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F171D-63C1-453A-BD82-FF1474BC7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274174-5180-4FDB-A34B-C4D30653A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7CF80-A7ED-447F-8D9B-A9A0AE79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DB6A-C35A-4105-AA75-A7C0C6629E7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78E3B-8F3C-4194-AA4F-1D82E7EF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A8336-78F5-4C7A-BD93-04ED0615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1955-AE6A-4C73-BA0C-C1216EFE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11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3A90D-93D8-4F3B-B480-C10A716E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BCC48A-FB95-4B35-A2C9-F4B466B2B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19FAE-2F37-49E1-963C-00A407FF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DB6A-C35A-4105-AA75-A7C0C6629E7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022C9-4BB3-4A0B-9413-0E62E088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F80E8-171E-487D-A372-838B7A35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1955-AE6A-4C73-BA0C-C1216EFE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3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295139-E4BD-4068-B71E-60F858771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F946E8-84D1-43F5-ACD2-AFC27CDE9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72B52-5EE0-4837-B01F-DB663403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DB6A-C35A-4105-AA75-A7C0C6629E7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26956-8E1B-4DA4-B9E4-7A505A31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183CE-49B7-431A-AB25-CA48EFF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1955-AE6A-4C73-BA0C-C1216EFE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8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466C3-7227-43D6-B12B-2D3D1CB9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BCFAB-886F-458F-B44C-E87C5531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C6DEBC-2AD8-46F1-9D79-CA5BF4A7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DB6A-C35A-4105-AA75-A7C0C6629E7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F00DE-EA84-4E83-80FE-A29F7380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42E62-7F9E-4815-8B7E-8AF134952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1955-AE6A-4C73-BA0C-C1216EFE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48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13DF5-5878-4BA0-BDB5-E9D2B0B4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7AA211-28F3-482C-A78C-1AE2CB33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0D504-49C7-4A65-B6E2-00DA1106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DB6A-C35A-4105-AA75-A7C0C6629E7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BB0FE-05D8-40DA-9A3A-0CFFE811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EB43C-DD67-4FD7-B1BC-FEBFEB44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1955-AE6A-4C73-BA0C-C1216EFE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8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BF7F3-4A9B-42CB-806A-BF8171D1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66AB7-2CAE-4878-B991-759D78482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D8048B-8C76-4C26-8B65-E8AB45F08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8DC79-B176-4F05-9128-8E786283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DB6A-C35A-4105-AA75-A7C0C6629E7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A83A02-2578-4EEA-8931-7B6C9AFA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DA2573-6A7E-4625-8842-05204831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1955-AE6A-4C73-BA0C-C1216EFE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57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C5FFB-DEDD-4618-B429-A44BF1D2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9F521A-24BF-4665-AF4A-098DAD962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EC1ED0-385D-4D9B-81BC-FA513B106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D39BA-B70E-455D-A9E4-885723C71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AD97FF-0D19-45E4-B519-D6D1829C5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7120EF-DBEC-44FC-98EC-FA6C05DB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DB6A-C35A-4105-AA75-A7C0C6629E7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50B1F6-A083-4229-9201-13E4D553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51ACA4-2BB1-4910-B69F-77349DBD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1955-AE6A-4C73-BA0C-C1216EFE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68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A351C-B328-4B64-B218-FACD1AE5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15D346-E765-475E-A54F-9BF54AD2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DB6A-C35A-4105-AA75-A7C0C6629E7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0E9101-93E1-4CCE-A071-E98C5F01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B15425-2F82-43DE-AE9A-5DA60ADF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1955-AE6A-4C73-BA0C-C1216EFE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9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8A736A-24D3-4932-802A-D652DE2E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DB6A-C35A-4105-AA75-A7C0C6629E7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97B731-DF3F-4EBC-9D16-22F630B2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80287D-1325-44F1-9FDF-FD5739AE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1955-AE6A-4C73-BA0C-C1216EFE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86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E6C90-06D9-4D89-B680-8FD90EDF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DB5F3-BCBB-4453-8F34-FBFF2A7E2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79A143-2719-4D4F-9E9C-D62AD1761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71B87F-636D-405D-8448-489AEE26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DB6A-C35A-4105-AA75-A7C0C6629E7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4CA276-3125-42D2-9276-62620362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B44E5-8AF6-400B-B520-628A618B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1955-AE6A-4C73-BA0C-C1216EFE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26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BAC9C-5CC7-4455-B2B3-9DABC1BB9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23C071-2561-4A39-A73A-FAE8B094C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BAA0E4-12A9-4ECD-8F0E-2B00E2F17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25378-2051-4DE7-8C0C-D5DDC43E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DB6A-C35A-4105-AA75-A7C0C6629E7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A91DC-E546-4416-96D2-2C4D2A13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F15CE-0350-4224-8C8D-06DF0494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1955-AE6A-4C73-BA0C-C1216EFE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85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20513C-D669-4940-9DCC-D48228B7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F8FF2-E420-4AEE-964F-04360AFCF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CDB11-9FD7-4AA8-9E50-ED067B4A8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3DB6A-C35A-4105-AA75-A7C0C6629E7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2E314-6BCD-4895-83AE-4E7B03792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C79C8-7DB6-4316-B3C3-6DF9C4DB2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31955-AE6A-4C73-BA0C-C1216EFE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9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76657-435B-4A7C-830C-142B7B556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E927C8-FD30-4393-8DE4-E02453BDA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手机屏幕的截图&#10;&#10;中度可信度描述已自动生成">
            <a:extLst>
              <a:ext uri="{FF2B5EF4-FFF2-40B4-BE49-F238E27FC236}">
                <a16:creationId xmlns:a16="http://schemas.microsoft.com/office/drawing/2014/main" id="{89343971-8877-404E-A54A-3C23322CF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1999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054C587-6F8F-4BDF-9BE8-B8ABC0911982}"/>
              </a:ext>
            </a:extLst>
          </p:cNvPr>
          <p:cNvSpPr/>
          <p:nvPr/>
        </p:nvSpPr>
        <p:spPr>
          <a:xfrm>
            <a:off x="2052305" y="1376458"/>
            <a:ext cx="8087380" cy="137449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zh-CN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花 儿 朵 朵 小 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CEDD58-CF30-47EA-812A-96105BCAD5C8}"/>
              </a:ext>
            </a:extLst>
          </p:cNvPr>
          <p:cNvSpPr txBox="1"/>
          <p:nvPr/>
        </p:nvSpPr>
        <p:spPr>
          <a:xfrm>
            <a:off x="5638796" y="291377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477CF2-17CD-4E19-830E-6353FDE63433}"/>
              </a:ext>
            </a:extLst>
          </p:cNvPr>
          <p:cNvSpPr txBox="1"/>
          <p:nvPr/>
        </p:nvSpPr>
        <p:spPr>
          <a:xfrm>
            <a:off x="1951834" y="3465767"/>
            <a:ext cx="8288323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做不了祖国的花朵，我们就做祖国的花骨朵，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花儿朵朵，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YYDS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7751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华文彩云</vt:lpstr>
      <vt:lpstr>华文新魏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karl 小灰</dc:creator>
  <cp:lastModifiedBy>karl 小灰</cp:lastModifiedBy>
  <cp:revision>6</cp:revision>
  <dcterms:created xsi:type="dcterms:W3CDTF">2021-06-09T07:34:09Z</dcterms:created>
  <dcterms:modified xsi:type="dcterms:W3CDTF">2021-06-09T08:14:09Z</dcterms:modified>
</cp:coreProperties>
</file>