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DF171D-63C1-453A-BD82-FF1474BC76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274174-5180-4FDB-A34B-C4D30653A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47CF80-A7ED-447F-8D9B-A9A0AE79E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DB6A-C35A-4105-AA75-A7C0C6629E79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378E3B-8F3C-4194-AA4F-1D82E7EFB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3A8336-78F5-4C7A-BD93-04ED0615B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1955-AE6A-4C73-BA0C-C1216EFE03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116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43A90D-93D8-4F3B-B480-C10A716E0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BCC48A-FB95-4B35-A2C9-F4B466B2B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519FAE-2F37-49E1-963C-00A407FFB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DB6A-C35A-4105-AA75-A7C0C6629E79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B022C9-4BB3-4A0B-9413-0E62E0881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1F80E8-171E-487D-A372-838B7A35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1955-AE6A-4C73-BA0C-C1216EFE03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935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295139-E4BD-4068-B71E-60F858771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F946E8-84D1-43F5-ACD2-AFC27CDE9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772B52-5EE0-4837-B01F-DB663403F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DB6A-C35A-4105-AA75-A7C0C6629E79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426956-8E1B-4DA4-B9E4-7A505A31D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B183CE-49B7-431A-AB25-CA48EFFB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1955-AE6A-4C73-BA0C-C1216EFE03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684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466C3-7227-43D6-B12B-2D3D1CB9A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7BCFAB-886F-458F-B44C-E87C5531B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C6DEBC-2AD8-46F1-9D79-CA5BF4A78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DB6A-C35A-4105-AA75-A7C0C6629E79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3F00DE-EA84-4E83-80FE-A29F7380D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742E62-7F9E-4815-8B7E-8AF134952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1955-AE6A-4C73-BA0C-C1216EFE03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48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13DF5-5878-4BA0-BDB5-E9D2B0B4C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7AA211-28F3-482C-A78C-1AE2CB335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20D504-49C7-4A65-B6E2-00DA11065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DB6A-C35A-4105-AA75-A7C0C6629E79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EBB0FE-05D8-40DA-9A3A-0CFFE811E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0EB43C-DD67-4FD7-B1BC-FEBFEB444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1955-AE6A-4C73-BA0C-C1216EFE03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280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BF7F3-4A9B-42CB-806A-BF8171D12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066AB7-2CAE-4878-B991-759D784824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D8048B-8C76-4C26-8B65-E8AB45F08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F8DC79-B176-4F05-9128-8E786283B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DB6A-C35A-4105-AA75-A7C0C6629E79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A83A02-2578-4EEA-8931-7B6C9AFA0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DA2573-6A7E-4625-8842-052048313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1955-AE6A-4C73-BA0C-C1216EFE03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578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C5FFB-DEDD-4618-B429-A44BF1D25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9F521A-24BF-4665-AF4A-098DAD962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EC1ED0-385D-4D9B-81BC-FA513B106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DD39BA-B70E-455D-A9E4-885723C713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FAD97FF-0D19-45E4-B519-D6D1829C5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7120EF-DBEC-44FC-98EC-FA6C05DBE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DB6A-C35A-4105-AA75-A7C0C6629E79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50B1F6-A083-4229-9201-13E4D553F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51ACA4-2BB1-4910-B69F-77349DBD7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1955-AE6A-4C73-BA0C-C1216EFE03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687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A351C-B328-4B64-B218-FACD1AE50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15D346-E765-475E-A54F-9BF54AD21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DB6A-C35A-4105-AA75-A7C0C6629E79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0E9101-93E1-4CCE-A071-E98C5F015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B15425-2F82-43DE-AE9A-5DA60ADFD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1955-AE6A-4C73-BA0C-C1216EFE03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893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8A736A-24D3-4932-802A-D652DE2E2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DB6A-C35A-4105-AA75-A7C0C6629E79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97B731-DF3F-4EBC-9D16-22F630B29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80287D-1325-44F1-9FDF-FD5739AED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1955-AE6A-4C73-BA0C-C1216EFE03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86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E6C90-06D9-4D89-B680-8FD90EDF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0DB5F3-BCBB-4453-8F34-FBFF2A7E2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79A143-2719-4D4F-9E9C-D62AD1761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71B87F-636D-405D-8448-489AEE26B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DB6A-C35A-4105-AA75-A7C0C6629E79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4CA276-3125-42D2-9276-62620362A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6B44E5-8AF6-400B-B520-628A618B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1955-AE6A-4C73-BA0C-C1216EFE03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261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6BAC9C-5CC7-4455-B2B3-9DABC1BB9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923C071-2561-4A39-A73A-FAE8B094C1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BAA0E4-12A9-4ECD-8F0E-2B00E2F17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E25378-2051-4DE7-8C0C-D5DDC43E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DB6A-C35A-4105-AA75-A7C0C6629E79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0A91DC-E546-4416-96D2-2C4D2A139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3F15CE-0350-4224-8C8D-06DF04947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1955-AE6A-4C73-BA0C-C1216EFE03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851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20513C-D669-4940-9DCC-D48228B71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8F8FF2-E420-4AEE-964F-04360AFCF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8CDB11-9FD7-4AA8-9E50-ED067B4A88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3DB6A-C35A-4105-AA75-A7C0C6629E79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B2E314-6BCD-4895-83AE-4E7B03792C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DC79C8-7DB6-4316-B3C3-6DF9C4DB2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31955-AE6A-4C73-BA0C-C1216EFE03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097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76657-435B-4A7C-830C-142B7B5567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E927C8-FD30-4393-8DE4-E02453BDAB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手机屏幕的截图&#10;&#10;中度可信度描述已自动生成">
            <a:extLst>
              <a:ext uri="{FF2B5EF4-FFF2-40B4-BE49-F238E27FC236}">
                <a16:creationId xmlns:a16="http://schemas.microsoft.com/office/drawing/2014/main" id="{89343971-8877-404E-A54A-3C23322CF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191999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054C587-6F8F-4BDF-9BE8-B8ABC0911982}"/>
              </a:ext>
            </a:extLst>
          </p:cNvPr>
          <p:cNvSpPr/>
          <p:nvPr/>
        </p:nvSpPr>
        <p:spPr>
          <a:xfrm>
            <a:off x="2052305" y="1376458"/>
            <a:ext cx="8087380" cy="137449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Deflate">
              <a:avLst/>
            </a:prstTxWarp>
            <a:spAutoFit/>
          </a:bodyPr>
          <a:lstStyle/>
          <a:p>
            <a:pPr algn="ctr"/>
            <a:r>
              <a:rPr lang="zh-CN" alt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6350" stA="50000" endA="300" endPos="50000" dist="60007" dir="5400000" sy="-100000" algn="bl" rotWithShape="0"/>
                </a:effectLst>
                <a:latin typeface="华文彩云" panose="02010800040101010101" pitchFamily="2" charset="-122"/>
                <a:ea typeface="华文彩云" panose="02010800040101010101" pitchFamily="2" charset="-122"/>
              </a:rPr>
              <a:t>花 儿 朵 朵 小 组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6CEDD58-CF30-47EA-812A-96105BCAD5C8}"/>
              </a:ext>
            </a:extLst>
          </p:cNvPr>
          <p:cNvSpPr txBox="1"/>
          <p:nvPr/>
        </p:nvSpPr>
        <p:spPr>
          <a:xfrm>
            <a:off x="5638796" y="291377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9477CF2-17CD-4E19-830E-6353FDE63433}"/>
              </a:ext>
            </a:extLst>
          </p:cNvPr>
          <p:cNvSpPr txBox="1"/>
          <p:nvPr/>
        </p:nvSpPr>
        <p:spPr>
          <a:xfrm>
            <a:off x="1951834" y="3465767"/>
            <a:ext cx="8288323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做不了祖国的花朵，我们就做祖国的花骨朵，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花儿朵朵，</a:t>
            </a:r>
            <a:r>
              <a:rPr lang="en-US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YYDS</a:t>
            </a: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7751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24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华文彩云</vt:lpstr>
      <vt:lpstr>华文新魏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karl 小灰</dc:creator>
  <cp:lastModifiedBy>karl 小灰</cp:lastModifiedBy>
  <cp:revision>11</cp:revision>
  <dcterms:created xsi:type="dcterms:W3CDTF">2021-06-09T07:34:09Z</dcterms:created>
  <dcterms:modified xsi:type="dcterms:W3CDTF">2021-06-09T09:26:38Z</dcterms:modified>
</cp:coreProperties>
</file>