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99898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5400" y="-3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9924" y="4418785"/>
            <a:ext cx="25499140" cy="9400070"/>
          </a:xfrm>
        </p:spPr>
        <p:txBody>
          <a:bodyPr anchor="b"/>
          <a:lstStyle>
            <a:lvl1pPr algn="ctr">
              <a:defRPr sz="1968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874" y="14181357"/>
            <a:ext cx="22499241" cy="6518796"/>
          </a:xfrm>
        </p:spPr>
        <p:txBody>
          <a:bodyPr/>
          <a:lstStyle>
            <a:lvl1pPr marL="0" indent="0" algn="ctr">
              <a:buNone/>
              <a:defRPr sz="7874"/>
            </a:lvl1pPr>
            <a:lvl2pPr marL="1499936" indent="0" algn="ctr">
              <a:buNone/>
              <a:defRPr sz="6561"/>
            </a:lvl2pPr>
            <a:lvl3pPr marL="2999872" indent="0" algn="ctr">
              <a:buNone/>
              <a:defRPr sz="5905"/>
            </a:lvl3pPr>
            <a:lvl4pPr marL="4499808" indent="0" algn="ctr">
              <a:buNone/>
              <a:defRPr sz="5249"/>
            </a:lvl4pPr>
            <a:lvl5pPr marL="5999744" indent="0" algn="ctr">
              <a:buNone/>
              <a:defRPr sz="5249"/>
            </a:lvl5pPr>
            <a:lvl6pPr marL="7499680" indent="0" algn="ctr">
              <a:buNone/>
              <a:defRPr sz="5249"/>
            </a:lvl6pPr>
            <a:lvl7pPr marL="8999616" indent="0" algn="ctr">
              <a:buNone/>
              <a:defRPr sz="5249"/>
            </a:lvl7pPr>
            <a:lvl8pPr marL="10499552" indent="0" algn="ctr">
              <a:buNone/>
              <a:defRPr sz="5249"/>
            </a:lvl8pPr>
            <a:lvl9pPr marL="11999488" indent="0" algn="ctr">
              <a:buNone/>
              <a:defRPr sz="524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3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4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68027" y="1437511"/>
            <a:ext cx="6468532" cy="22881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62432" y="1437511"/>
            <a:ext cx="19030608" cy="2288142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808" y="6731308"/>
            <a:ext cx="25874127" cy="11231331"/>
          </a:xfrm>
        </p:spPr>
        <p:txBody>
          <a:bodyPr anchor="b"/>
          <a:lstStyle>
            <a:lvl1pPr>
              <a:defRPr sz="1968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808" y="18068892"/>
            <a:ext cx="25874127" cy="5906292"/>
          </a:xfrm>
        </p:spPr>
        <p:txBody>
          <a:bodyPr/>
          <a:lstStyle>
            <a:lvl1pPr marL="0" indent="0">
              <a:buNone/>
              <a:defRPr sz="7874">
                <a:solidFill>
                  <a:schemeClr val="tx1"/>
                </a:solidFill>
              </a:defRPr>
            </a:lvl1pPr>
            <a:lvl2pPr marL="1499936" indent="0">
              <a:buNone/>
              <a:defRPr sz="6561">
                <a:solidFill>
                  <a:schemeClr val="tx1">
                    <a:tint val="75000"/>
                  </a:schemeClr>
                </a:solidFill>
              </a:defRPr>
            </a:lvl2pPr>
            <a:lvl3pPr marL="2999872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3pPr>
            <a:lvl4pPr marL="4499808" indent="0">
              <a:buNone/>
              <a:defRPr sz="5249">
                <a:solidFill>
                  <a:schemeClr val="tx1">
                    <a:tint val="75000"/>
                  </a:schemeClr>
                </a:solidFill>
              </a:defRPr>
            </a:lvl4pPr>
            <a:lvl5pPr marL="5999744" indent="0">
              <a:buNone/>
              <a:defRPr sz="5249">
                <a:solidFill>
                  <a:schemeClr val="tx1">
                    <a:tint val="75000"/>
                  </a:schemeClr>
                </a:solidFill>
              </a:defRPr>
            </a:lvl5pPr>
            <a:lvl6pPr marL="7499680" indent="0">
              <a:buNone/>
              <a:defRPr sz="5249">
                <a:solidFill>
                  <a:schemeClr val="tx1">
                    <a:tint val="75000"/>
                  </a:schemeClr>
                </a:solidFill>
              </a:defRPr>
            </a:lvl6pPr>
            <a:lvl7pPr marL="8999616" indent="0">
              <a:buNone/>
              <a:defRPr sz="5249">
                <a:solidFill>
                  <a:schemeClr val="tx1">
                    <a:tint val="75000"/>
                  </a:schemeClr>
                </a:solidFill>
              </a:defRPr>
            </a:lvl7pPr>
            <a:lvl8pPr marL="10499552" indent="0">
              <a:buNone/>
              <a:defRPr sz="5249">
                <a:solidFill>
                  <a:schemeClr val="tx1">
                    <a:tint val="75000"/>
                  </a:schemeClr>
                </a:solidFill>
              </a:defRPr>
            </a:lvl8pPr>
            <a:lvl9pPr marL="11999488" indent="0">
              <a:buNone/>
              <a:defRPr sz="52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9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2430" y="7187553"/>
            <a:ext cx="12749570" cy="17131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86988" y="7187553"/>
            <a:ext cx="12749570" cy="17131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2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338" y="1437516"/>
            <a:ext cx="25874127" cy="521879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6341" y="6618801"/>
            <a:ext cx="12690976" cy="3243772"/>
          </a:xfrm>
        </p:spPr>
        <p:txBody>
          <a:bodyPr anchor="b"/>
          <a:lstStyle>
            <a:lvl1pPr marL="0" indent="0">
              <a:buNone/>
              <a:defRPr sz="7874" b="1"/>
            </a:lvl1pPr>
            <a:lvl2pPr marL="1499936" indent="0">
              <a:buNone/>
              <a:defRPr sz="6561" b="1"/>
            </a:lvl2pPr>
            <a:lvl3pPr marL="2999872" indent="0">
              <a:buNone/>
              <a:defRPr sz="5905" b="1"/>
            </a:lvl3pPr>
            <a:lvl4pPr marL="4499808" indent="0">
              <a:buNone/>
              <a:defRPr sz="5249" b="1"/>
            </a:lvl4pPr>
            <a:lvl5pPr marL="5999744" indent="0">
              <a:buNone/>
              <a:defRPr sz="5249" b="1"/>
            </a:lvl5pPr>
            <a:lvl6pPr marL="7499680" indent="0">
              <a:buNone/>
              <a:defRPr sz="5249" b="1"/>
            </a:lvl6pPr>
            <a:lvl7pPr marL="8999616" indent="0">
              <a:buNone/>
              <a:defRPr sz="5249" b="1"/>
            </a:lvl7pPr>
            <a:lvl8pPr marL="10499552" indent="0">
              <a:buNone/>
              <a:defRPr sz="5249" b="1"/>
            </a:lvl8pPr>
            <a:lvl9pPr marL="11999488" indent="0">
              <a:buNone/>
              <a:defRPr sz="524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6341" y="9862573"/>
            <a:ext cx="12690976" cy="14506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186989" y="6618801"/>
            <a:ext cx="12753477" cy="3243772"/>
          </a:xfrm>
        </p:spPr>
        <p:txBody>
          <a:bodyPr anchor="b"/>
          <a:lstStyle>
            <a:lvl1pPr marL="0" indent="0">
              <a:buNone/>
              <a:defRPr sz="7874" b="1"/>
            </a:lvl1pPr>
            <a:lvl2pPr marL="1499936" indent="0">
              <a:buNone/>
              <a:defRPr sz="6561" b="1"/>
            </a:lvl2pPr>
            <a:lvl3pPr marL="2999872" indent="0">
              <a:buNone/>
              <a:defRPr sz="5905" b="1"/>
            </a:lvl3pPr>
            <a:lvl4pPr marL="4499808" indent="0">
              <a:buNone/>
              <a:defRPr sz="5249" b="1"/>
            </a:lvl4pPr>
            <a:lvl5pPr marL="5999744" indent="0">
              <a:buNone/>
              <a:defRPr sz="5249" b="1"/>
            </a:lvl5pPr>
            <a:lvl6pPr marL="7499680" indent="0">
              <a:buNone/>
              <a:defRPr sz="5249" b="1"/>
            </a:lvl6pPr>
            <a:lvl7pPr marL="8999616" indent="0">
              <a:buNone/>
              <a:defRPr sz="5249" b="1"/>
            </a:lvl7pPr>
            <a:lvl8pPr marL="10499552" indent="0">
              <a:buNone/>
              <a:defRPr sz="5249" b="1"/>
            </a:lvl8pPr>
            <a:lvl9pPr marL="11999488" indent="0">
              <a:buNone/>
              <a:defRPr sz="524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186989" y="9862573"/>
            <a:ext cx="12753477" cy="14506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4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338" y="1800013"/>
            <a:ext cx="9675454" cy="6300047"/>
          </a:xfrm>
        </p:spPr>
        <p:txBody>
          <a:bodyPr anchor="b"/>
          <a:lstStyle>
            <a:lvl1pPr>
              <a:defRPr sz="104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3477" y="3887535"/>
            <a:ext cx="15186988" cy="19187642"/>
          </a:xfrm>
        </p:spPr>
        <p:txBody>
          <a:bodyPr/>
          <a:lstStyle>
            <a:lvl1pPr>
              <a:defRPr sz="10498"/>
            </a:lvl1pPr>
            <a:lvl2pPr>
              <a:defRPr sz="9186"/>
            </a:lvl2pPr>
            <a:lvl3pPr>
              <a:defRPr sz="7874"/>
            </a:lvl3pPr>
            <a:lvl4pPr>
              <a:defRPr sz="6561"/>
            </a:lvl4pPr>
            <a:lvl5pPr>
              <a:defRPr sz="6561"/>
            </a:lvl5pPr>
            <a:lvl6pPr>
              <a:defRPr sz="6561"/>
            </a:lvl6pPr>
            <a:lvl7pPr>
              <a:defRPr sz="6561"/>
            </a:lvl7pPr>
            <a:lvl8pPr>
              <a:defRPr sz="6561"/>
            </a:lvl8pPr>
            <a:lvl9pPr>
              <a:defRPr sz="6561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6338" y="8100060"/>
            <a:ext cx="9675454" cy="15006363"/>
          </a:xfrm>
        </p:spPr>
        <p:txBody>
          <a:bodyPr/>
          <a:lstStyle>
            <a:lvl1pPr marL="0" indent="0">
              <a:buNone/>
              <a:defRPr sz="5249"/>
            </a:lvl1pPr>
            <a:lvl2pPr marL="1499936" indent="0">
              <a:buNone/>
              <a:defRPr sz="4593"/>
            </a:lvl2pPr>
            <a:lvl3pPr marL="2999872" indent="0">
              <a:buNone/>
              <a:defRPr sz="3937"/>
            </a:lvl3pPr>
            <a:lvl4pPr marL="4499808" indent="0">
              <a:buNone/>
              <a:defRPr sz="3281"/>
            </a:lvl4pPr>
            <a:lvl5pPr marL="5999744" indent="0">
              <a:buNone/>
              <a:defRPr sz="3281"/>
            </a:lvl5pPr>
            <a:lvl6pPr marL="7499680" indent="0">
              <a:buNone/>
              <a:defRPr sz="3281"/>
            </a:lvl6pPr>
            <a:lvl7pPr marL="8999616" indent="0">
              <a:buNone/>
              <a:defRPr sz="3281"/>
            </a:lvl7pPr>
            <a:lvl8pPr marL="10499552" indent="0">
              <a:buNone/>
              <a:defRPr sz="3281"/>
            </a:lvl8pPr>
            <a:lvl9pPr marL="11999488" indent="0">
              <a:buNone/>
              <a:defRPr sz="32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5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338" y="1800013"/>
            <a:ext cx="9675454" cy="6300047"/>
          </a:xfrm>
        </p:spPr>
        <p:txBody>
          <a:bodyPr anchor="b"/>
          <a:lstStyle>
            <a:lvl1pPr>
              <a:defRPr sz="104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53477" y="3887535"/>
            <a:ext cx="15186988" cy="19187642"/>
          </a:xfrm>
        </p:spPr>
        <p:txBody>
          <a:bodyPr anchor="t"/>
          <a:lstStyle>
            <a:lvl1pPr marL="0" indent="0">
              <a:buNone/>
              <a:defRPr sz="10498"/>
            </a:lvl1pPr>
            <a:lvl2pPr marL="1499936" indent="0">
              <a:buNone/>
              <a:defRPr sz="9186"/>
            </a:lvl2pPr>
            <a:lvl3pPr marL="2999872" indent="0">
              <a:buNone/>
              <a:defRPr sz="7874"/>
            </a:lvl3pPr>
            <a:lvl4pPr marL="4499808" indent="0">
              <a:buNone/>
              <a:defRPr sz="6561"/>
            </a:lvl4pPr>
            <a:lvl5pPr marL="5999744" indent="0">
              <a:buNone/>
              <a:defRPr sz="6561"/>
            </a:lvl5pPr>
            <a:lvl6pPr marL="7499680" indent="0">
              <a:buNone/>
              <a:defRPr sz="6561"/>
            </a:lvl6pPr>
            <a:lvl7pPr marL="8999616" indent="0">
              <a:buNone/>
              <a:defRPr sz="6561"/>
            </a:lvl7pPr>
            <a:lvl8pPr marL="10499552" indent="0">
              <a:buNone/>
              <a:defRPr sz="6561"/>
            </a:lvl8pPr>
            <a:lvl9pPr marL="11999488" indent="0">
              <a:buNone/>
              <a:defRPr sz="656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6338" y="8100060"/>
            <a:ext cx="9675454" cy="15006363"/>
          </a:xfrm>
        </p:spPr>
        <p:txBody>
          <a:bodyPr/>
          <a:lstStyle>
            <a:lvl1pPr marL="0" indent="0">
              <a:buNone/>
              <a:defRPr sz="5249"/>
            </a:lvl1pPr>
            <a:lvl2pPr marL="1499936" indent="0">
              <a:buNone/>
              <a:defRPr sz="4593"/>
            </a:lvl2pPr>
            <a:lvl3pPr marL="2999872" indent="0">
              <a:buNone/>
              <a:defRPr sz="3937"/>
            </a:lvl3pPr>
            <a:lvl4pPr marL="4499808" indent="0">
              <a:buNone/>
              <a:defRPr sz="3281"/>
            </a:lvl4pPr>
            <a:lvl5pPr marL="5999744" indent="0">
              <a:buNone/>
              <a:defRPr sz="3281"/>
            </a:lvl5pPr>
            <a:lvl6pPr marL="7499680" indent="0">
              <a:buNone/>
              <a:defRPr sz="3281"/>
            </a:lvl6pPr>
            <a:lvl7pPr marL="8999616" indent="0">
              <a:buNone/>
              <a:defRPr sz="3281"/>
            </a:lvl7pPr>
            <a:lvl8pPr marL="10499552" indent="0">
              <a:buNone/>
              <a:defRPr sz="3281"/>
            </a:lvl8pPr>
            <a:lvl9pPr marL="11999488" indent="0">
              <a:buNone/>
              <a:defRPr sz="32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3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2431" y="1437516"/>
            <a:ext cx="25874127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2431" y="7187553"/>
            <a:ext cx="25874127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62431" y="25025191"/>
            <a:ext cx="6749772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3F19-AB70-4640-A694-49E26F768F6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37165" y="25025191"/>
            <a:ext cx="10124658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86785" y="25025191"/>
            <a:ext cx="6749772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357D-8012-4336-A871-518D3FBCA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6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99872" rtl="0" eaLnBrk="1" latinLnBrk="1" hangingPunct="1">
        <a:lnSpc>
          <a:spcPct val="90000"/>
        </a:lnSpc>
        <a:spcBef>
          <a:spcPct val="0"/>
        </a:spcBef>
        <a:buNone/>
        <a:defRPr sz="144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9968" indent="-749968" algn="l" defTabSz="2999872" rtl="0" eaLnBrk="1" latinLnBrk="1" hangingPunct="1">
        <a:lnSpc>
          <a:spcPct val="90000"/>
        </a:lnSpc>
        <a:spcBef>
          <a:spcPts val="3281"/>
        </a:spcBef>
        <a:buFont typeface="Arial" panose="020B0604020202020204" pitchFamily="34" charset="0"/>
        <a:buChar char="•"/>
        <a:defRPr sz="9186" kern="1200">
          <a:solidFill>
            <a:schemeClr val="tx1"/>
          </a:solidFill>
          <a:latin typeface="+mn-lt"/>
          <a:ea typeface="+mn-ea"/>
          <a:cs typeface="+mn-cs"/>
        </a:defRPr>
      </a:lvl1pPr>
      <a:lvl2pPr marL="2249904" indent="-749968" algn="l" defTabSz="2999872" rtl="0" eaLnBrk="1" latinLnBrk="1" hangingPunct="1">
        <a:lnSpc>
          <a:spcPct val="90000"/>
        </a:lnSpc>
        <a:spcBef>
          <a:spcPts val="1640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2pPr>
      <a:lvl3pPr marL="3749840" indent="-749968" algn="l" defTabSz="2999872" rtl="0" eaLnBrk="1" latinLnBrk="1" hangingPunct="1">
        <a:lnSpc>
          <a:spcPct val="90000"/>
        </a:lnSpc>
        <a:spcBef>
          <a:spcPts val="1640"/>
        </a:spcBef>
        <a:buFont typeface="Arial" panose="020B0604020202020204" pitchFamily="34" charset="0"/>
        <a:buChar char="•"/>
        <a:defRPr sz="6561" kern="1200">
          <a:solidFill>
            <a:schemeClr val="tx1"/>
          </a:solidFill>
          <a:latin typeface="+mn-lt"/>
          <a:ea typeface="+mn-ea"/>
          <a:cs typeface="+mn-cs"/>
        </a:defRPr>
      </a:lvl3pPr>
      <a:lvl4pPr marL="5249776" indent="-749968" algn="l" defTabSz="2999872" rtl="0" eaLnBrk="1" latinLnBrk="1" hangingPunct="1">
        <a:lnSpc>
          <a:spcPct val="90000"/>
        </a:lnSpc>
        <a:spcBef>
          <a:spcPts val="1640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4pPr>
      <a:lvl5pPr marL="6749712" indent="-749968" algn="l" defTabSz="2999872" rtl="0" eaLnBrk="1" latinLnBrk="1" hangingPunct="1">
        <a:lnSpc>
          <a:spcPct val="90000"/>
        </a:lnSpc>
        <a:spcBef>
          <a:spcPts val="1640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5pPr>
      <a:lvl6pPr marL="8249648" indent="-749968" algn="l" defTabSz="2999872" rtl="0" eaLnBrk="1" latinLnBrk="1" hangingPunct="1">
        <a:lnSpc>
          <a:spcPct val="90000"/>
        </a:lnSpc>
        <a:spcBef>
          <a:spcPts val="1640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6pPr>
      <a:lvl7pPr marL="9749584" indent="-749968" algn="l" defTabSz="2999872" rtl="0" eaLnBrk="1" latinLnBrk="1" hangingPunct="1">
        <a:lnSpc>
          <a:spcPct val="90000"/>
        </a:lnSpc>
        <a:spcBef>
          <a:spcPts val="1640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7pPr>
      <a:lvl8pPr marL="11249520" indent="-749968" algn="l" defTabSz="2999872" rtl="0" eaLnBrk="1" latinLnBrk="1" hangingPunct="1">
        <a:lnSpc>
          <a:spcPct val="90000"/>
        </a:lnSpc>
        <a:spcBef>
          <a:spcPts val="1640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8pPr>
      <a:lvl9pPr marL="12749456" indent="-749968" algn="l" defTabSz="2999872" rtl="0" eaLnBrk="1" latinLnBrk="1" hangingPunct="1">
        <a:lnSpc>
          <a:spcPct val="90000"/>
        </a:lnSpc>
        <a:spcBef>
          <a:spcPts val="1640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99872" rtl="0" eaLnBrk="1" latinLnBrk="1" hangingPunct="1">
        <a:defRPr sz="5905" kern="1200">
          <a:solidFill>
            <a:schemeClr val="tx1"/>
          </a:solidFill>
          <a:latin typeface="+mn-lt"/>
          <a:ea typeface="+mn-ea"/>
          <a:cs typeface="+mn-cs"/>
        </a:defRPr>
      </a:lvl1pPr>
      <a:lvl2pPr marL="1499936" algn="l" defTabSz="2999872" rtl="0" eaLnBrk="1" latinLnBrk="1" hangingPunct="1">
        <a:defRPr sz="5905" kern="1200">
          <a:solidFill>
            <a:schemeClr val="tx1"/>
          </a:solidFill>
          <a:latin typeface="+mn-lt"/>
          <a:ea typeface="+mn-ea"/>
          <a:cs typeface="+mn-cs"/>
        </a:defRPr>
      </a:lvl2pPr>
      <a:lvl3pPr marL="2999872" algn="l" defTabSz="2999872" rtl="0" eaLnBrk="1" latinLnBrk="1" hangingPunct="1"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499808" algn="l" defTabSz="2999872" rtl="0" eaLnBrk="1" latinLnBrk="1" hangingPunct="1">
        <a:defRPr sz="5905" kern="1200">
          <a:solidFill>
            <a:schemeClr val="tx1"/>
          </a:solidFill>
          <a:latin typeface="+mn-lt"/>
          <a:ea typeface="+mn-ea"/>
          <a:cs typeface="+mn-cs"/>
        </a:defRPr>
      </a:lvl4pPr>
      <a:lvl5pPr marL="5999744" algn="l" defTabSz="2999872" rtl="0" eaLnBrk="1" latinLnBrk="1" hangingPunct="1">
        <a:defRPr sz="5905" kern="1200">
          <a:solidFill>
            <a:schemeClr val="tx1"/>
          </a:solidFill>
          <a:latin typeface="+mn-lt"/>
          <a:ea typeface="+mn-ea"/>
          <a:cs typeface="+mn-cs"/>
        </a:defRPr>
      </a:lvl5pPr>
      <a:lvl6pPr marL="7499680" algn="l" defTabSz="2999872" rtl="0" eaLnBrk="1" latinLnBrk="1" hangingPunct="1">
        <a:defRPr sz="5905" kern="1200">
          <a:solidFill>
            <a:schemeClr val="tx1"/>
          </a:solidFill>
          <a:latin typeface="+mn-lt"/>
          <a:ea typeface="+mn-ea"/>
          <a:cs typeface="+mn-cs"/>
        </a:defRPr>
      </a:lvl6pPr>
      <a:lvl7pPr marL="8999616" algn="l" defTabSz="2999872" rtl="0" eaLnBrk="1" latinLnBrk="1" hangingPunct="1">
        <a:defRPr sz="5905" kern="1200">
          <a:solidFill>
            <a:schemeClr val="tx1"/>
          </a:solidFill>
          <a:latin typeface="+mn-lt"/>
          <a:ea typeface="+mn-ea"/>
          <a:cs typeface="+mn-cs"/>
        </a:defRPr>
      </a:lvl7pPr>
      <a:lvl8pPr marL="10499552" algn="l" defTabSz="2999872" rtl="0" eaLnBrk="1" latinLnBrk="1" hangingPunct="1">
        <a:defRPr sz="5905" kern="1200">
          <a:solidFill>
            <a:schemeClr val="tx1"/>
          </a:solidFill>
          <a:latin typeface="+mn-lt"/>
          <a:ea typeface="+mn-ea"/>
          <a:cs typeface="+mn-cs"/>
        </a:defRPr>
      </a:lvl8pPr>
      <a:lvl9pPr marL="11999488" algn="l" defTabSz="2999872" rtl="0" eaLnBrk="1" latinLnBrk="1" hangingPunct="1">
        <a:defRPr sz="5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Korea/KEKOxTuto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84DD1B-4CD2-4099-AB23-124C6868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98988" cy="27000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66069-0AE4-4FB8-956A-DB4E642C5364}"/>
              </a:ext>
            </a:extLst>
          </p:cNvPr>
          <p:cNvSpPr txBox="1"/>
          <p:nvPr/>
        </p:nvSpPr>
        <p:spPr>
          <a:xfrm>
            <a:off x="22974074" y="812369"/>
            <a:ext cx="43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한글판</a:t>
            </a:r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9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36F7C-76AB-458C-BEAE-741C65A60B59}"/>
              </a:ext>
            </a:extLst>
          </p:cNvPr>
          <p:cNvSpPr txBox="1"/>
          <p:nvPr/>
        </p:nvSpPr>
        <p:spPr>
          <a:xfrm>
            <a:off x="1366557" y="2719263"/>
            <a:ext cx="181598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AlphaGo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Zero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학습 과정은 병렬적으로 실행되는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단계로 이루어져 있다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14B83-8870-4EAA-B430-A5935198F71D}"/>
              </a:ext>
            </a:extLst>
          </p:cNvPr>
          <p:cNvSpPr txBox="1"/>
          <p:nvPr/>
        </p:nvSpPr>
        <p:spPr>
          <a:xfrm>
            <a:off x="1028700" y="3822700"/>
            <a:ext cx="48387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자가 경기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 PLAY)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6B0B7-E5A1-4308-9EAC-193996443108}"/>
              </a:ext>
            </a:extLst>
          </p:cNvPr>
          <p:cNvSpPr txBox="1"/>
          <p:nvPr/>
        </p:nvSpPr>
        <p:spPr>
          <a:xfrm>
            <a:off x="7545306" y="3810000"/>
            <a:ext cx="617069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재학습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(RETRAIN NETWORK)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96114-32F9-4831-8DF2-47B1432F5697}"/>
              </a:ext>
            </a:extLst>
          </p:cNvPr>
          <p:cNvSpPr txBox="1"/>
          <p:nvPr/>
        </p:nvSpPr>
        <p:spPr>
          <a:xfrm>
            <a:off x="14174706" y="3806592"/>
            <a:ext cx="617069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(EVALUATE NETWORK)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06C68-85C2-486B-ADA4-2986737AAADC}"/>
              </a:ext>
            </a:extLst>
          </p:cNvPr>
          <p:cNvSpPr txBox="1"/>
          <p:nvPr/>
        </p:nvSpPr>
        <p:spPr>
          <a:xfrm>
            <a:off x="1028700" y="4619486"/>
            <a:ext cx="483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세트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(training set)'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C2D79-BD0B-468C-990B-F67150F8A83B}"/>
              </a:ext>
            </a:extLst>
          </p:cNvPr>
          <p:cNvSpPr txBox="1"/>
          <p:nvPr/>
        </p:nvSpPr>
        <p:spPr>
          <a:xfrm>
            <a:off x="1028700" y="5334069"/>
            <a:ext cx="60833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가장 잘 하는 플레이어의 경우 자신을 상대로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25,000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번의 대국을 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078E9-9BFD-428C-873B-3F08BB771309}"/>
              </a:ext>
            </a:extLst>
          </p:cNvPr>
          <p:cNvSpPr txBox="1"/>
          <p:nvPr/>
        </p:nvSpPr>
        <p:spPr>
          <a:xfrm>
            <a:off x="1366557" y="5617764"/>
            <a:ext cx="53374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AlphaGo Zero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어떻게 수를 선택하는지 알고 싶다면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MCTS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부분을 참고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0074E-A207-434D-983B-35DA804E7436}"/>
              </a:ext>
            </a:extLst>
          </p:cNvPr>
          <p:cNvSpPr txBox="1"/>
          <p:nvPr/>
        </p:nvSpPr>
        <p:spPr>
          <a:xfrm>
            <a:off x="1028700" y="6039959"/>
            <a:ext cx="60833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수에는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같은 정보가 저장됨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0EA27-EA3D-4C5C-BEC1-D55D88FB4E8E}"/>
              </a:ext>
            </a:extLst>
          </p:cNvPr>
          <p:cNvSpPr txBox="1"/>
          <p:nvPr/>
        </p:nvSpPr>
        <p:spPr>
          <a:xfrm>
            <a:off x="1137957" y="7847671"/>
            <a:ext cx="18052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상태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(game state)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DF5E3-9BA8-4854-9E0A-7E438D61AAF4}"/>
              </a:ext>
            </a:extLst>
          </p:cNvPr>
          <p:cNvSpPr txBox="1"/>
          <p:nvPr/>
        </p:nvSpPr>
        <p:spPr>
          <a:xfrm>
            <a:off x="2943225" y="7847671"/>
            <a:ext cx="24053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 확률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(search probabilities)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D9D18-9E79-42E8-B8FB-BDE6DEEC97B8}"/>
              </a:ext>
            </a:extLst>
          </p:cNvPr>
          <p:cNvSpPr txBox="1"/>
          <p:nvPr/>
        </p:nvSpPr>
        <p:spPr>
          <a:xfrm>
            <a:off x="952219" y="8122453"/>
            <a:ext cx="21767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('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상태란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무엇인가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</a:p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부분을 참고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82C35-CD4F-4B9A-A495-A931B22A045E}"/>
              </a:ext>
            </a:extLst>
          </p:cNvPr>
          <p:cNvSpPr txBox="1"/>
          <p:nvPr/>
        </p:nvSpPr>
        <p:spPr>
          <a:xfrm>
            <a:off x="3300413" y="8122453"/>
            <a:ext cx="16909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(MCTS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나옴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F572F4-780C-4174-8D4A-CF8375ABA400}"/>
              </a:ext>
            </a:extLst>
          </p:cNvPr>
          <p:cNvSpPr txBox="1"/>
          <p:nvPr/>
        </p:nvSpPr>
        <p:spPr>
          <a:xfrm>
            <a:off x="5393019" y="7847670"/>
            <a:ext cx="11144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승자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(winner)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BF5D0-E2D9-44E2-BBDE-D1D378A34A25}"/>
              </a:ext>
            </a:extLst>
          </p:cNvPr>
          <p:cNvSpPr txBox="1"/>
          <p:nvPr/>
        </p:nvSpPr>
        <p:spPr>
          <a:xfrm>
            <a:off x="4971864" y="8122453"/>
            <a:ext cx="19567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게임이 끝날 때마다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플레이어가 이기면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+1,</a:t>
            </a:r>
          </a:p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플레이어가 지면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D5BB2-7518-4E25-9724-97550FDBB71C}"/>
              </a:ext>
            </a:extLst>
          </p:cNvPr>
          <p:cNvSpPr txBox="1"/>
          <p:nvPr/>
        </p:nvSpPr>
        <p:spPr>
          <a:xfrm>
            <a:off x="7601703" y="4530586"/>
            <a:ext cx="5666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신경망의 연결 상태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(weight)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들을 최적화하기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53CCA-6572-4F23-9E87-ED99712038E4}"/>
              </a:ext>
            </a:extLst>
          </p:cNvPr>
          <p:cNvSpPr txBox="1"/>
          <p:nvPr/>
        </p:nvSpPr>
        <p:spPr>
          <a:xfrm>
            <a:off x="9193925" y="5240612"/>
            <a:ext cx="26193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루프문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(TRAINING LOOP)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D9F7D-42C8-4227-806D-C84A554A7A44}"/>
              </a:ext>
            </a:extLst>
          </p:cNvPr>
          <p:cNvSpPr txBox="1"/>
          <p:nvPr/>
        </p:nvSpPr>
        <p:spPr>
          <a:xfrm>
            <a:off x="21013309" y="26410155"/>
            <a:ext cx="83134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원문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https://medium.com/applied-data-science/alphago-zero-explained-in-one-diagram-365f5abf67e0</a:t>
            </a:r>
          </a:p>
          <a:p>
            <a:pPr algn="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원작자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David Foster, Co-founder of Applied Data Science         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역자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김영규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(karl6885@gmail.com)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B06337-94C1-423C-87B7-FD3215A88650}"/>
              </a:ext>
            </a:extLst>
          </p:cNvPr>
          <p:cNvSpPr txBox="1"/>
          <p:nvPr/>
        </p:nvSpPr>
        <p:spPr>
          <a:xfrm>
            <a:off x="840302" y="26399007"/>
            <a:ext cx="109729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번역 작업은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케라스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코리아의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Contiribute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to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Keras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(+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Tensorflow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Documentation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프로젝트의 일환으로 이루어졌습니다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(2018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공개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Contributhon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Repository: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https://github.com/KerasKorea/KEKOxTutorial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2C724A-914B-4292-A514-FE4D67D951B0}"/>
              </a:ext>
            </a:extLst>
          </p:cNvPr>
          <p:cNvSpPr txBox="1"/>
          <p:nvPr/>
        </p:nvSpPr>
        <p:spPr>
          <a:xfrm>
            <a:off x="7834884" y="6428249"/>
            <a:ext cx="533745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500,000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게임에서 나온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2048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경우의 수에 대해 미니배치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(mini-batch)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96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205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배달의민족 주아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2018-08-23T05:14:52Z</dcterms:created>
  <dcterms:modified xsi:type="dcterms:W3CDTF">2018-08-23T09:08:58Z</dcterms:modified>
</cp:coreProperties>
</file>