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98AC8F0-1B3F-4FA7-BA19-AB8815159455}">
  <a:tblStyle styleName="Table_0" styleId="{898AC8F0-1B3F-4FA7-BA19-AB8815159455}">
    <a:wholeTbl>
      <a:tcTxStyle b="off" i="off">
        <a:font>
          <a:latin typeface="Candara"/>
          <a:ea typeface="Candara"/>
          <a:cs typeface="Candara"/>
        </a:font>
        <a:schemeClr val="dk1"/>
      </a:tcTxStyle>
      <a:tcStyle>
        <a:tcBdr>
          <a:left>
            <a:ln w="12700" cap="flat">
              <a:solidFill>
                <a:schemeClr val="lt1"/>
              </a:solidFill>
              <a:prstDash val="solid"/>
              <a:round/>
              <a:headEnd w="med" len="med" type="none"/>
              <a:tailEnd w="med" len="med" type="none"/>
            </a:ln>
          </a:left>
          <a:right>
            <a:ln w="12700" cap="flat">
              <a:solidFill>
                <a:schemeClr val="lt1"/>
              </a:solidFill>
              <a:prstDash val="solid"/>
              <a:round/>
              <a:headEnd w="med" len="med" type="none"/>
              <a:tailEnd w="med" len="med" type="none"/>
            </a:ln>
          </a:right>
          <a:top>
            <a:ln w="12700" cap="flat">
              <a:solidFill>
                <a:schemeClr val="lt1"/>
              </a:solidFill>
              <a:prstDash val="solid"/>
              <a:round/>
              <a:headEnd w="med" len="med" type="none"/>
              <a:tailEnd w="med" len="med" type="none"/>
            </a:ln>
          </a:top>
          <a:bottom>
            <a:ln w="12700" cap="flat">
              <a:solidFill>
                <a:schemeClr val="lt1"/>
              </a:solidFill>
              <a:prstDash val="solid"/>
              <a:round/>
              <a:headEnd w="med" len="med" type="none"/>
              <a:tailEnd w="med" len="med" type="none"/>
            </a:ln>
          </a:bottom>
          <a:insideH>
            <a:ln w="12700" cap="flat">
              <a:solidFill>
                <a:schemeClr val="lt1"/>
              </a:solidFill>
              <a:prstDash val="solid"/>
              <a:round/>
              <a:headEnd w="med" len="med" type="none"/>
              <a:tailEnd w="med" len="med" type="none"/>
            </a:ln>
          </a:insideH>
          <a:insideV>
            <a:ln w="12700" cap="flat">
              <a:solidFill>
                <a:schemeClr val="lt1"/>
              </a:solidFill>
              <a:prstDash val="solid"/>
              <a:round/>
              <a:headEnd w="med" len="med" type="none"/>
              <a:tailEnd w="med" len="med" type="none"/>
            </a:ln>
          </a:insideV>
        </a:tcBdr>
        <a:fill>
          <a:solidFill>
            <a:srgbClr val="ECF8FE"/>
          </a:solidFill>
        </a:fill>
      </a:tcStyle>
    </a:wholeTbl>
    <a:band1H>
      <a:tcStyle>
        <a:fill>
          <a:solidFill>
            <a:srgbClr val="D5F0FE"/>
          </a:solidFill>
        </a:fill>
      </a:tcStyle>
    </a:band1H>
    <a:band1V>
      <a:tcStyle>
        <a:fill>
          <a:solidFill>
            <a:srgbClr val="D5F0FE"/>
          </a:solidFill>
        </a:fill>
      </a:tcStyle>
    </a:band1V>
    <a:lastCol>
      <a:tcTxStyle b="on" i="off">
        <a:font>
          <a:latin typeface="Candara"/>
          <a:ea typeface="Candara"/>
          <a:cs typeface="Candara"/>
        </a:font>
        <a:schemeClr val="lt1"/>
      </a:tcTxStyle>
      <a:tcStyle>
        <a:fill>
          <a:solidFill>
            <a:schemeClr val="accent1"/>
          </a:solidFill>
        </a:fill>
      </a:tcStyle>
    </a:lastCol>
    <a:firstCol>
      <a:tcTxStyle b="on" i="off">
        <a:font>
          <a:latin typeface="Candara"/>
          <a:ea typeface="Candara"/>
          <a:cs typeface="Candara"/>
        </a:font>
        <a:schemeClr val="lt1"/>
      </a:tcTxStyle>
      <a:tcStyle>
        <a:fill>
          <a:solidFill>
            <a:schemeClr val="accent1"/>
          </a:solidFill>
        </a:fill>
      </a:tcStyle>
    </a:firstCol>
    <a:lastRow>
      <a:tcTxStyle b="on" i="off">
        <a:font>
          <a:latin typeface="Candara"/>
          <a:ea typeface="Candara"/>
          <a:cs typeface="Candara"/>
        </a:font>
        <a:schemeClr val="lt1"/>
      </a:tcTxStyle>
      <a:tcStyle>
        <a:tcBdr>
          <a:top>
            <a:ln w="38100" cap="flat">
              <a:solidFill>
                <a:schemeClr val="lt1"/>
              </a:solidFill>
              <a:prstDash val="solid"/>
              <a:round/>
              <a:headEnd w="med" len="med" type="none"/>
              <a:tailEnd w="med" len="med" type="none"/>
            </a:ln>
          </a:top>
        </a:tcBdr>
        <a:fill>
          <a:solidFill>
            <a:schemeClr val="accent1"/>
          </a:solidFill>
        </a:fill>
      </a:tcStyle>
    </a:lastRow>
    <a:firstRow>
      <a:tcTxStyle b="on" i="off">
        <a:font>
          <a:latin typeface="Candara"/>
          <a:ea typeface="Candara"/>
          <a:cs typeface="Candara"/>
        </a:font>
        <a:schemeClr val="lt1"/>
      </a:tcTxStyle>
      <a:tcStyle>
        <a:tcBdr>
          <a:bottom>
            <a:ln w="38100" cap="flat">
              <a:solidFill>
                <a:schemeClr val="lt1"/>
              </a:solidFill>
              <a:prstDash val="solid"/>
              <a:round/>
              <a:headEnd w="med" len="med" type="none"/>
              <a:tailEnd w="med" len="med" type="none"/>
            </a:ln>
          </a:bottom>
        </a:tcBdr>
        <a:fill>
          <a:solidFill>
            <a:schemeClr val="accent1"/>
          </a:solidFill>
        </a:fill>
      </a:tcStyle>
    </a:firstRow>
  </a:tblStyle>
  <a:tblStyle styleName="Table_1" styleId="{7B1A65CB-2DD0-48B9-83D5-221CD20AF874}">
    <a:wholeTbl>
      <a:tcTxStyle b="off" i="off">
        <a:font>
          <a:latin typeface="Candara"/>
          <a:ea typeface="Candara"/>
          <a:cs typeface="Candara"/>
        </a:font>
        <a:schemeClr val="dk1"/>
      </a:tcTxStyle>
      <a:tcStyle>
        <a:tcBdr>
          <a:left>
            <a:ln w="12700" cap="flat">
              <a:solidFill>
                <a:schemeClr val="lt1"/>
              </a:solidFill>
              <a:prstDash val="solid"/>
              <a:round/>
              <a:headEnd w="med" len="med" type="none"/>
              <a:tailEnd w="med" len="med" type="none"/>
            </a:ln>
          </a:left>
          <a:right>
            <a:ln w="12700" cap="flat">
              <a:solidFill>
                <a:schemeClr val="lt1"/>
              </a:solidFill>
              <a:prstDash val="solid"/>
              <a:round/>
              <a:headEnd w="med" len="med" type="none"/>
              <a:tailEnd w="med" len="med" type="none"/>
            </a:ln>
          </a:right>
          <a:top>
            <a:ln w="12700" cap="flat">
              <a:solidFill>
                <a:schemeClr val="lt1"/>
              </a:solidFill>
              <a:prstDash val="solid"/>
              <a:round/>
              <a:headEnd w="med" len="med" type="none"/>
              <a:tailEnd w="med" len="med" type="none"/>
            </a:ln>
          </a:top>
          <a:bottom>
            <a:ln w="12700" cap="flat">
              <a:solidFill>
                <a:schemeClr val="lt1"/>
              </a:solidFill>
              <a:prstDash val="solid"/>
              <a:round/>
              <a:headEnd w="med" len="med" type="none"/>
              <a:tailEnd w="med" len="med" type="none"/>
            </a:ln>
          </a:bottom>
          <a:insideH>
            <a:ln w="12700" cap="flat">
              <a:solidFill>
                <a:schemeClr val="lt1"/>
              </a:solidFill>
              <a:prstDash val="solid"/>
              <a:round/>
              <a:headEnd w="med" len="med" type="none"/>
              <a:tailEnd w="med" len="med" type="none"/>
            </a:ln>
          </a:insideH>
          <a:insideV>
            <a:ln w="12700" cap="flat">
              <a:solidFill>
                <a:schemeClr val="lt1"/>
              </a:solidFill>
              <a:prstDash val="solid"/>
              <a:round/>
              <a:headEnd w="med" len="med" type="none"/>
              <a:tailEnd w="med" len="med" type="none"/>
            </a:ln>
          </a:insideV>
        </a:tcBdr>
        <a:fill>
          <a:solidFill>
            <a:srgbClr val="ECF8FE"/>
          </a:solidFill>
        </a:fill>
      </a:tcStyle>
    </a:wholeTbl>
    <a:band1H>
      <a:tcStyle>
        <a:fill>
          <a:solidFill>
            <a:srgbClr val="D5F0FE"/>
          </a:solidFill>
        </a:fill>
      </a:tcStyle>
    </a:band1H>
    <a:band1V>
      <a:tcStyle>
        <a:fill>
          <a:solidFill>
            <a:srgbClr val="D5F0FE"/>
          </a:solidFill>
        </a:fill>
      </a:tcStyle>
    </a:band1V>
    <a:lastCol>
      <a:tcTxStyle b="on" i="off">
        <a:font>
          <a:latin typeface="Candara"/>
          <a:ea typeface="Candara"/>
          <a:cs typeface="Candara"/>
        </a:font>
        <a:schemeClr val="lt1"/>
      </a:tcTxStyle>
      <a:tcStyle>
        <a:fill>
          <a:solidFill>
            <a:schemeClr val="accent1"/>
          </a:solidFill>
        </a:fill>
      </a:tcStyle>
    </a:lastCol>
    <a:firstCol>
      <a:tcTxStyle b="on" i="off">
        <a:font>
          <a:latin typeface="Candara"/>
          <a:ea typeface="Candara"/>
          <a:cs typeface="Candara"/>
        </a:font>
        <a:schemeClr val="lt1"/>
      </a:tcTxStyle>
      <a:tcStyle>
        <a:fill>
          <a:solidFill>
            <a:schemeClr val="accent1"/>
          </a:solidFill>
        </a:fill>
      </a:tcStyle>
    </a:firstCol>
    <a:lastRow>
      <a:tcTxStyle b="on" i="off">
        <a:font>
          <a:latin typeface="Candara"/>
          <a:ea typeface="Candara"/>
          <a:cs typeface="Candara"/>
        </a:font>
        <a:schemeClr val="lt1"/>
      </a:tcTxStyle>
      <a:tcStyle>
        <a:tcBdr>
          <a:top>
            <a:ln w="38100" cap="flat">
              <a:solidFill>
                <a:schemeClr val="lt1"/>
              </a:solidFill>
              <a:prstDash val="solid"/>
              <a:round/>
              <a:headEnd w="med" len="med" type="none"/>
              <a:tailEnd w="med" len="med" type="none"/>
            </a:ln>
          </a:top>
        </a:tcBdr>
        <a:fill>
          <a:solidFill>
            <a:schemeClr val="accent1"/>
          </a:solidFill>
        </a:fill>
      </a:tcStyle>
    </a:lastRow>
    <a:firstRow>
      <a:tcTxStyle b="on" i="off">
        <a:font>
          <a:latin typeface="Candara"/>
          <a:ea typeface="Candara"/>
          <a:cs typeface="Candara"/>
        </a:font>
        <a:schemeClr val="lt1"/>
      </a:tcTxStyle>
      <a:tcStyle>
        <a:tcBdr>
          <a:bottom>
            <a:ln w="38100" cap="flat">
              <a:solidFill>
                <a:schemeClr val="lt1"/>
              </a:solidFill>
              <a:prstDash val="solid"/>
              <a:round/>
              <a:headEnd w="med" len="med" type="none"/>
              <a:tailEnd w="med" len="med" type="none"/>
            </a:ln>
          </a:bottom>
        </a:tcBdr>
        <a:fill>
          <a:solidFill>
            <a:schemeClr val="accent1"/>
          </a:solidFill>
        </a:fill>
      </a:tcStyle>
    </a:firstRow>
  </a:tblStyle>
  <a:tblStyle styleName="Table_2" styleId="{70B6B951-9D8C-4718-971A-20BD440BDB39}">
    <a:wholeTbl>
      <a:tcTxStyle b="off" i="off">
        <a:font>
          <a:latin typeface="Candara"/>
          <a:ea typeface="Candara"/>
          <a:cs typeface="Candara"/>
        </a:font>
        <a:schemeClr val="dk1"/>
      </a:tcTxStyle>
      <a:tcStyle>
        <a:tcBdr>
          <a:left>
            <a:ln w="12700" cap="flat">
              <a:solidFill>
                <a:schemeClr val="lt1"/>
              </a:solidFill>
              <a:prstDash val="solid"/>
              <a:round/>
              <a:headEnd w="med" len="med" type="none"/>
              <a:tailEnd w="med" len="med" type="none"/>
            </a:ln>
          </a:left>
          <a:right>
            <a:ln w="12700" cap="flat">
              <a:solidFill>
                <a:schemeClr val="lt1"/>
              </a:solidFill>
              <a:prstDash val="solid"/>
              <a:round/>
              <a:headEnd w="med" len="med" type="none"/>
              <a:tailEnd w="med" len="med" type="none"/>
            </a:ln>
          </a:right>
          <a:top>
            <a:ln w="12700" cap="flat">
              <a:solidFill>
                <a:schemeClr val="lt1"/>
              </a:solidFill>
              <a:prstDash val="solid"/>
              <a:round/>
              <a:headEnd w="med" len="med" type="none"/>
              <a:tailEnd w="med" len="med" type="none"/>
            </a:ln>
          </a:top>
          <a:bottom>
            <a:ln w="12700" cap="flat">
              <a:solidFill>
                <a:schemeClr val="lt1"/>
              </a:solidFill>
              <a:prstDash val="solid"/>
              <a:round/>
              <a:headEnd w="med" len="med" type="none"/>
              <a:tailEnd w="med" len="med" type="none"/>
            </a:ln>
          </a:bottom>
          <a:insideH>
            <a:ln w="12700" cap="flat">
              <a:solidFill>
                <a:schemeClr val="lt1"/>
              </a:solidFill>
              <a:prstDash val="solid"/>
              <a:round/>
              <a:headEnd w="med" len="med" type="none"/>
              <a:tailEnd w="med" len="med" type="none"/>
            </a:ln>
          </a:insideH>
          <a:insideV>
            <a:ln w="12700" cap="flat">
              <a:solidFill>
                <a:schemeClr val="lt1"/>
              </a:solidFill>
              <a:prstDash val="solid"/>
              <a:round/>
              <a:headEnd w="med" len="med" type="none"/>
              <a:tailEnd w="med" len="med" type="none"/>
            </a:ln>
          </a:insideV>
        </a:tcBdr>
        <a:fill>
          <a:solidFill>
            <a:srgbClr val="ECF8FE"/>
          </a:solidFill>
        </a:fill>
      </a:tcStyle>
    </a:wholeTbl>
    <a:band1H>
      <a:tcStyle>
        <a:fill>
          <a:solidFill>
            <a:srgbClr val="D5F0FE"/>
          </a:solidFill>
        </a:fill>
      </a:tcStyle>
    </a:band1H>
    <a:band1V>
      <a:tcStyle>
        <a:fill>
          <a:solidFill>
            <a:srgbClr val="D5F0FE"/>
          </a:solidFill>
        </a:fill>
      </a:tcStyle>
    </a:band1V>
    <a:lastCol>
      <a:tcTxStyle b="on" i="off">
        <a:font>
          <a:latin typeface="Candara"/>
          <a:ea typeface="Candara"/>
          <a:cs typeface="Candara"/>
        </a:font>
        <a:schemeClr val="lt1"/>
      </a:tcTxStyle>
      <a:tcStyle>
        <a:fill>
          <a:solidFill>
            <a:schemeClr val="accent1"/>
          </a:solidFill>
        </a:fill>
      </a:tcStyle>
    </a:lastCol>
    <a:firstCol>
      <a:tcTxStyle b="on" i="off">
        <a:font>
          <a:latin typeface="Candara"/>
          <a:ea typeface="Candara"/>
          <a:cs typeface="Candara"/>
        </a:font>
        <a:schemeClr val="lt1"/>
      </a:tcTxStyle>
      <a:tcStyle>
        <a:fill>
          <a:solidFill>
            <a:schemeClr val="accent1"/>
          </a:solidFill>
        </a:fill>
      </a:tcStyle>
    </a:firstCol>
    <a:lastRow>
      <a:tcTxStyle b="on" i="off">
        <a:font>
          <a:latin typeface="Candara"/>
          <a:ea typeface="Candara"/>
          <a:cs typeface="Candara"/>
        </a:font>
        <a:schemeClr val="lt1"/>
      </a:tcTxStyle>
      <a:tcStyle>
        <a:tcBdr>
          <a:top>
            <a:ln w="38100" cap="flat">
              <a:solidFill>
                <a:schemeClr val="lt1"/>
              </a:solidFill>
              <a:prstDash val="solid"/>
              <a:round/>
              <a:headEnd w="med" len="med" type="none"/>
              <a:tailEnd w="med" len="med" type="none"/>
            </a:ln>
          </a:top>
        </a:tcBdr>
        <a:fill>
          <a:solidFill>
            <a:schemeClr val="accent1"/>
          </a:solidFill>
        </a:fill>
      </a:tcStyle>
    </a:lastRow>
    <a:firstRow>
      <a:tcTxStyle b="on" i="off">
        <a:font>
          <a:latin typeface="Candara"/>
          <a:ea typeface="Candara"/>
          <a:cs typeface="Candara"/>
        </a:font>
        <a:schemeClr val="lt1"/>
      </a:tcTxStyle>
      <a:tcStyle>
        <a:tcBdr>
          <a:bottom>
            <a:ln w="38100" cap="flat">
              <a:solidFill>
                <a:schemeClr val="lt1"/>
              </a:solidFill>
              <a:prstDash val="solid"/>
              <a:round/>
              <a:headEnd w="med" len="med" type="none"/>
              <a:tailEnd w="med" len="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37" name="Shape 13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44" name="Shape 14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50" name="Shape 15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58" name="Shape 158"/>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200" i="0">
              <a:solidFill>
                <a:schemeClr val="dk1"/>
              </a:solidFill>
              <a:latin typeface="Calibri"/>
              <a:ea typeface="Calibri"/>
              <a:cs typeface="Calibri"/>
              <a:sym typeface="Calibri"/>
            </a:endParaRPr>
          </a:p>
        </p:txBody>
      </p:sp>
      <p:sp>
        <p:nvSpPr>
          <p:cNvPr id="159" name="Shape 159"/>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67" name="Shape 16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75" name="Shape 175"/>
          <p:cNvSpPr txBox="1"/>
          <p:nvPr>
            <p:ph idx="12" type="sldNum"/>
          </p:nvPr>
        </p:nvSpPr>
        <p:spPr>
          <a:xfrm>
            <a:off y="8685213" x="3884612"/>
            <a:ext cy="457200" cx="2971799"/>
          </a:xfrm>
          <a:prstGeom prst="rect">
            <a:avLst/>
          </a:prstGeom>
        </p:spPr>
        <p:txBody>
          <a:bodyPr bIns="91425" rIns="91425" lIns="91425" tIns="91425" anchor="b" anchorCtr="0">
            <a:noAutofit/>
          </a:bodyPr>
          <a:lstStyle/>
          <a:p>
            <a:pPr rtl="0" lvl="0">
              <a:spcBef>
                <a:spcPts val="0"/>
              </a:spcBef>
              <a:buClr>
                <a:srgbClr val="000000"/>
              </a:buClr>
              <a:buFont typeface="Arial"/>
              <a:buNone/>
            </a:pPr>
            <a:r>
              <a:t/>
            </a:r>
            <a:endParaRPr/>
          </a:p>
          <a:p>
            <a:pPr rtl="0" lvl="1">
              <a:spcBef>
                <a:spcPts val="0"/>
              </a:spcBef>
              <a:buClr>
                <a:srgbClr val="000000"/>
              </a:buClr>
              <a:buFont typeface="Arial"/>
              <a:buNone/>
            </a:pPr>
            <a:r>
              <a:t/>
            </a:r>
            <a:endParaRPr/>
          </a:p>
          <a:p>
            <a:pPr rtl="0" lvl="2">
              <a:spcBef>
                <a:spcPts val="0"/>
              </a:spcBef>
              <a:buClr>
                <a:srgbClr val="000000"/>
              </a:buClr>
              <a:buFont typeface="Arial"/>
              <a:buNone/>
            </a:pPr>
            <a:r>
              <a:t/>
            </a:r>
            <a:endParaRPr/>
          </a:p>
          <a:p>
            <a:pPr rtl="0" lvl="3">
              <a:spcBef>
                <a:spcPts val="0"/>
              </a:spcBef>
              <a:buClr>
                <a:srgbClr val="000000"/>
              </a:buClr>
              <a:buFont typeface="Arial"/>
              <a:buNone/>
            </a:pPr>
            <a:r>
              <a:t/>
            </a:r>
            <a:endParaRPr/>
          </a:p>
          <a:p>
            <a:pPr rtl="0" lvl="4">
              <a:spcBef>
                <a:spcPts val="0"/>
              </a:spcBef>
              <a:buClr>
                <a:srgbClr val="000000"/>
              </a:buClr>
              <a:buFont typeface="Arial"/>
              <a:buNone/>
            </a:pPr>
            <a:r>
              <a:t/>
            </a:r>
            <a:endParaRPr/>
          </a:p>
          <a:p>
            <a:pPr rtl="0" lvl="5">
              <a:spcBef>
                <a:spcPts val="0"/>
              </a:spcBef>
              <a:buClr>
                <a:srgbClr val="000000"/>
              </a:buClr>
              <a:buFont typeface="Arial"/>
              <a:buNone/>
            </a:pPr>
            <a:r>
              <a:t/>
            </a:r>
            <a:endParaRPr/>
          </a:p>
          <a:p>
            <a:pPr rtl="0" lvl="6">
              <a:spcBef>
                <a:spcPts val="0"/>
              </a:spcBef>
              <a:buClr>
                <a:srgbClr val="000000"/>
              </a:buClr>
              <a:buFont typeface="Arial"/>
              <a:buNone/>
            </a:pPr>
            <a:r>
              <a:t/>
            </a:r>
            <a:endParaRPr/>
          </a:p>
          <a:p>
            <a:pPr rtl="0" lvl="7">
              <a:spcBef>
                <a:spcPts val="0"/>
              </a:spcBef>
              <a:buClr>
                <a:srgbClr val="000000"/>
              </a:buClr>
              <a:buFont typeface="Arial"/>
              <a:buNone/>
            </a:pPr>
            <a:r>
              <a:t/>
            </a:r>
            <a:endParaRPr/>
          </a:p>
          <a:p>
            <a:pPr lvl="8">
              <a:spcBef>
                <a:spcPts val="0"/>
              </a:spcBef>
              <a:buClr>
                <a:srgbClr val="000000"/>
              </a:buClr>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82" name="Shape 182"/>
          <p:cNvSpPr txBox="1"/>
          <p:nvPr>
            <p:ph idx="12" type="sldNum"/>
          </p:nvPr>
        </p:nvSpPr>
        <p:spPr>
          <a:xfrm>
            <a:off y="8685213" x="3884612"/>
            <a:ext cy="457200" cx="2971799"/>
          </a:xfrm>
          <a:prstGeom prst="rect">
            <a:avLst/>
          </a:prstGeom>
        </p:spPr>
        <p:txBody>
          <a:bodyPr bIns="91425" rIns="91425" lIns="91425" tIns="91425" anchor="b" anchorCtr="0">
            <a:noAutofit/>
          </a:bodyPr>
          <a:lstStyle/>
          <a:p>
            <a:pPr rtl="0" lvl="0">
              <a:spcBef>
                <a:spcPts val="0"/>
              </a:spcBef>
              <a:buClr>
                <a:srgbClr val="000000"/>
              </a:buClr>
              <a:buFont typeface="Arial"/>
              <a:buNone/>
            </a:pPr>
            <a:r>
              <a:t/>
            </a:r>
            <a:endParaRPr/>
          </a:p>
          <a:p>
            <a:pPr rtl="0" lvl="1">
              <a:spcBef>
                <a:spcPts val="0"/>
              </a:spcBef>
              <a:buClr>
                <a:srgbClr val="000000"/>
              </a:buClr>
              <a:buFont typeface="Arial"/>
              <a:buNone/>
            </a:pPr>
            <a:r>
              <a:t/>
            </a:r>
            <a:endParaRPr/>
          </a:p>
          <a:p>
            <a:pPr rtl="0" lvl="2">
              <a:spcBef>
                <a:spcPts val="0"/>
              </a:spcBef>
              <a:buClr>
                <a:srgbClr val="000000"/>
              </a:buClr>
              <a:buFont typeface="Arial"/>
              <a:buNone/>
            </a:pPr>
            <a:r>
              <a:t/>
            </a:r>
            <a:endParaRPr/>
          </a:p>
          <a:p>
            <a:pPr rtl="0" lvl="3">
              <a:spcBef>
                <a:spcPts val="0"/>
              </a:spcBef>
              <a:buClr>
                <a:srgbClr val="000000"/>
              </a:buClr>
              <a:buFont typeface="Arial"/>
              <a:buNone/>
            </a:pPr>
            <a:r>
              <a:t/>
            </a:r>
            <a:endParaRPr/>
          </a:p>
          <a:p>
            <a:pPr rtl="0" lvl="4">
              <a:spcBef>
                <a:spcPts val="0"/>
              </a:spcBef>
              <a:buClr>
                <a:srgbClr val="000000"/>
              </a:buClr>
              <a:buFont typeface="Arial"/>
              <a:buNone/>
            </a:pPr>
            <a:r>
              <a:t/>
            </a:r>
            <a:endParaRPr/>
          </a:p>
          <a:p>
            <a:pPr rtl="0" lvl="5">
              <a:spcBef>
                <a:spcPts val="0"/>
              </a:spcBef>
              <a:buClr>
                <a:srgbClr val="000000"/>
              </a:buClr>
              <a:buFont typeface="Arial"/>
              <a:buNone/>
            </a:pPr>
            <a:r>
              <a:t/>
            </a:r>
            <a:endParaRPr/>
          </a:p>
          <a:p>
            <a:pPr rtl="0" lvl="6">
              <a:spcBef>
                <a:spcPts val="0"/>
              </a:spcBef>
              <a:buClr>
                <a:srgbClr val="000000"/>
              </a:buClr>
              <a:buFont typeface="Arial"/>
              <a:buNone/>
            </a:pPr>
            <a:r>
              <a:t/>
            </a:r>
            <a:endParaRPr/>
          </a:p>
          <a:p>
            <a:pPr rtl="0" lvl="7">
              <a:spcBef>
                <a:spcPts val="0"/>
              </a:spcBef>
              <a:buClr>
                <a:srgbClr val="000000"/>
              </a:buClr>
              <a:buFont typeface="Arial"/>
              <a:buNone/>
            </a:pPr>
            <a:r>
              <a:t/>
            </a:r>
            <a:endParaRPr/>
          </a:p>
          <a:p>
            <a:pPr lvl="8">
              <a:spcBef>
                <a:spcPts val="0"/>
              </a:spcBef>
              <a:buClr>
                <a:srgbClr val="000000"/>
              </a:buClr>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1" name="Shape 1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92" name="Shape 192"/>
          <p:cNvSpPr txBox="1"/>
          <p:nvPr>
            <p:ph idx="12" type="sldNum"/>
          </p:nvPr>
        </p:nvSpPr>
        <p:spPr>
          <a:xfrm>
            <a:off y="8685213" x="3884612"/>
            <a:ext cy="457200" cx="2971799"/>
          </a:xfrm>
          <a:prstGeom prst="rect">
            <a:avLst/>
          </a:prstGeom>
        </p:spPr>
        <p:txBody>
          <a:bodyPr bIns="91425" rIns="91425" lIns="91425" tIns="91425" anchor="b" anchorCtr="0">
            <a:noAutofit/>
          </a:bodyPr>
          <a:lstStyle/>
          <a:p>
            <a:pPr rtl="0" lvl="0">
              <a:spcBef>
                <a:spcPts val="0"/>
              </a:spcBef>
              <a:buClr>
                <a:srgbClr val="000000"/>
              </a:buClr>
              <a:buFont typeface="Arial"/>
              <a:buNone/>
            </a:pPr>
            <a:r>
              <a:t/>
            </a:r>
            <a:endParaRPr/>
          </a:p>
          <a:p>
            <a:pPr rtl="0" lvl="1">
              <a:spcBef>
                <a:spcPts val="0"/>
              </a:spcBef>
              <a:buClr>
                <a:srgbClr val="000000"/>
              </a:buClr>
              <a:buFont typeface="Arial"/>
              <a:buNone/>
            </a:pPr>
            <a:r>
              <a:t/>
            </a:r>
            <a:endParaRPr/>
          </a:p>
          <a:p>
            <a:pPr rtl="0" lvl="2">
              <a:spcBef>
                <a:spcPts val="0"/>
              </a:spcBef>
              <a:buClr>
                <a:srgbClr val="000000"/>
              </a:buClr>
              <a:buFont typeface="Arial"/>
              <a:buNone/>
            </a:pPr>
            <a:r>
              <a:t/>
            </a:r>
            <a:endParaRPr/>
          </a:p>
          <a:p>
            <a:pPr rtl="0" lvl="3">
              <a:spcBef>
                <a:spcPts val="0"/>
              </a:spcBef>
              <a:buClr>
                <a:srgbClr val="000000"/>
              </a:buClr>
              <a:buFont typeface="Arial"/>
              <a:buNone/>
            </a:pPr>
            <a:r>
              <a:t/>
            </a:r>
            <a:endParaRPr/>
          </a:p>
          <a:p>
            <a:pPr rtl="0" lvl="4">
              <a:spcBef>
                <a:spcPts val="0"/>
              </a:spcBef>
              <a:buClr>
                <a:srgbClr val="000000"/>
              </a:buClr>
              <a:buFont typeface="Arial"/>
              <a:buNone/>
            </a:pPr>
            <a:r>
              <a:t/>
            </a:r>
            <a:endParaRPr/>
          </a:p>
          <a:p>
            <a:pPr rtl="0" lvl="5">
              <a:spcBef>
                <a:spcPts val="0"/>
              </a:spcBef>
              <a:buClr>
                <a:srgbClr val="000000"/>
              </a:buClr>
              <a:buFont typeface="Arial"/>
              <a:buNone/>
            </a:pPr>
            <a:r>
              <a:t/>
            </a:r>
            <a:endParaRPr/>
          </a:p>
          <a:p>
            <a:pPr rtl="0" lvl="6">
              <a:spcBef>
                <a:spcPts val="0"/>
              </a:spcBef>
              <a:buClr>
                <a:srgbClr val="000000"/>
              </a:buClr>
              <a:buFont typeface="Arial"/>
              <a:buNone/>
            </a:pPr>
            <a:r>
              <a:t/>
            </a:r>
            <a:endParaRPr/>
          </a:p>
          <a:p>
            <a:pPr rtl="0" lvl="7">
              <a:spcBef>
                <a:spcPts val="0"/>
              </a:spcBef>
              <a:buClr>
                <a:srgbClr val="000000"/>
              </a:buClr>
              <a:buFont typeface="Arial"/>
              <a:buNone/>
            </a:pPr>
            <a:r>
              <a:t/>
            </a:r>
            <a:endParaRPr/>
          </a:p>
          <a:p>
            <a:pPr lvl="8">
              <a:spcBef>
                <a:spcPts val="0"/>
              </a:spcBef>
              <a:buClr>
                <a:srgbClr val="000000"/>
              </a:buClr>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199" name="Shape 199"/>
          <p:cNvSpPr txBox="1"/>
          <p:nvPr>
            <p:ph idx="12" type="sldNum"/>
          </p:nvPr>
        </p:nvSpPr>
        <p:spPr>
          <a:xfrm>
            <a:off y="8685213" x="3884612"/>
            <a:ext cy="457200" cx="2971799"/>
          </a:xfrm>
          <a:prstGeom prst="rect">
            <a:avLst/>
          </a:prstGeom>
        </p:spPr>
        <p:txBody>
          <a:bodyPr bIns="91425" rIns="91425" lIns="91425" tIns="91425" anchor="b" anchorCtr="0">
            <a:noAutofit/>
          </a:bodyPr>
          <a:lstStyle/>
          <a:p>
            <a:pPr rtl="0" lvl="0">
              <a:spcBef>
                <a:spcPts val="0"/>
              </a:spcBef>
              <a:buClr>
                <a:srgbClr val="000000"/>
              </a:buClr>
              <a:buFont typeface="Arial"/>
              <a:buNone/>
            </a:pPr>
            <a:r>
              <a:t/>
            </a:r>
            <a:endParaRPr/>
          </a:p>
          <a:p>
            <a:pPr rtl="0" lvl="1">
              <a:spcBef>
                <a:spcPts val="0"/>
              </a:spcBef>
              <a:buClr>
                <a:srgbClr val="000000"/>
              </a:buClr>
              <a:buFont typeface="Arial"/>
              <a:buNone/>
            </a:pPr>
            <a:r>
              <a:t/>
            </a:r>
            <a:endParaRPr/>
          </a:p>
          <a:p>
            <a:pPr rtl="0" lvl="2">
              <a:spcBef>
                <a:spcPts val="0"/>
              </a:spcBef>
              <a:buClr>
                <a:srgbClr val="000000"/>
              </a:buClr>
              <a:buFont typeface="Arial"/>
              <a:buNone/>
            </a:pPr>
            <a:r>
              <a:t/>
            </a:r>
            <a:endParaRPr/>
          </a:p>
          <a:p>
            <a:pPr rtl="0" lvl="3">
              <a:spcBef>
                <a:spcPts val="0"/>
              </a:spcBef>
              <a:buClr>
                <a:srgbClr val="000000"/>
              </a:buClr>
              <a:buFont typeface="Arial"/>
              <a:buNone/>
            </a:pPr>
            <a:r>
              <a:t/>
            </a:r>
            <a:endParaRPr/>
          </a:p>
          <a:p>
            <a:pPr rtl="0" lvl="4">
              <a:spcBef>
                <a:spcPts val="0"/>
              </a:spcBef>
              <a:buClr>
                <a:srgbClr val="000000"/>
              </a:buClr>
              <a:buFont typeface="Arial"/>
              <a:buNone/>
            </a:pPr>
            <a:r>
              <a:t/>
            </a:r>
            <a:endParaRPr/>
          </a:p>
          <a:p>
            <a:pPr rtl="0" lvl="5">
              <a:spcBef>
                <a:spcPts val="0"/>
              </a:spcBef>
              <a:buClr>
                <a:srgbClr val="000000"/>
              </a:buClr>
              <a:buFont typeface="Arial"/>
              <a:buNone/>
            </a:pPr>
            <a:r>
              <a:t/>
            </a:r>
            <a:endParaRPr/>
          </a:p>
          <a:p>
            <a:pPr rtl="0" lvl="6">
              <a:spcBef>
                <a:spcPts val="0"/>
              </a:spcBef>
              <a:buClr>
                <a:srgbClr val="000000"/>
              </a:buClr>
              <a:buFont typeface="Arial"/>
              <a:buNone/>
            </a:pPr>
            <a:r>
              <a:t/>
            </a:r>
            <a:endParaRPr/>
          </a:p>
          <a:p>
            <a:pPr rtl="0" lvl="7">
              <a:spcBef>
                <a:spcPts val="0"/>
              </a:spcBef>
              <a:buClr>
                <a:srgbClr val="000000"/>
              </a:buClr>
              <a:buFont typeface="Arial"/>
              <a:buNone/>
            </a:pPr>
            <a:r>
              <a:t/>
            </a:r>
            <a:endParaRPr/>
          </a:p>
          <a:p>
            <a:pPr lvl="8">
              <a:spcBef>
                <a:spcPts val="0"/>
              </a:spcBef>
              <a:buClr>
                <a:srgbClr val="000000"/>
              </a:buClr>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1" name="Shape 21"/>
        <p:cNvGrpSpPr/>
        <p:nvPr/>
      </p:nvGrpSpPr>
      <p:grpSpPr>
        <a:xfrm>
          <a:off y="0" x="0"/>
          <a:ext cy="0" cx="0"/>
          <a:chOff y="0" x="0"/>
          <a:chExt cy="0" cx="0"/>
        </a:xfrm>
      </p:grpSpPr>
      <p:sp>
        <p:nvSpPr>
          <p:cNvPr id="22" name="Shape 22"/>
          <p:cNvSpPr/>
          <p:nvPr/>
        </p:nvSpPr>
        <p:spPr>
          <a:xfrm>
            <a:off y="228600" x="228600"/>
            <a:ext cy="6035039" cx="8695944"/>
          </a:xfrm>
          <a:prstGeom prst="roundRect">
            <a:avLst>
              <a:gd fmla="val 1272" name="adj"/>
            </a:avLst>
          </a:prstGeom>
          <a:gradFill>
            <a:gsLst>
              <a:gs pos="0">
                <a:srgbClr val="0293E0"/>
              </a:gs>
              <a:gs pos="100000">
                <a:srgbClr val="81D2FE"/>
              </a:gs>
            </a:gsLst>
            <a:lin ang="5400000" scaled="0"/>
          </a:gra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Galdeano"/>
              <a:ea typeface="Galdeano"/>
              <a:cs typeface="Galdeano"/>
              <a:sym typeface="Galdeano"/>
            </a:endParaRPr>
          </a:p>
        </p:txBody>
      </p:sp>
      <p:grpSp>
        <p:nvGrpSpPr>
          <p:cNvPr id="23" name="Shape 23"/>
          <p:cNvGrpSpPr/>
          <p:nvPr/>
        </p:nvGrpSpPr>
        <p:grpSpPr>
          <a:xfrm>
            <a:off y="5353963" x="211664"/>
            <a:ext cy="1331580" cx="8723376"/>
            <a:chOff y="4294187" x="-3905250"/>
            <a:chExt cy="1892300" cx="13011150"/>
          </a:xfrm>
        </p:grpSpPr>
        <p:sp>
          <p:nvSpPr>
            <p:cNvPr id="24" name="Shape 24"/>
            <p:cNvSpPr/>
            <p:nvPr/>
          </p:nvSpPr>
          <p:spPr>
            <a:xfrm>
              <a:off y="4500562" x="4810125"/>
              <a:ext cy="1016000" cx="4295775"/>
            </a:xfrm>
            <a:custGeom>
              <a:pathLst>
                <a:path w="2706" extrusionOk="0" h="640">
                  <a:moveTo>
                    <a:pt y="0" x="2700"/>
                  </a:moveTo>
                  <a:lnTo>
                    <a:pt y="0" x="2700"/>
                  </a:lnTo>
                  <a:lnTo>
                    <a:pt y="18" x="2586"/>
                  </a:lnTo>
                  <a:lnTo>
                    <a:pt y="38" x="2470"/>
                  </a:lnTo>
                  <a:lnTo>
                    <a:pt y="60" x="2352"/>
                  </a:lnTo>
                  <a:lnTo>
                    <a:pt y="82" x="2230"/>
                  </a:lnTo>
                  <a:lnTo>
                    <a:pt y="108" x="2106"/>
                  </a:lnTo>
                  <a:lnTo>
                    <a:pt y="134" x="1978"/>
                  </a:lnTo>
                  <a:lnTo>
                    <a:pt y="164" x="1848"/>
                  </a:lnTo>
                  <a:lnTo>
                    <a:pt y="194" x="1714"/>
                  </a:lnTo>
                  <a:lnTo>
                    <a:pt y="194" x="1714"/>
                  </a:lnTo>
                  <a:lnTo>
                    <a:pt y="252" x="1472"/>
                  </a:lnTo>
                  <a:lnTo>
                    <a:pt y="304" x="1236"/>
                  </a:lnTo>
                  <a:lnTo>
                    <a:pt y="352" x="1010"/>
                  </a:lnTo>
                  <a:lnTo>
                    <a:pt y="398" x="792"/>
                  </a:lnTo>
                  <a:lnTo>
                    <a:pt y="438" x="584"/>
                  </a:lnTo>
                  <a:lnTo>
                    <a:pt y="474" x="382"/>
                  </a:lnTo>
                  <a:lnTo>
                    <a:pt y="508" x="188"/>
                  </a:lnTo>
                  <a:lnTo>
                    <a:pt y="538" x="0"/>
                  </a:lnTo>
                  <a:lnTo>
                    <a:pt y="538" x="0"/>
                  </a:lnTo>
                  <a:lnTo>
                    <a:pt y="556" x="130"/>
                  </a:lnTo>
                  <a:lnTo>
                    <a:pt y="572" x="254"/>
                  </a:lnTo>
                  <a:lnTo>
                    <a:pt y="586" x="374"/>
                  </a:lnTo>
                  <a:lnTo>
                    <a:pt y="598" x="492"/>
                  </a:lnTo>
                  <a:lnTo>
                    <a:pt y="610" x="606"/>
                  </a:lnTo>
                  <a:lnTo>
                    <a:pt y="618" x="716"/>
                  </a:lnTo>
                  <a:lnTo>
                    <a:pt y="626" x="822"/>
                  </a:lnTo>
                  <a:lnTo>
                    <a:pt y="632" x="926"/>
                  </a:lnTo>
                  <a:lnTo>
                    <a:pt y="636" x="1028"/>
                  </a:lnTo>
                  <a:lnTo>
                    <a:pt y="638" x="1126"/>
                  </a:lnTo>
                  <a:lnTo>
                    <a:pt y="640" x="1220"/>
                  </a:lnTo>
                  <a:lnTo>
                    <a:pt y="640" x="1312"/>
                  </a:lnTo>
                  <a:lnTo>
                    <a:pt y="638" x="1402"/>
                  </a:lnTo>
                  <a:lnTo>
                    <a:pt y="636" x="1490"/>
                  </a:lnTo>
                  <a:lnTo>
                    <a:pt y="632" x="1574"/>
                  </a:lnTo>
                  <a:lnTo>
                    <a:pt y="626" x="1656"/>
                  </a:lnTo>
                  <a:lnTo>
                    <a:pt y="620" x="1734"/>
                  </a:lnTo>
                  <a:lnTo>
                    <a:pt y="612" x="1812"/>
                  </a:lnTo>
                  <a:lnTo>
                    <a:pt y="602" x="1886"/>
                  </a:lnTo>
                  <a:lnTo>
                    <a:pt y="592" x="1960"/>
                  </a:lnTo>
                  <a:lnTo>
                    <a:pt y="580" x="2030"/>
                  </a:lnTo>
                  <a:lnTo>
                    <a:pt y="568" x="2100"/>
                  </a:lnTo>
                  <a:lnTo>
                    <a:pt y="554" x="2166"/>
                  </a:lnTo>
                  <a:lnTo>
                    <a:pt y="540" x="2232"/>
                  </a:lnTo>
                  <a:lnTo>
                    <a:pt y="524" x="2296"/>
                  </a:lnTo>
                  <a:lnTo>
                    <a:pt y="508" x="2358"/>
                  </a:lnTo>
                  <a:lnTo>
                    <a:pt y="490" x="2418"/>
                  </a:lnTo>
                  <a:lnTo>
                    <a:pt y="472" x="2478"/>
                  </a:lnTo>
                  <a:lnTo>
                    <a:pt y="432" x="2592"/>
                  </a:lnTo>
                  <a:lnTo>
                    <a:pt y="390" x="2702"/>
                  </a:lnTo>
                  <a:lnTo>
                    <a:pt y="390" x="2702"/>
                  </a:lnTo>
                  <a:lnTo>
                    <a:pt y="388" x="2706"/>
                  </a:lnTo>
                  <a:lnTo>
                    <a:pt y="388" x="2706"/>
                  </a:lnTo>
                  <a:lnTo>
                    <a:pt y="0" x="2706"/>
                  </a:lnTo>
                  <a:lnTo>
                    <a:pt y="0" x="2706"/>
                  </a:lnTo>
                  <a:lnTo>
                    <a:pt y="0" x="2700"/>
                  </a:lnTo>
                  <a:lnTo>
                    <a:pt y="0" x="2700"/>
                  </a:lnTo>
                  <a:close/>
                </a:path>
              </a:pathLst>
            </a:custGeom>
            <a:solidFill>
              <a:schemeClr val="lt2">
                <a:alpha val="28627"/>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25" name="Shape 25"/>
            <p:cNvSpPr/>
            <p:nvPr/>
          </p:nvSpPr>
          <p:spPr>
            <a:xfrm>
              <a:off y="4318000" x="-309562"/>
              <a:ext cy="1209675" cx="8280400"/>
            </a:xfrm>
            <a:custGeom>
              <a:pathLst>
                <a:path w="5216" extrusionOk="0" h="762">
                  <a:moveTo>
                    <a:pt y="714" x="5216"/>
                  </a:moveTo>
                  <a:lnTo>
                    <a:pt y="714" x="5216"/>
                  </a:lnTo>
                  <a:lnTo>
                    <a:pt y="700" x="5102"/>
                  </a:lnTo>
                  <a:lnTo>
                    <a:pt y="686" x="4984"/>
                  </a:lnTo>
                  <a:lnTo>
                    <a:pt y="652" x="4738"/>
                  </a:lnTo>
                  <a:lnTo>
                    <a:pt y="610" x="4478"/>
                  </a:lnTo>
                  <a:lnTo>
                    <a:pt y="564" x="4204"/>
                  </a:lnTo>
                  <a:lnTo>
                    <a:pt y="508" x="3914"/>
                  </a:lnTo>
                  <a:lnTo>
                    <a:pt y="446" x="3608"/>
                  </a:lnTo>
                  <a:lnTo>
                    <a:pt y="374" x="3286"/>
                  </a:lnTo>
                  <a:lnTo>
                    <a:pt y="296" x="2946"/>
                  </a:lnTo>
                  <a:lnTo>
                    <a:pt y="296" x="2946"/>
                  </a:lnTo>
                  <a:lnTo>
                    <a:pt y="266" x="2812"/>
                  </a:lnTo>
                  <a:lnTo>
                    <a:pt y="236" x="2682"/>
                  </a:lnTo>
                  <a:lnTo>
                    <a:pt y="210" x="2556"/>
                  </a:lnTo>
                  <a:lnTo>
                    <a:pt y="184" x="2430"/>
                  </a:lnTo>
                  <a:lnTo>
                    <a:pt y="162" x="2308"/>
                  </a:lnTo>
                  <a:lnTo>
                    <a:pt y="140" x="2190"/>
                  </a:lnTo>
                  <a:lnTo>
                    <a:pt y="120" x="2074"/>
                  </a:lnTo>
                  <a:lnTo>
                    <a:pt y="102" x="1960"/>
                  </a:lnTo>
                  <a:lnTo>
                    <a:pt y="86" x="1850"/>
                  </a:lnTo>
                  <a:lnTo>
                    <a:pt y="72" x="1740"/>
                  </a:lnTo>
                  <a:lnTo>
                    <a:pt y="46" x="1532"/>
                  </a:lnTo>
                  <a:lnTo>
                    <a:pt y="28" x="1334"/>
                  </a:lnTo>
                  <a:lnTo>
                    <a:pt y="14" x="1148"/>
                  </a:lnTo>
                  <a:lnTo>
                    <a:pt y="4" x="970"/>
                  </a:lnTo>
                  <a:lnTo>
                    <a:pt y="0" x="802"/>
                  </a:lnTo>
                  <a:lnTo>
                    <a:pt y="0" x="644"/>
                  </a:lnTo>
                  <a:lnTo>
                    <a:pt y="4" x="496"/>
                  </a:lnTo>
                  <a:lnTo>
                    <a:pt y="10" x="358"/>
                  </a:lnTo>
                  <a:lnTo>
                    <a:pt y="20" x="230"/>
                  </a:lnTo>
                  <a:lnTo>
                    <a:pt y="32" x="110"/>
                  </a:lnTo>
                  <a:lnTo>
                    <a:pt y="48" x="0"/>
                  </a:lnTo>
                  <a:lnTo>
                    <a:pt y="48" x="0"/>
                  </a:lnTo>
                  <a:lnTo>
                    <a:pt y="66" x="154"/>
                  </a:lnTo>
                  <a:lnTo>
                    <a:pt y="86" x="314"/>
                  </a:lnTo>
                  <a:lnTo>
                    <a:pt y="112" x="480"/>
                  </a:lnTo>
                  <a:lnTo>
                    <a:pt y="140" x="652"/>
                  </a:lnTo>
                  <a:lnTo>
                    <a:pt y="174" x="830"/>
                  </a:lnTo>
                  <a:lnTo>
                    <a:pt y="210" x="1014"/>
                  </a:lnTo>
                  <a:lnTo>
                    <a:pt y="250" x="1206"/>
                  </a:lnTo>
                  <a:lnTo>
                    <a:pt y="296" x="1402"/>
                  </a:lnTo>
                  <a:lnTo>
                    <a:pt y="296" x="1402"/>
                  </a:lnTo>
                  <a:lnTo>
                    <a:pt y="378" x="1756"/>
                  </a:lnTo>
                  <a:lnTo>
                    <a:pt y="450" x="2092"/>
                  </a:lnTo>
                  <a:lnTo>
                    <a:pt y="516" x="2408"/>
                  </a:lnTo>
                  <a:lnTo>
                    <a:pt y="544" x="2562"/>
                  </a:lnTo>
                  <a:lnTo>
                    <a:pt y="572" x="2708"/>
                  </a:lnTo>
                  <a:lnTo>
                    <a:pt y="598" x="2852"/>
                  </a:lnTo>
                  <a:lnTo>
                    <a:pt y="620" x="2992"/>
                  </a:lnTo>
                  <a:lnTo>
                    <a:pt y="642" x="3128"/>
                  </a:lnTo>
                  <a:lnTo>
                    <a:pt y="662" x="3260"/>
                  </a:lnTo>
                  <a:lnTo>
                    <a:pt y="678" x="3388"/>
                  </a:lnTo>
                  <a:lnTo>
                    <a:pt y="694" x="3512"/>
                  </a:lnTo>
                  <a:lnTo>
                    <a:pt y="708" x="3632"/>
                  </a:lnTo>
                  <a:lnTo>
                    <a:pt y="722" x="3750"/>
                  </a:lnTo>
                  <a:lnTo>
                    <a:pt y="732" x="3864"/>
                  </a:lnTo>
                  <a:lnTo>
                    <a:pt y="740" x="3974"/>
                  </a:lnTo>
                  <a:lnTo>
                    <a:pt y="748" x="4080"/>
                  </a:lnTo>
                  <a:lnTo>
                    <a:pt y="754" x="4184"/>
                  </a:lnTo>
                  <a:lnTo>
                    <a:pt y="758" x="4286"/>
                  </a:lnTo>
                  <a:lnTo>
                    <a:pt y="762" x="4384"/>
                  </a:lnTo>
                  <a:lnTo>
                    <a:pt y="762" x="4478"/>
                  </a:lnTo>
                  <a:lnTo>
                    <a:pt y="762" x="4570"/>
                  </a:lnTo>
                  <a:lnTo>
                    <a:pt y="760" x="4660"/>
                  </a:lnTo>
                  <a:lnTo>
                    <a:pt y="758" x="4746"/>
                  </a:lnTo>
                  <a:lnTo>
                    <a:pt y="754" x="4830"/>
                  </a:lnTo>
                  <a:lnTo>
                    <a:pt y="748" x="4912"/>
                  </a:lnTo>
                  <a:lnTo>
                    <a:pt y="740" x="4992"/>
                  </a:lnTo>
                  <a:lnTo>
                    <a:pt y="732" x="5068"/>
                  </a:lnTo>
                  <a:lnTo>
                    <a:pt y="724" x="5144"/>
                  </a:lnTo>
                  <a:lnTo>
                    <a:pt y="714" x="5216"/>
                  </a:lnTo>
                  <a:lnTo>
                    <a:pt y="714" x="5216"/>
                  </a:lnTo>
                  <a:close/>
                </a:path>
              </a:pathLst>
            </a:custGeom>
            <a:solidFill>
              <a:schemeClr val="lt2">
                <a:alpha val="40000"/>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26" name="Shape 26"/>
            <p:cNvSpPr/>
            <p:nvPr/>
          </p:nvSpPr>
          <p:spPr>
            <a:xfrm>
              <a:off y="4335462" x="3175"/>
              <a:ext cy="1101725" cx="8166100"/>
            </a:xfrm>
            <a:custGeom>
              <a:pathLst>
                <a:path w="5144" extrusionOk="0" h="694">
                  <a:moveTo>
                    <a:pt y="70" x="0"/>
                  </a:moveTo>
                  <a:lnTo>
                    <a:pt y="70" x="0"/>
                  </a:lnTo>
                  <a:lnTo>
                    <a:pt y="66" x="18"/>
                  </a:lnTo>
                  <a:lnTo>
                    <a:pt y="56" x="72"/>
                  </a:lnTo>
                  <a:lnTo>
                    <a:pt y="42" x="164"/>
                  </a:lnTo>
                  <a:lnTo>
                    <a:pt y="34" x="224"/>
                  </a:lnTo>
                  <a:lnTo>
                    <a:pt y="26" x="294"/>
                  </a:lnTo>
                  <a:lnTo>
                    <a:pt y="20" x="372"/>
                  </a:lnTo>
                  <a:lnTo>
                    <a:pt y="14" x="462"/>
                  </a:lnTo>
                  <a:lnTo>
                    <a:pt y="8" x="560"/>
                  </a:lnTo>
                  <a:lnTo>
                    <a:pt y="4" x="670"/>
                  </a:lnTo>
                  <a:lnTo>
                    <a:pt y="2" x="790"/>
                  </a:lnTo>
                  <a:lnTo>
                    <a:pt y="0" x="920"/>
                  </a:lnTo>
                  <a:lnTo>
                    <a:pt y="2" x="1060"/>
                  </a:lnTo>
                  <a:lnTo>
                    <a:pt y="6" x="1210"/>
                  </a:lnTo>
                  <a:lnTo>
                    <a:pt y="14" x="1372"/>
                  </a:lnTo>
                  <a:lnTo>
                    <a:pt y="24" x="1544"/>
                  </a:lnTo>
                  <a:lnTo>
                    <a:pt y="40" x="1726"/>
                  </a:lnTo>
                  <a:lnTo>
                    <a:pt y="58" x="1920"/>
                  </a:lnTo>
                  <a:lnTo>
                    <a:pt y="80" x="2126"/>
                  </a:lnTo>
                  <a:lnTo>
                    <a:pt y="106" x="2342"/>
                  </a:lnTo>
                  <a:lnTo>
                    <a:pt y="138" x="2570"/>
                  </a:lnTo>
                  <a:lnTo>
                    <a:pt y="174" x="2808"/>
                  </a:lnTo>
                  <a:lnTo>
                    <a:pt y="216" x="3058"/>
                  </a:lnTo>
                  <a:lnTo>
                    <a:pt y="266" x="3320"/>
                  </a:lnTo>
                  <a:lnTo>
                    <a:pt y="320" x="3594"/>
                  </a:lnTo>
                  <a:lnTo>
                    <a:pt y="380" x="3880"/>
                  </a:lnTo>
                  <a:lnTo>
                    <a:pt y="448" x="4178"/>
                  </a:lnTo>
                  <a:lnTo>
                    <a:pt y="522" x="4488"/>
                  </a:lnTo>
                  <a:lnTo>
                    <a:pt y="604" x="4810"/>
                  </a:lnTo>
                  <a:lnTo>
                    <a:pt y="694" x="5144"/>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27" name="Shape 27"/>
            <p:cNvSpPr/>
            <p:nvPr/>
          </p:nvSpPr>
          <p:spPr>
            <a:xfrm>
              <a:off y="4316412" x="4156075"/>
              <a:ext cy="927100" cx="4940300"/>
            </a:xfrm>
            <a:custGeom>
              <a:pathLst>
                <a:path w="3112" extrusionOk="0" h="584">
                  <a:moveTo>
                    <a:pt y="584" x="0"/>
                  </a:moveTo>
                  <a:lnTo>
                    <a:pt y="584" x="0"/>
                  </a:lnTo>
                  <a:lnTo>
                    <a:pt y="560" x="90"/>
                  </a:lnTo>
                  <a:lnTo>
                    <a:pt y="498" x="336"/>
                  </a:lnTo>
                  <a:lnTo>
                    <a:pt y="456" x="506"/>
                  </a:lnTo>
                  <a:lnTo>
                    <a:pt y="410" x="702"/>
                  </a:lnTo>
                  <a:lnTo>
                    <a:pt y="360" x="920"/>
                  </a:lnTo>
                  <a:lnTo>
                    <a:pt y="306" x="1154"/>
                  </a:lnTo>
                  <a:lnTo>
                    <a:pt y="254" x="1402"/>
                  </a:lnTo>
                  <a:lnTo>
                    <a:pt y="202" x="1656"/>
                  </a:lnTo>
                  <a:lnTo>
                    <a:pt y="154" x="1916"/>
                  </a:lnTo>
                  <a:lnTo>
                    <a:pt y="108" x="2174"/>
                  </a:lnTo>
                  <a:lnTo>
                    <a:pt y="88" x="2302"/>
                  </a:lnTo>
                  <a:lnTo>
                    <a:pt y="68" x="2426"/>
                  </a:lnTo>
                  <a:lnTo>
                    <a:pt y="52" x="2550"/>
                  </a:lnTo>
                  <a:lnTo>
                    <a:pt y="36" x="2670"/>
                  </a:lnTo>
                  <a:lnTo>
                    <a:pt y="24" x="2788"/>
                  </a:lnTo>
                  <a:lnTo>
                    <a:pt y="14" x="2900"/>
                  </a:lnTo>
                  <a:lnTo>
                    <a:pt y="6" x="3008"/>
                  </a:lnTo>
                  <a:lnTo>
                    <a:pt y="0" x="3112"/>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28" name="Shape 28"/>
            <p:cNvSpPr/>
            <p:nvPr/>
          </p:nvSpPr>
          <p:spPr>
            <a:xfrm>
              <a:off y="4294187" x="-3905250"/>
              <a:ext cy="1892300" cx="13011150"/>
            </a:xfrm>
            <a:custGeom>
              <a:pathLst>
                <a:path w="8196" extrusionOk="0" h="1192">
                  <a:moveTo>
                    <a:pt y="512" x="8192"/>
                  </a:moveTo>
                  <a:lnTo>
                    <a:pt y="512" x="8192"/>
                  </a:lnTo>
                  <a:lnTo>
                    <a:pt y="542" x="8116"/>
                  </a:lnTo>
                  <a:lnTo>
                    <a:pt y="570" x="8040"/>
                  </a:lnTo>
                  <a:lnTo>
                    <a:pt y="596" x="7960"/>
                  </a:lnTo>
                  <a:lnTo>
                    <a:pt y="620" x="7878"/>
                  </a:lnTo>
                  <a:lnTo>
                    <a:pt y="644" x="7794"/>
                  </a:lnTo>
                  <a:lnTo>
                    <a:pt y="666" x="7706"/>
                  </a:lnTo>
                  <a:lnTo>
                    <a:pt y="684" x="7616"/>
                  </a:lnTo>
                  <a:lnTo>
                    <a:pt y="702" x="7522"/>
                  </a:lnTo>
                  <a:lnTo>
                    <a:pt y="718" x="7424"/>
                  </a:lnTo>
                  <a:lnTo>
                    <a:pt y="730" x="7322"/>
                  </a:lnTo>
                  <a:lnTo>
                    <a:pt y="742" x="7216"/>
                  </a:lnTo>
                  <a:lnTo>
                    <a:pt y="750" x="7106"/>
                  </a:lnTo>
                  <a:lnTo>
                    <a:pt y="758" x="6992"/>
                  </a:lnTo>
                  <a:lnTo>
                    <a:pt y="762" x="6872"/>
                  </a:lnTo>
                  <a:lnTo>
                    <a:pt y="762" x="6748"/>
                  </a:lnTo>
                  <a:lnTo>
                    <a:pt y="760" x="6618"/>
                  </a:lnTo>
                  <a:lnTo>
                    <a:pt y="756" x="6482"/>
                  </a:lnTo>
                  <a:lnTo>
                    <a:pt y="750" x="6342"/>
                  </a:lnTo>
                  <a:lnTo>
                    <a:pt y="740" x="6196"/>
                  </a:lnTo>
                  <a:lnTo>
                    <a:pt y="726" x="6042"/>
                  </a:lnTo>
                  <a:lnTo>
                    <a:pt y="710" x="5882"/>
                  </a:lnTo>
                  <a:lnTo>
                    <a:pt y="690" x="5716"/>
                  </a:lnTo>
                  <a:lnTo>
                    <a:pt y="668" x="5544"/>
                  </a:lnTo>
                  <a:lnTo>
                    <a:pt y="642" x="5364"/>
                  </a:lnTo>
                  <a:lnTo>
                    <a:pt y="612" x="5176"/>
                  </a:lnTo>
                  <a:lnTo>
                    <a:pt y="578" x="4982"/>
                  </a:lnTo>
                  <a:lnTo>
                    <a:pt y="540" x="4778"/>
                  </a:lnTo>
                  <a:lnTo>
                    <a:pt y="500" x="4568"/>
                  </a:lnTo>
                  <a:lnTo>
                    <a:pt y="454" x="4348"/>
                  </a:lnTo>
                  <a:lnTo>
                    <a:pt y="406" x="4122"/>
                  </a:lnTo>
                  <a:lnTo>
                    <a:pt y="354" x="3886"/>
                  </a:lnTo>
                  <a:lnTo>
                    <a:pt y="296" x="3640"/>
                  </a:lnTo>
                  <a:lnTo>
                    <a:pt y="296" x="3640"/>
                  </a:lnTo>
                  <a:lnTo>
                    <a:pt y="240" x="3396"/>
                  </a:lnTo>
                  <a:lnTo>
                    <a:pt y="192" x="3160"/>
                  </a:lnTo>
                  <a:lnTo>
                    <a:pt y="148" x="2934"/>
                  </a:lnTo>
                  <a:lnTo>
                    <a:pt y="112" x="2718"/>
                  </a:lnTo>
                  <a:lnTo>
                    <a:pt y="82" x="2512"/>
                  </a:lnTo>
                  <a:lnTo>
                    <a:pt y="56" x="2314"/>
                  </a:lnTo>
                  <a:lnTo>
                    <a:pt y="36" x="2126"/>
                  </a:lnTo>
                  <a:lnTo>
                    <a:pt y="20" x="1948"/>
                  </a:lnTo>
                  <a:lnTo>
                    <a:pt y="10" x="1776"/>
                  </a:lnTo>
                  <a:lnTo>
                    <a:pt y="2" x="1616"/>
                  </a:lnTo>
                  <a:lnTo>
                    <a:pt y="0" x="1462"/>
                  </a:lnTo>
                  <a:lnTo>
                    <a:pt y="0" x="1318"/>
                  </a:lnTo>
                  <a:lnTo>
                    <a:pt y="4" x="1182"/>
                  </a:lnTo>
                  <a:lnTo>
                    <a:pt y="10" x="1054"/>
                  </a:lnTo>
                  <a:lnTo>
                    <a:pt y="20" x="934"/>
                  </a:lnTo>
                  <a:lnTo>
                    <a:pt y="30" x="822"/>
                  </a:lnTo>
                  <a:lnTo>
                    <a:pt y="44" x="716"/>
                  </a:lnTo>
                  <a:lnTo>
                    <a:pt y="58" x="620"/>
                  </a:lnTo>
                  <a:lnTo>
                    <a:pt y="74" x="530"/>
                  </a:lnTo>
                  <a:lnTo>
                    <a:pt y="92" x="450"/>
                  </a:lnTo>
                  <a:lnTo>
                    <a:pt y="108" x="374"/>
                  </a:lnTo>
                  <a:lnTo>
                    <a:pt y="126" x="308"/>
                  </a:lnTo>
                  <a:lnTo>
                    <a:pt y="144" x="248"/>
                  </a:lnTo>
                  <a:lnTo>
                    <a:pt y="160" x="194"/>
                  </a:lnTo>
                  <a:lnTo>
                    <a:pt y="176" x="148"/>
                  </a:lnTo>
                  <a:lnTo>
                    <a:pt y="192" x="108"/>
                  </a:lnTo>
                  <a:lnTo>
                    <a:pt y="216" x="48"/>
                  </a:lnTo>
                  <a:lnTo>
                    <a:pt y="234" x="12"/>
                  </a:lnTo>
                  <a:lnTo>
                    <a:pt y="240" x="0"/>
                  </a:lnTo>
                  <a:lnTo>
                    <a:pt y="1192" x="0"/>
                  </a:lnTo>
                  <a:lnTo>
                    <a:pt y="1192" x="8192"/>
                  </a:lnTo>
                  <a:lnTo>
                    <a:pt y="1192" x="8192"/>
                  </a:lnTo>
                  <a:lnTo>
                    <a:pt y="1186" x="8196"/>
                  </a:lnTo>
                  <a:lnTo>
                    <a:pt y="1186" x="8196"/>
                  </a:lnTo>
                  <a:lnTo>
                    <a:pt y="510" x="8196"/>
                  </a:lnTo>
                  <a:lnTo>
                    <a:pt y="510" x="8196"/>
                  </a:lnTo>
                  <a:lnTo>
                    <a:pt y="512" x="8192"/>
                  </a:lnTo>
                  <a:lnTo>
                    <a:pt y="512" x="8192"/>
                  </a:lnTo>
                  <a:close/>
                </a:path>
              </a:pathLst>
            </a:custGeom>
            <a:solidFill>
              <a:schemeClr val="lt1"/>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grpSp>
      <p:sp>
        <p:nvSpPr>
          <p:cNvPr id="29" name="Shape 29"/>
          <p:cNvSpPr txBox="1"/>
          <p:nvPr>
            <p:ph type="ctrTitle"/>
          </p:nvPr>
        </p:nvSpPr>
        <p:spPr>
          <a:xfrm>
            <a:off y="1600200" x="685800"/>
            <a:ext cy="1780107" cx="7772400"/>
          </a:xfrm>
          <a:prstGeom prst="rect">
            <a:avLst/>
          </a:prstGeom>
          <a:noFill/>
          <a:ln>
            <a:noFill/>
          </a:ln>
        </p:spPr>
        <p:txBody>
          <a:bodyPr bIns="91425" rIns="91425" lIns="91425" tIns="91425" anchor="b" anchorCtr="0"/>
          <a:lstStyle>
            <a:lvl1pPr algn="ctr" rtl="0" marR="0" indent="0" marL="0">
              <a:spcBef>
                <a:spcPts val="0"/>
              </a:spcBef>
              <a:buClr>
                <a:srgbClr val="FFFFFF"/>
              </a:buClr>
              <a:buFont typeface="Galdeano"/>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30" name="Shape 30"/>
          <p:cNvSpPr txBox="1"/>
          <p:nvPr>
            <p:ph idx="1" type="subTitle"/>
          </p:nvPr>
        </p:nvSpPr>
        <p:spPr>
          <a:xfrm>
            <a:off y="3556001" x="1371600"/>
            <a:ext cy="1473199" cx="6400799"/>
          </a:xfrm>
          <a:prstGeom prst="rect">
            <a:avLst/>
          </a:prstGeom>
          <a:noFill/>
          <a:ln>
            <a:noFill/>
          </a:ln>
        </p:spPr>
        <p:txBody>
          <a:bodyPr bIns="91425" rIns="91425" lIns="91425" tIns="91425" anchor="t" anchorCtr="0"/>
          <a:lstStyle>
            <a:lvl1pPr algn="ctr" rtl="0" marR="0" indent="0" marL="0">
              <a:spcBef>
                <a:spcPts val="400"/>
              </a:spcBef>
              <a:buClr>
                <a:schemeClr val="accent1"/>
              </a:buClr>
              <a:buFont typeface="Noto Symbol"/>
              <a:buNone/>
              <a:defRPr/>
            </a:lvl1pPr>
            <a:lvl2pPr algn="ctr" rtl="0" marR="0" indent="0" marL="457200">
              <a:spcBef>
                <a:spcPts val="440"/>
              </a:spcBef>
              <a:buClr>
                <a:schemeClr val="accent1"/>
              </a:buClr>
              <a:buFont typeface="Noto Symbol"/>
              <a:buNone/>
              <a:defRPr/>
            </a:lvl2pPr>
            <a:lvl3pPr algn="ctr" rtl="0" marR="0" indent="0" marL="914400">
              <a:spcBef>
                <a:spcPts val="400"/>
              </a:spcBef>
              <a:buClr>
                <a:schemeClr val="accent1"/>
              </a:buClr>
              <a:buFont typeface="Noto Symbol"/>
              <a:buNone/>
              <a:defRPr/>
            </a:lvl3pPr>
            <a:lvl4pPr algn="ctr" rtl="0" marR="0" indent="0" marL="1371600">
              <a:spcBef>
                <a:spcPts val="360"/>
              </a:spcBef>
              <a:buClr>
                <a:schemeClr val="accent1"/>
              </a:buClr>
              <a:buFont typeface="Noto Symbol"/>
              <a:buNone/>
              <a:defRPr/>
            </a:lvl4pPr>
            <a:lvl5pPr algn="ctr" rtl="0" marR="0" indent="0" marL="1828800">
              <a:spcBef>
                <a:spcPts val="320"/>
              </a:spcBef>
              <a:buClr>
                <a:schemeClr val="accent1"/>
              </a:buClr>
              <a:buFont typeface="Noto Symbol"/>
              <a:buNone/>
              <a:defRPr/>
            </a:lvl5pPr>
            <a:lvl6pPr algn="ctr" rtl="0" marR="0" indent="0" marL="2286000">
              <a:spcBef>
                <a:spcPts val="384"/>
              </a:spcBef>
              <a:buClr>
                <a:schemeClr val="accent1"/>
              </a:buClr>
              <a:buFont typeface="Noto Symbol"/>
              <a:buNone/>
              <a:defRPr/>
            </a:lvl6pPr>
            <a:lvl7pPr algn="ctr" rtl="0" marR="0" indent="0" marL="2743200">
              <a:spcBef>
                <a:spcPts val="384"/>
              </a:spcBef>
              <a:buClr>
                <a:schemeClr val="accent1"/>
              </a:buClr>
              <a:buFont typeface="Noto Symbol"/>
              <a:buNone/>
              <a:defRPr/>
            </a:lvl7pPr>
            <a:lvl8pPr algn="ctr" rtl="0" marR="0" indent="0" marL="3200400">
              <a:spcBef>
                <a:spcPts val="384"/>
              </a:spcBef>
              <a:buClr>
                <a:schemeClr val="accent1"/>
              </a:buClr>
              <a:buFont typeface="Noto Symbol"/>
              <a:buNone/>
              <a:defRPr/>
            </a:lvl8pPr>
            <a:lvl9pPr algn="ctr" rtl="0" marR="0" indent="0" marL="3657600">
              <a:spcBef>
                <a:spcPts val="384"/>
              </a:spcBef>
              <a:buClr>
                <a:schemeClr val="accent1"/>
              </a:buClr>
              <a:buFont typeface="Noto Symbol"/>
              <a:buNone/>
              <a:defRPr/>
            </a:lvl9pPr>
          </a:lstStyle>
          <a:p/>
        </p:txBody>
      </p:sp>
      <p:sp>
        <p:nvSpPr>
          <p:cNvPr id="31" name="Shape 31"/>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2" name="Shape 32"/>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3" name="Shape 33"/>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2" name="Shape 112"/>
        <p:cNvGrpSpPr/>
        <p:nvPr/>
      </p:nvGrpSpPr>
      <p:grpSpPr>
        <a:xfrm>
          <a:off y="0" x="0"/>
          <a:ext cy="0" cx="0"/>
          <a:chOff y="0" x="0"/>
          <a:chExt cy="0" cx="0"/>
        </a:xfrm>
      </p:grpSpPr>
      <p:sp>
        <p:nvSpPr>
          <p:cNvPr id="113" name="Shape 113"/>
          <p:cNvSpPr txBox="1"/>
          <p:nvPr>
            <p:ph type="title"/>
          </p:nvPr>
        </p:nvSpPr>
        <p:spPr>
          <a:xfrm>
            <a:off y="338328" x="457200"/>
            <a:ext cy="1252727" cx="8229600"/>
          </a:xfrm>
          <a:prstGeom prst="rect">
            <a:avLst/>
          </a:prstGeom>
          <a:noFill/>
          <a:ln>
            <a:noFill/>
          </a:ln>
        </p:spPr>
        <p:txBody>
          <a:bodyPr bIns="91425" rIns="91425" lIns="91425" tIns="91425" anchor="ctr" anchorCtr="0"/>
          <a:lstStyle>
            <a:lvl1pPr algn="ctr" rtl="0">
              <a:spcBef>
                <a:spcPts val="0"/>
              </a:spcBef>
              <a:buClr>
                <a:srgbClr val="FFFFFF"/>
              </a:buClr>
              <a:buFont typeface="Galdean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4" name="Shape 114"/>
          <p:cNvSpPr txBox="1"/>
          <p:nvPr>
            <p:ph idx="1" type="body"/>
          </p:nvPr>
        </p:nvSpPr>
        <p:spPr>
          <a:xfrm rot="5400000">
            <a:off y="696648" x="2850885"/>
            <a:ext cy="7408332" cx="3450695"/>
          </a:xfrm>
          <a:prstGeom prst="rect">
            <a:avLst/>
          </a:prstGeom>
          <a:noFill/>
          <a:ln>
            <a:noFill/>
          </a:ln>
        </p:spPr>
        <p:txBody>
          <a:bodyPr bIns="91425" rIns="91425" lIns="91425" tIns="91425" anchor="ctr" anchorCtr="0"/>
          <a:lstStyle>
            <a:lvl1pPr algn="l" rtl="0">
              <a:spcBef>
                <a:spcPts val="0"/>
              </a:spcBef>
              <a:defRPr/>
            </a:lvl1pPr>
            <a:lvl2pPr algn="l" rtl="0">
              <a:spcBef>
                <a:spcPts val="0"/>
              </a:spcBef>
              <a:defRPr/>
            </a:lvl2pPr>
            <a:lvl3pPr algn="l" rtl="0">
              <a:spcBef>
                <a:spcPts val="0"/>
              </a:spcBef>
              <a:defRPr/>
            </a:lvl3pPr>
            <a:lvl4pPr algn="l" rtl="0">
              <a:spcBef>
                <a:spcPts val="0"/>
              </a:spcBef>
              <a:defRPr/>
            </a:lvl4pPr>
            <a:lvl5pPr algn="l"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5" name="Shape 115"/>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6" name="Shape 116"/>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7" name="Shape 117"/>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8" name="Shape 118"/>
        <p:cNvGrpSpPr/>
        <p:nvPr/>
      </p:nvGrpSpPr>
      <p:grpSpPr>
        <a:xfrm>
          <a:off y="0" x="0"/>
          <a:ext cy="0" cx="0"/>
          <a:chOff y="0" x="0"/>
          <a:chExt cy="0" cx="0"/>
        </a:xfrm>
      </p:grpSpPr>
      <p:sp>
        <p:nvSpPr>
          <p:cNvPr id="119" name="Shape 119"/>
          <p:cNvSpPr/>
          <p:nvPr/>
        </p:nvSpPr>
        <p:spPr>
          <a:xfrm>
            <a:off y="228600" x="228600"/>
            <a:ext cy="1426464" cx="869594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Galdeano"/>
              <a:ea typeface="Galdeano"/>
              <a:cs typeface="Galdeano"/>
              <a:sym typeface="Galdeano"/>
            </a:endParaRPr>
          </a:p>
        </p:txBody>
      </p:sp>
      <p:sp>
        <p:nvSpPr>
          <p:cNvPr id="120" name="Shape 120"/>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1" name="Shape 121"/>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2" name="Shape 122"/>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grpSp>
        <p:nvGrpSpPr>
          <p:cNvPr id="123" name="Shape 123"/>
          <p:cNvGrpSpPr/>
          <p:nvPr/>
        </p:nvGrpSpPr>
        <p:grpSpPr>
          <a:xfrm>
            <a:off y="714191" x="211664"/>
            <a:ext cy="1331580" cx="8723376"/>
            <a:chOff y="4294187" x="-3905250"/>
            <a:chExt cy="1892300" cx="13011150"/>
          </a:xfrm>
        </p:grpSpPr>
        <p:sp>
          <p:nvSpPr>
            <p:cNvPr id="124" name="Shape 124"/>
            <p:cNvSpPr/>
            <p:nvPr/>
          </p:nvSpPr>
          <p:spPr>
            <a:xfrm>
              <a:off y="4500562" x="4810125"/>
              <a:ext cy="1016000" cx="4295775"/>
            </a:xfrm>
            <a:custGeom>
              <a:pathLst>
                <a:path w="2706" extrusionOk="0" h="640">
                  <a:moveTo>
                    <a:pt y="0" x="2700"/>
                  </a:moveTo>
                  <a:lnTo>
                    <a:pt y="0" x="2700"/>
                  </a:lnTo>
                  <a:lnTo>
                    <a:pt y="18" x="2586"/>
                  </a:lnTo>
                  <a:lnTo>
                    <a:pt y="38" x="2470"/>
                  </a:lnTo>
                  <a:lnTo>
                    <a:pt y="60" x="2352"/>
                  </a:lnTo>
                  <a:lnTo>
                    <a:pt y="82" x="2230"/>
                  </a:lnTo>
                  <a:lnTo>
                    <a:pt y="108" x="2106"/>
                  </a:lnTo>
                  <a:lnTo>
                    <a:pt y="134" x="1978"/>
                  </a:lnTo>
                  <a:lnTo>
                    <a:pt y="164" x="1848"/>
                  </a:lnTo>
                  <a:lnTo>
                    <a:pt y="194" x="1714"/>
                  </a:lnTo>
                  <a:lnTo>
                    <a:pt y="194" x="1714"/>
                  </a:lnTo>
                  <a:lnTo>
                    <a:pt y="252" x="1472"/>
                  </a:lnTo>
                  <a:lnTo>
                    <a:pt y="304" x="1236"/>
                  </a:lnTo>
                  <a:lnTo>
                    <a:pt y="352" x="1010"/>
                  </a:lnTo>
                  <a:lnTo>
                    <a:pt y="398" x="792"/>
                  </a:lnTo>
                  <a:lnTo>
                    <a:pt y="438" x="584"/>
                  </a:lnTo>
                  <a:lnTo>
                    <a:pt y="474" x="382"/>
                  </a:lnTo>
                  <a:lnTo>
                    <a:pt y="508" x="188"/>
                  </a:lnTo>
                  <a:lnTo>
                    <a:pt y="538" x="0"/>
                  </a:lnTo>
                  <a:lnTo>
                    <a:pt y="538" x="0"/>
                  </a:lnTo>
                  <a:lnTo>
                    <a:pt y="556" x="130"/>
                  </a:lnTo>
                  <a:lnTo>
                    <a:pt y="572" x="254"/>
                  </a:lnTo>
                  <a:lnTo>
                    <a:pt y="586" x="374"/>
                  </a:lnTo>
                  <a:lnTo>
                    <a:pt y="598" x="492"/>
                  </a:lnTo>
                  <a:lnTo>
                    <a:pt y="610" x="606"/>
                  </a:lnTo>
                  <a:lnTo>
                    <a:pt y="618" x="716"/>
                  </a:lnTo>
                  <a:lnTo>
                    <a:pt y="626" x="822"/>
                  </a:lnTo>
                  <a:lnTo>
                    <a:pt y="632" x="926"/>
                  </a:lnTo>
                  <a:lnTo>
                    <a:pt y="636" x="1028"/>
                  </a:lnTo>
                  <a:lnTo>
                    <a:pt y="638" x="1126"/>
                  </a:lnTo>
                  <a:lnTo>
                    <a:pt y="640" x="1220"/>
                  </a:lnTo>
                  <a:lnTo>
                    <a:pt y="640" x="1312"/>
                  </a:lnTo>
                  <a:lnTo>
                    <a:pt y="638" x="1402"/>
                  </a:lnTo>
                  <a:lnTo>
                    <a:pt y="636" x="1490"/>
                  </a:lnTo>
                  <a:lnTo>
                    <a:pt y="632" x="1574"/>
                  </a:lnTo>
                  <a:lnTo>
                    <a:pt y="626" x="1656"/>
                  </a:lnTo>
                  <a:lnTo>
                    <a:pt y="620" x="1734"/>
                  </a:lnTo>
                  <a:lnTo>
                    <a:pt y="612" x="1812"/>
                  </a:lnTo>
                  <a:lnTo>
                    <a:pt y="602" x="1886"/>
                  </a:lnTo>
                  <a:lnTo>
                    <a:pt y="592" x="1960"/>
                  </a:lnTo>
                  <a:lnTo>
                    <a:pt y="580" x="2030"/>
                  </a:lnTo>
                  <a:lnTo>
                    <a:pt y="568" x="2100"/>
                  </a:lnTo>
                  <a:lnTo>
                    <a:pt y="554" x="2166"/>
                  </a:lnTo>
                  <a:lnTo>
                    <a:pt y="540" x="2232"/>
                  </a:lnTo>
                  <a:lnTo>
                    <a:pt y="524" x="2296"/>
                  </a:lnTo>
                  <a:lnTo>
                    <a:pt y="508" x="2358"/>
                  </a:lnTo>
                  <a:lnTo>
                    <a:pt y="490" x="2418"/>
                  </a:lnTo>
                  <a:lnTo>
                    <a:pt y="472" x="2478"/>
                  </a:lnTo>
                  <a:lnTo>
                    <a:pt y="432" x="2592"/>
                  </a:lnTo>
                  <a:lnTo>
                    <a:pt y="390" x="2702"/>
                  </a:lnTo>
                  <a:lnTo>
                    <a:pt y="390" x="2702"/>
                  </a:lnTo>
                  <a:lnTo>
                    <a:pt y="388" x="2706"/>
                  </a:lnTo>
                  <a:lnTo>
                    <a:pt y="388" x="2706"/>
                  </a:lnTo>
                  <a:lnTo>
                    <a:pt y="0" x="2706"/>
                  </a:lnTo>
                  <a:lnTo>
                    <a:pt y="0" x="2706"/>
                  </a:lnTo>
                  <a:lnTo>
                    <a:pt y="0" x="2700"/>
                  </a:lnTo>
                  <a:lnTo>
                    <a:pt y="0" x="2700"/>
                  </a:lnTo>
                  <a:close/>
                </a:path>
              </a:pathLst>
            </a:custGeom>
            <a:solidFill>
              <a:schemeClr val="lt2">
                <a:alpha val="28627"/>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25" name="Shape 125"/>
            <p:cNvSpPr/>
            <p:nvPr/>
          </p:nvSpPr>
          <p:spPr>
            <a:xfrm>
              <a:off y="4318000" x="-309562"/>
              <a:ext cy="1209675" cx="8280400"/>
            </a:xfrm>
            <a:custGeom>
              <a:pathLst>
                <a:path w="5216" extrusionOk="0" h="762">
                  <a:moveTo>
                    <a:pt y="714" x="5216"/>
                  </a:moveTo>
                  <a:lnTo>
                    <a:pt y="714" x="5216"/>
                  </a:lnTo>
                  <a:lnTo>
                    <a:pt y="700" x="5102"/>
                  </a:lnTo>
                  <a:lnTo>
                    <a:pt y="686" x="4984"/>
                  </a:lnTo>
                  <a:lnTo>
                    <a:pt y="652" x="4738"/>
                  </a:lnTo>
                  <a:lnTo>
                    <a:pt y="610" x="4478"/>
                  </a:lnTo>
                  <a:lnTo>
                    <a:pt y="564" x="4204"/>
                  </a:lnTo>
                  <a:lnTo>
                    <a:pt y="508" x="3914"/>
                  </a:lnTo>
                  <a:lnTo>
                    <a:pt y="446" x="3608"/>
                  </a:lnTo>
                  <a:lnTo>
                    <a:pt y="374" x="3286"/>
                  </a:lnTo>
                  <a:lnTo>
                    <a:pt y="296" x="2946"/>
                  </a:lnTo>
                  <a:lnTo>
                    <a:pt y="296" x="2946"/>
                  </a:lnTo>
                  <a:lnTo>
                    <a:pt y="266" x="2812"/>
                  </a:lnTo>
                  <a:lnTo>
                    <a:pt y="236" x="2682"/>
                  </a:lnTo>
                  <a:lnTo>
                    <a:pt y="210" x="2556"/>
                  </a:lnTo>
                  <a:lnTo>
                    <a:pt y="184" x="2430"/>
                  </a:lnTo>
                  <a:lnTo>
                    <a:pt y="162" x="2308"/>
                  </a:lnTo>
                  <a:lnTo>
                    <a:pt y="140" x="2190"/>
                  </a:lnTo>
                  <a:lnTo>
                    <a:pt y="120" x="2074"/>
                  </a:lnTo>
                  <a:lnTo>
                    <a:pt y="102" x="1960"/>
                  </a:lnTo>
                  <a:lnTo>
                    <a:pt y="86" x="1850"/>
                  </a:lnTo>
                  <a:lnTo>
                    <a:pt y="72" x="1740"/>
                  </a:lnTo>
                  <a:lnTo>
                    <a:pt y="46" x="1532"/>
                  </a:lnTo>
                  <a:lnTo>
                    <a:pt y="28" x="1334"/>
                  </a:lnTo>
                  <a:lnTo>
                    <a:pt y="14" x="1148"/>
                  </a:lnTo>
                  <a:lnTo>
                    <a:pt y="4" x="970"/>
                  </a:lnTo>
                  <a:lnTo>
                    <a:pt y="0" x="802"/>
                  </a:lnTo>
                  <a:lnTo>
                    <a:pt y="0" x="644"/>
                  </a:lnTo>
                  <a:lnTo>
                    <a:pt y="4" x="496"/>
                  </a:lnTo>
                  <a:lnTo>
                    <a:pt y="10" x="358"/>
                  </a:lnTo>
                  <a:lnTo>
                    <a:pt y="20" x="230"/>
                  </a:lnTo>
                  <a:lnTo>
                    <a:pt y="32" x="110"/>
                  </a:lnTo>
                  <a:lnTo>
                    <a:pt y="48" x="0"/>
                  </a:lnTo>
                  <a:lnTo>
                    <a:pt y="48" x="0"/>
                  </a:lnTo>
                  <a:lnTo>
                    <a:pt y="66" x="154"/>
                  </a:lnTo>
                  <a:lnTo>
                    <a:pt y="86" x="314"/>
                  </a:lnTo>
                  <a:lnTo>
                    <a:pt y="112" x="480"/>
                  </a:lnTo>
                  <a:lnTo>
                    <a:pt y="140" x="652"/>
                  </a:lnTo>
                  <a:lnTo>
                    <a:pt y="174" x="830"/>
                  </a:lnTo>
                  <a:lnTo>
                    <a:pt y="210" x="1014"/>
                  </a:lnTo>
                  <a:lnTo>
                    <a:pt y="250" x="1206"/>
                  </a:lnTo>
                  <a:lnTo>
                    <a:pt y="296" x="1402"/>
                  </a:lnTo>
                  <a:lnTo>
                    <a:pt y="296" x="1402"/>
                  </a:lnTo>
                  <a:lnTo>
                    <a:pt y="378" x="1756"/>
                  </a:lnTo>
                  <a:lnTo>
                    <a:pt y="450" x="2092"/>
                  </a:lnTo>
                  <a:lnTo>
                    <a:pt y="516" x="2408"/>
                  </a:lnTo>
                  <a:lnTo>
                    <a:pt y="544" x="2562"/>
                  </a:lnTo>
                  <a:lnTo>
                    <a:pt y="572" x="2708"/>
                  </a:lnTo>
                  <a:lnTo>
                    <a:pt y="598" x="2852"/>
                  </a:lnTo>
                  <a:lnTo>
                    <a:pt y="620" x="2992"/>
                  </a:lnTo>
                  <a:lnTo>
                    <a:pt y="642" x="3128"/>
                  </a:lnTo>
                  <a:lnTo>
                    <a:pt y="662" x="3260"/>
                  </a:lnTo>
                  <a:lnTo>
                    <a:pt y="678" x="3388"/>
                  </a:lnTo>
                  <a:lnTo>
                    <a:pt y="694" x="3512"/>
                  </a:lnTo>
                  <a:lnTo>
                    <a:pt y="708" x="3632"/>
                  </a:lnTo>
                  <a:lnTo>
                    <a:pt y="722" x="3750"/>
                  </a:lnTo>
                  <a:lnTo>
                    <a:pt y="732" x="3864"/>
                  </a:lnTo>
                  <a:lnTo>
                    <a:pt y="740" x="3974"/>
                  </a:lnTo>
                  <a:lnTo>
                    <a:pt y="748" x="4080"/>
                  </a:lnTo>
                  <a:lnTo>
                    <a:pt y="754" x="4184"/>
                  </a:lnTo>
                  <a:lnTo>
                    <a:pt y="758" x="4286"/>
                  </a:lnTo>
                  <a:lnTo>
                    <a:pt y="762" x="4384"/>
                  </a:lnTo>
                  <a:lnTo>
                    <a:pt y="762" x="4478"/>
                  </a:lnTo>
                  <a:lnTo>
                    <a:pt y="762" x="4570"/>
                  </a:lnTo>
                  <a:lnTo>
                    <a:pt y="760" x="4660"/>
                  </a:lnTo>
                  <a:lnTo>
                    <a:pt y="758" x="4746"/>
                  </a:lnTo>
                  <a:lnTo>
                    <a:pt y="754" x="4830"/>
                  </a:lnTo>
                  <a:lnTo>
                    <a:pt y="748" x="4912"/>
                  </a:lnTo>
                  <a:lnTo>
                    <a:pt y="740" x="4992"/>
                  </a:lnTo>
                  <a:lnTo>
                    <a:pt y="732" x="5068"/>
                  </a:lnTo>
                  <a:lnTo>
                    <a:pt y="724" x="5144"/>
                  </a:lnTo>
                  <a:lnTo>
                    <a:pt y="714" x="5216"/>
                  </a:lnTo>
                  <a:lnTo>
                    <a:pt y="714" x="5216"/>
                  </a:lnTo>
                  <a:close/>
                </a:path>
              </a:pathLst>
            </a:custGeom>
            <a:solidFill>
              <a:schemeClr val="lt2">
                <a:alpha val="40000"/>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26" name="Shape 126"/>
            <p:cNvSpPr/>
            <p:nvPr/>
          </p:nvSpPr>
          <p:spPr>
            <a:xfrm>
              <a:off y="4335462" x="3175"/>
              <a:ext cy="1101725" cx="8166100"/>
            </a:xfrm>
            <a:custGeom>
              <a:pathLst>
                <a:path w="5144" extrusionOk="0" h="694">
                  <a:moveTo>
                    <a:pt y="70" x="0"/>
                  </a:moveTo>
                  <a:lnTo>
                    <a:pt y="70" x="0"/>
                  </a:lnTo>
                  <a:lnTo>
                    <a:pt y="66" x="18"/>
                  </a:lnTo>
                  <a:lnTo>
                    <a:pt y="56" x="72"/>
                  </a:lnTo>
                  <a:lnTo>
                    <a:pt y="42" x="164"/>
                  </a:lnTo>
                  <a:lnTo>
                    <a:pt y="34" x="224"/>
                  </a:lnTo>
                  <a:lnTo>
                    <a:pt y="26" x="294"/>
                  </a:lnTo>
                  <a:lnTo>
                    <a:pt y="20" x="372"/>
                  </a:lnTo>
                  <a:lnTo>
                    <a:pt y="14" x="462"/>
                  </a:lnTo>
                  <a:lnTo>
                    <a:pt y="8" x="560"/>
                  </a:lnTo>
                  <a:lnTo>
                    <a:pt y="4" x="670"/>
                  </a:lnTo>
                  <a:lnTo>
                    <a:pt y="2" x="790"/>
                  </a:lnTo>
                  <a:lnTo>
                    <a:pt y="0" x="920"/>
                  </a:lnTo>
                  <a:lnTo>
                    <a:pt y="2" x="1060"/>
                  </a:lnTo>
                  <a:lnTo>
                    <a:pt y="6" x="1210"/>
                  </a:lnTo>
                  <a:lnTo>
                    <a:pt y="14" x="1372"/>
                  </a:lnTo>
                  <a:lnTo>
                    <a:pt y="24" x="1544"/>
                  </a:lnTo>
                  <a:lnTo>
                    <a:pt y="40" x="1726"/>
                  </a:lnTo>
                  <a:lnTo>
                    <a:pt y="58" x="1920"/>
                  </a:lnTo>
                  <a:lnTo>
                    <a:pt y="80" x="2126"/>
                  </a:lnTo>
                  <a:lnTo>
                    <a:pt y="106" x="2342"/>
                  </a:lnTo>
                  <a:lnTo>
                    <a:pt y="138" x="2570"/>
                  </a:lnTo>
                  <a:lnTo>
                    <a:pt y="174" x="2808"/>
                  </a:lnTo>
                  <a:lnTo>
                    <a:pt y="216" x="3058"/>
                  </a:lnTo>
                  <a:lnTo>
                    <a:pt y="266" x="3320"/>
                  </a:lnTo>
                  <a:lnTo>
                    <a:pt y="320" x="3594"/>
                  </a:lnTo>
                  <a:lnTo>
                    <a:pt y="380" x="3880"/>
                  </a:lnTo>
                  <a:lnTo>
                    <a:pt y="448" x="4178"/>
                  </a:lnTo>
                  <a:lnTo>
                    <a:pt y="522" x="4488"/>
                  </a:lnTo>
                  <a:lnTo>
                    <a:pt y="604" x="4810"/>
                  </a:lnTo>
                  <a:lnTo>
                    <a:pt y="694" x="5144"/>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27" name="Shape 127"/>
            <p:cNvSpPr/>
            <p:nvPr/>
          </p:nvSpPr>
          <p:spPr>
            <a:xfrm>
              <a:off y="4316412" x="4156075"/>
              <a:ext cy="927100" cx="4940300"/>
            </a:xfrm>
            <a:custGeom>
              <a:pathLst>
                <a:path w="3112" extrusionOk="0" h="584">
                  <a:moveTo>
                    <a:pt y="584" x="0"/>
                  </a:moveTo>
                  <a:lnTo>
                    <a:pt y="584" x="0"/>
                  </a:lnTo>
                  <a:lnTo>
                    <a:pt y="560" x="90"/>
                  </a:lnTo>
                  <a:lnTo>
                    <a:pt y="498" x="336"/>
                  </a:lnTo>
                  <a:lnTo>
                    <a:pt y="456" x="506"/>
                  </a:lnTo>
                  <a:lnTo>
                    <a:pt y="410" x="702"/>
                  </a:lnTo>
                  <a:lnTo>
                    <a:pt y="360" x="920"/>
                  </a:lnTo>
                  <a:lnTo>
                    <a:pt y="306" x="1154"/>
                  </a:lnTo>
                  <a:lnTo>
                    <a:pt y="254" x="1402"/>
                  </a:lnTo>
                  <a:lnTo>
                    <a:pt y="202" x="1656"/>
                  </a:lnTo>
                  <a:lnTo>
                    <a:pt y="154" x="1916"/>
                  </a:lnTo>
                  <a:lnTo>
                    <a:pt y="108" x="2174"/>
                  </a:lnTo>
                  <a:lnTo>
                    <a:pt y="88" x="2302"/>
                  </a:lnTo>
                  <a:lnTo>
                    <a:pt y="68" x="2426"/>
                  </a:lnTo>
                  <a:lnTo>
                    <a:pt y="52" x="2550"/>
                  </a:lnTo>
                  <a:lnTo>
                    <a:pt y="36" x="2670"/>
                  </a:lnTo>
                  <a:lnTo>
                    <a:pt y="24" x="2788"/>
                  </a:lnTo>
                  <a:lnTo>
                    <a:pt y="14" x="2900"/>
                  </a:lnTo>
                  <a:lnTo>
                    <a:pt y="6" x="3008"/>
                  </a:lnTo>
                  <a:lnTo>
                    <a:pt y="0" x="3112"/>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28" name="Shape 128"/>
            <p:cNvSpPr/>
            <p:nvPr/>
          </p:nvSpPr>
          <p:spPr>
            <a:xfrm>
              <a:off y="4294187" x="-3905250"/>
              <a:ext cy="1892300" cx="13011150"/>
            </a:xfrm>
            <a:custGeom>
              <a:pathLst>
                <a:path w="8196" extrusionOk="0" h="1192">
                  <a:moveTo>
                    <a:pt y="512" x="8192"/>
                  </a:moveTo>
                  <a:lnTo>
                    <a:pt y="512" x="8192"/>
                  </a:lnTo>
                  <a:lnTo>
                    <a:pt y="542" x="8116"/>
                  </a:lnTo>
                  <a:lnTo>
                    <a:pt y="570" x="8040"/>
                  </a:lnTo>
                  <a:lnTo>
                    <a:pt y="596" x="7960"/>
                  </a:lnTo>
                  <a:lnTo>
                    <a:pt y="620" x="7878"/>
                  </a:lnTo>
                  <a:lnTo>
                    <a:pt y="644" x="7794"/>
                  </a:lnTo>
                  <a:lnTo>
                    <a:pt y="666" x="7706"/>
                  </a:lnTo>
                  <a:lnTo>
                    <a:pt y="684" x="7616"/>
                  </a:lnTo>
                  <a:lnTo>
                    <a:pt y="702" x="7522"/>
                  </a:lnTo>
                  <a:lnTo>
                    <a:pt y="718" x="7424"/>
                  </a:lnTo>
                  <a:lnTo>
                    <a:pt y="730" x="7322"/>
                  </a:lnTo>
                  <a:lnTo>
                    <a:pt y="742" x="7216"/>
                  </a:lnTo>
                  <a:lnTo>
                    <a:pt y="750" x="7106"/>
                  </a:lnTo>
                  <a:lnTo>
                    <a:pt y="758" x="6992"/>
                  </a:lnTo>
                  <a:lnTo>
                    <a:pt y="762" x="6872"/>
                  </a:lnTo>
                  <a:lnTo>
                    <a:pt y="762" x="6748"/>
                  </a:lnTo>
                  <a:lnTo>
                    <a:pt y="760" x="6618"/>
                  </a:lnTo>
                  <a:lnTo>
                    <a:pt y="756" x="6482"/>
                  </a:lnTo>
                  <a:lnTo>
                    <a:pt y="750" x="6342"/>
                  </a:lnTo>
                  <a:lnTo>
                    <a:pt y="740" x="6196"/>
                  </a:lnTo>
                  <a:lnTo>
                    <a:pt y="726" x="6042"/>
                  </a:lnTo>
                  <a:lnTo>
                    <a:pt y="710" x="5882"/>
                  </a:lnTo>
                  <a:lnTo>
                    <a:pt y="690" x="5716"/>
                  </a:lnTo>
                  <a:lnTo>
                    <a:pt y="668" x="5544"/>
                  </a:lnTo>
                  <a:lnTo>
                    <a:pt y="642" x="5364"/>
                  </a:lnTo>
                  <a:lnTo>
                    <a:pt y="612" x="5176"/>
                  </a:lnTo>
                  <a:lnTo>
                    <a:pt y="578" x="4982"/>
                  </a:lnTo>
                  <a:lnTo>
                    <a:pt y="540" x="4778"/>
                  </a:lnTo>
                  <a:lnTo>
                    <a:pt y="500" x="4568"/>
                  </a:lnTo>
                  <a:lnTo>
                    <a:pt y="454" x="4348"/>
                  </a:lnTo>
                  <a:lnTo>
                    <a:pt y="406" x="4122"/>
                  </a:lnTo>
                  <a:lnTo>
                    <a:pt y="354" x="3886"/>
                  </a:lnTo>
                  <a:lnTo>
                    <a:pt y="296" x="3640"/>
                  </a:lnTo>
                  <a:lnTo>
                    <a:pt y="296" x="3640"/>
                  </a:lnTo>
                  <a:lnTo>
                    <a:pt y="240" x="3396"/>
                  </a:lnTo>
                  <a:lnTo>
                    <a:pt y="192" x="3160"/>
                  </a:lnTo>
                  <a:lnTo>
                    <a:pt y="148" x="2934"/>
                  </a:lnTo>
                  <a:lnTo>
                    <a:pt y="112" x="2718"/>
                  </a:lnTo>
                  <a:lnTo>
                    <a:pt y="82" x="2512"/>
                  </a:lnTo>
                  <a:lnTo>
                    <a:pt y="56" x="2314"/>
                  </a:lnTo>
                  <a:lnTo>
                    <a:pt y="36" x="2126"/>
                  </a:lnTo>
                  <a:lnTo>
                    <a:pt y="20" x="1948"/>
                  </a:lnTo>
                  <a:lnTo>
                    <a:pt y="10" x="1776"/>
                  </a:lnTo>
                  <a:lnTo>
                    <a:pt y="2" x="1616"/>
                  </a:lnTo>
                  <a:lnTo>
                    <a:pt y="0" x="1462"/>
                  </a:lnTo>
                  <a:lnTo>
                    <a:pt y="0" x="1318"/>
                  </a:lnTo>
                  <a:lnTo>
                    <a:pt y="4" x="1182"/>
                  </a:lnTo>
                  <a:lnTo>
                    <a:pt y="10" x="1054"/>
                  </a:lnTo>
                  <a:lnTo>
                    <a:pt y="20" x="934"/>
                  </a:lnTo>
                  <a:lnTo>
                    <a:pt y="30" x="822"/>
                  </a:lnTo>
                  <a:lnTo>
                    <a:pt y="44" x="716"/>
                  </a:lnTo>
                  <a:lnTo>
                    <a:pt y="58" x="620"/>
                  </a:lnTo>
                  <a:lnTo>
                    <a:pt y="74" x="530"/>
                  </a:lnTo>
                  <a:lnTo>
                    <a:pt y="92" x="450"/>
                  </a:lnTo>
                  <a:lnTo>
                    <a:pt y="108" x="374"/>
                  </a:lnTo>
                  <a:lnTo>
                    <a:pt y="126" x="308"/>
                  </a:lnTo>
                  <a:lnTo>
                    <a:pt y="144" x="248"/>
                  </a:lnTo>
                  <a:lnTo>
                    <a:pt y="160" x="194"/>
                  </a:lnTo>
                  <a:lnTo>
                    <a:pt y="176" x="148"/>
                  </a:lnTo>
                  <a:lnTo>
                    <a:pt y="192" x="108"/>
                  </a:lnTo>
                  <a:lnTo>
                    <a:pt y="216" x="48"/>
                  </a:lnTo>
                  <a:lnTo>
                    <a:pt y="234" x="12"/>
                  </a:lnTo>
                  <a:lnTo>
                    <a:pt y="240" x="0"/>
                  </a:lnTo>
                  <a:lnTo>
                    <a:pt y="1192" x="0"/>
                  </a:lnTo>
                  <a:lnTo>
                    <a:pt y="1192" x="8192"/>
                  </a:lnTo>
                  <a:lnTo>
                    <a:pt y="1192" x="8192"/>
                  </a:lnTo>
                  <a:lnTo>
                    <a:pt y="1186" x="8196"/>
                  </a:lnTo>
                  <a:lnTo>
                    <a:pt y="1186" x="8196"/>
                  </a:lnTo>
                  <a:lnTo>
                    <a:pt y="510" x="8196"/>
                  </a:lnTo>
                  <a:lnTo>
                    <a:pt y="510" x="8196"/>
                  </a:lnTo>
                  <a:lnTo>
                    <a:pt y="512" x="8192"/>
                  </a:lnTo>
                  <a:lnTo>
                    <a:pt y="512" x="8192"/>
                  </a:lnTo>
                  <a:close/>
                </a:path>
              </a:pathLst>
            </a:custGeom>
            <a:solidFill>
              <a:schemeClr val="lt1"/>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grpSp>
      <p:sp>
        <p:nvSpPr>
          <p:cNvPr id="129" name="Shape 129"/>
          <p:cNvSpPr txBox="1"/>
          <p:nvPr>
            <p:ph type="title"/>
          </p:nvPr>
        </p:nvSpPr>
        <p:spPr>
          <a:xfrm rot="5400000">
            <a:off y="2662766" x="5414433"/>
            <a:ext cy="2057400" cx="4487333"/>
          </a:xfrm>
          <a:prstGeom prst="rect">
            <a:avLst/>
          </a:prstGeom>
          <a:noFill/>
          <a:ln>
            <a:noFill/>
          </a:ln>
        </p:spPr>
        <p:txBody>
          <a:bodyPr bIns="91425" rIns="91425" lIns="91425" t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0" name="Shape 130"/>
          <p:cNvSpPr txBox="1"/>
          <p:nvPr>
            <p:ph idx="1" type="body"/>
          </p:nvPr>
        </p:nvSpPr>
        <p:spPr>
          <a:xfrm rot="5400000">
            <a:off y="681567" x="1223433"/>
            <a:ext cy="6019799" cx="4487333"/>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4" name="Shape 34"/>
        <p:cNvGrpSpPr/>
        <p:nvPr/>
      </p:nvGrpSpPr>
      <p:grpSpPr>
        <a:xfrm>
          <a:off y="0" x="0"/>
          <a:ext cy="0" cx="0"/>
          <a:chOff y="0" x="0"/>
          <a:chExt cy="0" cx="0"/>
        </a:xfrm>
      </p:grpSpPr>
      <p:sp>
        <p:nvSpPr>
          <p:cNvPr id="35" name="Shape 35"/>
          <p:cNvSpPr txBox="1"/>
          <p:nvPr>
            <p:ph idx="1" type="body"/>
          </p:nvPr>
        </p:nvSpPr>
        <p:spPr>
          <a:xfrm>
            <a:off y="2675466" x="872066"/>
            <a:ext cy="3450695" cx="7408332"/>
          </a:xfrm>
          <a:prstGeom prst="rect">
            <a:avLst/>
          </a:prstGeom>
          <a:noFill/>
          <a:ln>
            <a:noFill/>
          </a:ln>
        </p:spPr>
        <p:txBody>
          <a:bodyPr bIns="91425" rIns="91425" lIns="91425" tIns="91425" anchor="t" anchorCtr="0"/>
          <a:lstStyle>
            <a:lvl1pPr algn="l" rtl="0" indent="-121920" marL="274320">
              <a:spcBef>
                <a:spcPts val="480"/>
              </a:spcBef>
              <a:buClr>
                <a:schemeClr val="accent1"/>
              </a:buClr>
              <a:buFont typeface="Noto Symbol"/>
              <a:buChar char="∗"/>
              <a:defRPr/>
            </a:lvl1pPr>
            <a:lvl2pPr algn="l" rtl="0" indent="-144462" marL="576263">
              <a:spcBef>
                <a:spcPts val="440"/>
              </a:spcBef>
              <a:buClr>
                <a:schemeClr val="accent1"/>
              </a:buClr>
              <a:buFont typeface="Noto Symbol"/>
              <a:buChar char="∗"/>
              <a:defRPr/>
            </a:lvl2pPr>
            <a:lvl3pPr algn="l" rtl="0" indent="-106362" marL="855663">
              <a:spcBef>
                <a:spcPts val="400"/>
              </a:spcBef>
              <a:buClr>
                <a:schemeClr val="accent1"/>
              </a:buClr>
              <a:buFont typeface="Noto Symbol"/>
              <a:buChar char="∗"/>
              <a:defRPr/>
            </a:lvl3pPr>
            <a:lvl4pPr algn="l" rtl="0" indent="-114300" marL="1143000">
              <a:spcBef>
                <a:spcPts val="360"/>
              </a:spcBef>
              <a:buClr>
                <a:schemeClr val="accent1"/>
              </a:buClr>
              <a:buFont typeface="Noto Symbol"/>
              <a:buChar char="∗"/>
              <a:defRPr/>
            </a:lvl4pPr>
            <a:lvl5pPr algn="l" rtl="0" indent="-129539" marL="1463040">
              <a:spcBef>
                <a:spcPts val="320"/>
              </a:spcBef>
              <a:buClr>
                <a:schemeClr val="accent1"/>
              </a:buClr>
              <a:buFont typeface="Noto Symbol"/>
              <a:buChar char="∗"/>
              <a:defRPr/>
            </a:lvl5pPr>
            <a:lvl6pPr algn="l" rtl="0" indent="-144779" marL="1783079">
              <a:spcBef>
                <a:spcPts val="384"/>
              </a:spcBef>
              <a:buClr>
                <a:schemeClr val="accent1"/>
              </a:buClr>
              <a:buFont typeface="Noto Symbol"/>
              <a:buChar char="∗"/>
              <a:defRPr/>
            </a:lvl6pPr>
            <a:lvl7pPr algn="l" rtl="0" indent="-147320" marL="2103120">
              <a:spcBef>
                <a:spcPts val="384"/>
              </a:spcBef>
              <a:buClr>
                <a:schemeClr val="accent1"/>
              </a:buClr>
              <a:buFont typeface="Noto Symbol"/>
              <a:buChar char="∗"/>
              <a:defRPr/>
            </a:lvl7pPr>
            <a:lvl8pPr algn="l" rtl="0" indent="-149860" marL="2423160">
              <a:spcBef>
                <a:spcPts val="384"/>
              </a:spcBef>
              <a:buClr>
                <a:schemeClr val="accent1"/>
              </a:buClr>
              <a:buFont typeface="Noto Symbol"/>
              <a:buChar char="∗"/>
              <a:defRPr/>
            </a:lvl8pPr>
            <a:lvl9pPr algn="l" rtl="0" indent="-139700" marL="2743200">
              <a:spcBef>
                <a:spcPts val="384"/>
              </a:spcBef>
              <a:buClr>
                <a:schemeClr val="accent1"/>
              </a:buClr>
              <a:buFont typeface="Noto Symbol"/>
              <a:buChar char="∗"/>
              <a:defRPr/>
            </a:lvl9pPr>
          </a:lstStyle>
          <a:p/>
        </p:txBody>
      </p:sp>
      <p:sp>
        <p:nvSpPr>
          <p:cNvPr id="36" name="Shape 36"/>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7" name="Shape 37"/>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8" name="Shape 38"/>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
        <p:nvSpPr>
          <p:cNvPr id="39" name="Shape 39"/>
          <p:cNvSpPr txBox="1"/>
          <p:nvPr>
            <p:ph type="title"/>
          </p:nvPr>
        </p:nvSpPr>
        <p:spPr>
          <a:xfrm>
            <a:off y="338328" x="457200"/>
            <a:ext cy="1252727" cx="8229600"/>
          </a:xfrm>
          <a:prstGeom prst="rect">
            <a:avLst/>
          </a:prstGeom>
          <a:noFill/>
          <a:ln>
            <a:noFill/>
          </a:ln>
        </p:spPr>
        <p:txBody>
          <a:bodyPr bIns="91425" rIns="91425" lIns="91425" tIns="91425" anchor="ctr" anchorCtr="0"/>
          <a:lstStyle>
            <a:lvl1pPr algn="ctr" rtl="0">
              <a:spcBef>
                <a:spcPts val="0"/>
              </a:spcBef>
              <a:buClr>
                <a:srgbClr val="FFFFFF"/>
              </a:buClr>
              <a:buFont typeface="Galdean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0" name="Shape 40"/>
        <p:cNvGrpSpPr/>
        <p:nvPr/>
      </p:nvGrpSpPr>
      <p:grpSpPr>
        <a:xfrm>
          <a:off y="0" x="0"/>
          <a:ext cy="0" cx="0"/>
          <a:chOff y="0" x="0"/>
          <a:chExt cy="0" cx="0"/>
        </a:xfrm>
      </p:grpSpPr>
      <p:sp>
        <p:nvSpPr>
          <p:cNvPr id="41" name="Shape 41"/>
          <p:cNvSpPr/>
          <p:nvPr/>
        </p:nvSpPr>
        <p:spPr>
          <a:xfrm>
            <a:off y="228600" x="228600"/>
            <a:ext cy="4736591" cx="8695944"/>
          </a:xfrm>
          <a:prstGeom prst="roundRect">
            <a:avLst>
              <a:gd fmla="val 1272" name="adj"/>
            </a:avLst>
          </a:prstGeom>
          <a:gradFill>
            <a:gsLst>
              <a:gs pos="0">
                <a:srgbClr val="0293E0"/>
              </a:gs>
              <a:gs pos="100000">
                <a:srgbClr val="81D2FE"/>
              </a:gs>
            </a:gsLst>
            <a:lin ang="5400000" scaled="0"/>
          </a:gra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Galdeano"/>
              <a:ea typeface="Galdeano"/>
              <a:cs typeface="Galdeano"/>
              <a:sym typeface="Galdeano"/>
            </a:endParaRPr>
          </a:p>
        </p:txBody>
      </p:sp>
      <p:sp>
        <p:nvSpPr>
          <p:cNvPr id="42" name="Shape 42"/>
          <p:cNvSpPr/>
          <p:nvPr/>
        </p:nvSpPr>
        <p:spPr>
          <a:xfrm>
            <a:off y="4203592" x="6047437"/>
            <a:ext cy="714026" cx="2876428"/>
          </a:xfrm>
          <a:custGeom>
            <a:pathLst>
              <a:path w="2706" extrusionOk="0" h="640">
                <a:moveTo>
                  <a:pt y="0" x="2700"/>
                </a:moveTo>
                <a:lnTo>
                  <a:pt y="0" x="2700"/>
                </a:lnTo>
                <a:lnTo>
                  <a:pt y="18" x="2586"/>
                </a:lnTo>
                <a:lnTo>
                  <a:pt y="38" x="2470"/>
                </a:lnTo>
                <a:lnTo>
                  <a:pt y="60" x="2352"/>
                </a:lnTo>
                <a:lnTo>
                  <a:pt y="82" x="2230"/>
                </a:lnTo>
                <a:lnTo>
                  <a:pt y="108" x="2106"/>
                </a:lnTo>
                <a:lnTo>
                  <a:pt y="134" x="1978"/>
                </a:lnTo>
                <a:lnTo>
                  <a:pt y="164" x="1848"/>
                </a:lnTo>
                <a:lnTo>
                  <a:pt y="194" x="1714"/>
                </a:lnTo>
                <a:lnTo>
                  <a:pt y="194" x="1714"/>
                </a:lnTo>
                <a:lnTo>
                  <a:pt y="252" x="1472"/>
                </a:lnTo>
                <a:lnTo>
                  <a:pt y="304" x="1236"/>
                </a:lnTo>
                <a:lnTo>
                  <a:pt y="352" x="1010"/>
                </a:lnTo>
                <a:lnTo>
                  <a:pt y="398" x="792"/>
                </a:lnTo>
                <a:lnTo>
                  <a:pt y="438" x="584"/>
                </a:lnTo>
                <a:lnTo>
                  <a:pt y="474" x="382"/>
                </a:lnTo>
                <a:lnTo>
                  <a:pt y="508" x="188"/>
                </a:lnTo>
                <a:lnTo>
                  <a:pt y="538" x="0"/>
                </a:lnTo>
                <a:lnTo>
                  <a:pt y="538" x="0"/>
                </a:lnTo>
                <a:lnTo>
                  <a:pt y="556" x="130"/>
                </a:lnTo>
                <a:lnTo>
                  <a:pt y="572" x="254"/>
                </a:lnTo>
                <a:lnTo>
                  <a:pt y="586" x="374"/>
                </a:lnTo>
                <a:lnTo>
                  <a:pt y="598" x="492"/>
                </a:lnTo>
                <a:lnTo>
                  <a:pt y="610" x="606"/>
                </a:lnTo>
                <a:lnTo>
                  <a:pt y="618" x="716"/>
                </a:lnTo>
                <a:lnTo>
                  <a:pt y="626" x="822"/>
                </a:lnTo>
                <a:lnTo>
                  <a:pt y="632" x="926"/>
                </a:lnTo>
                <a:lnTo>
                  <a:pt y="636" x="1028"/>
                </a:lnTo>
                <a:lnTo>
                  <a:pt y="638" x="1126"/>
                </a:lnTo>
                <a:lnTo>
                  <a:pt y="640" x="1220"/>
                </a:lnTo>
                <a:lnTo>
                  <a:pt y="640" x="1312"/>
                </a:lnTo>
                <a:lnTo>
                  <a:pt y="638" x="1402"/>
                </a:lnTo>
                <a:lnTo>
                  <a:pt y="636" x="1490"/>
                </a:lnTo>
                <a:lnTo>
                  <a:pt y="632" x="1574"/>
                </a:lnTo>
                <a:lnTo>
                  <a:pt y="626" x="1656"/>
                </a:lnTo>
                <a:lnTo>
                  <a:pt y="620" x="1734"/>
                </a:lnTo>
                <a:lnTo>
                  <a:pt y="612" x="1812"/>
                </a:lnTo>
                <a:lnTo>
                  <a:pt y="602" x="1886"/>
                </a:lnTo>
                <a:lnTo>
                  <a:pt y="592" x="1960"/>
                </a:lnTo>
                <a:lnTo>
                  <a:pt y="580" x="2030"/>
                </a:lnTo>
                <a:lnTo>
                  <a:pt y="568" x="2100"/>
                </a:lnTo>
                <a:lnTo>
                  <a:pt y="554" x="2166"/>
                </a:lnTo>
                <a:lnTo>
                  <a:pt y="540" x="2232"/>
                </a:lnTo>
                <a:lnTo>
                  <a:pt y="524" x="2296"/>
                </a:lnTo>
                <a:lnTo>
                  <a:pt y="508" x="2358"/>
                </a:lnTo>
                <a:lnTo>
                  <a:pt y="490" x="2418"/>
                </a:lnTo>
                <a:lnTo>
                  <a:pt y="472" x="2478"/>
                </a:lnTo>
                <a:lnTo>
                  <a:pt y="432" x="2592"/>
                </a:lnTo>
                <a:lnTo>
                  <a:pt y="390" x="2702"/>
                </a:lnTo>
                <a:lnTo>
                  <a:pt y="390" x="2702"/>
                </a:lnTo>
                <a:lnTo>
                  <a:pt y="388" x="2706"/>
                </a:lnTo>
                <a:lnTo>
                  <a:pt y="388" x="2706"/>
                </a:lnTo>
                <a:lnTo>
                  <a:pt y="0" x="2706"/>
                </a:lnTo>
                <a:lnTo>
                  <a:pt y="0" x="2706"/>
                </a:lnTo>
                <a:lnTo>
                  <a:pt y="0" x="2700"/>
                </a:lnTo>
                <a:lnTo>
                  <a:pt y="0" x="2700"/>
                </a:lnTo>
                <a:close/>
              </a:path>
            </a:pathLst>
          </a:custGeom>
          <a:solidFill>
            <a:schemeClr val="lt2">
              <a:alpha val="28627"/>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43" name="Shape 43"/>
          <p:cNvSpPr/>
          <p:nvPr/>
        </p:nvSpPr>
        <p:spPr>
          <a:xfrm>
            <a:off y="4075289" x="2619319"/>
            <a:ext cy="850138" cx="5544515"/>
          </a:xfrm>
          <a:custGeom>
            <a:pathLst>
              <a:path w="5216" extrusionOk="0" h="762">
                <a:moveTo>
                  <a:pt y="714" x="5216"/>
                </a:moveTo>
                <a:lnTo>
                  <a:pt y="714" x="5216"/>
                </a:lnTo>
                <a:lnTo>
                  <a:pt y="700" x="5102"/>
                </a:lnTo>
                <a:lnTo>
                  <a:pt y="686" x="4984"/>
                </a:lnTo>
                <a:lnTo>
                  <a:pt y="652" x="4738"/>
                </a:lnTo>
                <a:lnTo>
                  <a:pt y="610" x="4478"/>
                </a:lnTo>
                <a:lnTo>
                  <a:pt y="564" x="4204"/>
                </a:lnTo>
                <a:lnTo>
                  <a:pt y="508" x="3914"/>
                </a:lnTo>
                <a:lnTo>
                  <a:pt y="446" x="3608"/>
                </a:lnTo>
                <a:lnTo>
                  <a:pt y="374" x="3286"/>
                </a:lnTo>
                <a:lnTo>
                  <a:pt y="296" x="2946"/>
                </a:lnTo>
                <a:lnTo>
                  <a:pt y="296" x="2946"/>
                </a:lnTo>
                <a:lnTo>
                  <a:pt y="266" x="2812"/>
                </a:lnTo>
                <a:lnTo>
                  <a:pt y="236" x="2682"/>
                </a:lnTo>
                <a:lnTo>
                  <a:pt y="210" x="2556"/>
                </a:lnTo>
                <a:lnTo>
                  <a:pt y="184" x="2430"/>
                </a:lnTo>
                <a:lnTo>
                  <a:pt y="162" x="2308"/>
                </a:lnTo>
                <a:lnTo>
                  <a:pt y="140" x="2190"/>
                </a:lnTo>
                <a:lnTo>
                  <a:pt y="120" x="2074"/>
                </a:lnTo>
                <a:lnTo>
                  <a:pt y="102" x="1960"/>
                </a:lnTo>
                <a:lnTo>
                  <a:pt y="86" x="1850"/>
                </a:lnTo>
                <a:lnTo>
                  <a:pt y="72" x="1740"/>
                </a:lnTo>
                <a:lnTo>
                  <a:pt y="46" x="1532"/>
                </a:lnTo>
                <a:lnTo>
                  <a:pt y="28" x="1334"/>
                </a:lnTo>
                <a:lnTo>
                  <a:pt y="14" x="1148"/>
                </a:lnTo>
                <a:lnTo>
                  <a:pt y="4" x="970"/>
                </a:lnTo>
                <a:lnTo>
                  <a:pt y="0" x="802"/>
                </a:lnTo>
                <a:lnTo>
                  <a:pt y="0" x="644"/>
                </a:lnTo>
                <a:lnTo>
                  <a:pt y="4" x="496"/>
                </a:lnTo>
                <a:lnTo>
                  <a:pt y="10" x="358"/>
                </a:lnTo>
                <a:lnTo>
                  <a:pt y="20" x="230"/>
                </a:lnTo>
                <a:lnTo>
                  <a:pt y="32" x="110"/>
                </a:lnTo>
                <a:lnTo>
                  <a:pt y="48" x="0"/>
                </a:lnTo>
                <a:lnTo>
                  <a:pt y="48" x="0"/>
                </a:lnTo>
                <a:lnTo>
                  <a:pt y="66" x="154"/>
                </a:lnTo>
                <a:lnTo>
                  <a:pt y="86" x="314"/>
                </a:lnTo>
                <a:lnTo>
                  <a:pt y="112" x="480"/>
                </a:lnTo>
                <a:lnTo>
                  <a:pt y="140" x="652"/>
                </a:lnTo>
                <a:lnTo>
                  <a:pt y="174" x="830"/>
                </a:lnTo>
                <a:lnTo>
                  <a:pt y="210" x="1014"/>
                </a:lnTo>
                <a:lnTo>
                  <a:pt y="250" x="1206"/>
                </a:lnTo>
                <a:lnTo>
                  <a:pt y="296" x="1402"/>
                </a:lnTo>
                <a:lnTo>
                  <a:pt y="296" x="1402"/>
                </a:lnTo>
                <a:lnTo>
                  <a:pt y="378" x="1756"/>
                </a:lnTo>
                <a:lnTo>
                  <a:pt y="450" x="2092"/>
                </a:lnTo>
                <a:lnTo>
                  <a:pt y="516" x="2408"/>
                </a:lnTo>
                <a:lnTo>
                  <a:pt y="544" x="2562"/>
                </a:lnTo>
                <a:lnTo>
                  <a:pt y="572" x="2708"/>
                </a:lnTo>
                <a:lnTo>
                  <a:pt y="598" x="2852"/>
                </a:lnTo>
                <a:lnTo>
                  <a:pt y="620" x="2992"/>
                </a:lnTo>
                <a:lnTo>
                  <a:pt y="642" x="3128"/>
                </a:lnTo>
                <a:lnTo>
                  <a:pt y="662" x="3260"/>
                </a:lnTo>
                <a:lnTo>
                  <a:pt y="678" x="3388"/>
                </a:lnTo>
                <a:lnTo>
                  <a:pt y="694" x="3512"/>
                </a:lnTo>
                <a:lnTo>
                  <a:pt y="708" x="3632"/>
                </a:lnTo>
                <a:lnTo>
                  <a:pt y="722" x="3750"/>
                </a:lnTo>
                <a:lnTo>
                  <a:pt y="732" x="3864"/>
                </a:lnTo>
                <a:lnTo>
                  <a:pt y="740" x="3974"/>
                </a:lnTo>
                <a:lnTo>
                  <a:pt y="748" x="4080"/>
                </a:lnTo>
                <a:lnTo>
                  <a:pt y="754" x="4184"/>
                </a:lnTo>
                <a:lnTo>
                  <a:pt y="758" x="4286"/>
                </a:lnTo>
                <a:lnTo>
                  <a:pt y="762" x="4384"/>
                </a:lnTo>
                <a:lnTo>
                  <a:pt y="762" x="4478"/>
                </a:lnTo>
                <a:lnTo>
                  <a:pt y="762" x="4570"/>
                </a:lnTo>
                <a:lnTo>
                  <a:pt y="760" x="4660"/>
                </a:lnTo>
                <a:lnTo>
                  <a:pt y="758" x="4746"/>
                </a:lnTo>
                <a:lnTo>
                  <a:pt y="754" x="4830"/>
                </a:lnTo>
                <a:lnTo>
                  <a:pt y="748" x="4912"/>
                </a:lnTo>
                <a:lnTo>
                  <a:pt y="740" x="4992"/>
                </a:lnTo>
                <a:lnTo>
                  <a:pt y="732" x="5068"/>
                </a:lnTo>
                <a:lnTo>
                  <a:pt y="724" x="5144"/>
                </a:lnTo>
                <a:lnTo>
                  <a:pt y="714" x="5216"/>
                </a:lnTo>
                <a:lnTo>
                  <a:pt y="714" x="5216"/>
                </a:lnTo>
                <a:close/>
              </a:path>
            </a:pathLst>
          </a:custGeom>
          <a:solidFill>
            <a:schemeClr val="lt2">
              <a:alpha val="40000"/>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44" name="Shape 44"/>
          <p:cNvSpPr/>
          <p:nvPr/>
        </p:nvSpPr>
        <p:spPr>
          <a:xfrm>
            <a:off y="4087562" x="2828727"/>
            <a:ext cy="774272" cx="5467979"/>
          </a:xfrm>
          <a:custGeom>
            <a:pathLst>
              <a:path w="5144" extrusionOk="0" h="694">
                <a:moveTo>
                  <a:pt y="70" x="0"/>
                </a:moveTo>
                <a:lnTo>
                  <a:pt y="70" x="0"/>
                </a:lnTo>
                <a:lnTo>
                  <a:pt y="66" x="18"/>
                </a:lnTo>
                <a:lnTo>
                  <a:pt y="56" x="72"/>
                </a:lnTo>
                <a:lnTo>
                  <a:pt y="42" x="164"/>
                </a:lnTo>
                <a:lnTo>
                  <a:pt y="34" x="224"/>
                </a:lnTo>
                <a:lnTo>
                  <a:pt y="26" x="294"/>
                </a:lnTo>
                <a:lnTo>
                  <a:pt y="20" x="372"/>
                </a:lnTo>
                <a:lnTo>
                  <a:pt y="14" x="462"/>
                </a:lnTo>
                <a:lnTo>
                  <a:pt y="8" x="560"/>
                </a:lnTo>
                <a:lnTo>
                  <a:pt y="4" x="670"/>
                </a:lnTo>
                <a:lnTo>
                  <a:pt y="2" x="790"/>
                </a:lnTo>
                <a:lnTo>
                  <a:pt y="0" x="920"/>
                </a:lnTo>
                <a:lnTo>
                  <a:pt y="2" x="1060"/>
                </a:lnTo>
                <a:lnTo>
                  <a:pt y="6" x="1210"/>
                </a:lnTo>
                <a:lnTo>
                  <a:pt y="14" x="1372"/>
                </a:lnTo>
                <a:lnTo>
                  <a:pt y="24" x="1544"/>
                </a:lnTo>
                <a:lnTo>
                  <a:pt y="40" x="1726"/>
                </a:lnTo>
                <a:lnTo>
                  <a:pt y="58" x="1920"/>
                </a:lnTo>
                <a:lnTo>
                  <a:pt y="80" x="2126"/>
                </a:lnTo>
                <a:lnTo>
                  <a:pt y="106" x="2342"/>
                </a:lnTo>
                <a:lnTo>
                  <a:pt y="138" x="2570"/>
                </a:lnTo>
                <a:lnTo>
                  <a:pt y="174" x="2808"/>
                </a:lnTo>
                <a:lnTo>
                  <a:pt y="216" x="3058"/>
                </a:lnTo>
                <a:lnTo>
                  <a:pt y="266" x="3320"/>
                </a:lnTo>
                <a:lnTo>
                  <a:pt y="320" x="3594"/>
                </a:lnTo>
                <a:lnTo>
                  <a:pt y="380" x="3880"/>
                </a:lnTo>
                <a:lnTo>
                  <a:pt y="448" x="4178"/>
                </a:lnTo>
                <a:lnTo>
                  <a:pt y="522" x="4488"/>
                </a:lnTo>
                <a:lnTo>
                  <a:pt y="604" x="4810"/>
                </a:lnTo>
                <a:lnTo>
                  <a:pt y="694" x="5144"/>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45" name="Shape 45"/>
          <p:cNvSpPr/>
          <p:nvPr/>
        </p:nvSpPr>
        <p:spPr>
          <a:xfrm>
            <a:off y="4074173" x="5609489"/>
            <a:ext cy="651549" cx="3307999"/>
          </a:xfrm>
          <a:custGeom>
            <a:pathLst>
              <a:path w="3112" extrusionOk="0" h="584">
                <a:moveTo>
                  <a:pt y="584" x="0"/>
                </a:moveTo>
                <a:lnTo>
                  <a:pt y="584" x="0"/>
                </a:lnTo>
                <a:lnTo>
                  <a:pt y="560" x="90"/>
                </a:lnTo>
                <a:lnTo>
                  <a:pt y="498" x="336"/>
                </a:lnTo>
                <a:lnTo>
                  <a:pt y="456" x="506"/>
                </a:lnTo>
                <a:lnTo>
                  <a:pt y="410" x="702"/>
                </a:lnTo>
                <a:lnTo>
                  <a:pt y="360" x="920"/>
                </a:lnTo>
                <a:lnTo>
                  <a:pt y="306" x="1154"/>
                </a:lnTo>
                <a:lnTo>
                  <a:pt y="254" x="1402"/>
                </a:lnTo>
                <a:lnTo>
                  <a:pt y="202" x="1656"/>
                </a:lnTo>
                <a:lnTo>
                  <a:pt y="154" x="1916"/>
                </a:lnTo>
                <a:lnTo>
                  <a:pt y="108" x="2174"/>
                </a:lnTo>
                <a:lnTo>
                  <a:pt y="88" x="2302"/>
                </a:lnTo>
                <a:lnTo>
                  <a:pt y="68" x="2426"/>
                </a:lnTo>
                <a:lnTo>
                  <a:pt y="52" x="2550"/>
                </a:lnTo>
                <a:lnTo>
                  <a:pt y="36" x="2670"/>
                </a:lnTo>
                <a:lnTo>
                  <a:pt y="24" x="2788"/>
                </a:lnTo>
                <a:lnTo>
                  <a:pt y="14" x="2900"/>
                </a:lnTo>
                <a:lnTo>
                  <a:pt y="6" x="3008"/>
                </a:lnTo>
                <a:lnTo>
                  <a:pt y="0" x="3112"/>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46" name="Shape 46"/>
          <p:cNvSpPr/>
          <p:nvPr/>
        </p:nvSpPr>
        <p:spPr>
          <a:xfrm>
            <a:off y="4058555" x="211664"/>
            <a:ext cy="1329873" cx="8723376"/>
          </a:xfrm>
          <a:custGeom>
            <a:pathLst>
              <a:path w="8196" extrusionOk="0" h="1192">
                <a:moveTo>
                  <a:pt y="512" x="8192"/>
                </a:moveTo>
                <a:lnTo>
                  <a:pt y="512" x="8192"/>
                </a:lnTo>
                <a:lnTo>
                  <a:pt y="542" x="8116"/>
                </a:lnTo>
                <a:lnTo>
                  <a:pt y="570" x="8040"/>
                </a:lnTo>
                <a:lnTo>
                  <a:pt y="596" x="7960"/>
                </a:lnTo>
                <a:lnTo>
                  <a:pt y="620" x="7878"/>
                </a:lnTo>
                <a:lnTo>
                  <a:pt y="644" x="7794"/>
                </a:lnTo>
                <a:lnTo>
                  <a:pt y="666" x="7706"/>
                </a:lnTo>
                <a:lnTo>
                  <a:pt y="684" x="7616"/>
                </a:lnTo>
                <a:lnTo>
                  <a:pt y="702" x="7522"/>
                </a:lnTo>
                <a:lnTo>
                  <a:pt y="718" x="7424"/>
                </a:lnTo>
                <a:lnTo>
                  <a:pt y="730" x="7322"/>
                </a:lnTo>
                <a:lnTo>
                  <a:pt y="742" x="7216"/>
                </a:lnTo>
                <a:lnTo>
                  <a:pt y="750" x="7106"/>
                </a:lnTo>
                <a:lnTo>
                  <a:pt y="758" x="6992"/>
                </a:lnTo>
                <a:lnTo>
                  <a:pt y="762" x="6872"/>
                </a:lnTo>
                <a:lnTo>
                  <a:pt y="762" x="6748"/>
                </a:lnTo>
                <a:lnTo>
                  <a:pt y="760" x="6618"/>
                </a:lnTo>
                <a:lnTo>
                  <a:pt y="756" x="6482"/>
                </a:lnTo>
                <a:lnTo>
                  <a:pt y="750" x="6342"/>
                </a:lnTo>
                <a:lnTo>
                  <a:pt y="740" x="6196"/>
                </a:lnTo>
                <a:lnTo>
                  <a:pt y="726" x="6042"/>
                </a:lnTo>
                <a:lnTo>
                  <a:pt y="710" x="5882"/>
                </a:lnTo>
                <a:lnTo>
                  <a:pt y="690" x="5716"/>
                </a:lnTo>
                <a:lnTo>
                  <a:pt y="668" x="5544"/>
                </a:lnTo>
                <a:lnTo>
                  <a:pt y="642" x="5364"/>
                </a:lnTo>
                <a:lnTo>
                  <a:pt y="612" x="5176"/>
                </a:lnTo>
                <a:lnTo>
                  <a:pt y="578" x="4982"/>
                </a:lnTo>
                <a:lnTo>
                  <a:pt y="540" x="4778"/>
                </a:lnTo>
                <a:lnTo>
                  <a:pt y="500" x="4568"/>
                </a:lnTo>
                <a:lnTo>
                  <a:pt y="454" x="4348"/>
                </a:lnTo>
                <a:lnTo>
                  <a:pt y="406" x="4122"/>
                </a:lnTo>
                <a:lnTo>
                  <a:pt y="354" x="3886"/>
                </a:lnTo>
                <a:lnTo>
                  <a:pt y="296" x="3640"/>
                </a:lnTo>
                <a:lnTo>
                  <a:pt y="296" x="3640"/>
                </a:lnTo>
                <a:lnTo>
                  <a:pt y="240" x="3396"/>
                </a:lnTo>
                <a:lnTo>
                  <a:pt y="192" x="3160"/>
                </a:lnTo>
                <a:lnTo>
                  <a:pt y="148" x="2934"/>
                </a:lnTo>
                <a:lnTo>
                  <a:pt y="112" x="2718"/>
                </a:lnTo>
                <a:lnTo>
                  <a:pt y="82" x="2512"/>
                </a:lnTo>
                <a:lnTo>
                  <a:pt y="56" x="2314"/>
                </a:lnTo>
                <a:lnTo>
                  <a:pt y="36" x="2126"/>
                </a:lnTo>
                <a:lnTo>
                  <a:pt y="20" x="1948"/>
                </a:lnTo>
                <a:lnTo>
                  <a:pt y="10" x="1776"/>
                </a:lnTo>
                <a:lnTo>
                  <a:pt y="2" x="1616"/>
                </a:lnTo>
                <a:lnTo>
                  <a:pt y="0" x="1462"/>
                </a:lnTo>
                <a:lnTo>
                  <a:pt y="0" x="1318"/>
                </a:lnTo>
                <a:lnTo>
                  <a:pt y="4" x="1182"/>
                </a:lnTo>
                <a:lnTo>
                  <a:pt y="10" x="1054"/>
                </a:lnTo>
                <a:lnTo>
                  <a:pt y="20" x="934"/>
                </a:lnTo>
                <a:lnTo>
                  <a:pt y="30" x="822"/>
                </a:lnTo>
                <a:lnTo>
                  <a:pt y="44" x="716"/>
                </a:lnTo>
                <a:lnTo>
                  <a:pt y="58" x="620"/>
                </a:lnTo>
                <a:lnTo>
                  <a:pt y="74" x="530"/>
                </a:lnTo>
                <a:lnTo>
                  <a:pt y="92" x="450"/>
                </a:lnTo>
                <a:lnTo>
                  <a:pt y="108" x="374"/>
                </a:lnTo>
                <a:lnTo>
                  <a:pt y="126" x="308"/>
                </a:lnTo>
                <a:lnTo>
                  <a:pt y="144" x="248"/>
                </a:lnTo>
                <a:lnTo>
                  <a:pt y="160" x="194"/>
                </a:lnTo>
                <a:lnTo>
                  <a:pt y="176" x="148"/>
                </a:lnTo>
                <a:lnTo>
                  <a:pt y="192" x="108"/>
                </a:lnTo>
                <a:lnTo>
                  <a:pt y="216" x="48"/>
                </a:lnTo>
                <a:lnTo>
                  <a:pt y="234" x="12"/>
                </a:lnTo>
                <a:lnTo>
                  <a:pt y="240" x="0"/>
                </a:lnTo>
                <a:lnTo>
                  <a:pt y="1192" x="0"/>
                </a:lnTo>
                <a:lnTo>
                  <a:pt y="1192" x="8192"/>
                </a:lnTo>
                <a:lnTo>
                  <a:pt y="1192" x="8192"/>
                </a:lnTo>
                <a:lnTo>
                  <a:pt y="1186" x="8196"/>
                </a:lnTo>
                <a:lnTo>
                  <a:pt y="1186" x="8196"/>
                </a:lnTo>
                <a:lnTo>
                  <a:pt y="510" x="8196"/>
                </a:lnTo>
                <a:lnTo>
                  <a:pt y="510" x="8196"/>
                </a:lnTo>
                <a:lnTo>
                  <a:pt y="512" x="8192"/>
                </a:lnTo>
                <a:lnTo>
                  <a:pt y="512" x="8192"/>
                </a:lnTo>
                <a:close/>
              </a:path>
            </a:pathLst>
          </a:custGeom>
          <a:solidFill>
            <a:schemeClr val="lt1"/>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47" name="Shape 47"/>
          <p:cNvSpPr txBox="1"/>
          <p:nvPr>
            <p:ph type="title"/>
          </p:nvPr>
        </p:nvSpPr>
        <p:spPr>
          <a:xfrm>
            <a:off y="2463559" x="690031"/>
            <a:ext cy="1524000" cx="7772400"/>
          </a:xfrm>
          <a:prstGeom prst="rect">
            <a:avLst/>
          </a:prstGeom>
          <a:noFill/>
          <a:ln>
            <a:noFill/>
          </a:ln>
        </p:spPr>
        <p:txBody>
          <a:bodyPr bIns="91425" rIns="91425" lIns="91425" tIns="91425" anchor="t"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y="1437448" x="1367365"/>
            <a:ext cy="939800" cx="6417733"/>
          </a:xfrm>
          <a:prstGeom prst="rect">
            <a:avLst/>
          </a:prstGeom>
          <a:noFill/>
          <a:ln>
            <a:noFill/>
          </a:ln>
        </p:spPr>
        <p:txBody>
          <a:bodyPr bIns="91425" rIns="91425" lIns="91425" tIns="91425" anchor="b" anchorCtr="0"/>
          <a:lstStyle>
            <a:lvl1pPr algn="ctr" rtl="0" indent="0" marL="0">
              <a:spcBef>
                <a:spcPts val="0"/>
              </a:spcBef>
              <a:buClr>
                <a:srgbClr val="FFFFFF"/>
              </a:buClr>
              <a:buFont typeface="Galdeano"/>
              <a:buNone/>
              <a:defRPr/>
            </a:lvl1pPr>
            <a:lvl2pPr rtl="0" indent="0" marL="457200">
              <a:spcBef>
                <a:spcPts val="0"/>
              </a:spcBef>
              <a:buClr>
                <a:srgbClr val="888888"/>
              </a:buClr>
              <a:buFont typeface="Galdeano"/>
              <a:buNone/>
              <a:defRPr/>
            </a:lvl2pPr>
            <a:lvl3pPr rtl="0" indent="0" marL="914400">
              <a:spcBef>
                <a:spcPts val="0"/>
              </a:spcBef>
              <a:buClr>
                <a:srgbClr val="888888"/>
              </a:buClr>
              <a:buFont typeface="Galdeano"/>
              <a:buNone/>
              <a:defRPr/>
            </a:lvl3pPr>
            <a:lvl4pPr rtl="0" indent="0" marL="1371600">
              <a:spcBef>
                <a:spcPts val="0"/>
              </a:spcBef>
              <a:buClr>
                <a:srgbClr val="888888"/>
              </a:buClr>
              <a:buFont typeface="Galdeano"/>
              <a:buNone/>
              <a:defRPr/>
            </a:lvl4pPr>
            <a:lvl5pPr rtl="0" indent="0" marL="1828800">
              <a:spcBef>
                <a:spcPts val="0"/>
              </a:spcBef>
              <a:buClr>
                <a:srgbClr val="888888"/>
              </a:buClr>
              <a:buFont typeface="Galdeano"/>
              <a:buNone/>
              <a:defRPr/>
            </a:lvl5pPr>
            <a:lvl6pPr rtl="0" indent="0" marL="2286000">
              <a:spcBef>
                <a:spcPts val="0"/>
              </a:spcBef>
              <a:buClr>
                <a:srgbClr val="888888"/>
              </a:buClr>
              <a:buFont typeface="Galdeano"/>
              <a:buNone/>
              <a:defRPr/>
            </a:lvl6pPr>
            <a:lvl7pPr rtl="0" indent="0" marL="2743200">
              <a:spcBef>
                <a:spcPts val="0"/>
              </a:spcBef>
              <a:buClr>
                <a:srgbClr val="888888"/>
              </a:buClr>
              <a:buFont typeface="Galdeano"/>
              <a:buNone/>
              <a:defRPr/>
            </a:lvl7pPr>
            <a:lvl8pPr rtl="0" indent="0" marL="3200400">
              <a:spcBef>
                <a:spcPts val="0"/>
              </a:spcBef>
              <a:buClr>
                <a:srgbClr val="888888"/>
              </a:buClr>
              <a:buFont typeface="Galdeano"/>
              <a:buNone/>
              <a:defRPr/>
            </a:lvl8pPr>
            <a:lvl9pPr rtl="0" indent="0" marL="3657600">
              <a:spcBef>
                <a:spcPts val="0"/>
              </a:spcBef>
              <a:buClr>
                <a:srgbClr val="888888"/>
              </a:buClr>
              <a:buFont typeface="Galdeano"/>
              <a:buNone/>
              <a:defRPr/>
            </a:lvl9pPr>
          </a:lstStyle>
          <a:p/>
        </p:txBody>
      </p:sp>
      <p:sp>
        <p:nvSpPr>
          <p:cNvPr id="49" name="Shape 49"/>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0" name="Shape 50"/>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1" name="Shape 51"/>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2" name="Shape 52"/>
        <p:cNvGrpSpPr/>
        <p:nvPr/>
      </p:nvGrpSpPr>
      <p:grpSpPr>
        <a:xfrm>
          <a:off y="0" x="0"/>
          <a:ext cy="0" cx="0"/>
          <a:chOff y="0" x="0"/>
          <a:chExt cy="0" cx="0"/>
        </a:xfrm>
      </p:grpSpPr>
      <p:sp>
        <p:nvSpPr>
          <p:cNvPr id="53" name="Shape 53"/>
          <p:cNvSpPr txBox="1"/>
          <p:nvPr>
            <p:ph type="title"/>
          </p:nvPr>
        </p:nvSpPr>
        <p:spPr>
          <a:xfrm>
            <a:off y="338328" x="457200"/>
            <a:ext cy="1252727" cx="8229600"/>
          </a:xfrm>
          <a:prstGeom prst="rect">
            <a:avLst/>
          </a:prstGeom>
          <a:noFill/>
          <a:ln>
            <a:noFill/>
          </a:ln>
        </p:spPr>
        <p:txBody>
          <a:bodyPr bIns="91425" rIns="91425" lIns="91425" tIns="91425" anchor="ctr" anchorCtr="0"/>
          <a:lstStyle>
            <a:lvl1pPr algn="ctr" rtl="0">
              <a:spcBef>
                <a:spcPts val="0"/>
              </a:spcBef>
              <a:buClr>
                <a:srgbClr val="FFFFFF"/>
              </a:buClr>
              <a:buFont typeface="Galdean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5" name="Shape 55"/>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6" name="Shape 56"/>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
        <p:nvSpPr>
          <p:cNvPr id="57" name="Shape 57"/>
          <p:cNvSpPr txBox="1"/>
          <p:nvPr>
            <p:ph idx="1" type="body"/>
          </p:nvPr>
        </p:nvSpPr>
        <p:spPr>
          <a:xfrm>
            <a:off y="2679191" x="676654"/>
            <a:ext cy="3447288" cx="3822191"/>
          </a:xfrm>
          <a:prstGeom prst="rect">
            <a:avLst/>
          </a:prstGeom>
          <a:noFill/>
          <a:ln>
            <a:noFill/>
          </a:ln>
        </p:spPr>
        <p:txBody>
          <a:bodyPr bIns="91425" rIns="91425" lIns="91425" tIns="91425" anchor="t" anchorCtr="0"/>
          <a:lstStyle>
            <a:lvl1pPr algn="l" rtl="0" indent="-121920" marL="274320">
              <a:spcBef>
                <a:spcPts val="480"/>
              </a:spcBef>
              <a:buClr>
                <a:schemeClr val="accent1"/>
              </a:buClr>
              <a:buFont typeface="Noto Symbol"/>
              <a:buChar char="∗"/>
              <a:defRPr/>
            </a:lvl1pPr>
            <a:lvl2pPr algn="l" rtl="0" indent="-144462" marL="576263">
              <a:spcBef>
                <a:spcPts val="440"/>
              </a:spcBef>
              <a:buClr>
                <a:schemeClr val="accent1"/>
              </a:buClr>
              <a:buFont typeface="Noto Symbol"/>
              <a:buChar char="∗"/>
              <a:defRPr/>
            </a:lvl2pPr>
            <a:lvl3pPr algn="l" rtl="0" indent="-106362" marL="855663">
              <a:spcBef>
                <a:spcPts val="400"/>
              </a:spcBef>
              <a:buClr>
                <a:schemeClr val="accent1"/>
              </a:buClr>
              <a:buFont typeface="Noto Symbol"/>
              <a:buChar char="∗"/>
              <a:defRPr/>
            </a:lvl3pPr>
            <a:lvl4pPr algn="l" rtl="0" indent="-114300" marL="1143000">
              <a:spcBef>
                <a:spcPts val="360"/>
              </a:spcBef>
              <a:buClr>
                <a:schemeClr val="accent1"/>
              </a:buClr>
              <a:buFont typeface="Noto Symbol"/>
              <a:buChar char="∗"/>
              <a:defRPr/>
            </a:lvl4pPr>
            <a:lvl5pPr algn="l" rtl="0" indent="-129539" marL="1463040">
              <a:spcBef>
                <a:spcPts val="320"/>
              </a:spcBef>
              <a:buClr>
                <a:schemeClr val="accent1"/>
              </a:buClr>
              <a:buFont typeface="Noto Symbol"/>
              <a:buChar char="∗"/>
              <a:defRPr/>
            </a:lvl5pPr>
            <a:lvl6pPr algn="l" rtl="0" indent="-144779" marL="1783079">
              <a:spcBef>
                <a:spcPts val="384"/>
              </a:spcBef>
              <a:buClr>
                <a:schemeClr val="accent1"/>
              </a:buClr>
              <a:buFont typeface="Noto Symbol"/>
              <a:buChar char="∗"/>
              <a:defRPr/>
            </a:lvl6pPr>
            <a:lvl7pPr algn="l" rtl="0" indent="-147320" marL="2103120">
              <a:spcBef>
                <a:spcPts val="384"/>
              </a:spcBef>
              <a:buClr>
                <a:schemeClr val="accent1"/>
              </a:buClr>
              <a:buFont typeface="Noto Symbol"/>
              <a:buChar char="∗"/>
              <a:defRPr/>
            </a:lvl7pPr>
            <a:lvl8pPr algn="l" rtl="0" indent="-149860" marL="2423160">
              <a:spcBef>
                <a:spcPts val="384"/>
              </a:spcBef>
              <a:buClr>
                <a:schemeClr val="accent1"/>
              </a:buClr>
              <a:buFont typeface="Noto Symbol"/>
              <a:buChar char="∗"/>
              <a:defRPr/>
            </a:lvl8pPr>
            <a:lvl9pPr algn="l" rtl="0" indent="-139700" marL="2743200">
              <a:spcBef>
                <a:spcPts val="384"/>
              </a:spcBef>
              <a:buClr>
                <a:schemeClr val="accent1"/>
              </a:buClr>
              <a:buFont typeface="Noto Symbol"/>
              <a:buChar char="∗"/>
              <a:defRPr/>
            </a:lvl9pPr>
          </a:lstStyle>
          <a:p/>
        </p:txBody>
      </p:sp>
      <p:sp>
        <p:nvSpPr>
          <p:cNvPr id="58" name="Shape 58"/>
          <p:cNvSpPr txBox="1"/>
          <p:nvPr>
            <p:ph idx="2" type="body"/>
          </p:nvPr>
        </p:nvSpPr>
        <p:spPr>
          <a:xfrm>
            <a:off y="2679191" x="4645151"/>
            <a:ext cy="3447288" cx="3822191"/>
          </a:xfrm>
          <a:prstGeom prst="rect">
            <a:avLst/>
          </a:prstGeom>
          <a:noFill/>
          <a:ln>
            <a:noFill/>
          </a:ln>
        </p:spPr>
        <p:txBody>
          <a:bodyPr bIns="91425" rIns="91425" lIns="91425" tIns="91425" anchor="t" anchorCtr="0"/>
          <a:lstStyle>
            <a:lvl1pPr algn="l" rtl="0" indent="-121920" marL="274320">
              <a:spcBef>
                <a:spcPts val="480"/>
              </a:spcBef>
              <a:buClr>
                <a:schemeClr val="accent1"/>
              </a:buClr>
              <a:buFont typeface="Noto Symbol"/>
              <a:buChar char="∗"/>
              <a:defRPr/>
            </a:lvl1pPr>
            <a:lvl2pPr algn="l" rtl="0" indent="-144462" marL="576263">
              <a:spcBef>
                <a:spcPts val="440"/>
              </a:spcBef>
              <a:buClr>
                <a:schemeClr val="accent1"/>
              </a:buClr>
              <a:buFont typeface="Noto Symbol"/>
              <a:buChar char="∗"/>
              <a:defRPr/>
            </a:lvl2pPr>
            <a:lvl3pPr algn="l" rtl="0" indent="-106362" marL="855663">
              <a:spcBef>
                <a:spcPts val="400"/>
              </a:spcBef>
              <a:buClr>
                <a:schemeClr val="accent1"/>
              </a:buClr>
              <a:buFont typeface="Noto Symbol"/>
              <a:buChar char="∗"/>
              <a:defRPr/>
            </a:lvl3pPr>
            <a:lvl4pPr algn="l" rtl="0" indent="-114300" marL="1143000">
              <a:spcBef>
                <a:spcPts val="360"/>
              </a:spcBef>
              <a:buClr>
                <a:schemeClr val="accent1"/>
              </a:buClr>
              <a:buFont typeface="Noto Symbol"/>
              <a:buChar char="∗"/>
              <a:defRPr/>
            </a:lvl4pPr>
            <a:lvl5pPr algn="l" rtl="0" indent="-129539" marL="1463040">
              <a:spcBef>
                <a:spcPts val="320"/>
              </a:spcBef>
              <a:buClr>
                <a:schemeClr val="accent1"/>
              </a:buClr>
              <a:buFont typeface="Noto Symbol"/>
              <a:buChar char="∗"/>
              <a:defRPr/>
            </a:lvl5pPr>
            <a:lvl6pPr algn="l" rtl="0" indent="-144779" marL="1783079">
              <a:spcBef>
                <a:spcPts val="384"/>
              </a:spcBef>
              <a:buClr>
                <a:schemeClr val="accent1"/>
              </a:buClr>
              <a:buFont typeface="Noto Symbol"/>
              <a:buChar char="∗"/>
              <a:defRPr/>
            </a:lvl6pPr>
            <a:lvl7pPr algn="l" rtl="0" indent="-147320" marL="2103120">
              <a:spcBef>
                <a:spcPts val="384"/>
              </a:spcBef>
              <a:buClr>
                <a:schemeClr val="accent1"/>
              </a:buClr>
              <a:buFont typeface="Noto Symbol"/>
              <a:buChar char="∗"/>
              <a:defRPr/>
            </a:lvl7pPr>
            <a:lvl8pPr algn="l" rtl="0" indent="-149860" marL="2423160">
              <a:spcBef>
                <a:spcPts val="384"/>
              </a:spcBef>
              <a:buClr>
                <a:schemeClr val="accent1"/>
              </a:buClr>
              <a:buFont typeface="Noto Symbol"/>
              <a:buChar char="∗"/>
              <a:defRPr/>
            </a:lvl8pPr>
            <a:lvl9pPr algn="l" rtl="0" indent="-139700" marL="2743200">
              <a:spcBef>
                <a:spcPts val="384"/>
              </a:spcBef>
              <a:buClr>
                <a:schemeClr val="accent1"/>
              </a:buClr>
              <a:buFont typeface="Noto Symbo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9" name="Shape 59"/>
        <p:cNvGrpSpPr/>
        <p:nvPr/>
      </p:nvGrpSpPr>
      <p:grpSpPr>
        <a:xfrm>
          <a:off y="0" x="0"/>
          <a:ext cy="0" cx="0"/>
          <a:chOff y="0" x="0"/>
          <a:chExt cy="0" cx="0"/>
        </a:xfrm>
      </p:grpSpPr>
      <p:sp>
        <p:nvSpPr>
          <p:cNvPr id="60" name="Shape 60"/>
          <p:cNvSpPr txBox="1"/>
          <p:nvPr>
            <p:ph type="title"/>
          </p:nvPr>
        </p:nvSpPr>
        <p:spPr>
          <a:xfrm>
            <a:off y="338328" x="457200"/>
            <a:ext cy="1252727"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1" type="body"/>
          </p:nvPr>
        </p:nvSpPr>
        <p:spPr>
          <a:xfrm>
            <a:off y="2678114" x="676656"/>
            <a:ext cy="639762" cx="3822191"/>
          </a:xfrm>
          <a:prstGeom prst="rect">
            <a:avLst/>
          </a:prstGeom>
          <a:noFill/>
          <a:ln>
            <a:noFill/>
          </a:ln>
        </p:spPr>
        <p:txBody>
          <a:bodyPr bIns="91425" rIns="91425" lIns="91425" tIns="91425" anchor="ctr" anchorCtr="0"/>
          <a:lstStyle>
            <a:lvl1pPr algn="ctr" rtl="0" indent="0" marL="0">
              <a:spcBef>
                <a:spcPts val="0"/>
              </a:spcBef>
              <a:buClr>
                <a:schemeClr val="dk2"/>
              </a:buClr>
              <a:buFont typeface="Galdeano"/>
              <a:buNone/>
              <a:defRPr/>
            </a:lvl1pPr>
            <a:lvl2pPr rtl="0" indent="0" marL="457200">
              <a:spcBef>
                <a:spcPts val="0"/>
              </a:spcBef>
              <a:buFont typeface="Galdeano"/>
              <a:buNone/>
              <a:defRPr/>
            </a:lvl2pPr>
            <a:lvl3pPr rtl="0" indent="0" marL="914400">
              <a:spcBef>
                <a:spcPts val="0"/>
              </a:spcBef>
              <a:buFont typeface="Galdeano"/>
              <a:buNone/>
              <a:defRPr/>
            </a:lvl3pPr>
            <a:lvl4pPr rtl="0" indent="0" marL="1371600">
              <a:spcBef>
                <a:spcPts val="0"/>
              </a:spcBef>
              <a:buFont typeface="Galdeano"/>
              <a:buNone/>
              <a:defRPr/>
            </a:lvl4pPr>
            <a:lvl5pPr rtl="0" indent="0" marL="1828800">
              <a:spcBef>
                <a:spcPts val="0"/>
              </a:spcBef>
              <a:buFont typeface="Galdeano"/>
              <a:buNone/>
              <a:defRPr/>
            </a:lvl5pPr>
            <a:lvl6pPr rtl="0" indent="0" marL="2286000">
              <a:spcBef>
                <a:spcPts val="0"/>
              </a:spcBef>
              <a:buFont typeface="Galdeano"/>
              <a:buNone/>
              <a:defRPr/>
            </a:lvl6pPr>
            <a:lvl7pPr rtl="0" indent="0" marL="2743200">
              <a:spcBef>
                <a:spcPts val="0"/>
              </a:spcBef>
              <a:buFont typeface="Galdeano"/>
              <a:buNone/>
              <a:defRPr/>
            </a:lvl7pPr>
            <a:lvl8pPr rtl="0" indent="0" marL="3200400">
              <a:spcBef>
                <a:spcPts val="0"/>
              </a:spcBef>
              <a:buFont typeface="Galdeano"/>
              <a:buNone/>
              <a:defRPr/>
            </a:lvl8pPr>
            <a:lvl9pPr rtl="0" indent="0" marL="3657600">
              <a:spcBef>
                <a:spcPts val="0"/>
              </a:spcBef>
              <a:buFont typeface="Galdeano"/>
              <a:buNone/>
              <a:defRPr/>
            </a:lvl9pPr>
          </a:lstStyle>
          <a:p/>
        </p:txBody>
      </p:sp>
      <p:sp>
        <p:nvSpPr>
          <p:cNvPr id="62" name="Shape 62"/>
          <p:cNvSpPr txBox="1"/>
          <p:nvPr>
            <p:ph idx="2" type="body"/>
          </p:nvPr>
        </p:nvSpPr>
        <p:spPr>
          <a:xfrm>
            <a:off y="3429000" x="677331"/>
            <a:ext cy="2697163" cx="3820055"/>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p:nvPr>
            <p:ph idx="3" type="body"/>
          </p:nvPr>
        </p:nvSpPr>
        <p:spPr>
          <a:xfrm>
            <a:off y="2678113" x="4648200"/>
            <a:ext cy="639762" cx="3822191"/>
          </a:xfrm>
          <a:prstGeom prst="rect">
            <a:avLst/>
          </a:prstGeom>
          <a:noFill/>
          <a:ln>
            <a:noFill/>
          </a:ln>
        </p:spPr>
        <p:txBody>
          <a:bodyPr bIns="91425" rIns="91425" lIns="91425" tIns="91425" anchor="ctr" anchorCtr="0"/>
          <a:lstStyle>
            <a:lvl1pPr algn="ctr" rtl="0" indent="0" marL="0">
              <a:spcBef>
                <a:spcPts val="0"/>
              </a:spcBef>
              <a:buClr>
                <a:schemeClr val="dk2"/>
              </a:buClr>
              <a:buFont typeface="Galdeano"/>
              <a:buNone/>
              <a:defRPr/>
            </a:lvl1pPr>
            <a:lvl2pPr rtl="0" indent="0" marL="457200">
              <a:spcBef>
                <a:spcPts val="0"/>
              </a:spcBef>
              <a:buFont typeface="Galdeano"/>
              <a:buNone/>
              <a:defRPr/>
            </a:lvl2pPr>
            <a:lvl3pPr rtl="0" indent="0" marL="914400">
              <a:spcBef>
                <a:spcPts val="0"/>
              </a:spcBef>
              <a:buFont typeface="Galdeano"/>
              <a:buNone/>
              <a:defRPr/>
            </a:lvl3pPr>
            <a:lvl4pPr rtl="0" indent="0" marL="1371600">
              <a:spcBef>
                <a:spcPts val="0"/>
              </a:spcBef>
              <a:buFont typeface="Galdeano"/>
              <a:buNone/>
              <a:defRPr/>
            </a:lvl4pPr>
            <a:lvl5pPr rtl="0" indent="0" marL="1828800">
              <a:spcBef>
                <a:spcPts val="0"/>
              </a:spcBef>
              <a:buFont typeface="Galdeano"/>
              <a:buNone/>
              <a:defRPr/>
            </a:lvl5pPr>
            <a:lvl6pPr rtl="0" indent="0" marL="2286000">
              <a:spcBef>
                <a:spcPts val="0"/>
              </a:spcBef>
              <a:buFont typeface="Galdeano"/>
              <a:buNone/>
              <a:defRPr/>
            </a:lvl6pPr>
            <a:lvl7pPr rtl="0" indent="0" marL="2743200">
              <a:spcBef>
                <a:spcPts val="0"/>
              </a:spcBef>
              <a:buFont typeface="Galdeano"/>
              <a:buNone/>
              <a:defRPr/>
            </a:lvl7pPr>
            <a:lvl8pPr rtl="0" indent="0" marL="3200400">
              <a:spcBef>
                <a:spcPts val="0"/>
              </a:spcBef>
              <a:buFont typeface="Galdeano"/>
              <a:buNone/>
              <a:defRPr/>
            </a:lvl8pPr>
            <a:lvl9pPr rtl="0" indent="0" marL="3657600">
              <a:spcBef>
                <a:spcPts val="0"/>
              </a:spcBef>
              <a:buFont typeface="Galdeano"/>
              <a:buNone/>
              <a:defRPr/>
            </a:lvl9pPr>
          </a:lstStyle>
          <a:p/>
        </p:txBody>
      </p:sp>
      <p:sp>
        <p:nvSpPr>
          <p:cNvPr id="64" name="Shape 64"/>
          <p:cNvSpPr txBox="1"/>
          <p:nvPr>
            <p:ph idx="4" type="body"/>
          </p:nvPr>
        </p:nvSpPr>
        <p:spPr>
          <a:xfrm>
            <a:off y="3429000" x="4645025"/>
            <a:ext cy="2697163" cx="382219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6" name="Shape 66"/>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7" name="Shape 67"/>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8" name="Shape 68"/>
        <p:cNvGrpSpPr/>
        <p:nvPr/>
      </p:nvGrpSpPr>
      <p:grpSpPr>
        <a:xfrm>
          <a:off y="0" x="0"/>
          <a:ext cy="0" cx="0"/>
          <a:chOff y="0" x="0"/>
          <a:chExt cy="0" cx="0"/>
        </a:xfrm>
      </p:grpSpPr>
      <p:sp>
        <p:nvSpPr>
          <p:cNvPr id="69" name="Shape 69"/>
          <p:cNvSpPr txBox="1"/>
          <p:nvPr>
            <p:ph type="title"/>
          </p:nvPr>
        </p:nvSpPr>
        <p:spPr>
          <a:xfrm>
            <a:off y="338328" x="457200"/>
            <a:ext cy="1252727" cx="8229600"/>
          </a:xfrm>
          <a:prstGeom prst="rect">
            <a:avLst/>
          </a:prstGeom>
          <a:noFill/>
          <a:ln>
            <a:noFill/>
          </a:ln>
        </p:spPr>
        <p:txBody>
          <a:bodyPr bIns="91425" rIns="91425" lIns="91425" tIns="91425" anchor="ctr" anchorCtr="0"/>
          <a:lstStyle>
            <a:lvl1pPr algn="ctr" rtl="0">
              <a:spcBef>
                <a:spcPts val="0"/>
              </a:spcBef>
              <a:buClr>
                <a:srgbClr val="FFFFFF"/>
              </a:buClr>
              <a:buFont typeface="Galdean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0" name="Shape 70"/>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1" name="Shape 71"/>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2" name="Shape 72"/>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3" name="Shape 73"/>
        <p:cNvGrpSpPr/>
        <p:nvPr/>
      </p:nvGrpSpPr>
      <p:grpSpPr>
        <a:xfrm>
          <a:off y="0" x="0"/>
          <a:ext cy="0" cx="0"/>
          <a:chOff y="0" x="0"/>
          <a:chExt cy="0" cx="0"/>
        </a:xfrm>
      </p:grpSpPr>
      <p:sp>
        <p:nvSpPr>
          <p:cNvPr id="74" name="Shape 74"/>
          <p:cNvSpPr/>
          <p:nvPr/>
        </p:nvSpPr>
        <p:spPr>
          <a:xfrm>
            <a:off y="228600" x="228600"/>
            <a:ext cy="1426464" cx="869594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Galdeano"/>
              <a:ea typeface="Galdeano"/>
              <a:cs typeface="Galdeano"/>
              <a:sym typeface="Galdeano"/>
            </a:endParaRPr>
          </a:p>
        </p:txBody>
      </p:sp>
      <p:grpSp>
        <p:nvGrpSpPr>
          <p:cNvPr id="75" name="Shape 75"/>
          <p:cNvGrpSpPr/>
          <p:nvPr/>
        </p:nvGrpSpPr>
        <p:grpSpPr>
          <a:xfrm>
            <a:off y="714190" x="211664"/>
            <a:ext cy="1329873" cx="8723375"/>
            <a:chOff y="4294187" x="-3905251"/>
            <a:chExt cy="1892300" cx="13027838"/>
          </a:xfrm>
        </p:grpSpPr>
        <p:sp>
          <p:nvSpPr>
            <p:cNvPr id="76" name="Shape 76"/>
            <p:cNvSpPr/>
            <p:nvPr/>
          </p:nvSpPr>
          <p:spPr>
            <a:xfrm>
              <a:off y="4500562" x="4810125"/>
              <a:ext cy="1016000" cx="4295775"/>
            </a:xfrm>
            <a:custGeom>
              <a:pathLst>
                <a:path w="2706" extrusionOk="0" h="640">
                  <a:moveTo>
                    <a:pt y="0" x="2700"/>
                  </a:moveTo>
                  <a:lnTo>
                    <a:pt y="0" x="2700"/>
                  </a:lnTo>
                  <a:lnTo>
                    <a:pt y="18" x="2586"/>
                  </a:lnTo>
                  <a:lnTo>
                    <a:pt y="38" x="2470"/>
                  </a:lnTo>
                  <a:lnTo>
                    <a:pt y="60" x="2352"/>
                  </a:lnTo>
                  <a:lnTo>
                    <a:pt y="82" x="2230"/>
                  </a:lnTo>
                  <a:lnTo>
                    <a:pt y="108" x="2106"/>
                  </a:lnTo>
                  <a:lnTo>
                    <a:pt y="134" x="1978"/>
                  </a:lnTo>
                  <a:lnTo>
                    <a:pt y="164" x="1848"/>
                  </a:lnTo>
                  <a:lnTo>
                    <a:pt y="194" x="1714"/>
                  </a:lnTo>
                  <a:lnTo>
                    <a:pt y="194" x="1714"/>
                  </a:lnTo>
                  <a:lnTo>
                    <a:pt y="252" x="1472"/>
                  </a:lnTo>
                  <a:lnTo>
                    <a:pt y="304" x="1236"/>
                  </a:lnTo>
                  <a:lnTo>
                    <a:pt y="352" x="1010"/>
                  </a:lnTo>
                  <a:lnTo>
                    <a:pt y="398" x="792"/>
                  </a:lnTo>
                  <a:lnTo>
                    <a:pt y="438" x="584"/>
                  </a:lnTo>
                  <a:lnTo>
                    <a:pt y="474" x="382"/>
                  </a:lnTo>
                  <a:lnTo>
                    <a:pt y="508" x="188"/>
                  </a:lnTo>
                  <a:lnTo>
                    <a:pt y="538" x="0"/>
                  </a:lnTo>
                  <a:lnTo>
                    <a:pt y="538" x="0"/>
                  </a:lnTo>
                  <a:lnTo>
                    <a:pt y="556" x="130"/>
                  </a:lnTo>
                  <a:lnTo>
                    <a:pt y="572" x="254"/>
                  </a:lnTo>
                  <a:lnTo>
                    <a:pt y="586" x="374"/>
                  </a:lnTo>
                  <a:lnTo>
                    <a:pt y="598" x="492"/>
                  </a:lnTo>
                  <a:lnTo>
                    <a:pt y="610" x="606"/>
                  </a:lnTo>
                  <a:lnTo>
                    <a:pt y="618" x="716"/>
                  </a:lnTo>
                  <a:lnTo>
                    <a:pt y="626" x="822"/>
                  </a:lnTo>
                  <a:lnTo>
                    <a:pt y="632" x="926"/>
                  </a:lnTo>
                  <a:lnTo>
                    <a:pt y="636" x="1028"/>
                  </a:lnTo>
                  <a:lnTo>
                    <a:pt y="638" x="1126"/>
                  </a:lnTo>
                  <a:lnTo>
                    <a:pt y="640" x="1220"/>
                  </a:lnTo>
                  <a:lnTo>
                    <a:pt y="640" x="1312"/>
                  </a:lnTo>
                  <a:lnTo>
                    <a:pt y="638" x="1402"/>
                  </a:lnTo>
                  <a:lnTo>
                    <a:pt y="636" x="1490"/>
                  </a:lnTo>
                  <a:lnTo>
                    <a:pt y="632" x="1574"/>
                  </a:lnTo>
                  <a:lnTo>
                    <a:pt y="626" x="1656"/>
                  </a:lnTo>
                  <a:lnTo>
                    <a:pt y="620" x="1734"/>
                  </a:lnTo>
                  <a:lnTo>
                    <a:pt y="612" x="1812"/>
                  </a:lnTo>
                  <a:lnTo>
                    <a:pt y="602" x="1886"/>
                  </a:lnTo>
                  <a:lnTo>
                    <a:pt y="592" x="1960"/>
                  </a:lnTo>
                  <a:lnTo>
                    <a:pt y="580" x="2030"/>
                  </a:lnTo>
                  <a:lnTo>
                    <a:pt y="568" x="2100"/>
                  </a:lnTo>
                  <a:lnTo>
                    <a:pt y="554" x="2166"/>
                  </a:lnTo>
                  <a:lnTo>
                    <a:pt y="540" x="2232"/>
                  </a:lnTo>
                  <a:lnTo>
                    <a:pt y="524" x="2296"/>
                  </a:lnTo>
                  <a:lnTo>
                    <a:pt y="508" x="2358"/>
                  </a:lnTo>
                  <a:lnTo>
                    <a:pt y="490" x="2418"/>
                  </a:lnTo>
                  <a:lnTo>
                    <a:pt y="472" x="2478"/>
                  </a:lnTo>
                  <a:lnTo>
                    <a:pt y="432" x="2592"/>
                  </a:lnTo>
                  <a:lnTo>
                    <a:pt y="390" x="2702"/>
                  </a:lnTo>
                  <a:lnTo>
                    <a:pt y="390" x="2702"/>
                  </a:lnTo>
                  <a:lnTo>
                    <a:pt y="388" x="2706"/>
                  </a:lnTo>
                  <a:lnTo>
                    <a:pt y="388" x="2706"/>
                  </a:lnTo>
                  <a:lnTo>
                    <a:pt y="0" x="2706"/>
                  </a:lnTo>
                  <a:lnTo>
                    <a:pt y="0" x="2706"/>
                  </a:lnTo>
                  <a:lnTo>
                    <a:pt y="0" x="2700"/>
                  </a:lnTo>
                  <a:lnTo>
                    <a:pt y="0" x="2700"/>
                  </a:lnTo>
                  <a:close/>
                </a:path>
              </a:pathLst>
            </a:custGeom>
            <a:solidFill>
              <a:schemeClr val="lt2">
                <a:alpha val="28627"/>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77" name="Shape 77"/>
            <p:cNvSpPr/>
            <p:nvPr/>
          </p:nvSpPr>
          <p:spPr>
            <a:xfrm>
              <a:off y="4318000" x="-309562"/>
              <a:ext cy="1209675" cx="8280400"/>
            </a:xfrm>
            <a:custGeom>
              <a:pathLst>
                <a:path w="5216" extrusionOk="0" h="762">
                  <a:moveTo>
                    <a:pt y="714" x="5216"/>
                  </a:moveTo>
                  <a:lnTo>
                    <a:pt y="714" x="5216"/>
                  </a:lnTo>
                  <a:lnTo>
                    <a:pt y="700" x="5102"/>
                  </a:lnTo>
                  <a:lnTo>
                    <a:pt y="686" x="4984"/>
                  </a:lnTo>
                  <a:lnTo>
                    <a:pt y="652" x="4738"/>
                  </a:lnTo>
                  <a:lnTo>
                    <a:pt y="610" x="4478"/>
                  </a:lnTo>
                  <a:lnTo>
                    <a:pt y="564" x="4204"/>
                  </a:lnTo>
                  <a:lnTo>
                    <a:pt y="508" x="3914"/>
                  </a:lnTo>
                  <a:lnTo>
                    <a:pt y="446" x="3608"/>
                  </a:lnTo>
                  <a:lnTo>
                    <a:pt y="374" x="3286"/>
                  </a:lnTo>
                  <a:lnTo>
                    <a:pt y="296" x="2946"/>
                  </a:lnTo>
                  <a:lnTo>
                    <a:pt y="296" x="2946"/>
                  </a:lnTo>
                  <a:lnTo>
                    <a:pt y="266" x="2812"/>
                  </a:lnTo>
                  <a:lnTo>
                    <a:pt y="236" x="2682"/>
                  </a:lnTo>
                  <a:lnTo>
                    <a:pt y="210" x="2556"/>
                  </a:lnTo>
                  <a:lnTo>
                    <a:pt y="184" x="2430"/>
                  </a:lnTo>
                  <a:lnTo>
                    <a:pt y="162" x="2308"/>
                  </a:lnTo>
                  <a:lnTo>
                    <a:pt y="140" x="2190"/>
                  </a:lnTo>
                  <a:lnTo>
                    <a:pt y="120" x="2074"/>
                  </a:lnTo>
                  <a:lnTo>
                    <a:pt y="102" x="1960"/>
                  </a:lnTo>
                  <a:lnTo>
                    <a:pt y="86" x="1850"/>
                  </a:lnTo>
                  <a:lnTo>
                    <a:pt y="72" x="1740"/>
                  </a:lnTo>
                  <a:lnTo>
                    <a:pt y="46" x="1532"/>
                  </a:lnTo>
                  <a:lnTo>
                    <a:pt y="28" x="1334"/>
                  </a:lnTo>
                  <a:lnTo>
                    <a:pt y="14" x="1148"/>
                  </a:lnTo>
                  <a:lnTo>
                    <a:pt y="4" x="970"/>
                  </a:lnTo>
                  <a:lnTo>
                    <a:pt y="0" x="802"/>
                  </a:lnTo>
                  <a:lnTo>
                    <a:pt y="0" x="644"/>
                  </a:lnTo>
                  <a:lnTo>
                    <a:pt y="4" x="496"/>
                  </a:lnTo>
                  <a:lnTo>
                    <a:pt y="10" x="358"/>
                  </a:lnTo>
                  <a:lnTo>
                    <a:pt y="20" x="230"/>
                  </a:lnTo>
                  <a:lnTo>
                    <a:pt y="32" x="110"/>
                  </a:lnTo>
                  <a:lnTo>
                    <a:pt y="48" x="0"/>
                  </a:lnTo>
                  <a:lnTo>
                    <a:pt y="48" x="0"/>
                  </a:lnTo>
                  <a:lnTo>
                    <a:pt y="66" x="154"/>
                  </a:lnTo>
                  <a:lnTo>
                    <a:pt y="86" x="314"/>
                  </a:lnTo>
                  <a:lnTo>
                    <a:pt y="112" x="480"/>
                  </a:lnTo>
                  <a:lnTo>
                    <a:pt y="140" x="652"/>
                  </a:lnTo>
                  <a:lnTo>
                    <a:pt y="174" x="830"/>
                  </a:lnTo>
                  <a:lnTo>
                    <a:pt y="210" x="1014"/>
                  </a:lnTo>
                  <a:lnTo>
                    <a:pt y="250" x="1206"/>
                  </a:lnTo>
                  <a:lnTo>
                    <a:pt y="296" x="1402"/>
                  </a:lnTo>
                  <a:lnTo>
                    <a:pt y="296" x="1402"/>
                  </a:lnTo>
                  <a:lnTo>
                    <a:pt y="378" x="1756"/>
                  </a:lnTo>
                  <a:lnTo>
                    <a:pt y="450" x="2092"/>
                  </a:lnTo>
                  <a:lnTo>
                    <a:pt y="516" x="2408"/>
                  </a:lnTo>
                  <a:lnTo>
                    <a:pt y="544" x="2562"/>
                  </a:lnTo>
                  <a:lnTo>
                    <a:pt y="572" x="2708"/>
                  </a:lnTo>
                  <a:lnTo>
                    <a:pt y="598" x="2852"/>
                  </a:lnTo>
                  <a:lnTo>
                    <a:pt y="620" x="2992"/>
                  </a:lnTo>
                  <a:lnTo>
                    <a:pt y="642" x="3128"/>
                  </a:lnTo>
                  <a:lnTo>
                    <a:pt y="662" x="3260"/>
                  </a:lnTo>
                  <a:lnTo>
                    <a:pt y="678" x="3388"/>
                  </a:lnTo>
                  <a:lnTo>
                    <a:pt y="694" x="3512"/>
                  </a:lnTo>
                  <a:lnTo>
                    <a:pt y="708" x="3632"/>
                  </a:lnTo>
                  <a:lnTo>
                    <a:pt y="722" x="3750"/>
                  </a:lnTo>
                  <a:lnTo>
                    <a:pt y="732" x="3864"/>
                  </a:lnTo>
                  <a:lnTo>
                    <a:pt y="740" x="3974"/>
                  </a:lnTo>
                  <a:lnTo>
                    <a:pt y="748" x="4080"/>
                  </a:lnTo>
                  <a:lnTo>
                    <a:pt y="754" x="4184"/>
                  </a:lnTo>
                  <a:lnTo>
                    <a:pt y="758" x="4286"/>
                  </a:lnTo>
                  <a:lnTo>
                    <a:pt y="762" x="4384"/>
                  </a:lnTo>
                  <a:lnTo>
                    <a:pt y="762" x="4478"/>
                  </a:lnTo>
                  <a:lnTo>
                    <a:pt y="762" x="4570"/>
                  </a:lnTo>
                  <a:lnTo>
                    <a:pt y="760" x="4660"/>
                  </a:lnTo>
                  <a:lnTo>
                    <a:pt y="758" x="4746"/>
                  </a:lnTo>
                  <a:lnTo>
                    <a:pt y="754" x="4830"/>
                  </a:lnTo>
                  <a:lnTo>
                    <a:pt y="748" x="4912"/>
                  </a:lnTo>
                  <a:lnTo>
                    <a:pt y="740" x="4992"/>
                  </a:lnTo>
                  <a:lnTo>
                    <a:pt y="732" x="5068"/>
                  </a:lnTo>
                  <a:lnTo>
                    <a:pt y="724" x="5144"/>
                  </a:lnTo>
                  <a:lnTo>
                    <a:pt y="714" x="5216"/>
                  </a:lnTo>
                  <a:lnTo>
                    <a:pt y="714" x="5216"/>
                  </a:lnTo>
                  <a:close/>
                </a:path>
              </a:pathLst>
            </a:custGeom>
            <a:solidFill>
              <a:schemeClr val="lt2">
                <a:alpha val="40000"/>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78" name="Shape 78"/>
            <p:cNvSpPr/>
            <p:nvPr/>
          </p:nvSpPr>
          <p:spPr>
            <a:xfrm>
              <a:off y="4335462" x="3175"/>
              <a:ext cy="1101725" cx="8166100"/>
            </a:xfrm>
            <a:custGeom>
              <a:pathLst>
                <a:path w="5144" extrusionOk="0" h="694">
                  <a:moveTo>
                    <a:pt y="70" x="0"/>
                  </a:moveTo>
                  <a:lnTo>
                    <a:pt y="70" x="0"/>
                  </a:lnTo>
                  <a:lnTo>
                    <a:pt y="66" x="18"/>
                  </a:lnTo>
                  <a:lnTo>
                    <a:pt y="56" x="72"/>
                  </a:lnTo>
                  <a:lnTo>
                    <a:pt y="42" x="164"/>
                  </a:lnTo>
                  <a:lnTo>
                    <a:pt y="34" x="224"/>
                  </a:lnTo>
                  <a:lnTo>
                    <a:pt y="26" x="294"/>
                  </a:lnTo>
                  <a:lnTo>
                    <a:pt y="20" x="372"/>
                  </a:lnTo>
                  <a:lnTo>
                    <a:pt y="14" x="462"/>
                  </a:lnTo>
                  <a:lnTo>
                    <a:pt y="8" x="560"/>
                  </a:lnTo>
                  <a:lnTo>
                    <a:pt y="4" x="670"/>
                  </a:lnTo>
                  <a:lnTo>
                    <a:pt y="2" x="790"/>
                  </a:lnTo>
                  <a:lnTo>
                    <a:pt y="0" x="920"/>
                  </a:lnTo>
                  <a:lnTo>
                    <a:pt y="2" x="1060"/>
                  </a:lnTo>
                  <a:lnTo>
                    <a:pt y="6" x="1210"/>
                  </a:lnTo>
                  <a:lnTo>
                    <a:pt y="14" x="1372"/>
                  </a:lnTo>
                  <a:lnTo>
                    <a:pt y="24" x="1544"/>
                  </a:lnTo>
                  <a:lnTo>
                    <a:pt y="40" x="1726"/>
                  </a:lnTo>
                  <a:lnTo>
                    <a:pt y="58" x="1920"/>
                  </a:lnTo>
                  <a:lnTo>
                    <a:pt y="80" x="2126"/>
                  </a:lnTo>
                  <a:lnTo>
                    <a:pt y="106" x="2342"/>
                  </a:lnTo>
                  <a:lnTo>
                    <a:pt y="138" x="2570"/>
                  </a:lnTo>
                  <a:lnTo>
                    <a:pt y="174" x="2808"/>
                  </a:lnTo>
                  <a:lnTo>
                    <a:pt y="216" x="3058"/>
                  </a:lnTo>
                  <a:lnTo>
                    <a:pt y="266" x="3320"/>
                  </a:lnTo>
                  <a:lnTo>
                    <a:pt y="320" x="3594"/>
                  </a:lnTo>
                  <a:lnTo>
                    <a:pt y="380" x="3880"/>
                  </a:lnTo>
                  <a:lnTo>
                    <a:pt y="448" x="4178"/>
                  </a:lnTo>
                  <a:lnTo>
                    <a:pt y="522" x="4488"/>
                  </a:lnTo>
                  <a:lnTo>
                    <a:pt y="604" x="4810"/>
                  </a:lnTo>
                  <a:lnTo>
                    <a:pt y="694" x="5144"/>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79" name="Shape 79"/>
            <p:cNvSpPr/>
            <p:nvPr/>
          </p:nvSpPr>
          <p:spPr>
            <a:xfrm>
              <a:off y="4316412" x="4156075"/>
              <a:ext cy="927100" cx="4940300"/>
            </a:xfrm>
            <a:custGeom>
              <a:pathLst>
                <a:path w="3112" extrusionOk="0" h="584">
                  <a:moveTo>
                    <a:pt y="584" x="0"/>
                  </a:moveTo>
                  <a:lnTo>
                    <a:pt y="584" x="0"/>
                  </a:lnTo>
                  <a:lnTo>
                    <a:pt y="560" x="90"/>
                  </a:lnTo>
                  <a:lnTo>
                    <a:pt y="498" x="336"/>
                  </a:lnTo>
                  <a:lnTo>
                    <a:pt y="456" x="506"/>
                  </a:lnTo>
                  <a:lnTo>
                    <a:pt y="410" x="702"/>
                  </a:lnTo>
                  <a:lnTo>
                    <a:pt y="360" x="920"/>
                  </a:lnTo>
                  <a:lnTo>
                    <a:pt y="306" x="1154"/>
                  </a:lnTo>
                  <a:lnTo>
                    <a:pt y="254" x="1402"/>
                  </a:lnTo>
                  <a:lnTo>
                    <a:pt y="202" x="1656"/>
                  </a:lnTo>
                  <a:lnTo>
                    <a:pt y="154" x="1916"/>
                  </a:lnTo>
                  <a:lnTo>
                    <a:pt y="108" x="2174"/>
                  </a:lnTo>
                  <a:lnTo>
                    <a:pt y="88" x="2302"/>
                  </a:lnTo>
                  <a:lnTo>
                    <a:pt y="68" x="2426"/>
                  </a:lnTo>
                  <a:lnTo>
                    <a:pt y="52" x="2550"/>
                  </a:lnTo>
                  <a:lnTo>
                    <a:pt y="36" x="2670"/>
                  </a:lnTo>
                  <a:lnTo>
                    <a:pt y="24" x="2788"/>
                  </a:lnTo>
                  <a:lnTo>
                    <a:pt y="14" x="2900"/>
                  </a:lnTo>
                  <a:lnTo>
                    <a:pt y="6" x="3008"/>
                  </a:lnTo>
                  <a:lnTo>
                    <a:pt y="0" x="3112"/>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80" name="Shape 80"/>
            <p:cNvSpPr/>
            <p:nvPr/>
          </p:nvSpPr>
          <p:spPr>
            <a:xfrm>
              <a:off y="4294187" x="-3905251"/>
              <a:ext cy="1892300" cx="13027838"/>
            </a:xfrm>
            <a:custGeom>
              <a:pathLst>
                <a:path w="8196" extrusionOk="0" h="1192">
                  <a:moveTo>
                    <a:pt y="512" x="8192"/>
                  </a:moveTo>
                  <a:lnTo>
                    <a:pt y="512" x="8192"/>
                  </a:lnTo>
                  <a:lnTo>
                    <a:pt y="542" x="8116"/>
                  </a:lnTo>
                  <a:lnTo>
                    <a:pt y="570" x="8040"/>
                  </a:lnTo>
                  <a:lnTo>
                    <a:pt y="596" x="7960"/>
                  </a:lnTo>
                  <a:lnTo>
                    <a:pt y="620" x="7878"/>
                  </a:lnTo>
                  <a:lnTo>
                    <a:pt y="644" x="7794"/>
                  </a:lnTo>
                  <a:lnTo>
                    <a:pt y="666" x="7706"/>
                  </a:lnTo>
                  <a:lnTo>
                    <a:pt y="684" x="7616"/>
                  </a:lnTo>
                  <a:lnTo>
                    <a:pt y="702" x="7522"/>
                  </a:lnTo>
                  <a:lnTo>
                    <a:pt y="718" x="7424"/>
                  </a:lnTo>
                  <a:lnTo>
                    <a:pt y="730" x="7322"/>
                  </a:lnTo>
                  <a:lnTo>
                    <a:pt y="742" x="7216"/>
                  </a:lnTo>
                  <a:lnTo>
                    <a:pt y="750" x="7106"/>
                  </a:lnTo>
                  <a:lnTo>
                    <a:pt y="758" x="6992"/>
                  </a:lnTo>
                  <a:lnTo>
                    <a:pt y="762" x="6872"/>
                  </a:lnTo>
                  <a:lnTo>
                    <a:pt y="762" x="6748"/>
                  </a:lnTo>
                  <a:lnTo>
                    <a:pt y="760" x="6618"/>
                  </a:lnTo>
                  <a:lnTo>
                    <a:pt y="756" x="6482"/>
                  </a:lnTo>
                  <a:lnTo>
                    <a:pt y="750" x="6342"/>
                  </a:lnTo>
                  <a:lnTo>
                    <a:pt y="740" x="6196"/>
                  </a:lnTo>
                  <a:lnTo>
                    <a:pt y="726" x="6042"/>
                  </a:lnTo>
                  <a:lnTo>
                    <a:pt y="710" x="5882"/>
                  </a:lnTo>
                  <a:lnTo>
                    <a:pt y="690" x="5716"/>
                  </a:lnTo>
                  <a:lnTo>
                    <a:pt y="668" x="5544"/>
                  </a:lnTo>
                  <a:lnTo>
                    <a:pt y="642" x="5364"/>
                  </a:lnTo>
                  <a:lnTo>
                    <a:pt y="612" x="5176"/>
                  </a:lnTo>
                  <a:lnTo>
                    <a:pt y="578" x="4982"/>
                  </a:lnTo>
                  <a:lnTo>
                    <a:pt y="540" x="4778"/>
                  </a:lnTo>
                  <a:lnTo>
                    <a:pt y="500" x="4568"/>
                  </a:lnTo>
                  <a:lnTo>
                    <a:pt y="454" x="4348"/>
                  </a:lnTo>
                  <a:lnTo>
                    <a:pt y="406" x="4122"/>
                  </a:lnTo>
                  <a:lnTo>
                    <a:pt y="354" x="3886"/>
                  </a:lnTo>
                  <a:lnTo>
                    <a:pt y="296" x="3640"/>
                  </a:lnTo>
                  <a:lnTo>
                    <a:pt y="296" x="3640"/>
                  </a:lnTo>
                  <a:lnTo>
                    <a:pt y="240" x="3396"/>
                  </a:lnTo>
                  <a:lnTo>
                    <a:pt y="192" x="3160"/>
                  </a:lnTo>
                  <a:lnTo>
                    <a:pt y="148" x="2934"/>
                  </a:lnTo>
                  <a:lnTo>
                    <a:pt y="112" x="2718"/>
                  </a:lnTo>
                  <a:lnTo>
                    <a:pt y="82" x="2512"/>
                  </a:lnTo>
                  <a:lnTo>
                    <a:pt y="56" x="2314"/>
                  </a:lnTo>
                  <a:lnTo>
                    <a:pt y="36" x="2126"/>
                  </a:lnTo>
                  <a:lnTo>
                    <a:pt y="20" x="1948"/>
                  </a:lnTo>
                  <a:lnTo>
                    <a:pt y="10" x="1776"/>
                  </a:lnTo>
                  <a:lnTo>
                    <a:pt y="2" x="1616"/>
                  </a:lnTo>
                  <a:lnTo>
                    <a:pt y="0" x="1462"/>
                  </a:lnTo>
                  <a:lnTo>
                    <a:pt y="0" x="1318"/>
                  </a:lnTo>
                  <a:lnTo>
                    <a:pt y="4" x="1182"/>
                  </a:lnTo>
                  <a:lnTo>
                    <a:pt y="10" x="1054"/>
                  </a:lnTo>
                  <a:lnTo>
                    <a:pt y="20" x="934"/>
                  </a:lnTo>
                  <a:lnTo>
                    <a:pt y="30" x="822"/>
                  </a:lnTo>
                  <a:lnTo>
                    <a:pt y="44" x="716"/>
                  </a:lnTo>
                  <a:lnTo>
                    <a:pt y="58" x="620"/>
                  </a:lnTo>
                  <a:lnTo>
                    <a:pt y="74" x="530"/>
                  </a:lnTo>
                  <a:lnTo>
                    <a:pt y="92" x="450"/>
                  </a:lnTo>
                  <a:lnTo>
                    <a:pt y="108" x="374"/>
                  </a:lnTo>
                  <a:lnTo>
                    <a:pt y="126" x="308"/>
                  </a:lnTo>
                  <a:lnTo>
                    <a:pt y="144" x="248"/>
                  </a:lnTo>
                  <a:lnTo>
                    <a:pt y="160" x="194"/>
                  </a:lnTo>
                  <a:lnTo>
                    <a:pt y="176" x="148"/>
                  </a:lnTo>
                  <a:lnTo>
                    <a:pt y="192" x="108"/>
                  </a:lnTo>
                  <a:lnTo>
                    <a:pt y="216" x="48"/>
                  </a:lnTo>
                  <a:lnTo>
                    <a:pt y="234" x="12"/>
                  </a:lnTo>
                  <a:lnTo>
                    <a:pt y="240" x="0"/>
                  </a:lnTo>
                  <a:lnTo>
                    <a:pt y="1192" x="0"/>
                  </a:lnTo>
                  <a:lnTo>
                    <a:pt y="1192" x="8192"/>
                  </a:lnTo>
                  <a:lnTo>
                    <a:pt y="1192" x="8192"/>
                  </a:lnTo>
                  <a:lnTo>
                    <a:pt y="1186" x="8196"/>
                  </a:lnTo>
                  <a:lnTo>
                    <a:pt y="1186" x="8196"/>
                  </a:lnTo>
                  <a:lnTo>
                    <a:pt y="510" x="8196"/>
                  </a:lnTo>
                  <a:lnTo>
                    <a:pt y="510" x="8196"/>
                  </a:lnTo>
                  <a:lnTo>
                    <a:pt y="512" x="8192"/>
                  </a:lnTo>
                  <a:lnTo>
                    <a:pt y="512" x="8192"/>
                  </a:lnTo>
                  <a:close/>
                </a:path>
              </a:pathLst>
            </a:custGeom>
            <a:solidFill>
              <a:schemeClr val="lt1"/>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grpSp>
      <p:sp>
        <p:nvSpPr>
          <p:cNvPr id="81" name="Shape 81"/>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2" name="Shape 82"/>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3" name="Shape 83"/>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4" name="Shape 84"/>
        <p:cNvGrpSpPr/>
        <p:nvPr/>
      </p:nvGrpSpPr>
      <p:grpSpPr>
        <a:xfrm>
          <a:off y="0" x="0"/>
          <a:ext cy="0" cx="0"/>
          <a:chOff y="0" x="0"/>
          <a:chExt cy="0" cx="0"/>
        </a:xfrm>
      </p:grpSpPr>
      <p:sp>
        <p:nvSpPr>
          <p:cNvPr id="85" name="Shape 85"/>
          <p:cNvSpPr/>
          <p:nvPr/>
        </p:nvSpPr>
        <p:spPr>
          <a:xfrm>
            <a:off y="228600" x="228600"/>
            <a:ext cy="1426464" cx="869594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Galdeano"/>
              <a:ea typeface="Galdeano"/>
              <a:cs typeface="Galdeano"/>
              <a:sym typeface="Galdeano"/>
            </a:endParaRPr>
          </a:p>
        </p:txBody>
      </p:sp>
      <p:sp>
        <p:nvSpPr>
          <p:cNvPr id="86" name="Shape 86"/>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7" name="Shape 87"/>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8" name="Shape 88"/>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
        <p:nvSpPr>
          <p:cNvPr id="89" name="Shape 89"/>
          <p:cNvSpPr txBox="1"/>
          <p:nvPr>
            <p:ph idx="1" type="body"/>
          </p:nvPr>
        </p:nvSpPr>
        <p:spPr>
          <a:xfrm>
            <a:off y="3581400" x="914400"/>
            <a:ext cy="1905001" cx="3352799"/>
          </a:xfrm>
          <a:prstGeom prst="rect">
            <a:avLst/>
          </a:prstGeom>
          <a:noFill/>
          <a:ln>
            <a:noFill/>
          </a:ln>
        </p:spPr>
        <p:txBody>
          <a:bodyPr bIns="91425" rIns="91425" lIns="91425" tIns="91425" anchor="t" anchorCtr="0"/>
          <a:lstStyle>
            <a:lvl1pPr rtl="0" indent="0" marL="0">
              <a:spcBef>
                <a:spcPts val="0"/>
              </a:spcBef>
              <a:spcAft>
                <a:spcPts val="600"/>
              </a:spcAft>
              <a:buClr>
                <a:schemeClr val="dk2"/>
              </a:buClr>
              <a:buFont typeface="Galdeano"/>
              <a:buNone/>
              <a:defRPr/>
            </a:lvl1pPr>
            <a:lvl2pPr rtl="0" indent="0" marL="457200">
              <a:spcBef>
                <a:spcPts val="0"/>
              </a:spcBef>
              <a:buFont typeface="Galdeano"/>
              <a:buNone/>
              <a:defRPr/>
            </a:lvl2pPr>
            <a:lvl3pPr rtl="0" indent="0" marL="914400">
              <a:spcBef>
                <a:spcPts val="0"/>
              </a:spcBef>
              <a:buFont typeface="Galdeano"/>
              <a:buNone/>
              <a:defRPr/>
            </a:lvl3pPr>
            <a:lvl4pPr rtl="0" indent="0" marL="1371600">
              <a:spcBef>
                <a:spcPts val="0"/>
              </a:spcBef>
              <a:buFont typeface="Galdeano"/>
              <a:buNone/>
              <a:defRPr/>
            </a:lvl4pPr>
            <a:lvl5pPr rtl="0" indent="0" marL="1828800">
              <a:spcBef>
                <a:spcPts val="0"/>
              </a:spcBef>
              <a:buFont typeface="Galdeano"/>
              <a:buNone/>
              <a:defRPr/>
            </a:lvl5pPr>
            <a:lvl6pPr rtl="0" indent="0" marL="2286000">
              <a:spcBef>
                <a:spcPts val="0"/>
              </a:spcBef>
              <a:buFont typeface="Galdeano"/>
              <a:buNone/>
              <a:defRPr/>
            </a:lvl6pPr>
            <a:lvl7pPr rtl="0" indent="0" marL="2743200">
              <a:spcBef>
                <a:spcPts val="0"/>
              </a:spcBef>
              <a:buFont typeface="Galdeano"/>
              <a:buNone/>
              <a:defRPr/>
            </a:lvl7pPr>
            <a:lvl8pPr rtl="0" indent="0" marL="3200400">
              <a:spcBef>
                <a:spcPts val="0"/>
              </a:spcBef>
              <a:buFont typeface="Galdeano"/>
              <a:buNone/>
              <a:defRPr/>
            </a:lvl8pPr>
            <a:lvl9pPr rtl="0" indent="0" marL="3657600">
              <a:spcBef>
                <a:spcPts val="0"/>
              </a:spcBef>
              <a:buFont typeface="Galdeano"/>
              <a:buNone/>
              <a:defRPr/>
            </a:lvl9pPr>
          </a:lstStyle>
          <a:p/>
        </p:txBody>
      </p:sp>
      <p:grpSp>
        <p:nvGrpSpPr>
          <p:cNvPr id="90" name="Shape 90"/>
          <p:cNvGrpSpPr/>
          <p:nvPr/>
        </p:nvGrpSpPr>
        <p:grpSpPr>
          <a:xfrm>
            <a:off y="714191" x="211664"/>
            <a:ext cy="1331580" cx="8723376"/>
            <a:chOff y="4294187" x="-3905250"/>
            <a:chExt cy="1892300" cx="13011150"/>
          </a:xfrm>
        </p:grpSpPr>
        <p:sp>
          <p:nvSpPr>
            <p:cNvPr id="91" name="Shape 91"/>
            <p:cNvSpPr/>
            <p:nvPr/>
          </p:nvSpPr>
          <p:spPr>
            <a:xfrm>
              <a:off y="4500562" x="4810125"/>
              <a:ext cy="1016000" cx="4295775"/>
            </a:xfrm>
            <a:custGeom>
              <a:pathLst>
                <a:path w="2706" extrusionOk="0" h="640">
                  <a:moveTo>
                    <a:pt y="0" x="2700"/>
                  </a:moveTo>
                  <a:lnTo>
                    <a:pt y="0" x="2700"/>
                  </a:lnTo>
                  <a:lnTo>
                    <a:pt y="18" x="2586"/>
                  </a:lnTo>
                  <a:lnTo>
                    <a:pt y="38" x="2470"/>
                  </a:lnTo>
                  <a:lnTo>
                    <a:pt y="60" x="2352"/>
                  </a:lnTo>
                  <a:lnTo>
                    <a:pt y="82" x="2230"/>
                  </a:lnTo>
                  <a:lnTo>
                    <a:pt y="108" x="2106"/>
                  </a:lnTo>
                  <a:lnTo>
                    <a:pt y="134" x="1978"/>
                  </a:lnTo>
                  <a:lnTo>
                    <a:pt y="164" x="1848"/>
                  </a:lnTo>
                  <a:lnTo>
                    <a:pt y="194" x="1714"/>
                  </a:lnTo>
                  <a:lnTo>
                    <a:pt y="194" x="1714"/>
                  </a:lnTo>
                  <a:lnTo>
                    <a:pt y="252" x="1472"/>
                  </a:lnTo>
                  <a:lnTo>
                    <a:pt y="304" x="1236"/>
                  </a:lnTo>
                  <a:lnTo>
                    <a:pt y="352" x="1010"/>
                  </a:lnTo>
                  <a:lnTo>
                    <a:pt y="398" x="792"/>
                  </a:lnTo>
                  <a:lnTo>
                    <a:pt y="438" x="584"/>
                  </a:lnTo>
                  <a:lnTo>
                    <a:pt y="474" x="382"/>
                  </a:lnTo>
                  <a:lnTo>
                    <a:pt y="508" x="188"/>
                  </a:lnTo>
                  <a:lnTo>
                    <a:pt y="538" x="0"/>
                  </a:lnTo>
                  <a:lnTo>
                    <a:pt y="538" x="0"/>
                  </a:lnTo>
                  <a:lnTo>
                    <a:pt y="556" x="130"/>
                  </a:lnTo>
                  <a:lnTo>
                    <a:pt y="572" x="254"/>
                  </a:lnTo>
                  <a:lnTo>
                    <a:pt y="586" x="374"/>
                  </a:lnTo>
                  <a:lnTo>
                    <a:pt y="598" x="492"/>
                  </a:lnTo>
                  <a:lnTo>
                    <a:pt y="610" x="606"/>
                  </a:lnTo>
                  <a:lnTo>
                    <a:pt y="618" x="716"/>
                  </a:lnTo>
                  <a:lnTo>
                    <a:pt y="626" x="822"/>
                  </a:lnTo>
                  <a:lnTo>
                    <a:pt y="632" x="926"/>
                  </a:lnTo>
                  <a:lnTo>
                    <a:pt y="636" x="1028"/>
                  </a:lnTo>
                  <a:lnTo>
                    <a:pt y="638" x="1126"/>
                  </a:lnTo>
                  <a:lnTo>
                    <a:pt y="640" x="1220"/>
                  </a:lnTo>
                  <a:lnTo>
                    <a:pt y="640" x="1312"/>
                  </a:lnTo>
                  <a:lnTo>
                    <a:pt y="638" x="1402"/>
                  </a:lnTo>
                  <a:lnTo>
                    <a:pt y="636" x="1490"/>
                  </a:lnTo>
                  <a:lnTo>
                    <a:pt y="632" x="1574"/>
                  </a:lnTo>
                  <a:lnTo>
                    <a:pt y="626" x="1656"/>
                  </a:lnTo>
                  <a:lnTo>
                    <a:pt y="620" x="1734"/>
                  </a:lnTo>
                  <a:lnTo>
                    <a:pt y="612" x="1812"/>
                  </a:lnTo>
                  <a:lnTo>
                    <a:pt y="602" x="1886"/>
                  </a:lnTo>
                  <a:lnTo>
                    <a:pt y="592" x="1960"/>
                  </a:lnTo>
                  <a:lnTo>
                    <a:pt y="580" x="2030"/>
                  </a:lnTo>
                  <a:lnTo>
                    <a:pt y="568" x="2100"/>
                  </a:lnTo>
                  <a:lnTo>
                    <a:pt y="554" x="2166"/>
                  </a:lnTo>
                  <a:lnTo>
                    <a:pt y="540" x="2232"/>
                  </a:lnTo>
                  <a:lnTo>
                    <a:pt y="524" x="2296"/>
                  </a:lnTo>
                  <a:lnTo>
                    <a:pt y="508" x="2358"/>
                  </a:lnTo>
                  <a:lnTo>
                    <a:pt y="490" x="2418"/>
                  </a:lnTo>
                  <a:lnTo>
                    <a:pt y="472" x="2478"/>
                  </a:lnTo>
                  <a:lnTo>
                    <a:pt y="432" x="2592"/>
                  </a:lnTo>
                  <a:lnTo>
                    <a:pt y="390" x="2702"/>
                  </a:lnTo>
                  <a:lnTo>
                    <a:pt y="390" x="2702"/>
                  </a:lnTo>
                  <a:lnTo>
                    <a:pt y="388" x="2706"/>
                  </a:lnTo>
                  <a:lnTo>
                    <a:pt y="388" x="2706"/>
                  </a:lnTo>
                  <a:lnTo>
                    <a:pt y="0" x="2706"/>
                  </a:lnTo>
                  <a:lnTo>
                    <a:pt y="0" x="2706"/>
                  </a:lnTo>
                  <a:lnTo>
                    <a:pt y="0" x="2700"/>
                  </a:lnTo>
                  <a:lnTo>
                    <a:pt y="0" x="2700"/>
                  </a:lnTo>
                  <a:close/>
                </a:path>
              </a:pathLst>
            </a:custGeom>
            <a:solidFill>
              <a:schemeClr val="lt2">
                <a:alpha val="28627"/>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92" name="Shape 92"/>
            <p:cNvSpPr/>
            <p:nvPr/>
          </p:nvSpPr>
          <p:spPr>
            <a:xfrm>
              <a:off y="4318000" x="-309562"/>
              <a:ext cy="1209675" cx="8280400"/>
            </a:xfrm>
            <a:custGeom>
              <a:pathLst>
                <a:path w="5216" extrusionOk="0" h="762">
                  <a:moveTo>
                    <a:pt y="714" x="5216"/>
                  </a:moveTo>
                  <a:lnTo>
                    <a:pt y="714" x="5216"/>
                  </a:lnTo>
                  <a:lnTo>
                    <a:pt y="700" x="5102"/>
                  </a:lnTo>
                  <a:lnTo>
                    <a:pt y="686" x="4984"/>
                  </a:lnTo>
                  <a:lnTo>
                    <a:pt y="652" x="4738"/>
                  </a:lnTo>
                  <a:lnTo>
                    <a:pt y="610" x="4478"/>
                  </a:lnTo>
                  <a:lnTo>
                    <a:pt y="564" x="4204"/>
                  </a:lnTo>
                  <a:lnTo>
                    <a:pt y="508" x="3914"/>
                  </a:lnTo>
                  <a:lnTo>
                    <a:pt y="446" x="3608"/>
                  </a:lnTo>
                  <a:lnTo>
                    <a:pt y="374" x="3286"/>
                  </a:lnTo>
                  <a:lnTo>
                    <a:pt y="296" x="2946"/>
                  </a:lnTo>
                  <a:lnTo>
                    <a:pt y="296" x="2946"/>
                  </a:lnTo>
                  <a:lnTo>
                    <a:pt y="266" x="2812"/>
                  </a:lnTo>
                  <a:lnTo>
                    <a:pt y="236" x="2682"/>
                  </a:lnTo>
                  <a:lnTo>
                    <a:pt y="210" x="2556"/>
                  </a:lnTo>
                  <a:lnTo>
                    <a:pt y="184" x="2430"/>
                  </a:lnTo>
                  <a:lnTo>
                    <a:pt y="162" x="2308"/>
                  </a:lnTo>
                  <a:lnTo>
                    <a:pt y="140" x="2190"/>
                  </a:lnTo>
                  <a:lnTo>
                    <a:pt y="120" x="2074"/>
                  </a:lnTo>
                  <a:lnTo>
                    <a:pt y="102" x="1960"/>
                  </a:lnTo>
                  <a:lnTo>
                    <a:pt y="86" x="1850"/>
                  </a:lnTo>
                  <a:lnTo>
                    <a:pt y="72" x="1740"/>
                  </a:lnTo>
                  <a:lnTo>
                    <a:pt y="46" x="1532"/>
                  </a:lnTo>
                  <a:lnTo>
                    <a:pt y="28" x="1334"/>
                  </a:lnTo>
                  <a:lnTo>
                    <a:pt y="14" x="1148"/>
                  </a:lnTo>
                  <a:lnTo>
                    <a:pt y="4" x="970"/>
                  </a:lnTo>
                  <a:lnTo>
                    <a:pt y="0" x="802"/>
                  </a:lnTo>
                  <a:lnTo>
                    <a:pt y="0" x="644"/>
                  </a:lnTo>
                  <a:lnTo>
                    <a:pt y="4" x="496"/>
                  </a:lnTo>
                  <a:lnTo>
                    <a:pt y="10" x="358"/>
                  </a:lnTo>
                  <a:lnTo>
                    <a:pt y="20" x="230"/>
                  </a:lnTo>
                  <a:lnTo>
                    <a:pt y="32" x="110"/>
                  </a:lnTo>
                  <a:lnTo>
                    <a:pt y="48" x="0"/>
                  </a:lnTo>
                  <a:lnTo>
                    <a:pt y="48" x="0"/>
                  </a:lnTo>
                  <a:lnTo>
                    <a:pt y="66" x="154"/>
                  </a:lnTo>
                  <a:lnTo>
                    <a:pt y="86" x="314"/>
                  </a:lnTo>
                  <a:lnTo>
                    <a:pt y="112" x="480"/>
                  </a:lnTo>
                  <a:lnTo>
                    <a:pt y="140" x="652"/>
                  </a:lnTo>
                  <a:lnTo>
                    <a:pt y="174" x="830"/>
                  </a:lnTo>
                  <a:lnTo>
                    <a:pt y="210" x="1014"/>
                  </a:lnTo>
                  <a:lnTo>
                    <a:pt y="250" x="1206"/>
                  </a:lnTo>
                  <a:lnTo>
                    <a:pt y="296" x="1402"/>
                  </a:lnTo>
                  <a:lnTo>
                    <a:pt y="296" x="1402"/>
                  </a:lnTo>
                  <a:lnTo>
                    <a:pt y="378" x="1756"/>
                  </a:lnTo>
                  <a:lnTo>
                    <a:pt y="450" x="2092"/>
                  </a:lnTo>
                  <a:lnTo>
                    <a:pt y="516" x="2408"/>
                  </a:lnTo>
                  <a:lnTo>
                    <a:pt y="544" x="2562"/>
                  </a:lnTo>
                  <a:lnTo>
                    <a:pt y="572" x="2708"/>
                  </a:lnTo>
                  <a:lnTo>
                    <a:pt y="598" x="2852"/>
                  </a:lnTo>
                  <a:lnTo>
                    <a:pt y="620" x="2992"/>
                  </a:lnTo>
                  <a:lnTo>
                    <a:pt y="642" x="3128"/>
                  </a:lnTo>
                  <a:lnTo>
                    <a:pt y="662" x="3260"/>
                  </a:lnTo>
                  <a:lnTo>
                    <a:pt y="678" x="3388"/>
                  </a:lnTo>
                  <a:lnTo>
                    <a:pt y="694" x="3512"/>
                  </a:lnTo>
                  <a:lnTo>
                    <a:pt y="708" x="3632"/>
                  </a:lnTo>
                  <a:lnTo>
                    <a:pt y="722" x="3750"/>
                  </a:lnTo>
                  <a:lnTo>
                    <a:pt y="732" x="3864"/>
                  </a:lnTo>
                  <a:lnTo>
                    <a:pt y="740" x="3974"/>
                  </a:lnTo>
                  <a:lnTo>
                    <a:pt y="748" x="4080"/>
                  </a:lnTo>
                  <a:lnTo>
                    <a:pt y="754" x="4184"/>
                  </a:lnTo>
                  <a:lnTo>
                    <a:pt y="758" x="4286"/>
                  </a:lnTo>
                  <a:lnTo>
                    <a:pt y="762" x="4384"/>
                  </a:lnTo>
                  <a:lnTo>
                    <a:pt y="762" x="4478"/>
                  </a:lnTo>
                  <a:lnTo>
                    <a:pt y="762" x="4570"/>
                  </a:lnTo>
                  <a:lnTo>
                    <a:pt y="760" x="4660"/>
                  </a:lnTo>
                  <a:lnTo>
                    <a:pt y="758" x="4746"/>
                  </a:lnTo>
                  <a:lnTo>
                    <a:pt y="754" x="4830"/>
                  </a:lnTo>
                  <a:lnTo>
                    <a:pt y="748" x="4912"/>
                  </a:lnTo>
                  <a:lnTo>
                    <a:pt y="740" x="4992"/>
                  </a:lnTo>
                  <a:lnTo>
                    <a:pt y="732" x="5068"/>
                  </a:lnTo>
                  <a:lnTo>
                    <a:pt y="724" x="5144"/>
                  </a:lnTo>
                  <a:lnTo>
                    <a:pt y="714" x="5216"/>
                  </a:lnTo>
                  <a:lnTo>
                    <a:pt y="714" x="5216"/>
                  </a:lnTo>
                  <a:close/>
                </a:path>
              </a:pathLst>
            </a:custGeom>
            <a:solidFill>
              <a:schemeClr val="lt2">
                <a:alpha val="40000"/>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93" name="Shape 93"/>
            <p:cNvSpPr/>
            <p:nvPr/>
          </p:nvSpPr>
          <p:spPr>
            <a:xfrm>
              <a:off y="4335462" x="3175"/>
              <a:ext cy="1101725" cx="8166100"/>
            </a:xfrm>
            <a:custGeom>
              <a:pathLst>
                <a:path w="5144" extrusionOk="0" h="694">
                  <a:moveTo>
                    <a:pt y="70" x="0"/>
                  </a:moveTo>
                  <a:lnTo>
                    <a:pt y="70" x="0"/>
                  </a:lnTo>
                  <a:lnTo>
                    <a:pt y="66" x="18"/>
                  </a:lnTo>
                  <a:lnTo>
                    <a:pt y="56" x="72"/>
                  </a:lnTo>
                  <a:lnTo>
                    <a:pt y="42" x="164"/>
                  </a:lnTo>
                  <a:lnTo>
                    <a:pt y="34" x="224"/>
                  </a:lnTo>
                  <a:lnTo>
                    <a:pt y="26" x="294"/>
                  </a:lnTo>
                  <a:lnTo>
                    <a:pt y="20" x="372"/>
                  </a:lnTo>
                  <a:lnTo>
                    <a:pt y="14" x="462"/>
                  </a:lnTo>
                  <a:lnTo>
                    <a:pt y="8" x="560"/>
                  </a:lnTo>
                  <a:lnTo>
                    <a:pt y="4" x="670"/>
                  </a:lnTo>
                  <a:lnTo>
                    <a:pt y="2" x="790"/>
                  </a:lnTo>
                  <a:lnTo>
                    <a:pt y="0" x="920"/>
                  </a:lnTo>
                  <a:lnTo>
                    <a:pt y="2" x="1060"/>
                  </a:lnTo>
                  <a:lnTo>
                    <a:pt y="6" x="1210"/>
                  </a:lnTo>
                  <a:lnTo>
                    <a:pt y="14" x="1372"/>
                  </a:lnTo>
                  <a:lnTo>
                    <a:pt y="24" x="1544"/>
                  </a:lnTo>
                  <a:lnTo>
                    <a:pt y="40" x="1726"/>
                  </a:lnTo>
                  <a:lnTo>
                    <a:pt y="58" x="1920"/>
                  </a:lnTo>
                  <a:lnTo>
                    <a:pt y="80" x="2126"/>
                  </a:lnTo>
                  <a:lnTo>
                    <a:pt y="106" x="2342"/>
                  </a:lnTo>
                  <a:lnTo>
                    <a:pt y="138" x="2570"/>
                  </a:lnTo>
                  <a:lnTo>
                    <a:pt y="174" x="2808"/>
                  </a:lnTo>
                  <a:lnTo>
                    <a:pt y="216" x="3058"/>
                  </a:lnTo>
                  <a:lnTo>
                    <a:pt y="266" x="3320"/>
                  </a:lnTo>
                  <a:lnTo>
                    <a:pt y="320" x="3594"/>
                  </a:lnTo>
                  <a:lnTo>
                    <a:pt y="380" x="3880"/>
                  </a:lnTo>
                  <a:lnTo>
                    <a:pt y="448" x="4178"/>
                  </a:lnTo>
                  <a:lnTo>
                    <a:pt y="522" x="4488"/>
                  </a:lnTo>
                  <a:lnTo>
                    <a:pt y="604" x="4810"/>
                  </a:lnTo>
                  <a:lnTo>
                    <a:pt y="694" x="5144"/>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94" name="Shape 94"/>
            <p:cNvSpPr/>
            <p:nvPr/>
          </p:nvSpPr>
          <p:spPr>
            <a:xfrm>
              <a:off y="4316412" x="4156075"/>
              <a:ext cy="927100" cx="4940300"/>
            </a:xfrm>
            <a:custGeom>
              <a:pathLst>
                <a:path w="3112" extrusionOk="0" h="584">
                  <a:moveTo>
                    <a:pt y="584" x="0"/>
                  </a:moveTo>
                  <a:lnTo>
                    <a:pt y="584" x="0"/>
                  </a:lnTo>
                  <a:lnTo>
                    <a:pt y="560" x="90"/>
                  </a:lnTo>
                  <a:lnTo>
                    <a:pt y="498" x="336"/>
                  </a:lnTo>
                  <a:lnTo>
                    <a:pt y="456" x="506"/>
                  </a:lnTo>
                  <a:lnTo>
                    <a:pt y="410" x="702"/>
                  </a:lnTo>
                  <a:lnTo>
                    <a:pt y="360" x="920"/>
                  </a:lnTo>
                  <a:lnTo>
                    <a:pt y="306" x="1154"/>
                  </a:lnTo>
                  <a:lnTo>
                    <a:pt y="254" x="1402"/>
                  </a:lnTo>
                  <a:lnTo>
                    <a:pt y="202" x="1656"/>
                  </a:lnTo>
                  <a:lnTo>
                    <a:pt y="154" x="1916"/>
                  </a:lnTo>
                  <a:lnTo>
                    <a:pt y="108" x="2174"/>
                  </a:lnTo>
                  <a:lnTo>
                    <a:pt y="88" x="2302"/>
                  </a:lnTo>
                  <a:lnTo>
                    <a:pt y="68" x="2426"/>
                  </a:lnTo>
                  <a:lnTo>
                    <a:pt y="52" x="2550"/>
                  </a:lnTo>
                  <a:lnTo>
                    <a:pt y="36" x="2670"/>
                  </a:lnTo>
                  <a:lnTo>
                    <a:pt y="24" x="2788"/>
                  </a:lnTo>
                  <a:lnTo>
                    <a:pt y="14" x="2900"/>
                  </a:lnTo>
                  <a:lnTo>
                    <a:pt y="6" x="3008"/>
                  </a:lnTo>
                  <a:lnTo>
                    <a:pt y="0" x="3112"/>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95" name="Shape 95"/>
            <p:cNvSpPr/>
            <p:nvPr/>
          </p:nvSpPr>
          <p:spPr>
            <a:xfrm>
              <a:off y="4294187" x="-3905250"/>
              <a:ext cy="1892300" cx="13011150"/>
            </a:xfrm>
            <a:custGeom>
              <a:pathLst>
                <a:path w="8196" extrusionOk="0" h="1192">
                  <a:moveTo>
                    <a:pt y="512" x="8192"/>
                  </a:moveTo>
                  <a:lnTo>
                    <a:pt y="512" x="8192"/>
                  </a:lnTo>
                  <a:lnTo>
                    <a:pt y="542" x="8116"/>
                  </a:lnTo>
                  <a:lnTo>
                    <a:pt y="570" x="8040"/>
                  </a:lnTo>
                  <a:lnTo>
                    <a:pt y="596" x="7960"/>
                  </a:lnTo>
                  <a:lnTo>
                    <a:pt y="620" x="7878"/>
                  </a:lnTo>
                  <a:lnTo>
                    <a:pt y="644" x="7794"/>
                  </a:lnTo>
                  <a:lnTo>
                    <a:pt y="666" x="7706"/>
                  </a:lnTo>
                  <a:lnTo>
                    <a:pt y="684" x="7616"/>
                  </a:lnTo>
                  <a:lnTo>
                    <a:pt y="702" x="7522"/>
                  </a:lnTo>
                  <a:lnTo>
                    <a:pt y="718" x="7424"/>
                  </a:lnTo>
                  <a:lnTo>
                    <a:pt y="730" x="7322"/>
                  </a:lnTo>
                  <a:lnTo>
                    <a:pt y="742" x="7216"/>
                  </a:lnTo>
                  <a:lnTo>
                    <a:pt y="750" x="7106"/>
                  </a:lnTo>
                  <a:lnTo>
                    <a:pt y="758" x="6992"/>
                  </a:lnTo>
                  <a:lnTo>
                    <a:pt y="762" x="6872"/>
                  </a:lnTo>
                  <a:lnTo>
                    <a:pt y="762" x="6748"/>
                  </a:lnTo>
                  <a:lnTo>
                    <a:pt y="760" x="6618"/>
                  </a:lnTo>
                  <a:lnTo>
                    <a:pt y="756" x="6482"/>
                  </a:lnTo>
                  <a:lnTo>
                    <a:pt y="750" x="6342"/>
                  </a:lnTo>
                  <a:lnTo>
                    <a:pt y="740" x="6196"/>
                  </a:lnTo>
                  <a:lnTo>
                    <a:pt y="726" x="6042"/>
                  </a:lnTo>
                  <a:lnTo>
                    <a:pt y="710" x="5882"/>
                  </a:lnTo>
                  <a:lnTo>
                    <a:pt y="690" x="5716"/>
                  </a:lnTo>
                  <a:lnTo>
                    <a:pt y="668" x="5544"/>
                  </a:lnTo>
                  <a:lnTo>
                    <a:pt y="642" x="5364"/>
                  </a:lnTo>
                  <a:lnTo>
                    <a:pt y="612" x="5176"/>
                  </a:lnTo>
                  <a:lnTo>
                    <a:pt y="578" x="4982"/>
                  </a:lnTo>
                  <a:lnTo>
                    <a:pt y="540" x="4778"/>
                  </a:lnTo>
                  <a:lnTo>
                    <a:pt y="500" x="4568"/>
                  </a:lnTo>
                  <a:lnTo>
                    <a:pt y="454" x="4348"/>
                  </a:lnTo>
                  <a:lnTo>
                    <a:pt y="406" x="4122"/>
                  </a:lnTo>
                  <a:lnTo>
                    <a:pt y="354" x="3886"/>
                  </a:lnTo>
                  <a:lnTo>
                    <a:pt y="296" x="3640"/>
                  </a:lnTo>
                  <a:lnTo>
                    <a:pt y="296" x="3640"/>
                  </a:lnTo>
                  <a:lnTo>
                    <a:pt y="240" x="3396"/>
                  </a:lnTo>
                  <a:lnTo>
                    <a:pt y="192" x="3160"/>
                  </a:lnTo>
                  <a:lnTo>
                    <a:pt y="148" x="2934"/>
                  </a:lnTo>
                  <a:lnTo>
                    <a:pt y="112" x="2718"/>
                  </a:lnTo>
                  <a:lnTo>
                    <a:pt y="82" x="2512"/>
                  </a:lnTo>
                  <a:lnTo>
                    <a:pt y="56" x="2314"/>
                  </a:lnTo>
                  <a:lnTo>
                    <a:pt y="36" x="2126"/>
                  </a:lnTo>
                  <a:lnTo>
                    <a:pt y="20" x="1948"/>
                  </a:lnTo>
                  <a:lnTo>
                    <a:pt y="10" x="1776"/>
                  </a:lnTo>
                  <a:lnTo>
                    <a:pt y="2" x="1616"/>
                  </a:lnTo>
                  <a:lnTo>
                    <a:pt y="0" x="1462"/>
                  </a:lnTo>
                  <a:lnTo>
                    <a:pt y="0" x="1318"/>
                  </a:lnTo>
                  <a:lnTo>
                    <a:pt y="4" x="1182"/>
                  </a:lnTo>
                  <a:lnTo>
                    <a:pt y="10" x="1054"/>
                  </a:lnTo>
                  <a:lnTo>
                    <a:pt y="20" x="934"/>
                  </a:lnTo>
                  <a:lnTo>
                    <a:pt y="30" x="822"/>
                  </a:lnTo>
                  <a:lnTo>
                    <a:pt y="44" x="716"/>
                  </a:lnTo>
                  <a:lnTo>
                    <a:pt y="58" x="620"/>
                  </a:lnTo>
                  <a:lnTo>
                    <a:pt y="74" x="530"/>
                  </a:lnTo>
                  <a:lnTo>
                    <a:pt y="92" x="450"/>
                  </a:lnTo>
                  <a:lnTo>
                    <a:pt y="108" x="374"/>
                  </a:lnTo>
                  <a:lnTo>
                    <a:pt y="126" x="308"/>
                  </a:lnTo>
                  <a:lnTo>
                    <a:pt y="144" x="248"/>
                  </a:lnTo>
                  <a:lnTo>
                    <a:pt y="160" x="194"/>
                  </a:lnTo>
                  <a:lnTo>
                    <a:pt y="176" x="148"/>
                  </a:lnTo>
                  <a:lnTo>
                    <a:pt y="192" x="108"/>
                  </a:lnTo>
                  <a:lnTo>
                    <a:pt y="216" x="48"/>
                  </a:lnTo>
                  <a:lnTo>
                    <a:pt y="234" x="12"/>
                  </a:lnTo>
                  <a:lnTo>
                    <a:pt y="240" x="0"/>
                  </a:lnTo>
                  <a:lnTo>
                    <a:pt y="1192" x="0"/>
                  </a:lnTo>
                  <a:lnTo>
                    <a:pt y="1192" x="8192"/>
                  </a:lnTo>
                  <a:lnTo>
                    <a:pt y="1192" x="8192"/>
                  </a:lnTo>
                  <a:lnTo>
                    <a:pt y="1186" x="8196"/>
                  </a:lnTo>
                  <a:lnTo>
                    <a:pt y="1186" x="8196"/>
                  </a:lnTo>
                  <a:lnTo>
                    <a:pt y="510" x="8196"/>
                  </a:lnTo>
                  <a:lnTo>
                    <a:pt y="510" x="8196"/>
                  </a:lnTo>
                  <a:lnTo>
                    <a:pt y="512" x="8192"/>
                  </a:lnTo>
                  <a:lnTo>
                    <a:pt y="512" x="8192"/>
                  </a:lnTo>
                  <a:close/>
                </a:path>
              </a:pathLst>
            </a:custGeom>
            <a:solidFill>
              <a:schemeClr val="lt1"/>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grpSp>
      <p:sp>
        <p:nvSpPr>
          <p:cNvPr id="96" name="Shape 96"/>
          <p:cNvSpPr txBox="1"/>
          <p:nvPr>
            <p:ph type="title"/>
          </p:nvPr>
        </p:nvSpPr>
        <p:spPr>
          <a:xfrm>
            <a:off y="2286000" x="914400"/>
            <a:ext cy="1252727" cx="33527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2" type="body"/>
          </p:nvPr>
        </p:nvSpPr>
        <p:spPr>
          <a:xfrm>
            <a:off y="1828800" x="4651962"/>
            <a:ext cy="3809999" cx="3904076"/>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8" name="Shape 98"/>
        <p:cNvGrpSpPr/>
        <p:nvPr/>
      </p:nvGrpSpPr>
      <p:grpSpPr>
        <a:xfrm>
          <a:off y="0" x="0"/>
          <a:ext cy="0" cx="0"/>
          <a:chOff y="0" x="0"/>
          <a:chExt cy="0" cx="0"/>
        </a:xfrm>
      </p:grpSpPr>
      <p:sp>
        <p:nvSpPr>
          <p:cNvPr id="99" name="Shape 99"/>
          <p:cNvSpPr/>
          <p:nvPr/>
        </p:nvSpPr>
        <p:spPr>
          <a:xfrm>
            <a:off y="228600" x="228600"/>
            <a:ext cy="6035039" cx="8695944"/>
          </a:xfrm>
          <a:prstGeom prst="roundRect">
            <a:avLst>
              <a:gd fmla="val 1272" name="adj"/>
            </a:avLst>
          </a:prstGeom>
          <a:gradFill>
            <a:gsLst>
              <a:gs pos="0">
                <a:srgbClr val="0293E0"/>
              </a:gs>
              <a:gs pos="100000">
                <a:srgbClr val="81D2FE"/>
              </a:gs>
            </a:gsLst>
            <a:lin ang="5400000" scaled="0"/>
          </a:gra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Galdeano"/>
              <a:ea typeface="Galdeano"/>
              <a:cs typeface="Galdeano"/>
              <a:sym typeface="Galdeano"/>
            </a:endParaRPr>
          </a:p>
        </p:txBody>
      </p:sp>
      <p:grpSp>
        <p:nvGrpSpPr>
          <p:cNvPr id="100" name="Shape 100"/>
          <p:cNvGrpSpPr/>
          <p:nvPr/>
        </p:nvGrpSpPr>
        <p:grpSpPr>
          <a:xfrm>
            <a:off y="5353963" x="211664"/>
            <a:ext cy="1331580" cx="8723376"/>
            <a:chOff y="4294187" x="-3905250"/>
            <a:chExt cy="1892300" cx="13011150"/>
          </a:xfrm>
        </p:grpSpPr>
        <p:sp>
          <p:nvSpPr>
            <p:cNvPr id="101" name="Shape 101"/>
            <p:cNvSpPr/>
            <p:nvPr/>
          </p:nvSpPr>
          <p:spPr>
            <a:xfrm>
              <a:off y="4500562" x="4810125"/>
              <a:ext cy="1016000" cx="4295775"/>
            </a:xfrm>
            <a:custGeom>
              <a:pathLst>
                <a:path w="2706" extrusionOk="0" h="640">
                  <a:moveTo>
                    <a:pt y="0" x="2700"/>
                  </a:moveTo>
                  <a:lnTo>
                    <a:pt y="0" x="2700"/>
                  </a:lnTo>
                  <a:lnTo>
                    <a:pt y="18" x="2586"/>
                  </a:lnTo>
                  <a:lnTo>
                    <a:pt y="38" x="2470"/>
                  </a:lnTo>
                  <a:lnTo>
                    <a:pt y="60" x="2352"/>
                  </a:lnTo>
                  <a:lnTo>
                    <a:pt y="82" x="2230"/>
                  </a:lnTo>
                  <a:lnTo>
                    <a:pt y="108" x="2106"/>
                  </a:lnTo>
                  <a:lnTo>
                    <a:pt y="134" x="1978"/>
                  </a:lnTo>
                  <a:lnTo>
                    <a:pt y="164" x="1848"/>
                  </a:lnTo>
                  <a:lnTo>
                    <a:pt y="194" x="1714"/>
                  </a:lnTo>
                  <a:lnTo>
                    <a:pt y="194" x="1714"/>
                  </a:lnTo>
                  <a:lnTo>
                    <a:pt y="252" x="1472"/>
                  </a:lnTo>
                  <a:lnTo>
                    <a:pt y="304" x="1236"/>
                  </a:lnTo>
                  <a:lnTo>
                    <a:pt y="352" x="1010"/>
                  </a:lnTo>
                  <a:lnTo>
                    <a:pt y="398" x="792"/>
                  </a:lnTo>
                  <a:lnTo>
                    <a:pt y="438" x="584"/>
                  </a:lnTo>
                  <a:lnTo>
                    <a:pt y="474" x="382"/>
                  </a:lnTo>
                  <a:lnTo>
                    <a:pt y="508" x="188"/>
                  </a:lnTo>
                  <a:lnTo>
                    <a:pt y="538" x="0"/>
                  </a:lnTo>
                  <a:lnTo>
                    <a:pt y="538" x="0"/>
                  </a:lnTo>
                  <a:lnTo>
                    <a:pt y="556" x="130"/>
                  </a:lnTo>
                  <a:lnTo>
                    <a:pt y="572" x="254"/>
                  </a:lnTo>
                  <a:lnTo>
                    <a:pt y="586" x="374"/>
                  </a:lnTo>
                  <a:lnTo>
                    <a:pt y="598" x="492"/>
                  </a:lnTo>
                  <a:lnTo>
                    <a:pt y="610" x="606"/>
                  </a:lnTo>
                  <a:lnTo>
                    <a:pt y="618" x="716"/>
                  </a:lnTo>
                  <a:lnTo>
                    <a:pt y="626" x="822"/>
                  </a:lnTo>
                  <a:lnTo>
                    <a:pt y="632" x="926"/>
                  </a:lnTo>
                  <a:lnTo>
                    <a:pt y="636" x="1028"/>
                  </a:lnTo>
                  <a:lnTo>
                    <a:pt y="638" x="1126"/>
                  </a:lnTo>
                  <a:lnTo>
                    <a:pt y="640" x="1220"/>
                  </a:lnTo>
                  <a:lnTo>
                    <a:pt y="640" x="1312"/>
                  </a:lnTo>
                  <a:lnTo>
                    <a:pt y="638" x="1402"/>
                  </a:lnTo>
                  <a:lnTo>
                    <a:pt y="636" x="1490"/>
                  </a:lnTo>
                  <a:lnTo>
                    <a:pt y="632" x="1574"/>
                  </a:lnTo>
                  <a:lnTo>
                    <a:pt y="626" x="1656"/>
                  </a:lnTo>
                  <a:lnTo>
                    <a:pt y="620" x="1734"/>
                  </a:lnTo>
                  <a:lnTo>
                    <a:pt y="612" x="1812"/>
                  </a:lnTo>
                  <a:lnTo>
                    <a:pt y="602" x="1886"/>
                  </a:lnTo>
                  <a:lnTo>
                    <a:pt y="592" x="1960"/>
                  </a:lnTo>
                  <a:lnTo>
                    <a:pt y="580" x="2030"/>
                  </a:lnTo>
                  <a:lnTo>
                    <a:pt y="568" x="2100"/>
                  </a:lnTo>
                  <a:lnTo>
                    <a:pt y="554" x="2166"/>
                  </a:lnTo>
                  <a:lnTo>
                    <a:pt y="540" x="2232"/>
                  </a:lnTo>
                  <a:lnTo>
                    <a:pt y="524" x="2296"/>
                  </a:lnTo>
                  <a:lnTo>
                    <a:pt y="508" x="2358"/>
                  </a:lnTo>
                  <a:lnTo>
                    <a:pt y="490" x="2418"/>
                  </a:lnTo>
                  <a:lnTo>
                    <a:pt y="472" x="2478"/>
                  </a:lnTo>
                  <a:lnTo>
                    <a:pt y="432" x="2592"/>
                  </a:lnTo>
                  <a:lnTo>
                    <a:pt y="390" x="2702"/>
                  </a:lnTo>
                  <a:lnTo>
                    <a:pt y="390" x="2702"/>
                  </a:lnTo>
                  <a:lnTo>
                    <a:pt y="388" x="2706"/>
                  </a:lnTo>
                  <a:lnTo>
                    <a:pt y="388" x="2706"/>
                  </a:lnTo>
                  <a:lnTo>
                    <a:pt y="0" x="2706"/>
                  </a:lnTo>
                  <a:lnTo>
                    <a:pt y="0" x="2706"/>
                  </a:lnTo>
                  <a:lnTo>
                    <a:pt y="0" x="2700"/>
                  </a:lnTo>
                  <a:lnTo>
                    <a:pt y="0" x="2700"/>
                  </a:lnTo>
                  <a:close/>
                </a:path>
              </a:pathLst>
            </a:custGeom>
            <a:solidFill>
              <a:schemeClr val="lt2">
                <a:alpha val="28627"/>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02" name="Shape 102"/>
            <p:cNvSpPr/>
            <p:nvPr/>
          </p:nvSpPr>
          <p:spPr>
            <a:xfrm>
              <a:off y="4318000" x="-309562"/>
              <a:ext cy="1209675" cx="8280400"/>
            </a:xfrm>
            <a:custGeom>
              <a:pathLst>
                <a:path w="5216" extrusionOk="0" h="762">
                  <a:moveTo>
                    <a:pt y="714" x="5216"/>
                  </a:moveTo>
                  <a:lnTo>
                    <a:pt y="714" x="5216"/>
                  </a:lnTo>
                  <a:lnTo>
                    <a:pt y="700" x="5102"/>
                  </a:lnTo>
                  <a:lnTo>
                    <a:pt y="686" x="4984"/>
                  </a:lnTo>
                  <a:lnTo>
                    <a:pt y="652" x="4738"/>
                  </a:lnTo>
                  <a:lnTo>
                    <a:pt y="610" x="4478"/>
                  </a:lnTo>
                  <a:lnTo>
                    <a:pt y="564" x="4204"/>
                  </a:lnTo>
                  <a:lnTo>
                    <a:pt y="508" x="3914"/>
                  </a:lnTo>
                  <a:lnTo>
                    <a:pt y="446" x="3608"/>
                  </a:lnTo>
                  <a:lnTo>
                    <a:pt y="374" x="3286"/>
                  </a:lnTo>
                  <a:lnTo>
                    <a:pt y="296" x="2946"/>
                  </a:lnTo>
                  <a:lnTo>
                    <a:pt y="296" x="2946"/>
                  </a:lnTo>
                  <a:lnTo>
                    <a:pt y="266" x="2812"/>
                  </a:lnTo>
                  <a:lnTo>
                    <a:pt y="236" x="2682"/>
                  </a:lnTo>
                  <a:lnTo>
                    <a:pt y="210" x="2556"/>
                  </a:lnTo>
                  <a:lnTo>
                    <a:pt y="184" x="2430"/>
                  </a:lnTo>
                  <a:lnTo>
                    <a:pt y="162" x="2308"/>
                  </a:lnTo>
                  <a:lnTo>
                    <a:pt y="140" x="2190"/>
                  </a:lnTo>
                  <a:lnTo>
                    <a:pt y="120" x="2074"/>
                  </a:lnTo>
                  <a:lnTo>
                    <a:pt y="102" x="1960"/>
                  </a:lnTo>
                  <a:lnTo>
                    <a:pt y="86" x="1850"/>
                  </a:lnTo>
                  <a:lnTo>
                    <a:pt y="72" x="1740"/>
                  </a:lnTo>
                  <a:lnTo>
                    <a:pt y="46" x="1532"/>
                  </a:lnTo>
                  <a:lnTo>
                    <a:pt y="28" x="1334"/>
                  </a:lnTo>
                  <a:lnTo>
                    <a:pt y="14" x="1148"/>
                  </a:lnTo>
                  <a:lnTo>
                    <a:pt y="4" x="970"/>
                  </a:lnTo>
                  <a:lnTo>
                    <a:pt y="0" x="802"/>
                  </a:lnTo>
                  <a:lnTo>
                    <a:pt y="0" x="644"/>
                  </a:lnTo>
                  <a:lnTo>
                    <a:pt y="4" x="496"/>
                  </a:lnTo>
                  <a:lnTo>
                    <a:pt y="10" x="358"/>
                  </a:lnTo>
                  <a:lnTo>
                    <a:pt y="20" x="230"/>
                  </a:lnTo>
                  <a:lnTo>
                    <a:pt y="32" x="110"/>
                  </a:lnTo>
                  <a:lnTo>
                    <a:pt y="48" x="0"/>
                  </a:lnTo>
                  <a:lnTo>
                    <a:pt y="48" x="0"/>
                  </a:lnTo>
                  <a:lnTo>
                    <a:pt y="66" x="154"/>
                  </a:lnTo>
                  <a:lnTo>
                    <a:pt y="86" x="314"/>
                  </a:lnTo>
                  <a:lnTo>
                    <a:pt y="112" x="480"/>
                  </a:lnTo>
                  <a:lnTo>
                    <a:pt y="140" x="652"/>
                  </a:lnTo>
                  <a:lnTo>
                    <a:pt y="174" x="830"/>
                  </a:lnTo>
                  <a:lnTo>
                    <a:pt y="210" x="1014"/>
                  </a:lnTo>
                  <a:lnTo>
                    <a:pt y="250" x="1206"/>
                  </a:lnTo>
                  <a:lnTo>
                    <a:pt y="296" x="1402"/>
                  </a:lnTo>
                  <a:lnTo>
                    <a:pt y="296" x="1402"/>
                  </a:lnTo>
                  <a:lnTo>
                    <a:pt y="378" x="1756"/>
                  </a:lnTo>
                  <a:lnTo>
                    <a:pt y="450" x="2092"/>
                  </a:lnTo>
                  <a:lnTo>
                    <a:pt y="516" x="2408"/>
                  </a:lnTo>
                  <a:lnTo>
                    <a:pt y="544" x="2562"/>
                  </a:lnTo>
                  <a:lnTo>
                    <a:pt y="572" x="2708"/>
                  </a:lnTo>
                  <a:lnTo>
                    <a:pt y="598" x="2852"/>
                  </a:lnTo>
                  <a:lnTo>
                    <a:pt y="620" x="2992"/>
                  </a:lnTo>
                  <a:lnTo>
                    <a:pt y="642" x="3128"/>
                  </a:lnTo>
                  <a:lnTo>
                    <a:pt y="662" x="3260"/>
                  </a:lnTo>
                  <a:lnTo>
                    <a:pt y="678" x="3388"/>
                  </a:lnTo>
                  <a:lnTo>
                    <a:pt y="694" x="3512"/>
                  </a:lnTo>
                  <a:lnTo>
                    <a:pt y="708" x="3632"/>
                  </a:lnTo>
                  <a:lnTo>
                    <a:pt y="722" x="3750"/>
                  </a:lnTo>
                  <a:lnTo>
                    <a:pt y="732" x="3864"/>
                  </a:lnTo>
                  <a:lnTo>
                    <a:pt y="740" x="3974"/>
                  </a:lnTo>
                  <a:lnTo>
                    <a:pt y="748" x="4080"/>
                  </a:lnTo>
                  <a:lnTo>
                    <a:pt y="754" x="4184"/>
                  </a:lnTo>
                  <a:lnTo>
                    <a:pt y="758" x="4286"/>
                  </a:lnTo>
                  <a:lnTo>
                    <a:pt y="762" x="4384"/>
                  </a:lnTo>
                  <a:lnTo>
                    <a:pt y="762" x="4478"/>
                  </a:lnTo>
                  <a:lnTo>
                    <a:pt y="762" x="4570"/>
                  </a:lnTo>
                  <a:lnTo>
                    <a:pt y="760" x="4660"/>
                  </a:lnTo>
                  <a:lnTo>
                    <a:pt y="758" x="4746"/>
                  </a:lnTo>
                  <a:lnTo>
                    <a:pt y="754" x="4830"/>
                  </a:lnTo>
                  <a:lnTo>
                    <a:pt y="748" x="4912"/>
                  </a:lnTo>
                  <a:lnTo>
                    <a:pt y="740" x="4992"/>
                  </a:lnTo>
                  <a:lnTo>
                    <a:pt y="732" x="5068"/>
                  </a:lnTo>
                  <a:lnTo>
                    <a:pt y="724" x="5144"/>
                  </a:lnTo>
                  <a:lnTo>
                    <a:pt y="714" x="5216"/>
                  </a:lnTo>
                  <a:lnTo>
                    <a:pt y="714" x="5216"/>
                  </a:lnTo>
                  <a:close/>
                </a:path>
              </a:pathLst>
            </a:custGeom>
            <a:solidFill>
              <a:schemeClr val="lt2">
                <a:alpha val="40000"/>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03" name="Shape 103"/>
            <p:cNvSpPr/>
            <p:nvPr/>
          </p:nvSpPr>
          <p:spPr>
            <a:xfrm>
              <a:off y="4335462" x="3175"/>
              <a:ext cy="1101725" cx="8166100"/>
            </a:xfrm>
            <a:custGeom>
              <a:pathLst>
                <a:path w="5144" extrusionOk="0" h="694">
                  <a:moveTo>
                    <a:pt y="70" x="0"/>
                  </a:moveTo>
                  <a:lnTo>
                    <a:pt y="70" x="0"/>
                  </a:lnTo>
                  <a:lnTo>
                    <a:pt y="66" x="18"/>
                  </a:lnTo>
                  <a:lnTo>
                    <a:pt y="56" x="72"/>
                  </a:lnTo>
                  <a:lnTo>
                    <a:pt y="42" x="164"/>
                  </a:lnTo>
                  <a:lnTo>
                    <a:pt y="34" x="224"/>
                  </a:lnTo>
                  <a:lnTo>
                    <a:pt y="26" x="294"/>
                  </a:lnTo>
                  <a:lnTo>
                    <a:pt y="20" x="372"/>
                  </a:lnTo>
                  <a:lnTo>
                    <a:pt y="14" x="462"/>
                  </a:lnTo>
                  <a:lnTo>
                    <a:pt y="8" x="560"/>
                  </a:lnTo>
                  <a:lnTo>
                    <a:pt y="4" x="670"/>
                  </a:lnTo>
                  <a:lnTo>
                    <a:pt y="2" x="790"/>
                  </a:lnTo>
                  <a:lnTo>
                    <a:pt y="0" x="920"/>
                  </a:lnTo>
                  <a:lnTo>
                    <a:pt y="2" x="1060"/>
                  </a:lnTo>
                  <a:lnTo>
                    <a:pt y="6" x="1210"/>
                  </a:lnTo>
                  <a:lnTo>
                    <a:pt y="14" x="1372"/>
                  </a:lnTo>
                  <a:lnTo>
                    <a:pt y="24" x="1544"/>
                  </a:lnTo>
                  <a:lnTo>
                    <a:pt y="40" x="1726"/>
                  </a:lnTo>
                  <a:lnTo>
                    <a:pt y="58" x="1920"/>
                  </a:lnTo>
                  <a:lnTo>
                    <a:pt y="80" x="2126"/>
                  </a:lnTo>
                  <a:lnTo>
                    <a:pt y="106" x="2342"/>
                  </a:lnTo>
                  <a:lnTo>
                    <a:pt y="138" x="2570"/>
                  </a:lnTo>
                  <a:lnTo>
                    <a:pt y="174" x="2808"/>
                  </a:lnTo>
                  <a:lnTo>
                    <a:pt y="216" x="3058"/>
                  </a:lnTo>
                  <a:lnTo>
                    <a:pt y="266" x="3320"/>
                  </a:lnTo>
                  <a:lnTo>
                    <a:pt y="320" x="3594"/>
                  </a:lnTo>
                  <a:lnTo>
                    <a:pt y="380" x="3880"/>
                  </a:lnTo>
                  <a:lnTo>
                    <a:pt y="448" x="4178"/>
                  </a:lnTo>
                  <a:lnTo>
                    <a:pt y="522" x="4488"/>
                  </a:lnTo>
                  <a:lnTo>
                    <a:pt y="604" x="4810"/>
                  </a:lnTo>
                  <a:lnTo>
                    <a:pt y="694" x="5144"/>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04" name="Shape 104"/>
            <p:cNvSpPr/>
            <p:nvPr/>
          </p:nvSpPr>
          <p:spPr>
            <a:xfrm>
              <a:off y="4316412" x="4156075"/>
              <a:ext cy="927100" cx="4940300"/>
            </a:xfrm>
            <a:custGeom>
              <a:pathLst>
                <a:path w="3112" extrusionOk="0" h="584">
                  <a:moveTo>
                    <a:pt y="584" x="0"/>
                  </a:moveTo>
                  <a:lnTo>
                    <a:pt y="584" x="0"/>
                  </a:lnTo>
                  <a:lnTo>
                    <a:pt y="560" x="90"/>
                  </a:lnTo>
                  <a:lnTo>
                    <a:pt y="498" x="336"/>
                  </a:lnTo>
                  <a:lnTo>
                    <a:pt y="456" x="506"/>
                  </a:lnTo>
                  <a:lnTo>
                    <a:pt y="410" x="702"/>
                  </a:lnTo>
                  <a:lnTo>
                    <a:pt y="360" x="920"/>
                  </a:lnTo>
                  <a:lnTo>
                    <a:pt y="306" x="1154"/>
                  </a:lnTo>
                  <a:lnTo>
                    <a:pt y="254" x="1402"/>
                  </a:lnTo>
                  <a:lnTo>
                    <a:pt y="202" x="1656"/>
                  </a:lnTo>
                  <a:lnTo>
                    <a:pt y="154" x="1916"/>
                  </a:lnTo>
                  <a:lnTo>
                    <a:pt y="108" x="2174"/>
                  </a:lnTo>
                  <a:lnTo>
                    <a:pt y="88" x="2302"/>
                  </a:lnTo>
                  <a:lnTo>
                    <a:pt y="68" x="2426"/>
                  </a:lnTo>
                  <a:lnTo>
                    <a:pt y="52" x="2550"/>
                  </a:lnTo>
                  <a:lnTo>
                    <a:pt y="36" x="2670"/>
                  </a:lnTo>
                  <a:lnTo>
                    <a:pt y="24" x="2788"/>
                  </a:lnTo>
                  <a:lnTo>
                    <a:pt y="14" x="2900"/>
                  </a:lnTo>
                  <a:lnTo>
                    <a:pt y="6" x="3008"/>
                  </a:lnTo>
                  <a:lnTo>
                    <a:pt y="0" x="3112"/>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05" name="Shape 105"/>
            <p:cNvSpPr/>
            <p:nvPr/>
          </p:nvSpPr>
          <p:spPr>
            <a:xfrm>
              <a:off y="4294187" x="-3905250"/>
              <a:ext cy="1892300" cx="13011150"/>
            </a:xfrm>
            <a:custGeom>
              <a:pathLst>
                <a:path w="8196" extrusionOk="0" h="1192">
                  <a:moveTo>
                    <a:pt y="512" x="8192"/>
                  </a:moveTo>
                  <a:lnTo>
                    <a:pt y="512" x="8192"/>
                  </a:lnTo>
                  <a:lnTo>
                    <a:pt y="542" x="8116"/>
                  </a:lnTo>
                  <a:lnTo>
                    <a:pt y="570" x="8040"/>
                  </a:lnTo>
                  <a:lnTo>
                    <a:pt y="596" x="7960"/>
                  </a:lnTo>
                  <a:lnTo>
                    <a:pt y="620" x="7878"/>
                  </a:lnTo>
                  <a:lnTo>
                    <a:pt y="644" x="7794"/>
                  </a:lnTo>
                  <a:lnTo>
                    <a:pt y="666" x="7706"/>
                  </a:lnTo>
                  <a:lnTo>
                    <a:pt y="684" x="7616"/>
                  </a:lnTo>
                  <a:lnTo>
                    <a:pt y="702" x="7522"/>
                  </a:lnTo>
                  <a:lnTo>
                    <a:pt y="718" x="7424"/>
                  </a:lnTo>
                  <a:lnTo>
                    <a:pt y="730" x="7322"/>
                  </a:lnTo>
                  <a:lnTo>
                    <a:pt y="742" x="7216"/>
                  </a:lnTo>
                  <a:lnTo>
                    <a:pt y="750" x="7106"/>
                  </a:lnTo>
                  <a:lnTo>
                    <a:pt y="758" x="6992"/>
                  </a:lnTo>
                  <a:lnTo>
                    <a:pt y="762" x="6872"/>
                  </a:lnTo>
                  <a:lnTo>
                    <a:pt y="762" x="6748"/>
                  </a:lnTo>
                  <a:lnTo>
                    <a:pt y="760" x="6618"/>
                  </a:lnTo>
                  <a:lnTo>
                    <a:pt y="756" x="6482"/>
                  </a:lnTo>
                  <a:lnTo>
                    <a:pt y="750" x="6342"/>
                  </a:lnTo>
                  <a:lnTo>
                    <a:pt y="740" x="6196"/>
                  </a:lnTo>
                  <a:lnTo>
                    <a:pt y="726" x="6042"/>
                  </a:lnTo>
                  <a:lnTo>
                    <a:pt y="710" x="5882"/>
                  </a:lnTo>
                  <a:lnTo>
                    <a:pt y="690" x="5716"/>
                  </a:lnTo>
                  <a:lnTo>
                    <a:pt y="668" x="5544"/>
                  </a:lnTo>
                  <a:lnTo>
                    <a:pt y="642" x="5364"/>
                  </a:lnTo>
                  <a:lnTo>
                    <a:pt y="612" x="5176"/>
                  </a:lnTo>
                  <a:lnTo>
                    <a:pt y="578" x="4982"/>
                  </a:lnTo>
                  <a:lnTo>
                    <a:pt y="540" x="4778"/>
                  </a:lnTo>
                  <a:lnTo>
                    <a:pt y="500" x="4568"/>
                  </a:lnTo>
                  <a:lnTo>
                    <a:pt y="454" x="4348"/>
                  </a:lnTo>
                  <a:lnTo>
                    <a:pt y="406" x="4122"/>
                  </a:lnTo>
                  <a:lnTo>
                    <a:pt y="354" x="3886"/>
                  </a:lnTo>
                  <a:lnTo>
                    <a:pt y="296" x="3640"/>
                  </a:lnTo>
                  <a:lnTo>
                    <a:pt y="296" x="3640"/>
                  </a:lnTo>
                  <a:lnTo>
                    <a:pt y="240" x="3396"/>
                  </a:lnTo>
                  <a:lnTo>
                    <a:pt y="192" x="3160"/>
                  </a:lnTo>
                  <a:lnTo>
                    <a:pt y="148" x="2934"/>
                  </a:lnTo>
                  <a:lnTo>
                    <a:pt y="112" x="2718"/>
                  </a:lnTo>
                  <a:lnTo>
                    <a:pt y="82" x="2512"/>
                  </a:lnTo>
                  <a:lnTo>
                    <a:pt y="56" x="2314"/>
                  </a:lnTo>
                  <a:lnTo>
                    <a:pt y="36" x="2126"/>
                  </a:lnTo>
                  <a:lnTo>
                    <a:pt y="20" x="1948"/>
                  </a:lnTo>
                  <a:lnTo>
                    <a:pt y="10" x="1776"/>
                  </a:lnTo>
                  <a:lnTo>
                    <a:pt y="2" x="1616"/>
                  </a:lnTo>
                  <a:lnTo>
                    <a:pt y="0" x="1462"/>
                  </a:lnTo>
                  <a:lnTo>
                    <a:pt y="0" x="1318"/>
                  </a:lnTo>
                  <a:lnTo>
                    <a:pt y="4" x="1182"/>
                  </a:lnTo>
                  <a:lnTo>
                    <a:pt y="10" x="1054"/>
                  </a:lnTo>
                  <a:lnTo>
                    <a:pt y="20" x="934"/>
                  </a:lnTo>
                  <a:lnTo>
                    <a:pt y="30" x="822"/>
                  </a:lnTo>
                  <a:lnTo>
                    <a:pt y="44" x="716"/>
                  </a:lnTo>
                  <a:lnTo>
                    <a:pt y="58" x="620"/>
                  </a:lnTo>
                  <a:lnTo>
                    <a:pt y="74" x="530"/>
                  </a:lnTo>
                  <a:lnTo>
                    <a:pt y="92" x="450"/>
                  </a:lnTo>
                  <a:lnTo>
                    <a:pt y="108" x="374"/>
                  </a:lnTo>
                  <a:lnTo>
                    <a:pt y="126" x="308"/>
                  </a:lnTo>
                  <a:lnTo>
                    <a:pt y="144" x="248"/>
                  </a:lnTo>
                  <a:lnTo>
                    <a:pt y="160" x="194"/>
                  </a:lnTo>
                  <a:lnTo>
                    <a:pt y="176" x="148"/>
                  </a:lnTo>
                  <a:lnTo>
                    <a:pt y="192" x="108"/>
                  </a:lnTo>
                  <a:lnTo>
                    <a:pt y="216" x="48"/>
                  </a:lnTo>
                  <a:lnTo>
                    <a:pt y="234" x="12"/>
                  </a:lnTo>
                  <a:lnTo>
                    <a:pt y="240" x="0"/>
                  </a:lnTo>
                  <a:lnTo>
                    <a:pt y="1192" x="0"/>
                  </a:lnTo>
                  <a:lnTo>
                    <a:pt y="1192" x="8192"/>
                  </a:lnTo>
                  <a:lnTo>
                    <a:pt y="1192" x="8192"/>
                  </a:lnTo>
                  <a:lnTo>
                    <a:pt y="1186" x="8196"/>
                  </a:lnTo>
                  <a:lnTo>
                    <a:pt y="1186" x="8196"/>
                  </a:lnTo>
                  <a:lnTo>
                    <a:pt y="510" x="8196"/>
                  </a:lnTo>
                  <a:lnTo>
                    <a:pt y="510" x="8196"/>
                  </a:lnTo>
                  <a:lnTo>
                    <a:pt y="512" x="8192"/>
                  </a:lnTo>
                  <a:lnTo>
                    <a:pt y="512" x="8192"/>
                  </a:lnTo>
                  <a:close/>
                </a:path>
              </a:pathLst>
            </a:custGeom>
            <a:solidFill>
              <a:schemeClr val="lt1"/>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grpSp>
      <p:sp>
        <p:nvSpPr>
          <p:cNvPr id="106" name="Shape 106"/>
          <p:cNvSpPr txBox="1"/>
          <p:nvPr>
            <p:ph type="title"/>
          </p:nvPr>
        </p:nvSpPr>
        <p:spPr>
          <a:xfrm>
            <a:off y="338666" x="4874155"/>
            <a:ext cy="2429934" cx="3812644"/>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7" name="Shape 107"/>
          <p:cNvSpPr txBox="1"/>
          <p:nvPr>
            <p:ph idx="1" type="body"/>
          </p:nvPr>
        </p:nvSpPr>
        <p:spPr>
          <a:xfrm>
            <a:off y="2785533" x="4868332"/>
            <a:ext cy="2421467" cx="3818467"/>
          </a:xfrm>
          <a:prstGeom prst="rect">
            <a:avLst/>
          </a:prstGeom>
          <a:noFill/>
          <a:ln>
            <a:noFill/>
          </a:ln>
        </p:spPr>
        <p:txBody>
          <a:bodyPr bIns="91425" rIns="91425" lIns="91425" tIns="91425" anchor="t" anchorCtr="0"/>
          <a:lstStyle>
            <a:lvl1pPr rtl="0" indent="0" marL="0">
              <a:spcBef>
                <a:spcPts val="0"/>
              </a:spcBef>
              <a:buClr>
                <a:srgbClr val="FFFFFF"/>
              </a:buClr>
              <a:buFont typeface="Galdeano"/>
              <a:buNone/>
              <a:defRPr/>
            </a:lvl1pPr>
            <a:lvl2pPr rtl="0" indent="0" marL="457200">
              <a:spcBef>
                <a:spcPts val="0"/>
              </a:spcBef>
              <a:buFont typeface="Galdeano"/>
              <a:buNone/>
              <a:defRPr/>
            </a:lvl2pPr>
            <a:lvl3pPr rtl="0" indent="0" marL="914400">
              <a:spcBef>
                <a:spcPts val="0"/>
              </a:spcBef>
              <a:buFont typeface="Galdeano"/>
              <a:buNone/>
              <a:defRPr/>
            </a:lvl3pPr>
            <a:lvl4pPr rtl="0" indent="0" marL="1371600">
              <a:spcBef>
                <a:spcPts val="0"/>
              </a:spcBef>
              <a:buFont typeface="Galdeano"/>
              <a:buNone/>
              <a:defRPr/>
            </a:lvl4pPr>
            <a:lvl5pPr rtl="0" indent="0" marL="1828800">
              <a:spcBef>
                <a:spcPts val="0"/>
              </a:spcBef>
              <a:buFont typeface="Galdeano"/>
              <a:buNone/>
              <a:defRPr/>
            </a:lvl5pPr>
            <a:lvl6pPr rtl="0" indent="0" marL="2286000">
              <a:spcBef>
                <a:spcPts val="0"/>
              </a:spcBef>
              <a:buFont typeface="Galdeano"/>
              <a:buNone/>
              <a:defRPr/>
            </a:lvl6pPr>
            <a:lvl7pPr rtl="0" indent="0" marL="2743200">
              <a:spcBef>
                <a:spcPts val="0"/>
              </a:spcBef>
              <a:buFont typeface="Galdeano"/>
              <a:buNone/>
              <a:defRPr/>
            </a:lvl7pPr>
            <a:lvl8pPr rtl="0" indent="0" marL="3200400">
              <a:spcBef>
                <a:spcPts val="0"/>
              </a:spcBef>
              <a:buFont typeface="Galdeano"/>
              <a:buNone/>
              <a:defRPr/>
            </a:lvl8pPr>
            <a:lvl9pPr rtl="0" indent="0" marL="3657600">
              <a:spcBef>
                <a:spcPts val="0"/>
              </a:spcBef>
              <a:buFont typeface="Galdeano"/>
              <a:buNone/>
              <a:defRPr/>
            </a:lvl9pPr>
          </a:lstStyle>
          <a:p/>
        </p:txBody>
      </p:sp>
      <p:sp>
        <p:nvSpPr>
          <p:cNvPr id="108" name="Shape 108"/>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9" name="Shape 109"/>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0" name="Shape 110"/>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
        <p:nvSpPr>
          <p:cNvPr id="111" name="Shape 111"/>
          <p:cNvSpPr/>
          <p:nvPr>
            <p:ph idx="2" type="pic"/>
          </p:nvPr>
        </p:nvSpPr>
        <p:spPr>
          <a:xfrm>
            <a:off y="1371600" x="838200"/>
            <a:ext cy="2926079" cx="3566159"/>
          </a:xfrm>
          <a:prstGeom prst="roundRect">
            <a:avLst>
              <a:gd fmla="val 3924" name="adj"/>
            </a:avLst>
          </a:prstGeom>
          <a:solidFill>
            <a:schemeClr val="accent1"/>
          </a:solidFill>
          <a:ln>
            <a:noFill/>
          </a:ln>
        </p:spPr>
        <p:txBody>
          <a:bodyPr bIns="91425" rIns="91425" lIns="91425" tIns="91425" anchor="ctr" anchorCtr="0"/>
          <a:lstStyle>
            <a:lvl1pPr algn="ctr" rtl="0" marR="0" indent="0" marL="0">
              <a:spcBef>
                <a:spcPts val="0"/>
              </a:spcBef>
              <a:buClr>
                <a:schemeClr val="lt1"/>
              </a:buClr>
              <a:buFont typeface="Galdeano"/>
              <a:buNone/>
              <a:defRPr/>
            </a:lvl1pPr>
            <a:lvl2pPr algn="l" rtl="0" marR="0" indent="0" marL="457200">
              <a:spcBef>
                <a:spcPts val="0"/>
              </a:spcBef>
              <a:buClr>
                <a:schemeClr val="dk1"/>
              </a:buClr>
              <a:buFont typeface="Galdeano"/>
              <a:buNone/>
              <a:defRPr/>
            </a:lvl2pPr>
            <a:lvl3pPr algn="l" rtl="0" marR="0" indent="0" marL="914400">
              <a:spcBef>
                <a:spcPts val="0"/>
              </a:spcBef>
              <a:buClr>
                <a:schemeClr val="dk1"/>
              </a:buClr>
              <a:buFont typeface="Galdeano"/>
              <a:buNone/>
              <a:defRPr/>
            </a:lvl3pPr>
            <a:lvl4pPr algn="l" rtl="0" marR="0" indent="0" marL="1371600">
              <a:spcBef>
                <a:spcPts val="0"/>
              </a:spcBef>
              <a:buClr>
                <a:schemeClr val="dk1"/>
              </a:buClr>
              <a:buFont typeface="Galdeano"/>
              <a:buNone/>
              <a:defRPr/>
            </a:lvl4pPr>
            <a:lvl5pPr algn="l" rtl="0" marR="0" indent="0" marL="1828800">
              <a:spcBef>
                <a:spcPts val="0"/>
              </a:spcBef>
              <a:buClr>
                <a:schemeClr val="dk1"/>
              </a:buClr>
              <a:buFont typeface="Galdeano"/>
              <a:buNone/>
              <a:defRPr/>
            </a:lvl5pPr>
            <a:lvl6pPr algn="l" rtl="0" marR="0" indent="0" marL="2286000">
              <a:spcBef>
                <a:spcPts val="0"/>
              </a:spcBef>
              <a:buClr>
                <a:schemeClr val="dk1"/>
              </a:buClr>
              <a:buFont typeface="Galdeano"/>
              <a:buNone/>
              <a:defRPr/>
            </a:lvl6pPr>
            <a:lvl7pPr algn="l" rtl="0" marR="0" indent="0" marL="2743200">
              <a:spcBef>
                <a:spcPts val="0"/>
              </a:spcBef>
              <a:buClr>
                <a:schemeClr val="dk1"/>
              </a:buClr>
              <a:buFont typeface="Galdeano"/>
              <a:buNone/>
              <a:defRPr/>
            </a:lvl7pPr>
            <a:lvl8pPr algn="l" rtl="0" marR="0" indent="0" marL="3200400">
              <a:spcBef>
                <a:spcPts val="0"/>
              </a:spcBef>
              <a:buClr>
                <a:schemeClr val="dk1"/>
              </a:buClr>
              <a:buFont typeface="Galdeano"/>
              <a:buNone/>
              <a:defRPr/>
            </a:lvl8pPr>
            <a:lvl9pPr algn="l" rtl="0" marR="0" indent="0" marL="3657600">
              <a:spcBef>
                <a:spcPts val="0"/>
              </a:spcBef>
              <a:buClr>
                <a:schemeClr val="dk1"/>
              </a:buClr>
              <a:buFont typeface="Galdeano"/>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1.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y="0" x="0"/>
          <a:ext cy="0" cx="0"/>
          <a:chOff y="0" x="0"/>
          <a:chExt cy="0" cx="0"/>
        </a:xfrm>
      </p:grpSpPr>
      <p:sp>
        <p:nvSpPr>
          <p:cNvPr id="9" name="Shape 9"/>
          <p:cNvSpPr/>
          <p:nvPr/>
        </p:nvSpPr>
        <p:spPr>
          <a:xfrm>
            <a:off y="228600" x="228600"/>
            <a:ext cy="2468880" cx="8695944"/>
          </a:xfrm>
          <a:prstGeom prst="roundRect">
            <a:avLst>
              <a:gd fmla="val 3362" name="adj"/>
            </a:avLst>
          </a:prstGeom>
          <a:gradFill>
            <a:gsLst>
              <a:gs pos="0">
                <a:srgbClr val="0293E0"/>
              </a:gs>
              <a:gs pos="90000">
                <a:srgbClr val="81D2FE"/>
              </a:gs>
              <a:gs pos="100000">
                <a:srgbClr val="81D2FE"/>
              </a:gs>
            </a:gsLst>
            <a:lin ang="5400000" scaled="0"/>
          </a:gra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Galdeano"/>
              <a:ea typeface="Galdeano"/>
              <a:cs typeface="Galdeano"/>
              <a:sym typeface="Galdeano"/>
            </a:endParaRPr>
          </a:p>
        </p:txBody>
      </p:sp>
      <p:grpSp>
        <p:nvGrpSpPr>
          <p:cNvPr id="10" name="Shape 10"/>
          <p:cNvGrpSpPr/>
          <p:nvPr/>
        </p:nvGrpSpPr>
        <p:grpSpPr>
          <a:xfrm>
            <a:off y="1679428" x="211664"/>
            <a:ext cy="1329873" cx="8723375"/>
            <a:chOff y="4294187" x="-3905251"/>
            <a:chExt cy="1892300" cx="13027838"/>
          </a:xfrm>
        </p:grpSpPr>
        <p:sp>
          <p:nvSpPr>
            <p:cNvPr id="11" name="Shape 11"/>
            <p:cNvSpPr/>
            <p:nvPr/>
          </p:nvSpPr>
          <p:spPr>
            <a:xfrm>
              <a:off y="4500562" x="4810125"/>
              <a:ext cy="1016000" cx="4295775"/>
            </a:xfrm>
            <a:custGeom>
              <a:pathLst>
                <a:path w="2706" extrusionOk="0" h="640">
                  <a:moveTo>
                    <a:pt y="0" x="2700"/>
                  </a:moveTo>
                  <a:lnTo>
                    <a:pt y="0" x="2700"/>
                  </a:lnTo>
                  <a:lnTo>
                    <a:pt y="18" x="2586"/>
                  </a:lnTo>
                  <a:lnTo>
                    <a:pt y="38" x="2470"/>
                  </a:lnTo>
                  <a:lnTo>
                    <a:pt y="60" x="2352"/>
                  </a:lnTo>
                  <a:lnTo>
                    <a:pt y="82" x="2230"/>
                  </a:lnTo>
                  <a:lnTo>
                    <a:pt y="108" x="2106"/>
                  </a:lnTo>
                  <a:lnTo>
                    <a:pt y="134" x="1978"/>
                  </a:lnTo>
                  <a:lnTo>
                    <a:pt y="164" x="1848"/>
                  </a:lnTo>
                  <a:lnTo>
                    <a:pt y="194" x="1714"/>
                  </a:lnTo>
                  <a:lnTo>
                    <a:pt y="194" x="1714"/>
                  </a:lnTo>
                  <a:lnTo>
                    <a:pt y="252" x="1472"/>
                  </a:lnTo>
                  <a:lnTo>
                    <a:pt y="304" x="1236"/>
                  </a:lnTo>
                  <a:lnTo>
                    <a:pt y="352" x="1010"/>
                  </a:lnTo>
                  <a:lnTo>
                    <a:pt y="398" x="792"/>
                  </a:lnTo>
                  <a:lnTo>
                    <a:pt y="438" x="584"/>
                  </a:lnTo>
                  <a:lnTo>
                    <a:pt y="474" x="382"/>
                  </a:lnTo>
                  <a:lnTo>
                    <a:pt y="508" x="188"/>
                  </a:lnTo>
                  <a:lnTo>
                    <a:pt y="538" x="0"/>
                  </a:lnTo>
                  <a:lnTo>
                    <a:pt y="538" x="0"/>
                  </a:lnTo>
                  <a:lnTo>
                    <a:pt y="556" x="130"/>
                  </a:lnTo>
                  <a:lnTo>
                    <a:pt y="572" x="254"/>
                  </a:lnTo>
                  <a:lnTo>
                    <a:pt y="586" x="374"/>
                  </a:lnTo>
                  <a:lnTo>
                    <a:pt y="598" x="492"/>
                  </a:lnTo>
                  <a:lnTo>
                    <a:pt y="610" x="606"/>
                  </a:lnTo>
                  <a:lnTo>
                    <a:pt y="618" x="716"/>
                  </a:lnTo>
                  <a:lnTo>
                    <a:pt y="626" x="822"/>
                  </a:lnTo>
                  <a:lnTo>
                    <a:pt y="632" x="926"/>
                  </a:lnTo>
                  <a:lnTo>
                    <a:pt y="636" x="1028"/>
                  </a:lnTo>
                  <a:lnTo>
                    <a:pt y="638" x="1126"/>
                  </a:lnTo>
                  <a:lnTo>
                    <a:pt y="640" x="1220"/>
                  </a:lnTo>
                  <a:lnTo>
                    <a:pt y="640" x="1312"/>
                  </a:lnTo>
                  <a:lnTo>
                    <a:pt y="638" x="1402"/>
                  </a:lnTo>
                  <a:lnTo>
                    <a:pt y="636" x="1490"/>
                  </a:lnTo>
                  <a:lnTo>
                    <a:pt y="632" x="1574"/>
                  </a:lnTo>
                  <a:lnTo>
                    <a:pt y="626" x="1656"/>
                  </a:lnTo>
                  <a:lnTo>
                    <a:pt y="620" x="1734"/>
                  </a:lnTo>
                  <a:lnTo>
                    <a:pt y="612" x="1812"/>
                  </a:lnTo>
                  <a:lnTo>
                    <a:pt y="602" x="1886"/>
                  </a:lnTo>
                  <a:lnTo>
                    <a:pt y="592" x="1960"/>
                  </a:lnTo>
                  <a:lnTo>
                    <a:pt y="580" x="2030"/>
                  </a:lnTo>
                  <a:lnTo>
                    <a:pt y="568" x="2100"/>
                  </a:lnTo>
                  <a:lnTo>
                    <a:pt y="554" x="2166"/>
                  </a:lnTo>
                  <a:lnTo>
                    <a:pt y="540" x="2232"/>
                  </a:lnTo>
                  <a:lnTo>
                    <a:pt y="524" x="2296"/>
                  </a:lnTo>
                  <a:lnTo>
                    <a:pt y="508" x="2358"/>
                  </a:lnTo>
                  <a:lnTo>
                    <a:pt y="490" x="2418"/>
                  </a:lnTo>
                  <a:lnTo>
                    <a:pt y="472" x="2478"/>
                  </a:lnTo>
                  <a:lnTo>
                    <a:pt y="432" x="2592"/>
                  </a:lnTo>
                  <a:lnTo>
                    <a:pt y="390" x="2702"/>
                  </a:lnTo>
                  <a:lnTo>
                    <a:pt y="390" x="2702"/>
                  </a:lnTo>
                  <a:lnTo>
                    <a:pt y="388" x="2706"/>
                  </a:lnTo>
                  <a:lnTo>
                    <a:pt y="388" x="2706"/>
                  </a:lnTo>
                  <a:lnTo>
                    <a:pt y="0" x="2706"/>
                  </a:lnTo>
                  <a:lnTo>
                    <a:pt y="0" x="2706"/>
                  </a:lnTo>
                  <a:lnTo>
                    <a:pt y="0" x="2700"/>
                  </a:lnTo>
                  <a:lnTo>
                    <a:pt y="0" x="2700"/>
                  </a:lnTo>
                  <a:close/>
                </a:path>
              </a:pathLst>
            </a:custGeom>
            <a:solidFill>
              <a:schemeClr val="lt2">
                <a:alpha val="28627"/>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2" name="Shape 12"/>
            <p:cNvSpPr/>
            <p:nvPr/>
          </p:nvSpPr>
          <p:spPr>
            <a:xfrm>
              <a:off y="4318000" x="-309562"/>
              <a:ext cy="1209675" cx="8280400"/>
            </a:xfrm>
            <a:custGeom>
              <a:pathLst>
                <a:path w="5216" extrusionOk="0" h="762">
                  <a:moveTo>
                    <a:pt y="714" x="5216"/>
                  </a:moveTo>
                  <a:lnTo>
                    <a:pt y="714" x="5216"/>
                  </a:lnTo>
                  <a:lnTo>
                    <a:pt y="700" x="5102"/>
                  </a:lnTo>
                  <a:lnTo>
                    <a:pt y="686" x="4984"/>
                  </a:lnTo>
                  <a:lnTo>
                    <a:pt y="652" x="4738"/>
                  </a:lnTo>
                  <a:lnTo>
                    <a:pt y="610" x="4478"/>
                  </a:lnTo>
                  <a:lnTo>
                    <a:pt y="564" x="4204"/>
                  </a:lnTo>
                  <a:lnTo>
                    <a:pt y="508" x="3914"/>
                  </a:lnTo>
                  <a:lnTo>
                    <a:pt y="446" x="3608"/>
                  </a:lnTo>
                  <a:lnTo>
                    <a:pt y="374" x="3286"/>
                  </a:lnTo>
                  <a:lnTo>
                    <a:pt y="296" x="2946"/>
                  </a:lnTo>
                  <a:lnTo>
                    <a:pt y="296" x="2946"/>
                  </a:lnTo>
                  <a:lnTo>
                    <a:pt y="266" x="2812"/>
                  </a:lnTo>
                  <a:lnTo>
                    <a:pt y="236" x="2682"/>
                  </a:lnTo>
                  <a:lnTo>
                    <a:pt y="210" x="2556"/>
                  </a:lnTo>
                  <a:lnTo>
                    <a:pt y="184" x="2430"/>
                  </a:lnTo>
                  <a:lnTo>
                    <a:pt y="162" x="2308"/>
                  </a:lnTo>
                  <a:lnTo>
                    <a:pt y="140" x="2190"/>
                  </a:lnTo>
                  <a:lnTo>
                    <a:pt y="120" x="2074"/>
                  </a:lnTo>
                  <a:lnTo>
                    <a:pt y="102" x="1960"/>
                  </a:lnTo>
                  <a:lnTo>
                    <a:pt y="86" x="1850"/>
                  </a:lnTo>
                  <a:lnTo>
                    <a:pt y="72" x="1740"/>
                  </a:lnTo>
                  <a:lnTo>
                    <a:pt y="46" x="1532"/>
                  </a:lnTo>
                  <a:lnTo>
                    <a:pt y="28" x="1334"/>
                  </a:lnTo>
                  <a:lnTo>
                    <a:pt y="14" x="1148"/>
                  </a:lnTo>
                  <a:lnTo>
                    <a:pt y="4" x="970"/>
                  </a:lnTo>
                  <a:lnTo>
                    <a:pt y="0" x="802"/>
                  </a:lnTo>
                  <a:lnTo>
                    <a:pt y="0" x="644"/>
                  </a:lnTo>
                  <a:lnTo>
                    <a:pt y="4" x="496"/>
                  </a:lnTo>
                  <a:lnTo>
                    <a:pt y="10" x="358"/>
                  </a:lnTo>
                  <a:lnTo>
                    <a:pt y="20" x="230"/>
                  </a:lnTo>
                  <a:lnTo>
                    <a:pt y="32" x="110"/>
                  </a:lnTo>
                  <a:lnTo>
                    <a:pt y="48" x="0"/>
                  </a:lnTo>
                  <a:lnTo>
                    <a:pt y="48" x="0"/>
                  </a:lnTo>
                  <a:lnTo>
                    <a:pt y="66" x="154"/>
                  </a:lnTo>
                  <a:lnTo>
                    <a:pt y="86" x="314"/>
                  </a:lnTo>
                  <a:lnTo>
                    <a:pt y="112" x="480"/>
                  </a:lnTo>
                  <a:lnTo>
                    <a:pt y="140" x="652"/>
                  </a:lnTo>
                  <a:lnTo>
                    <a:pt y="174" x="830"/>
                  </a:lnTo>
                  <a:lnTo>
                    <a:pt y="210" x="1014"/>
                  </a:lnTo>
                  <a:lnTo>
                    <a:pt y="250" x="1206"/>
                  </a:lnTo>
                  <a:lnTo>
                    <a:pt y="296" x="1402"/>
                  </a:lnTo>
                  <a:lnTo>
                    <a:pt y="296" x="1402"/>
                  </a:lnTo>
                  <a:lnTo>
                    <a:pt y="378" x="1756"/>
                  </a:lnTo>
                  <a:lnTo>
                    <a:pt y="450" x="2092"/>
                  </a:lnTo>
                  <a:lnTo>
                    <a:pt y="516" x="2408"/>
                  </a:lnTo>
                  <a:lnTo>
                    <a:pt y="544" x="2562"/>
                  </a:lnTo>
                  <a:lnTo>
                    <a:pt y="572" x="2708"/>
                  </a:lnTo>
                  <a:lnTo>
                    <a:pt y="598" x="2852"/>
                  </a:lnTo>
                  <a:lnTo>
                    <a:pt y="620" x="2992"/>
                  </a:lnTo>
                  <a:lnTo>
                    <a:pt y="642" x="3128"/>
                  </a:lnTo>
                  <a:lnTo>
                    <a:pt y="662" x="3260"/>
                  </a:lnTo>
                  <a:lnTo>
                    <a:pt y="678" x="3388"/>
                  </a:lnTo>
                  <a:lnTo>
                    <a:pt y="694" x="3512"/>
                  </a:lnTo>
                  <a:lnTo>
                    <a:pt y="708" x="3632"/>
                  </a:lnTo>
                  <a:lnTo>
                    <a:pt y="722" x="3750"/>
                  </a:lnTo>
                  <a:lnTo>
                    <a:pt y="732" x="3864"/>
                  </a:lnTo>
                  <a:lnTo>
                    <a:pt y="740" x="3974"/>
                  </a:lnTo>
                  <a:lnTo>
                    <a:pt y="748" x="4080"/>
                  </a:lnTo>
                  <a:lnTo>
                    <a:pt y="754" x="4184"/>
                  </a:lnTo>
                  <a:lnTo>
                    <a:pt y="758" x="4286"/>
                  </a:lnTo>
                  <a:lnTo>
                    <a:pt y="762" x="4384"/>
                  </a:lnTo>
                  <a:lnTo>
                    <a:pt y="762" x="4478"/>
                  </a:lnTo>
                  <a:lnTo>
                    <a:pt y="762" x="4570"/>
                  </a:lnTo>
                  <a:lnTo>
                    <a:pt y="760" x="4660"/>
                  </a:lnTo>
                  <a:lnTo>
                    <a:pt y="758" x="4746"/>
                  </a:lnTo>
                  <a:lnTo>
                    <a:pt y="754" x="4830"/>
                  </a:lnTo>
                  <a:lnTo>
                    <a:pt y="748" x="4912"/>
                  </a:lnTo>
                  <a:lnTo>
                    <a:pt y="740" x="4992"/>
                  </a:lnTo>
                  <a:lnTo>
                    <a:pt y="732" x="5068"/>
                  </a:lnTo>
                  <a:lnTo>
                    <a:pt y="724" x="5144"/>
                  </a:lnTo>
                  <a:lnTo>
                    <a:pt y="714" x="5216"/>
                  </a:lnTo>
                  <a:lnTo>
                    <a:pt y="714" x="5216"/>
                  </a:lnTo>
                  <a:close/>
                </a:path>
              </a:pathLst>
            </a:custGeom>
            <a:solidFill>
              <a:schemeClr val="lt2">
                <a:alpha val="40000"/>
              </a:schemeClr>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3" name="Shape 13"/>
            <p:cNvSpPr/>
            <p:nvPr/>
          </p:nvSpPr>
          <p:spPr>
            <a:xfrm>
              <a:off y="4335462" x="3175"/>
              <a:ext cy="1101725" cx="8166100"/>
            </a:xfrm>
            <a:custGeom>
              <a:pathLst>
                <a:path w="5144" extrusionOk="0" h="694">
                  <a:moveTo>
                    <a:pt y="70" x="0"/>
                  </a:moveTo>
                  <a:lnTo>
                    <a:pt y="70" x="0"/>
                  </a:lnTo>
                  <a:lnTo>
                    <a:pt y="66" x="18"/>
                  </a:lnTo>
                  <a:lnTo>
                    <a:pt y="56" x="72"/>
                  </a:lnTo>
                  <a:lnTo>
                    <a:pt y="42" x="164"/>
                  </a:lnTo>
                  <a:lnTo>
                    <a:pt y="34" x="224"/>
                  </a:lnTo>
                  <a:lnTo>
                    <a:pt y="26" x="294"/>
                  </a:lnTo>
                  <a:lnTo>
                    <a:pt y="20" x="372"/>
                  </a:lnTo>
                  <a:lnTo>
                    <a:pt y="14" x="462"/>
                  </a:lnTo>
                  <a:lnTo>
                    <a:pt y="8" x="560"/>
                  </a:lnTo>
                  <a:lnTo>
                    <a:pt y="4" x="670"/>
                  </a:lnTo>
                  <a:lnTo>
                    <a:pt y="2" x="790"/>
                  </a:lnTo>
                  <a:lnTo>
                    <a:pt y="0" x="920"/>
                  </a:lnTo>
                  <a:lnTo>
                    <a:pt y="2" x="1060"/>
                  </a:lnTo>
                  <a:lnTo>
                    <a:pt y="6" x="1210"/>
                  </a:lnTo>
                  <a:lnTo>
                    <a:pt y="14" x="1372"/>
                  </a:lnTo>
                  <a:lnTo>
                    <a:pt y="24" x="1544"/>
                  </a:lnTo>
                  <a:lnTo>
                    <a:pt y="40" x="1726"/>
                  </a:lnTo>
                  <a:lnTo>
                    <a:pt y="58" x="1920"/>
                  </a:lnTo>
                  <a:lnTo>
                    <a:pt y="80" x="2126"/>
                  </a:lnTo>
                  <a:lnTo>
                    <a:pt y="106" x="2342"/>
                  </a:lnTo>
                  <a:lnTo>
                    <a:pt y="138" x="2570"/>
                  </a:lnTo>
                  <a:lnTo>
                    <a:pt y="174" x="2808"/>
                  </a:lnTo>
                  <a:lnTo>
                    <a:pt y="216" x="3058"/>
                  </a:lnTo>
                  <a:lnTo>
                    <a:pt y="266" x="3320"/>
                  </a:lnTo>
                  <a:lnTo>
                    <a:pt y="320" x="3594"/>
                  </a:lnTo>
                  <a:lnTo>
                    <a:pt y="380" x="3880"/>
                  </a:lnTo>
                  <a:lnTo>
                    <a:pt y="448" x="4178"/>
                  </a:lnTo>
                  <a:lnTo>
                    <a:pt y="522" x="4488"/>
                  </a:lnTo>
                  <a:lnTo>
                    <a:pt y="604" x="4810"/>
                  </a:lnTo>
                  <a:lnTo>
                    <a:pt y="694" x="5144"/>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4" name="Shape 14"/>
            <p:cNvSpPr/>
            <p:nvPr/>
          </p:nvSpPr>
          <p:spPr>
            <a:xfrm>
              <a:off y="4316412" x="4156075"/>
              <a:ext cy="927100" cx="4940300"/>
            </a:xfrm>
            <a:custGeom>
              <a:pathLst>
                <a:path w="3112" extrusionOk="0" h="584">
                  <a:moveTo>
                    <a:pt y="584" x="0"/>
                  </a:moveTo>
                  <a:lnTo>
                    <a:pt y="584" x="0"/>
                  </a:lnTo>
                  <a:lnTo>
                    <a:pt y="560" x="90"/>
                  </a:lnTo>
                  <a:lnTo>
                    <a:pt y="498" x="336"/>
                  </a:lnTo>
                  <a:lnTo>
                    <a:pt y="456" x="506"/>
                  </a:lnTo>
                  <a:lnTo>
                    <a:pt y="410" x="702"/>
                  </a:lnTo>
                  <a:lnTo>
                    <a:pt y="360" x="920"/>
                  </a:lnTo>
                  <a:lnTo>
                    <a:pt y="306" x="1154"/>
                  </a:lnTo>
                  <a:lnTo>
                    <a:pt y="254" x="1402"/>
                  </a:lnTo>
                  <a:lnTo>
                    <a:pt y="202" x="1656"/>
                  </a:lnTo>
                  <a:lnTo>
                    <a:pt y="154" x="1916"/>
                  </a:lnTo>
                  <a:lnTo>
                    <a:pt y="108" x="2174"/>
                  </a:lnTo>
                  <a:lnTo>
                    <a:pt y="88" x="2302"/>
                  </a:lnTo>
                  <a:lnTo>
                    <a:pt y="68" x="2426"/>
                  </a:lnTo>
                  <a:lnTo>
                    <a:pt y="52" x="2550"/>
                  </a:lnTo>
                  <a:lnTo>
                    <a:pt y="36" x="2670"/>
                  </a:lnTo>
                  <a:lnTo>
                    <a:pt y="24" x="2788"/>
                  </a:lnTo>
                  <a:lnTo>
                    <a:pt y="14" x="2900"/>
                  </a:lnTo>
                  <a:lnTo>
                    <a:pt y="6" x="3008"/>
                  </a:lnTo>
                  <a:lnTo>
                    <a:pt y="0" x="3112"/>
                  </a:lnTo>
                </a:path>
              </a:pathLst>
            </a:custGeom>
            <a:noFill/>
            <a:ln w="9525" cap="flat">
              <a:solidFill>
                <a:srgbClr val="FFFFFF"/>
              </a:solidFill>
              <a:prstDash val="solid"/>
              <a:round/>
              <a:headEnd w="med" len="med" type="none"/>
              <a:tailEnd w="med" len="med" type="none"/>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
          <p:nvSpPr>
            <p:cNvPr id="15" name="Shape 15"/>
            <p:cNvSpPr/>
            <p:nvPr/>
          </p:nvSpPr>
          <p:spPr>
            <a:xfrm>
              <a:off y="4294187" x="-3905251"/>
              <a:ext cy="1892300" cx="13027838"/>
            </a:xfrm>
            <a:custGeom>
              <a:pathLst>
                <a:path w="8196" extrusionOk="0" h="1192">
                  <a:moveTo>
                    <a:pt y="512" x="8192"/>
                  </a:moveTo>
                  <a:lnTo>
                    <a:pt y="512" x="8192"/>
                  </a:lnTo>
                  <a:lnTo>
                    <a:pt y="542" x="8116"/>
                  </a:lnTo>
                  <a:lnTo>
                    <a:pt y="570" x="8040"/>
                  </a:lnTo>
                  <a:lnTo>
                    <a:pt y="596" x="7960"/>
                  </a:lnTo>
                  <a:lnTo>
                    <a:pt y="620" x="7878"/>
                  </a:lnTo>
                  <a:lnTo>
                    <a:pt y="644" x="7794"/>
                  </a:lnTo>
                  <a:lnTo>
                    <a:pt y="666" x="7706"/>
                  </a:lnTo>
                  <a:lnTo>
                    <a:pt y="684" x="7616"/>
                  </a:lnTo>
                  <a:lnTo>
                    <a:pt y="702" x="7522"/>
                  </a:lnTo>
                  <a:lnTo>
                    <a:pt y="718" x="7424"/>
                  </a:lnTo>
                  <a:lnTo>
                    <a:pt y="730" x="7322"/>
                  </a:lnTo>
                  <a:lnTo>
                    <a:pt y="742" x="7216"/>
                  </a:lnTo>
                  <a:lnTo>
                    <a:pt y="750" x="7106"/>
                  </a:lnTo>
                  <a:lnTo>
                    <a:pt y="758" x="6992"/>
                  </a:lnTo>
                  <a:lnTo>
                    <a:pt y="762" x="6872"/>
                  </a:lnTo>
                  <a:lnTo>
                    <a:pt y="762" x="6748"/>
                  </a:lnTo>
                  <a:lnTo>
                    <a:pt y="760" x="6618"/>
                  </a:lnTo>
                  <a:lnTo>
                    <a:pt y="756" x="6482"/>
                  </a:lnTo>
                  <a:lnTo>
                    <a:pt y="750" x="6342"/>
                  </a:lnTo>
                  <a:lnTo>
                    <a:pt y="740" x="6196"/>
                  </a:lnTo>
                  <a:lnTo>
                    <a:pt y="726" x="6042"/>
                  </a:lnTo>
                  <a:lnTo>
                    <a:pt y="710" x="5882"/>
                  </a:lnTo>
                  <a:lnTo>
                    <a:pt y="690" x="5716"/>
                  </a:lnTo>
                  <a:lnTo>
                    <a:pt y="668" x="5544"/>
                  </a:lnTo>
                  <a:lnTo>
                    <a:pt y="642" x="5364"/>
                  </a:lnTo>
                  <a:lnTo>
                    <a:pt y="612" x="5176"/>
                  </a:lnTo>
                  <a:lnTo>
                    <a:pt y="578" x="4982"/>
                  </a:lnTo>
                  <a:lnTo>
                    <a:pt y="540" x="4778"/>
                  </a:lnTo>
                  <a:lnTo>
                    <a:pt y="500" x="4568"/>
                  </a:lnTo>
                  <a:lnTo>
                    <a:pt y="454" x="4348"/>
                  </a:lnTo>
                  <a:lnTo>
                    <a:pt y="406" x="4122"/>
                  </a:lnTo>
                  <a:lnTo>
                    <a:pt y="354" x="3886"/>
                  </a:lnTo>
                  <a:lnTo>
                    <a:pt y="296" x="3640"/>
                  </a:lnTo>
                  <a:lnTo>
                    <a:pt y="296" x="3640"/>
                  </a:lnTo>
                  <a:lnTo>
                    <a:pt y="240" x="3396"/>
                  </a:lnTo>
                  <a:lnTo>
                    <a:pt y="192" x="3160"/>
                  </a:lnTo>
                  <a:lnTo>
                    <a:pt y="148" x="2934"/>
                  </a:lnTo>
                  <a:lnTo>
                    <a:pt y="112" x="2718"/>
                  </a:lnTo>
                  <a:lnTo>
                    <a:pt y="82" x="2512"/>
                  </a:lnTo>
                  <a:lnTo>
                    <a:pt y="56" x="2314"/>
                  </a:lnTo>
                  <a:lnTo>
                    <a:pt y="36" x="2126"/>
                  </a:lnTo>
                  <a:lnTo>
                    <a:pt y="20" x="1948"/>
                  </a:lnTo>
                  <a:lnTo>
                    <a:pt y="10" x="1776"/>
                  </a:lnTo>
                  <a:lnTo>
                    <a:pt y="2" x="1616"/>
                  </a:lnTo>
                  <a:lnTo>
                    <a:pt y="0" x="1462"/>
                  </a:lnTo>
                  <a:lnTo>
                    <a:pt y="0" x="1318"/>
                  </a:lnTo>
                  <a:lnTo>
                    <a:pt y="4" x="1182"/>
                  </a:lnTo>
                  <a:lnTo>
                    <a:pt y="10" x="1054"/>
                  </a:lnTo>
                  <a:lnTo>
                    <a:pt y="20" x="934"/>
                  </a:lnTo>
                  <a:lnTo>
                    <a:pt y="30" x="822"/>
                  </a:lnTo>
                  <a:lnTo>
                    <a:pt y="44" x="716"/>
                  </a:lnTo>
                  <a:lnTo>
                    <a:pt y="58" x="620"/>
                  </a:lnTo>
                  <a:lnTo>
                    <a:pt y="74" x="530"/>
                  </a:lnTo>
                  <a:lnTo>
                    <a:pt y="92" x="450"/>
                  </a:lnTo>
                  <a:lnTo>
                    <a:pt y="108" x="374"/>
                  </a:lnTo>
                  <a:lnTo>
                    <a:pt y="126" x="308"/>
                  </a:lnTo>
                  <a:lnTo>
                    <a:pt y="144" x="248"/>
                  </a:lnTo>
                  <a:lnTo>
                    <a:pt y="160" x="194"/>
                  </a:lnTo>
                  <a:lnTo>
                    <a:pt y="176" x="148"/>
                  </a:lnTo>
                  <a:lnTo>
                    <a:pt y="192" x="108"/>
                  </a:lnTo>
                  <a:lnTo>
                    <a:pt y="216" x="48"/>
                  </a:lnTo>
                  <a:lnTo>
                    <a:pt y="234" x="12"/>
                  </a:lnTo>
                  <a:lnTo>
                    <a:pt y="240" x="0"/>
                  </a:lnTo>
                  <a:lnTo>
                    <a:pt y="1192" x="0"/>
                  </a:lnTo>
                  <a:lnTo>
                    <a:pt y="1192" x="8192"/>
                  </a:lnTo>
                  <a:lnTo>
                    <a:pt y="1192" x="8192"/>
                  </a:lnTo>
                  <a:lnTo>
                    <a:pt y="1186" x="8196"/>
                  </a:lnTo>
                  <a:lnTo>
                    <a:pt y="1186" x="8196"/>
                  </a:lnTo>
                  <a:lnTo>
                    <a:pt y="510" x="8196"/>
                  </a:lnTo>
                  <a:lnTo>
                    <a:pt y="510" x="8196"/>
                  </a:lnTo>
                  <a:lnTo>
                    <a:pt y="512" x="8192"/>
                  </a:lnTo>
                  <a:lnTo>
                    <a:pt y="512" x="8192"/>
                  </a:lnTo>
                  <a:close/>
                </a:path>
              </a:pathLst>
            </a:custGeom>
            <a:solidFill>
              <a:schemeClr val="lt1"/>
            </a:solid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grpSp>
      <p:sp>
        <p:nvSpPr>
          <p:cNvPr id="16" name="Shape 16"/>
          <p:cNvSpPr txBox="1"/>
          <p:nvPr>
            <p:ph type="title"/>
          </p:nvPr>
        </p:nvSpPr>
        <p:spPr>
          <a:xfrm>
            <a:off y="338328" x="457200"/>
            <a:ext cy="1252727" cx="8229600"/>
          </a:xfrm>
          <a:prstGeom prst="rect">
            <a:avLst/>
          </a:prstGeom>
          <a:noFill/>
          <a:ln>
            <a:noFill/>
          </a:ln>
        </p:spPr>
        <p:txBody>
          <a:bodyPr bIns="91425" rIns="91425" lIns="91425" tIns="91425" anchor="ctr" anchorCtr="0"/>
          <a:lstStyle>
            <a:lvl1pPr algn="ctr" rtl="0" marR="0" indent="0" marL="0">
              <a:spcBef>
                <a:spcPts val="0"/>
              </a:spcBef>
              <a:buClr>
                <a:srgbClr val="FFFFFF"/>
              </a:buClr>
              <a:buFont typeface="Galdeano"/>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7" name="Shape 17"/>
          <p:cNvSpPr txBox="1"/>
          <p:nvPr>
            <p:ph idx="10" type="dt"/>
          </p:nvPr>
        </p:nvSpPr>
        <p:spPr>
          <a:xfrm>
            <a:off y="6250164" x="5163671"/>
            <a:ext cy="365125" cx="3786690"/>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8" name="Shape 18"/>
          <p:cNvSpPr txBox="1"/>
          <p:nvPr>
            <p:ph idx="11" type="ftr"/>
          </p:nvPr>
        </p:nvSpPr>
        <p:spPr>
          <a:xfrm>
            <a:off y="6250164" x="193638"/>
            <a:ext cy="365125" cx="3786690"/>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9" name="Shape 19"/>
          <p:cNvSpPr txBox="1"/>
          <p:nvPr>
            <p:ph idx="12" type="sldNum"/>
          </p:nvPr>
        </p:nvSpPr>
        <p:spPr>
          <a:xfrm>
            <a:off y="6250162" x="3991087"/>
            <a:ext cy="365125" cx="1161826"/>
          </a:xfrm>
          <a:prstGeom prst="rect">
            <a:avLst/>
          </a:prstGeom>
          <a:noFill/>
          <a:ln>
            <a:noFill/>
          </a:ln>
        </p:spPr>
        <p:txBody>
          <a:bodyPr bIns="91425" rIns="91425" lIns="91425" tIns="91425" anchor="ctr" anchorCtr="0">
            <a:noAutofit/>
          </a:bodyPr>
          <a:lstStyle/>
          <a:p>
            <a:pPr lvl="0" indent="-88900" marL="0">
              <a:spcBef>
                <a:spcPts val="0"/>
              </a:spcBef>
              <a:buClr>
                <a:srgbClr val="000000"/>
              </a:buClr>
              <a:buFont typeface="Arial"/>
              <a:buChar char="●"/>
            </a:pPr>
            <a:r>
              <a:t/>
            </a:r>
            <a:endParaRPr/>
          </a:p>
          <a:p>
            <a:pPr lvl="1" indent="-88900" marL="457200">
              <a:spcBef>
                <a:spcPts val="0"/>
              </a:spcBef>
              <a:buClr>
                <a:srgbClr val="000000"/>
              </a:buClr>
              <a:buFont typeface="Courier New"/>
              <a:buChar char="o"/>
            </a:pPr>
            <a:r>
              <a:t/>
            </a:r>
            <a:endParaRPr/>
          </a:p>
          <a:p>
            <a:pPr lvl="2" indent="-88900" marL="914400">
              <a:spcBef>
                <a:spcPts val="0"/>
              </a:spcBef>
              <a:buClr>
                <a:srgbClr val="000000"/>
              </a:buClr>
              <a:buFont typeface="Wingdings"/>
              <a:buChar char="§"/>
            </a:pPr>
            <a:r>
              <a:t/>
            </a:r>
            <a:endParaRPr/>
          </a:p>
          <a:p>
            <a:pPr lvl="3" indent="-88900" marL="1371600">
              <a:spcBef>
                <a:spcPts val="0"/>
              </a:spcBef>
              <a:buClr>
                <a:srgbClr val="000000"/>
              </a:buClr>
              <a:buFont typeface="Arial"/>
              <a:buChar char="●"/>
            </a:pPr>
            <a:r>
              <a:t/>
            </a:r>
            <a:endParaRPr/>
          </a:p>
          <a:p>
            <a:pPr lvl="4" indent="-88900" marL="1828800">
              <a:spcBef>
                <a:spcPts val="0"/>
              </a:spcBef>
              <a:buClr>
                <a:srgbClr val="000000"/>
              </a:buClr>
              <a:buFont typeface="Courier New"/>
              <a:buChar char="o"/>
            </a:pPr>
            <a:r>
              <a:t/>
            </a:r>
            <a:endParaRPr/>
          </a:p>
          <a:p>
            <a:pPr lvl="5" indent="-88900" marL="2286000">
              <a:spcBef>
                <a:spcPts val="0"/>
              </a:spcBef>
              <a:buClr>
                <a:srgbClr val="000000"/>
              </a:buClr>
              <a:buFont typeface="Wingdings"/>
              <a:buChar char="§"/>
            </a:pPr>
            <a:r>
              <a:t/>
            </a:r>
            <a:endParaRPr/>
          </a:p>
          <a:p>
            <a:pPr lvl="6" indent="-88900" marL="2743200">
              <a:spcBef>
                <a:spcPts val="0"/>
              </a:spcBef>
              <a:buClr>
                <a:srgbClr val="000000"/>
              </a:buClr>
              <a:buFont typeface="Arial"/>
              <a:buChar char="●"/>
            </a:pPr>
            <a:r>
              <a:t/>
            </a:r>
            <a:endParaRPr/>
          </a:p>
          <a:p>
            <a:pPr lvl="7" indent="-88900" marL="3200400">
              <a:spcBef>
                <a:spcPts val="0"/>
              </a:spcBef>
              <a:buClr>
                <a:srgbClr val="000000"/>
              </a:buClr>
              <a:buFont typeface="Courier New"/>
              <a:buChar char="o"/>
            </a:pPr>
            <a:r>
              <a:t/>
            </a:r>
            <a:endParaRPr/>
          </a:p>
          <a:p>
            <a:pPr lvl="8" indent="-88900" marL="3657600">
              <a:spcBef>
                <a:spcPts val="0"/>
              </a:spcBef>
              <a:buClr>
                <a:srgbClr val="000000"/>
              </a:buClr>
              <a:buFont typeface="Wingdings"/>
              <a:buChar char="§"/>
            </a:pPr>
            <a:r>
              <a:t/>
            </a:r>
            <a:endParaRPr/>
          </a:p>
        </p:txBody>
      </p:sp>
      <p:sp>
        <p:nvSpPr>
          <p:cNvPr id="20" name="Shape 20"/>
          <p:cNvSpPr txBox="1"/>
          <p:nvPr>
            <p:ph idx="1" type="body"/>
          </p:nvPr>
        </p:nvSpPr>
        <p:spPr>
          <a:xfrm>
            <a:off y="2675466" x="872066"/>
            <a:ext cy="3450695" cx="7408332"/>
          </a:xfrm>
          <a:prstGeom prst="rect">
            <a:avLst/>
          </a:prstGeom>
          <a:noFill/>
          <a:ln>
            <a:noFill/>
          </a:ln>
        </p:spPr>
        <p:txBody>
          <a:bodyPr bIns="91425" rIns="91425" lIns="91425" tIns="91425" anchor="t" anchorCtr="0"/>
          <a:lstStyle>
            <a:lvl1pPr algn="l" rtl="0" marR="0" indent="-121920" marL="274320">
              <a:spcBef>
                <a:spcPts val="480"/>
              </a:spcBef>
              <a:buClr>
                <a:schemeClr val="accent1"/>
              </a:buClr>
              <a:buFont typeface="Noto Symbol"/>
              <a:buChar char="∗"/>
              <a:defRPr/>
            </a:lvl1pPr>
            <a:lvl2pPr algn="l" rtl="0" marR="0" indent="-144462" marL="576263">
              <a:spcBef>
                <a:spcPts val="440"/>
              </a:spcBef>
              <a:buClr>
                <a:schemeClr val="accent1"/>
              </a:buClr>
              <a:buFont typeface="Noto Symbol"/>
              <a:buChar char="∗"/>
              <a:defRPr/>
            </a:lvl2pPr>
            <a:lvl3pPr algn="l" rtl="0" marR="0" indent="-106362" marL="855663">
              <a:spcBef>
                <a:spcPts val="400"/>
              </a:spcBef>
              <a:buClr>
                <a:schemeClr val="accent1"/>
              </a:buClr>
              <a:buFont typeface="Noto Symbol"/>
              <a:buChar char="∗"/>
              <a:defRPr/>
            </a:lvl3pPr>
            <a:lvl4pPr algn="l" rtl="0" marR="0" indent="-114300" marL="1143000">
              <a:spcBef>
                <a:spcPts val="360"/>
              </a:spcBef>
              <a:buClr>
                <a:schemeClr val="accent1"/>
              </a:buClr>
              <a:buFont typeface="Noto Symbol"/>
              <a:buChar char="∗"/>
              <a:defRPr/>
            </a:lvl4pPr>
            <a:lvl5pPr algn="l" rtl="0" marR="0" indent="-129539" marL="1463040">
              <a:spcBef>
                <a:spcPts val="320"/>
              </a:spcBef>
              <a:buClr>
                <a:schemeClr val="accent1"/>
              </a:buClr>
              <a:buFont typeface="Noto Symbol"/>
              <a:buChar char="∗"/>
              <a:defRPr/>
            </a:lvl5pPr>
            <a:lvl6pPr algn="l" rtl="0" marR="0" indent="-144779" marL="1783079">
              <a:spcBef>
                <a:spcPts val="384"/>
              </a:spcBef>
              <a:buClr>
                <a:schemeClr val="accent1"/>
              </a:buClr>
              <a:buFont typeface="Noto Symbol"/>
              <a:buChar char="∗"/>
              <a:defRPr/>
            </a:lvl6pPr>
            <a:lvl7pPr algn="l" rtl="0" marR="0" indent="-147320" marL="2103120">
              <a:spcBef>
                <a:spcPts val="384"/>
              </a:spcBef>
              <a:buClr>
                <a:schemeClr val="accent1"/>
              </a:buClr>
              <a:buFont typeface="Noto Symbol"/>
              <a:buChar char="∗"/>
              <a:defRPr/>
            </a:lvl7pPr>
            <a:lvl8pPr algn="l" rtl="0" marR="0" indent="-149860" marL="2423160">
              <a:spcBef>
                <a:spcPts val="384"/>
              </a:spcBef>
              <a:buClr>
                <a:schemeClr val="accent1"/>
              </a:buClr>
              <a:buFont typeface="Noto Symbol"/>
              <a:buChar char="∗"/>
              <a:defRPr/>
            </a:lvl8pPr>
            <a:lvl9pPr algn="l" rtl="0" marR="0" indent="-139700" marL="2743200">
              <a:spcBef>
                <a:spcPts val="384"/>
              </a:spcBef>
              <a:buClr>
                <a:schemeClr val="accent1"/>
              </a:buClr>
              <a:buFont typeface="Noto Symbol"/>
              <a:buChar char="∗"/>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2.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5.png" Type="http://schemas.openxmlformats.org/officeDocument/2006/relationships/image" Id="rId3"/><Relationship Target="../media/image06.png" Type="http://schemas.openxmlformats.org/officeDocument/2006/relationships/image" Id="rId6"/><Relationship Target="../media/image00.png" Type="http://schemas.openxmlformats.org/officeDocument/2006/relationships/image"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ctrTitle"/>
          </p:nvPr>
        </p:nvSpPr>
        <p:spPr>
          <a:xfrm>
            <a:off y="1856059" x="685800"/>
            <a:ext cy="1263299" cx="7772400"/>
          </a:xfrm>
          <a:prstGeom prst="rect">
            <a:avLst/>
          </a:prstGeom>
          <a:noFill/>
          <a:ln>
            <a:noFill/>
          </a:ln>
        </p:spPr>
        <p:txBody>
          <a:bodyPr bIns="45700" rIns="91425" lIns="91425" tIns="45700" anchor="b" anchorCtr="0">
            <a:noAutofit/>
          </a:bodyPr>
          <a:lstStyle/>
          <a:p>
            <a:pPr algn="ctr" rtl="0" lvl="0" marR="0" indent="0" marL="0">
              <a:spcBef>
                <a:spcPts val="0"/>
              </a:spcBef>
              <a:buClr>
                <a:schemeClr val="lt1"/>
              </a:buClr>
              <a:buSzPct val="25000"/>
              <a:buFont typeface="Galdeano"/>
              <a:buNone/>
            </a:pPr>
            <a:r>
              <a:rPr strike="noStrike" u="none" b="1" cap="none" baseline="0" sz="3950" lang="en-US" i="0">
                <a:solidFill>
                  <a:schemeClr val="lt1"/>
                </a:solidFill>
                <a:latin typeface="Galdeano"/>
                <a:ea typeface="Galdeano"/>
                <a:cs typeface="Galdeano"/>
                <a:sym typeface="Galdeano"/>
              </a:rPr>
              <a:t>Sports Adages Explored through Data Analysis</a:t>
            </a:r>
          </a:p>
        </p:txBody>
      </p:sp>
      <p:sp>
        <p:nvSpPr>
          <p:cNvPr id="133" name="Shape 133"/>
          <p:cNvSpPr txBox="1"/>
          <p:nvPr>
            <p:ph idx="1" type="subTitle"/>
          </p:nvPr>
        </p:nvSpPr>
        <p:spPr>
          <a:xfrm>
            <a:off y="1927101" x="1371600"/>
            <a:ext cy="2620324" cx="6400799"/>
          </a:xfrm>
          <a:prstGeom prst="rect">
            <a:avLst/>
          </a:prstGeom>
          <a:noFill/>
          <a:ln>
            <a:noFill/>
          </a:ln>
        </p:spPr>
        <p:txBody>
          <a:bodyPr bIns="45700" rIns="91425" lIns="91425" tIns="45700" anchor="t" anchorCtr="0">
            <a:noAutofit/>
          </a:bodyPr>
          <a:lstStyle/>
          <a:p>
            <a:pPr algn="ctr" rtl="0" lvl="0" marR="0" indent="0" marL="0">
              <a:spcBef>
                <a:spcPts val="0"/>
              </a:spcBef>
              <a:buClr>
                <a:schemeClr val="accent1"/>
              </a:buClr>
              <a:buFont typeface="Noto Symbol"/>
              <a:buNone/>
            </a:pPr>
            <a:r>
              <a:t/>
            </a:r>
            <a:endParaRPr strike="noStrike" u="none" b="1" cap="none" baseline="0" sz="2400" i="0">
              <a:solidFill>
                <a:srgbClr val="000000"/>
              </a:solidFill>
              <a:latin typeface="Galdeano"/>
              <a:ea typeface="Galdeano"/>
              <a:cs typeface="Galdeano"/>
              <a:sym typeface="Galdeano"/>
            </a:endParaRPr>
          </a:p>
          <a:p>
            <a:pPr algn="ctr" rtl="0" lvl="0" marR="0" indent="0" marL="0">
              <a:spcBef>
                <a:spcPts val="400"/>
              </a:spcBef>
              <a:buClr>
                <a:schemeClr val="accent1"/>
              </a:buClr>
              <a:buFont typeface="Noto Symbol"/>
              <a:buNone/>
            </a:pPr>
            <a:r>
              <a:t/>
            </a:r>
            <a:endParaRPr strike="noStrike" u="none" b="1" cap="none" baseline="0" sz="2000" i="0">
              <a:solidFill>
                <a:schemeClr val="dk1"/>
              </a:solidFill>
              <a:latin typeface="Galdeano"/>
              <a:ea typeface="Galdeano"/>
              <a:cs typeface="Galdeano"/>
              <a:sym typeface="Galdeano"/>
            </a:endParaRPr>
          </a:p>
        </p:txBody>
      </p:sp>
      <p:sp>
        <p:nvSpPr>
          <p:cNvPr id="134" name="Shape 134"/>
          <p:cNvSpPr/>
          <p:nvPr/>
        </p:nvSpPr>
        <p:spPr>
          <a:xfrm>
            <a:off y="3680300" x="2409450"/>
            <a:ext cy="1703700" cx="4325099"/>
          </a:xfrm>
          <a:prstGeom prst="rect">
            <a:avLst/>
          </a:prstGeom>
          <a:noFill/>
          <a:ln>
            <a:noFill/>
          </a:ln>
        </p:spPr>
        <p:txBody>
          <a:bodyPr bIns="45700" rIns="91425" lIns="91425" tIns="45700" anchor="t" anchorCtr="0">
            <a:noAutofit/>
          </a:bodyPr>
          <a:lstStyle/>
          <a:p>
            <a:pPr rtl="0" lvl="0" marR="0" indent="0" marL="0">
              <a:spcBef>
                <a:spcPts val="0"/>
              </a:spcBef>
              <a:buSzPct val="25000"/>
              <a:buNone/>
            </a:pPr>
            <a:r>
              <a:rPr strike="noStrike" u="none" b="1" cap="none" baseline="0" sz="1600" lang="en-US" i="0">
                <a:solidFill>
                  <a:srgbClr val="0C0C0C"/>
                </a:solidFill>
              </a:rPr>
              <a:t>Presented by:</a:t>
            </a:r>
          </a:p>
          <a:p>
            <a:pPr algn="r" rtl="0" lvl="0" marR="0" indent="0" marL="0">
              <a:spcBef>
                <a:spcPts val="0"/>
              </a:spcBef>
              <a:buSzPct val="25000"/>
              <a:buNone/>
            </a:pPr>
            <a:r>
              <a:rPr strike="noStrike" u="none" b="1" cap="none" baseline="0" sz="1600" lang="en-US" i="0">
                <a:solidFill>
                  <a:srgbClr val="0C0C0C"/>
                </a:solidFill>
              </a:rPr>
              <a:t>Hunter Carraway</a:t>
            </a:r>
          </a:p>
          <a:p>
            <a:pPr algn="r" rtl="0" lvl="0" marR="0" indent="0" marL="0">
              <a:spcBef>
                <a:spcPts val="0"/>
              </a:spcBef>
              <a:buSzPct val="25000"/>
              <a:buNone/>
            </a:pPr>
            <a:r>
              <a:rPr strike="noStrike" u="none" b="1" cap="none" baseline="0" sz="1600" lang="en-US" i="0">
                <a:solidFill>
                  <a:srgbClr val="0C0C0C"/>
                </a:solidFill>
              </a:rPr>
              <a:t>Austin Dickerson</a:t>
            </a:r>
          </a:p>
          <a:p>
            <a:pPr algn="r" rtl="0" lvl="0" marR="0" indent="0" marL="0">
              <a:spcBef>
                <a:spcPts val="0"/>
              </a:spcBef>
              <a:buSzPct val="25000"/>
              <a:buNone/>
            </a:pPr>
            <a:r>
              <a:rPr strike="noStrike" u="none" b="1" cap="none" baseline="0" sz="1600" lang="en-US" i="0">
                <a:solidFill>
                  <a:srgbClr val="0C0C0C"/>
                </a:solidFill>
              </a:rPr>
              <a:t>Matt Fleischer</a:t>
            </a:r>
          </a:p>
          <a:p>
            <a:pPr algn="r" rtl="0" lvl="0" marR="0" indent="0" marL="0">
              <a:spcBef>
                <a:spcPts val="0"/>
              </a:spcBef>
              <a:buSzPct val="25000"/>
              <a:buNone/>
            </a:pPr>
            <a:r>
              <a:rPr strike="noStrike" u="none" b="1" cap="none" baseline="0" sz="1600" lang="en-US" i="0">
                <a:solidFill>
                  <a:srgbClr val="0C0C0C"/>
                </a:solidFill>
              </a:rPr>
              <a:t>Karl Meyer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ctrTitle"/>
          </p:nvPr>
        </p:nvSpPr>
        <p:spPr>
          <a:xfrm>
            <a:off y="291985" x="685800"/>
            <a:ext cy="1263416" cx="7772400"/>
          </a:xfrm>
          <a:prstGeom prst="rect">
            <a:avLst/>
          </a:prstGeom>
          <a:noFill/>
          <a:ln>
            <a:noFill/>
          </a:ln>
        </p:spPr>
        <p:txBody>
          <a:bodyPr bIns="45700" rIns="91425" lIns="91425" tIns="45700" anchor="b" anchorCtr="0">
            <a:noAutofit/>
          </a:bodyPr>
          <a:lstStyle/>
          <a:p>
            <a:pPr algn="ctr" rtl="0" lvl="0" marR="0" indent="0" marL="0">
              <a:spcBef>
                <a:spcPts val="0"/>
              </a:spcBef>
              <a:buClr>
                <a:schemeClr val="lt1"/>
              </a:buClr>
              <a:buSzPct val="25000"/>
              <a:buFont typeface="Galdeano"/>
              <a:buNone/>
            </a:pPr>
            <a:r>
              <a:rPr strike="noStrike" u="none" b="1" cap="none" baseline="0" sz="3950" lang="en-US" i="0">
                <a:solidFill>
                  <a:schemeClr val="lt1"/>
                </a:solidFill>
                <a:latin typeface="Galdeano"/>
                <a:ea typeface="Galdeano"/>
                <a:cs typeface="Galdeano"/>
                <a:sym typeface="Galdeano"/>
              </a:rPr>
              <a:t>Sports Adages Explored through Data Analysis</a:t>
            </a:r>
          </a:p>
        </p:txBody>
      </p:sp>
      <p:sp>
        <p:nvSpPr>
          <p:cNvPr id="140" name="Shape 140"/>
          <p:cNvSpPr txBox="1"/>
          <p:nvPr>
            <p:ph idx="1" type="subTitle"/>
          </p:nvPr>
        </p:nvSpPr>
        <p:spPr>
          <a:xfrm>
            <a:off y="1927101" x="1371600"/>
            <a:ext cy="2620324" cx="6400799"/>
          </a:xfrm>
          <a:prstGeom prst="rect">
            <a:avLst/>
          </a:prstGeom>
          <a:noFill/>
          <a:ln>
            <a:noFill/>
          </a:ln>
        </p:spPr>
        <p:txBody>
          <a:bodyPr bIns="45700" rIns="91425" lIns="91425" tIns="45700" anchor="t" anchorCtr="0">
            <a:noAutofit/>
          </a:bodyPr>
          <a:lstStyle/>
          <a:p>
            <a:pPr algn="ctr" rtl="0" lvl="0" marR="0" indent="0" marL="0">
              <a:lnSpc>
                <a:spcPct val="90000"/>
              </a:lnSpc>
              <a:spcBef>
                <a:spcPts val="0"/>
              </a:spcBef>
              <a:buClr>
                <a:schemeClr val="accent1"/>
              </a:buClr>
              <a:buSzPct val="25000"/>
              <a:buFont typeface="Noto Symbol"/>
              <a:buNone/>
            </a:pPr>
            <a:r>
              <a:rPr strike="noStrike" u="none" b="1" cap="none" baseline="0" sz="1850" lang="en-US" i="0">
                <a:solidFill>
                  <a:schemeClr val="dk1"/>
                </a:solidFill>
                <a:latin typeface="Galdeano"/>
                <a:ea typeface="Galdeano"/>
                <a:cs typeface="Galdeano"/>
                <a:sym typeface="Galdeano"/>
              </a:rPr>
              <a:t>Which of the following help a NCAAF football team win the most efficiently?</a:t>
            </a:r>
          </a:p>
          <a:p>
            <a:pPr algn="ctr" rtl="0" lvl="0" marR="0" indent="0" marL="0">
              <a:lnSpc>
                <a:spcPct val="90000"/>
              </a:lnSpc>
              <a:spcBef>
                <a:spcPts val="370"/>
              </a:spcBef>
              <a:buClr>
                <a:schemeClr val="accent1"/>
              </a:buClr>
              <a:buFont typeface="Noto Symbol"/>
              <a:buNone/>
            </a:pPr>
            <a:r>
              <a:t/>
            </a:r>
            <a:endParaRPr strike="noStrike" u="none" b="1" cap="none" baseline="0" sz="1850" i="0">
              <a:solidFill>
                <a:schemeClr val="dk1"/>
              </a:solidFill>
              <a:latin typeface="Galdeano"/>
              <a:ea typeface="Galdeano"/>
              <a:cs typeface="Galdeano"/>
              <a:sym typeface="Galdeano"/>
            </a:endParaRPr>
          </a:p>
          <a:p>
            <a:pPr algn="ctr" rtl="0" lvl="0" marR="0" indent="0" marL="0">
              <a:lnSpc>
                <a:spcPct val="90000"/>
              </a:lnSpc>
              <a:spcBef>
                <a:spcPts val="444"/>
              </a:spcBef>
              <a:buClr>
                <a:schemeClr val="accent1"/>
              </a:buClr>
              <a:buFont typeface="Noto Symbol"/>
              <a:buNone/>
            </a:pPr>
            <a:r>
              <a:t/>
            </a:r>
            <a:endParaRPr strike="noStrike" u="none" b="1" cap="none" baseline="0" sz="2200" i="1">
              <a:solidFill>
                <a:srgbClr val="000000"/>
              </a:solidFill>
              <a:latin typeface="Galdeano"/>
              <a:ea typeface="Galdeano"/>
              <a:cs typeface="Galdeano"/>
              <a:sym typeface="Galdeano"/>
            </a:endParaRPr>
          </a:p>
          <a:p>
            <a:pPr algn="ctr" rtl="0" lvl="0" marR="0" indent="0" marL="0">
              <a:lnSpc>
                <a:spcPct val="90000"/>
              </a:lnSpc>
              <a:spcBef>
                <a:spcPts val="520"/>
              </a:spcBef>
              <a:buClr>
                <a:schemeClr val="accent1"/>
              </a:buClr>
              <a:buSzPct val="25000"/>
              <a:buFont typeface="Noto Symbol"/>
              <a:buNone/>
            </a:pPr>
            <a:r>
              <a:rPr strike="noStrike" u="none" b="1" cap="none" baseline="0" sz="2600" lang="en-US" i="1">
                <a:solidFill>
                  <a:srgbClr val="000000"/>
                </a:solidFill>
                <a:latin typeface="Galdeano"/>
                <a:ea typeface="Galdeano"/>
                <a:cs typeface="Galdeano"/>
                <a:sym typeface="Galdeano"/>
              </a:rPr>
              <a:t>Offense</a:t>
            </a:r>
            <a:r>
              <a:rPr strike="noStrike" u="none" b="1" cap="none" baseline="0" sz="2600" lang="en-US" i="0">
                <a:solidFill>
                  <a:srgbClr val="000000"/>
                </a:solidFill>
                <a:latin typeface="Galdeano"/>
                <a:ea typeface="Galdeano"/>
                <a:cs typeface="Galdeano"/>
                <a:sym typeface="Galdeano"/>
              </a:rPr>
              <a:t> wins games.</a:t>
            </a:r>
          </a:p>
          <a:p>
            <a:pPr algn="ctr" rtl="0" lvl="0" marR="0" indent="0" marL="0">
              <a:lnSpc>
                <a:spcPct val="90000"/>
              </a:lnSpc>
              <a:spcBef>
                <a:spcPts val="520"/>
              </a:spcBef>
              <a:buClr>
                <a:schemeClr val="accent1"/>
              </a:buClr>
              <a:buSzPct val="25000"/>
              <a:buFont typeface="Noto Symbol"/>
              <a:buNone/>
            </a:pPr>
            <a:r>
              <a:rPr strike="noStrike" u="none" b="1" cap="none" baseline="0" sz="2600" lang="en-US" i="1">
                <a:solidFill>
                  <a:srgbClr val="000000"/>
                </a:solidFill>
                <a:latin typeface="Galdeano"/>
                <a:ea typeface="Galdeano"/>
                <a:cs typeface="Galdeano"/>
                <a:sym typeface="Galdeano"/>
              </a:rPr>
              <a:t>Defense</a:t>
            </a:r>
            <a:r>
              <a:rPr strike="noStrike" u="none" b="1" cap="none" baseline="0" sz="2600" lang="en-US" i="0">
                <a:solidFill>
                  <a:srgbClr val="000000"/>
                </a:solidFill>
                <a:latin typeface="Galdeano"/>
                <a:ea typeface="Galdeano"/>
                <a:cs typeface="Galdeano"/>
                <a:sym typeface="Galdeano"/>
              </a:rPr>
              <a:t> wins championships.</a:t>
            </a:r>
          </a:p>
          <a:p>
            <a:pPr algn="ctr" rtl="0" lvl="0" marR="0" indent="0" marL="0">
              <a:lnSpc>
                <a:spcPct val="90000"/>
              </a:lnSpc>
              <a:spcBef>
                <a:spcPts val="520"/>
              </a:spcBef>
              <a:buClr>
                <a:schemeClr val="accent1"/>
              </a:buClr>
              <a:buSzPct val="25000"/>
              <a:buFont typeface="Noto Symbol"/>
              <a:buNone/>
            </a:pPr>
            <a:r>
              <a:rPr strike="noStrike" u="none" b="1" cap="none" baseline="0" sz="2600" lang="en-US" i="1">
                <a:solidFill>
                  <a:srgbClr val="000000"/>
                </a:solidFill>
                <a:latin typeface="Galdeano"/>
                <a:ea typeface="Galdeano"/>
                <a:cs typeface="Galdeano"/>
                <a:sym typeface="Galdeano"/>
              </a:rPr>
              <a:t>Punting</a:t>
            </a:r>
            <a:r>
              <a:rPr b="1" sz="2600" lang="en-US">
                <a:latin typeface="Galdeano"/>
                <a:ea typeface="Galdeano"/>
                <a:cs typeface="Galdeano"/>
                <a:sym typeface="Galdeano"/>
              </a:rPr>
              <a:t> puts the other team in difficult-to-overcome situations</a:t>
            </a:r>
            <a:r>
              <a:rPr strike="noStrike" u="none" b="1" cap="none" baseline="0" sz="2600" lang="en-US" i="0">
                <a:solidFill>
                  <a:srgbClr val="000000"/>
                </a:solidFill>
                <a:latin typeface="Galdeano"/>
                <a:ea typeface="Galdeano"/>
                <a:cs typeface="Galdeano"/>
                <a:sym typeface="Galdeano"/>
              </a:rPr>
              <a:t>.</a:t>
            </a:r>
          </a:p>
          <a:p>
            <a:pPr algn="ctr" rtl="0" lvl="0" marR="0" indent="0" marL="0">
              <a:lnSpc>
                <a:spcPct val="90000"/>
              </a:lnSpc>
              <a:spcBef>
                <a:spcPts val="370"/>
              </a:spcBef>
              <a:buClr>
                <a:schemeClr val="accent1"/>
              </a:buClr>
              <a:buFont typeface="Noto Symbol"/>
              <a:buNone/>
            </a:pPr>
            <a:r>
              <a:t/>
            </a:r>
            <a:endParaRPr strike="noStrike" u="none" b="1" cap="none" baseline="0" sz="1850" i="0">
              <a:solidFill>
                <a:schemeClr val="dk1"/>
              </a:solidFill>
              <a:latin typeface="Galdeano"/>
              <a:ea typeface="Galdeano"/>
              <a:cs typeface="Galdeano"/>
              <a:sym typeface="Galdeano"/>
            </a:endParaRPr>
          </a:p>
        </p:txBody>
      </p:sp>
      <p:sp>
        <p:nvSpPr>
          <p:cNvPr id="141" name="Shape 141"/>
          <p:cNvSpPr txBox="1"/>
          <p:nvPr/>
        </p:nvSpPr>
        <p:spPr>
          <a:xfrm>
            <a:off y="6107498" x="1618363"/>
            <a:ext cy="923329" cx="5693330"/>
          </a:xfrm>
          <a:prstGeom prst="rect">
            <a:avLst/>
          </a:prstGeom>
          <a:noFill/>
          <a:ln>
            <a:noFill/>
          </a:ln>
        </p:spPr>
        <p:txBody>
          <a:bodyPr bIns="45700" rIns="91425" lIns="91425" tIns="45700" anchor="t" anchorCtr="0">
            <a:noAutofit/>
          </a:bodyPr>
          <a:lstStyle/>
          <a:p>
            <a:pPr algn="l" rtl="0" lvl="0" marR="0" indent="0" marL="457200">
              <a:spcBef>
                <a:spcPts val="0"/>
              </a:spcBef>
              <a:buSzPct val="25000"/>
              <a:buNone/>
            </a:pPr>
            <a:r>
              <a:rPr strike="noStrike" u="none" b="1" cap="none" baseline="0" sz="1800" lang="en-US" i="1">
                <a:solidFill>
                  <a:schemeClr val="dk1"/>
                </a:solidFill>
                <a:latin typeface="Galdeano"/>
                <a:ea typeface="Galdeano"/>
                <a:cs typeface="Galdeano"/>
                <a:sym typeface="Galdeano"/>
              </a:rPr>
              <a:t>Our goal is to predict the winner of each game  depending on the correct metric.</a:t>
            </a:r>
          </a:p>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graphicFrame>
        <p:nvGraphicFramePr>
          <p:cNvPr id="146" name="Shape 146"/>
          <p:cNvGraphicFramePr/>
          <p:nvPr/>
        </p:nvGraphicFramePr>
        <p:xfrm>
          <a:off y="2542808" x="0"/>
          <a:ext cy="3000000" cx="3000000"/>
        </p:xfrm>
        <a:graphic>
          <a:graphicData uri="http://schemas.openxmlformats.org/drawingml/2006/table">
            <a:tbl>
              <a:tblPr firstRow="1" bandRow="1">
                <a:noFill/>
                <a:tableStyleId>{898AC8F0-1B3F-4FA7-BA19-AB8815159455}</a:tableStyleId>
              </a:tblPr>
              <a:tblGrid>
                <a:gridCol w="2330825"/>
                <a:gridCol w="2241175"/>
                <a:gridCol w="2286000"/>
                <a:gridCol w="2286000"/>
              </a:tblGrid>
              <a:tr h="228600">
                <a:tc>
                  <a:txBody>
                    <a:bodyPr>
                      <a:noAutofit/>
                    </a:bodyPr>
                    <a:lstStyle/>
                    <a:p>
                      <a:pPr algn="l" rtl="0" lvl="0" marR="0" indent="0" marL="0">
                        <a:spcBef>
                          <a:spcPts val="0"/>
                        </a:spcBef>
                        <a:buSzPct val="25000"/>
                        <a:buNone/>
                      </a:pPr>
                      <a:r>
                        <a:rPr strike="noStrike" u="none" cap="none" baseline="0" sz="1800" lang="en-US"/>
                        <a:t>Variable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Measure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Type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Source</a:t>
                      </a:r>
                    </a:p>
                  </a:txBody>
                  <a:tcPr marR="91450" marB="45725" marT="45725" marL="91450"/>
                </a:tc>
              </a:tr>
              <a:tr h="228600">
                <a:tc>
                  <a:txBody>
                    <a:bodyPr>
                      <a:noAutofit/>
                    </a:bodyPr>
                    <a:lstStyle/>
                    <a:p>
                      <a:pPr algn="l" rtl="0" lvl="0" marR="0" indent="0" marL="0">
                        <a:spcBef>
                          <a:spcPts val="0"/>
                        </a:spcBef>
                        <a:buSzPct val="25000"/>
                        <a:buNone/>
                      </a:pPr>
                      <a:r>
                        <a:rPr strike="noStrike" u="none" cap="none" baseline="0" sz="1800" lang="en-US"/>
                        <a:t>Team</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Categorical</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String</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ESPN</a:t>
                      </a:r>
                    </a:p>
                  </a:txBody>
                  <a:tcPr marR="91450" marB="45725" marT="45725" marL="91450"/>
                </a:tc>
              </a:tr>
              <a:tr h="228600">
                <a:tc>
                  <a:txBody>
                    <a:bodyPr>
                      <a:noAutofit/>
                    </a:bodyPr>
                    <a:lstStyle/>
                    <a:p>
                      <a:pPr algn="l" rtl="0" lvl="0" marR="0" indent="0" marL="0">
                        <a:spcBef>
                          <a:spcPts val="0"/>
                        </a:spcBef>
                        <a:buSzPct val="25000"/>
                        <a:buNone/>
                      </a:pPr>
                      <a:r>
                        <a:rPr strike="noStrike" u="none" cap="none" baseline="0" sz="1800" lang="en-US"/>
                        <a:t>Pass Yards/ Game</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Galdeano"/>
                        <a:buNone/>
                      </a:pPr>
                      <a:r>
                        <a:rPr strike="noStrike" u="none" cap="none" baseline="0" sz="1800" lang="en-US"/>
                        <a:t>Average Yds</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Double</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Galdeano"/>
                        <a:buNone/>
                      </a:pPr>
                      <a:r>
                        <a:rPr strike="noStrike" u="none" cap="none" baseline="0" sz="1800" lang="en-US"/>
                        <a:t>ESPN</a:t>
                      </a:r>
                    </a:p>
                  </a:txBody>
                  <a:tcPr marR="91450" marB="45725" marT="45725" marL="91450"/>
                </a:tc>
              </a:tr>
              <a:tr h="228600">
                <a:tc>
                  <a:txBody>
                    <a:bodyPr>
                      <a:noAutofit/>
                    </a:bodyPr>
                    <a:lstStyle/>
                    <a:p>
                      <a:pPr algn="l" rtl="0" lvl="0" marR="0" indent="0" marL="0">
                        <a:spcBef>
                          <a:spcPts val="0"/>
                        </a:spcBef>
                        <a:buSzPct val="25000"/>
                        <a:buNone/>
                      </a:pPr>
                      <a:r>
                        <a:rPr strike="noStrike" u="none" cap="none" baseline="0" sz="1800" lang="en-US"/>
                        <a:t>Rush Yards/Game</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Galdeano"/>
                        <a:buNone/>
                      </a:pPr>
                      <a:r>
                        <a:rPr strike="noStrike" u="none" cap="none" baseline="0" sz="1800" lang="en-US"/>
                        <a:t>Average Yds</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Double</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Galdeano"/>
                        <a:buNone/>
                      </a:pPr>
                      <a:r>
                        <a:rPr strike="noStrike" u="none" cap="none" baseline="0" sz="1800" lang="en-US"/>
                        <a:t>ESPN</a:t>
                      </a:r>
                    </a:p>
                  </a:txBody>
                  <a:tcPr marR="91450" marB="45725" marT="45725" marL="91450"/>
                </a:tc>
              </a:tr>
              <a:tr h="228600">
                <a:tc>
                  <a:txBody>
                    <a:bodyPr>
                      <a:noAutofit/>
                    </a:bodyPr>
                    <a:lstStyle/>
                    <a:p>
                      <a:pPr algn="l" rtl="0" lvl="0" marR="0" indent="0" marL="0">
                        <a:spcBef>
                          <a:spcPts val="0"/>
                        </a:spcBef>
                        <a:buSzPct val="25000"/>
                        <a:buNone/>
                      </a:pPr>
                      <a:r>
                        <a:rPr strike="noStrike" u="none" cap="none" baseline="0" sz="1800" lang="en-US"/>
                        <a:t>Win Percentage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 G Won / # G Played</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Double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ESPN</a:t>
                      </a:r>
                    </a:p>
                  </a:txBody>
                  <a:tcPr marR="91450" marB="45725" marT="45725" marL="91450"/>
                </a:tc>
              </a:tr>
              <a:tr h="228600">
                <a:tc>
                  <a:txBody>
                    <a:bodyPr>
                      <a:noAutofit/>
                    </a:bodyPr>
                    <a:lstStyle/>
                    <a:p>
                      <a:pPr algn="l" rtl="0" lvl="0" marR="0" indent="0" marL="0">
                        <a:spcBef>
                          <a:spcPts val="0"/>
                        </a:spcBef>
                        <a:buSzPct val="25000"/>
                        <a:buNone/>
                      </a:pPr>
                      <a:r>
                        <a:rPr strike="noStrike" u="none" cap="none" baseline="0" sz="1800" lang="en-US"/>
                        <a:t>Yards Against/Game</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Galdeano"/>
                        <a:buNone/>
                      </a:pPr>
                      <a:r>
                        <a:rPr strike="noStrike" u="none" cap="none" baseline="0" sz="1800" lang="en-US"/>
                        <a:t>Average Yds</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Double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ESPN</a:t>
                      </a:r>
                    </a:p>
                  </a:txBody>
                  <a:tcPr marR="91450" marB="45725" marT="45725" marL="91450"/>
                </a:tc>
              </a:tr>
              <a:tr h="228600">
                <a:tc>
                  <a:txBody>
                    <a:bodyPr>
                      <a:noAutofit/>
                    </a:bodyPr>
                    <a:lstStyle/>
                    <a:p>
                      <a:pPr algn="l" rtl="0" lvl="0" marR="0" indent="0" marL="0">
                        <a:spcBef>
                          <a:spcPts val="0"/>
                        </a:spcBef>
                        <a:buSzPct val="25000"/>
                        <a:buNone/>
                      </a:pPr>
                      <a:r>
                        <a:rPr strike="noStrike" u="none" cap="none" baseline="0" sz="1800" lang="en-US"/>
                        <a:t>Net Punt</a:t>
                      </a:r>
                    </a:p>
                  </a:txBody>
                  <a:tcPr marR="91450" marB="45725" marT="45725" marL="91450"/>
                </a:tc>
                <a:tc>
                  <a:txBody>
                    <a:bodyPr>
                      <a:noAutofit/>
                    </a:bodyPr>
                    <a:lstStyle/>
                    <a:p>
                      <a:pPr algn="l" rtl="0" lvl="0" marR="0" indent="0" marL="0">
                        <a:lnSpc>
                          <a:spcPct val="100000"/>
                        </a:lnSpc>
                        <a:spcBef>
                          <a:spcPts val="0"/>
                        </a:spcBef>
                        <a:spcAft>
                          <a:spcPts val="0"/>
                        </a:spcAft>
                        <a:buClr>
                          <a:schemeClr val="dk1"/>
                        </a:buClr>
                        <a:buSzPct val="25000"/>
                        <a:buFont typeface="Galdeano"/>
                        <a:buNone/>
                      </a:pPr>
                      <a:r>
                        <a:rPr strike="noStrike" u="none" cap="none" baseline="0" sz="1800" lang="en-US"/>
                        <a:t>Average Yds</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Double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ESPN</a:t>
                      </a:r>
                    </a:p>
                  </a:txBody>
                  <a:tcPr marR="91450" marB="45725" marT="45725" marL="91450"/>
                </a:tc>
              </a:tr>
              <a:tr h="228600">
                <a:tc>
                  <a:txBody>
                    <a:bodyPr>
                      <a:noAutofit/>
                    </a:bodyPr>
                    <a:lstStyle/>
                    <a:p>
                      <a:pPr algn="l" rtl="0" lvl="0" marR="0" indent="0" marL="0">
                        <a:spcBef>
                          <a:spcPts val="0"/>
                        </a:spcBef>
                        <a:buSzPct val="25000"/>
                        <a:buNone/>
                      </a:pPr>
                      <a:r>
                        <a:rPr strike="noStrike" u="none" cap="none" baseline="0" sz="1800" lang="en-US"/>
                        <a:t>Punt Ret Yds/Game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Average Yds</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Double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ESPN</a:t>
                      </a:r>
                    </a:p>
                  </a:txBody>
                  <a:tcPr marR="91450" marB="45725" marT="45725" marL="91450"/>
                </a:tc>
              </a:tr>
              <a:tr h="228600">
                <a:tc>
                  <a:txBody>
                    <a:bodyPr>
                      <a:noAutofit/>
                    </a:bodyPr>
                    <a:lstStyle/>
                    <a:p>
                      <a:pPr algn="l" rtl="0" lvl="0" marR="0" indent="0" marL="0">
                        <a:spcBef>
                          <a:spcPts val="0"/>
                        </a:spcBef>
                        <a:buSzPct val="25000"/>
                        <a:buNone/>
                      </a:pPr>
                      <a:r>
                        <a:rPr strike="noStrike" u="none" cap="none" baseline="0" sz="1800" lang="en-US"/>
                        <a:t>Winning Record (6+)</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T/F from Win Percent</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Boolean</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Created</a:t>
                      </a:r>
                    </a:p>
                  </a:txBody>
                  <a:tcPr marR="91450" marB="45725" marT="45725" marL="91450"/>
                </a:tc>
              </a:tr>
            </a:tbl>
          </a:graphicData>
        </a:graphic>
      </p:graphicFrame>
      <p:sp>
        <p:nvSpPr>
          <p:cNvPr id="147" name="Shape 147"/>
          <p:cNvSpPr txBox="1"/>
          <p:nvPr>
            <p:ph type="title"/>
          </p:nvPr>
        </p:nvSpPr>
        <p:spPr>
          <a:xfrm>
            <a:off y="338328" x="457200"/>
            <a:ext cy="1252727"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lt1"/>
              </a:buClr>
              <a:buSzPct val="25000"/>
              <a:buFont typeface="Galdeano"/>
              <a:buNone/>
            </a:pPr>
            <a:r>
              <a:rPr strike="noStrike" u="none" b="1" cap="none" baseline="0" sz="4400" lang="en-US" i="0">
                <a:solidFill>
                  <a:schemeClr val="lt1"/>
                </a:solidFill>
                <a:latin typeface="Galdeano"/>
                <a:ea typeface="Galdeano"/>
                <a:cs typeface="Galdeano"/>
                <a:sym typeface="Galdeano"/>
              </a:rPr>
              <a:t>Data And Data Sources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338328" x="457200"/>
            <a:ext cy="1252727"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lt1"/>
              </a:buClr>
              <a:buSzPct val="25000"/>
              <a:buFont typeface="Galdeano"/>
              <a:buNone/>
            </a:pPr>
            <a:r>
              <a:rPr strike="noStrike" u="none" b="1" cap="none" baseline="0" sz="4400" lang="en-US" i="0">
                <a:solidFill>
                  <a:schemeClr val="lt1"/>
                </a:solidFill>
                <a:latin typeface="Galdeano"/>
                <a:ea typeface="Galdeano"/>
                <a:cs typeface="Galdeano"/>
                <a:sym typeface="Galdeano"/>
              </a:rPr>
              <a:t>Analysis of Numerical Summaries</a:t>
            </a:r>
          </a:p>
        </p:txBody>
      </p:sp>
      <p:graphicFrame>
        <p:nvGraphicFramePr>
          <p:cNvPr id="153" name="Shape 153"/>
          <p:cNvGraphicFramePr/>
          <p:nvPr/>
        </p:nvGraphicFramePr>
        <p:xfrm>
          <a:off y="1507965" x="237391"/>
          <a:ext cy="3000000" cx="3000000"/>
        </p:xfrm>
        <a:graphic>
          <a:graphicData uri="http://schemas.openxmlformats.org/drawingml/2006/table">
            <a:tbl>
              <a:tblPr firstRow="1" bandRow="1">
                <a:noFill/>
                <a:tableStyleId>{7B1A65CB-2DD0-48B9-83D5-221CD20AF874}</a:tableStyleId>
              </a:tblPr>
              <a:tblGrid>
                <a:gridCol w="1427325"/>
                <a:gridCol w="1427325"/>
                <a:gridCol w="1427325"/>
                <a:gridCol w="1427325"/>
              </a:tblGrid>
              <a:tr h="540850">
                <a:tc>
                  <a:txBody>
                    <a:bodyPr>
                      <a:noAutofit/>
                    </a:bodyPr>
                    <a:lstStyle/>
                    <a:p>
                      <a:pPr algn="l" rtl="0" lvl="0" marR="0" indent="0" marL="0">
                        <a:spcBef>
                          <a:spcPts val="0"/>
                        </a:spcBef>
                        <a:buSzPct val="25000"/>
                        <a:buNone/>
                      </a:pPr>
                      <a:r>
                        <a:rPr strike="noStrike" u="none" b="1" cap="none" baseline="0" sz="1800" lang="en-US">
                          <a:solidFill>
                            <a:srgbClr val="FFFFFF"/>
                          </a:solidFill>
                        </a:rPr>
                        <a:t>Winning Record</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solidFill>
                            <a:srgbClr val="FFFFFF"/>
                          </a:solidFill>
                        </a:rPr>
                        <a:t>Yes</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solidFill>
                            <a:srgbClr val="FFFFFF"/>
                          </a:solidFill>
                        </a:rPr>
                        <a:t>No</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solidFill>
                            <a:srgbClr val="FFFFFF"/>
                          </a:solidFill>
                        </a:rPr>
                        <a:t>Total</a:t>
                      </a:r>
                    </a:p>
                  </a:txBody>
                  <a:tcPr marR="91450" marB="45725" marT="45725" marL="91450"/>
                </a:tc>
              </a:tr>
              <a:tr h="313350">
                <a:tc>
                  <a:txBody>
                    <a:bodyPr>
                      <a:noAutofit/>
                    </a:bodyPr>
                    <a:lstStyle/>
                    <a:p>
                      <a:pPr algn="l" rtl="0" lvl="0" marR="0" indent="0" marL="0">
                        <a:spcBef>
                          <a:spcPts val="0"/>
                        </a:spcBef>
                        <a:buSzPct val="25000"/>
                        <a:buNone/>
                      </a:pPr>
                      <a:r>
                        <a:rPr strike="noStrike" u="none" b="1" cap="none" baseline="0" sz="1800" lang="en-US">
                          <a:solidFill>
                            <a:schemeClr val="dk1"/>
                          </a:solidFill>
                        </a:rPr>
                        <a:t>Total</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71</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48</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119</a:t>
                      </a:r>
                    </a:p>
                  </a:txBody>
                  <a:tcPr marR="91450" marB="45725" marT="45725" marL="91450"/>
                </a:tc>
              </a:tr>
            </a:tbl>
          </a:graphicData>
        </a:graphic>
      </p:graphicFrame>
      <p:graphicFrame>
        <p:nvGraphicFramePr>
          <p:cNvPr id="154" name="Shape 154"/>
          <p:cNvGraphicFramePr/>
          <p:nvPr/>
        </p:nvGraphicFramePr>
        <p:xfrm>
          <a:off y="2735964" x="3048000"/>
          <a:ext cy="3000000" cx="3000000"/>
        </p:xfrm>
        <a:graphic>
          <a:graphicData uri="http://schemas.openxmlformats.org/drawingml/2006/table">
            <a:tbl>
              <a:tblPr firstRow="1" bandRow="1">
                <a:noFill/>
                <a:tableStyleId>{70B6B951-9D8C-4718-971A-20BD440BDB39}</a:tableStyleId>
              </a:tblPr>
              <a:tblGrid>
                <a:gridCol w="1524000"/>
                <a:gridCol w="1524000"/>
                <a:gridCol w="1524000"/>
                <a:gridCol w="1524000"/>
              </a:tblGrid>
              <a:tr h="370850">
                <a:tc>
                  <a:txBody>
                    <a:bodyPr>
                      <a:noAutofit/>
                    </a:bodyPr>
                    <a:lstStyle/>
                    <a:p>
                      <a:pPr algn="l" rtl="0" lvl="0" marR="0" indent="0" marL="0">
                        <a:spcBef>
                          <a:spcPts val="0"/>
                        </a:spcBef>
                        <a:buNone/>
                      </a:pPr>
                      <a:r>
                        <a:t/>
                      </a:r>
                      <a:endParaRPr strike="noStrike" u="none" cap="none" baseline="0" sz="1800"/>
                    </a:p>
                  </a:txBody>
                  <a:tcPr marR="91450" marB="45725" marT="45725" marL="91450"/>
                </a:tc>
                <a:tc>
                  <a:txBody>
                    <a:bodyPr>
                      <a:noAutofit/>
                    </a:bodyPr>
                    <a:lstStyle/>
                    <a:p>
                      <a:pPr algn="l" rtl="0" lvl="0" marR="0" indent="0" marL="0">
                        <a:spcBef>
                          <a:spcPts val="0"/>
                        </a:spcBef>
                        <a:buSzPct val="25000"/>
                        <a:buNone/>
                      </a:pPr>
                      <a:r>
                        <a:rPr sz="1800" lang="en-US"/>
                        <a:t>YDSG</a:t>
                      </a:r>
                    </a:p>
                  </a:txBody>
                  <a:tcPr marR="91450" marB="45725" marT="45725" marL="91450"/>
                </a:tc>
                <a:tc>
                  <a:txBody>
                    <a:bodyPr>
                      <a:noAutofit/>
                    </a:bodyPr>
                    <a:lstStyle/>
                    <a:p>
                      <a:pPr algn="l" rtl="0" lvl="0" marR="0" indent="0" marL="0">
                        <a:spcBef>
                          <a:spcPts val="0"/>
                        </a:spcBef>
                        <a:buSzPct val="25000"/>
                        <a:buNone/>
                      </a:pPr>
                      <a:r>
                        <a:rPr sz="1800" lang="en-US">
                          <a:solidFill>
                            <a:srgbClr val="FFFFFF"/>
                          </a:solidFill>
                        </a:rPr>
                        <a:t>YDSAG</a:t>
                      </a:r>
                    </a:p>
                  </a:txBody>
                  <a:tcPr marR="91450" marB="45725" marT="45725" marL="91450"/>
                </a:tc>
                <a:tc>
                  <a:txBody>
                    <a:bodyPr>
                      <a:noAutofit/>
                    </a:bodyPr>
                    <a:lstStyle/>
                    <a:p>
                      <a:pPr algn="l" rtl="0" lvl="0" marR="0" indent="0" marL="0">
                        <a:spcBef>
                          <a:spcPts val="0"/>
                        </a:spcBef>
                        <a:buSzPct val="25000"/>
                        <a:buNone/>
                      </a:pPr>
                      <a:r>
                        <a:rPr strike="noStrike" u="none" b="1" cap="none" baseline="0" sz="1800" lang="en-US">
                          <a:solidFill>
                            <a:srgbClr val="FFFFFF"/>
                          </a:solidFill>
                        </a:rPr>
                        <a:t>Net Punt</a:t>
                      </a:r>
                    </a:p>
                  </a:txBody>
                  <a:tcPr marR="91450" marB="45725" marT="45725" marL="91450"/>
                </a:tc>
              </a:tr>
              <a:tr h="370850">
                <a:tc>
                  <a:txBody>
                    <a:bodyPr>
                      <a:noAutofit/>
                    </a:bodyPr>
                    <a:lstStyle/>
                    <a:p>
                      <a:pPr algn="l" rtl="0" lvl="0" marR="0" indent="0" marL="0">
                        <a:spcBef>
                          <a:spcPts val="0"/>
                        </a:spcBef>
                        <a:buSzPct val="25000"/>
                        <a:buNone/>
                      </a:pPr>
                      <a:r>
                        <a:rPr strike="noStrike" u="none" b="1" cap="none" baseline="0" sz="1800" lang="en-US"/>
                        <a:t>Count</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119</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119</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119</a:t>
                      </a:r>
                    </a:p>
                  </a:txBody>
                  <a:tcPr marR="91450" marB="45725" marT="45725" marL="91450"/>
                </a:tc>
              </a:tr>
              <a:tr h="370850">
                <a:tc>
                  <a:txBody>
                    <a:bodyPr>
                      <a:noAutofit/>
                    </a:bodyPr>
                    <a:lstStyle/>
                    <a:p>
                      <a:pPr algn="l" rtl="0" lvl="0" marR="0" indent="0" marL="0">
                        <a:spcBef>
                          <a:spcPts val="0"/>
                        </a:spcBef>
                        <a:buSzPct val="25000"/>
                        <a:buNone/>
                      </a:pPr>
                      <a:r>
                        <a:rPr strike="noStrike" u="none" b="1" cap="none" baseline="0" sz="1800" lang="en-US"/>
                        <a:t>Mean</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412.00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397.42</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37.06</a:t>
                      </a:r>
                    </a:p>
                  </a:txBody>
                  <a:tcPr marR="91450" marB="45725" marT="45725" marL="91450"/>
                </a:tc>
              </a:tr>
              <a:tr h="370850">
                <a:tc>
                  <a:txBody>
                    <a:bodyPr>
                      <a:noAutofit/>
                    </a:bodyPr>
                    <a:lstStyle/>
                    <a:p>
                      <a:pPr algn="l" rtl="0" lvl="0" marR="0" indent="0" marL="0">
                        <a:spcBef>
                          <a:spcPts val="0"/>
                        </a:spcBef>
                        <a:buSzPct val="25000"/>
                        <a:buNone/>
                      </a:pPr>
                      <a:r>
                        <a:rPr strike="noStrike" u="none" b="1" cap="none" baseline="0" sz="1800" lang="en-US"/>
                        <a:t>Std Deviation</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64.73</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55.33</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3.42</a:t>
                      </a:r>
                    </a:p>
                  </a:txBody>
                  <a:tcPr marR="91450" marB="45725" marT="45725" marL="91450"/>
                </a:tc>
              </a:tr>
              <a:tr h="370850">
                <a:tc>
                  <a:txBody>
                    <a:bodyPr>
                      <a:noAutofit/>
                    </a:bodyPr>
                    <a:lstStyle/>
                    <a:p>
                      <a:pPr algn="l" rtl="0" lvl="0" marR="0" indent="0" marL="0">
                        <a:spcBef>
                          <a:spcPts val="0"/>
                        </a:spcBef>
                        <a:buSzPct val="25000"/>
                        <a:buNone/>
                      </a:pPr>
                      <a:r>
                        <a:rPr strike="noStrike" u="none" b="1" cap="none" baseline="0" sz="1800" lang="en-US"/>
                        <a:t>Minimum</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256.00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252.00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31.30</a:t>
                      </a:r>
                    </a:p>
                  </a:txBody>
                  <a:tcPr marR="91450" marB="45725" marT="45725" marL="91450"/>
                </a:tc>
              </a:tr>
              <a:tr h="370850">
                <a:tc>
                  <a:txBody>
                    <a:bodyPr>
                      <a:noAutofit/>
                    </a:bodyPr>
                    <a:lstStyle/>
                    <a:p>
                      <a:pPr algn="l" rtl="0" lvl="0" marR="0" indent="0" marL="0">
                        <a:spcBef>
                          <a:spcPts val="0"/>
                        </a:spcBef>
                        <a:buSzPct val="25000"/>
                        <a:buNone/>
                      </a:pPr>
                      <a:r>
                        <a:rPr strike="noStrike" u="none" b="1" cap="none" baseline="0" sz="1800" lang="en-US"/>
                        <a:t>1</a:t>
                      </a:r>
                      <a:r>
                        <a:rPr strike="noStrike" u="none" b="1" cap="none" baseline="30000" sz="1800" lang="en-US"/>
                        <a:t>st</a:t>
                      </a:r>
                      <a:r>
                        <a:rPr strike="noStrike" u="none" b="1" cap="none" baseline="0" sz="1800" lang="en-US"/>
                        <a:t> Quartile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367.00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366.00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35.85</a:t>
                      </a:r>
                    </a:p>
                  </a:txBody>
                  <a:tcPr marR="91450" marB="45725" marT="45725" marL="91450"/>
                </a:tc>
              </a:tr>
              <a:tr h="370850">
                <a:tc>
                  <a:txBody>
                    <a:bodyPr>
                      <a:noAutofit/>
                    </a:bodyPr>
                    <a:lstStyle/>
                    <a:p>
                      <a:pPr algn="l" rtl="0" lvl="0" marR="0" indent="0" marL="0">
                        <a:spcBef>
                          <a:spcPts val="0"/>
                        </a:spcBef>
                        <a:buSzPct val="25000"/>
                        <a:buNone/>
                      </a:pPr>
                      <a:r>
                        <a:rPr strike="noStrike" u="none" b="1" cap="none" baseline="0" sz="1800" lang="en-US"/>
                        <a:t>2</a:t>
                      </a:r>
                      <a:r>
                        <a:rPr strike="noStrike" u="none" b="1" cap="none" baseline="30000" sz="1800" lang="en-US"/>
                        <a:t>nd</a:t>
                      </a:r>
                      <a:r>
                        <a:rPr strike="noStrike" u="none" b="1" cap="none" baseline="0" sz="1800" lang="en-US"/>
                        <a:t> Quartile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411.00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398.00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36.90</a:t>
                      </a:r>
                    </a:p>
                  </a:txBody>
                  <a:tcPr marR="91450" marB="45725" marT="45725" marL="91450"/>
                </a:tc>
              </a:tr>
              <a:tr h="370850">
                <a:tc>
                  <a:txBody>
                    <a:bodyPr>
                      <a:noAutofit/>
                    </a:bodyPr>
                    <a:lstStyle/>
                    <a:p>
                      <a:pPr algn="l" rtl="0" lvl="0" marR="0" indent="0" marL="0">
                        <a:spcBef>
                          <a:spcPts val="0"/>
                        </a:spcBef>
                        <a:buSzPct val="25000"/>
                        <a:buNone/>
                      </a:pPr>
                      <a:r>
                        <a:rPr strike="noStrike" u="none" b="1" cap="none" baseline="0" sz="1800" lang="en-US"/>
                        <a:t>3</a:t>
                      </a:r>
                      <a:r>
                        <a:rPr strike="noStrike" u="none" b="1" cap="none" baseline="30000" sz="1800" lang="en-US"/>
                        <a:t>rd</a:t>
                      </a:r>
                      <a:r>
                        <a:rPr strike="noStrike" u="none" b="1" cap="none" baseline="0" sz="1800" lang="en-US"/>
                        <a:t> Quartile</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455.50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426.50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38.25</a:t>
                      </a:r>
                    </a:p>
                  </a:txBody>
                  <a:tcPr marR="91450" marB="45725" marT="45725" marL="91450"/>
                </a:tc>
              </a:tr>
              <a:tr h="370850">
                <a:tc>
                  <a:txBody>
                    <a:bodyPr>
                      <a:noAutofit/>
                    </a:bodyPr>
                    <a:lstStyle/>
                    <a:p>
                      <a:pPr algn="l" rtl="0" lvl="0" marR="0" indent="0" marL="0">
                        <a:spcBef>
                          <a:spcPts val="0"/>
                        </a:spcBef>
                        <a:buSzPct val="25000"/>
                        <a:buNone/>
                      </a:pPr>
                      <a:r>
                        <a:rPr strike="noStrike" u="none" b="1" cap="none" baseline="0" sz="1800" lang="en-US"/>
                        <a:t>Maximum</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619.00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528.00</a:t>
                      </a:r>
                    </a:p>
                  </a:txBody>
                  <a:tcPr marR="91450" marB="45725" marT="45725" marL="91450"/>
                </a:tc>
                <a:tc>
                  <a:txBody>
                    <a:bodyPr>
                      <a:noAutofit/>
                    </a:bodyPr>
                    <a:lstStyle/>
                    <a:p>
                      <a:pPr algn="l" rtl="0" lvl="0" marR="0" indent="0" marL="0">
                        <a:spcBef>
                          <a:spcPts val="0"/>
                        </a:spcBef>
                        <a:buSzPct val="25000"/>
                        <a:buNone/>
                      </a:pPr>
                      <a:r>
                        <a:rPr strike="noStrike" u="none" cap="none" baseline="0" sz="1800" lang="en-US"/>
                        <a:t>42.40</a:t>
                      </a:r>
                    </a:p>
                  </a:txBody>
                  <a:tcPr marR="91450" marB="45725" marT="45725" marL="91450"/>
                </a:tc>
              </a:tr>
            </a:tbl>
          </a:graphicData>
        </a:graphic>
      </p:graphicFrame>
      <p:sp>
        <p:nvSpPr>
          <p:cNvPr id="155" name="Shape 155"/>
          <p:cNvSpPr txBox="1"/>
          <p:nvPr/>
        </p:nvSpPr>
        <p:spPr>
          <a:xfrm>
            <a:off y="2654940" x="0"/>
            <a:ext cy="3693318" cx="2751261"/>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Galdeano"/>
                <a:ea typeface="Galdeano"/>
                <a:cs typeface="Galdeano"/>
                <a:sym typeface="Galdeano"/>
              </a:rPr>
              <a:t>Winning Record skewed left because FCS teams involved (95-16)</a:t>
            </a:r>
          </a:p>
          <a:p>
            <a:pPr algn="l" rtl="0" lvl="0" marR="0" indent="0" marL="0">
              <a:spcBef>
                <a:spcPts val="0"/>
              </a:spcBef>
              <a:buNone/>
            </a:pPr>
            <a:r>
              <a:t/>
            </a:r>
            <a:endParaRPr strike="noStrike" u="none" b="0" cap="none" baseline="0" sz="1800" i="0">
              <a:solidFill>
                <a:schemeClr val="dk1"/>
              </a:solidFill>
              <a:latin typeface="Galdeano"/>
              <a:ea typeface="Galdeano"/>
              <a:cs typeface="Galdeano"/>
              <a:sym typeface="Galdeano"/>
            </a:endParaRPr>
          </a:p>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Galdeano"/>
                <a:ea typeface="Galdeano"/>
                <a:cs typeface="Galdeano"/>
                <a:sym typeface="Galdeano"/>
              </a:rPr>
              <a:t>Max of Yds/Game (Baylor) is an outlier </a:t>
            </a:r>
          </a:p>
          <a:p>
            <a:pPr algn="l" rtl="0" lvl="1" marR="0" indent="-285750" marL="742950">
              <a:spcBef>
                <a:spcPts val="0"/>
              </a:spcBef>
              <a:buClr>
                <a:schemeClr val="dk1"/>
              </a:buClr>
              <a:buSzPct val="100000"/>
              <a:buFont typeface="Arial"/>
              <a:buChar char="•"/>
            </a:pPr>
            <a:r>
              <a:rPr strike="noStrike" u="none" b="0" cap="none" baseline="0" sz="1800" lang="en-US" i="0">
                <a:solidFill>
                  <a:schemeClr val="dk1"/>
                </a:solidFill>
                <a:latin typeface="Galdeano"/>
                <a:ea typeface="Galdeano"/>
                <a:cs typeface="Galdeano"/>
                <a:sym typeface="Galdeano"/>
              </a:rPr>
              <a:t>(Q3 + 1.5 x IQR) = 588.25</a:t>
            </a:r>
          </a:p>
          <a:p>
            <a:pPr algn="l" rtl="0" lvl="0" marR="0" indent="-171450" marL="285750">
              <a:spcBef>
                <a:spcPts val="0"/>
              </a:spcBef>
              <a:buClr>
                <a:schemeClr val="dk1"/>
              </a:buClr>
              <a:buFont typeface="Arial"/>
              <a:buNone/>
            </a:pPr>
            <a:r>
              <a:t/>
            </a:r>
            <a:endParaRPr strike="noStrike" u="none" b="0" cap="none" baseline="0" sz="1800" i="0">
              <a:solidFill>
                <a:schemeClr val="dk1"/>
              </a:solidFill>
              <a:latin typeface="Galdeano"/>
              <a:ea typeface="Galdeano"/>
              <a:cs typeface="Galdeano"/>
              <a:sym typeface="Galdeano"/>
            </a:endParaRPr>
          </a:p>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Galdeano"/>
                <a:ea typeface="Galdeano"/>
                <a:cs typeface="Galdeano"/>
                <a:sym typeface="Galdeano"/>
              </a:rPr>
              <a:t>All 3 numerical variables are very uniformly distributed (mean ≈ median)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338328" x="457200"/>
            <a:ext cy="1252727"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lt1"/>
              </a:buClr>
              <a:buSzPct val="25000"/>
              <a:buFont typeface="Galdeano"/>
              <a:buNone/>
            </a:pPr>
            <a:r>
              <a:rPr strike="noStrike" u="none" b="1" cap="none" baseline="0" sz="4400" lang="en-US" i="0">
                <a:solidFill>
                  <a:schemeClr val="lt1"/>
                </a:solidFill>
                <a:latin typeface="Galdeano"/>
                <a:ea typeface="Galdeano"/>
                <a:cs typeface="Galdeano"/>
                <a:sym typeface="Galdeano"/>
              </a:rPr>
              <a:t>Visualizations</a:t>
            </a:r>
          </a:p>
        </p:txBody>
      </p:sp>
      <p:pic>
        <p:nvPicPr>
          <p:cNvPr id="162" name="Shape 162"/>
          <p:cNvPicPr preferRelativeResize="0"/>
          <p:nvPr/>
        </p:nvPicPr>
        <p:blipFill>
          <a:blip r:embed="rId3">
            <a:alphaModFix/>
          </a:blip>
          <a:stretch>
            <a:fillRect/>
          </a:stretch>
        </p:blipFill>
        <p:spPr>
          <a:xfrm>
            <a:off y="2262925" x="494075"/>
            <a:ext cy="2332149" cx="3220200"/>
          </a:xfrm>
          <a:prstGeom prst="rect">
            <a:avLst/>
          </a:prstGeom>
          <a:noFill/>
          <a:ln>
            <a:noFill/>
          </a:ln>
        </p:spPr>
      </p:pic>
      <p:pic>
        <p:nvPicPr>
          <p:cNvPr id="163" name="Shape 163"/>
          <p:cNvPicPr preferRelativeResize="0"/>
          <p:nvPr/>
        </p:nvPicPr>
        <p:blipFill>
          <a:blip r:embed="rId4">
            <a:alphaModFix/>
          </a:blip>
          <a:stretch>
            <a:fillRect/>
          </a:stretch>
        </p:blipFill>
        <p:spPr>
          <a:xfrm>
            <a:off y="3452687" x="4094500"/>
            <a:ext cy="2676525" cx="3543300"/>
          </a:xfrm>
          <a:prstGeom prst="rect">
            <a:avLst/>
          </a:prstGeom>
          <a:noFill/>
          <a:ln>
            <a:noFill/>
          </a:ln>
        </p:spPr>
      </p:pic>
      <p:cxnSp>
        <p:nvCxnSpPr>
          <p:cNvPr id="164" name="Shape 164"/>
          <p:cNvCxnSpPr/>
          <p:nvPr/>
        </p:nvCxnSpPr>
        <p:spPr>
          <a:xfrm rot="10800000" flipH="1">
            <a:off y="3879262" x="4718375"/>
            <a:ext cy="1823400" cx="1982100"/>
          </a:xfrm>
          <a:prstGeom prst="straightConnector1">
            <a:avLst/>
          </a:prstGeom>
          <a:noFill/>
          <a:ln w="19050" cap="flat">
            <a:solidFill>
              <a:srgbClr val="FF0000"/>
            </a:solidFill>
            <a:prstDash val="solid"/>
            <a:round/>
            <a:headEnd w="lg" len="lg" type="none"/>
            <a:tailEnd w="lg" len="lg" type="non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338328" x="457200"/>
            <a:ext cy="1252800" cx="8229600"/>
          </a:xfrm>
          <a:prstGeom prst="rect">
            <a:avLst/>
          </a:prstGeom>
        </p:spPr>
        <p:txBody>
          <a:bodyPr bIns="91425" rIns="91425" lIns="91425" tIns="91425" anchor="ctr" anchorCtr="0">
            <a:noAutofit/>
          </a:bodyPr>
          <a:lstStyle/>
          <a:p>
            <a:pPr>
              <a:spcBef>
                <a:spcPts val="0"/>
              </a:spcBef>
              <a:buNone/>
            </a:pPr>
            <a:r>
              <a:rPr b="1" sz="4400" lang="en-US">
                <a:solidFill>
                  <a:schemeClr val="lt1"/>
                </a:solidFill>
                <a:latin typeface="Galdeano"/>
                <a:ea typeface="Galdeano"/>
                <a:cs typeface="Galdeano"/>
                <a:sym typeface="Galdeano"/>
              </a:rPr>
              <a:t>Visualizations</a:t>
            </a:r>
          </a:p>
        </p:txBody>
      </p:sp>
      <p:pic>
        <p:nvPicPr>
          <p:cNvPr id="170" name="Shape 170"/>
          <p:cNvPicPr preferRelativeResize="0"/>
          <p:nvPr/>
        </p:nvPicPr>
        <p:blipFill>
          <a:blip r:embed="rId3">
            <a:alphaModFix/>
          </a:blip>
          <a:stretch>
            <a:fillRect/>
          </a:stretch>
        </p:blipFill>
        <p:spPr>
          <a:xfrm>
            <a:off y="2397600" x="0"/>
            <a:ext cy="3601499" cx="6049500"/>
          </a:xfrm>
          <a:prstGeom prst="rect">
            <a:avLst/>
          </a:prstGeom>
          <a:noFill/>
          <a:ln>
            <a:noFill/>
          </a:ln>
        </p:spPr>
      </p:pic>
      <p:sp>
        <p:nvSpPr>
          <p:cNvPr id="171" name="Shape 171"/>
          <p:cNvSpPr txBox="1"/>
          <p:nvPr/>
        </p:nvSpPr>
        <p:spPr>
          <a:xfrm>
            <a:off y="3837925" x="4833300"/>
            <a:ext cy="2827800" cx="3765900"/>
          </a:xfrm>
          <a:prstGeom prst="rect">
            <a:avLst/>
          </a:prstGeom>
          <a:noFill/>
          <a:ln>
            <a:noFill/>
          </a:ln>
        </p:spPr>
        <p:txBody>
          <a:bodyPr bIns="91425" rIns="91425" lIns="91425" tIns="91425" anchor="t" anchorCtr="0">
            <a:noAutofit/>
          </a:bodyPr>
          <a:lstStyle/>
          <a:p>
            <a:pPr rtl="0">
              <a:spcBef>
                <a:spcPts val="0"/>
              </a:spcBef>
              <a:buNone/>
            </a:pPr>
            <a:r>
              <a:rPr lang="en-US"/>
              <a:t>After standardizing both YDSG and YDSAG, we see a clear difference between winning record and losing record.</a:t>
            </a:r>
          </a:p>
          <a:p>
            <a:pPr rtl="0">
              <a:spcBef>
                <a:spcPts val="0"/>
              </a:spcBef>
              <a:buNone/>
            </a:pPr>
            <a:r>
              <a:t/>
            </a:r>
            <a:endParaRPr/>
          </a:p>
          <a:p>
            <a:pPr>
              <a:spcBef>
                <a:spcPts val="0"/>
              </a:spcBef>
              <a:buNone/>
            </a:pPr>
            <a:r>
              <a:rPr lang="en-US"/>
              <a:t>This scatterplot suggests that an above average defense trumps an above average offense when it comes to having a winning record.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idx="1" type="body"/>
          </p:nvPr>
        </p:nvSpPr>
        <p:spPr>
          <a:xfrm>
            <a:off y="2675466" x="872066"/>
            <a:ext cy="3450600" cx="7408199"/>
          </a:xfrm>
          <a:prstGeom prst="rect">
            <a:avLst/>
          </a:prstGeom>
        </p:spPr>
        <p:txBody>
          <a:bodyPr bIns="91425" rIns="91425" lIns="91425" tIns="91425" anchor="t" anchorCtr="0">
            <a:noAutofit/>
          </a:bodyPr>
          <a:lstStyle/>
          <a:p>
            <a:pPr rtl="0" lvl="0" indent="0" marL="0">
              <a:lnSpc>
                <a:spcPct val="115000"/>
              </a:lnSpc>
              <a:spcBef>
                <a:spcPts val="800"/>
              </a:spcBef>
              <a:buNone/>
            </a:pPr>
            <a:r>
              <a:rPr sz="2400" lang="en-US">
                <a:solidFill>
                  <a:schemeClr val="dk1"/>
                </a:solidFill>
              </a:rPr>
              <a:t>•We employed a </a:t>
            </a:r>
            <a:r>
              <a:rPr sz="2400" lang="en-US" i="1">
                <a:solidFill>
                  <a:schemeClr val="dk1"/>
                </a:solidFill>
              </a:rPr>
              <a:t>linear regression</a:t>
            </a:r>
            <a:r>
              <a:rPr sz="2400" lang="en-US">
                <a:solidFill>
                  <a:schemeClr val="dk1"/>
                </a:solidFill>
              </a:rPr>
              <a:t> model, using certain features from our data, to determine which contributed most to a higher winning percentage</a:t>
            </a:r>
          </a:p>
          <a:p>
            <a:pPr rtl="0" lvl="0" indent="0" marL="0">
              <a:lnSpc>
                <a:spcPct val="115000"/>
              </a:lnSpc>
              <a:spcBef>
                <a:spcPts val="800"/>
              </a:spcBef>
              <a:buClr>
                <a:schemeClr val="dk1"/>
              </a:buClr>
              <a:buFont typeface="Arial"/>
              <a:buNone/>
            </a:pPr>
            <a:r>
              <a:t/>
            </a:r>
            <a:endParaRPr sz="2400">
              <a:solidFill>
                <a:schemeClr val="dk1"/>
              </a:solidFill>
            </a:endParaRPr>
          </a:p>
          <a:p>
            <a:pPr rtl="0" lvl="0" indent="0" marL="0">
              <a:lnSpc>
                <a:spcPct val="115000"/>
              </a:lnSpc>
              <a:spcBef>
                <a:spcPts val="800"/>
              </a:spcBef>
              <a:buClr>
                <a:schemeClr val="dk1"/>
              </a:buClr>
              <a:buSzPct val="45833"/>
              <a:buFont typeface="Arial"/>
              <a:buNone/>
            </a:pPr>
            <a:r>
              <a:rPr sz="2400" lang="en-US">
                <a:solidFill>
                  <a:schemeClr val="dk1"/>
                </a:solidFill>
              </a:rPr>
              <a:t>•A feature is an important feature if it is marked with an *, meaning its p-value is below </a:t>
            </a:r>
            <a:r>
              <a:rPr b="1" sz="2400" lang="en-US">
                <a:solidFill>
                  <a:schemeClr val="dk1"/>
                </a:solidFill>
              </a:rPr>
              <a:t>0.05</a:t>
            </a:r>
          </a:p>
          <a:p>
            <a:pPr>
              <a:spcBef>
                <a:spcPts val="0"/>
              </a:spcBef>
              <a:buNone/>
            </a:pPr>
            <a:r>
              <a:t/>
            </a:r>
            <a:endParaRPr sz="2400"/>
          </a:p>
        </p:txBody>
      </p:sp>
      <p:sp>
        <p:nvSpPr>
          <p:cNvPr id="178" name="Shape 178"/>
          <p:cNvSpPr txBox="1"/>
          <p:nvPr>
            <p:ph type="title"/>
          </p:nvPr>
        </p:nvSpPr>
        <p:spPr>
          <a:xfrm>
            <a:off y="338328" x="457200"/>
            <a:ext cy="1252800" cx="8229600"/>
          </a:xfrm>
          <a:prstGeom prst="rect">
            <a:avLst/>
          </a:prstGeom>
        </p:spPr>
        <p:txBody>
          <a:bodyPr bIns="91425" rIns="91425" lIns="91425" tIns="91425" anchor="ctr" anchorCtr="0">
            <a:noAutofit/>
          </a:bodyPr>
          <a:lstStyle/>
          <a:p>
            <a:pPr>
              <a:spcBef>
                <a:spcPts val="0"/>
              </a:spcBef>
              <a:buNone/>
            </a:pPr>
            <a:r>
              <a:rPr sz="3600" lang="en-US">
                <a:solidFill>
                  <a:srgbClr val="FFFFFF"/>
                </a:solidFill>
              </a:rPr>
              <a:t>Machine Learning Algorithm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338328" x="457200"/>
            <a:ext cy="1252800" cx="8229600"/>
          </a:xfrm>
          <a:prstGeom prst="rect">
            <a:avLst/>
          </a:prstGeom>
        </p:spPr>
        <p:txBody>
          <a:bodyPr bIns="91425" rIns="91425" lIns="91425" tIns="91425" anchor="ctr" anchorCtr="0">
            <a:noAutofit/>
          </a:bodyPr>
          <a:lstStyle/>
          <a:p>
            <a:pPr>
              <a:spcBef>
                <a:spcPts val="0"/>
              </a:spcBef>
              <a:buNone/>
            </a:pPr>
            <a:r>
              <a:rPr sz="4400" lang="en-US">
                <a:solidFill>
                  <a:srgbClr val="FFFFFF"/>
                </a:solidFill>
                <a:latin typeface="Calibri"/>
                <a:ea typeface="Calibri"/>
                <a:cs typeface="Calibri"/>
                <a:sym typeface="Calibri"/>
              </a:rPr>
              <a:t>Results</a:t>
            </a:r>
          </a:p>
        </p:txBody>
      </p:sp>
      <p:pic>
        <p:nvPicPr>
          <p:cNvPr id="185" name="Shape 185"/>
          <p:cNvPicPr preferRelativeResize="0"/>
          <p:nvPr/>
        </p:nvPicPr>
        <p:blipFill>
          <a:blip r:embed="rId3">
            <a:alphaModFix/>
          </a:blip>
          <a:stretch>
            <a:fillRect/>
          </a:stretch>
        </p:blipFill>
        <p:spPr>
          <a:xfrm>
            <a:off y="2057400" x="4471700"/>
            <a:ext cy="2928873" cx="4271249"/>
          </a:xfrm>
          <a:prstGeom prst="rect">
            <a:avLst/>
          </a:prstGeom>
          <a:noFill/>
          <a:ln>
            <a:noFill/>
          </a:ln>
        </p:spPr>
      </p:pic>
      <p:pic>
        <p:nvPicPr>
          <p:cNvPr id="186" name="Shape 186"/>
          <p:cNvPicPr preferRelativeResize="0"/>
          <p:nvPr/>
        </p:nvPicPr>
        <p:blipFill>
          <a:blip r:embed="rId4">
            <a:alphaModFix/>
          </a:blip>
          <a:stretch>
            <a:fillRect/>
          </a:stretch>
        </p:blipFill>
        <p:spPr>
          <a:xfrm>
            <a:off y="5072400" x="136350"/>
            <a:ext cy="1323975" cx="3476625"/>
          </a:xfrm>
          <a:prstGeom prst="rect">
            <a:avLst/>
          </a:prstGeom>
          <a:noFill/>
          <a:ln>
            <a:noFill/>
          </a:ln>
        </p:spPr>
      </p:pic>
      <p:pic>
        <p:nvPicPr>
          <p:cNvPr id="187" name="Shape 187"/>
          <p:cNvPicPr preferRelativeResize="0"/>
          <p:nvPr/>
        </p:nvPicPr>
        <p:blipFill>
          <a:blip r:embed="rId5">
            <a:alphaModFix/>
          </a:blip>
          <a:stretch>
            <a:fillRect/>
          </a:stretch>
        </p:blipFill>
        <p:spPr>
          <a:xfrm>
            <a:off y="5072400" x="4391600"/>
            <a:ext cy="1323975" cx="3476625"/>
          </a:xfrm>
          <a:prstGeom prst="rect">
            <a:avLst/>
          </a:prstGeom>
          <a:noFill/>
          <a:ln>
            <a:noFill/>
          </a:ln>
        </p:spPr>
      </p:pic>
      <p:pic>
        <p:nvPicPr>
          <p:cNvPr id="188" name="Shape 188"/>
          <p:cNvPicPr preferRelativeResize="0"/>
          <p:nvPr/>
        </p:nvPicPr>
        <p:blipFill>
          <a:blip r:embed="rId6">
            <a:alphaModFix/>
          </a:blip>
          <a:stretch>
            <a:fillRect/>
          </a:stretch>
        </p:blipFill>
        <p:spPr>
          <a:xfrm>
            <a:off y="2014325" x="200450"/>
            <a:ext cy="3015000" cx="42712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y="0" x="0"/>
          <a:ext cy="0" cx="0"/>
          <a:chOff y="0" x="0"/>
          <a:chExt cy="0" cx="0"/>
        </a:xfrm>
      </p:grpSpPr>
      <p:sp>
        <p:nvSpPr>
          <p:cNvPr id="194" name="Shape 194"/>
          <p:cNvSpPr txBox="1"/>
          <p:nvPr>
            <p:ph idx="1" type="body"/>
          </p:nvPr>
        </p:nvSpPr>
        <p:spPr>
          <a:xfrm>
            <a:off y="2259224" x="457200"/>
            <a:ext cy="4470600" cx="8229600"/>
          </a:xfrm>
          <a:prstGeom prst="rect">
            <a:avLst/>
          </a:prstGeom>
        </p:spPr>
        <p:txBody>
          <a:bodyPr bIns="91425" rIns="91425" lIns="91425" tIns="91425" anchor="t" anchorCtr="0">
            <a:noAutofit/>
          </a:bodyPr>
          <a:lstStyle/>
          <a:p>
            <a:pPr rtl="0" lvl="0" indent="-330200" marL="457200">
              <a:spcBef>
                <a:spcPts val="0"/>
              </a:spcBef>
              <a:spcAft>
                <a:spcPts val="1000"/>
              </a:spcAft>
              <a:buClr>
                <a:schemeClr val="accent1"/>
              </a:buClr>
              <a:buSzPct val="100000"/>
              <a:buFont typeface="Noto Symbol"/>
              <a:buChar char="●"/>
            </a:pPr>
            <a:r>
              <a:rPr sz="1600" lang="en-US"/>
              <a:t>Our results are as expected, both algorithms show that the most important values were the offensive yards per game (both passing and running) and yards allowed by the defense per game.</a:t>
            </a:r>
          </a:p>
          <a:p>
            <a:pPr rtl="0" lvl="0" indent="-330200" marL="457200">
              <a:spcBef>
                <a:spcPts val="0"/>
              </a:spcBef>
              <a:spcAft>
                <a:spcPts val="1000"/>
              </a:spcAft>
              <a:buClr>
                <a:schemeClr val="accent1"/>
              </a:buClr>
              <a:buSzPct val="100000"/>
              <a:buFont typeface="Noto Symbol"/>
              <a:buChar char="●"/>
            </a:pPr>
            <a:r>
              <a:rPr sz="1600" lang="en-US"/>
              <a:t>The linear classification algorithm using just offensive yards and defensive yards allowed per game proved a fairly accurate predictor of whether or not a team would have a winning record.</a:t>
            </a:r>
          </a:p>
          <a:p>
            <a:pPr rtl="0" lvl="0" indent="-330200" marL="457200">
              <a:spcBef>
                <a:spcPts val="0"/>
              </a:spcBef>
              <a:spcAft>
                <a:spcPts val="1000"/>
              </a:spcAft>
              <a:buClr>
                <a:schemeClr val="accent1"/>
              </a:buClr>
              <a:buSzPct val="100000"/>
              <a:buFont typeface="Noto Symbol"/>
              <a:buChar char="●"/>
            </a:pPr>
            <a:r>
              <a:rPr sz="1600" lang="en-US"/>
              <a:t>We recommend not reading too far into the second regression algorithm, because it contains factors that are not entirely independent (Rush Yards and Pass Yards Per Game).</a:t>
            </a:r>
          </a:p>
          <a:p>
            <a:pPr rtl="0" lvl="0" indent="-330200" marL="457200">
              <a:spcBef>
                <a:spcPts val="0"/>
              </a:spcBef>
              <a:spcAft>
                <a:spcPts val="1000"/>
              </a:spcAft>
              <a:buClr>
                <a:schemeClr val="accent1"/>
              </a:buClr>
              <a:buSzPct val="100000"/>
              <a:buFont typeface="Noto Symbol"/>
              <a:buChar char="●"/>
            </a:pPr>
            <a:r>
              <a:rPr sz="1600" lang="en-US"/>
              <a:t>We recommend that further regression analysis should be undertaken, potentially including a dimensionality reduction and testing other variables that may correspond to winning games.</a:t>
            </a:r>
          </a:p>
          <a:p>
            <a:pPr lvl="0" indent="-330200" marL="457200">
              <a:spcBef>
                <a:spcPts val="0"/>
              </a:spcBef>
              <a:spcAft>
                <a:spcPts val="1000"/>
              </a:spcAft>
              <a:buClr>
                <a:schemeClr val="accent1"/>
              </a:buClr>
              <a:buSzPct val="100000"/>
              <a:buFont typeface="Noto Symbol"/>
              <a:buChar char="●"/>
            </a:pPr>
            <a:r>
              <a:rPr sz="1600" lang="en-US"/>
              <a:t>We recommend that future analysis includes looking into the definability of certain teams into a strong defensive or offensive team, and their winning percentage based on their individual players’ statistics--much harder.</a:t>
            </a:r>
          </a:p>
        </p:txBody>
      </p:sp>
      <p:sp>
        <p:nvSpPr>
          <p:cNvPr id="195" name="Shape 195"/>
          <p:cNvSpPr txBox="1"/>
          <p:nvPr>
            <p:ph type="title"/>
          </p:nvPr>
        </p:nvSpPr>
        <p:spPr>
          <a:xfrm>
            <a:off y="338328" x="457200"/>
            <a:ext cy="1252800" cx="8229600"/>
          </a:xfrm>
          <a:prstGeom prst="rect">
            <a:avLst/>
          </a:prstGeom>
        </p:spPr>
        <p:txBody>
          <a:bodyPr bIns="91425" rIns="91425" lIns="91425" tIns="91425" anchor="ctr" anchorCtr="0">
            <a:noAutofit/>
          </a:bodyPr>
          <a:lstStyle/>
          <a:p>
            <a:pPr>
              <a:spcBef>
                <a:spcPts val="0"/>
              </a:spcBef>
              <a:buNone/>
            </a:pPr>
            <a:r>
              <a:rPr sz="3000" lang="en-US">
                <a:solidFill>
                  <a:srgbClr val="FFFFFF"/>
                </a:solidFill>
              </a:rPr>
              <a:t>Conclusions &amp; Recommendations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