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18288000" cx="10287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Changa"/>
      <p:regular r:id="rId17"/>
      <p:bold r:id="rId18"/>
    </p:embeddedFont>
    <p:embeddedFont>
      <p:font typeface="Changa ExtraBold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7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760" orient="horz"/>
        <p:guide pos="32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Changa-regular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ChangaExtraBold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hang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64910" y="685800"/>
            <a:ext cx="1928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2f7d97100_0_47:notes"/>
          <p:cNvSpPr/>
          <p:nvPr>
            <p:ph idx="2" type="sldImg"/>
          </p:nvPr>
        </p:nvSpPr>
        <p:spPr>
          <a:xfrm>
            <a:off x="2464910" y="685800"/>
            <a:ext cx="1928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2f7d9710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731c00681_1_7:notes"/>
          <p:cNvSpPr/>
          <p:nvPr>
            <p:ph idx="2" type="sldImg"/>
          </p:nvPr>
        </p:nvSpPr>
        <p:spPr>
          <a:xfrm>
            <a:off x="2464910" y="685800"/>
            <a:ext cx="1928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731c0068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2f7d97100_0_88:notes"/>
          <p:cNvSpPr/>
          <p:nvPr>
            <p:ph idx="2" type="sldImg"/>
          </p:nvPr>
        </p:nvSpPr>
        <p:spPr>
          <a:xfrm>
            <a:off x="2464910" y="685800"/>
            <a:ext cx="1928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42f7d9710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2f7d97100_0_67:notes"/>
          <p:cNvSpPr/>
          <p:nvPr>
            <p:ph idx="2" type="sldImg"/>
          </p:nvPr>
        </p:nvSpPr>
        <p:spPr>
          <a:xfrm>
            <a:off x="2464910" y="685800"/>
            <a:ext cx="1928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42f7d9710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2f7d97100_0_72:notes"/>
          <p:cNvSpPr/>
          <p:nvPr>
            <p:ph idx="2" type="sldImg"/>
          </p:nvPr>
        </p:nvSpPr>
        <p:spPr>
          <a:xfrm>
            <a:off x="2464910" y="685800"/>
            <a:ext cx="1928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42f7d9710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cc7e6941e_0_182:notes"/>
          <p:cNvSpPr/>
          <p:nvPr>
            <p:ph idx="2" type="sldImg"/>
          </p:nvPr>
        </p:nvSpPr>
        <p:spPr>
          <a:xfrm>
            <a:off x="2464894" y="685800"/>
            <a:ext cx="1928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cc7e6941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50672" y="2647378"/>
            <a:ext cx="9585600" cy="7298100"/>
          </a:xfrm>
          <a:prstGeom prst="rect">
            <a:avLst/>
          </a:prstGeom>
        </p:spPr>
        <p:txBody>
          <a:bodyPr anchorCtr="0" anchor="b" bIns="129525" lIns="129525" spcFirstLastPara="1" rIns="129525" wrap="square" tIns="1295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50663" y="10076889"/>
            <a:ext cx="9585600" cy="2818200"/>
          </a:xfrm>
          <a:prstGeom prst="rect">
            <a:avLst/>
          </a:prstGeom>
        </p:spPr>
        <p:txBody>
          <a:bodyPr anchorCtr="0" anchor="t" bIns="129525" lIns="129525" spcFirstLastPara="1" rIns="129525" wrap="square" tIns="1295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531515" y="16580326"/>
            <a:ext cx="617400" cy="13995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50663" y="3932889"/>
            <a:ext cx="9585600" cy="6981300"/>
          </a:xfrm>
          <a:prstGeom prst="rect">
            <a:avLst/>
          </a:prstGeom>
        </p:spPr>
        <p:txBody>
          <a:bodyPr anchorCtr="0" anchor="b" bIns="129525" lIns="129525" spcFirstLastPara="1" rIns="129525" wrap="square" tIns="1295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000"/>
              <a:buNone/>
              <a:defRPr sz="1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000"/>
              <a:buNone/>
              <a:defRPr sz="1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000"/>
              <a:buNone/>
              <a:defRPr sz="1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000"/>
              <a:buNone/>
              <a:defRPr sz="1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000"/>
              <a:buNone/>
              <a:defRPr sz="1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000"/>
              <a:buNone/>
              <a:defRPr sz="1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000"/>
              <a:buNone/>
              <a:defRPr sz="1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000"/>
              <a:buNone/>
              <a:defRPr sz="1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000"/>
              <a:buNone/>
              <a:defRPr sz="17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50663" y="11207911"/>
            <a:ext cx="9585600" cy="4625100"/>
          </a:xfrm>
          <a:prstGeom prst="rect">
            <a:avLst/>
          </a:prstGeom>
        </p:spPr>
        <p:txBody>
          <a:bodyPr anchorCtr="0" anchor="t" bIns="129525" lIns="129525" spcFirstLastPara="1" rIns="129525" wrap="square" tIns="129525">
            <a:normAutofit/>
          </a:bodyPr>
          <a:lstStyle>
            <a:lvl1pPr indent="-387350" lvl="0" marL="4572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55600" lvl="1" marL="91440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531515" y="16580326"/>
            <a:ext cx="617400" cy="13995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531515" y="16580326"/>
            <a:ext cx="617400" cy="13995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rrow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9531515" y="16580326"/>
            <a:ext cx="617400" cy="13995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287000" cy="1828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aves">
  <p:cSld name="TITLE_3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9531515" y="16580326"/>
            <a:ext cx="617400" cy="13995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0287000" cy="1828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rcle">
  <p:cSld name="TITLE_4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9531515" y="16580326"/>
            <a:ext cx="617400" cy="13995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" name="Google Shape;6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0287000" cy="1828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us">
  <p:cSld name="TITLE_5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9531515" y="16580326"/>
            <a:ext cx="617400" cy="13995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50663" y="7647467"/>
            <a:ext cx="9585600" cy="29931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531515" y="16580326"/>
            <a:ext cx="617400" cy="13995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50663" y="1582311"/>
            <a:ext cx="9585600" cy="2036400"/>
          </a:xfrm>
          <a:prstGeom prst="rect">
            <a:avLst/>
          </a:prstGeom>
        </p:spPr>
        <p:txBody>
          <a:bodyPr anchorCtr="0" anchor="t" bIns="129525" lIns="129525" spcFirstLastPara="1" rIns="129525" wrap="square" tIns="129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50663" y="4097689"/>
            <a:ext cx="9585600" cy="12147300"/>
          </a:xfrm>
          <a:prstGeom prst="rect">
            <a:avLst/>
          </a:prstGeom>
        </p:spPr>
        <p:txBody>
          <a:bodyPr anchorCtr="0" anchor="t" bIns="129525" lIns="129525" spcFirstLastPara="1" rIns="129525" wrap="square" tIns="1295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531515" y="16580326"/>
            <a:ext cx="617400" cy="13995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50663" y="1582311"/>
            <a:ext cx="9585600" cy="2036400"/>
          </a:xfrm>
          <a:prstGeom prst="rect">
            <a:avLst/>
          </a:prstGeom>
        </p:spPr>
        <p:txBody>
          <a:bodyPr anchorCtr="0" anchor="t" bIns="129525" lIns="129525" spcFirstLastPara="1" rIns="129525" wrap="square" tIns="129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50663" y="4097689"/>
            <a:ext cx="4500000" cy="12147300"/>
          </a:xfrm>
          <a:prstGeom prst="rect">
            <a:avLst/>
          </a:prstGeom>
        </p:spPr>
        <p:txBody>
          <a:bodyPr anchorCtr="0" anchor="t" bIns="129525" lIns="129525" spcFirstLastPara="1" rIns="129525" wrap="square" tIns="129525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436450" y="4097689"/>
            <a:ext cx="4500000" cy="12147300"/>
          </a:xfrm>
          <a:prstGeom prst="rect">
            <a:avLst/>
          </a:prstGeom>
        </p:spPr>
        <p:txBody>
          <a:bodyPr anchorCtr="0" anchor="t" bIns="129525" lIns="129525" spcFirstLastPara="1" rIns="129525" wrap="square" tIns="129525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531515" y="16580326"/>
            <a:ext cx="617400" cy="13995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50663" y="1582311"/>
            <a:ext cx="9585600" cy="2036400"/>
          </a:xfrm>
          <a:prstGeom prst="rect">
            <a:avLst/>
          </a:prstGeom>
        </p:spPr>
        <p:txBody>
          <a:bodyPr anchorCtr="0" anchor="t" bIns="129525" lIns="129525" spcFirstLastPara="1" rIns="129525" wrap="square" tIns="129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531515" y="16580326"/>
            <a:ext cx="617400" cy="13995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50663" y="1975467"/>
            <a:ext cx="3159000" cy="2686800"/>
          </a:xfrm>
          <a:prstGeom prst="rect">
            <a:avLst/>
          </a:prstGeom>
        </p:spPr>
        <p:txBody>
          <a:bodyPr anchorCtr="0" anchor="b" bIns="129525" lIns="129525" spcFirstLastPara="1" rIns="129525" wrap="square" tIns="129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50663" y="4940800"/>
            <a:ext cx="3159000" cy="11304600"/>
          </a:xfrm>
          <a:prstGeom prst="rect">
            <a:avLst/>
          </a:prstGeom>
        </p:spPr>
        <p:txBody>
          <a:bodyPr anchorCtr="0" anchor="t" bIns="129525" lIns="129525" spcFirstLastPara="1" rIns="129525" wrap="square" tIns="1295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531515" y="16580326"/>
            <a:ext cx="617400" cy="13995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51531" y="1600533"/>
            <a:ext cx="7163700" cy="145452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531515" y="16580326"/>
            <a:ext cx="617400" cy="13995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143500" y="-444"/>
            <a:ext cx="5143500" cy="1828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9525" lIns="129525" spcFirstLastPara="1" rIns="129525" wrap="square" tIns="12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98688" y="4384622"/>
            <a:ext cx="4550700" cy="5270400"/>
          </a:xfrm>
          <a:prstGeom prst="rect">
            <a:avLst/>
          </a:prstGeom>
        </p:spPr>
        <p:txBody>
          <a:bodyPr anchorCtr="0" anchor="b" bIns="129525" lIns="129525" spcFirstLastPara="1" rIns="129525" wrap="square" tIns="1295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98688" y="9966489"/>
            <a:ext cx="4550700" cy="4391400"/>
          </a:xfrm>
          <a:prstGeom prst="rect">
            <a:avLst/>
          </a:prstGeom>
        </p:spPr>
        <p:txBody>
          <a:bodyPr anchorCtr="0" anchor="t" bIns="129525" lIns="129525" spcFirstLastPara="1" rIns="129525" wrap="square" tIns="1295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556938" y="2574489"/>
            <a:ext cx="4316700" cy="131382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531515" y="16580326"/>
            <a:ext cx="617400" cy="13995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50663" y="15042044"/>
            <a:ext cx="6748800" cy="21516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531515" y="16580326"/>
            <a:ext cx="617400" cy="13995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50663" y="1582311"/>
            <a:ext cx="9585600" cy="20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9525" lIns="129525" spcFirstLastPara="1" rIns="129525" wrap="square" tIns="129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50663" y="4097689"/>
            <a:ext cx="9585600" cy="121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9525" lIns="129525" spcFirstLastPara="1" rIns="129525" wrap="square" tIns="129525">
            <a:normAutofit/>
          </a:bodyPr>
          <a:lstStyle>
            <a:lvl1pPr indent="-3873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1pPr>
            <a:lvl2pPr indent="-3556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531515" y="16580326"/>
            <a:ext cx="6174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 algn="r">
              <a:buNone/>
              <a:defRPr sz="1400">
                <a:solidFill>
                  <a:schemeClr val="dk2"/>
                </a:solidFill>
              </a:defRPr>
            </a:lvl1pPr>
            <a:lvl2pPr lvl="1" algn="r">
              <a:buNone/>
              <a:defRPr sz="1400">
                <a:solidFill>
                  <a:schemeClr val="dk2"/>
                </a:solidFill>
              </a:defRPr>
            </a:lvl2pPr>
            <a:lvl3pPr lvl="2" algn="r">
              <a:buNone/>
              <a:defRPr sz="1400">
                <a:solidFill>
                  <a:schemeClr val="dk2"/>
                </a:solidFill>
              </a:defRPr>
            </a:lvl3pPr>
            <a:lvl4pPr lvl="3" algn="r">
              <a:buNone/>
              <a:defRPr sz="1400">
                <a:solidFill>
                  <a:schemeClr val="dk2"/>
                </a:solidFill>
              </a:defRPr>
            </a:lvl4pPr>
            <a:lvl5pPr lvl="4" algn="r">
              <a:buNone/>
              <a:defRPr sz="1400">
                <a:solidFill>
                  <a:schemeClr val="dk2"/>
                </a:solidFill>
              </a:defRPr>
            </a:lvl5pPr>
            <a:lvl6pPr lvl="5" algn="r">
              <a:buNone/>
              <a:defRPr sz="1400">
                <a:solidFill>
                  <a:schemeClr val="dk2"/>
                </a:solidFill>
              </a:defRPr>
            </a:lvl6pPr>
            <a:lvl7pPr lvl="6" algn="r">
              <a:buNone/>
              <a:defRPr sz="1400">
                <a:solidFill>
                  <a:schemeClr val="dk2"/>
                </a:solidFill>
              </a:defRPr>
            </a:lvl7pPr>
            <a:lvl8pPr lvl="7" algn="r">
              <a:buNone/>
              <a:defRPr sz="1400">
                <a:solidFill>
                  <a:schemeClr val="dk2"/>
                </a:solidFill>
              </a:defRPr>
            </a:lvl8pPr>
            <a:lvl9pPr lvl="8" algn="r">
              <a:buNone/>
              <a:defRPr sz="1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50663" y="1582311"/>
            <a:ext cx="9585600" cy="20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9525" lIns="129525" spcFirstLastPara="1" rIns="129525" wrap="square" tIns="1295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hanga"/>
              <a:buNone/>
              <a:defRPr b="1" sz="4000">
                <a:solidFill>
                  <a:schemeClr val="lt1"/>
                </a:solidFill>
                <a:latin typeface="Changa"/>
                <a:ea typeface="Changa"/>
                <a:cs typeface="Changa"/>
                <a:sym typeface="Chan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hanga"/>
              <a:buNone/>
              <a:defRPr b="1" sz="4000">
                <a:solidFill>
                  <a:schemeClr val="lt1"/>
                </a:solidFill>
                <a:latin typeface="Changa"/>
                <a:ea typeface="Changa"/>
                <a:cs typeface="Changa"/>
                <a:sym typeface="Chan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hanga"/>
              <a:buNone/>
              <a:defRPr b="1" sz="4000">
                <a:solidFill>
                  <a:schemeClr val="lt1"/>
                </a:solidFill>
                <a:latin typeface="Changa"/>
                <a:ea typeface="Changa"/>
                <a:cs typeface="Changa"/>
                <a:sym typeface="Chan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hanga"/>
              <a:buNone/>
              <a:defRPr b="1" sz="4000">
                <a:solidFill>
                  <a:schemeClr val="lt1"/>
                </a:solidFill>
                <a:latin typeface="Changa"/>
                <a:ea typeface="Changa"/>
                <a:cs typeface="Changa"/>
                <a:sym typeface="Chan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hanga"/>
              <a:buNone/>
              <a:defRPr b="1" sz="4000">
                <a:solidFill>
                  <a:schemeClr val="lt1"/>
                </a:solidFill>
                <a:latin typeface="Changa"/>
                <a:ea typeface="Changa"/>
                <a:cs typeface="Changa"/>
                <a:sym typeface="Chan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hanga"/>
              <a:buNone/>
              <a:defRPr b="1" sz="4000">
                <a:solidFill>
                  <a:schemeClr val="lt1"/>
                </a:solidFill>
                <a:latin typeface="Changa"/>
                <a:ea typeface="Changa"/>
                <a:cs typeface="Changa"/>
                <a:sym typeface="Chan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hanga"/>
              <a:buNone/>
              <a:defRPr b="1" sz="4000">
                <a:solidFill>
                  <a:schemeClr val="lt1"/>
                </a:solidFill>
                <a:latin typeface="Changa"/>
                <a:ea typeface="Changa"/>
                <a:cs typeface="Changa"/>
                <a:sym typeface="Chan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hanga"/>
              <a:buNone/>
              <a:defRPr b="1" sz="4000">
                <a:solidFill>
                  <a:schemeClr val="lt1"/>
                </a:solidFill>
                <a:latin typeface="Changa"/>
                <a:ea typeface="Changa"/>
                <a:cs typeface="Changa"/>
                <a:sym typeface="Chan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hanga"/>
              <a:buNone/>
              <a:defRPr b="1" sz="4000">
                <a:solidFill>
                  <a:schemeClr val="lt1"/>
                </a:solidFill>
                <a:latin typeface="Changa"/>
                <a:ea typeface="Changa"/>
                <a:cs typeface="Changa"/>
                <a:sym typeface="Chang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50663" y="4097689"/>
            <a:ext cx="9585600" cy="121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9525" lIns="129525" spcFirstLastPara="1" rIns="129525" wrap="square" tIns="129525">
            <a:normAutofit/>
          </a:bodyPr>
          <a:lstStyle>
            <a:lvl1pPr indent="-3873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"/>
              <a:buChar char="●"/>
              <a:defRPr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○"/>
              <a:defRPr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■"/>
              <a:defRPr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556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  <a:defRPr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556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○"/>
              <a:defRPr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556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■"/>
              <a:defRPr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556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  <a:defRPr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556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○"/>
              <a:defRPr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556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■"/>
              <a:defRPr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9531515" y="16580326"/>
            <a:ext cx="6174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 rtl="0" algn="r"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buNone/>
              <a:defRPr sz="1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10287000" cy="1828798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/>
          <p:nvPr/>
        </p:nvSpPr>
        <p:spPr>
          <a:xfrm>
            <a:off x="1193175" y="3705263"/>
            <a:ext cx="7915500" cy="62298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700">
                <a:solidFill>
                  <a:schemeClr val="lt1"/>
                </a:solidFill>
                <a:latin typeface="Changa ExtraBold"/>
                <a:ea typeface="Changa ExtraBold"/>
                <a:cs typeface="Changa ExtraBold"/>
                <a:sym typeface="Changa ExtraBold"/>
              </a:rPr>
              <a:t>Template para stories</a:t>
            </a:r>
            <a:endParaRPr i="1" sz="11700">
              <a:solidFill>
                <a:schemeClr val="lt1"/>
              </a:solidFill>
              <a:latin typeface="Changa ExtraBold"/>
              <a:ea typeface="Changa ExtraBold"/>
              <a:cs typeface="Changa ExtraBold"/>
              <a:sym typeface="Changa ExtraBold"/>
            </a:endParaRPr>
          </a:p>
        </p:txBody>
      </p:sp>
      <p:sp>
        <p:nvSpPr>
          <p:cNvPr id="71" name="Google Shape;71;p18"/>
          <p:cNvSpPr/>
          <p:nvPr/>
        </p:nvSpPr>
        <p:spPr>
          <a:xfrm>
            <a:off x="4069800" y="3114925"/>
            <a:ext cx="1192500" cy="914100"/>
          </a:xfrm>
          <a:prstGeom prst="triangle">
            <a:avLst>
              <a:gd fmla="val 50000" name="adj"/>
            </a:avLst>
          </a:prstGeom>
          <a:solidFill>
            <a:srgbClr val="0E0E14"/>
          </a:solidFill>
          <a:ln cap="flat" cmpd="sng" w="19050">
            <a:solidFill>
              <a:srgbClr val="2626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8"/>
          <p:cNvSpPr/>
          <p:nvPr/>
        </p:nvSpPr>
        <p:spPr>
          <a:xfrm>
            <a:off x="4708232" y="3114925"/>
            <a:ext cx="853800" cy="654600"/>
          </a:xfrm>
          <a:prstGeom prst="triangle">
            <a:avLst>
              <a:gd fmla="val 50000" name="adj"/>
            </a:avLst>
          </a:prstGeom>
          <a:solidFill>
            <a:srgbClr val="0E0E14"/>
          </a:solidFill>
          <a:ln cap="flat" cmpd="sng" w="19050">
            <a:solidFill>
              <a:srgbClr val="2626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8"/>
          <p:cNvSpPr/>
          <p:nvPr/>
        </p:nvSpPr>
        <p:spPr>
          <a:xfrm>
            <a:off x="1851625" y="9250175"/>
            <a:ext cx="1192500" cy="914100"/>
          </a:xfrm>
          <a:prstGeom prst="triangle">
            <a:avLst>
              <a:gd fmla="val 50000" name="adj"/>
            </a:avLst>
          </a:prstGeom>
          <a:solidFill>
            <a:srgbClr val="0E0E14"/>
          </a:solidFill>
          <a:ln cap="flat" cmpd="sng" w="19050">
            <a:solidFill>
              <a:srgbClr val="2626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18"/>
          <p:cNvGrpSpPr/>
          <p:nvPr/>
        </p:nvGrpSpPr>
        <p:grpSpPr>
          <a:xfrm>
            <a:off x="1247765" y="11716270"/>
            <a:ext cx="7915867" cy="4700428"/>
            <a:chOff x="3044319" y="12501456"/>
            <a:chExt cx="4322304" cy="2566576"/>
          </a:xfrm>
        </p:grpSpPr>
        <p:grpSp>
          <p:nvGrpSpPr>
            <p:cNvPr id="75" name="Google Shape;75;p18"/>
            <p:cNvGrpSpPr/>
            <p:nvPr/>
          </p:nvGrpSpPr>
          <p:grpSpPr>
            <a:xfrm>
              <a:off x="3044319" y="12501456"/>
              <a:ext cx="4322181" cy="2022058"/>
              <a:chOff x="4652962" y="1494377"/>
              <a:chExt cx="2882607" cy="1348578"/>
            </a:xfrm>
          </p:grpSpPr>
          <p:sp>
            <p:nvSpPr>
              <p:cNvPr id="76" name="Google Shape;76;p18"/>
              <p:cNvSpPr/>
              <p:nvPr/>
            </p:nvSpPr>
            <p:spPr>
              <a:xfrm>
                <a:off x="4652962" y="1494377"/>
                <a:ext cx="1356321" cy="1348578"/>
              </a:xfrm>
              <a:custGeom>
                <a:rect b="b" l="l" r="r" t="t"/>
                <a:pathLst>
                  <a:path extrusionOk="0" h="1348578" w="1356321">
                    <a:moveTo>
                      <a:pt x="1356322" y="581911"/>
                    </a:moveTo>
                    <a:lnTo>
                      <a:pt x="1340224" y="712775"/>
                    </a:lnTo>
                    <a:cubicBezTo>
                      <a:pt x="1337319" y="735682"/>
                      <a:pt x="1333804" y="758190"/>
                      <a:pt x="1329071" y="780069"/>
                    </a:cubicBezTo>
                    <a:lnTo>
                      <a:pt x="1135456" y="780069"/>
                    </a:lnTo>
                    <a:lnTo>
                      <a:pt x="1073534" y="786717"/>
                    </a:lnTo>
                    <a:lnTo>
                      <a:pt x="1063599" y="841953"/>
                    </a:lnTo>
                    <a:cubicBezTo>
                      <a:pt x="1042978" y="960072"/>
                      <a:pt x="1060732" y="1072982"/>
                      <a:pt x="1113987" y="1167479"/>
                    </a:cubicBezTo>
                    <a:cubicBezTo>
                      <a:pt x="988066" y="1282484"/>
                      <a:pt x="818178" y="1348578"/>
                      <a:pt x="624325" y="1348578"/>
                    </a:cubicBezTo>
                    <a:cubicBezTo>
                      <a:pt x="427834" y="1348578"/>
                      <a:pt x="256517" y="1277341"/>
                      <a:pt x="142160" y="1148105"/>
                    </a:cubicBezTo>
                    <a:cubicBezTo>
                      <a:pt x="31689" y="1023252"/>
                      <a:pt x="-17022" y="854574"/>
                      <a:pt x="5296" y="673551"/>
                    </a:cubicBezTo>
                    <a:cubicBezTo>
                      <a:pt x="51520" y="296047"/>
                      <a:pt x="385524" y="0"/>
                      <a:pt x="765124" y="0"/>
                    </a:cubicBezTo>
                    <a:cubicBezTo>
                      <a:pt x="1000658" y="0"/>
                      <a:pt x="1204788" y="114548"/>
                      <a:pt x="1297686" y="298714"/>
                    </a:cubicBezTo>
                    <a:lnTo>
                      <a:pt x="1306782" y="316697"/>
                    </a:lnTo>
                    <a:lnTo>
                      <a:pt x="1009116" y="476231"/>
                    </a:lnTo>
                    <a:lnTo>
                      <a:pt x="999629" y="457486"/>
                    </a:lnTo>
                    <a:cubicBezTo>
                      <a:pt x="957719" y="374847"/>
                      <a:pt x="851401" y="321650"/>
                      <a:pt x="729024" y="321650"/>
                    </a:cubicBezTo>
                    <a:cubicBezTo>
                      <a:pt x="525275" y="321650"/>
                      <a:pt x="358873" y="472516"/>
                      <a:pt x="333298" y="680428"/>
                    </a:cubicBezTo>
                    <a:cubicBezTo>
                      <a:pt x="321135" y="779050"/>
                      <a:pt x="343795" y="863841"/>
                      <a:pt x="398526" y="926021"/>
                    </a:cubicBezTo>
                    <a:cubicBezTo>
                      <a:pt x="457143" y="992324"/>
                      <a:pt x="548373" y="1027186"/>
                      <a:pt x="662301" y="1027186"/>
                    </a:cubicBezTo>
                    <a:cubicBezTo>
                      <a:pt x="801462" y="1027186"/>
                      <a:pt x="910037" y="973236"/>
                      <a:pt x="972378" y="874614"/>
                    </a:cubicBezTo>
                    <a:lnTo>
                      <a:pt x="648471" y="874614"/>
                    </a:lnTo>
                    <a:lnTo>
                      <a:pt x="684409" y="581911"/>
                    </a:lnTo>
                    <a:lnTo>
                      <a:pt x="1356322" y="5819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8"/>
              <p:cNvSpPr/>
              <p:nvPr/>
            </p:nvSpPr>
            <p:spPr>
              <a:xfrm>
                <a:off x="5759922" y="1494377"/>
                <a:ext cx="1139462" cy="1345301"/>
              </a:xfrm>
              <a:custGeom>
                <a:rect b="b" l="l" r="r" t="t"/>
                <a:pathLst>
                  <a:path extrusionOk="0" h="1345301" w="1139462">
                    <a:moveTo>
                      <a:pt x="888622" y="481584"/>
                    </a:moveTo>
                    <a:lnTo>
                      <a:pt x="818470" y="863670"/>
                    </a:lnTo>
                    <a:lnTo>
                      <a:pt x="984853" y="863670"/>
                    </a:lnTo>
                    <a:lnTo>
                      <a:pt x="983157" y="873366"/>
                    </a:lnTo>
                    <a:cubicBezTo>
                      <a:pt x="928274" y="1135923"/>
                      <a:pt x="677443" y="1345302"/>
                      <a:pt x="415753" y="1345302"/>
                    </a:cubicBezTo>
                    <a:cubicBezTo>
                      <a:pt x="285232" y="1345302"/>
                      <a:pt x="170903" y="1294448"/>
                      <a:pt x="93703" y="1202636"/>
                    </a:cubicBezTo>
                    <a:cubicBezTo>
                      <a:pt x="14865" y="1108720"/>
                      <a:pt x="-15701" y="983818"/>
                      <a:pt x="7635" y="850916"/>
                    </a:cubicBezTo>
                    <a:lnTo>
                      <a:pt x="10712" y="833533"/>
                    </a:lnTo>
                    <a:lnTo>
                      <a:pt x="28486" y="831685"/>
                    </a:lnTo>
                    <a:lnTo>
                      <a:pt x="339163" y="831685"/>
                    </a:lnTo>
                    <a:lnTo>
                      <a:pt x="334838" y="858117"/>
                    </a:lnTo>
                    <a:cubicBezTo>
                      <a:pt x="327199" y="901475"/>
                      <a:pt x="336229" y="940079"/>
                      <a:pt x="360832" y="969997"/>
                    </a:cubicBezTo>
                    <a:cubicBezTo>
                      <a:pt x="385988" y="1000535"/>
                      <a:pt x="423402" y="1017461"/>
                      <a:pt x="465693" y="1017461"/>
                    </a:cubicBezTo>
                    <a:cubicBezTo>
                      <a:pt x="508003" y="1017461"/>
                      <a:pt x="552418" y="999477"/>
                      <a:pt x="590394" y="967302"/>
                    </a:cubicBezTo>
                    <a:cubicBezTo>
                      <a:pt x="627551" y="935707"/>
                      <a:pt x="660784" y="861812"/>
                      <a:pt x="668604" y="831685"/>
                    </a:cubicBezTo>
                    <a:cubicBezTo>
                      <a:pt x="670871" y="822779"/>
                      <a:pt x="762339" y="301152"/>
                      <a:pt x="762339" y="301152"/>
                    </a:cubicBezTo>
                    <a:lnTo>
                      <a:pt x="459501" y="301152"/>
                    </a:lnTo>
                    <a:lnTo>
                      <a:pt x="519328" y="0"/>
                    </a:lnTo>
                    <a:lnTo>
                      <a:pt x="1139463" y="0"/>
                    </a:lnTo>
                    <a:lnTo>
                      <a:pt x="1053366" y="481584"/>
                    </a:lnTo>
                    <a:lnTo>
                      <a:pt x="888622" y="4815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8"/>
              <p:cNvSpPr/>
              <p:nvPr/>
            </p:nvSpPr>
            <p:spPr>
              <a:xfrm>
                <a:off x="6640353" y="1744951"/>
                <a:ext cx="895216" cy="844076"/>
              </a:xfrm>
              <a:custGeom>
                <a:rect b="b" l="l" r="r" t="t"/>
                <a:pathLst>
                  <a:path extrusionOk="0" h="844076" w="895216">
                    <a:moveTo>
                      <a:pt x="845753" y="561604"/>
                    </a:moveTo>
                    <a:lnTo>
                      <a:pt x="563223" y="561604"/>
                    </a:lnTo>
                    <a:lnTo>
                      <a:pt x="513817" y="844077"/>
                    </a:lnTo>
                    <a:lnTo>
                      <a:pt x="233067" y="844077"/>
                    </a:lnTo>
                    <a:lnTo>
                      <a:pt x="282473" y="561604"/>
                    </a:lnTo>
                    <a:lnTo>
                      <a:pt x="0" y="561604"/>
                    </a:lnTo>
                    <a:lnTo>
                      <a:pt x="51187" y="282578"/>
                    </a:lnTo>
                    <a:lnTo>
                      <a:pt x="331937" y="282578"/>
                    </a:lnTo>
                    <a:lnTo>
                      <a:pt x="383124" y="0"/>
                    </a:lnTo>
                    <a:lnTo>
                      <a:pt x="662140" y="0"/>
                    </a:lnTo>
                    <a:lnTo>
                      <a:pt x="612686" y="282578"/>
                    </a:lnTo>
                    <a:lnTo>
                      <a:pt x="895217" y="282578"/>
                    </a:lnTo>
                    <a:lnTo>
                      <a:pt x="845753" y="5616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" name="Google Shape;79;p18"/>
            <p:cNvSpPr txBox="1"/>
            <p:nvPr/>
          </p:nvSpPr>
          <p:spPr>
            <a:xfrm>
              <a:off x="3141723" y="14523532"/>
              <a:ext cx="4224900" cy="5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6600">
                  <a:solidFill>
                    <a:schemeClr val="lt1"/>
                  </a:solidFill>
                  <a:latin typeface="Changa ExtraBold"/>
                  <a:ea typeface="Changa ExtraBold"/>
                  <a:cs typeface="Changa ExtraBold"/>
                  <a:sym typeface="Changa ExtraBold"/>
                </a:rPr>
                <a:t>NOME DA SEDE</a:t>
              </a:r>
              <a:endParaRPr i="1" sz="6600">
                <a:solidFill>
                  <a:schemeClr val="lt1"/>
                </a:solidFill>
                <a:latin typeface="Changa ExtraBold"/>
                <a:ea typeface="Changa ExtraBold"/>
                <a:cs typeface="Changa ExtraBold"/>
                <a:sym typeface="Changa ExtraBold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/>
          <p:nvPr/>
        </p:nvSpPr>
        <p:spPr>
          <a:xfrm>
            <a:off x="1193175" y="1098342"/>
            <a:ext cx="7915500" cy="20220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700">
                <a:solidFill>
                  <a:schemeClr val="lt1"/>
                </a:solidFill>
                <a:latin typeface="Changa ExtraBold"/>
                <a:ea typeface="Changa ExtraBold"/>
                <a:cs typeface="Changa ExtraBold"/>
                <a:sym typeface="Changa ExtraBold"/>
              </a:rPr>
              <a:t>MARCA</a:t>
            </a:r>
            <a:endParaRPr i="1" sz="11700">
              <a:solidFill>
                <a:schemeClr val="lt1"/>
              </a:solidFill>
              <a:latin typeface="Changa ExtraBold"/>
              <a:ea typeface="Changa ExtraBold"/>
              <a:cs typeface="Changa ExtraBold"/>
              <a:sym typeface="Changa ExtraBold"/>
            </a:endParaRPr>
          </a:p>
        </p:txBody>
      </p:sp>
      <p:sp>
        <p:nvSpPr>
          <p:cNvPr id="85" name="Google Shape;85;p19"/>
          <p:cNvSpPr/>
          <p:nvPr/>
        </p:nvSpPr>
        <p:spPr>
          <a:xfrm>
            <a:off x="4069800" y="508000"/>
            <a:ext cx="1192500" cy="914100"/>
          </a:xfrm>
          <a:prstGeom prst="triangle">
            <a:avLst>
              <a:gd fmla="val 50000" name="adj"/>
            </a:avLst>
          </a:prstGeom>
          <a:solidFill>
            <a:srgbClr val="0E0E14"/>
          </a:solidFill>
          <a:ln cap="flat" cmpd="sng" w="19050">
            <a:solidFill>
              <a:srgbClr val="2626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9"/>
          <p:cNvSpPr/>
          <p:nvPr/>
        </p:nvSpPr>
        <p:spPr>
          <a:xfrm>
            <a:off x="4708232" y="508000"/>
            <a:ext cx="853800" cy="654600"/>
          </a:xfrm>
          <a:prstGeom prst="triangle">
            <a:avLst>
              <a:gd fmla="val 50000" name="adj"/>
            </a:avLst>
          </a:prstGeom>
          <a:solidFill>
            <a:srgbClr val="0E0E14"/>
          </a:solidFill>
          <a:ln cap="flat" cmpd="sng" w="19050">
            <a:solidFill>
              <a:srgbClr val="2626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/>
          <p:nvPr/>
        </p:nvSpPr>
        <p:spPr>
          <a:xfrm>
            <a:off x="1851625" y="2535375"/>
            <a:ext cx="1192500" cy="914100"/>
          </a:xfrm>
          <a:prstGeom prst="triangle">
            <a:avLst>
              <a:gd fmla="val 50000" name="adj"/>
            </a:avLst>
          </a:prstGeom>
          <a:solidFill>
            <a:srgbClr val="0E0E14"/>
          </a:solidFill>
          <a:ln cap="flat" cmpd="sng" w="19050">
            <a:solidFill>
              <a:srgbClr val="2626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9"/>
          <p:cNvGrpSpPr/>
          <p:nvPr/>
        </p:nvGrpSpPr>
        <p:grpSpPr>
          <a:xfrm>
            <a:off x="1938837" y="4853762"/>
            <a:ext cx="6533594" cy="3881450"/>
            <a:chOff x="3044319" y="12501456"/>
            <a:chExt cx="4322304" cy="2567776"/>
          </a:xfrm>
        </p:grpSpPr>
        <p:grpSp>
          <p:nvGrpSpPr>
            <p:cNvPr id="89" name="Google Shape;89;p19"/>
            <p:cNvGrpSpPr/>
            <p:nvPr/>
          </p:nvGrpSpPr>
          <p:grpSpPr>
            <a:xfrm>
              <a:off x="3044319" y="12501456"/>
              <a:ext cx="4322181" cy="2022058"/>
              <a:chOff x="4652962" y="1494377"/>
              <a:chExt cx="2882607" cy="1348578"/>
            </a:xfrm>
          </p:grpSpPr>
          <p:sp>
            <p:nvSpPr>
              <p:cNvPr id="90" name="Google Shape;90;p19"/>
              <p:cNvSpPr/>
              <p:nvPr/>
            </p:nvSpPr>
            <p:spPr>
              <a:xfrm>
                <a:off x="4652962" y="1494377"/>
                <a:ext cx="1356321" cy="1348578"/>
              </a:xfrm>
              <a:custGeom>
                <a:rect b="b" l="l" r="r" t="t"/>
                <a:pathLst>
                  <a:path extrusionOk="0" h="1348578" w="1356321">
                    <a:moveTo>
                      <a:pt x="1356322" y="581911"/>
                    </a:moveTo>
                    <a:lnTo>
                      <a:pt x="1340224" y="712775"/>
                    </a:lnTo>
                    <a:cubicBezTo>
                      <a:pt x="1337319" y="735682"/>
                      <a:pt x="1333804" y="758190"/>
                      <a:pt x="1329071" y="780069"/>
                    </a:cubicBezTo>
                    <a:lnTo>
                      <a:pt x="1135456" y="780069"/>
                    </a:lnTo>
                    <a:lnTo>
                      <a:pt x="1073534" y="786717"/>
                    </a:lnTo>
                    <a:lnTo>
                      <a:pt x="1063599" y="841953"/>
                    </a:lnTo>
                    <a:cubicBezTo>
                      <a:pt x="1042978" y="960072"/>
                      <a:pt x="1060732" y="1072982"/>
                      <a:pt x="1113987" y="1167479"/>
                    </a:cubicBezTo>
                    <a:cubicBezTo>
                      <a:pt x="988066" y="1282484"/>
                      <a:pt x="818178" y="1348578"/>
                      <a:pt x="624325" y="1348578"/>
                    </a:cubicBezTo>
                    <a:cubicBezTo>
                      <a:pt x="427834" y="1348578"/>
                      <a:pt x="256517" y="1277341"/>
                      <a:pt x="142160" y="1148105"/>
                    </a:cubicBezTo>
                    <a:cubicBezTo>
                      <a:pt x="31689" y="1023252"/>
                      <a:pt x="-17022" y="854574"/>
                      <a:pt x="5296" y="673551"/>
                    </a:cubicBezTo>
                    <a:cubicBezTo>
                      <a:pt x="51520" y="296047"/>
                      <a:pt x="385524" y="0"/>
                      <a:pt x="765124" y="0"/>
                    </a:cubicBezTo>
                    <a:cubicBezTo>
                      <a:pt x="1000658" y="0"/>
                      <a:pt x="1204788" y="114548"/>
                      <a:pt x="1297686" y="298714"/>
                    </a:cubicBezTo>
                    <a:lnTo>
                      <a:pt x="1306782" y="316697"/>
                    </a:lnTo>
                    <a:lnTo>
                      <a:pt x="1009116" y="476231"/>
                    </a:lnTo>
                    <a:lnTo>
                      <a:pt x="999629" y="457486"/>
                    </a:lnTo>
                    <a:cubicBezTo>
                      <a:pt x="957719" y="374847"/>
                      <a:pt x="851401" y="321650"/>
                      <a:pt x="729024" y="321650"/>
                    </a:cubicBezTo>
                    <a:cubicBezTo>
                      <a:pt x="525275" y="321650"/>
                      <a:pt x="358873" y="472516"/>
                      <a:pt x="333298" y="680428"/>
                    </a:cubicBezTo>
                    <a:cubicBezTo>
                      <a:pt x="321135" y="779050"/>
                      <a:pt x="343795" y="863841"/>
                      <a:pt x="398526" y="926021"/>
                    </a:cubicBezTo>
                    <a:cubicBezTo>
                      <a:pt x="457143" y="992324"/>
                      <a:pt x="548373" y="1027186"/>
                      <a:pt x="662301" y="1027186"/>
                    </a:cubicBezTo>
                    <a:cubicBezTo>
                      <a:pt x="801462" y="1027186"/>
                      <a:pt x="910037" y="973236"/>
                      <a:pt x="972378" y="874614"/>
                    </a:cubicBezTo>
                    <a:lnTo>
                      <a:pt x="648471" y="874614"/>
                    </a:lnTo>
                    <a:lnTo>
                      <a:pt x="684409" y="581911"/>
                    </a:lnTo>
                    <a:lnTo>
                      <a:pt x="1356322" y="5819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9"/>
              <p:cNvSpPr/>
              <p:nvPr/>
            </p:nvSpPr>
            <p:spPr>
              <a:xfrm>
                <a:off x="5759922" y="1494377"/>
                <a:ext cx="1139462" cy="1345301"/>
              </a:xfrm>
              <a:custGeom>
                <a:rect b="b" l="l" r="r" t="t"/>
                <a:pathLst>
                  <a:path extrusionOk="0" h="1345301" w="1139462">
                    <a:moveTo>
                      <a:pt x="888622" y="481584"/>
                    </a:moveTo>
                    <a:lnTo>
                      <a:pt x="818470" y="863670"/>
                    </a:lnTo>
                    <a:lnTo>
                      <a:pt x="984853" y="863670"/>
                    </a:lnTo>
                    <a:lnTo>
                      <a:pt x="983157" y="873366"/>
                    </a:lnTo>
                    <a:cubicBezTo>
                      <a:pt x="928274" y="1135923"/>
                      <a:pt x="677443" y="1345302"/>
                      <a:pt x="415753" y="1345302"/>
                    </a:cubicBezTo>
                    <a:cubicBezTo>
                      <a:pt x="285232" y="1345302"/>
                      <a:pt x="170903" y="1294448"/>
                      <a:pt x="93703" y="1202636"/>
                    </a:cubicBezTo>
                    <a:cubicBezTo>
                      <a:pt x="14865" y="1108720"/>
                      <a:pt x="-15701" y="983818"/>
                      <a:pt x="7635" y="850916"/>
                    </a:cubicBezTo>
                    <a:lnTo>
                      <a:pt x="10712" y="833533"/>
                    </a:lnTo>
                    <a:lnTo>
                      <a:pt x="28486" y="831685"/>
                    </a:lnTo>
                    <a:lnTo>
                      <a:pt x="339163" y="831685"/>
                    </a:lnTo>
                    <a:lnTo>
                      <a:pt x="334838" y="858117"/>
                    </a:lnTo>
                    <a:cubicBezTo>
                      <a:pt x="327199" y="901475"/>
                      <a:pt x="336229" y="940079"/>
                      <a:pt x="360832" y="969997"/>
                    </a:cubicBezTo>
                    <a:cubicBezTo>
                      <a:pt x="385988" y="1000535"/>
                      <a:pt x="423402" y="1017461"/>
                      <a:pt x="465693" y="1017461"/>
                    </a:cubicBezTo>
                    <a:cubicBezTo>
                      <a:pt x="508003" y="1017461"/>
                      <a:pt x="552418" y="999477"/>
                      <a:pt x="590394" y="967302"/>
                    </a:cubicBezTo>
                    <a:cubicBezTo>
                      <a:pt x="627551" y="935707"/>
                      <a:pt x="660784" y="861812"/>
                      <a:pt x="668604" y="831685"/>
                    </a:cubicBezTo>
                    <a:cubicBezTo>
                      <a:pt x="670871" y="822779"/>
                      <a:pt x="762339" y="301152"/>
                      <a:pt x="762339" y="301152"/>
                    </a:cubicBezTo>
                    <a:lnTo>
                      <a:pt x="459501" y="301152"/>
                    </a:lnTo>
                    <a:lnTo>
                      <a:pt x="519328" y="0"/>
                    </a:lnTo>
                    <a:lnTo>
                      <a:pt x="1139463" y="0"/>
                    </a:lnTo>
                    <a:lnTo>
                      <a:pt x="1053366" y="481584"/>
                    </a:lnTo>
                    <a:lnTo>
                      <a:pt x="888622" y="4815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9"/>
              <p:cNvSpPr/>
              <p:nvPr/>
            </p:nvSpPr>
            <p:spPr>
              <a:xfrm>
                <a:off x="6640353" y="1744951"/>
                <a:ext cx="895216" cy="844076"/>
              </a:xfrm>
              <a:custGeom>
                <a:rect b="b" l="l" r="r" t="t"/>
                <a:pathLst>
                  <a:path extrusionOk="0" h="844076" w="895216">
                    <a:moveTo>
                      <a:pt x="845753" y="561604"/>
                    </a:moveTo>
                    <a:lnTo>
                      <a:pt x="563223" y="561604"/>
                    </a:lnTo>
                    <a:lnTo>
                      <a:pt x="513817" y="844077"/>
                    </a:lnTo>
                    <a:lnTo>
                      <a:pt x="233067" y="844077"/>
                    </a:lnTo>
                    <a:lnTo>
                      <a:pt x="282473" y="561604"/>
                    </a:lnTo>
                    <a:lnTo>
                      <a:pt x="0" y="561604"/>
                    </a:lnTo>
                    <a:lnTo>
                      <a:pt x="51187" y="282578"/>
                    </a:lnTo>
                    <a:lnTo>
                      <a:pt x="331937" y="282578"/>
                    </a:lnTo>
                    <a:lnTo>
                      <a:pt x="383124" y="0"/>
                    </a:lnTo>
                    <a:lnTo>
                      <a:pt x="662140" y="0"/>
                    </a:lnTo>
                    <a:lnTo>
                      <a:pt x="612686" y="282578"/>
                    </a:lnTo>
                    <a:lnTo>
                      <a:pt x="895217" y="282578"/>
                    </a:lnTo>
                    <a:lnTo>
                      <a:pt x="845753" y="5616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" name="Google Shape;93;p19"/>
            <p:cNvSpPr txBox="1"/>
            <p:nvPr/>
          </p:nvSpPr>
          <p:spPr>
            <a:xfrm>
              <a:off x="3141723" y="14523532"/>
              <a:ext cx="4224900" cy="54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5200">
                  <a:solidFill>
                    <a:schemeClr val="lt1"/>
                  </a:solidFill>
                  <a:latin typeface="Changa ExtraBold"/>
                  <a:ea typeface="Changa ExtraBold"/>
                  <a:cs typeface="Changa ExtraBold"/>
                  <a:sym typeface="Changa ExtraBold"/>
                </a:rPr>
                <a:t>NOME DA SEDE</a:t>
              </a:r>
              <a:endParaRPr i="1" sz="5200">
                <a:solidFill>
                  <a:schemeClr val="lt1"/>
                </a:solidFill>
                <a:latin typeface="Changa ExtraBold"/>
                <a:ea typeface="Changa ExtraBold"/>
                <a:cs typeface="Changa ExtraBold"/>
                <a:sym typeface="Changa ExtraBold"/>
              </a:endParaRPr>
            </a:p>
          </p:txBody>
        </p:sp>
      </p:grpSp>
      <p:grpSp>
        <p:nvGrpSpPr>
          <p:cNvPr id="94" name="Google Shape;94;p19"/>
          <p:cNvGrpSpPr/>
          <p:nvPr/>
        </p:nvGrpSpPr>
        <p:grpSpPr>
          <a:xfrm>
            <a:off x="1700925" y="9860872"/>
            <a:ext cx="6672747" cy="4812951"/>
            <a:chOff x="1700925" y="10139472"/>
            <a:chExt cx="6672747" cy="4812951"/>
          </a:xfrm>
        </p:grpSpPr>
        <p:grpSp>
          <p:nvGrpSpPr>
            <p:cNvPr id="95" name="Google Shape;95;p19"/>
            <p:cNvGrpSpPr/>
            <p:nvPr/>
          </p:nvGrpSpPr>
          <p:grpSpPr>
            <a:xfrm>
              <a:off x="1700925" y="10139472"/>
              <a:ext cx="6672494" cy="4012647"/>
              <a:chOff x="6095949" y="1501019"/>
              <a:chExt cx="3318658" cy="1888749"/>
            </a:xfrm>
          </p:grpSpPr>
          <p:grpSp>
            <p:nvGrpSpPr>
              <p:cNvPr id="96" name="Google Shape;96;p19"/>
              <p:cNvGrpSpPr/>
              <p:nvPr/>
            </p:nvGrpSpPr>
            <p:grpSpPr>
              <a:xfrm>
                <a:off x="6131452" y="1501019"/>
                <a:ext cx="3283155" cy="876371"/>
                <a:chOff x="6131452" y="1501019"/>
                <a:chExt cx="3283155" cy="876371"/>
              </a:xfrm>
            </p:grpSpPr>
            <p:sp>
              <p:nvSpPr>
                <p:cNvPr id="97" name="Google Shape;97;p19"/>
                <p:cNvSpPr/>
                <p:nvPr/>
              </p:nvSpPr>
              <p:spPr>
                <a:xfrm>
                  <a:off x="6933062" y="1518676"/>
                  <a:ext cx="804479" cy="840635"/>
                </a:xfrm>
                <a:custGeom>
                  <a:rect b="b" l="l" r="r" t="t"/>
                  <a:pathLst>
                    <a:path extrusionOk="0" h="840635" w="804479">
                      <a:moveTo>
                        <a:pt x="563156" y="719344"/>
                      </a:moveTo>
                      <a:lnTo>
                        <a:pt x="293035" y="719344"/>
                      </a:lnTo>
                      <a:lnTo>
                        <a:pt x="236698" y="840636"/>
                      </a:lnTo>
                      <a:lnTo>
                        <a:pt x="0" y="840636"/>
                      </a:lnTo>
                      <a:lnTo>
                        <a:pt x="421474" y="0"/>
                      </a:lnTo>
                      <a:lnTo>
                        <a:pt x="678352" y="0"/>
                      </a:lnTo>
                      <a:lnTo>
                        <a:pt x="804479" y="840425"/>
                      </a:lnTo>
                      <a:lnTo>
                        <a:pt x="575139" y="840425"/>
                      </a:lnTo>
                      <a:lnTo>
                        <a:pt x="563156" y="719344"/>
                      </a:lnTo>
                      <a:close/>
                      <a:moveTo>
                        <a:pt x="543817" y="534358"/>
                      </a:moveTo>
                      <a:lnTo>
                        <a:pt x="515018" y="243845"/>
                      </a:lnTo>
                      <a:lnTo>
                        <a:pt x="379432" y="534358"/>
                      </a:lnTo>
                      <a:lnTo>
                        <a:pt x="543817" y="53435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19"/>
                <p:cNvSpPr/>
                <p:nvPr/>
              </p:nvSpPr>
              <p:spPr>
                <a:xfrm>
                  <a:off x="7773487" y="1518676"/>
                  <a:ext cx="1021627" cy="840425"/>
                </a:xfrm>
                <a:custGeom>
                  <a:rect b="b" l="l" r="r" t="t"/>
                  <a:pathLst>
                    <a:path extrusionOk="0" h="840425" w="1021627">
                      <a:moveTo>
                        <a:pt x="874059" y="840425"/>
                      </a:moveTo>
                      <a:lnTo>
                        <a:pt x="660274" y="840425"/>
                      </a:lnTo>
                      <a:lnTo>
                        <a:pt x="746671" y="345798"/>
                      </a:lnTo>
                      <a:lnTo>
                        <a:pt x="535409" y="720395"/>
                      </a:lnTo>
                      <a:lnTo>
                        <a:pt x="381744" y="720395"/>
                      </a:lnTo>
                      <a:lnTo>
                        <a:pt x="301233" y="345798"/>
                      </a:lnTo>
                      <a:lnTo>
                        <a:pt x="214836" y="840425"/>
                      </a:lnTo>
                      <a:lnTo>
                        <a:pt x="0" y="840425"/>
                      </a:lnTo>
                      <a:lnTo>
                        <a:pt x="147568" y="0"/>
                      </a:lnTo>
                      <a:lnTo>
                        <a:pt x="362405" y="0"/>
                      </a:lnTo>
                      <a:lnTo>
                        <a:pt x="392465" y="0"/>
                      </a:lnTo>
                      <a:lnTo>
                        <a:pt x="493366" y="463516"/>
                      </a:lnTo>
                      <a:lnTo>
                        <a:pt x="756341" y="0"/>
                      </a:lnTo>
                      <a:lnTo>
                        <a:pt x="1021628" y="0"/>
                      </a:lnTo>
                      <a:lnTo>
                        <a:pt x="874059" y="84042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19"/>
                <p:cNvSpPr/>
                <p:nvPr/>
              </p:nvSpPr>
              <p:spPr>
                <a:xfrm>
                  <a:off x="8756646" y="1518676"/>
                  <a:ext cx="657961" cy="840425"/>
                </a:xfrm>
                <a:custGeom>
                  <a:rect b="b" l="l" r="r" t="t"/>
                  <a:pathLst>
                    <a:path extrusionOk="0" h="840425" w="657961">
                      <a:moveTo>
                        <a:pt x="326669" y="201803"/>
                      </a:moveTo>
                      <a:lnTo>
                        <a:pt x="306278" y="320572"/>
                      </a:lnTo>
                      <a:lnTo>
                        <a:pt x="571565" y="320572"/>
                      </a:lnTo>
                      <a:lnTo>
                        <a:pt x="537931" y="511444"/>
                      </a:lnTo>
                      <a:lnTo>
                        <a:pt x="272644" y="511444"/>
                      </a:lnTo>
                      <a:lnTo>
                        <a:pt x="250993" y="638622"/>
                      </a:lnTo>
                      <a:lnTo>
                        <a:pt x="551175" y="638622"/>
                      </a:lnTo>
                      <a:lnTo>
                        <a:pt x="516280" y="840425"/>
                      </a:lnTo>
                      <a:lnTo>
                        <a:pt x="66006" y="840425"/>
                      </a:lnTo>
                      <a:lnTo>
                        <a:pt x="0" y="840425"/>
                      </a:lnTo>
                      <a:lnTo>
                        <a:pt x="147779" y="0"/>
                      </a:lnTo>
                      <a:lnTo>
                        <a:pt x="362615" y="0"/>
                      </a:lnTo>
                      <a:lnTo>
                        <a:pt x="657962" y="0"/>
                      </a:lnTo>
                      <a:lnTo>
                        <a:pt x="622016" y="201593"/>
                      </a:lnTo>
                      <a:lnTo>
                        <a:pt x="326669" y="201803"/>
                      </a:lnTo>
                      <a:lnTo>
                        <a:pt x="326669" y="2018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100;p19"/>
                <p:cNvSpPr/>
                <p:nvPr/>
              </p:nvSpPr>
              <p:spPr>
                <a:xfrm>
                  <a:off x="6131452" y="1501019"/>
                  <a:ext cx="881700" cy="876371"/>
                </a:xfrm>
                <a:custGeom>
                  <a:rect b="b" l="l" r="r" t="t"/>
                  <a:pathLst>
                    <a:path extrusionOk="0" h="876371" w="881700">
                      <a:moveTo>
                        <a:pt x="445091" y="377960"/>
                      </a:moveTo>
                      <a:lnTo>
                        <a:pt x="421757" y="568202"/>
                      </a:lnTo>
                      <a:lnTo>
                        <a:pt x="632179" y="568202"/>
                      </a:lnTo>
                      <a:cubicBezTo>
                        <a:pt x="591608" y="632316"/>
                        <a:pt x="521187" y="667421"/>
                        <a:pt x="430586" y="667421"/>
                      </a:cubicBezTo>
                      <a:cubicBezTo>
                        <a:pt x="356592" y="667421"/>
                        <a:pt x="297312" y="644719"/>
                        <a:pt x="259054" y="601625"/>
                      </a:cubicBezTo>
                      <a:cubicBezTo>
                        <a:pt x="223528" y="561265"/>
                        <a:pt x="208813" y="506189"/>
                        <a:pt x="216591" y="442075"/>
                      </a:cubicBezTo>
                      <a:cubicBezTo>
                        <a:pt x="233198" y="306909"/>
                        <a:pt x="341246" y="208950"/>
                        <a:pt x="473680" y="208950"/>
                      </a:cubicBezTo>
                      <a:cubicBezTo>
                        <a:pt x="553140" y="208950"/>
                        <a:pt x="622299" y="243635"/>
                        <a:pt x="649627" y="297239"/>
                      </a:cubicBezTo>
                      <a:lnTo>
                        <a:pt x="655723" y="309431"/>
                      </a:lnTo>
                      <a:lnTo>
                        <a:pt x="849117" y="205797"/>
                      </a:lnTo>
                      <a:lnTo>
                        <a:pt x="843231" y="194025"/>
                      </a:lnTo>
                      <a:cubicBezTo>
                        <a:pt x="782901" y="74415"/>
                        <a:pt x="650257" y="0"/>
                        <a:pt x="497223" y="0"/>
                      </a:cubicBezTo>
                      <a:cubicBezTo>
                        <a:pt x="250435" y="0"/>
                        <a:pt x="33497" y="192343"/>
                        <a:pt x="3437" y="437660"/>
                      </a:cubicBezTo>
                      <a:cubicBezTo>
                        <a:pt x="-11068" y="555379"/>
                        <a:pt x="20674" y="664899"/>
                        <a:pt x="92356" y="746040"/>
                      </a:cubicBezTo>
                      <a:cubicBezTo>
                        <a:pt x="166771" y="829915"/>
                        <a:pt x="277973" y="876372"/>
                        <a:pt x="405781" y="876372"/>
                      </a:cubicBezTo>
                      <a:cubicBezTo>
                        <a:pt x="522659" y="876372"/>
                        <a:pt x="625873" y="839374"/>
                        <a:pt x="705543" y="774629"/>
                      </a:cubicBezTo>
                      <a:cubicBezTo>
                        <a:pt x="711219" y="770635"/>
                        <a:pt x="717315" y="765380"/>
                        <a:pt x="724041" y="758863"/>
                      </a:cubicBezTo>
                      <a:cubicBezTo>
                        <a:pt x="839237" y="645770"/>
                        <a:pt x="863832" y="507030"/>
                        <a:pt x="863832" y="507030"/>
                      </a:cubicBezTo>
                      <a:cubicBezTo>
                        <a:pt x="866985" y="492736"/>
                        <a:pt x="869298" y="478231"/>
                        <a:pt x="871190" y="463306"/>
                      </a:cubicBezTo>
                      <a:lnTo>
                        <a:pt x="881700" y="378170"/>
                      </a:lnTo>
                      <a:lnTo>
                        <a:pt x="445091" y="377960"/>
                      </a:lnTo>
                      <a:lnTo>
                        <a:pt x="445091" y="37796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" name="Google Shape;101;p19"/>
              <p:cNvGrpSpPr/>
              <p:nvPr/>
            </p:nvGrpSpPr>
            <p:grpSpPr>
              <a:xfrm>
                <a:off x="6095949" y="2531265"/>
                <a:ext cx="3098777" cy="858503"/>
                <a:chOff x="6095949" y="2531265"/>
                <a:chExt cx="3098777" cy="858503"/>
              </a:xfrm>
            </p:grpSpPr>
            <p:sp>
              <p:nvSpPr>
                <p:cNvPr id="102" name="Google Shape;102;p19"/>
                <p:cNvSpPr/>
                <p:nvPr/>
              </p:nvSpPr>
              <p:spPr>
                <a:xfrm>
                  <a:off x="6682489" y="2531265"/>
                  <a:ext cx="804479" cy="840425"/>
                </a:xfrm>
                <a:custGeom>
                  <a:rect b="b" l="l" r="r" t="t"/>
                  <a:pathLst>
                    <a:path extrusionOk="0" h="840425" w="804479">
                      <a:moveTo>
                        <a:pt x="563157" y="719133"/>
                      </a:moveTo>
                      <a:lnTo>
                        <a:pt x="293035" y="719133"/>
                      </a:lnTo>
                      <a:lnTo>
                        <a:pt x="236488" y="840425"/>
                      </a:lnTo>
                      <a:lnTo>
                        <a:pt x="0" y="840425"/>
                      </a:lnTo>
                      <a:lnTo>
                        <a:pt x="421474" y="0"/>
                      </a:lnTo>
                      <a:lnTo>
                        <a:pt x="678352" y="0"/>
                      </a:lnTo>
                      <a:lnTo>
                        <a:pt x="804479" y="840425"/>
                      </a:lnTo>
                      <a:lnTo>
                        <a:pt x="575139" y="840425"/>
                      </a:lnTo>
                      <a:lnTo>
                        <a:pt x="563157" y="719133"/>
                      </a:lnTo>
                      <a:close/>
                      <a:moveTo>
                        <a:pt x="544027" y="534147"/>
                      </a:moveTo>
                      <a:lnTo>
                        <a:pt x="515228" y="243635"/>
                      </a:lnTo>
                      <a:lnTo>
                        <a:pt x="379642" y="534147"/>
                      </a:lnTo>
                      <a:lnTo>
                        <a:pt x="544027" y="53414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103;p19"/>
                <p:cNvSpPr/>
                <p:nvPr/>
              </p:nvSpPr>
              <p:spPr>
                <a:xfrm>
                  <a:off x="7522915" y="2531265"/>
                  <a:ext cx="1021837" cy="840425"/>
                </a:xfrm>
                <a:custGeom>
                  <a:rect b="b" l="l" r="r" t="t"/>
                  <a:pathLst>
                    <a:path extrusionOk="0" h="840425" w="1021837">
                      <a:moveTo>
                        <a:pt x="828023" y="581235"/>
                      </a:moveTo>
                      <a:lnTo>
                        <a:pt x="887093" y="259191"/>
                      </a:lnTo>
                      <a:lnTo>
                        <a:pt x="976222" y="259191"/>
                      </a:lnTo>
                      <a:lnTo>
                        <a:pt x="1021838" y="0"/>
                      </a:lnTo>
                      <a:lnTo>
                        <a:pt x="756341" y="0"/>
                      </a:lnTo>
                      <a:lnTo>
                        <a:pt x="493577" y="463306"/>
                      </a:lnTo>
                      <a:lnTo>
                        <a:pt x="392675" y="0"/>
                      </a:lnTo>
                      <a:lnTo>
                        <a:pt x="362615" y="0"/>
                      </a:lnTo>
                      <a:lnTo>
                        <a:pt x="147779" y="0"/>
                      </a:lnTo>
                      <a:lnTo>
                        <a:pt x="0" y="840425"/>
                      </a:lnTo>
                      <a:lnTo>
                        <a:pt x="215046" y="840425"/>
                      </a:lnTo>
                      <a:lnTo>
                        <a:pt x="301443" y="345798"/>
                      </a:lnTo>
                      <a:lnTo>
                        <a:pt x="381744" y="720395"/>
                      </a:lnTo>
                      <a:lnTo>
                        <a:pt x="535619" y="720395"/>
                      </a:lnTo>
                      <a:lnTo>
                        <a:pt x="746881" y="345798"/>
                      </a:lnTo>
                      <a:lnTo>
                        <a:pt x="660484" y="840425"/>
                      </a:lnTo>
                      <a:lnTo>
                        <a:pt x="874059" y="840425"/>
                      </a:lnTo>
                      <a:lnTo>
                        <a:pt x="919675" y="58123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19"/>
                <p:cNvSpPr/>
                <p:nvPr/>
              </p:nvSpPr>
              <p:spPr>
                <a:xfrm>
                  <a:off x="8405803" y="2579824"/>
                  <a:ext cx="788923" cy="743517"/>
                </a:xfrm>
                <a:custGeom>
                  <a:rect b="b" l="l" r="r" t="t"/>
                  <a:pathLst>
                    <a:path extrusionOk="0" h="743517" w="788923">
                      <a:moveTo>
                        <a:pt x="745200" y="494628"/>
                      </a:moveTo>
                      <a:lnTo>
                        <a:pt x="496309" y="494628"/>
                      </a:lnTo>
                      <a:lnTo>
                        <a:pt x="452795" y="743518"/>
                      </a:lnTo>
                      <a:lnTo>
                        <a:pt x="205377" y="743518"/>
                      </a:lnTo>
                      <a:lnTo>
                        <a:pt x="248890" y="494628"/>
                      </a:lnTo>
                      <a:lnTo>
                        <a:pt x="0" y="494628"/>
                      </a:lnTo>
                      <a:lnTo>
                        <a:pt x="45195" y="248890"/>
                      </a:lnTo>
                      <a:lnTo>
                        <a:pt x="292614" y="248890"/>
                      </a:lnTo>
                      <a:lnTo>
                        <a:pt x="337810" y="0"/>
                      </a:lnTo>
                      <a:lnTo>
                        <a:pt x="583547" y="0"/>
                      </a:lnTo>
                      <a:lnTo>
                        <a:pt x="540033" y="248890"/>
                      </a:lnTo>
                      <a:lnTo>
                        <a:pt x="788923" y="248890"/>
                      </a:lnTo>
                      <a:lnTo>
                        <a:pt x="745200" y="49462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19"/>
                <p:cNvSpPr/>
                <p:nvPr/>
              </p:nvSpPr>
              <p:spPr>
                <a:xfrm>
                  <a:off x="6095949" y="2531265"/>
                  <a:ext cx="726961" cy="858503"/>
                </a:xfrm>
                <a:custGeom>
                  <a:rect b="b" l="l" r="r" t="t"/>
                  <a:pathLst>
                    <a:path extrusionOk="0" h="858503" w="726961">
                      <a:moveTo>
                        <a:pt x="331344" y="0"/>
                      </a:moveTo>
                      <a:lnTo>
                        <a:pt x="293085" y="192133"/>
                      </a:lnTo>
                      <a:lnTo>
                        <a:pt x="486269" y="192133"/>
                      </a:lnTo>
                      <a:cubicBezTo>
                        <a:pt x="486269" y="192133"/>
                        <a:pt x="427831" y="524898"/>
                        <a:pt x="426359" y="530574"/>
                      </a:cubicBezTo>
                      <a:cubicBezTo>
                        <a:pt x="421314" y="549703"/>
                        <a:pt x="400083" y="597001"/>
                        <a:pt x="376539" y="617181"/>
                      </a:cubicBezTo>
                      <a:cubicBezTo>
                        <a:pt x="352365" y="637782"/>
                        <a:pt x="323986" y="649133"/>
                        <a:pt x="296869" y="649133"/>
                      </a:cubicBezTo>
                      <a:cubicBezTo>
                        <a:pt x="269962" y="649133"/>
                        <a:pt x="245998" y="638412"/>
                        <a:pt x="230022" y="618863"/>
                      </a:cubicBezTo>
                      <a:cubicBezTo>
                        <a:pt x="214256" y="599733"/>
                        <a:pt x="208580" y="575139"/>
                        <a:pt x="213415" y="547391"/>
                      </a:cubicBezTo>
                      <a:lnTo>
                        <a:pt x="216148" y="530574"/>
                      </a:lnTo>
                      <a:lnTo>
                        <a:pt x="18128" y="530574"/>
                      </a:lnTo>
                      <a:lnTo>
                        <a:pt x="6777" y="531835"/>
                      </a:lnTo>
                      <a:lnTo>
                        <a:pt x="4885" y="542976"/>
                      </a:lnTo>
                      <a:cubicBezTo>
                        <a:pt x="-10040" y="627902"/>
                        <a:pt x="9510" y="707572"/>
                        <a:pt x="59750" y="767482"/>
                      </a:cubicBezTo>
                      <a:cubicBezTo>
                        <a:pt x="108940" y="826131"/>
                        <a:pt x="181883" y="858504"/>
                        <a:pt x="265127" y="858504"/>
                      </a:cubicBezTo>
                      <a:cubicBezTo>
                        <a:pt x="432245" y="858504"/>
                        <a:pt x="592216" y="725019"/>
                        <a:pt x="627321" y="557481"/>
                      </a:cubicBezTo>
                      <a:lnTo>
                        <a:pt x="628372" y="551385"/>
                      </a:lnTo>
                      <a:lnTo>
                        <a:pt x="672096" y="307539"/>
                      </a:lnTo>
                      <a:lnTo>
                        <a:pt x="726962" y="210"/>
                      </a:lnTo>
                      <a:lnTo>
                        <a:pt x="331344" y="0"/>
                      </a:lnTo>
                      <a:lnTo>
                        <a:pt x="33134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06" name="Google Shape;106;p19"/>
            <p:cNvSpPr txBox="1"/>
            <p:nvPr/>
          </p:nvSpPr>
          <p:spPr>
            <a:xfrm>
              <a:off x="1701072" y="14152023"/>
              <a:ext cx="66726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5000">
                  <a:solidFill>
                    <a:schemeClr val="lt1"/>
                  </a:solidFill>
                  <a:latin typeface="Changa ExtraBold"/>
                  <a:ea typeface="Changa ExtraBold"/>
                  <a:cs typeface="Changa ExtraBold"/>
                  <a:sym typeface="Changa ExtraBold"/>
                </a:rPr>
                <a:t>NOME DA SEDE</a:t>
              </a:r>
              <a:endParaRPr i="1" sz="5000">
                <a:solidFill>
                  <a:schemeClr val="lt1"/>
                </a:solidFill>
                <a:latin typeface="Changa ExtraBold"/>
                <a:ea typeface="Changa ExtraBold"/>
                <a:cs typeface="Changa ExtraBold"/>
                <a:sym typeface="Changa ExtraBold"/>
              </a:endParaRPr>
            </a:p>
          </p:txBody>
        </p:sp>
      </p:grpSp>
      <p:grpSp>
        <p:nvGrpSpPr>
          <p:cNvPr id="107" name="Google Shape;107;p19"/>
          <p:cNvGrpSpPr/>
          <p:nvPr/>
        </p:nvGrpSpPr>
        <p:grpSpPr>
          <a:xfrm>
            <a:off x="859594" y="15799505"/>
            <a:ext cx="8692206" cy="1486245"/>
            <a:chOff x="1090169" y="14436780"/>
            <a:chExt cx="8692206" cy="1486245"/>
          </a:xfrm>
        </p:grpSpPr>
        <p:sp>
          <p:nvSpPr>
            <p:cNvPr id="108" name="Google Shape;108;p19"/>
            <p:cNvSpPr txBox="1"/>
            <p:nvPr/>
          </p:nvSpPr>
          <p:spPr>
            <a:xfrm>
              <a:off x="1090175" y="15368925"/>
              <a:ext cx="8692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3000">
                  <a:solidFill>
                    <a:schemeClr val="lt1"/>
                  </a:solidFill>
                  <a:latin typeface="Changa ExtraBold"/>
                  <a:ea typeface="Changa ExtraBold"/>
                  <a:cs typeface="Changa ExtraBold"/>
                  <a:sym typeface="Changa ExtraBold"/>
                </a:rPr>
                <a:t>NOME DA SEDE</a:t>
              </a:r>
              <a:endParaRPr i="1" sz="3000">
                <a:solidFill>
                  <a:schemeClr val="lt1"/>
                </a:solidFill>
                <a:latin typeface="Changa ExtraBold"/>
                <a:ea typeface="Changa ExtraBold"/>
                <a:cs typeface="Changa ExtraBold"/>
                <a:sym typeface="Changa ExtraBold"/>
              </a:endParaRPr>
            </a:p>
          </p:txBody>
        </p:sp>
        <p:grpSp>
          <p:nvGrpSpPr>
            <p:cNvPr id="109" name="Google Shape;109;p19"/>
            <p:cNvGrpSpPr/>
            <p:nvPr/>
          </p:nvGrpSpPr>
          <p:grpSpPr>
            <a:xfrm>
              <a:off x="1090169" y="14436780"/>
              <a:ext cx="8692119" cy="932133"/>
              <a:chOff x="1086872" y="4163917"/>
              <a:chExt cx="8878569" cy="952128"/>
            </a:xfrm>
          </p:grpSpPr>
          <p:grpSp>
            <p:nvGrpSpPr>
              <p:cNvPr id="110" name="Google Shape;110;p19"/>
              <p:cNvGrpSpPr/>
              <p:nvPr/>
            </p:nvGrpSpPr>
            <p:grpSpPr>
              <a:xfrm>
                <a:off x="1955246" y="4163917"/>
                <a:ext cx="8010195" cy="952128"/>
                <a:chOff x="1955246" y="4163917"/>
                <a:chExt cx="8010195" cy="952128"/>
              </a:xfrm>
            </p:grpSpPr>
            <p:sp>
              <p:nvSpPr>
                <p:cNvPr id="111" name="Google Shape;111;p19"/>
                <p:cNvSpPr/>
                <p:nvPr/>
              </p:nvSpPr>
              <p:spPr>
                <a:xfrm>
                  <a:off x="1955246" y="4182675"/>
                  <a:ext cx="873684" cy="913475"/>
                </a:xfrm>
                <a:custGeom>
                  <a:rect b="b" l="l" r="r" t="t"/>
                  <a:pathLst>
                    <a:path extrusionOk="0" h="913475" w="873684">
                      <a:moveTo>
                        <a:pt x="611636" y="781598"/>
                      </a:moveTo>
                      <a:lnTo>
                        <a:pt x="318324" y="781598"/>
                      </a:lnTo>
                      <a:lnTo>
                        <a:pt x="256933" y="913475"/>
                      </a:lnTo>
                      <a:lnTo>
                        <a:pt x="0" y="913475"/>
                      </a:lnTo>
                      <a:lnTo>
                        <a:pt x="457590" y="0"/>
                      </a:lnTo>
                      <a:lnTo>
                        <a:pt x="736692" y="0"/>
                      </a:lnTo>
                      <a:lnTo>
                        <a:pt x="873685" y="912907"/>
                      </a:lnTo>
                      <a:lnTo>
                        <a:pt x="624710" y="912907"/>
                      </a:lnTo>
                      <a:lnTo>
                        <a:pt x="611636" y="781598"/>
                      </a:lnTo>
                      <a:close/>
                      <a:moveTo>
                        <a:pt x="590604" y="580372"/>
                      </a:moveTo>
                      <a:lnTo>
                        <a:pt x="559340" y="264891"/>
                      </a:lnTo>
                      <a:lnTo>
                        <a:pt x="412115" y="580372"/>
                      </a:lnTo>
                      <a:lnTo>
                        <a:pt x="590604" y="58037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112;p19"/>
                <p:cNvSpPr/>
                <p:nvPr/>
              </p:nvSpPr>
              <p:spPr>
                <a:xfrm>
                  <a:off x="2868153" y="4182675"/>
                  <a:ext cx="1109585" cy="913475"/>
                </a:xfrm>
                <a:custGeom>
                  <a:rect b="b" l="l" r="r" t="t"/>
                  <a:pathLst>
                    <a:path extrusionOk="0" h="913475" w="1109585">
                      <a:moveTo>
                        <a:pt x="949287" y="913475"/>
                      </a:moveTo>
                      <a:lnTo>
                        <a:pt x="717365" y="913475"/>
                      </a:lnTo>
                      <a:lnTo>
                        <a:pt x="811157" y="376304"/>
                      </a:lnTo>
                      <a:lnTo>
                        <a:pt x="581509" y="783304"/>
                      </a:lnTo>
                      <a:lnTo>
                        <a:pt x="414389" y="783304"/>
                      </a:lnTo>
                      <a:lnTo>
                        <a:pt x="327419" y="375736"/>
                      </a:lnTo>
                      <a:lnTo>
                        <a:pt x="233627" y="912907"/>
                      </a:lnTo>
                      <a:lnTo>
                        <a:pt x="0" y="912907"/>
                      </a:lnTo>
                      <a:lnTo>
                        <a:pt x="160299" y="0"/>
                      </a:lnTo>
                      <a:lnTo>
                        <a:pt x="393926" y="0"/>
                      </a:lnTo>
                      <a:lnTo>
                        <a:pt x="426326" y="0"/>
                      </a:lnTo>
                      <a:lnTo>
                        <a:pt x="536034" y="503634"/>
                      </a:lnTo>
                      <a:lnTo>
                        <a:pt x="821389" y="0"/>
                      </a:lnTo>
                      <a:lnTo>
                        <a:pt x="1109586" y="0"/>
                      </a:lnTo>
                      <a:lnTo>
                        <a:pt x="949287" y="91347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113;p19"/>
                <p:cNvSpPr/>
                <p:nvPr/>
              </p:nvSpPr>
              <p:spPr>
                <a:xfrm>
                  <a:off x="3936811" y="4182675"/>
                  <a:ext cx="713954" cy="912906"/>
                </a:xfrm>
                <a:custGeom>
                  <a:rect b="b" l="l" r="r" t="t"/>
                  <a:pathLst>
                    <a:path extrusionOk="0" h="912906" w="713954">
                      <a:moveTo>
                        <a:pt x="354135" y="219416"/>
                      </a:moveTo>
                      <a:lnTo>
                        <a:pt x="331966" y="348451"/>
                      </a:lnTo>
                      <a:lnTo>
                        <a:pt x="620163" y="348451"/>
                      </a:lnTo>
                      <a:lnTo>
                        <a:pt x="583783" y="555930"/>
                      </a:lnTo>
                      <a:lnTo>
                        <a:pt x="295586" y="555930"/>
                      </a:lnTo>
                      <a:lnTo>
                        <a:pt x="272280" y="694059"/>
                      </a:lnTo>
                      <a:lnTo>
                        <a:pt x="598562" y="694059"/>
                      </a:lnTo>
                      <a:lnTo>
                        <a:pt x="560477" y="912907"/>
                      </a:lnTo>
                      <a:lnTo>
                        <a:pt x="71623" y="912907"/>
                      </a:lnTo>
                      <a:lnTo>
                        <a:pt x="0" y="912907"/>
                      </a:lnTo>
                      <a:lnTo>
                        <a:pt x="159730" y="0"/>
                      </a:lnTo>
                      <a:lnTo>
                        <a:pt x="393357" y="0"/>
                      </a:lnTo>
                      <a:lnTo>
                        <a:pt x="713955" y="0"/>
                      </a:lnTo>
                      <a:lnTo>
                        <a:pt x="674732" y="219416"/>
                      </a:lnTo>
                      <a:lnTo>
                        <a:pt x="354135" y="21941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114;p19"/>
                <p:cNvSpPr/>
                <p:nvPr/>
              </p:nvSpPr>
              <p:spPr>
                <a:xfrm>
                  <a:off x="5164631" y="4182675"/>
                  <a:ext cx="873684" cy="913475"/>
                </a:xfrm>
                <a:custGeom>
                  <a:rect b="b" l="l" r="r" t="t"/>
                  <a:pathLst>
                    <a:path extrusionOk="0" h="913475" w="873684">
                      <a:moveTo>
                        <a:pt x="611636" y="781598"/>
                      </a:moveTo>
                      <a:lnTo>
                        <a:pt x="318324" y="781598"/>
                      </a:lnTo>
                      <a:lnTo>
                        <a:pt x="256932" y="913475"/>
                      </a:lnTo>
                      <a:lnTo>
                        <a:pt x="0" y="913475"/>
                      </a:lnTo>
                      <a:lnTo>
                        <a:pt x="457590" y="0"/>
                      </a:lnTo>
                      <a:lnTo>
                        <a:pt x="736692" y="0"/>
                      </a:lnTo>
                      <a:lnTo>
                        <a:pt x="873685" y="912907"/>
                      </a:lnTo>
                      <a:lnTo>
                        <a:pt x="624710" y="912907"/>
                      </a:lnTo>
                      <a:lnTo>
                        <a:pt x="611636" y="781598"/>
                      </a:lnTo>
                      <a:close/>
                      <a:moveTo>
                        <a:pt x="590604" y="580372"/>
                      </a:moveTo>
                      <a:lnTo>
                        <a:pt x="559340" y="264891"/>
                      </a:lnTo>
                      <a:lnTo>
                        <a:pt x="412115" y="580372"/>
                      </a:lnTo>
                      <a:lnTo>
                        <a:pt x="590604" y="58037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115;p19"/>
                <p:cNvSpPr/>
                <p:nvPr/>
              </p:nvSpPr>
              <p:spPr>
                <a:xfrm>
                  <a:off x="6077538" y="4182675"/>
                  <a:ext cx="1109585" cy="913475"/>
                </a:xfrm>
                <a:custGeom>
                  <a:rect b="b" l="l" r="r" t="t"/>
                  <a:pathLst>
                    <a:path extrusionOk="0" h="913475" w="1109585">
                      <a:moveTo>
                        <a:pt x="949287" y="913475"/>
                      </a:moveTo>
                      <a:lnTo>
                        <a:pt x="717365" y="913475"/>
                      </a:lnTo>
                      <a:lnTo>
                        <a:pt x="811157" y="376304"/>
                      </a:lnTo>
                      <a:lnTo>
                        <a:pt x="581509" y="783304"/>
                      </a:lnTo>
                      <a:lnTo>
                        <a:pt x="414958" y="783304"/>
                      </a:lnTo>
                      <a:lnTo>
                        <a:pt x="327419" y="376304"/>
                      </a:lnTo>
                      <a:lnTo>
                        <a:pt x="233627" y="913475"/>
                      </a:lnTo>
                      <a:lnTo>
                        <a:pt x="0" y="913475"/>
                      </a:lnTo>
                      <a:lnTo>
                        <a:pt x="160299" y="0"/>
                      </a:lnTo>
                      <a:lnTo>
                        <a:pt x="393926" y="0"/>
                      </a:lnTo>
                      <a:lnTo>
                        <a:pt x="426326" y="0"/>
                      </a:lnTo>
                      <a:lnTo>
                        <a:pt x="536034" y="503634"/>
                      </a:lnTo>
                      <a:lnTo>
                        <a:pt x="821389" y="0"/>
                      </a:lnTo>
                      <a:lnTo>
                        <a:pt x="1109585" y="0"/>
                      </a:lnTo>
                      <a:lnTo>
                        <a:pt x="949287" y="91347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116;p19"/>
                <p:cNvSpPr/>
                <p:nvPr/>
              </p:nvSpPr>
              <p:spPr>
                <a:xfrm>
                  <a:off x="7145628" y="4183242"/>
                  <a:ext cx="787656" cy="912908"/>
                </a:xfrm>
                <a:custGeom>
                  <a:rect b="b" l="l" r="r" t="t"/>
                  <a:pathLst>
                    <a:path extrusionOk="0" h="912908" w="787656">
                      <a:moveTo>
                        <a:pt x="782735" y="332536"/>
                      </a:moveTo>
                      <a:cubicBezTo>
                        <a:pt x="750334" y="524099"/>
                        <a:pt x="607657" y="638923"/>
                        <a:pt x="401883" y="638923"/>
                      </a:cubicBezTo>
                      <a:lnTo>
                        <a:pt x="281944" y="638923"/>
                      </a:lnTo>
                      <a:lnTo>
                        <a:pt x="233627" y="912909"/>
                      </a:lnTo>
                      <a:lnTo>
                        <a:pt x="0" y="912909"/>
                      </a:lnTo>
                      <a:lnTo>
                        <a:pt x="160298" y="2"/>
                      </a:lnTo>
                      <a:lnTo>
                        <a:pt x="393925" y="2"/>
                      </a:lnTo>
                      <a:lnTo>
                        <a:pt x="513866" y="2"/>
                      </a:lnTo>
                      <a:cubicBezTo>
                        <a:pt x="683259" y="-567"/>
                        <a:pt x="815136" y="144384"/>
                        <a:pt x="782735" y="332536"/>
                      </a:cubicBezTo>
                      <a:close/>
                      <a:moveTo>
                        <a:pt x="476348" y="222828"/>
                      </a:moveTo>
                      <a:lnTo>
                        <a:pt x="355272" y="222828"/>
                      </a:lnTo>
                      <a:lnTo>
                        <a:pt x="321166" y="417233"/>
                      </a:lnTo>
                      <a:lnTo>
                        <a:pt x="441106" y="417233"/>
                      </a:lnTo>
                      <a:cubicBezTo>
                        <a:pt x="495675" y="417233"/>
                        <a:pt x="541718" y="376874"/>
                        <a:pt x="550814" y="319462"/>
                      </a:cubicBezTo>
                      <a:cubicBezTo>
                        <a:pt x="561045" y="262050"/>
                        <a:pt x="528076" y="222828"/>
                        <a:pt x="476348" y="22282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" name="Google Shape;117;p19"/>
                <p:cNvSpPr/>
                <p:nvPr/>
              </p:nvSpPr>
              <p:spPr>
                <a:xfrm>
                  <a:off x="7891415" y="4183244"/>
                  <a:ext cx="574119" cy="912906"/>
                </a:xfrm>
                <a:custGeom>
                  <a:rect b="b" l="l" r="r" t="t"/>
                  <a:pathLst>
                    <a:path extrusionOk="0" h="912906" w="574119">
                      <a:moveTo>
                        <a:pt x="574120" y="687238"/>
                      </a:moveTo>
                      <a:lnTo>
                        <a:pt x="534897" y="912907"/>
                      </a:lnTo>
                      <a:lnTo>
                        <a:pt x="36380" y="912907"/>
                      </a:lnTo>
                      <a:lnTo>
                        <a:pt x="0" y="912907"/>
                      </a:lnTo>
                      <a:lnTo>
                        <a:pt x="160299" y="0"/>
                      </a:lnTo>
                      <a:lnTo>
                        <a:pt x="393926" y="0"/>
                      </a:lnTo>
                      <a:lnTo>
                        <a:pt x="272849" y="687238"/>
                      </a:lnTo>
                      <a:lnTo>
                        <a:pt x="574120" y="687238"/>
                      </a:lnTo>
                      <a:lnTo>
                        <a:pt x="574120" y="68723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118;p19"/>
                <p:cNvSpPr/>
                <p:nvPr/>
              </p:nvSpPr>
              <p:spPr>
                <a:xfrm>
                  <a:off x="8500994" y="4182675"/>
                  <a:ext cx="802981" cy="932802"/>
                </a:xfrm>
                <a:custGeom>
                  <a:rect b="b" l="l" r="r" t="t"/>
                  <a:pathLst>
                    <a:path extrusionOk="0" h="932802" w="802981">
                      <a:moveTo>
                        <a:pt x="6036" y="606520"/>
                      </a:moveTo>
                      <a:lnTo>
                        <a:pt x="112901" y="0"/>
                      </a:lnTo>
                      <a:lnTo>
                        <a:pt x="346528" y="0"/>
                      </a:lnTo>
                      <a:lnTo>
                        <a:pt x="239662" y="597425"/>
                      </a:lnTo>
                      <a:cubicBezTo>
                        <a:pt x="227725" y="665069"/>
                        <a:pt x="256715" y="705428"/>
                        <a:pt x="332318" y="705428"/>
                      </a:cubicBezTo>
                      <a:cubicBezTo>
                        <a:pt x="415877" y="705428"/>
                        <a:pt x="453394" y="665069"/>
                        <a:pt x="465331" y="597425"/>
                      </a:cubicBezTo>
                      <a:lnTo>
                        <a:pt x="571060" y="0"/>
                      </a:lnTo>
                      <a:lnTo>
                        <a:pt x="802981" y="0"/>
                      </a:lnTo>
                      <a:lnTo>
                        <a:pt x="692137" y="632668"/>
                      </a:lnTo>
                      <a:cubicBezTo>
                        <a:pt x="655757" y="845263"/>
                        <a:pt x="501711" y="932802"/>
                        <a:pt x="301054" y="932802"/>
                      </a:cubicBezTo>
                      <a:cubicBezTo>
                        <a:pt x="110628" y="932802"/>
                        <a:pt x="-31481" y="819115"/>
                        <a:pt x="6036" y="60652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119;p19"/>
                <p:cNvSpPr/>
                <p:nvPr/>
              </p:nvSpPr>
              <p:spPr>
                <a:xfrm>
                  <a:off x="9243578" y="4163917"/>
                  <a:ext cx="721863" cy="952128"/>
                </a:xfrm>
                <a:custGeom>
                  <a:rect b="b" l="l" r="r" t="t"/>
                  <a:pathLst>
                    <a:path extrusionOk="0" h="952128" w="721863">
                      <a:moveTo>
                        <a:pt x="5828" y="640058"/>
                      </a:moveTo>
                      <a:lnTo>
                        <a:pt x="237750" y="640058"/>
                      </a:lnTo>
                      <a:cubicBezTo>
                        <a:pt x="227518" y="703723"/>
                        <a:pt x="259918" y="729871"/>
                        <a:pt x="338363" y="729871"/>
                      </a:cubicBezTo>
                      <a:cubicBezTo>
                        <a:pt x="406006" y="729871"/>
                        <a:pt x="437270" y="702586"/>
                        <a:pt x="444091" y="667343"/>
                      </a:cubicBezTo>
                      <a:cubicBezTo>
                        <a:pt x="452050" y="621868"/>
                        <a:pt x="391796" y="599699"/>
                        <a:pt x="317331" y="574688"/>
                      </a:cubicBezTo>
                      <a:cubicBezTo>
                        <a:pt x="198528" y="534329"/>
                        <a:pt x="46187" y="458727"/>
                        <a:pt x="79725" y="267165"/>
                      </a:cubicBezTo>
                      <a:cubicBezTo>
                        <a:pt x="112125" y="80718"/>
                        <a:pt x="266172" y="0"/>
                        <a:pt x="434428" y="0"/>
                      </a:cubicBezTo>
                      <a:cubicBezTo>
                        <a:pt x="602685" y="0"/>
                        <a:pt x="752752" y="97771"/>
                        <a:pt x="716372" y="305250"/>
                      </a:cubicBezTo>
                      <a:lnTo>
                        <a:pt x="484450" y="305250"/>
                      </a:lnTo>
                      <a:cubicBezTo>
                        <a:pt x="493546" y="252954"/>
                        <a:pt x="470239" y="221690"/>
                        <a:pt x="404869" y="221690"/>
                      </a:cubicBezTo>
                      <a:cubicBezTo>
                        <a:pt x="350300" y="221690"/>
                        <a:pt x="319036" y="247838"/>
                        <a:pt x="313351" y="280239"/>
                      </a:cubicBezTo>
                      <a:cubicBezTo>
                        <a:pt x="304256" y="330829"/>
                        <a:pt x="364510" y="353567"/>
                        <a:pt x="440113" y="380852"/>
                      </a:cubicBezTo>
                      <a:cubicBezTo>
                        <a:pt x="558916" y="422347"/>
                        <a:pt x="708982" y="497949"/>
                        <a:pt x="674876" y="684964"/>
                      </a:cubicBezTo>
                      <a:cubicBezTo>
                        <a:pt x="642475" y="871411"/>
                        <a:pt x="494682" y="952129"/>
                        <a:pt x="308235" y="952129"/>
                      </a:cubicBezTo>
                      <a:cubicBezTo>
                        <a:pt x="121789" y="952129"/>
                        <a:pt x="-32257" y="853790"/>
                        <a:pt x="5828" y="64005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0" name="Google Shape;120;p19"/>
              <p:cNvSpPr/>
              <p:nvPr/>
            </p:nvSpPr>
            <p:spPr>
              <a:xfrm>
                <a:off x="1086872" y="4163917"/>
                <a:ext cx="957618" cy="951560"/>
              </a:xfrm>
              <a:custGeom>
                <a:rect b="b" l="l" r="r" t="t"/>
                <a:pathLst>
                  <a:path extrusionOk="0" h="951560" w="957618">
                    <a:moveTo>
                      <a:pt x="482976" y="410410"/>
                    </a:moveTo>
                    <a:lnTo>
                      <a:pt x="457396" y="616752"/>
                    </a:lnTo>
                    <a:lnTo>
                      <a:pt x="685907" y="616752"/>
                    </a:lnTo>
                    <a:cubicBezTo>
                      <a:pt x="642137" y="686101"/>
                      <a:pt x="565399" y="724186"/>
                      <a:pt x="467059" y="724186"/>
                    </a:cubicBezTo>
                    <a:cubicBezTo>
                      <a:pt x="386910" y="724186"/>
                      <a:pt x="322108" y="699744"/>
                      <a:pt x="280613" y="652564"/>
                    </a:cubicBezTo>
                    <a:cubicBezTo>
                      <a:pt x="241959" y="608794"/>
                      <a:pt x="226043" y="549108"/>
                      <a:pt x="234569" y="479191"/>
                    </a:cubicBezTo>
                    <a:cubicBezTo>
                      <a:pt x="253328" y="333103"/>
                      <a:pt x="370425" y="226806"/>
                      <a:pt x="514240" y="226806"/>
                    </a:cubicBezTo>
                    <a:cubicBezTo>
                      <a:pt x="600642" y="226806"/>
                      <a:pt x="675675" y="264322"/>
                      <a:pt x="705234" y="322871"/>
                    </a:cubicBezTo>
                    <a:lnTo>
                      <a:pt x="712055" y="335945"/>
                    </a:lnTo>
                    <a:lnTo>
                      <a:pt x="922376" y="223395"/>
                    </a:lnTo>
                    <a:lnTo>
                      <a:pt x="916123" y="210889"/>
                    </a:lnTo>
                    <a:cubicBezTo>
                      <a:pt x="850185" y="80718"/>
                      <a:pt x="705802" y="0"/>
                      <a:pt x="539819" y="0"/>
                    </a:cubicBezTo>
                    <a:cubicBezTo>
                      <a:pt x="272086" y="0"/>
                      <a:pt x="36186" y="208616"/>
                      <a:pt x="3785" y="475212"/>
                    </a:cubicBezTo>
                    <a:cubicBezTo>
                      <a:pt x="-12131" y="603110"/>
                      <a:pt x="22543" y="721913"/>
                      <a:pt x="100419" y="810020"/>
                    </a:cubicBezTo>
                    <a:cubicBezTo>
                      <a:pt x="181137" y="900970"/>
                      <a:pt x="302213" y="951560"/>
                      <a:pt x="440911" y="951560"/>
                    </a:cubicBezTo>
                    <a:cubicBezTo>
                      <a:pt x="567672" y="951560"/>
                      <a:pt x="680223" y="911201"/>
                      <a:pt x="766625" y="840716"/>
                    </a:cubicBezTo>
                    <a:cubicBezTo>
                      <a:pt x="772878" y="836168"/>
                      <a:pt x="779130" y="830484"/>
                      <a:pt x="786520" y="823663"/>
                    </a:cubicBezTo>
                    <a:cubicBezTo>
                      <a:pt x="911576" y="700881"/>
                      <a:pt x="938292" y="550245"/>
                      <a:pt x="938292" y="550245"/>
                    </a:cubicBezTo>
                    <a:cubicBezTo>
                      <a:pt x="941703" y="534897"/>
                      <a:pt x="943977" y="518981"/>
                      <a:pt x="946250" y="502497"/>
                    </a:cubicBezTo>
                    <a:lnTo>
                      <a:pt x="957619" y="410410"/>
                    </a:lnTo>
                    <a:lnTo>
                      <a:pt x="482976" y="41041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9"/>
              <p:cNvSpPr/>
              <p:nvPr/>
            </p:nvSpPr>
            <p:spPr>
              <a:xfrm>
                <a:off x="4558619" y="4182675"/>
                <a:ext cx="790185" cy="932233"/>
              </a:xfrm>
              <a:custGeom>
                <a:rect b="b" l="l" r="r" t="t"/>
                <a:pathLst>
                  <a:path extrusionOk="0" h="932233" w="790185">
                    <a:moveTo>
                      <a:pt x="360449" y="0"/>
                    </a:moveTo>
                    <a:lnTo>
                      <a:pt x="318953" y="208616"/>
                    </a:lnTo>
                    <a:lnTo>
                      <a:pt x="528705" y="208616"/>
                    </a:lnTo>
                    <a:cubicBezTo>
                      <a:pt x="528705" y="208616"/>
                      <a:pt x="465041" y="570140"/>
                      <a:pt x="463904" y="576393"/>
                    </a:cubicBezTo>
                    <a:cubicBezTo>
                      <a:pt x="458220" y="597425"/>
                      <a:pt x="435482" y="648585"/>
                      <a:pt x="409903" y="670185"/>
                    </a:cubicBezTo>
                    <a:cubicBezTo>
                      <a:pt x="383754" y="692354"/>
                      <a:pt x="353059" y="704860"/>
                      <a:pt x="323500" y="704860"/>
                    </a:cubicBezTo>
                    <a:cubicBezTo>
                      <a:pt x="293942" y="704860"/>
                      <a:pt x="268362" y="692922"/>
                      <a:pt x="250741" y="671890"/>
                    </a:cubicBezTo>
                    <a:cubicBezTo>
                      <a:pt x="233688" y="650858"/>
                      <a:pt x="227435" y="624142"/>
                      <a:pt x="232551" y="594583"/>
                    </a:cubicBezTo>
                    <a:lnTo>
                      <a:pt x="235393" y="576393"/>
                    </a:lnTo>
                    <a:lnTo>
                      <a:pt x="19956" y="576393"/>
                    </a:lnTo>
                    <a:lnTo>
                      <a:pt x="7450" y="577530"/>
                    </a:lnTo>
                    <a:lnTo>
                      <a:pt x="5177" y="589467"/>
                    </a:lnTo>
                    <a:cubicBezTo>
                      <a:pt x="-10739" y="681554"/>
                      <a:pt x="10292" y="767956"/>
                      <a:pt x="64862" y="833326"/>
                    </a:cubicBezTo>
                    <a:cubicBezTo>
                      <a:pt x="118295" y="896991"/>
                      <a:pt x="197876" y="932234"/>
                      <a:pt x="288257" y="932234"/>
                    </a:cubicBezTo>
                    <a:cubicBezTo>
                      <a:pt x="469588" y="932234"/>
                      <a:pt x="643529" y="787283"/>
                      <a:pt x="681615" y="605383"/>
                    </a:cubicBezTo>
                    <a:lnTo>
                      <a:pt x="682752" y="598562"/>
                    </a:lnTo>
                    <a:lnTo>
                      <a:pt x="730500" y="333671"/>
                    </a:lnTo>
                    <a:lnTo>
                      <a:pt x="790186" y="0"/>
                    </a:lnTo>
                    <a:cubicBezTo>
                      <a:pt x="790186" y="0"/>
                      <a:pt x="360449" y="0"/>
                      <a:pt x="3604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2" name="Google Shape;122;p19"/>
          <p:cNvSpPr txBox="1"/>
          <p:nvPr/>
        </p:nvSpPr>
        <p:spPr>
          <a:xfrm>
            <a:off x="1193175" y="3251250"/>
            <a:ext cx="791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Mantenha a proporção do nome da sede em relação a logo.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/>
        </p:nvSpPr>
        <p:spPr>
          <a:xfrm>
            <a:off x="532525" y="2406925"/>
            <a:ext cx="9236700" cy="30216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700">
                <a:solidFill>
                  <a:schemeClr val="lt1"/>
                </a:solidFill>
                <a:latin typeface="Changa ExtraBold"/>
                <a:ea typeface="Changa ExtraBold"/>
                <a:cs typeface="Changa ExtraBold"/>
                <a:sym typeface="Changa ExtraBold"/>
              </a:rPr>
              <a:t>Importante</a:t>
            </a:r>
            <a:endParaRPr i="1" sz="11700">
              <a:solidFill>
                <a:schemeClr val="lt1"/>
              </a:solidFill>
              <a:latin typeface="Changa ExtraBold"/>
              <a:ea typeface="Changa ExtraBold"/>
              <a:cs typeface="Changa ExtraBold"/>
              <a:sym typeface="Changa ExtraBold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532525" y="5998950"/>
            <a:ext cx="9236700" cy="9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8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Roboto"/>
              <a:buChar char="●"/>
            </a:pPr>
            <a:r>
              <a:rPr lang="en"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Sempre faça uma cópia da página da página (slide) para editar, assim você terá salvo tudo o que já fez.</a:t>
            </a:r>
            <a:endParaRPr sz="3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8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Roboto"/>
              <a:buChar char="●"/>
            </a:pPr>
            <a:r>
              <a:rPr lang="en"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Utilize os elementos dessa apresentação ou que estão na apresentação de “Template POSTS GJ+”.</a:t>
            </a:r>
            <a:endParaRPr sz="3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81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Roboto"/>
              <a:buChar char="○"/>
            </a:pPr>
            <a:r>
              <a:rPr lang="en"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Esses elementos já estão configurados e com a fonte certa.</a:t>
            </a:r>
            <a:endParaRPr sz="3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8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Roboto"/>
              <a:buChar char="●"/>
            </a:pPr>
            <a:r>
              <a:rPr lang="en"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Utilize ícones finos, com traços mais simples.</a:t>
            </a:r>
            <a:endParaRPr sz="3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8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Roboto"/>
              <a:buChar char="●"/>
            </a:pPr>
            <a:r>
              <a:rPr lang="en"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Mantenha o layout clean.</a:t>
            </a:r>
            <a:endParaRPr sz="3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8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Roboto"/>
              <a:buChar char="●"/>
            </a:pPr>
            <a:r>
              <a:rPr lang="en"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Siga as regras do Manual da Marca GJ+.</a:t>
            </a:r>
            <a:endParaRPr sz="3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8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Roboto"/>
              <a:buChar char="●"/>
            </a:pPr>
            <a:r>
              <a:rPr lang="en"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Utilize a fonte “Changa” para títulos e a fonte “Roboto” para parágrafos.</a:t>
            </a:r>
            <a:endParaRPr sz="3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8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3300"/>
              <a:buFont typeface="Roboto"/>
              <a:buChar char="●"/>
            </a:pPr>
            <a:r>
              <a:rPr lang="en"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Alguns triângulos estão soltos na arte, você pode usá-los sobre outros elementos para criar a ideia de profundidade no layout.</a:t>
            </a:r>
            <a:endParaRPr sz="3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96650"/>
            <a:ext cx="9982200" cy="718997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/>
          <p:nvPr/>
        </p:nvSpPr>
        <p:spPr>
          <a:xfrm>
            <a:off x="532525" y="778725"/>
            <a:ext cx="9236700" cy="40128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700">
                <a:solidFill>
                  <a:schemeClr val="lt1"/>
                </a:solidFill>
                <a:latin typeface="Changa ExtraBold"/>
                <a:ea typeface="Changa ExtraBold"/>
                <a:cs typeface="Changa ExtraBold"/>
                <a:sym typeface="Changa ExtraBold"/>
              </a:rPr>
              <a:t>Paleta de cores</a:t>
            </a:r>
            <a:endParaRPr i="1" sz="11700">
              <a:solidFill>
                <a:schemeClr val="lt1"/>
              </a:solidFill>
              <a:latin typeface="Changa ExtraBold"/>
              <a:ea typeface="Changa ExtraBold"/>
              <a:cs typeface="Changa ExtraBold"/>
              <a:sym typeface="Changa ExtraBold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532525" y="12991750"/>
            <a:ext cx="923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8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Roboto"/>
              <a:buChar char="●"/>
            </a:pPr>
            <a:r>
              <a:rPr lang="en"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 cores da marca estão cadastradas na primeira linha, como mostramos acima. Você pode alterar os elementos adicionados ao template e as fontes.</a:t>
            </a:r>
            <a:endParaRPr sz="3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8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3300"/>
              <a:buFont typeface="Roboto"/>
              <a:buChar char="●"/>
            </a:pPr>
            <a:r>
              <a:rPr lang="en"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Não utilize outras cores.</a:t>
            </a:r>
            <a:endParaRPr sz="3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3327225" y="6394900"/>
            <a:ext cx="2076600" cy="471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" name="Google Shape;137;p21"/>
          <p:cNvCxnSpPr>
            <a:stCxn id="136" idx="1"/>
            <a:endCxn id="135" idx="1"/>
          </p:cNvCxnSpPr>
          <p:nvPr/>
        </p:nvCxnSpPr>
        <p:spPr>
          <a:xfrm flipH="1">
            <a:off x="532425" y="6630850"/>
            <a:ext cx="2794800" cy="7787400"/>
          </a:xfrm>
          <a:prstGeom prst="bentConnector3">
            <a:avLst>
              <a:gd fmla="val 108517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610077"/>
            <a:ext cx="9982199" cy="706785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/>
          <p:nvPr/>
        </p:nvSpPr>
        <p:spPr>
          <a:xfrm>
            <a:off x="532525" y="1274250"/>
            <a:ext cx="9236700" cy="30219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700">
                <a:solidFill>
                  <a:schemeClr val="lt1"/>
                </a:solidFill>
                <a:latin typeface="Changa ExtraBold"/>
                <a:ea typeface="Changa ExtraBold"/>
                <a:cs typeface="Changa ExtraBold"/>
                <a:sym typeface="Changa ExtraBold"/>
              </a:rPr>
              <a:t>Layouts</a:t>
            </a:r>
            <a:endParaRPr i="1" sz="11700">
              <a:solidFill>
                <a:schemeClr val="lt1"/>
              </a:solidFill>
              <a:latin typeface="Changa ExtraBold"/>
              <a:ea typeface="Changa ExtraBold"/>
              <a:cs typeface="Changa ExtraBold"/>
              <a:sym typeface="Changa ExtraBold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532525" y="12991750"/>
            <a:ext cx="92367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8150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ts val="3300"/>
              <a:buFont typeface="Roboto"/>
              <a:buChar char="●"/>
            </a:pPr>
            <a:r>
              <a:rPr lang="en"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Para alterar o background do slide, clique com o botão direito do mouse no slide, vá em “Aplicar Layout” e escolha um dos disponíveis.</a:t>
            </a:r>
            <a:endParaRPr sz="3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23"/>
          <p:cNvGrpSpPr/>
          <p:nvPr/>
        </p:nvGrpSpPr>
        <p:grpSpPr>
          <a:xfrm>
            <a:off x="1141612" y="14783856"/>
            <a:ext cx="8018558" cy="638620"/>
            <a:chOff x="1141612" y="8813706"/>
            <a:chExt cx="8018558" cy="638620"/>
          </a:xfrm>
        </p:grpSpPr>
        <p:grpSp>
          <p:nvGrpSpPr>
            <p:cNvPr id="150" name="Google Shape;150;p23"/>
            <p:cNvGrpSpPr/>
            <p:nvPr/>
          </p:nvGrpSpPr>
          <p:grpSpPr>
            <a:xfrm>
              <a:off x="1141612" y="8820621"/>
              <a:ext cx="631423" cy="631423"/>
              <a:chOff x="3300024" y="1818011"/>
              <a:chExt cx="1061751" cy="1061751"/>
            </a:xfrm>
          </p:grpSpPr>
          <p:sp>
            <p:nvSpPr>
              <p:cNvPr id="151" name="Google Shape;151;p23"/>
              <p:cNvSpPr/>
              <p:nvPr/>
            </p:nvSpPr>
            <p:spPr>
              <a:xfrm>
                <a:off x="3685214" y="2213870"/>
                <a:ext cx="234029" cy="270128"/>
              </a:xfrm>
              <a:custGeom>
                <a:rect b="b" l="l" r="r" t="t"/>
                <a:pathLst>
                  <a:path extrusionOk="0" h="270128" w="234029">
                    <a:moveTo>
                      <a:pt x="0" y="0"/>
                    </a:moveTo>
                    <a:lnTo>
                      <a:pt x="0" y="270129"/>
                    </a:lnTo>
                    <a:lnTo>
                      <a:pt x="234029" y="1350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23"/>
              <p:cNvSpPr/>
              <p:nvPr/>
            </p:nvSpPr>
            <p:spPr>
              <a:xfrm>
                <a:off x="3300024" y="1818011"/>
                <a:ext cx="1061751" cy="1061751"/>
              </a:xfrm>
              <a:custGeom>
                <a:rect b="b" l="l" r="r" t="t"/>
                <a:pathLst>
                  <a:path extrusionOk="0" h="1061751" w="1061751">
                    <a:moveTo>
                      <a:pt x="1061752" y="530924"/>
                    </a:moveTo>
                    <a:cubicBezTo>
                      <a:pt x="1061752" y="237649"/>
                      <a:pt x="824103" y="0"/>
                      <a:pt x="530924" y="0"/>
                    </a:cubicBezTo>
                    <a:cubicBezTo>
                      <a:pt x="237649" y="0"/>
                      <a:pt x="0" y="237649"/>
                      <a:pt x="0" y="530924"/>
                    </a:cubicBezTo>
                    <a:cubicBezTo>
                      <a:pt x="0" y="824103"/>
                      <a:pt x="237649" y="1061752"/>
                      <a:pt x="530924" y="1061752"/>
                    </a:cubicBezTo>
                    <a:cubicBezTo>
                      <a:pt x="824103" y="1061752"/>
                      <a:pt x="1061752" y="824103"/>
                      <a:pt x="1061752" y="530924"/>
                    </a:cubicBezTo>
                    <a:close/>
                    <a:moveTo>
                      <a:pt x="299180" y="815054"/>
                    </a:moveTo>
                    <a:cubicBezTo>
                      <a:pt x="281464" y="804767"/>
                      <a:pt x="270510" y="785813"/>
                      <a:pt x="270510" y="765334"/>
                    </a:cubicBezTo>
                    <a:lnTo>
                      <a:pt x="270510" y="296418"/>
                    </a:lnTo>
                    <a:cubicBezTo>
                      <a:pt x="270510" y="275939"/>
                      <a:pt x="281464" y="256985"/>
                      <a:pt x="299180" y="246793"/>
                    </a:cubicBezTo>
                    <a:cubicBezTo>
                      <a:pt x="316992" y="236506"/>
                      <a:pt x="338804" y="236506"/>
                      <a:pt x="356616" y="246793"/>
                    </a:cubicBezTo>
                    <a:lnTo>
                      <a:pt x="762667" y="481203"/>
                    </a:lnTo>
                    <a:cubicBezTo>
                      <a:pt x="780383" y="491490"/>
                      <a:pt x="791337" y="510445"/>
                      <a:pt x="791337" y="530924"/>
                    </a:cubicBezTo>
                    <a:cubicBezTo>
                      <a:pt x="791337" y="551402"/>
                      <a:pt x="780383" y="570357"/>
                      <a:pt x="762667" y="580549"/>
                    </a:cubicBezTo>
                    <a:lnTo>
                      <a:pt x="356616" y="815054"/>
                    </a:lnTo>
                    <a:cubicBezTo>
                      <a:pt x="338804" y="825246"/>
                      <a:pt x="316897" y="825246"/>
                      <a:pt x="299180" y="8150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" name="Google Shape;153;p23"/>
            <p:cNvGrpSpPr/>
            <p:nvPr/>
          </p:nvGrpSpPr>
          <p:grpSpPr>
            <a:xfrm>
              <a:off x="2635792" y="8820903"/>
              <a:ext cx="631480" cy="631423"/>
              <a:chOff x="5455245" y="3322271"/>
              <a:chExt cx="1061847" cy="1061751"/>
            </a:xfrm>
          </p:grpSpPr>
          <p:sp>
            <p:nvSpPr>
              <p:cNvPr id="154" name="Google Shape;154;p23"/>
              <p:cNvSpPr/>
              <p:nvPr/>
            </p:nvSpPr>
            <p:spPr>
              <a:xfrm>
                <a:off x="5455245" y="3322271"/>
                <a:ext cx="1061847" cy="1061751"/>
              </a:xfrm>
              <a:custGeom>
                <a:rect b="b" l="l" r="r" t="t"/>
                <a:pathLst>
                  <a:path extrusionOk="0" h="1061751" w="1061847">
                    <a:moveTo>
                      <a:pt x="530924" y="1061752"/>
                    </a:moveTo>
                    <a:cubicBezTo>
                      <a:pt x="824103" y="1061752"/>
                      <a:pt x="1061847" y="824103"/>
                      <a:pt x="1061847" y="530924"/>
                    </a:cubicBezTo>
                    <a:cubicBezTo>
                      <a:pt x="1061752" y="237649"/>
                      <a:pt x="824103" y="0"/>
                      <a:pt x="530924" y="0"/>
                    </a:cubicBezTo>
                    <a:cubicBezTo>
                      <a:pt x="237744" y="0"/>
                      <a:pt x="0" y="237649"/>
                      <a:pt x="0" y="530924"/>
                    </a:cubicBezTo>
                    <a:cubicBezTo>
                      <a:pt x="0" y="824103"/>
                      <a:pt x="237744" y="1061752"/>
                      <a:pt x="530924" y="1061752"/>
                    </a:cubicBezTo>
                    <a:close/>
                    <a:moveTo>
                      <a:pt x="530924" y="272510"/>
                    </a:moveTo>
                    <a:cubicBezTo>
                      <a:pt x="673322" y="272510"/>
                      <a:pt x="789242" y="388430"/>
                      <a:pt x="789242" y="530828"/>
                    </a:cubicBezTo>
                    <a:cubicBezTo>
                      <a:pt x="789242" y="673227"/>
                      <a:pt x="673322" y="789242"/>
                      <a:pt x="530924" y="789242"/>
                    </a:cubicBezTo>
                    <a:cubicBezTo>
                      <a:pt x="388525" y="789242"/>
                      <a:pt x="272606" y="673418"/>
                      <a:pt x="272606" y="530924"/>
                    </a:cubicBezTo>
                    <a:cubicBezTo>
                      <a:pt x="272606" y="388430"/>
                      <a:pt x="388525" y="272510"/>
                      <a:pt x="530924" y="272510"/>
                    </a:cubicBezTo>
                    <a:close/>
                  </a:path>
                </a:pathLst>
              </a:custGeom>
              <a:solidFill>
                <a:srgbClr val="0080D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23"/>
              <p:cNvSpPr/>
              <p:nvPr/>
            </p:nvSpPr>
            <p:spPr>
              <a:xfrm>
                <a:off x="5842531" y="3709652"/>
                <a:ext cx="287178" cy="287083"/>
              </a:xfrm>
              <a:custGeom>
                <a:rect b="b" l="l" r="r" t="t"/>
                <a:pathLst>
                  <a:path extrusionOk="0" h="287083" w="287178">
                    <a:moveTo>
                      <a:pt x="143637" y="287084"/>
                    </a:moveTo>
                    <a:cubicBezTo>
                      <a:pt x="222790" y="287084"/>
                      <a:pt x="287179" y="222695"/>
                      <a:pt x="287179" y="143542"/>
                    </a:cubicBezTo>
                    <a:cubicBezTo>
                      <a:pt x="287179" y="64389"/>
                      <a:pt x="222790" y="0"/>
                      <a:pt x="143637" y="0"/>
                    </a:cubicBezTo>
                    <a:cubicBezTo>
                      <a:pt x="64484" y="0"/>
                      <a:pt x="0" y="64389"/>
                      <a:pt x="0" y="143542"/>
                    </a:cubicBezTo>
                    <a:cubicBezTo>
                      <a:pt x="0" y="222599"/>
                      <a:pt x="64389" y="287084"/>
                      <a:pt x="143637" y="287084"/>
                    </a:cubicBezTo>
                    <a:close/>
                  </a:path>
                </a:pathLst>
              </a:custGeom>
              <a:solidFill>
                <a:srgbClr val="0080D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6" name="Google Shape;156;p23"/>
            <p:cNvSpPr/>
            <p:nvPr/>
          </p:nvSpPr>
          <p:spPr>
            <a:xfrm>
              <a:off x="4094042" y="8820431"/>
              <a:ext cx="631799" cy="631742"/>
            </a:xfrm>
            <a:custGeom>
              <a:rect b="b" l="l" r="r" t="t"/>
              <a:pathLst>
                <a:path extrusionOk="0" h="1061751" w="1061847">
                  <a:moveTo>
                    <a:pt x="530924" y="1061752"/>
                  </a:moveTo>
                  <a:cubicBezTo>
                    <a:pt x="824103" y="1061752"/>
                    <a:pt x="1061847" y="824103"/>
                    <a:pt x="1061847" y="530924"/>
                  </a:cubicBezTo>
                  <a:cubicBezTo>
                    <a:pt x="1061752" y="237649"/>
                    <a:pt x="824103" y="0"/>
                    <a:pt x="530924" y="0"/>
                  </a:cubicBezTo>
                  <a:cubicBezTo>
                    <a:pt x="237744" y="0"/>
                    <a:pt x="0" y="237649"/>
                    <a:pt x="0" y="530924"/>
                  </a:cubicBezTo>
                  <a:cubicBezTo>
                    <a:pt x="0" y="824103"/>
                    <a:pt x="237649" y="1061752"/>
                    <a:pt x="530924" y="1061752"/>
                  </a:cubicBezTo>
                  <a:close/>
                  <a:moveTo>
                    <a:pt x="323374" y="404622"/>
                  </a:moveTo>
                  <a:cubicBezTo>
                    <a:pt x="300990" y="382143"/>
                    <a:pt x="300990" y="345853"/>
                    <a:pt x="323374" y="323469"/>
                  </a:cubicBezTo>
                  <a:cubicBezTo>
                    <a:pt x="345853" y="301085"/>
                    <a:pt x="382143" y="301085"/>
                    <a:pt x="404527" y="323469"/>
                  </a:cubicBezTo>
                  <a:lnTo>
                    <a:pt x="530924" y="449771"/>
                  </a:lnTo>
                  <a:lnTo>
                    <a:pt x="657320" y="323469"/>
                  </a:lnTo>
                  <a:cubicBezTo>
                    <a:pt x="679704" y="301085"/>
                    <a:pt x="716090" y="301085"/>
                    <a:pt x="738473" y="323469"/>
                  </a:cubicBezTo>
                  <a:cubicBezTo>
                    <a:pt x="760952" y="345853"/>
                    <a:pt x="760952" y="382238"/>
                    <a:pt x="738473" y="404622"/>
                  </a:cubicBezTo>
                  <a:lnTo>
                    <a:pt x="612077" y="530924"/>
                  </a:lnTo>
                  <a:lnTo>
                    <a:pt x="738378" y="657225"/>
                  </a:lnTo>
                  <a:cubicBezTo>
                    <a:pt x="760857" y="679609"/>
                    <a:pt x="760857" y="715994"/>
                    <a:pt x="738378" y="738378"/>
                  </a:cubicBezTo>
                  <a:cubicBezTo>
                    <a:pt x="715994" y="760857"/>
                    <a:pt x="679609" y="760857"/>
                    <a:pt x="657225" y="738378"/>
                  </a:cubicBezTo>
                  <a:lnTo>
                    <a:pt x="530924" y="612077"/>
                  </a:lnTo>
                  <a:lnTo>
                    <a:pt x="404527" y="738378"/>
                  </a:lnTo>
                  <a:cubicBezTo>
                    <a:pt x="382143" y="760857"/>
                    <a:pt x="345853" y="760857"/>
                    <a:pt x="323374" y="738378"/>
                  </a:cubicBezTo>
                  <a:cubicBezTo>
                    <a:pt x="300990" y="715994"/>
                    <a:pt x="300990" y="679609"/>
                    <a:pt x="323374" y="657225"/>
                  </a:cubicBezTo>
                  <a:lnTo>
                    <a:pt x="449771" y="530924"/>
                  </a:lnTo>
                  <a:lnTo>
                    <a:pt x="323374" y="404622"/>
                  </a:lnTo>
                  <a:close/>
                </a:path>
              </a:pathLst>
            </a:custGeom>
            <a:solidFill>
              <a:srgbClr val="F528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7" name="Google Shape;157;p23"/>
            <p:cNvGrpSpPr/>
            <p:nvPr/>
          </p:nvGrpSpPr>
          <p:grpSpPr>
            <a:xfrm>
              <a:off x="5552962" y="8816133"/>
              <a:ext cx="631480" cy="631423"/>
              <a:chOff x="6937036" y="3705967"/>
              <a:chExt cx="1061847" cy="1061751"/>
            </a:xfrm>
          </p:grpSpPr>
          <p:sp>
            <p:nvSpPr>
              <p:cNvPr id="158" name="Google Shape;158;p23"/>
              <p:cNvSpPr/>
              <p:nvPr/>
            </p:nvSpPr>
            <p:spPr>
              <a:xfrm>
                <a:off x="6937036" y="3705967"/>
                <a:ext cx="1061847" cy="1061751"/>
              </a:xfrm>
              <a:custGeom>
                <a:rect b="b" l="l" r="r" t="t"/>
                <a:pathLst>
                  <a:path extrusionOk="0" h="1061751" w="1061847">
                    <a:moveTo>
                      <a:pt x="530924" y="1061752"/>
                    </a:moveTo>
                    <a:cubicBezTo>
                      <a:pt x="824103" y="1061752"/>
                      <a:pt x="1061847" y="824103"/>
                      <a:pt x="1061847" y="530924"/>
                    </a:cubicBezTo>
                    <a:cubicBezTo>
                      <a:pt x="1061752" y="237649"/>
                      <a:pt x="824103" y="0"/>
                      <a:pt x="530924" y="0"/>
                    </a:cubicBezTo>
                    <a:cubicBezTo>
                      <a:pt x="237649" y="0"/>
                      <a:pt x="0" y="237649"/>
                      <a:pt x="0" y="530924"/>
                    </a:cubicBezTo>
                    <a:cubicBezTo>
                      <a:pt x="0" y="824103"/>
                      <a:pt x="237649" y="1061752"/>
                      <a:pt x="530924" y="1061752"/>
                    </a:cubicBezTo>
                    <a:close/>
                    <a:moveTo>
                      <a:pt x="216694" y="490347"/>
                    </a:moveTo>
                    <a:lnTo>
                      <a:pt x="490347" y="216694"/>
                    </a:lnTo>
                    <a:cubicBezTo>
                      <a:pt x="512731" y="194310"/>
                      <a:pt x="549021" y="194310"/>
                      <a:pt x="571500" y="216694"/>
                    </a:cubicBezTo>
                    <a:lnTo>
                      <a:pt x="845153" y="490347"/>
                    </a:lnTo>
                    <a:cubicBezTo>
                      <a:pt x="867537" y="512731"/>
                      <a:pt x="867537" y="549116"/>
                      <a:pt x="845153" y="571500"/>
                    </a:cubicBezTo>
                    <a:lnTo>
                      <a:pt x="571405" y="845153"/>
                    </a:lnTo>
                    <a:cubicBezTo>
                      <a:pt x="549021" y="867537"/>
                      <a:pt x="512731" y="867537"/>
                      <a:pt x="490347" y="845153"/>
                    </a:cubicBezTo>
                    <a:lnTo>
                      <a:pt x="216694" y="571500"/>
                    </a:lnTo>
                    <a:cubicBezTo>
                      <a:pt x="194215" y="549021"/>
                      <a:pt x="194215" y="512731"/>
                      <a:pt x="216694" y="490347"/>
                    </a:cubicBezTo>
                    <a:close/>
                  </a:path>
                </a:pathLst>
              </a:custGeom>
              <a:solidFill>
                <a:srgbClr val="FFA04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23"/>
              <p:cNvSpPr/>
              <p:nvPr/>
            </p:nvSpPr>
            <p:spPr>
              <a:xfrm rot="-2700000">
                <a:off x="7331885" y="4100692"/>
                <a:ext cx="272372" cy="272372"/>
              </a:xfrm>
              <a:custGeom>
                <a:rect b="b" l="l" r="r" t="t"/>
                <a:pathLst>
                  <a:path extrusionOk="0" h="272221" w="272221">
                    <a:moveTo>
                      <a:pt x="0" y="0"/>
                    </a:moveTo>
                    <a:lnTo>
                      <a:pt x="272222" y="0"/>
                    </a:lnTo>
                    <a:lnTo>
                      <a:pt x="272222" y="272222"/>
                    </a:lnTo>
                    <a:lnTo>
                      <a:pt x="0" y="272222"/>
                    </a:lnTo>
                    <a:close/>
                  </a:path>
                </a:pathLst>
              </a:custGeom>
              <a:solidFill>
                <a:srgbClr val="FFA04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0" name="Google Shape;160;p23"/>
            <p:cNvSpPr/>
            <p:nvPr/>
          </p:nvSpPr>
          <p:spPr>
            <a:xfrm>
              <a:off x="8528371" y="8813706"/>
              <a:ext cx="631799" cy="631742"/>
            </a:xfrm>
            <a:custGeom>
              <a:rect b="b" l="l" r="r" t="t"/>
              <a:pathLst>
                <a:path extrusionOk="0" h="1061751" w="1061847">
                  <a:moveTo>
                    <a:pt x="530924" y="1061752"/>
                  </a:moveTo>
                  <a:cubicBezTo>
                    <a:pt x="824103" y="1061752"/>
                    <a:pt x="1061847" y="824103"/>
                    <a:pt x="1061847" y="530924"/>
                  </a:cubicBezTo>
                  <a:cubicBezTo>
                    <a:pt x="1061752" y="237649"/>
                    <a:pt x="824103" y="0"/>
                    <a:pt x="530924" y="0"/>
                  </a:cubicBezTo>
                  <a:cubicBezTo>
                    <a:pt x="237744" y="0"/>
                    <a:pt x="0" y="237649"/>
                    <a:pt x="0" y="530924"/>
                  </a:cubicBezTo>
                  <a:cubicBezTo>
                    <a:pt x="0" y="824103"/>
                    <a:pt x="237649" y="1061752"/>
                    <a:pt x="530924" y="1061752"/>
                  </a:cubicBezTo>
                  <a:close/>
                  <a:moveTo>
                    <a:pt x="294894" y="473488"/>
                  </a:moveTo>
                  <a:lnTo>
                    <a:pt x="473488" y="473488"/>
                  </a:lnTo>
                  <a:lnTo>
                    <a:pt x="473488" y="294799"/>
                  </a:lnTo>
                  <a:cubicBezTo>
                    <a:pt x="473488" y="263081"/>
                    <a:pt x="499205" y="237363"/>
                    <a:pt x="530924" y="237363"/>
                  </a:cubicBezTo>
                  <a:cubicBezTo>
                    <a:pt x="562547" y="237363"/>
                    <a:pt x="588264" y="263081"/>
                    <a:pt x="588264" y="294799"/>
                  </a:cubicBezTo>
                  <a:lnTo>
                    <a:pt x="588264" y="473488"/>
                  </a:lnTo>
                  <a:lnTo>
                    <a:pt x="766953" y="473488"/>
                  </a:lnTo>
                  <a:cubicBezTo>
                    <a:pt x="798671" y="473488"/>
                    <a:pt x="824294" y="499205"/>
                    <a:pt x="824294" y="530828"/>
                  </a:cubicBezTo>
                  <a:cubicBezTo>
                    <a:pt x="824294" y="562547"/>
                    <a:pt x="798671" y="588264"/>
                    <a:pt x="766953" y="588264"/>
                  </a:cubicBezTo>
                  <a:lnTo>
                    <a:pt x="588264" y="588264"/>
                  </a:lnTo>
                  <a:lnTo>
                    <a:pt x="588264" y="766953"/>
                  </a:lnTo>
                  <a:cubicBezTo>
                    <a:pt x="588264" y="798576"/>
                    <a:pt x="562547" y="824294"/>
                    <a:pt x="530924" y="824294"/>
                  </a:cubicBezTo>
                  <a:cubicBezTo>
                    <a:pt x="499300" y="824294"/>
                    <a:pt x="473488" y="798576"/>
                    <a:pt x="473488" y="766953"/>
                  </a:cubicBezTo>
                  <a:lnTo>
                    <a:pt x="473488" y="588264"/>
                  </a:lnTo>
                  <a:lnTo>
                    <a:pt x="294894" y="588264"/>
                  </a:lnTo>
                  <a:cubicBezTo>
                    <a:pt x="263176" y="588264"/>
                    <a:pt x="237458" y="562547"/>
                    <a:pt x="237458" y="530828"/>
                  </a:cubicBezTo>
                  <a:cubicBezTo>
                    <a:pt x="237363" y="499205"/>
                    <a:pt x="263081" y="473488"/>
                    <a:pt x="294894" y="473488"/>
                  </a:cubicBezTo>
                  <a:close/>
                </a:path>
              </a:pathLst>
            </a:custGeom>
            <a:solidFill>
              <a:srgbClr val="A6F21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1" name="Google Shape;161;p23"/>
            <p:cNvGrpSpPr/>
            <p:nvPr/>
          </p:nvGrpSpPr>
          <p:grpSpPr>
            <a:xfrm>
              <a:off x="7040700" y="8820647"/>
              <a:ext cx="631480" cy="631423"/>
              <a:chOff x="5122614" y="2002871"/>
              <a:chExt cx="1061847" cy="1061751"/>
            </a:xfrm>
          </p:grpSpPr>
          <p:sp>
            <p:nvSpPr>
              <p:cNvPr id="162" name="Google Shape;162;p23"/>
              <p:cNvSpPr/>
              <p:nvPr/>
            </p:nvSpPr>
            <p:spPr>
              <a:xfrm>
                <a:off x="5122614" y="2002871"/>
                <a:ext cx="1061847" cy="1061751"/>
              </a:xfrm>
              <a:custGeom>
                <a:rect b="b" l="l" r="r" t="t"/>
                <a:pathLst>
                  <a:path extrusionOk="0" h="1061751" w="1061847">
                    <a:moveTo>
                      <a:pt x="530924" y="1061752"/>
                    </a:moveTo>
                    <a:cubicBezTo>
                      <a:pt x="824103" y="1061752"/>
                      <a:pt x="1061847" y="824103"/>
                      <a:pt x="1061847" y="530924"/>
                    </a:cubicBezTo>
                    <a:cubicBezTo>
                      <a:pt x="1061752" y="237649"/>
                      <a:pt x="824103" y="0"/>
                      <a:pt x="530924" y="0"/>
                    </a:cubicBezTo>
                    <a:cubicBezTo>
                      <a:pt x="237649" y="0"/>
                      <a:pt x="0" y="237649"/>
                      <a:pt x="0" y="530924"/>
                    </a:cubicBezTo>
                    <a:cubicBezTo>
                      <a:pt x="0" y="824103"/>
                      <a:pt x="237649" y="1061752"/>
                      <a:pt x="530924" y="1061752"/>
                    </a:cubicBezTo>
                    <a:close/>
                    <a:moveTo>
                      <a:pt x="279940" y="337375"/>
                    </a:moveTo>
                    <a:cubicBezTo>
                      <a:pt x="279940" y="305753"/>
                      <a:pt x="305657" y="280035"/>
                      <a:pt x="337375" y="280035"/>
                    </a:cubicBezTo>
                    <a:lnTo>
                      <a:pt x="724376" y="280035"/>
                    </a:lnTo>
                    <a:cubicBezTo>
                      <a:pt x="755999" y="280035"/>
                      <a:pt x="781717" y="305753"/>
                      <a:pt x="781717" y="337375"/>
                    </a:cubicBezTo>
                    <a:lnTo>
                      <a:pt x="781717" y="724376"/>
                    </a:lnTo>
                    <a:cubicBezTo>
                      <a:pt x="781717" y="756095"/>
                      <a:pt x="755999" y="781812"/>
                      <a:pt x="724376" y="781812"/>
                    </a:cubicBezTo>
                    <a:lnTo>
                      <a:pt x="337375" y="781812"/>
                    </a:lnTo>
                    <a:cubicBezTo>
                      <a:pt x="305657" y="781812"/>
                      <a:pt x="279940" y="756095"/>
                      <a:pt x="279940" y="724376"/>
                    </a:cubicBezTo>
                    <a:lnTo>
                      <a:pt x="279940" y="337375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23"/>
              <p:cNvSpPr/>
              <p:nvPr/>
            </p:nvSpPr>
            <p:spPr>
              <a:xfrm>
                <a:off x="5517425" y="2397682"/>
                <a:ext cx="272224" cy="272224"/>
              </a:xfrm>
              <a:custGeom>
                <a:rect b="b" l="l" r="r" t="t"/>
                <a:pathLst>
                  <a:path extrusionOk="0" h="272224" w="272224">
                    <a:moveTo>
                      <a:pt x="0" y="0"/>
                    </a:moveTo>
                    <a:lnTo>
                      <a:pt x="272225" y="0"/>
                    </a:lnTo>
                    <a:lnTo>
                      <a:pt x="272225" y="272225"/>
                    </a:lnTo>
                    <a:lnTo>
                      <a:pt x="0" y="272225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4" name="Google Shape;164;p23"/>
          <p:cNvSpPr/>
          <p:nvPr/>
        </p:nvSpPr>
        <p:spPr>
          <a:xfrm>
            <a:off x="2232100" y="11810850"/>
            <a:ext cx="5861700" cy="861000"/>
          </a:xfrm>
          <a:prstGeom prst="rect">
            <a:avLst/>
          </a:prstGeom>
          <a:solidFill>
            <a:srgbClr val="A6F2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4932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300">
                <a:solidFill>
                  <a:srgbClr val="0E0E14"/>
                </a:solidFill>
                <a:latin typeface="Changa ExtraBold"/>
                <a:ea typeface="Changa ExtraBold"/>
                <a:cs typeface="Changa ExtraBold"/>
                <a:sym typeface="Changa ExtraBold"/>
              </a:rPr>
              <a:t>OCTOBER 14 TO 16</a:t>
            </a:r>
            <a:endParaRPr i="1" sz="3300">
              <a:solidFill>
                <a:srgbClr val="0E0E14"/>
              </a:solidFill>
              <a:latin typeface="Changa ExtraBold"/>
              <a:ea typeface="Changa ExtraBold"/>
              <a:cs typeface="Changa ExtraBold"/>
              <a:sym typeface="Changa ExtraBold"/>
            </a:endParaRPr>
          </a:p>
        </p:txBody>
      </p:sp>
      <p:grpSp>
        <p:nvGrpSpPr>
          <p:cNvPr id="165" name="Google Shape;165;p23"/>
          <p:cNvGrpSpPr/>
          <p:nvPr/>
        </p:nvGrpSpPr>
        <p:grpSpPr>
          <a:xfrm>
            <a:off x="3360411" y="1227080"/>
            <a:ext cx="3549931" cy="1660774"/>
            <a:chOff x="4652962" y="1494377"/>
            <a:chExt cx="2882607" cy="1348578"/>
          </a:xfrm>
        </p:grpSpPr>
        <p:sp>
          <p:nvSpPr>
            <p:cNvPr id="166" name="Google Shape;166;p23"/>
            <p:cNvSpPr/>
            <p:nvPr/>
          </p:nvSpPr>
          <p:spPr>
            <a:xfrm>
              <a:off x="4652962" y="1494377"/>
              <a:ext cx="1356321" cy="1348578"/>
            </a:xfrm>
            <a:custGeom>
              <a:rect b="b" l="l" r="r" t="t"/>
              <a:pathLst>
                <a:path extrusionOk="0" h="1348578" w="1356321">
                  <a:moveTo>
                    <a:pt x="1356322" y="581911"/>
                  </a:moveTo>
                  <a:lnTo>
                    <a:pt x="1340224" y="712775"/>
                  </a:lnTo>
                  <a:cubicBezTo>
                    <a:pt x="1337319" y="735682"/>
                    <a:pt x="1333804" y="758190"/>
                    <a:pt x="1329071" y="780069"/>
                  </a:cubicBezTo>
                  <a:lnTo>
                    <a:pt x="1135456" y="780069"/>
                  </a:lnTo>
                  <a:lnTo>
                    <a:pt x="1073534" y="786717"/>
                  </a:lnTo>
                  <a:lnTo>
                    <a:pt x="1063599" y="841953"/>
                  </a:lnTo>
                  <a:cubicBezTo>
                    <a:pt x="1042978" y="960072"/>
                    <a:pt x="1060732" y="1072982"/>
                    <a:pt x="1113987" y="1167479"/>
                  </a:cubicBezTo>
                  <a:cubicBezTo>
                    <a:pt x="988066" y="1282484"/>
                    <a:pt x="818178" y="1348578"/>
                    <a:pt x="624325" y="1348578"/>
                  </a:cubicBezTo>
                  <a:cubicBezTo>
                    <a:pt x="427834" y="1348578"/>
                    <a:pt x="256517" y="1277341"/>
                    <a:pt x="142160" y="1148105"/>
                  </a:cubicBezTo>
                  <a:cubicBezTo>
                    <a:pt x="31689" y="1023252"/>
                    <a:pt x="-17022" y="854574"/>
                    <a:pt x="5296" y="673551"/>
                  </a:cubicBezTo>
                  <a:cubicBezTo>
                    <a:pt x="51520" y="296047"/>
                    <a:pt x="385524" y="0"/>
                    <a:pt x="765124" y="0"/>
                  </a:cubicBezTo>
                  <a:cubicBezTo>
                    <a:pt x="1000658" y="0"/>
                    <a:pt x="1204788" y="114548"/>
                    <a:pt x="1297686" y="298714"/>
                  </a:cubicBezTo>
                  <a:lnTo>
                    <a:pt x="1306782" y="316697"/>
                  </a:lnTo>
                  <a:lnTo>
                    <a:pt x="1009116" y="476231"/>
                  </a:lnTo>
                  <a:lnTo>
                    <a:pt x="999629" y="457486"/>
                  </a:lnTo>
                  <a:cubicBezTo>
                    <a:pt x="957719" y="374847"/>
                    <a:pt x="851401" y="321650"/>
                    <a:pt x="729024" y="321650"/>
                  </a:cubicBezTo>
                  <a:cubicBezTo>
                    <a:pt x="525275" y="321650"/>
                    <a:pt x="358873" y="472516"/>
                    <a:pt x="333298" y="680428"/>
                  </a:cubicBezTo>
                  <a:cubicBezTo>
                    <a:pt x="321135" y="779050"/>
                    <a:pt x="343795" y="863841"/>
                    <a:pt x="398526" y="926021"/>
                  </a:cubicBezTo>
                  <a:cubicBezTo>
                    <a:pt x="457143" y="992324"/>
                    <a:pt x="548373" y="1027186"/>
                    <a:pt x="662301" y="1027186"/>
                  </a:cubicBezTo>
                  <a:cubicBezTo>
                    <a:pt x="801462" y="1027186"/>
                    <a:pt x="910037" y="973236"/>
                    <a:pt x="972378" y="874614"/>
                  </a:cubicBezTo>
                  <a:lnTo>
                    <a:pt x="648471" y="874614"/>
                  </a:lnTo>
                  <a:lnTo>
                    <a:pt x="684409" y="581911"/>
                  </a:lnTo>
                  <a:lnTo>
                    <a:pt x="1356322" y="5819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5759922" y="1494377"/>
              <a:ext cx="1139462" cy="1345301"/>
            </a:xfrm>
            <a:custGeom>
              <a:rect b="b" l="l" r="r" t="t"/>
              <a:pathLst>
                <a:path extrusionOk="0" h="1345301" w="1139462">
                  <a:moveTo>
                    <a:pt x="888622" y="481584"/>
                  </a:moveTo>
                  <a:lnTo>
                    <a:pt x="818470" y="863670"/>
                  </a:lnTo>
                  <a:lnTo>
                    <a:pt x="984853" y="863670"/>
                  </a:lnTo>
                  <a:lnTo>
                    <a:pt x="983157" y="873366"/>
                  </a:lnTo>
                  <a:cubicBezTo>
                    <a:pt x="928274" y="1135923"/>
                    <a:pt x="677443" y="1345302"/>
                    <a:pt x="415753" y="1345302"/>
                  </a:cubicBezTo>
                  <a:cubicBezTo>
                    <a:pt x="285232" y="1345302"/>
                    <a:pt x="170903" y="1294448"/>
                    <a:pt x="93703" y="1202636"/>
                  </a:cubicBezTo>
                  <a:cubicBezTo>
                    <a:pt x="14865" y="1108720"/>
                    <a:pt x="-15701" y="983818"/>
                    <a:pt x="7635" y="850916"/>
                  </a:cubicBezTo>
                  <a:lnTo>
                    <a:pt x="10712" y="833533"/>
                  </a:lnTo>
                  <a:lnTo>
                    <a:pt x="28486" y="831685"/>
                  </a:lnTo>
                  <a:lnTo>
                    <a:pt x="339163" y="831685"/>
                  </a:lnTo>
                  <a:lnTo>
                    <a:pt x="334838" y="858117"/>
                  </a:lnTo>
                  <a:cubicBezTo>
                    <a:pt x="327199" y="901475"/>
                    <a:pt x="336229" y="940079"/>
                    <a:pt x="360832" y="969997"/>
                  </a:cubicBezTo>
                  <a:cubicBezTo>
                    <a:pt x="385988" y="1000535"/>
                    <a:pt x="423402" y="1017461"/>
                    <a:pt x="465693" y="1017461"/>
                  </a:cubicBezTo>
                  <a:cubicBezTo>
                    <a:pt x="508003" y="1017461"/>
                    <a:pt x="552418" y="999477"/>
                    <a:pt x="590394" y="967302"/>
                  </a:cubicBezTo>
                  <a:cubicBezTo>
                    <a:pt x="627551" y="935707"/>
                    <a:pt x="660784" y="861812"/>
                    <a:pt x="668604" y="831685"/>
                  </a:cubicBezTo>
                  <a:cubicBezTo>
                    <a:pt x="670871" y="822779"/>
                    <a:pt x="762339" y="301152"/>
                    <a:pt x="762339" y="301152"/>
                  </a:cubicBezTo>
                  <a:lnTo>
                    <a:pt x="459501" y="301152"/>
                  </a:lnTo>
                  <a:lnTo>
                    <a:pt x="519328" y="0"/>
                  </a:lnTo>
                  <a:lnTo>
                    <a:pt x="1139463" y="0"/>
                  </a:lnTo>
                  <a:lnTo>
                    <a:pt x="1053366" y="481584"/>
                  </a:lnTo>
                  <a:lnTo>
                    <a:pt x="888622" y="4815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6640353" y="1744951"/>
              <a:ext cx="895216" cy="844076"/>
            </a:xfrm>
            <a:custGeom>
              <a:rect b="b" l="l" r="r" t="t"/>
              <a:pathLst>
                <a:path extrusionOk="0" h="844076" w="895216">
                  <a:moveTo>
                    <a:pt x="845753" y="561604"/>
                  </a:moveTo>
                  <a:lnTo>
                    <a:pt x="563223" y="561604"/>
                  </a:lnTo>
                  <a:lnTo>
                    <a:pt x="513817" y="844077"/>
                  </a:lnTo>
                  <a:lnTo>
                    <a:pt x="233067" y="844077"/>
                  </a:lnTo>
                  <a:lnTo>
                    <a:pt x="282473" y="561604"/>
                  </a:lnTo>
                  <a:lnTo>
                    <a:pt x="0" y="561604"/>
                  </a:lnTo>
                  <a:lnTo>
                    <a:pt x="51187" y="282578"/>
                  </a:lnTo>
                  <a:lnTo>
                    <a:pt x="331937" y="282578"/>
                  </a:lnTo>
                  <a:lnTo>
                    <a:pt x="383124" y="0"/>
                  </a:lnTo>
                  <a:lnTo>
                    <a:pt x="662140" y="0"/>
                  </a:lnTo>
                  <a:lnTo>
                    <a:pt x="612686" y="282578"/>
                  </a:lnTo>
                  <a:lnTo>
                    <a:pt x="895217" y="282578"/>
                  </a:lnTo>
                  <a:lnTo>
                    <a:pt x="845753" y="5616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23"/>
          <p:cNvSpPr/>
          <p:nvPr/>
        </p:nvSpPr>
        <p:spPr>
          <a:xfrm>
            <a:off x="2220038" y="4153150"/>
            <a:ext cx="5861700" cy="71736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700">
                <a:solidFill>
                  <a:schemeClr val="lt1"/>
                </a:solidFill>
                <a:latin typeface="Changa ExtraBold"/>
                <a:ea typeface="Changa ExtraBold"/>
                <a:cs typeface="Changa ExtraBold"/>
                <a:sym typeface="Changa ExtraBold"/>
              </a:rPr>
              <a:t>SAVE</a:t>
            </a:r>
            <a:endParaRPr i="1" sz="11700">
              <a:solidFill>
                <a:schemeClr val="lt1"/>
              </a:solidFill>
              <a:latin typeface="Changa ExtraBold"/>
              <a:ea typeface="Changa ExtraBold"/>
              <a:cs typeface="Changa ExtraBold"/>
              <a:sym typeface="Changa ExtraBol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700">
                <a:solidFill>
                  <a:schemeClr val="lt1"/>
                </a:solidFill>
                <a:latin typeface="Changa ExtraBold"/>
                <a:ea typeface="Changa ExtraBold"/>
                <a:cs typeface="Changa ExtraBold"/>
                <a:sym typeface="Changa ExtraBold"/>
              </a:rPr>
              <a:t>THE</a:t>
            </a:r>
            <a:endParaRPr i="1" sz="11700">
              <a:solidFill>
                <a:schemeClr val="lt1"/>
              </a:solidFill>
              <a:latin typeface="Changa ExtraBold"/>
              <a:ea typeface="Changa ExtraBold"/>
              <a:cs typeface="Changa ExtraBold"/>
              <a:sym typeface="Changa ExtraBol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700">
                <a:solidFill>
                  <a:schemeClr val="lt1"/>
                </a:solidFill>
                <a:latin typeface="Changa ExtraBold"/>
                <a:ea typeface="Changa ExtraBold"/>
                <a:cs typeface="Changa ExtraBold"/>
                <a:sym typeface="Changa ExtraBold"/>
              </a:rPr>
              <a:t>DATE</a:t>
            </a:r>
            <a:endParaRPr i="1" sz="11700">
              <a:solidFill>
                <a:schemeClr val="lt1"/>
              </a:solidFill>
              <a:latin typeface="Changa ExtraBold"/>
              <a:ea typeface="Changa ExtraBold"/>
              <a:cs typeface="Changa ExtraBold"/>
              <a:sym typeface="Changa ExtraBold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1763350" y="9605075"/>
            <a:ext cx="1192500" cy="1031100"/>
          </a:xfrm>
          <a:prstGeom prst="triangle">
            <a:avLst>
              <a:gd fmla="val 50000" name="adj"/>
            </a:avLst>
          </a:prstGeom>
          <a:solidFill>
            <a:srgbClr val="0E0E14"/>
          </a:solidFill>
          <a:ln cap="flat" cmpd="sng" w="19050">
            <a:solidFill>
              <a:srgbClr val="2626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1763350" y="9605075"/>
            <a:ext cx="628200" cy="543000"/>
          </a:xfrm>
          <a:prstGeom prst="triangle">
            <a:avLst>
              <a:gd fmla="val 50000" name="adj"/>
            </a:avLst>
          </a:prstGeom>
          <a:solidFill>
            <a:srgbClr val="0E0E14"/>
          </a:solidFill>
          <a:ln cap="flat" cmpd="sng" w="19050">
            <a:solidFill>
              <a:srgbClr val="2626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7757125" y="5679200"/>
            <a:ext cx="738600" cy="638700"/>
          </a:xfrm>
          <a:prstGeom prst="triangle">
            <a:avLst>
              <a:gd fmla="val 50000" name="adj"/>
            </a:avLst>
          </a:prstGeom>
          <a:solidFill>
            <a:srgbClr val="0E0E14"/>
          </a:solidFill>
          <a:ln cap="flat" cmpd="sng" w="19050">
            <a:solidFill>
              <a:srgbClr val="2626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2220050" y="12865825"/>
            <a:ext cx="58617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300">
                <a:solidFill>
                  <a:srgbClr val="FFFFFF"/>
                </a:solidFill>
                <a:latin typeface="Changa ExtraBold"/>
                <a:ea typeface="Changa ExtraBold"/>
                <a:cs typeface="Changa ExtraBold"/>
                <a:sym typeface="Changa ExtraBold"/>
              </a:rPr>
              <a:t>+400 GAMES PRODUCED</a:t>
            </a:r>
            <a:endParaRPr i="1" sz="3300">
              <a:solidFill>
                <a:srgbClr val="FFFFFF"/>
              </a:solidFill>
              <a:latin typeface="Changa ExtraBold"/>
              <a:ea typeface="Changa ExtraBold"/>
              <a:cs typeface="Changa ExtraBold"/>
              <a:sym typeface="Changa ExtraBol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300">
                <a:solidFill>
                  <a:srgbClr val="FFFFFF"/>
                </a:solidFill>
                <a:latin typeface="Changa ExtraBold"/>
                <a:ea typeface="Changa ExtraBold"/>
                <a:cs typeface="Changa ExtraBold"/>
                <a:sym typeface="Changa ExtraBold"/>
              </a:rPr>
              <a:t>IN 48 HOURS OF IMMERSION</a:t>
            </a:r>
            <a:endParaRPr i="1" sz="3300">
              <a:solidFill>
                <a:srgbClr val="FFFFFF"/>
              </a:solidFill>
              <a:latin typeface="Changa ExtraBold"/>
              <a:ea typeface="Changa ExtraBold"/>
              <a:cs typeface="Changa ExtraBold"/>
              <a:sym typeface="Changa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lus">
  <a:themeElements>
    <a:clrScheme name="Simple Light">
      <a:dk1>
        <a:srgbClr val="0E0E14"/>
      </a:dk1>
      <a:lt1>
        <a:srgbClr val="FFFFFF"/>
      </a:lt1>
      <a:dk2>
        <a:srgbClr val="0080D5"/>
      </a:dk2>
      <a:lt2>
        <a:srgbClr val="F52842"/>
      </a:lt2>
      <a:accent1>
        <a:srgbClr val="FFA046"/>
      </a:accent1>
      <a:accent2>
        <a:srgbClr val="FFE600"/>
      </a:accent2>
      <a:accent3>
        <a:srgbClr val="A6F216"/>
      </a:accent3>
      <a:accent4>
        <a:srgbClr val="262629"/>
      </a:accent4>
      <a:accent5>
        <a:srgbClr val="00C0FF"/>
      </a:accent5>
      <a:accent6>
        <a:srgbClr val="0C0E3B"/>
      </a:accent6>
      <a:hlink>
        <a:srgbClr val="FFE60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