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8" r:id="rId3"/>
    <p:sldId id="265" r:id="rId4"/>
    <p:sldId id="264" r:id="rId5"/>
    <p:sldId id="266" r:id="rId6"/>
    <p:sldId id="267" r:id="rId7"/>
    <p:sldId id="263" r:id="rId8"/>
    <p:sldId id="257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0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2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3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5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5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2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0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3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51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915894" y="625964"/>
            <a:ext cx="10134179" cy="2096698"/>
          </a:xfrm>
        </p:spPr>
        <p:txBody>
          <a:bodyPr/>
          <a:lstStyle/>
          <a:p>
            <a:pPr algn="ctr"/>
            <a:r>
              <a:rPr lang="es-MX" sz="6000" dirty="0" smtClean="0"/>
              <a:t>Estudio de Factibilidad</a:t>
            </a:r>
            <a:endParaRPr lang="es-MX" sz="6000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2049234" y="4859225"/>
            <a:ext cx="7867497" cy="1092244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Denise </a:t>
            </a:r>
            <a:r>
              <a:rPr lang="es-MX" dirty="0" err="1" smtClean="0"/>
              <a:t>Kirstie</a:t>
            </a:r>
            <a:r>
              <a:rPr lang="es-MX" dirty="0" smtClean="0"/>
              <a:t> Martinez Santana                                                            TICS 9no.</a:t>
            </a:r>
          </a:p>
          <a:p>
            <a:r>
              <a:rPr lang="es-MX" dirty="0" smtClean="0"/>
              <a:t>Karla Leticia Romo Castorena                                      Prof. Eduardo Flores Gallegos</a:t>
            </a:r>
          </a:p>
          <a:p>
            <a:r>
              <a:rPr lang="es-MX" dirty="0" smtClean="0"/>
              <a:t>Damaris Eugenia Barrientos Delgado			</a:t>
            </a:r>
            <a:r>
              <a:rPr lang="es-MX" smtClean="0"/>
              <a:t>	13 de NOVIEMBRE  </a:t>
            </a:r>
            <a:r>
              <a:rPr lang="es-MX" dirty="0" smtClean="0"/>
              <a:t>del 2018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3137580" y="34677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Desarrollo Aplicación Y Consultoría De Sistema De Información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42" y="671587"/>
            <a:ext cx="2667677" cy="8892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6" y="671582"/>
            <a:ext cx="1769843" cy="10898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967" y="625964"/>
            <a:ext cx="3066196" cy="9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55313" y="2957524"/>
            <a:ext cx="9388698" cy="184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dirty="0"/>
              <a:t>Se cumplirán los requerimientos legales del proyecto,  el sistema debe contar  con las licencias necesarias para nuestro software  y así poder implementar  un sistema informático de manera autentica con la finalidad de no tener inconvenientes legales en el fututo y así  respetar el contrato con el cliente y  la empresa.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63953" y="942213"/>
            <a:ext cx="3771417" cy="523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800" dirty="0">
                <a:solidFill>
                  <a:schemeClr val="bg1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  LEGAL </a:t>
            </a:r>
          </a:p>
        </p:txBody>
      </p:sp>
    </p:spTree>
    <p:extLst>
      <p:ext uri="{BB962C8B-B14F-4D97-AF65-F5344CB8AC3E}">
        <p14:creationId xmlns:p14="http://schemas.microsoft.com/office/powerpoint/2010/main" val="23365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62129" y="2738477"/>
            <a:ext cx="99553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/>
              <a:t>Una </a:t>
            </a:r>
            <a:r>
              <a:rPr lang="es-ES" sz="2000" dirty="0"/>
              <a:t>vez instalado el sistema debemos asegurarnos que el cliente conozca el funcionamiento del mismo, y sea funcional tanto para clientes, usuarios administradores, se contara con recursos humanos donde sean 3 programadores que analicen el sistema, la base de datos y el diseño para tener un mejor control, y sea fácil de entender y manejar para el usuario.</a:t>
            </a:r>
            <a:endParaRPr lang="es-MX" sz="2000" dirty="0"/>
          </a:p>
          <a:p>
            <a:pPr algn="just"/>
            <a:endParaRPr lang="es-MX" sz="2000" dirty="0"/>
          </a:p>
        </p:txBody>
      </p:sp>
      <p:sp>
        <p:nvSpPr>
          <p:cNvPr id="5" name="Rectángulo 4"/>
          <p:cNvSpPr/>
          <p:nvPr/>
        </p:nvSpPr>
        <p:spPr>
          <a:xfrm>
            <a:off x="4358400" y="1042046"/>
            <a:ext cx="3822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FACTIBILIDAD OPERATIVA </a:t>
            </a:r>
            <a:endParaRPr lang="es-MX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6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REFERENCIAS 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2474890" y="2268708"/>
            <a:ext cx="724222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Segoe UI Historic" panose="020B0502040204020203" pitchFamily="34" charset="0"/>
              </a:rPr>
              <a:t>(Macas, FUSM Calidad del Software, Factibilidad </a:t>
            </a:r>
            <a:r>
              <a:rPr lang="es-ES" dirty="0" smtClean="0">
                <a:latin typeface="Segoe UI Historic" panose="020B0502040204020203" pitchFamily="34" charset="0"/>
              </a:rPr>
              <a:t>Económica, </a:t>
            </a:r>
            <a:r>
              <a:rPr lang="es-ES" dirty="0">
                <a:latin typeface="Segoe UI Historic" panose="020B0502040204020203" pitchFamily="34" charset="0"/>
              </a:rPr>
              <a:t>2012</a:t>
            </a:r>
            <a:r>
              <a:rPr lang="es-ES" dirty="0" smtClean="0">
                <a:latin typeface="Segoe UI Historic" panose="020B050204020402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s-ES" dirty="0" smtClean="0">
              <a:latin typeface="Segoe UI Historic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MX" dirty="0" err="1">
                <a:latin typeface="Segoe UI" panose="020B0502040204020203" pitchFamily="34" charset="0"/>
                <a:cs typeface="Segoe UI" panose="020B0502040204020203" pitchFamily="34" charset="0"/>
              </a:rPr>
              <a:t>GestioPolis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, ¿Qué es el estudio de factibilidad en un proyecto?, 2001</a:t>
            </a:r>
            <a:r>
              <a:rPr lang="es-MX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MX" dirty="0" err="1">
                <a:latin typeface="Segoe UI" panose="020B0502040204020203" pitchFamily="34" charset="0"/>
                <a:cs typeface="Segoe UI" panose="020B0502040204020203" pitchFamily="34" charset="0"/>
              </a:rPr>
              <a:t>SlideShare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, Estudio de </a:t>
            </a:r>
            <a:r>
              <a:rPr lang="es-MX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Factibilidad, 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2011</a:t>
            </a:r>
            <a:r>
              <a:rPr lang="es-MX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MX" dirty="0" err="1">
                <a:latin typeface="Segoe UI" panose="020B0502040204020203" pitchFamily="34" charset="0"/>
                <a:cs typeface="Segoe UI" panose="020B0502040204020203" pitchFamily="34" charset="0"/>
              </a:rPr>
              <a:t>SkideShare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, Tipos de </a:t>
            </a:r>
            <a:r>
              <a:rPr lang="es-MX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Factibilidad, 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2014).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648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38659" y="914400"/>
            <a:ext cx="555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/>
                </a:solidFill>
              </a:rPr>
              <a:t>CONTENIDO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963390" y="2410404"/>
            <a:ext cx="6501332" cy="3979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 OPERATIVA…………………………………………………………..3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 TECNICA……………………………………………………………...4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 LEGAL………………………………………………………………….5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ECONOMICA………………………………….......................6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DE FACTIBILIDAD…………………………………………………….…7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 TECNICA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…………………………………………………………….8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 ECONOMICA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…………………………………......................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s-MX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 LEGAL………………………………………………………………10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 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OPERATIVA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……………………………………………………...11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REFERENCIAS…………………………………………………………………………12</a:t>
            </a:r>
          </a:p>
        </p:txBody>
      </p:sp>
    </p:spTree>
    <p:extLst>
      <p:ext uri="{BB962C8B-B14F-4D97-AF65-F5344CB8AC3E}">
        <p14:creationId xmlns:p14="http://schemas.microsoft.com/office/powerpoint/2010/main" val="38844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4436" y="493369"/>
            <a:ext cx="10571998" cy="970450"/>
          </a:xfrm>
        </p:spPr>
        <p:txBody>
          <a:bodyPr/>
          <a:lstStyle/>
          <a:p>
            <a:pPr algn="ctr"/>
            <a:r>
              <a:rPr lang="es-MX" dirty="0" smtClean="0"/>
              <a:t>Factibilidad Operativa 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609860" y="2841508"/>
            <a:ext cx="90152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MX" dirty="0"/>
              <a:t>El sistema será puesto en marcha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MX" dirty="0"/>
              <a:t>Beneficios con los que cuenta para los usuarios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MX" dirty="0"/>
              <a:t>Que el usuario reciba información del sistema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MX" dirty="0"/>
              <a:t>Suministrar las herramientas para el sistema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MX" dirty="0"/>
              <a:t>Dar capacitación a los usuarios </a:t>
            </a:r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ES" dirty="0"/>
              <a:t>Una vez instalado el sistema debemos asegurarnos que el cliente conozca el funcionamiento del mismo, </a:t>
            </a:r>
            <a:r>
              <a:rPr lang="es-ES" dirty="0" smtClean="0"/>
              <a:t> y </a:t>
            </a:r>
            <a:r>
              <a:rPr lang="es-ES" dirty="0"/>
              <a:t>sea funcional tanto para clientes, usuarios administradores, se contara con recursos humanos donde sean 3 programadores que analicen el sistema, la base de datos y el diseño para tener un mejor control, y sea fácil de entender y manejar para el usuario.</a:t>
            </a:r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352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s-MX" dirty="0" smtClean="0"/>
              <a:t>Factibilidad Técnica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307857" y="2619531"/>
            <a:ext cx="9855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>
                <a:latin typeface="Gill Sans MT" panose="020B0502020104020203" pitchFamily="34" charset="0"/>
              </a:rPr>
              <a:t>Se encargar de determinar la infraestructura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>
                <a:latin typeface="Gill Sans MT" panose="020B0502020104020203" pitchFamily="34" charset="0"/>
              </a:rPr>
              <a:t>Donde será instalado el sistema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>
                <a:latin typeface="Gill Sans MT" panose="020B0502020104020203" pitchFamily="34" charset="0"/>
              </a:rPr>
              <a:t>Especificaciones y requerimientos del sistema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>
                <a:latin typeface="Gill Sans MT" panose="020B0502020104020203" pitchFamily="34" charset="0"/>
              </a:rPr>
              <a:t>Plataforma o sistema en el cual se </a:t>
            </a:r>
            <a:r>
              <a:rPr lang="es-ES" dirty="0" smtClean="0">
                <a:latin typeface="Gill Sans MT" panose="020B0502020104020203" pitchFamily="34" charset="0"/>
              </a:rPr>
              <a:t>trabajara</a:t>
            </a:r>
          </a:p>
          <a:p>
            <a:pPr algn="just"/>
            <a:endParaRPr lang="es-ES" dirty="0">
              <a:latin typeface="Gill Sans MT" panose="020B0502020104020203" pitchFamily="34" charset="0"/>
            </a:endParaRPr>
          </a:p>
          <a:p>
            <a:pPr algn="just"/>
            <a:r>
              <a:rPr lang="es-MX" dirty="0"/>
              <a:t>Contar con un software adecuado para desarrollar el sistema, </a:t>
            </a:r>
            <a:r>
              <a:rPr lang="es-MX" dirty="0" smtClean="0"/>
              <a:t> será mo</a:t>
            </a:r>
            <a:r>
              <a:rPr lang="es-MX" dirty="0" smtClean="0"/>
              <a:t>ntado en un servidor  </a:t>
            </a:r>
            <a:r>
              <a:rPr lang="es-MX" dirty="0" err="1" smtClean="0"/>
              <a:t>Node</a:t>
            </a:r>
            <a:r>
              <a:rPr lang="es-MX" dirty="0" smtClean="0"/>
              <a:t> JS </a:t>
            </a:r>
            <a:r>
              <a:rPr lang="es-MX" dirty="0" smtClean="0"/>
              <a:t> </a:t>
            </a:r>
            <a:r>
              <a:rPr lang="es-MX" dirty="0"/>
              <a:t>de tal forma que se pueda manejar con la tecnología que tenemos hoy en día sin problema alguno, e ir dando el  mantenimiento necesario con actualizaciones a nuestro sistema de forma mensual  para tener una compatibilidad con las diferentes plataformas que existen.</a:t>
            </a:r>
          </a:p>
          <a:p>
            <a:pPr algn="just"/>
            <a:r>
              <a:rPr lang="es-ES" dirty="0" smtClean="0">
                <a:latin typeface="Gill Sans MT" panose="020B0502020104020203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dirty="0">
              <a:latin typeface="Gill Sans MT" panose="020B0502020104020203" pitchFamily="34" charset="0"/>
            </a:endParaRPr>
          </a:p>
          <a:p>
            <a:pPr algn="just"/>
            <a:r>
              <a:rPr lang="es-ES" dirty="0" smtClean="0">
                <a:latin typeface="Gill Sans MT" panose="020B0502020104020203" pitchFamily="34" charset="0"/>
              </a:rPr>
              <a:t> </a:t>
            </a:r>
            <a:endParaRPr lang="es-E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8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s-MX" dirty="0" smtClean="0"/>
              <a:t>Factibilidad Legal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1357745" y="2902819"/>
            <a:ext cx="9125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>
                <a:latin typeface="Gill Sans MT" panose="020B0502020104020203" pitchFamily="34" charset="0"/>
              </a:rPr>
              <a:t>Evaluar la viabilidad  del sistema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>
                <a:latin typeface="Gill Sans MT" panose="020B0502020104020203" pitchFamily="34" charset="0"/>
              </a:rPr>
              <a:t>Requerimientos legales del proyecto para su operación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>
                <a:latin typeface="Gill Sans MT" panose="020B0502020104020203" pitchFamily="34" charset="0"/>
              </a:rPr>
              <a:t>Licencias de software para emplearlo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>
                <a:latin typeface="Gill Sans MT" panose="020B0502020104020203" pitchFamily="34" charset="0"/>
              </a:rPr>
              <a:t>Contrato de servicios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>
                <a:latin typeface="Gill Sans MT" panose="020B0502020104020203" pitchFamily="34" charset="0"/>
              </a:rPr>
              <a:t>Aseguramiento que el sistema no infringe ninguna norma o ley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>
                <a:latin typeface="Gill Sans MT" panose="020B0502020104020203" pitchFamily="34" charset="0"/>
              </a:rPr>
              <a:t>Garantizar el respeto en los acuerdos </a:t>
            </a:r>
            <a:endParaRPr lang="es-E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s-MX" dirty="0" smtClean="0"/>
              <a:t>Factibilidad Económica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3021676" y="3033236"/>
            <a:ext cx="8705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>
                <a:latin typeface="Gill Sans MT" panose="020B0502020104020203" pitchFamily="34" charset="0"/>
              </a:rPr>
              <a:t>Costos y ganancias de la empresa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>
                <a:latin typeface="Gill Sans MT" panose="020B0502020104020203" pitchFamily="34" charset="0"/>
              </a:rPr>
              <a:t>Costos de hardware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>
                <a:latin typeface="Gill Sans MT" panose="020B0502020104020203" pitchFamily="34" charset="0"/>
              </a:rPr>
              <a:t>Costos de software </a:t>
            </a:r>
            <a:endParaRPr lang="es-E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93602" y="2653048"/>
            <a:ext cx="7291310" cy="1622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4800" dirty="0" smtClean="0">
                <a:solidFill>
                  <a:schemeClr val="accent1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DE FACTIBILIDAD  </a:t>
            </a:r>
            <a:endParaRPr lang="es-MX" sz="4800" dirty="0">
              <a:solidFill>
                <a:schemeClr val="accent1"/>
              </a:solidFill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86377" y="3170099"/>
            <a:ext cx="8190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/>
              <a:t>Contar con un software adecuado para desarrollar el sistema,  será montado en un servidor  </a:t>
            </a:r>
            <a:r>
              <a:rPr lang="es-MX" sz="2000" dirty="0" err="1"/>
              <a:t>Node</a:t>
            </a:r>
            <a:r>
              <a:rPr lang="es-MX" sz="2000" dirty="0"/>
              <a:t> JS  de tal forma que se pueda manejar con la tecnología que tenemos hoy en día sin problema alguno, e ir dando el  mantenimiento necesario con actualizaciones a nuestro sistema de forma mensual  para tener una compatibilidad con las diferentes plataformas que existen.</a:t>
            </a:r>
          </a:p>
          <a:p>
            <a:pPr algn="just"/>
            <a:endParaRPr lang="es-MX" sz="2000" dirty="0"/>
          </a:p>
        </p:txBody>
      </p:sp>
      <p:sp>
        <p:nvSpPr>
          <p:cNvPr id="5" name="Rectángulo 4"/>
          <p:cNvSpPr/>
          <p:nvPr/>
        </p:nvSpPr>
        <p:spPr>
          <a:xfrm>
            <a:off x="3701057" y="890697"/>
            <a:ext cx="4678268" cy="585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3200" dirty="0">
                <a:solidFill>
                  <a:schemeClr val="bg1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 TECNICA </a:t>
            </a:r>
          </a:p>
        </p:txBody>
      </p:sp>
    </p:spTree>
    <p:extLst>
      <p:ext uri="{BB962C8B-B14F-4D97-AF65-F5344CB8AC3E}">
        <p14:creationId xmlns:p14="http://schemas.microsoft.com/office/powerpoint/2010/main" val="17246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47742" y="3015483"/>
            <a:ext cx="80879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/>
              <a:t>Se usara el modelo COCOMO para s determinar el presupuesto de costos  de los recursos técnicos, humanos y materiales para el desarrollo como para la implantación del sistema, además nos ayudara a realizar los análisis costo-beneficio de nuestro sistema el mismo que nos ayudara a  determinar si es factible a desarrollar económicamente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098014" y="980849"/>
            <a:ext cx="4270721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FACTIBILIDAD  ECONOMICA </a:t>
            </a:r>
          </a:p>
        </p:txBody>
      </p:sp>
    </p:spTree>
    <p:extLst>
      <p:ext uri="{BB962C8B-B14F-4D97-AF65-F5344CB8AC3E}">
        <p14:creationId xmlns:p14="http://schemas.microsoft.com/office/powerpoint/2010/main" val="26477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2110</TotalTime>
  <Words>601</Words>
  <Application>Microsoft Office PowerPoint</Application>
  <PresentationFormat>Panorámica</PresentationFormat>
  <Paragraphs>64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Calibri</vt:lpstr>
      <vt:lpstr>Gill Sans MT</vt:lpstr>
      <vt:lpstr>Segoe UI</vt:lpstr>
      <vt:lpstr>Segoe UI Historic</vt:lpstr>
      <vt:lpstr>Times New Roman</vt:lpstr>
      <vt:lpstr>Wingdings</vt:lpstr>
      <vt:lpstr>Wingdings 2</vt:lpstr>
      <vt:lpstr>Dividendo</vt:lpstr>
      <vt:lpstr>Estudio de Factibilidad</vt:lpstr>
      <vt:lpstr>Presentación de PowerPoint</vt:lpstr>
      <vt:lpstr>Factibilidad Operativa </vt:lpstr>
      <vt:lpstr>Factibilidad Técnica</vt:lpstr>
      <vt:lpstr>Factibilidad Legal</vt:lpstr>
      <vt:lpstr>Factibilidad Económica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Factibilidad</dc:title>
  <dc:creator>Usuario de Windows</dc:creator>
  <cp:lastModifiedBy>Usuario de Windows</cp:lastModifiedBy>
  <cp:revision>16</cp:revision>
  <dcterms:created xsi:type="dcterms:W3CDTF">2018-10-18T05:40:58Z</dcterms:created>
  <dcterms:modified xsi:type="dcterms:W3CDTF">2018-11-30T04:19:12Z</dcterms:modified>
</cp:coreProperties>
</file>