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0D141-2AE4-4573-95BE-B772098E3BD3}">
  <a:tblStyle styleId="{C390D141-2AE4-4573-95BE-B772098E3B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453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47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61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66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1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45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07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02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4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8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78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67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69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88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“Título del Caso”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dirty="0"/>
              <a:t>Ingeniería Informática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Escuela de Informática y Telecomunicaciones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Sede [Insertar Sede]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2022</a:t>
            </a: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Docente Instructor de la Asignatura: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Integrantes del Equipo: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Responsabilidades</a:t>
            </a:r>
            <a:endParaRPr dirty="0"/>
          </a:p>
        </p:txBody>
      </p:sp>
      <p:sp>
        <p:nvSpPr>
          <p:cNvPr id="158" name="Google Shape;158;p24"/>
          <p:cNvSpPr txBox="1"/>
          <p:nvPr/>
        </p:nvSpPr>
        <p:spPr>
          <a:xfrm>
            <a:off x="908244" y="2833855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/>
          </a:p>
        </p:txBody>
      </p:sp>
      <p:pic>
        <p:nvPicPr>
          <p:cNvPr id="159" name="Google Shape;159;p24" descr="Resultado de imagen para matriz 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9" y="3429000"/>
            <a:ext cx="7330437" cy="3244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Estimación de Riesgos</a:t>
            </a:r>
            <a:endParaRPr dirty="0"/>
          </a:p>
        </p:txBody>
      </p:sp>
      <p:sp>
        <p:nvSpPr>
          <p:cNvPr id="166" name="Google Shape;166;p25"/>
          <p:cNvSpPr txBox="1"/>
          <p:nvPr/>
        </p:nvSpPr>
        <p:spPr>
          <a:xfrm>
            <a:off x="838970" y="3178239"/>
            <a:ext cx="4519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Riesgos considerados en el Proyecto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Presentación de aplicación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66254" y="2436276"/>
            <a:ext cx="25627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 y Propuesta de Valor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Lista de Requerimientos</a:t>
            </a:r>
            <a:endParaRPr dirty="0"/>
          </a:p>
        </p:txBody>
      </p:sp>
      <p:sp>
        <p:nvSpPr>
          <p:cNvPr id="109" name="Google Shape;109;p17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Diseño del Sistema</a:t>
            </a:r>
            <a:endParaRPr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41252" y="951625"/>
            <a:ext cx="10515600" cy="92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Diseño del Sistema</a:t>
            </a:r>
            <a:endParaRPr dirty="0"/>
          </a:p>
        </p:txBody>
      </p:sp>
      <p:sp>
        <p:nvSpPr>
          <p:cNvPr id="131" name="Google Shape;131;p20"/>
          <p:cNvSpPr txBox="1"/>
          <p:nvPr/>
        </p:nvSpPr>
        <p:spPr>
          <a:xfrm>
            <a:off x="641252" y="2155266"/>
            <a:ext cx="8609428" cy="305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88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Diseño del Sistema</a:t>
            </a:r>
            <a:endParaRPr dirty="0"/>
          </a:p>
        </p:txBody>
      </p:sp>
      <p:sp>
        <p:nvSpPr>
          <p:cNvPr id="124" name="Google Shape;124;p19"/>
          <p:cNvSpPr txBox="1"/>
          <p:nvPr/>
        </p:nvSpPr>
        <p:spPr>
          <a:xfrm>
            <a:off x="641252" y="2274837"/>
            <a:ext cx="8929468" cy="351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Principales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41252" y="2394073"/>
            <a:ext cx="526101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Panorámica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Portafolio de Título “Título del Caso”</vt:lpstr>
      <vt:lpstr>Problemática a Resolver</vt:lpstr>
      <vt:lpstr>Solución Descripción de la Solución y Propuesta de Valor   Objetivo del Proyecto Qué se Desarrolló como Producto de software. </vt:lpstr>
      <vt:lpstr>Alcances</vt:lpstr>
      <vt:lpstr>Lista de Requerimientos</vt:lpstr>
      <vt:lpstr>Diseño del Sistema</vt:lpstr>
      <vt:lpstr>Diseño del Sistema</vt:lpstr>
      <vt:lpstr>Diseño del Sistema</vt:lpstr>
      <vt:lpstr>Tecnologías del Desarrollo</vt:lpstr>
      <vt:lpstr>Responsabilidades</vt:lpstr>
      <vt:lpstr>Estimación de Riesgos</vt:lpstr>
      <vt:lpstr>Planificación</vt:lpstr>
      <vt:lpstr>Resumen de Costos Estimados del Proyecto</vt:lpstr>
      <vt:lpstr>Presentación de aplicación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cp:lastModifiedBy>Jeanette herminia Leonelli Riffo</cp:lastModifiedBy>
  <cp:revision>15</cp:revision>
  <dcterms:modified xsi:type="dcterms:W3CDTF">2022-08-07T22:27:17Z</dcterms:modified>
</cp:coreProperties>
</file>