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xza6Dd1iDY9HcCb7eNCx3veJm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302BD3-2B7F-4DD8-96C3-657801C48D40}">
  <a:tblStyle styleId="{3A302BD3-2B7F-4DD8-96C3-657801C48D4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4" name="Google Shape;17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0" name="Google Shape;150;p7"/>
          <p:cNvGraphicFramePr/>
          <p:nvPr/>
        </p:nvGraphicFramePr>
        <p:xfrm>
          <a:off x="1248696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{3A302BD3-2B7F-4DD8-96C3-657801C48D40}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actividades del punto anterior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6" name="Google Shape;16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