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66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6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25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76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705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278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87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27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49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2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84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31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0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31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88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2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DFF08F-DC6B-4601-B491-B0F83F6DD2DA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64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635929" y="3317966"/>
            <a:ext cx="5217742" cy="1776548"/>
          </a:xfrm>
        </p:spPr>
        <p:txBody>
          <a:bodyPr>
            <a:normAutofit fontScale="90000"/>
          </a:bodyPr>
          <a:lstStyle/>
          <a:p>
            <a:r>
              <a:rPr lang="es-MX" sz="9800" b="1" dirty="0" err="1" smtClean="0"/>
              <a:t>Atik</a:t>
            </a:r>
            <a:r>
              <a:rPr lang="es-MX" sz="9800" b="1" dirty="0" smtClean="0"/>
              <a:t>-data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/>
              <a:t/>
            </a:r>
            <a:br>
              <a:rPr lang="es-MX" dirty="0"/>
            </a:b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635930" y="3678501"/>
            <a:ext cx="5217741" cy="775934"/>
          </a:xfrm>
        </p:spPr>
        <p:txBody>
          <a:bodyPr/>
          <a:lstStyle/>
          <a:p>
            <a:r>
              <a:rPr lang="es-MX" sz="2800" b="1" dirty="0" smtClean="0"/>
              <a:t>Equipo: </a:t>
            </a:r>
            <a:r>
              <a:rPr lang="es-MX" sz="2800" dirty="0" smtClean="0"/>
              <a:t>404 error </a:t>
            </a:r>
            <a:r>
              <a:rPr lang="es-MX" sz="2800" dirty="0" err="1" smtClean="0"/>
              <a:t>name</a:t>
            </a:r>
            <a:r>
              <a:rPr lang="es-MX" sz="2800" dirty="0" smtClean="0"/>
              <a:t> </a:t>
            </a:r>
            <a:r>
              <a:rPr lang="es-MX" sz="2800" dirty="0" err="1" smtClean="0"/>
              <a:t>not</a:t>
            </a:r>
            <a:r>
              <a:rPr lang="es-MX" sz="2800" dirty="0" smtClean="0"/>
              <a:t> </a:t>
            </a:r>
            <a:r>
              <a:rPr lang="es-MX" sz="2800" dirty="0" err="1" smtClean="0"/>
              <a:t>found</a:t>
            </a:r>
            <a:r>
              <a:rPr lang="es-MX" dirty="0" smtClean="0"/>
              <a:t> 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8" y="-940526"/>
            <a:ext cx="6959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3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¿Sabias </a:t>
            </a:r>
            <a:r>
              <a:rPr lang="es-MX" dirty="0" smtClean="0"/>
              <a:t>que?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C</a:t>
            </a:r>
            <a:r>
              <a:rPr lang="es-MX" sz="2800" dirty="0" smtClean="0"/>
              <a:t>on </a:t>
            </a:r>
            <a:r>
              <a:rPr lang="es-MX" sz="2800" dirty="0" smtClean="0"/>
              <a:t>el salario mínimo, tendrías que trabajar alrededor de 5 años para poder obtener lo de un mes de salario del presidente de la republica.</a:t>
            </a:r>
            <a:endParaRPr lang="es-MX" sz="2800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446" y="2272937"/>
            <a:ext cx="4088673" cy="3461657"/>
          </a:xfrm>
        </p:spPr>
      </p:pic>
    </p:spTree>
    <p:extLst>
      <p:ext uri="{BB962C8B-B14F-4D97-AF65-F5344CB8AC3E}">
        <p14:creationId xmlns:p14="http://schemas.microsoft.com/office/powerpoint/2010/main" val="127440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sz="3600" dirty="0" smtClean="0"/>
              <a:t>El sueldo actual del presidente municipal de Cuernavaca es de $21319.95 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pPr algn="r"/>
            <a:r>
              <a:rPr lang="es-MX" dirty="0" smtClean="0"/>
              <a:t>INAI- 2019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540" y="2667000"/>
            <a:ext cx="2917120" cy="3124200"/>
          </a:xfrm>
        </p:spPr>
      </p:pic>
    </p:spTree>
    <p:extLst>
      <p:ext uri="{BB962C8B-B14F-4D97-AF65-F5344CB8AC3E}">
        <p14:creationId xmlns:p14="http://schemas.microsoft.com/office/powerpoint/2010/main" val="49793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Propuesta de valor </a:t>
            </a:r>
            <a:endParaRPr lang="es-MX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sz="2800" dirty="0" smtClean="0"/>
              <a:t>Desarrollo de una aplicación interactiva  a la hora de presentar la información que llame la atención del usuario y al mismo tiempo abarca a una sección de la población que se piensa no puede consultar la información debido a una discapacidad.</a:t>
            </a:r>
            <a:endParaRPr lang="es-MX" sz="2800" dirty="0"/>
          </a:p>
        </p:txBody>
      </p:sp>
      <p:pic>
        <p:nvPicPr>
          <p:cNvPr id="1026" name="Picture 2" descr="Resultado de imagen para aplicaciones interactivas de busqueda de datos"/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88"/>
          <a:stretch/>
        </p:blipFill>
        <p:spPr bwMode="auto">
          <a:xfrm>
            <a:off x="7616534" y="2777099"/>
            <a:ext cx="2820690" cy="285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43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inversión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Hardware </a:t>
            </a: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 smtClean="0"/>
              <a:t>1 arduino </a:t>
            </a:r>
          </a:p>
          <a:p>
            <a:r>
              <a:rPr lang="es-MX" dirty="0" smtClean="0"/>
              <a:t>1 SSP-32</a:t>
            </a:r>
          </a:p>
          <a:p>
            <a:r>
              <a:rPr lang="es-MX" dirty="0" smtClean="0"/>
              <a:t>6 servomotores </a:t>
            </a:r>
          </a:p>
          <a:p>
            <a:r>
              <a:rPr lang="es-MX" dirty="0" smtClean="0"/>
              <a:t>6 Leds </a:t>
            </a:r>
            <a:endParaRPr lang="es-MX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 smtClean="0"/>
              <a:t>Software </a:t>
            </a:r>
            <a:endParaRPr lang="es-MX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MX" dirty="0" smtClean="0"/>
              <a:t>Computo en la nube : Spring framework  </a:t>
            </a:r>
          </a:p>
          <a:p>
            <a:r>
              <a:rPr lang="es-MX" dirty="0" smtClean="0"/>
              <a:t>Computo en la nube Amazon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979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problema</a:t>
            </a:r>
            <a:endParaRPr lang="es-MX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s-MX" sz="2800" dirty="0" smtClean="0"/>
              <a:t>A pesar de que la sociedad tiene derecho a la información publica y esta se encuentra disponible en plataformas digitales, los usuarios no hacen uso de ella por que los medios en los que se encuentran son poco interactivos </a:t>
            </a:r>
            <a:r>
              <a:rPr lang="es-MX" sz="2800" dirty="0" smtClean="0"/>
              <a:t>o </a:t>
            </a:r>
            <a:r>
              <a:rPr lang="es-MX" sz="2800" dirty="0" smtClean="0"/>
              <a:t>realmente no saben donde consultarla.</a:t>
            </a:r>
            <a:endParaRPr lang="es-MX" sz="2800" dirty="0"/>
          </a:p>
        </p:txBody>
      </p:sp>
      <p:pic>
        <p:nvPicPr>
          <p:cNvPr id="2054" name="Picture 6" descr="Resultado de imagen para busqueda de dato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93000" y="2667000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86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Justificación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 Debido a que muchas personas desconocen organismos gubernamentales que brindan información acerca de la rendición de </a:t>
            </a:r>
            <a:r>
              <a:rPr lang="es-MX" dirty="0" smtClean="0"/>
              <a:t>cuentas de los estados, </a:t>
            </a:r>
            <a:r>
              <a:rPr lang="es-MX" dirty="0"/>
              <a:t>por lo que a</a:t>
            </a:r>
            <a:r>
              <a:rPr lang="es-MX" dirty="0" smtClean="0"/>
              <a:t>l realizarse este proyecto  se pretende </a:t>
            </a:r>
            <a:r>
              <a:rPr lang="es-MX" dirty="0"/>
              <a:t>a</a:t>
            </a:r>
            <a:r>
              <a:rPr lang="es-MX" dirty="0" smtClean="0"/>
              <a:t>tender a la sociedad en general a que pueda </a:t>
            </a:r>
            <a:r>
              <a:rPr lang="es-MX" dirty="0"/>
              <a:t>acceder a la información de una forma mas </a:t>
            </a:r>
            <a:r>
              <a:rPr lang="es-MX" dirty="0" smtClean="0"/>
              <a:t>interactiva y con ello dar a conocer con mas transparencia los datos estadísticos de cada estado.</a:t>
            </a:r>
            <a:endParaRPr lang="es-MX" dirty="0" smtClean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3974" y="2666998"/>
            <a:ext cx="3416391" cy="272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011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1319</TotalTime>
  <Words>236</Words>
  <Application>Microsoft Office PowerPoint</Application>
  <PresentationFormat>Panorámica</PresentationFormat>
  <Paragraphs>26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Atik-data   </vt:lpstr>
      <vt:lpstr>¿Sabias que? </vt:lpstr>
      <vt:lpstr> </vt:lpstr>
      <vt:lpstr>Propuesta de valor </vt:lpstr>
      <vt:lpstr>inversión</vt:lpstr>
      <vt:lpstr>problema</vt:lpstr>
      <vt:lpstr>Justificación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</dc:creator>
  <cp:lastModifiedBy>pc</cp:lastModifiedBy>
  <cp:revision>26</cp:revision>
  <dcterms:created xsi:type="dcterms:W3CDTF">2019-10-18T19:51:57Z</dcterms:created>
  <dcterms:modified xsi:type="dcterms:W3CDTF">2019-10-19T17:52:40Z</dcterms:modified>
</cp:coreProperties>
</file>