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73" r:id="rId3"/>
    <p:sldId id="315" r:id="rId4"/>
    <p:sldId id="267" r:id="rId5"/>
    <p:sldId id="282" r:id="rId6"/>
    <p:sldId id="264" r:id="rId7"/>
    <p:sldId id="259" r:id="rId8"/>
    <p:sldId id="265" r:id="rId9"/>
    <p:sldId id="312" r:id="rId10"/>
    <p:sldId id="280" r:id="rId11"/>
    <p:sldId id="313" r:id="rId12"/>
    <p:sldId id="314" r:id="rId13"/>
    <p:sldId id="258" r:id="rId14"/>
  </p:sldIdLst>
  <p:sldSz cx="9144000" cy="5143500" type="screen16x9"/>
  <p:notesSz cx="6858000" cy="9144000"/>
  <p:embeddedFontLst>
    <p:embeddedFont>
      <p:font typeface="Commissioner" panose="020B0604020202020204" charset="0"/>
      <p:regular r:id="rId16"/>
      <p:bold r:id="rId17"/>
    </p:embeddedFont>
    <p:embeddedFont>
      <p:font typeface="Lexend" panose="020B0604020202020204" charset="0"/>
      <p:regular r:id="rId18"/>
      <p:bold r:id="rId19"/>
    </p:embeddedFont>
    <p:embeddedFont>
      <p:font typeface="Lexend Medium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56A03-7F1D-4102-8600-6C7B83D6BDC6}">
  <a:tblStyle styleId="{82F56A03-7F1D-4102-8600-6C7B83D6B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920382d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920382d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e29e79660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e29e79660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3d38024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3d38024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3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3d38024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3d38024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87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e2bdb30bb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e2bdb30bb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e2bdb30bb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e2bdb30bb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45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e3ddb01e2a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e3ddb01e2a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e29e796600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e29e796600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e39601e745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e39601e745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3d38024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3d38024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3d38024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3d38024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0" y="1857300"/>
            <a:ext cx="9144000" cy="12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400" y="710368"/>
            <a:ext cx="6451200" cy="14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400" y="202392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ine columns 1">
  <p:cSld name="CUSTOM_3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837" name="Google Shape;837;p2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838" name="Google Shape;838;p2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2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27"/>
          <p:cNvSpPr/>
          <p:nvPr/>
        </p:nvSpPr>
        <p:spPr>
          <a:xfrm>
            <a:off x="-25" y="2481500"/>
            <a:ext cx="91440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7"/>
          <p:cNvSpPr txBox="1">
            <a:spLocks noGrp="1"/>
          </p:cNvSpPr>
          <p:nvPr>
            <p:ph type="title" idx="2"/>
          </p:nvPr>
        </p:nvSpPr>
        <p:spPr>
          <a:xfrm>
            <a:off x="3405675" y="1262991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3" name="Google Shape;863;p27"/>
          <p:cNvSpPr txBox="1">
            <a:spLocks noGrp="1"/>
          </p:cNvSpPr>
          <p:nvPr>
            <p:ph type="title" idx="3"/>
          </p:nvPr>
        </p:nvSpPr>
        <p:spPr>
          <a:xfrm>
            <a:off x="3349512" y="1642197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 idx="4"/>
          </p:nvPr>
        </p:nvSpPr>
        <p:spPr>
          <a:xfrm>
            <a:off x="707100" y="1262991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title" idx="5"/>
          </p:nvPr>
        </p:nvSpPr>
        <p:spPr>
          <a:xfrm>
            <a:off x="651000" y="1642197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6" name="Google Shape;866;p27"/>
          <p:cNvSpPr txBox="1">
            <a:spLocks noGrp="1"/>
          </p:cNvSpPr>
          <p:nvPr>
            <p:ph type="title" idx="6"/>
          </p:nvPr>
        </p:nvSpPr>
        <p:spPr>
          <a:xfrm>
            <a:off x="6104038" y="1262991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7" name="Google Shape;867;p27"/>
          <p:cNvSpPr txBox="1">
            <a:spLocks noGrp="1"/>
          </p:cNvSpPr>
          <p:nvPr>
            <p:ph type="title" idx="7"/>
          </p:nvPr>
        </p:nvSpPr>
        <p:spPr>
          <a:xfrm>
            <a:off x="6047900" y="1642197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8" name="Google Shape;868;p27"/>
          <p:cNvSpPr txBox="1">
            <a:spLocks noGrp="1"/>
          </p:cNvSpPr>
          <p:nvPr>
            <p:ph type="title" idx="8"/>
          </p:nvPr>
        </p:nvSpPr>
        <p:spPr>
          <a:xfrm>
            <a:off x="3405675" y="2447259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9" name="Google Shape;869;p27"/>
          <p:cNvSpPr txBox="1">
            <a:spLocks noGrp="1"/>
          </p:cNvSpPr>
          <p:nvPr>
            <p:ph type="title" idx="9"/>
          </p:nvPr>
        </p:nvSpPr>
        <p:spPr>
          <a:xfrm>
            <a:off x="3349512" y="282646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0" name="Google Shape;870;p27"/>
          <p:cNvSpPr txBox="1">
            <a:spLocks noGrp="1"/>
          </p:cNvSpPr>
          <p:nvPr>
            <p:ph type="title" idx="13"/>
          </p:nvPr>
        </p:nvSpPr>
        <p:spPr>
          <a:xfrm>
            <a:off x="707100" y="2447259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1" name="Google Shape;871;p27"/>
          <p:cNvSpPr txBox="1">
            <a:spLocks noGrp="1"/>
          </p:cNvSpPr>
          <p:nvPr>
            <p:ph type="title" idx="14"/>
          </p:nvPr>
        </p:nvSpPr>
        <p:spPr>
          <a:xfrm>
            <a:off x="651000" y="282646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2" name="Google Shape;872;p27"/>
          <p:cNvSpPr txBox="1">
            <a:spLocks noGrp="1"/>
          </p:cNvSpPr>
          <p:nvPr>
            <p:ph type="title" idx="15"/>
          </p:nvPr>
        </p:nvSpPr>
        <p:spPr>
          <a:xfrm>
            <a:off x="6104038" y="2447259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3" name="Google Shape;873;p27"/>
          <p:cNvSpPr txBox="1">
            <a:spLocks noGrp="1"/>
          </p:cNvSpPr>
          <p:nvPr>
            <p:ph type="title" idx="16"/>
          </p:nvPr>
        </p:nvSpPr>
        <p:spPr>
          <a:xfrm>
            <a:off x="6047900" y="282646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4" name="Google Shape;874;p27"/>
          <p:cNvSpPr txBox="1">
            <a:spLocks noGrp="1"/>
          </p:cNvSpPr>
          <p:nvPr>
            <p:ph type="title" idx="17"/>
          </p:nvPr>
        </p:nvSpPr>
        <p:spPr>
          <a:xfrm>
            <a:off x="3405675" y="367915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18"/>
          </p:nvPr>
        </p:nvSpPr>
        <p:spPr>
          <a:xfrm>
            <a:off x="3349512" y="4058359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title" idx="19"/>
          </p:nvPr>
        </p:nvSpPr>
        <p:spPr>
          <a:xfrm>
            <a:off x="707100" y="367915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20"/>
          </p:nvPr>
        </p:nvSpPr>
        <p:spPr>
          <a:xfrm>
            <a:off x="651000" y="4058359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title" idx="21"/>
          </p:nvPr>
        </p:nvSpPr>
        <p:spPr>
          <a:xfrm>
            <a:off x="6104038" y="367915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22"/>
          </p:nvPr>
        </p:nvSpPr>
        <p:spPr>
          <a:xfrm>
            <a:off x="6047900" y="4058359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32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01" name="Google Shape;1001;p32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02" name="Google Shape;1002;p32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2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32"/>
          <p:cNvSpPr/>
          <p:nvPr/>
        </p:nvSpPr>
        <p:spPr>
          <a:xfrm>
            <a:off x="7134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3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27" name="Google Shape;1027;p3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28" name="Google Shape;1028;p3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3"/>
          <p:cNvSpPr/>
          <p:nvPr/>
        </p:nvSpPr>
        <p:spPr>
          <a:xfrm>
            <a:off x="-25" y="2481500"/>
            <a:ext cx="9144000" cy="21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4"/>
          <p:cNvGrpSpPr/>
          <p:nvPr/>
        </p:nvGrpSpPr>
        <p:grpSpPr>
          <a:xfrm>
            <a:off x="-15" y="-6"/>
            <a:ext cx="9143864" cy="2572076"/>
            <a:chOff x="-15" y="2571344"/>
            <a:chExt cx="9143864" cy="2572076"/>
          </a:xfrm>
        </p:grpSpPr>
        <p:grpSp>
          <p:nvGrpSpPr>
            <p:cNvPr id="1053" name="Google Shape;1053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54" name="Google Shape;1054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34"/>
          <p:cNvSpPr/>
          <p:nvPr/>
        </p:nvSpPr>
        <p:spPr>
          <a:xfrm>
            <a:off x="0" y="513000"/>
            <a:ext cx="9144000" cy="20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34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078" name="Google Shape;1078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79" name="Google Shape;1079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34"/>
          <p:cNvSpPr/>
          <p:nvPr/>
        </p:nvSpPr>
        <p:spPr>
          <a:xfrm>
            <a:off x="0" y="2490475"/>
            <a:ext cx="9144000" cy="21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26" name="Google Shape;126;p6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6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0" y="2490475"/>
            <a:ext cx="9144000" cy="228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9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233" name="Google Shape;233;p9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234" name="Google Shape;234;p9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9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9"/>
          <p:cNvSpPr/>
          <p:nvPr/>
        </p:nvSpPr>
        <p:spPr>
          <a:xfrm>
            <a:off x="0" y="2433925"/>
            <a:ext cx="9144000" cy="116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1048525" y="709404"/>
            <a:ext cx="4045200" cy="13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048525" y="1901279"/>
            <a:ext cx="3639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1"/>
          <p:cNvGrpSpPr/>
          <p:nvPr/>
        </p:nvGrpSpPr>
        <p:grpSpPr>
          <a:xfrm>
            <a:off x="-15" y="1544"/>
            <a:ext cx="9143864" cy="2572076"/>
            <a:chOff x="-15" y="2571344"/>
            <a:chExt cx="9143864" cy="2572076"/>
          </a:xfrm>
        </p:grpSpPr>
        <p:grpSp>
          <p:nvGrpSpPr>
            <p:cNvPr id="263" name="Google Shape;263;p11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264" name="Google Shape;264;p11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1"/>
          <p:cNvSpPr/>
          <p:nvPr/>
        </p:nvSpPr>
        <p:spPr>
          <a:xfrm>
            <a:off x="-87" y="825129"/>
            <a:ext cx="9144000" cy="17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1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288" name="Google Shape;288;p11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1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/>
          <p:nvPr/>
        </p:nvSpPr>
        <p:spPr>
          <a:xfrm>
            <a:off x="0" y="2490475"/>
            <a:ext cx="9144000" cy="184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 txBox="1">
            <a:spLocks noGrp="1"/>
          </p:cNvSpPr>
          <p:nvPr>
            <p:ph type="title" hasCustomPrompt="1"/>
          </p:nvPr>
        </p:nvSpPr>
        <p:spPr>
          <a:xfrm>
            <a:off x="1081600" y="1437300"/>
            <a:ext cx="69810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11"/>
          <p:cNvSpPr txBox="1">
            <a:spLocks noGrp="1"/>
          </p:cNvSpPr>
          <p:nvPr>
            <p:ph type="body" idx="1"/>
          </p:nvPr>
        </p:nvSpPr>
        <p:spPr>
          <a:xfrm>
            <a:off x="1647350" y="3083400"/>
            <a:ext cx="58491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317" name="Google Shape;317;p1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318" name="Google Shape;318;p1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1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3"/>
          <p:cNvSpPr/>
          <p:nvPr/>
        </p:nvSpPr>
        <p:spPr>
          <a:xfrm>
            <a:off x="0" y="2440650"/>
            <a:ext cx="9144000" cy="116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2" hasCustomPrompt="1"/>
          </p:nvPr>
        </p:nvSpPr>
        <p:spPr>
          <a:xfrm>
            <a:off x="1501113" y="1269116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3"/>
          </p:nvPr>
        </p:nvSpPr>
        <p:spPr>
          <a:xfrm>
            <a:off x="713412" y="1710947"/>
            <a:ext cx="2402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4"/>
          </p:nvPr>
        </p:nvSpPr>
        <p:spPr>
          <a:xfrm>
            <a:off x="713400" y="2125767"/>
            <a:ext cx="240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5" hasCustomPrompt="1"/>
          </p:nvPr>
        </p:nvSpPr>
        <p:spPr>
          <a:xfrm>
            <a:off x="4158375" y="1269116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6"/>
          </p:nvPr>
        </p:nvSpPr>
        <p:spPr>
          <a:xfrm>
            <a:off x="3370725" y="1710947"/>
            <a:ext cx="2402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7"/>
          </p:nvPr>
        </p:nvSpPr>
        <p:spPr>
          <a:xfrm>
            <a:off x="3370725" y="2125767"/>
            <a:ext cx="240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8" hasCustomPrompt="1"/>
          </p:nvPr>
        </p:nvSpPr>
        <p:spPr>
          <a:xfrm>
            <a:off x="6815763" y="1269116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9"/>
          </p:nvPr>
        </p:nvSpPr>
        <p:spPr>
          <a:xfrm>
            <a:off x="6028061" y="1710947"/>
            <a:ext cx="2402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3"/>
          </p:nvPr>
        </p:nvSpPr>
        <p:spPr>
          <a:xfrm>
            <a:off x="6028050" y="2125767"/>
            <a:ext cx="240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488" name="Google Shape;488;p1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1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7"/>
          <p:cNvSpPr/>
          <p:nvPr/>
        </p:nvSpPr>
        <p:spPr>
          <a:xfrm>
            <a:off x="7197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7"/>
          <p:cNvSpPr txBox="1">
            <a:spLocks noGrp="1"/>
          </p:cNvSpPr>
          <p:nvPr>
            <p:ph type="title" hasCustomPrompt="1"/>
          </p:nvPr>
        </p:nvSpPr>
        <p:spPr>
          <a:xfrm>
            <a:off x="2206650" y="20115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3" name="Google Shape;513;p17"/>
          <p:cNvSpPr txBox="1">
            <a:spLocks noGrp="1"/>
          </p:cNvSpPr>
          <p:nvPr>
            <p:ph type="subTitle" idx="1"/>
          </p:nvPr>
        </p:nvSpPr>
        <p:spPr>
          <a:xfrm>
            <a:off x="2210215" y="26365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title" idx="2" hasCustomPrompt="1"/>
          </p:nvPr>
        </p:nvSpPr>
        <p:spPr>
          <a:xfrm>
            <a:off x="2206650" y="6626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7"/>
          <p:cNvSpPr txBox="1">
            <a:spLocks noGrp="1"/>
          </p:cNvSpPr>
          <p:nvPr>
            <p:ph type="subTitle" idx="3"/>
          </p:nvPr>
        </p:nvSpPr>
        <p:spPr>
          <a:xfrm>
            <a:off x="2210215" y="12876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7"/>
          <p:cNvSpPr txBox="1">
            <a:spLocks noGrp="1"/>
          </p:cNvSpPr>
          <p:nvPr>
            <p:ph type="title" idx="4" hasCustomPrompt="1"/>
          </p:nvPr>
        </p:nvSpPr>
        <p:spPr>
          <a:xfrm>
            <a:off x="2206650" y="33604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7" name="Google Shape;517;p17"/>
          <p:cNvSpPr txBox="1">
            <a:spLocks noGrp="1"/>
          </p:cNvSpPr>
          <p:nvPr>
            <p:ph type="subTitle" idx="5"/>
          </p:nvPr>
        </p:nvSpPr>
        <p:spPr>
          <a:xfrm>
            <a:off x="2210215" y="398552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0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579" name="Google Shape;579;p20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0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0"/>
          <p:cNvSpPr/>
          <p:nvPr/>
        </p:nvSpPr>
        <p:spPr>
          <a:xfrm>
            <a:off x="7197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 txBox="1">
            <a:spLocks noGrp="1"/>
          </p:cNvSpPr>
          <p:nvPr>
            <p:ph type="title"/>
          </p:nvPr>
        </p:nvSpPr>
        <p:spPr>
          <a:xfrm>
            <a:off x="1651926" y="2796641"/>
            <a:ext cx="23601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4" name="Google Shape;604;p20"/>
          <p:cNvSpPr txBox="1">
            <a:spLocks noGrp="1"/>
          </p:cNvSpPr>
          <p:nvPr>
            <p:ph type="title" idx="2"/>
          </p:nvPr>
        </p:nvSpPr>
        <p:spPr>
          <a:xfrm>
            <a:off x="1651999" y="3106841"/>
            <a:ext cx="23601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605" name="Google Shape;605;p20"/>
          <p:cNvSpPr txBox="1">
            <a:spLocks noGrp="1"/>
          </p:cNvSpPr>
          <p:nvPr>
            <p:ph type="title" idx="3"/>
          </p:nvPr>
        </p:nvSpPr>
        <p:spPr>
          <a:xfrm>
            <a:off x="1651999" y="3331166"/>
            <a:ext cx="23601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606" name="Google Shape;606;p20"/>
          <p:cNvSpPr txBox="1">
            <a:spLocks noGrp="1"/>
          </p:cNvSpPr>
          <p:nvPr>
            <p:ph type="title" idx="4"/>
          </p:nvPr>
        </p:nvSpPr>
        <p:spPr>
          <a:xfrm>
            <a:off x="1652000" y="3611916"/>
            <a:ext cx="2360100" cy="88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607" name="Google Shape;607;p20"/>
          <p:cNvSpPr txBox="1">
            <a:spLocks noGrp="1"/>
          </p:cNvSpPr>
          <p:nvPr>
            <p:ph type="title" idx="5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0"/>
          <p:cNvSpPr txBox="1">
            <a:spLocks noGrp="1"/>
          </p:cNvSpPr>
          <p:nvPr>
            <p:ph type="title" idx="6"/>
          </p:nvPr>
        </p:nvSpPr>
        <p:spPr>
          <a:xfrm>
            <a:off x="5034251" y="2796641"/>
            <a:ext cx="23601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9" name="Google Shape;609;p20"/>
          <p:cNvSpPr txBox="1">
            <a:spLocks noGrp="1"/>
          </p:cNvSpPr>
          <p:nvPr>
            <p:ph type="title" idx="7"/>
          </p:nvPr>
        </p:nvSpPr>
        <p:spPr>
          <a:xfrm>
            <a:off x="5034324" y="3106841"/>
            <a:ext cx="23601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610" name="Google Shape;610;p20"/>
          <p:cNvSpPr txBox="1">
            <a:spLocks noGrp="1"/>
          </p:cNvSpPr>
          <p:nvPr>
            <p:ph type="title" idx="8"/>
          </p:nvPr>
        </p:nvSpPr>
        <p:spPr>
          <a:xfrm>
            <a:off x="5034324" y="3331166"/>
            <a:ext cx="23601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611" name="Google Shape;611;p20"/>
          <p:cNvSpPr txBox="1">
            <a:spLocks noGrp="1"/>
          </p:cNvSpPr>
          <p:nvPr>
            <p:ph type="title" idx="9"/>
          </p:nvPr>
        </p:nvSpPr>
        <p:spPr>
          <a:xfrm>
            <a:off x="5034325" y="3611916"/>
            <a:ext cx="2360100" cy="88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2">
  <p:cSld name="CUSTOM_12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5"/>
          <p:cNvGrpSpPr/>
          <p:nvPr/>
        </p:nvGrpSpPr>
        <p:grpSpPr>
          <a:xfrm>
            <a:off x="-15" y="2575819"/>
            <a:ext cx="9143864" cy="2572076"/>
            <a:chOff x="-15" y="2571344"/>
            <a:chExt cx="9143864" cy="2572076"/>
          </a:xfrm>
        </p:grpSpPr>
        <p:grpSp>
          <p:nvGrpSpPr>
            <p:cNvPr id="755" name="Google Shape;755;p25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756" name="Google Shape;756;p25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6" name="Google Shape;776;p25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25"/>
          <p:cNvSpPr/>
          <p:nvPr/>
        </p:nvSpPr>
        <p:spPr>
          <a:xfrm>
            <a:off x="-25" y="2485975"/>
            <a:ext cx="91440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5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25"/>
          <p:cNvSpPr txBox="1">
            <a:spLocks noGrp="1"/>
          </p:cNvSpPr>
          <p:nvPr>
            <p:ph type="title" idx="2"/>
          </p:nvPr>
        </p:nvSpPr>
        <p:spPr>
          <a:xfrm>
            <a:off x="2199564" y="1328260"/>
            <a:ext cx="22902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1" name="Google Shape;781;p25"/>
          <p:cNvSpPr txBox="1">
            <a:spLocks noGrp="1"/>
          </p:cNvSpPr>
          <p:nvPr>
            <p:ph type="title" idx="3"/>
          </p:nvPr>
        </p:nvSpPr>
        <p:spPr>
          <a:xfrm>
            <a:off x="2199635" y="1638460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2" name="Google Shape;782;p25"/>
          <p:cNvSpPr txBox="1">
            <a:spLocks noGrp="1"/>
          </p:cNvSpPr>
          <p:nvPr>
            <p:ph type="title" idx="4"/>
          </p:nvPr>
        </p:nvSpPr>
        <p:spPr>
          <a:xfrm>
            <a:off x="2199635" y="1862785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3" name="Google Shape;783;p25"/>
          <p:cNvSpPr txBox="1">
            <a:spLocks noGrp="1"/>
          </p:cNvSpPr>
          <p:nvPr>
            <p:ph type="title" idx="5"/>
          </p:nvPr>
        </p:nvSpPr>
        <p:spPr>
          <a:xfrm>
            <a:off x="2199627" y="2143535"/>
            <a:ext cx="2290200" cy="4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4" name="Google Shape;784;p25"/>
          <p:cNvSpPr txBox="1">
            <a:spLocks noGrp="1"/>
          </p:cNvSpPr>
          <p:nvPr>
            <p:ph type="title" idx="6"/>
          </p:nvPr>
        </p:nvSpPr>
        <p:spPr>
          <a:xfrm>
            <a:off x="6124214" y="1328260"/>
            <a:ext cx="22902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5" name="Google Shape;785;p25"/>
          <p:cNvSpPr txBox="1">
            <a:spLocks noGrp="1"/>
          </p:cNvSpPr>
          <p:nvPr>
            <p:ph type="title" idx="7"/>
          </p:nvPr>
        </p:nvSpPr>
        <p:spPr>
          <a:xfrm>
            <a:off x="6124285" y="1638460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6" name="Google Shape;786;p25"/>
          <p:cNvSpPr txBox="1">
            <a:spLocks noGrp="1"/>
          </p:cNvSpPr>
          <p:nvPr>
            <p:ph type="title" idx="8"/>
          </p:nvPr>
        </p:nvSpPr>
        <p:spPr>
          <a:xfrm>
            <a:off x="6124285" y="1862785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7" name="Google Shape;787;p25"/>
          <p:cNvSpPr txBox="1">
            <a:spLocks noGrp="1"/>
          </p:cNvSpPr>
          <p:nvPr>
            <p:ph type="title" idx="9"/>
          </p:nvPr>
        </p:nvSpPr>
        <p:spPr>
          <a:xfrm>
            <a:off x="6124277" y="2143535"/>
            <a:ext cx="2290200" cy="4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88" name="Google Shape;788;p25"/>
          <p:cNvSpPr txBox="1">
            <a:spLocks noGrp="1"/>
          </p:cNvSpPr>
          <p:nvPr>
            <p:ph type="title" idx="13"/>
          </p:nvPr>
        </p:nvSpPr>
        <p:spPr>
          <a:xfrm>
            <a:off x="2199564" y="3095225"/>
            <a:ext cx="22902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9" name="Google Shape;789;p25"/>
          <p:cNvSpPr txBox="1">
            <a:spLocks noGrp="1"/>
          </p:cNvSpPr>
          <p:nvPr>
            <p:ph type="title" idx="14"/>
          </p:nvPr>
        </p:nvSpPr>
        <p:spPr>
          <a:xfrm>
            <a:off x="2199635" y="3405425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90" name="Google Shape;790;p25"/>
          <p:cNvSpPr txBox="1">
            <a:spLocks noGrp="1"/>
          </p:cNvSpPr>
          <p:nvPr>
            <p:ph type="title" idx="15"/>
          </p:nvPr>
        </p:nvSpPr>
        <p:spPr>
          <a:xfrm>
            <a:off x="2199635" y="3629750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91" name="Google Shape;791;p25"/>
          <p:cNvSpPr txBox="1">
            <a:spLocks noGrp="1"/>
          </p:cNvSpPr>
          <p:nvPr>
            <p:ph type="title" idx="16"/>
          </p:nvPr>
        </p:nvSpPr>
        <p:spPr>
          <a:xfrm>
            <a:off x="2199627" y="3910500"/>
            <a:ext cx="2290200" cy="4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92" name="Google Shape;792;p25"/>
          <p:cNvSpPr txBox="1">
            <a:spLocks noGrp="1"/>
          </p:cNvSpPr>
          <p:nvPr>
            <p:ph type="title" idx="17"/>
          </p:nvPr>
        </p:nvSpPr>
        <p:spPr>
          <a:xfrm>
            <a:off x="6124214" y="3095225"/>
            <a:ext cx="2290200" cy="34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3" name="Google Shape;793;p25"/>
          <p:cNvSpPr txBox="1">
            <a:spLocks noGrp="1"/>
          </p:cNvSpPr>
          <p:nvPr>
            <p:ph type="title" idx="18"/>
          </p:nvPr>
        </p:nvSpPr>
        <p:spPr>
          <a:xfrm>
            <a:off x="6124285" y="3405425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94" name="Google Shape;794;p25"/>
          <p:cNvSpPr txBox="1">
            <a:spLocks noGrp="1"/>
          </p:cNvSpPr>
          <p:nvPr>
            <p:ph type="title" idx="19"/>
          </p:nvPr>
        </p:nvSpPr>
        <p:spPr>
          <a:xfrm>
            <a:off x="6124285" y="3629750"/>
            <a:ext cx="2290200" cy="2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95" name="Google Shape;795;p25"/>
          <p:cNvSpPr txBox="1">
            <a:spLocks noGrp="1"/>
          </p:cNvSpPr>
          <p:nvPr>
            <p:ph type="title" idx="20"/>
          </p:nvPr>
        </p:nvSpPr>
        <p:spPr>
          <a:xfrm>
            <a:off x="6124277" y="3910500"/>
            <a:ext cx="2290200" cy="4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missioner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3" r:id="rId7"/>
    <p:sldLayoutId id="2147483666" r:id="rId8"/>
    <p:sldLayoutId id="2147483671" r:id="rId9"/>
    <p:sldLayoutId id="2147483673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/>
          <p:cNvSpPr txBox="1">
            <a:spLocks noGrp="1"/>
          </p:cNvSpPr>
          <p:nvPr>
            <p:ph type="ctrTitle"/>
          </p:nvPr>
        </p:nvSpPr>
        <p:spPr>
          <a:xfrm>
            <a:off x="713400" y="710368"/>
            <a:ext cx="6451200" cy="14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OLYMPIC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MEDALS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11" name="Google Shape;1111;p37"/>
          <p:cNvSpPr txBox="1">
            <a:spLocks noGrp="1"/>
          </p:cNvSpPr>
          <p:nvPr>
            <p:ph type="subTitle" idx="1"/>
          </p:nvPr>
        </p:nvSpPr>
        <p:spPr>
          <a:xfrm>
            <a:off x="713400" y="2023929"/>
            <a:ext cx="6353100" cy="5220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análisis de datos</a:t>
            </a:r>
            <a:endParaRPr dirty="0"/>
          </a:p>
        </p:txBody>
      </p:sp>
      <p:grpSp>
        <p:nvGrpSpPr>
          <p:cNvPr id="1112" name="Google Shape;1112;p37"/>
          <p:cNvGrpSpPr/>
          <p:nvPr/>
        </p:nvGrpSpPr>
        <p:grpSpPr>
          <a:xfrm>
            <a:off x="4412594" y="2041610"/>
            <a:ext cx="5081006" cy="3102582"/>
            <a:chOff x="4169715" y="1722971"/>
            <a:chExt cx="4719493" cy="2881834"/>
          </a:xfrm>
        </p:grpSpPr>
        <p:sp>
          <p:nvSpPr>
            <p:cNvPr id="1113" name="Google Shape;1113;p37"/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61"/>
          <p:cNvSpPr txBox="1">
            <a:spLocks noGrp="1"/>
          </p:cNvSpPr>
          <p:nvPr>
            <p:ph type="title"/>
          </p:nvPr>
        </p:nvSpPr>
        <p:spPr>
          <a:xfrm>
            <a:off x="1103045" y="1513154"/>
            <a:ext cx="69810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Graficas de medallas obtenidas en México</a:t>
            </a:r>
            <a:endParaRPr sz="4000" dirty="0"/>
          </a:p>
        </p:txBody>
      </p:sp>
      <p:grpSp>
        <p:nvGrpSpPr>
          <p:cNvPr id="2389" name="Google Shape;2389;p61"/>
          <p:cNvGrpSpPr/>
          <p:nvPr/>
        </p:nvGrpSpPr>
        <p:grpSpPr>
          <a:xfrm>
            <a:off x="7290920" y="2969162"/>
            <a:ext cx="1783608" cy="2214073"/>
            <a:chOff x="7316195" y="2877262"/>
            <a:chExt cx="1783608" cy="2214073"/>
          </a:xfrm>
        </p:grpSpPr>
        <p:sp>
          <p:nvSpPr>
            <p:cNvPr id="2390" name="Google Shape;2390;p61"/>
            <p:cNvSpPr/>
            <p:nvPr/>
          </p:nvSpPr>
          <p:spPr>
            <a:xfrm rot="924809">
              <a:off x="7537849" y="3846627"/>
              <a:ext cx="1115020" cy="1085608"/>
            </a:xfrm>
            <a:custGeom>
              <a:avLst/>
              <a:gdLst/>
              <a:ahLst/>
              <a:cxnLst/>
              <a:rect l="l" t="t" r="r" b="b"/>
              <a:pathLst>
                <a:path w="29040" h="282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3" y="5989"/>
                    <a:pt x="4953" y="10882"/>
                    <a:pt x="10133" y="12740"/>
                  </a:cubicBezTo>
                  <a:lnTo>
                    <a:pt x="7751" y="23098"/>
                  </a:lnTo>
                  <a:cubicBezTo>
                    <a:pt x="7359" y="24539"/>
                    <a:pt x="7787" y="26087"/>
                    <a:pt x="8859" y="27122"/>
                  </a:cubicBezTo>
                  <a:cubicBezTo>
                    <a:pt x="9252" y="27503"/>
                    <a:pt x="9716" y="27801"/>
                    <a:pt x="10216" y="27992"/>
                  </a:cubicBezTo>
                  <a:cubicBezTo>
                    <a:pt x="10526" y="28111"/>
                    <a:pt x="10859" y="28194"/>
                    <a:pt x="11192" y="28242"/>
                  </a:cubicBezTo>
                  <a:cubicBezTo>
                    <a:pt x="11366" y="28263"/>
                    <a:pt x="11537" y="28274"/>
                    <a:pt x="11707" y="28274"/>
                  </a:cubicBezTo>
                  <a:cubicBezTo>
                    <a:pt x="13952" y="28274"/>
                    <a:pt x="15832" y="26424"/>
                    <a:pt x="15788" y="24110"/>
                  </a:cubicBezTo>
                  <a:lnTo>
                    <a:pt x="16062" y="13490"/>
                  </a:lnTo>
                  <a:cubicBezTo>
                    <a:pt x="21539" y="12966"/>
                    <a:pt x="26444" y="9180"/>
                    <a:pt x="29040" y="3667"/>
                  </a:cubicBezTo>
                  <a:lnTo>
                    <a:pt x="25849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 rot="924809">
              <a:off x="7855208" y="4014759"/>
              <a:ext cx="774447" cy="960361"/>
            </a:xfrm>
            <a:custGeom>
              <a:avLst/>
              <a:gdLst/>
              <a:ahLst/>
              <a:cxnLst/>
              <a:rect l="l" t="t" r="r" b="b"/>
              <a:pathLst>
                <a:path w="20170" h="25012" extrusionOk="0">
                  <a:moveTo>
                    <a:pt x="16991" y="0"/>
                  </a:moveTo>
                  <a:cubicBezTo>
                    <a:pt x="14324" y="5108"/>
                    <a:pt x="9621" y="8585"/>
                    <a:pt x="4382" y="9085"/>
                  </a:cubicBezTo>
                  <a:lnTo>
                    <a:pt x="4120" y="19705"/>
                  </a:lnTo>
                  <a:cubicBezTo>
                    <a:pt x="4156" y="21989"/>
                    <a:pt x="2322" y="23861"/>
                    <a:pt x="44" y="23861"/>
                  </a:cubicBezTo>
                  <a:cubicBezTo>
                    <a:pt x="30" y="23861"/>
                    <a:pt x="15" y="23861"/>
                    <a:pt x="1" y="23860"/>
                  </a:cubicBezTo>
                  <a:lnTo>
                    <a:pt x="1" y="23860"/>
                  </a:lnTo>
                  <a:cubicBezTo>
                    <a:pt x="394" y="24241"/>
                    <a:pt x="858" y="24539"/>
                    <a:pt x="1358" y="24730"/>
                  </a:cubicBezTo>
                  <a:cubicBezTo>
                    <a:pt x="1668" y="24849"/>
                    <a:pt x="2001" y="24932"/>
                    <a:pt x="2334" y="24980"/>
                  </a:cubicBezTo>
                  <a:cubicBezTo>
                    <a:pt x="2508" y="25001"/>
                    <a:pt x="2679" y="25012"/>
                    <a:pt x="2849" y="25012"/>
                  </a:cubicBezTo>
                  <a:cubicBezTo>
                    <a:pt x="5094" y="25012"/>
                    <a:pt x="6974" y="23162"/>
                    <a:pt x="6930" y="20848"/>
                  </a:cubicBezTo>
                  <a:lnTo>
                    <a:pt x="7204" y="10228"/>
                  </a:lnTo>
                  <a:cubicBezTo>
                    <a:pt x="12681" y="9704"/>
                    <a:pt x="17586" y="5918"/>
                    <a:pt x="20170" y="405"/>
                  </a:cubicBezTo>
                  <a:lnTo>
                    <a:pt x="16991" y="0"/>
                  </a:ln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 rot="924809">
              <a:off x="7759443" y="3025660"/>
              <a:ext cx="1205980" cy="1001751"/>
            </a:xfrm>
            <a:custGeom>
              <a:avLst/>
              <a:gdLst/>
              <a:ahLst/>
              <a:cxnLst/>
              <a:rect l="l" t="t" r="r" b="b"/>
              <a:pathLst>
                <a:path w="31409" h="26090" extrusionOk="0">
                  <a:moveTo>
                    <a:pt x="16292" y="1"/>
                  </a:moveTo>
                  <a:cubicBezTo>
                    <a:pt x="8413" y="1"/>
                    <a:pt x="1428" y="6825"/>
                    <a:pt x="262" y="16040"/>
                  </a:cubicBezTo>
                  <a:cubicBezTo>
                    <a:pt x="0" y="18160"/>
                    <a:pt x="60" y="20315"/>
                    <a:pt x="452" y="22422"/>
                  </a:cubicBezTo>
                  <a:lnTo>
                    <a:pt x="26301" y="25684"/>
                  </a:lnTo>
                  <a:lnTo>
                    <a:pt x="29480" y="26089"/>
                  </a:lnTo>
                  <a:cubicBezTo>
                    <a:pt x="30385" y="24137"/>
                    <a:pt x="30980" y="22065"/>
                    <a:pt x="31254" y="19946"/>
                  </a:cubicBezTo>
                  <a:cubicBezTo>
                    <a:pt x="31337" y="19219"/>
                    <a:pt x="31385" y="18493"/>
                    <a:pt x="31409" y="17767"/>
                  </a:cubicBezTo>
                  <a:cubicBezTo>
                    <a:pt x="31409" y="17529"/>
                    <a:pt x="31409" y="17290"/>
                    <a:pt x="31409" y="17052"/>
                  </a:cubicBezTo>
                  <a:cubicBezTo>
                    <a:pt x="31409" y="16814"/>
                    <a:pt x="31397" y="16576"/>
                    <a:pt x="31385" y="16338"/>
                  </a:cubicBezTo>
                  <a:cubicBezTo>
                    <a:pt x="31337" y="15302"/>
                    <a:pt x="31206" y="14254"/>
                    <a:pt x="30992" y="13230"/>
                  </a:cubicBezTo>
                  <a:cubicBezTo>
                    <a:pt x="30944" y="13016"/>
                    <a:pt x="30897" y="12790"/>
                    <a:pt x="30849" y="12564"/>
                  </a:cubicBezTo>
                  <a:cubicBezTo>
                    <a:pt x="29694" y="7837"/>
                    <a:pt x="26825" y="3872"/>
                    <a:pt x="22955" y="1729"/>
                  </a:cubicBezTo>
                  <a:cubicBezTo>
                    <a:pt x="22681" y="1574"/>
                    <a:pt x="22384" y="1431"/>
                    <a:pt x="22086" y="1288"/>
                  </a:cubicBezTo>
                  <a:lnTo>
                    <a:pt x="22015" y="1253"/>
                  </a:lnTo>
                  <a:cubicBezTo>
                    <a:pt x="20753" y="669"/>
                    <a:pt x="19395" y="288"/>
                    <a:pt x="18014" y="110"/>
                  </a:cubicBezTo>
                  <a:cubicBezTo>
                    <a:pt x="17437" y="37"/>
                    <a:pt x="16862" y="1"/>
                    <a:pt x="16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 rot="924809">
              <a:off x="8583104" y="3185194"/>
              <a:ext cx="360730" cy="953680"/>
            </a:xfrm>
            <a:custGeom>
              <a:avLst/>
              <a:gdLst/>
              <a:ahLst/>
              <a:cxnLst/>
              <a:rect l="l" t="t" r="r" b="b"/>
              <a:pathLst>
                <a:path w="9395" h="24838" extrusionOk="0">
                  <a:moveTo>
                    <a:pt x="1" y="1"/>
                  </a:moveTo>
                  <a:cubicBezTo>
                    <a:pt x="644" y="668"/>
                    <a:pt x="1215" y="1382"/>
                    <a:pt x="1739" y="2144"/>
                  </a:cubicBezTo>
                  <a:cubicBezTo>
                    <a:pt x="5275" y="5882"/>
                    <a:pt x="7180" y="11526"/>
                    <a:pt x="6430" y="17551"/>
                  </a:cubicBezTo>
                  <a:cubicBezTo>
                    <a:pt x="6156" y="19670"/>
                    <a:pt x="5561" y="21742"/>
                    <a:pt x="4656" y="23682"/>
                  </a:cubicBezTo>
                  <a:cubicBezTo>
                    <a:pt x="4537" y="23932"/>
                    <a:pt x="4418" y="24182"/>
                    <a:pt x="4287" y="24432"/>
                  </a:cubicBezTo>
                  <a:lnTo>
                    <a:pt x="7466" y="24837"/>
                  </a:lnTo>
                  <a:cubicBezTo>
                    <a:pt x="8371" y="22885"/>
                    <a:pt x="8966" y="20813"/>
                    <a:pt x="9240" y="18694"/>
                  </a:cubicBezTo>
                  <a:cubicBezTo>
                    <a:pt x="9323" y="17967"/>
                    <a:pt x="9371" y="17241"/>
                    <a:pt x="9395" y="16515"/>
                  </a:cubicBezTo>
                  <a:cubicBezTo>
                    <a:pt x="9395" y="16277"/>
                    <a:pt x="9395" y="16038"/>
                    <a:pt x="9395" y="15800"/>
                  </a:cubicBezTo>
                  <a:cubicBezTo>
                    <a:pt x="9395" y="15562"/>
                    <a:pt x="9383" y="15324"/>
                    <a:pt x="9371" y="15086"/>
                  </a:cubicBezTo>
                  <a:cubicBezTo>
                    <a:pt x="9323" y="14038"/>
                    <a:pt x="9192" y="13002"/>
                    <a:pt x="8978" y="11978"/>
                  </a:cubicBezTo>
                  <a:cubicBezTo>
                    <a:pt x="8930" y="11764"/>
                    <a:pt x="8883" y="11538"/>
                    <a:pt x="8835" y="11312"/>
                  </a:cubicBezTo>
                  <a:cubicBezTo>
                    <a:pt x="7680" y="6585"/>
                    <a:pt x="4811" y="2620"/>
                    <a:pt x="941" y="477"/>
                  </a:cubicBezTo>
                  <a:cubicBezTo>
                    <a:pt x="667" y="322"/>
                    <a:pt x="370" y="167"/>
                    <a:pt x="72" y="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 rot="924809">
              <a:off x="7848010" y="4379815"/>
              <a:ext cx="158652" cy="426234"/>
            </a:xfrm>
            <a:custGeom>
              <a:avLst/>
              <a:gdLst/>
              <a:ahLst/>
              <a:cxnLst/>
              <a:rect l="l" t="t" r="r" b="b"/>
              <a:pathLst>
                <a:path w="4132" h="11101" extrusionOk="0">
                  <a:moveTo>
                    <a:pt x="2298" y="0"/>
                  </a:moveTo>
                  <a:lnTo>
                    <a:pt x="251" y="8811"/>
                  </a:lnTo>
                  <a:cubicBezTo>
                    <a:pt x="1" y="9894"/>
                    <a:pt x="739" y="10942"/>
                    <a:pt x="1834" y="11085"/>
                  </a:cubicBezTo>
                  <a:cubicBezTo>
                    <a:pt x="1916" y="11095"/>
                    <a:pt x="1996" y="11100"/>
                    <a:pt x="2076" y="11100"/>
                  </a:cubicBezTo>
                  <a:cubicBezTo>
                    <a:pt x="3069" y="11100"/>
                    <a:pt x="3908" y="10300"/>
                    <a:pt x="3930" y="9275"/>
                  </a:cubicBezTo>
                  <a:lnTo>
                    <a:pt x="4132" y="226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 rot="924809">
              <a:off x="7628533" y="3005988"/>
              <a:ext cx="1233433" cy="1956621"/>
            </a:xfrm>
            <a:custGeom>
              <a:avLst/>
              <a:gdLst/>
              <a:ahLst/>
              <a:cxnLst/>
              <a:rect l="l" t="t" r="r" b="b"/>
              <a:pathLst>
                <a:path w="32124" h="50959" extrusionOk="0">
                  <a:moveTo>
                    <a:pt x="16417" y="276"/>
                  </a:moveTo>
                  <a:cubicBezTo>
                    <a:pt x="16984" y="276"/>
                    <a:pt x="17552" y="312"/>
                    <a:pt x="18121" y="383"/>
                  </a:cubicBezTo>
                  <a:cubicBezTo>
                    <a:pt x="22229" y="907"/>
                    <a:pt x="25849" y="3228"/>
                    <a:pt x="28325" y="6943"/>
                  </a:cubicBezTo>
                  <a:cubicBezTo>
                    <a:pt x="30813" y="10658"/>
                    <a:pt x="31849" y="15313"/>
                    <a:pt x="31254" y="20052"/>
                  </a:cubicBezTo>
                  <a:cubicBezTo>
                    <a:pt x="31004" y="22135"/>
                    <a:pt x="30421" y="24171"/>
                    <a:pt x="29539" y="26076"/>
                  </a:cubicBezTo>
                  <a:lnTo>
                    <a:pt x="13740" y="24088"/>
                  </a:lnTo>
                  <a:lnTo>
                    <a:pt x="703" y="22457"/>
                  </a:lnTo>
                  <a:cubicBezTo>
                    <a:pt x="322" y="20385"/>
                    <a:pt x="262" y="18278"/>
                    <a:pt x="524" y="16206"/>
                  </a:cubicBezTo>
                  <a:cubicBezTo>
                    <a:pt x="1119" y="11455"/>
                    <a:pt x="3286" y="7193"/>
                    <a:pt x="6620" y="4205"/>
                  </a:cubicBezTo>
                  <a:cubicBezTo>
                    <a:pt x="9480" y="1631"/>
                    <a:pt x="12906" y="276"/>
                    <a:pt x="16417" y="276"/>
                  </a:cubicBezTo>
                  <a:close/>
                  <a:moveTo>
                    <a:pt x="750" y="22707"/>
                  </a:moveTo>
                  <a:lnTo>
                    <a:pt x="15085" y="24517"/>
                  </a:lnTo>
                  <a:lnTo>
                    <a:pt x="29420" y="26326"/>
                  </a:lnTo>
                  <a:cubicBezTo>
                    <a:pt x="26813" y="31744"/>
                    <a:pt x="21931" y="35411"/>
                    <a:pt x="16621" y="35911"/>
                  </a:cubicBezTo>
                  <a:lnTo>
                    <a:pt x="16633" y="35911"/>
                  </a:lnTo>
                  <a:cubicBezTo>
                    <a:pt x="16562" y="35923"/>
                    <a:pt x="16514" y="35970"/>
                    <a:pt x="16514" y="36042"/>
                  </a:cubicBezTo>
                  <a:lnTo>
                    <a:pt x="16252" y="46662"/>
                  </a:lnTo>
                  <a:cubicBezTo>
                    <a:pt x="16285" y="48893"/>
                    <a:pt x="14474" y="50684"/>
                    <a:pt x="12301" y="50684"/>
                  </a:cubicBezTo>
                  <a:cubicBezTo>
                    <a:pt x="12132" y="50684"/>
                    <a:pt x="11960" y="50673"/>
                    <a:pt x="11787" y="50651"/>
                  </a:cubicBezTo>
                  <a:cubicBezTo>
                    <a:pt x="9394" y="50353"/>
                    <a:pt x="7834" y="47996"/>
                    <a:pt x="8477" y="45674"/>
                  </a:cubicBezTo>
                  <a:lnTo>
                    <a:pt x="10859" y="35327"/>
                  </a:lnTo>
                  <a:cubicBezTo>
                    <a:pt x="10870" y="35256"/>
                    <a:pt x="10835" y="35196"/>
                    <a:pt x="10775" y="35173"/>
                  </a:cubicBezTo>
                  <a:cubicBezTo>
                    <a:pt x="5763" y="33375"/>
                    <a:pt x="1941" y="28612"/>
                    <a:pt x="750" y="22707"/>
                  </a:cubicBezTo>
                  <a:close/>
                  <a:moveTo>
                    <a:pt x="16433" y="0"/>
                  </a:moveTo>
                  <a:cubicBezTo>
                    <a:pt x="12851" y="0"/>
                    <a:pt x="9364" y="1387"/>
                    <a:pt x="6441" y="4002"/>
                  </a:cubicBezTo>
                  <a:cubicBezTo>
                    <a:pt x="3060" y="7026"/>
                    <a:pt x="869" y="11348"/>
                    <a:pt x="274" y="16146"/>
                  </a:cubicBezTo>
                  <a:cubicBezTo>
                    <a:pt x="0" y="18290"/>
                    <a:pt x="60" y="20457"/>
                    <a:pt x="464" y="22576"/>
                  </a:cubicBezTo>
                  <a:cubicBezTo>
                    <a:pt x="1607" y="28612"/>
                    <a:pt x="5477" y="33506"/>
                    <a:pt x="10573" y="35375"/>
                  </a:cubicBezTo>
                  <a:lnTo>
                    <a:pt x="8215" y="45614"/>
                  </a:lnTo>
                  <a:cubicBezTo>
                    <a:pt x="7537" y="48091"/>
                    <a:pt x="9204" y="50603"/>
                    <a:pt x="11763" y="50925"/>
                  </a:cubicBezTo>
                  <a:cubicBezTo>
                    <a:pt x="11944" y="50947"/>
                    <a:pt x="12123" y="50958"/>
                    <a:pt x="12299" y="50958"/>
                  </a:cubicBezTo>
                  <a:cubicBezTo>
                    <a:pt x="14617" y="50958"/>
                    <a:pt x="16547" y="49052"/>
                    <a:pt x="16514" y="46662"/>
                  </a:cubicBezTo>
                  <a:lnTo>
                    <a:pt x="16776" y="36161"/>
                  </a:lnTo>
                  <a:cubicBezTo>
                    <a:pt x="22170" y="35601"/>
                    <a:pt x="27134" y="31827"/>
                    <a:pt x="29742" y="26267"/>
                  </a:cubicBezTo>
                  <a:cubicBezTo>
                    <a:pt x="30659" y="24314"/>
                    <a:pt x="31254" y="22231"/>
                    <a:pt x="31528" y="20087"/>
                  </a:cubicBezTo>
                  <a:cubicBezTo>
                    <a:pt x="32123" y="15277"/>
                    <a:pt x="31063" y="10551"/>
                    <a:pt x="28551" y="6788"/>
                  </a:cubicBezTo>
                  <a:cubicBezTo>
                    <a:pt x="26027" y="3002"/>
                    <a:pt x="22336" y="633"/>
                    <a:pt x="18169" y="109"/>
                  </a:cubicBezTo>
                  <a:cubicBezTo>
                    <a:pt x="17589" y="36"/>
                    <a:pt x="17010" y="0"/>
                    <a:pt x="16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 rot="924809">
              <a:off x="7842543" y="4374649"/>
              <a:ext cx="169173" cy="436332"/>
            </a:xfrm>
            <a:custGeom>
              <a:avLst/>
              <a:gdLst/>
              <a:ahLst/>
              <a:cxnLst/>
              <a:rect l="l" t="t" r="r" b="b"/>
              <a:pathLst>
                <a:path w="4406" h="11364" extrusionOk="0">
                  <a:moveTo>
                    <a:pt x="2549" y="276"/>
                  </a:moveTo>
                  <a:lnTo>
                    <a:pt x="4144" y="478"/>
                  </a:lnTo>
                  <a:lnTo>
                    <a:pt x="3942" y="9408"/>
                  </a:lnTo>
                  <a:cubicBezTo>
                    <a:pt x="3908" y="10361"/>
                    <a:pt x="3122" y="11087"/>
                    <a:pt x="2207" y="11087"/>
                  </a:cubicBezTo>
                  <a:cubicBezTo>
                    <a:pt x="2139" y="11087"/>
                    <a:pt x="2070" y="11083"/>
                    <a:pt x="2001" y="11075"/>
                  </a:cubicBezTo>
                  <a:cubicBezTo>
                    <a:pt x="989" y="10944"/>
                    <a:pt x="298" y="9968"/>
                    <a:pt x="525" y="8979"/>
                  </a:cubicBezTo>
                  <a:lnTo>
                    <a:pt x="2549" y="276"/>
                  </a:lnTo>
                  <a:close/>
                  <a:moveTo>
                    <a:pt x="2443" y="0"/>
                  </a:moveTo>
                  <a:cubicBezTo>
                    <a:pt x="2380" y="0"/>
                    <a:pt x="2321" y="45"/>
                    <a:pt x="2310" y="109"/>
                  </a:cubicBezTo>
                  <a:lnTo>
                    <a:pt x="263" y="8920"/>
                  </a:lnTo>
                  <a:cubicBezTo>
                    <a:pt x="1" y="10075"/>
                    <a:pt x="786" y="11194"/>
                    <a:pt x="1953" y="11349"/>
                  </a:cubicBezTo>
                  <a:cubicBezTo>
                    <a:pt x="2037" y="11359"/>
                    <a:pt x="2119" y="11364"/>
                    <a:pt x="2201" y="11364"/>
                  </a:cubicBezTo>
                  <a:cubicBezTo>
                    <a:pt x="3274" y="11364"/>
                    <a:pt x="4170" y="10515"/>
                    <a:pt x="4204" y="9420"/>
                  </a:cubicBezTo>
                  <a:lnTo>
                    <a:pt x="4406" y="371"/>
                  </a:lnTo>
                  <a:cubicBezTo>
                    <a:pt x="4406" y="300"/>
                    <a:pt x="4358" y="240"/>
                    <a:pt x="4299" y="240"/>
                  </a:cubicBezTo>
                  <a:lnTo>
                    <a:pt x="2465" y="2"/>
                  </a:lnTo>
                  <a:cubicBezTo>
                    <a:pt x="2458" y="1"/>
                    <a:pt x="2451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 rot="924809">
              <a:off x="7358301" y="3005995"/>
              <a:ext cx="368026" cy="342531"/>
            </a:xfrm>
            <a:custGeom>
              <a:avLst/>
              <a:gdLst/>
              <a:ahLst/>
              <a:cxnLst/>
              <a:rect l="l" t="t" r="r" b="b"/>
              <a:pathLst>
                <a:path w="9585" h="8921" extrusionOk="0">
                  <a:moveTo>
                    <a:pt x="4875" y="1"/>
                  </a:moveTo>
                  <a:cubicBezTo>
                    <a:pt x="3153" y="1"/>
                    <a:pt x="1564" y="991"/>
                    <a:pt x="822" y="2583"/>
                  </a:cubicBezTo>
                  <a:cubicBezTo>
                    <a:pt x="0" y="4333"/>
                    <a:pt x="417" y="6417"/>
                    <a:pt x="1834" y="7738"/>
                  </a:cubicBezTo>
                  <a:cubicBezTo>
                    <a:pt x="2524" y="8369"/>
                    <a:pt x="3382" y="8774"/>
                    <a:pt x="4310" y="8893"/>
                  </a:cubicBezTo>
                  <a:lnTo>
                    <a:pt x="4298" y="8893"/>
                  </a:lnTo>
                  <a:cubicBezTo>
                    <a:pt x="4466" y="8912"/>
                    <a:pt x="4632" y="8921"/>
                    <a:pt x="4796" y="8921"/>
                  </a:cubicBezTo>
                  <a:cubicBezTo>
                    <a:pt x="6985" y="8921"/>
                    <a:pt x="8883" y="7334"/>
                    <a:pt x="9216" y="5119"/>
                  </a:cubicBezTo>
                  <a:cubicBezTo>
                    <a:pt x="9585" y="2750"/>
                    <a:pt x="8001" y="511"/>
                    <a:pt x="5644" y="71"/>
                  </a:cubicBezTo>
                  <a:lnTo>
                    <a:pt x="5430" y="35"/>
                  </a:lnTo>
                  <a:cubicBezTo>
                    <a:pt x="5244" y="12"/>
                    <a:pt x="5059" y="1"/>
                    <a:pt x="4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 rot="924809">
              <a:off x="7365430" y="2996012"/>
              <a:ext cx="287125" cy="299834"/>
            </a:xfrm>
            <a:custGeom>
              <a:avLst/>
              <a:gdLst/>
              <a:ahLst/>
              <a:cxnLst/>
              <a:rect l="l" t="t" r="r" b="b"/>
              <a:pathLst>
                <a:path w="7478" h="7809" extrusionOk="0">
                  <a:moveTo>
                    <a:pt x="4875" y="1"/>
                  </a:moveTo>
                  <a:cubicBezTo>
                    <a:pt x="3153" y="1"/>
                    <a:pt x="1564" y="991"/>
                    <a:pt x="822" y="2583"/>
                  </a:cubicBezTo>
                  <a:cubicBezTo>
                    <a:pt x="0" y="4333"/>
                    <a:pt x="417" y="6417"/>
                    <a:pt x="1834" y="7738"/>
                  </a:cubicBezTo>
                  <a:lnTo>
                    <a:pt x="2048" y="7774"/>
                  </a:lnTo>
                  <a:cubicBezTo>
                    <a:pt x="2234" y="7797"/>
                    <a:pt x="2419" y="7808"/>
                    <a:pt x="2602" y="7808"/>
                  </a:cubicBezTo>
                  <a:cubicBezTo>
                    <a:pt x="4325" y="7808"/>
                    <a:pt x="5913" y="6819"/>
                    <a:pt x="6656" y="5226"/>
                  </a:cubicBezTo>
                  <a:cubicBezTo>
                    <a:pt x="7477" y="3464"/>
                    <a:pt x="7061" y="1381"/>
                    <a:pt x="5644" y="71"/>
                  </a:cubicBezTo>
                  <a:lnTo>
                    <a:pt x="5430" y="35"/>
                  </a:lnTo>
                  <a:cubicBezTo>
                    <a:pt x="5244" y="12"/>
                    <a:pt x="5059" y="1"/>
                    <a:pt x="487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 rot="924809">
              <a:off x="7355580" y="3007106"/>
              <a:ext cx="421089" cy="353358"/>
            </a:xfrm>
            <a:custGeom>
              <a:avLst/>
              <a:gdLst/>
              <a:ahLst/>
              <a:cxnLst/>
              <a:rect l="l" t="t" r="r" b="b"/>
              <a:pathLst>
                <a:path w="10967" h="9203" extrusionOk="0">
                  <a:moveTo>
                    <a:pt x="4911" y="260"/>
                  </a:moveTo>
                  <a:cubicBezTo>
                    <a:pt x="5924" y="260"/>
                    <a:pt x="6936" y="615"/>
                    <a:pt x="7752" y="1320"/>
                  </a:cubicBezTo>
                  <a:cubicBezTo>
                    <a:pt x="9311" y="2665"/>
                    <a:pt x="9704" y="4940"/>
                    <a:pt x="8680" y="6737"/>
                  </a:cubicBezTo>
                  <a:cubicBezTo>
                    <a:pt x="7891" y="8123"/>
                    <a:pt x="6437" y="8936"/>
                    <a:pt x="4912" y="8936"/>
                  </a:cubicBezTo>
                  <a:cubicBezTo>
                    <a:pt x="4459" y="8936"/>
                    <a:pt x="3999" y="8864"/>
                    <a:pt x="3549" y="8714"/>
                  </a:cubicBezTo>
                  <a:cubicBezTo>
                    <a:pt x="1584" y="8059"/>
                    <a:pt x="358" y="6118"/>
                    <a:pt x="608" y="4059"/>
                  </a:cubicBezTo>
                  <a:cubicBezTo>
                    <a:pt x="751" y="2916"/>
                    <a:pt x="1346" y="1880"/>
                    <a:pt x="2251" y="1177"/>
                  </a:cubicBezTo>
                  <a:cubicBezTo>
                    <a:pt x="3035" y="565"/>
                    <a:pt x="3973" y="260"/>
                    <a:pt x="4911" y="260"/>
                  </a:cubicBezTo>
                  <a:close/>
                  <a:moveTo>
                    <a:pt x="4944" y="0"/>
                  </a:moveTo>
                  <a:cubicBezTo>
                    <a:pt x="2778" y="0"/>
                    <a:pt x="670" y="1521"/>
                    <a:pt x="358" y="4023"/>
                  </a:cubicBezTo>
                  <a:cubicBezTo>
                    <a:pt x="1" y="6773"/>
                    <a:pt x="2156" y="9202"/>
                    <a:pt x="4918" y="9202"/>
                  </a:cubicBezTo>
                  <a:lnTo>
                    <a:pt x="4918" y="9190"/>
                  </a:lnTo>
                  <a:cubicBezTo>
                    <a:pt x="8871" y="9178"/>
                    <a:pt x="10966" y="4523"/>
                    <a:pt x="8359" y="1558"/>
                  </a:cubicBezTo>
                  <a:cubicBezTo>
                    <a:pt x="7412" y="487"/>
                    <a:pt x="6169" y="0"/>
                    <a:pt x="4944" y="0"/>
                  </a:cubicBezTo>
                  <a:close/>
                </a:path>
              </a:pathLst>
            </a:custGeom>
            <a:solidFill>
              <a:srgbClr val="33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61"/>
          <p:cNvGrpSpPr/>
          <p:nvPr/>
        </p:nvGrpSpPr>
        <p:grpSpPr>
          <a:xfrm>
            <a:off x="518641" y="622399"/>
            <a:ext cx="1341875" cy="972100"/>
            <a:chOff x="608758" y="539704"/>
            <a:chExt cx="1433933" cy="1038790"/>
          </a:xfrm>
        </p:grpSpPr>
        <p:sp>
          <p:nvSpPr>
            <p:cNvPr id="2401" name="Google Shape;2401;p61"/>
            <p:cNvSpPr/>
            <p:nvPr/>
          </p:nvSpPr>
          <p:spPr>
            <a:xfrm rot="-1618984">
              <a:off x="564317" y="987520"/>
              <a:ext cx="1500390" cy="144722"/>
            </a:xfrm>
            <a:custGeom>
              <a:avLst/>
              <a:gdLst/>
              <a:ahLst/>
              <a:cxnLst/>
              <a:rect l="l" t="t" r="r" b="b"/>
              <a:pathLst>
                <a:path w="43709" h="4216" extrusionOk="0">
                  <a:moveTo>
                    <a:pt x="41754" y="1"/>
                  </a:moveTo>
                  <a:cubicBezTo>
                    <a:pt x="41747" y="1"/>
                    <a:pt x="41739" y="1"/>
                    <a:pt x="41732" y="1"/>
                  </a:cubicBezTo>
                  <a:lnTo>
                    <a:pt x="1941" y="323"/>
                  </a:lnTo>
                  <a:cubicBezTo>
                    <a:pt x="870" y="323"/>
                    <a:pt x="1" y="1204"/>
                    <a:pt x="13" y="2275"/>
                  </a:cubicBezTo>
                  <a:cubicBezTo>
                    <a:pt x="13" y="3359"/>
                    <a:pt x="894" y="4216"/>
                    <a:pt x="1977" y="4216"/>
                  </a:cubicBezTo>
                  <a:lnTo>
                    <a:pt x="41756" y="3894"/>
                  </a:lnTo>
                  <a:cubicBezTo>
                    <a:pt x="42839" y="3894"/>
                    <a:pt x="43708" y="3013"/>
                    <a:pt x="43697" y="1930"/>
                  </a:cubicBezTo>
                  <a:cubicBezTo>
                    <a:pt x="43697" y="866"/>
                    <a:pt x="42827" y="1"/>
                    <a:pt x="41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 rot="-1618984">
              <a:off x="560203" y="977751"/>
              <a:ext cx="1531044" cy="153303"/>
            </a:xfrm>
            <a:custGeom>
              <a:avLst/>
              <a:gdLst/>
              <a:ahLst/>
              <a:cxnLst/>
              <a:rect l="l" t="t" r="r" b="b"/>
              <a:pathLst>
                <a:path w="44602" h="4466" extrusionOk="0">
                  <a:moveTo>
                    <a:pt x="41827" y="251"/>
                  </a:moveTo>
                  <a:cubicBezTo>
                    <a:pt x="42827" y="251"/>
                    <a:pt x="43649" y="1061"/>
                    <a:pt x="43649" y="2061"/>
                  </a:cubicBezTo>
                  <a:cubicBezTo>
                    <a:pt x="43649" y="3061"/>
                    <a:pt x="42839" y="3882"/>
                    <a:pt x="41839" y="3882"/>
                  </a:cubicBezTo>
                  <a:lnTo>
                    <a:pt x="2048" y="4204"/>
                  </a:lnTo>
                  <a:cubicBezTo>
                    <a:pt x="1072" y="4180"/>
                    <a:pt x="274" y="3382"/>
                    <a:pt x="274" y="2406"/>
                  </a:cubicBezTo>
                  <a:cubicBezTo>
                    <a:pt x="262" y="1418"/>
                    <a:pt x="1036" y="608"/>
                    <a:pt x="2024" y="573"/>
                  </a:cubicBezTo>
                  <a:lnTo>
                    <a:pt x="41815" y="251"/>
                  </a:lnTo>
                  <a:close/>
                  <a:moveTo>
                    <a:pt x="41858" y="1"/>
                  </a:moveTo>
                  <a:cubicBezTo>
                    <a:pt x="41844" y="1"/>
                    <a:pt x="41829" y="1"/>
                    <a:pt x="41815" y="1"/>
                  </a:cubicBezTo>
                  <a:lnTo>
                    <a:pt x="2024" y="311"/>
                  </a:lnTo>
                  <a:cubicBezTo>
                    <a:pt x="893" y="346"/>
                    <a:pt x="0" y="1275"/>
                    <a:pt x="0" y="2394"/>
                  </a:cubicBezTo>
                  <a:cubicBezTo>
                    <a:pt x="12" y="3525"/>
                    <a:pt x="905" y="4442"/>
                    <a:pt x="2036" y="4466"/>
                  </a:cubicBezTo>
                  <a:lnTo>
                    <a:pt x="2060" y="4466"/>
                  </a:lnTo>
                  <a:lnTo>
                    <a:pt x="41839" y="4144"/>
                  </a:lnTo>
                  <a:cubicBezTo>
                    <a:pt x="43696" y="4132"/>
                    <a:pt x="44601" y="1882"/>
                    <a:pt x="43279" y="596"/>
                  </a:cubicBezTo>
                  <a:cubicBezTo>
                    <a:pt x="42897" y="214"/>
                    <a:pt x="42390" y="1"/>
                    <a:pt x="4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 rot="-1618984">
              <a:off x="992166" y="853809"/>
              <a:ext cx="190067" cy="648673"/>
            </a:xfrm>
            <a:custGeom>
              <a:avLst/>
              <a:gdLst/>
              <a:ahLst/>
              <a:cxnLst/>
              <a:rect l="l" t="t" r="r" b="b"/>
              <a:pathLst>
                <a:path w="5537" h="18897" extrusionOk="0">
                  <a:moveTo>
                    <a:pt x="2836" y="0"/>
                  </a:moveTo>
                  <a:cubicBezTo>
                    <a:pt x="2811" y="0"/>
                    <a:pt x="2787" y="1"/>
                    <a:pt x="2762" y="1"/>
                  </a:cubicBezTo>
                  <a:lnTo>
                    <a:pt x="2619" y="1"/>
                  </a:lnTo>
                  <a:cubicBezTo>
                    <a:pt x="1167" y="13"/>
                    <a:pt x="0" y="1192"/>
                    <a:pt x="12" y="2645"/>
                  </a:cubicBezTo>
                  <a:lnTo>
                    <a:pt x="119" y="16277"/>
                  </a:lnTo>
                  <a:cubicBezTo>
                    <a:pt x="131" y="17730"/>
                    <a:pt x="1322" y="18897"/>
                    <a:pt x="2774" y="18897"/>
                  </a:cubicBezTo>
                  <a:lnTo>
                    <a:pt x="2917" y="18897"/>
                  </a:lnTo>
                  <a:cubicBezTo>
                    <a:pt x="4370" y="18885"/>
                    <a:pt x="5537" y="17694"/>
                    <a:pt x="5525" y="16241"/>
                  </a:cubicBezTo>
                  <a:lnTo>
                    <a:pt x="5417" y="2609"/>
                  </a:lnTo>
                  <a:cubicBezTo>
                    <a:pt x="5406" y="1597"/>
                    <a:pt x="4810" y="668"/>
                    <a:pt x="3893" y="251"/>
                  </a:cubicBezTo>
                  <a:cubicBezTo>
                    <a:pt x="3559" y="84"/>
                    <a:pt x="3203" y="0"/>
                    <a:pt x="2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 rot="-1618984">
              <a:off x="975803" y="869810"/>
              <a:ext cx="138165" cy="564847"/>
            </a:xfrm>
            <a:custGeom>
              <a:avLst/>
              <a:gdLst/>
              <a:ahLst/>
              <a:cxnLst/>
              <a:rect l="l" t="t" r="r" b="b"/>
              <a:pathLst>
                <a:path w="4025" h="16455" extrusionOk="0">
                  <a:moveTo>
                    <a:pt x="2619" y="0"/>
                  </a:moveTo>
                  <a:cubicBezTo>
                    <a:pt x="1167" y="12"/>
                    <a:pt x="0" y="1203"/>
                    <a:pt x="12" y="2656"/>
                  </a:cubicBezTo>
                  <a:lnTo>
                    <a:pt x="119" y="16205"/>
                  </a:lnTo>
                  <a:cubicBezTo>
                    <a:pt x="476" y="16372"/>
                    <a:pt x="857" y="16455"/>
                    <a:pt x="1250" y="16455"/>
                  </a:cubicBezTo>
                  <a:lnTo>
                    <a:pt x="1405" y="16455"/>
                  </a:lnTo>
                  <a:cubicBezTo>
                    <a:pt x="2858" y="16431"/>
                    <a:pt x="4024" y="15252"/>
                    <a:pt x="4013" y="13800"/>
                  </a:cubicBezTo>
                  <a:lnTo>
                    <a:pt x="3905" y="262"/>
                  </a:lnTo>
                  <a:cubicBezTo>
                    <a:pt x="3548" y="84"/>
                    <a:pt x="3155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 rot="-1618984">
              <a:off x="988067" y="849251"/>
              <a:ext cx="198649" cy="657633"/>
            </a:xfrm>
            <a:custGeom>
              <a:avLst/>
              <a:gdLst/>
              <a:ahLst/>
              <a:cxnLst/>
              <a:rect l="l" t="t" r="r" b="b"/>
              <a:pathLst>
                <a:path w="5787" h="19158" extrusionOk="0">
                  <a:moveTo>
                    <a:pt x="2846" y="262"/>
                  </a:moveTo>
                  <a:cubicBezTo>
                    <a:pt x="4251" y="262"/>
                    <a:pt x="5405" y="1393"/>
                    <a:pt x="5417" y="2810"/>
                  </a:cubicBezTo>
                  <a:lnTo>
                    <a:pt x="5525" y="16300"/>
                  </a:lnTo>
                  <a:cubicBezTo>
                    <a:pt x="5525" y="17717"/>
                    <a:pt x="4393" y="18884"/>
                    <a:pt x="2977" y="18896"/>
                  </a:cubicBezTo>
                  <a:lnTo>
                    <a:pt x="2953" y="18896"/>
                  </a:lnTo>
                  <a:cubicBezTo>
                    <a:pt x="1536" y="18896"/>
                    <a:pt x="393" y="17753"/>
                    <a:pt x="381" y="16348"/>
                  </a:cubicBezTo>
                  <a:lnTo>
                    <a:pt x="274" y="2846"/>
                  </a:lnTo>
                  <a:cubicBezTo>
                    <a:pt x="262" y="1429"/>
                    <a:pt x="1405" y="274"/>
                    <a:pt x="2822" y="262"/>
                  </a:cubicBezTo>
                  <a:close/>
                  <a:moveTo>
                    <a:pt x="2832" y="0"/>
                  </a:moveTo>
                  <a:cubicBezTo>
                    <a:pt x="2825" y="0"/>
                    <a:pt x="2817" y="0"/>
                    <a:pt x="2810" y="0"/>
                  </a:cubicBezTo>
                  <a:cubicBezTo>
                    <a:pt x="1250" y="12"/>
                    <a:pt x="0" y="1286"/>
                    <a:pt x="12" y="2846"/>
                  </a:cubicBezTo>
                  <a:lnTo>
                    <a:pt x="119" y="16348"/>
                  </a:lnTo>
                  <a:cubicBezTo>
                    <a:pt x="131" y="17895"/>
                    <a:pt x="1393" y="19158"/>
                    <a:pt x="2941" y="19158"/>
                  </a:cubicBezTo>
                  <a:lnTo>
                    <a:pt x="2977" y="19158"/>
                  </a:lnTo>
                  <a:cubicBezTo>
                    <a:pt x="4536" y="19134"/>
                    <a:pt x="5786" y="17860"/>
                    <a:pt x="5775" y="16300"/>
                  </a:cubicBezTo>
                  <a:lnTo>
                    <a:pt x="5667" y="2810"/>
                  </a:lnTo>
                  <a:cubicBezTo>
                    <a:pt x="5656" y="1246"/>
                    <a:pt x="4382" y="0"/>
                    <a:pt x="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 rot="-1618984">
              <a:off x="864741" y="1004169"/>
              <a:ext cx="164769" cy="561655"/>
            </a:xfrm>
            <a:custGeom>
              <a:avLst/>
              <a:gdLst/>
              <a:ahLst/>
              <a:cxnLst/>
              <a:rect l="l" t="t" r="r" b="b"/>
              <a:pathLst>
                <a:path w="4800" h="16362" extrusionOk="0">
                  <a:moveTo>
                    <a:pt x="2466" y="1"/>
                  </a:moveTo>
                  <a:cubicBezTo>
                    <a:pt x="2442" y="1"/>
                    <a:pt x="2418" y="1"/>
                    <a:pt x="2394" y="2"/>
                  </a:cubicBezTo>
                  <a:lnTo>
                    <a:pt x="2275" y="2"/>
                  </a:lnTo>
                  <a:cubicBezTo>
                    <a:pt x="1013" y="2"/>
                    <a:pt x="1" y="1038"/>
                    <a:pt x="13" y="2300"/>
                  </a:cubicBezTo>
                  <a:lnTo>
                    <a:pt x="108" y="14099"/>
                  </a:lnTo>
                  <a:cubicBezTo>
                    <a:pt x="120" y="15354"/>
                    <a:pt x="1132" y="16361"/>
                    <a:pt x="2384" y="16361"/>
                  </a:cubicBezTo>
                  <a:cubicBezTo>
                    <a:pt x="2391" y="16361"/>
                    <a:pt x="2399" y="16361"/>
                    <a:pt x="2406" y="16361"/>
                  </a:cubicBezTo>
                  <a:lnTo>
                    <a:pt x="2525" y="16361"/>
                  </a:lnTo>
                  <a:cubicBezTo>
                    <a:pt x="3787" y="16349"/>
                    <a:pt x="4799" y="15325"/>
                    <a:pt x="4787" y="14063"/>
                  </a:cubicBezTo>
                  <a:lnTo>
                    <a:pt x="4692" y="2252"/>
                  </a:lnTo>
                  <a:cubicBezTo>
                    <a:pt x="4680" y="1383"/>
                    <a:pt x="4168" y="586"/>
                    <a:pt x="3370" y="216"/>
                  </a:cubicBezTo>
                  <a:cubicBezTo>
                    <a:pt x="3094" y="73"/>
                    <a:pt x="2777" y="1"/>
                    <a:pt x="2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 rot="-1618984">
              <a:off x="850624" y="1018101"/>
              <a:ext cx="119389" cy="489225"/>
            </a:xfrm>
            <a:custGeom>
              <a:avLst/>
              <a:gdLst/>
              <a:ahLst/>
              <a:cxnLst/>
              <a:rect l="l" t="t" r="r" b="b"/>
              <a:pathLst>
                <a:path w="3478" h="14252" extrusionOk="0">
                  <a:moveTo>
                    <a:pt x="2275" y="0"/>
                  </a:moveTo>
                  <a:cubicBezTo>
                    <a:pt x="1013" y="12"/>
                    <a:pt x="1" y="1048"/>
                    <a:pt x="13" y="2298"/>
                  </a:cubicBezTo>
                  <a:lnTo>
                    <a:pt x="108" y="14038"/>
                  </a:lnTo>
                  <a:cubicBezTo>
                    <a:pt x="418" y="14181"/>
                    <a:pt x="751" y="14252"/>
                    <a:pt x="1084" y="14252"/>
                  </a:cubicBezTo>
                  <a:lnTo>
                    <a:pt x="1215" y="14252"/>
                  </a:lnTo>
                  <a:cubicBezTo>
                    <a:pt x="2466" y="14240"/>
                    <a:pt x="3478" y="13216"/>
                    <a:pt x="3466" y="11954"/>
                  </a:cubicBezTo>
                  <a:lnTo>
                    <a:pt x="3382" y="226"/>
                  </a:lnTo>
                  <a:cubicBezTo>
                    <a:pt x="3073" y="72"/>
                    <a:pt x="2727" y="0"/>
                    <a:pt x="2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 rot="-1618984">
              <a:off x="861038" y="1001263"/>
              <a:ext cx="172938" cy="568967"/>
            </a:xfrm>
            <a:custGeom>
              <a:avLst/>
              <a:gdLst/>
              <a:ahLst/>
              <a:cxnLst/>
              <a:rect l="l" t="t" r="r" b="b"/>
              <a:pathLst>
                <a:path w="5038" h="16575" extrusionOk="0">
                  <a:moveTo>
                    <a:pt x="2465" y="203"/>
                  </a:moveTo>
                  <a:cubicBezTo>
                    <a:pt x="3680" y="203"/>
                    <a:pt x="4668" y="1180"/>
                    <a:pt x="4680" y="2394"/>
                  </a:cubicBezTo>
                  <a:lnTo>
                    <a:pt x="4763" y="14086"/>
                  </a:lnTo>
                  <a:cubicBezTo>
                    <a:pt x="4787" y="15300"/>
                    <a:pt x="3799" y="16300"/>
                    <a:pt x="2585" y="16312"/>
                  </a:cubicBezTo>
                  <a:lnTo>
                    <a:pt x="2561" y="16312"/>
                  </a:lnTo>
                  <a:cubicBezTo>
                    <a:pt x="1346" y="16312"/>
                    <a:pt x="370" y="15336"/>
                    <a:pt x="358" y="14122"/>
                  </a:cubicBezTo>
                  <a:lnTo>
                    <a:pt x="263" y="2430"/>
                  </a:lnTo>
                  <a:cubicBezTo>
                    <a:pt x="251" y="1215"/>
                    <a:pt x="1227" y="215"/>
                    <a:pt x="2454" y="203"/>
                  </a:cubicBezTo>
                  <a:close/>
                  <a:moveTo>
                    <a:pt x="2476" y="1"/>
                  </a:moveTo>
                  <a:cubicBezTo>
                    <a:pt x="2468" y="1"/>
                    <a:pt x="2461" y="1"/>
                    <a:pt x="2454" y="1"/>
                  </a:cubicBezTo>
                  <a:cubicBezTo>
                    <a:pt x="1108" y="13"/>
                    <a:pt x="25" y="1096"/>
                    <a:pt x="1" y="2442"/>
                  </a:cubicBezTo>
                  <a:lnTo>
                    <a:pt x="96" y="14122"/>
                  </a:lnTo>
                  <a:cubicBezTo>
                    <a:pt x="108" y="15479"/>
                    <a:pt x="1203" y="16574"/>
                    <a:pt x="2561" y="16574"/>
                  </a:cubicBezTo>
                  <a:lnTo>
                    <a:pt x="2585" y="16574"/>
                  </a:lnTo>
                  <a:cubicBezTo>
                    <a:pt x="3942" y="16562"/>
                    <a:pt x="5037" y="15443"/>
                    <a:pt x="5037" y="14086"/>
                  </a:cubicBezTo>
                  <a:lnTo>
                    <a:pt x="4942" y="2394"/>
                  </a:lnTo>
                  <a:cubicBezTo>
                    <a:pt x="4895" y="1068"/>
                    <a:pt x="3799" y="1"/>
                    <a:pt x="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 rot="-1618984">
              <a:off x="1501525" y="589582"/>
              <a:ext cx="189656" cy="648639"/>
            </a:xfrm>
            <a:custGeom>
              <a:avLst/>
              <a:gdLst/>
              <a:ahLst/>
              <a:cxnLst/>
              <a:rect l="l" t="t" r="r" b="b"/>
              <a:pathLst>
                <a:path w="5525" h="18896" extrusionOk="0">
                  <a:moveTo>
                    <a:pt x="2797" y="0"/>
                  </a:moveTo>
                  <a:cubicBezTo>
                    <a:pt x="2789" y="0"/>
                    <a:pt x="2782" y="0"/>
                    <a:pt x="2775" y="0"/>
                  </a:cubicBezTo>
                  <a:lnTo>
                    <a:pt x="2620" y="0"/>
                  </a:lnTo>
                  <a:cubicBezTo>
                    <a:pt x="1167" y="0"/>
                    <a:pt x="0" y="1191"/>
                    <a:pt x="12" y="2644"/>
                  </a:cubicBezTo>
                  <a:lnTo>
                    <a:pt x="131" y="16276"/>
                  </a:lnTo>
                  <a:cubicBezTo>
                    <a:pt x="131" y="17288"/>
                    <a:pt x="715" y="18205"/>
                    <a:pt x="1632" y="18646"/>
                  </a:cubicBezTo>
                  <a:cubicBezTo>
                    <a:pt x="1977" y="18812"/>
                    <a:pt x="2370" y="18896"/>
                    <a:pt x="2763" y="18896"/>
                  </a:cubicBezTo>
                  <a:lnTo>
                    <a:pt x="2906" y="18896"/>
                  </a:lnTo>
                  <a:cubicBezTo>
                    <a:pt x="4358" y="18884"/>
                    <a:pt x="5525" y="17693"/>
                    <a:pt x="5513" y="16241"/>
                  </a:cubicBezTo>
                  <a:lnTo>
                    <a:pt x="5406" y="2608"/>
                  </a:lnTo>
                  <a:cubicBezTo>
                    <a:pt x="5406" y="1163"/>
                    <a:pt x="4239" y="0"/>
                    <a:pt x="2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 rot="-1618984">
              <a:off x="1569527" y="657063"/>
              <a:ext cx="137753" cy="564470"/>
            </a:xfrm>
            <a:custGeom>
              <a:avLst/>
              <a:gdLst/>
              <a:ahLst/>
              <a:cxnLst/>
              <a:rect l="l" t="t" r="r" b="b"/>
              <a:pathLst>
                <a:path w="4013" h="16444" extrusionOk="0">
                  <a:moveTo>
                    <a:pt x="2620" y="0"/>
                  </a:moveTo>
                  <a:cubicBezTo>
                    <a:pt x="1167" y="12"/>
                    <a:pt x="1" y="1203"/>
                    <a:pt x="12" y="2655"/>
                  </a:cubicBezTo>
                  <a:lnTo>
                    <a:pt x="120" y="16193"/>
                  </a:lnTo>
                  <a:cubicBezTo>
                    <a:pt x="457" y="16350"/>
                    <a:pt x="815" y="16444"/>
                    <a:pt x="1185" y="16444"/>
                  </a:cubicBezTo>
                  <a:cubicBezTo>
                    <a:pt x="1207" y="16444"/>
                    <a:pt x="1229" y="16443"/>
                    <a:pt x="1251" y="16443"/>
                  </a:cubicBezTo>
                  <a:lnTo>
                    <a:pt x="1394" y="16443"/>
                  </a:lnTo>
                  <a:cubicBezTo>
                    <a:pt x="2846" y="16431"/>
                    <a:pt x="4013" y="15240"/>
                    <a:pt x="4001" y="13800"/>
                  </a:cubicBezTo>
                  <a:lnTo>
                    <a:pt x="3894" y="250"/>
                  </a:lnTo>
                  <a:cubicBezTo>
                    <a:pt x="3537" y="84"/>
                    <a:pt x="3156" y="0"/>
                    <a:pt x="2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 rot="-1618984">
              <a:off x="1496935" y="585107"/>
              <a:ext cx="198649" cy="657221"/>
            </a:xfrm>
            <a:custGeom>
              <a:avLst/>
              <a:gdLst/>
              <a:ahLst/>
              <a:cxnLst/>
              <a:rect l="l" t="t" r="r" b="b"/>
              <a:pathLst>
                <a:path w="5787" h="19146" extrusionOk="0">
                  <a:moveTo>
                    <a:pt x="2865" y="238"/>
                  </a:moveTo>
                  <a:cubicBezTo>
                    <a:pt x="3528" y="238"/>
                    <a:pt x="4166" y="511"/>
                    <a:pt x="4644" y="989"/>
                  </a:cubicBezTo>
                  <a:cubicBezTo>
                    <a:pt x="5132" y="1465"/>
                    <a:pt x="5406" y="2120"/>
                    <a:pt x="5406" y="2798"/>
                  </a:cubicBezTo>
                  <a:lnTo>
                    <a:pt x="5513" y="16288"/>
                  </a:lnTo>
                  <a:cubicBezTo>
                    <a:pt x="5525" y="17705"/>
                    <a:pt x="4394" y="18872"/>
                    <a:pt x="2965" y="18884"/>
                  </a:cubicBezTo>
                  <a:lnTo>
                    <a:pt x="2953" y="18884"/>
                  </a:lnTo>
                  <a:cubicBezTo>
                    <a:pt x="1536" y="18884"/>
                    <a:pt x="393" y="17741"/>
                    <a:pt x="382" y="16336"/>
                  </a:cubicBezTo>
                  <a:lnTo>
                    <a:pt x="274" y="2834"/>
                  </a:lnTo>
                  <a:cubicBezTo>
                    <a:pt x="262" y="1417"/>
                    <a:pt x="1405" y="262"/>
                    <a:pt x="2822" y="250"/>
                  </a:cubicBezTo>
                  <a:lnTo>
                    <a:pt x="2822" y="239"/>
                  </a:lnTo>
                  <a:cubicBezTo>
                    <a:pt x="2836" y="238"/>
                    <a:pt x="2851" y="238"/>
                    <a:pt x="2865" y="238"/>
                  </a:cubicBezTo>
                  <a:close/>
                  <a:moveTo>
                    <a:pt x="2868" y="0"/>
                  </a:moveTo>
                  <a:cubicBezTo>
                    <a:pt x="2861" y="0"/>
                    <a:pt x="2853" y="0"/>
                    <a:pt x="2846" y="0"/>
                  </a:cubicBezTo>
                  <a:lnTo>
                    <a:pt x="2822" y="0"/>
                  </a:lnTo>
                  <a:cubicBezTo>
                    <a:pt x="1251" y="0"/>
                    <a:pt x="1" y="1286"/>
                    <a:pt x="12" y="2846"/>
                  </a:cubicBezTo>
                  <a:lnTo>
                    <a:pt x="120" y="16348"/>
                  </a:lnTo>
                  <a:cubicBezTo>
                    <a:pt x="131" y="17896"/>
                    <a:pt x="1394" y="19146"/>
                    <a:pt x="2953" y="19146"/>
                  </a:cubicBezTo>
                  <a:lnTo>
                    <a:pt x="2977" y="19146"/>
                  </a:lnTo>
                  <a:cubicBezTo>
                    <a:pt x="4537" y="19134"/>
                    <a:pt x="5787" y="17860"/>
                    <a:pt x="5775" y="16300"/>
                  </a:cubicBezTo>
                  <a:lnTo>
                    <a:pt x="5668" y="2798"/>
                  </a:lnTo>
                  <a:cubicBezTo>
                    <a:pt x="5656" y="1258"/>
                    <a:pt x="4406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 rot="-1618984">
              <a:off x="1668158" y="552639"/>
              <a:ext cx="164357" cy="561655"/>
            </a:xfrm>
            <a:custGeom>
              <a:avLst/>
              <a:gdLst/>
              <a:ahLst/>
              <a:cxnLst/>
              <a:rect l="l" t="t" r="r" b="b"/>
              <a:pathLst>
                <a:path w="4788" h="16362" extrusionOk="0">
                  <a:moveTo>
                    <a:pt x="2416" y="1"/>
                  </a:moveTo>
                  <a:cubicBezTo>
                    <a:pt x="2408" y="1"/>
                    <a:pt x="2401" y="1"/>
                    <a:pt x="2394" y="1"/>
                  </a:cubicBezTo>
                  <a:lnTo>
                    <a:pt x="2275" y="1"/>
                  </a:lnTo>
                  <a:cubicBezTo>
                    <a:pt x="1013" y="13"/>
                    <a:pt x="1" y="1037"/>
                    <a:pt x="13" y="2299"/>
                  </a:cubicBezTo>
                  <a:lnTo>
                    <a:pt x="108" y="14110"/>
                  </a:lnTo>
                  <a:cubicBezTo>
                    <a:pt x="108" y="14979"/>
                    <a:pt x="620" y="15777"/>
                    <a:pt x="1418" y="16146"/>
                  </a:cubicBezTo>
                  <a:cubicBezTo>
                    <a:pt x="1705" y="16289"/>
                    <a:pt x="2013" y="16361"/>
                    <a:pt x="2332" y="16361"/>
                  </a:cubicBezTo>
                  <a:cubicBezTo>
                    <a:pt x="2357" y="16361"/>
                    <a:pt x="2381" y="16361"/>
                    <a:pt x="2406" y="16360"/>
                  </a:cubicBezTo>
                  <a:lnTo>
                    <a:pt x="2525" y="16360"/>
                  </a:lnTo>
                  <a:cubicBezTo>
                    <a:pt x="3775" y="16360"/>
                    <a:pt x="4787" y="15324"/>
                    <a:pt x="4787" y="14074"/>
                  </a:cubicBezTo>
                  <a:lnTo>
                    <a:pt x="4692" y="2263"/>
                  </a:lnTo>
                  <a:cubicBezTo>
                    <a:pt x="4680" y="1008"/>
                    <a:pt x="3656" y="1"/>
                    <a:pt x="2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 rot="-1618984">
              <a:off x="1727267" y="611234"/>
              <a:ext cx="119389" cy="489225"/>
            </a:xfrm>
            <a:custGeom>
              <a:avLst/>
              <a:gdLst/>
              <a:ahLst/>
              <a:cxnLst/>
              <a:rect l="l" t="t" r="r" b="b"/>
              <a:pathLst>
                <a:path w="3478" h="14252" extrusionOk="0">
                  <a:moveTo>
                    <a:pt x="2275" y="0"/>
                  </a:moveTo>
                  <a:cubicBezTo>
                    <a:pt x="1012" y="12"/>
                    <a:pt x="0" y="1048"/>
                    <a:pt x="12" y="2298"/>
                  </a:cubicBezTo>
                  <a:lnTo>
                    <a:pt x="108" y="14026"/>
                  </a:lnTo>
                  <a:cubicBezTo>
                    <a:pt x="417" y="14180"/>
                    <a:pt x="751" y="14252"/>
                    <a:pt x="1096" y="14252"/>
                  </a:cubicBezTo>
                  <a:lnTo>
                    <a:pt x="1215" y="14252"/>
                  </a:lnTo>
                  <a:cubicBezTo>
                    <a:pt x="2465" y="14240"/>
                    <a:pt x="3477" y="13216"/>
                    <a:pt x="3477" y="11954"/>
                  </a:cubicBezTo>
                  <a:lnTo>
                    <a:pt x="3382" y="226"/>
                  </a:lnTo>
                  <a:cubicBezTo>
                    <a:pt x="3072" y="72"/>
                    <a:pt x="2739" y="0"/>
                    <a:pt x="2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 rot="-1618984">
              <a:off x="1663719" y="548038"/>
              <a:ext cx="173728" cy="570992"/>
            </a:xfrm>
            <a:custGeom>
              <a:avLst/>
              <a:gdLst/>
              <a:ahLst/>
              <a:cxnLst/>
              <a:rect l="l" t="t" r="r" b="b"/>
              <a:pathLst>
                <a:path w="5061" h="16634" extrusionOk="0">
                  <a:moveTo>
                    <a:pt x="2477" y="263"/>
                  </a:moveTo>
                  <a:cubicBezTo>
                    <a:pt x="3692" y="263"/>
                    <a:pt x="4680" y="1239"/>
                    <a:pt x="4692" y="2454"/>
                  </a:cubicBezTo>
                  <a:lnTo>
                    <a:pt x="4775" y="14134"/>
                  </a:lnTo>
                  <a:cubicBezTo>
                    <a:pt x="4799" y="15360"/>
                    <a:pt x="3811" y="16360"/>
                    <a:pt x="2584" y="16372"/>
                  </a:cubicBezTo>
                  <a:lnTo>
                    <a:pt x="2573" y="16372"/>
                  </a:lnTo>
                  <a:cubicBezTo>
                    <a:pt x="1358" y="16372"/>
                    <a:pt x="382" y="15396"/>
                    <a:pt x="370" y="14181"/>
                  </a:cubicBezTo>
                  <a:lnTo>
                    <a:pt x="275" y="2489"/>
                  </a:lnTo>
                  <a:cubicBezTo>
                    <a:pt x="263" y="1275"/>
                    <a:pt x="1239" y="275"/>
                    <a:pt x="2465" y="263"/>
                  </a:cubicBezTo>
                  <a:close/>
                  <a:moveTo>
                    <a:pt x="2465" y="1"/>
                  </a:moveTo>
                  <a:cubicBezTo>
                    <a:pt x="1096" y="13"/>
                    <a:pt x="1" y="1120"/>
                    <a:pt x="13" y="2489"/>
                  </a:cubicBezTo>
                  <a:lnTo>
                    <a:pt x="108" y="14181"/>
                  </a:lnTo>
                  <a:cubicBezTo>
                    <a:pt x="120" y="15527"/>
                    <a:pt x="1215" y="16622"/>
                    <a:pt x="2573" y="16634"/>
                  </a:cubicBezTo>
                  <a:lnTo>
                    <a:pt x="2596" y="16622"/>
                  </a:lnTo>
                  <a:cubicBezTo>
                    <a:pt x="3966" y="16610"/>
                    <a:pt x="5061" y="15503"/>
                    <a:pt x="5049" y="14134"/>
                  </a:cubicBezTo>
                  <a:lnTo>
                    <a:pt x="4954" y="2454"/>
                  </a:lnTo>
                  <a:cubicBezTo>
                    <a:pt x="4954" y="1787"/>
                    <a:pt x="4680" y="1168"/>
                    <a:pt x="4216" y="703"/>
                  </a:cubicBezTo>
                  <a:cubicBezTo>
                    <a:pt x="3739" y="251"/>
                    <a:pt x="3108" y="1"/>
                    <a:pt x="2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61"/>
          <p:cNvGrpSpPr/>
          <p:nvPr/>
        </p:nvGrpSpPr>
        <p:grpSpPr>
          <a:xfrm rot="4090483">
            <a:off x="-42741" y="-348879"/>
            <a:ext cx="1341838" cy="972073"/>
            <a:chOff x="608758" y="539704"/>
            <a:chExt cx="1433933" cy="1038790"/>
          </a:xfrm>
        </p:grpSpPr>
        <p:sp>
          <p:nvSpPr>
            <p:cNvPr id="2416" name="Google Shape;2416;p61"/>
            <p:cNvSpPr/>
            <p:nvPr/>
          </p:nvSpPr>
          <p:spPr>
            <a:xfrm rot="-1618984">
              <a:off x="564317" y="987520"/>
              <a:ext cx="1500390" cy="144722"/>
            </a:xfrm>
            <a:custGeom>
              <a:avLst/>
              <a:gdLst/>
              <a:ahLst/>
              <a:cxnLst/>
              <a:rect l="l" t="t" r="r" b="b"/>
              <a:pathLst>
                <a:path w="43709" h="4216" extrusionOk="0">
                  <a:moveTo>
                    <a:pt x="41754" y="1"/>
                  </a:moveTo>
                  <a:cubicBezTo>
                    <a:pt x="41747" y="1"/>
                    <a:pt x="41739" y="1"/>
                    <a:pt x="41732" y="1"/>
                  </a:cubicBezTo>
                  <a:lnTo>
                    <a:pt x="1941" y="323"/>
                  </a:lnTo>
                  <a:cubicBezTo>
                    <a:pt x="870" y="323"/>
                    <a:pt x="1" y="1204"/>
                    <a:pt x="13" y="2275"/>
                  </a:cubicBezTo>
                  <a:cubicBezTo>
                    <a:pt x="13" y="3359"/>
                    <a:pt x="894" y="4216"/>
                    <a:pt x="1977" y="4216"/>
                  </a:cubicBezTo>
                  <a:lnTo>
                    <a:pt x="41756" y="3894"/>
                  </a:lnTo>
                  <a:cubicBezTo>
                    <a:pt x="42839" y="3894"/>
                    <a:pt x="43708" y="3013"/>
                    <a:pt x="43697" y="1930"/>
                  </a:cubicBezTo>
                  <a:cubicBezTo>
                    <a:pt x="43697" y="866"/>
                    <a:pt x="42827" y="1"/>
                    <a:pt x="41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 rot="-1618984">
              <a:off x="560203" y="977751"/>
              <a:ext cx="1531044" cy="153303"/>
            </a:xfrm>
            <a:custGeom>
              <a:avLst/>
              <a:gdLst/>
              <a:ahLst/>
              <a:cxnLst/>
              <a:rect l="l" t="t" r="r" b="b"/>
              <a:pathLst>
                <a:path w="44602" h="4466" extrusionOk="0">
                  <a:moveTo>
                    <a:pt x="41827" y="251"/>
                  </a:moveTo>
                  <a:cubicBezTo>
                    <a:pt x="42827" y="251"/>
                    <a:pt x="43649" y="1061"/>
                    <a:pt x="43649" y="2061"/>
                  </a:cubicBezTo>
                  <a:cubicBezTo>
                    <a:pt x="43649" y="3061"/>
                    <a:pt x="42839" y="3882"/>
                    <a:pt x="41839" y="3882"/>
                  </a:cubicBezTo>
                  <a:lnTo>
                    <a:pt x="2048" y="4204"/>
                  </a:lnTo>
                  <a:cubicBezTo>
                    <a:pt x="1072" y="4180"/>
                    <a:pt x="274" y="3382"/>
                    <a:pt x="274" y="2406"/>
                  </a:cubicBezTo>
                  <a:cubicBezTo>
                    <a:pt x="262" y="1418"/>
                    <a:pt x="1036" y="608"/>
                    <a:pt x="2024" y="573"/>
                  </a:cubicBezTo>
                  <a:lnTo>
                    <a:pt x="41815" y="251"/>
                  </a:lnTo>
                  <a:close/>
                  <a:moveTo>
                    <a:pt x="41858" y="1"/>
                  </a:moveTo>
                  <a:cubicBezTo>
                    <a:pt x="41844" y="1"/>
                    <a:pt x="41829" y="1"/>
                    <a:pt x="41815" y="1"/>
                  </a:cubicBezTo>
                  <a:lnTo>
                    <a:pt x="2024" y="311"/>
                  </a:lnTo>
                  <a:cubicBezTo>
                    <a:pt x="893" y="346"/>
                    <a:pt x="0" y="1275"/>
                    <a:pt x="0" y="2394"/>
                  </a:cubicBezTo>
                  <a:cubicBezTo>
                    <a:pt x="12" y="3525"/>
                    <a:pt x="905" y="4442"/>
                    <a:pt x="2036" y="4466"/>
                  </a:cubicBezTo>
                  <a:lnTo>
                    <a:pt x="2060" y="4466"/>
                  </a:lnTo>
                  <a:lnTo>
                    <a:pt x="41839" y="4144"/>
                  </a:lnTo>
                  <a:cubicBezTo>
                    <a:pt x="43696" y="4132"/>
                    <a:pt x="44601" y="1882"/>
                    <a:pt x="43279" y="596"/>
                  </a:cubicBezTo>
                  <a:cubicBezTo>
                    <a:pt x="42897" y="214"/>
                    <a:pt x="42390" y="1"/>
                    <a:pt x="4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 rot="-1618984">
              <a:off x="992166" y="853809"/>
              <a:ext cx="190067" cy="648673"/>
            </a:xfrm>
            <a:custGeom>
              <a:avLst/>
              <a:gdLst/>
              <a:ahLst/>
              <a:cxnLst/>
              <a:rect l="l" t="t" r="r" b="b"/>
              <a:pathLst>
                <a:path w="5537" h="18897" extrusionOk="0">
                  <a:moveTo>
                    <a:pt x="2836" y="0"/>
                  </a:moveTo>
                  <a:cubicBezTo>
                    <a:pt x="2811" y="0"/>
                    <a:pt x="2787" y="1"/>
                    <a:pt x="2762" y="1"/>
                  </a:cubicBezTo>
                  <a:lnTo>
                    <a:pt x="2619" y="1"/>
                  </a:lnTo>
                  <a:cubicBezTo>
                    <a:pt x="1167" y="13"/>
                    <a:pt x="0" y="1192"/>
                    <a:pt x="12" y="2645"/>
                  </a:cubicBezTo>
                  <a:lnTo>
                    <a:pt x="119" y="16277"/>
                  </a:lnTo>
                  <a:cubicBezTo>
                    <a:pt x="131" y="17730"/>
                    <a:pt x="1322" y="18897"/>
                    <a:pt x="2774" y="18897"/>
                  </a:cubicBezTo>
                  <a:lnTo>
                    <a:pt x="2917" y="18897"/>
                  </a:lnTo>
                  <a:cubicBezTo>
                    <a:pt x="4370" y="18885"/>
                    <a:pt x="5537" y="17694"/>
                    <a:pt x="5525" y="16241"/>
                  </a:cubicBezTo>
                  <a:lnTo>
                    <a:pt x="5417" y="2609"/>
                  </a:lnTo>
                  <a:cubicBezTo>
                    <a:pt x="5406" y="1597"/>
                    <a:pt x="4810" y="668"/>
                    <a:pt x="3893" y="251"/>
                  </a:cubicBezTo>
                  <a:cubicBezTo>
                    <a:pt x="3559" y="84"/>
                    <a:pt x="3203" y="0"/>
                    <a:pt x="2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 rot="-1618984">
              <a:off x="975803" y="869810"/>
              <a:ext cx="138165" cy="564847"/>
            </a:xfrm>
            <a:custGeom>
              <a:avLst/>
              <a:gdLst/>
              <a:ahLst/>
              <a:cxnLst/>
              <a:rect l="l" t="t" r="r" b="b"/>
              <a:pathLst>
                <a:path w="4025" h="16455" extrusionOk="0">
                  <a:moveTo>
                    <a:pt x="2619" y="0"/>
                  </a:moveTo>
                  <a:cubicBezTo>
                    <a:pt x="1167" y="12"/>
                    <a:pt x="0" y="1203"/>
                    <a:pt x="12" y="2656"/>
                  </a:cubicBezTo>
                  <a:lnTo>
                    <a:pt x="119" y="16205"/>
                  </a:lnTo>
                  <a:cubicBezTo>
                    <a:pt x="476" y="16372"/>
                    <a:pt x="857" y="16455"/>
                    <a:pt x="1250" y="16455"/>
                  </a:cubicBezTo>
                  <a:lnTo>
                    <a:pt x="1405" y="16455"/>
                  </a:lnTo>
                  <a:cubicBezTo>
                    <a:pt x="2858" y="16431"/>
                    <a:pt x="4024" y="15252"/>
                    <a:pt x="4013" y="13800"/>
                  </a:cubicBezTo>
                  <a:lnTo>
                    <a:pt x="3905" y="262"/>
                  </a:lnTo>
                  <a:cubicBezTo>
                    <a:pt x="3548" y="84"/>
                    <a:pt x="3155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 rot="-1618984">
              <a:off x="988067" y="849251"/>
              <a:ext cx="198649" cy="657633"/>
            </a:xfrm>
            <a:custGeom>
              <a:avLst/>
              <a:gdLst/>
              <a:ahLst/>
              <a:cxnLst/>
              <a:rect l="l" t="t" r="r" b="b"/>
              <a:pathLst>
                <a:path w="5787" h="19158" extrusionOk="0">
                  <a:moveTo>
                    <a:pt x="2846" y="262"/>
                  </a:moveTo>
                  <a:cubicBezTo>
                    <a:pt x="4251" y="262"/>
                    <a:pt x="5405" y="1393"/>
                    <a:pt x="5417" y="2810"/>
                  </a:cubicBezTo>
                  <a:lnTo>
                    <a:pt x="5525" y="16300"/>
                  </a:lnTo>
                  <a:cubicBezTo>
                    <a:pt x="5525" y="17717"/>
                    <a:pt x="4393" y="18884"/>
                    <a:pt x="2977" y="18896"/>
                  </a:cubicBezTo>
                  <a:lnTo>
                    <a:pt x="2953" y="18896"/>
                  </a:lnTo>
                  <a:cubicBezTo>
                    <a:pt x="1536" y="18896"/>
                    <a:pt x="393" y="17753"/>
                    <a:pt x="381" y="16348"/>
                  </a:cubicBezTo>
                  <a:lnTo>
                    <a:pt x="274" y="2846"/>
                  </a:lnTo>
                  <a:cubicBezTo>
                    <a:pt x="262" y="1429"/>
                    <a:pt x="1405" y="274"/>
                    <a:pt x="2822" y="262"/>
                  </a:cubicBezTo>
                  <a:close/>
                  <a:moveTo>
                    <a:pt x="2832" y="0"/>
                  </a:moveTo>
                  <a:cubicBezTo>
                    <a:pt x="2825" y="0"/>
                    <a:pt x="2817" y="0"/>
                    <a:pt x="2810" y="0"/>
                  </a:cubicBezTo>
                  <a:cubicBezTo>
                    <a:pt x="1250" y="12"/>
                    <a:pt x="0" y="1286"/>
                    <a:pt x="12" y="2846"/>
                  </a:cubicBezTo>
                  <a:lnTo>
                    <a:pt x="119" y="16348"/>
                  </a:lnTo>
                  <a:cubicBezTo>
                    <a:pt x="131" y="17895"/>
                    <a:pt x="1393" y="19158"/>
                    <a:pt x="2941" y="19158"/>
                  </a:cubicBezTo>
                  <a:lnTo>
                    <a:pt x="2977" y="19158"/>
                  </a:lnTo>
                  <a:cubicBezTo>
                    <a:pt x="4536" y="19134"/>
                    <a:pt x="5786" y="17860"/>
                    <a:pt x="5775" y="16300"/>
                  </a:cubicBezTo>
                  <a:lnTo>
                    <a:pt x="5667" y="2810"/>
                  </a:lnTo>
                  <a:cubicBezTo>
                    <a:pt x="5656" y="1246"/>
                    <a:pt x="4382" y="0"/>
                    <a:pt x="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 rot="-1618984">
              <a:off x="864741" y="1004169"/>
              <a:ext cx="164769" cy="561655"/>
            </a:xfrm>
            <a:custGeom>
              <a:avLst/>
              <a:gdLst/>
              <a:ahLst/>
              <a:cxnLst/>
              <a:rect l="l" t="t" r="r" b="b"/>
              <a:pathLst>
                <a:path w="4800" h="16362" extrusionOk="0">
                  <a:moveTo>
                    <a:pt x="2466" y="1"/>
                  </a:moveTo>
                  <a:cubicBezTo>
                    <a:pt x="2442" y="1"/>
                    <a:pt x="2418" y="1"/>
                    <a:pt x="2394" y="2"/>
                  </a:cubicBezTo>
                  <a:lnTo>
                    <a:pt x="2275" y="2"/>
                  </a:lnTo>
                  <a:cubicBezTo>
                    <a:pt x="1013" y="2"/>
                    <a:pt x="1" y="1038"/>
                    <a:pt x="13" y="2300"/>
                  </a:cubicBezTo>
                  <a:lnTo>
                    <a:pt x="108" y="14099"/>
                  </a:lnTo>
                  <a:cubicBezTo>
                    <a:pt x="120" y="15354"/>
                    <a:pt x="1132" y="16361"/>
                    <a:pt x="2384" y="16361"/>
                  </a:cubicBezTo>
                  <a:cubicBezTo>
                    <a:pt x="2391" y="16361"/>
                    <a:pt x="2399" y="16361"/>
                    <a:pt x="2406" y="16361"/>
                  </a:cubicBezTo>
                  <a:lnTo>
                    <a:pt x="2525" y="16361"/>
                  </a:lnTo>
                  <a:cubicBezTo>
                    <a:pt x="3787" y="16349"/>
                    <a:pt x="4799" y="15325"/>
                    <a:pt x="4787" y="14063"/>
                  </a:cubicBezTo>
                  <a:lnTo>
                    <a:pt x="4692" y="2252"/>
                  </a:lnTo>
                  <a:cubicBezTo>
                    <a:pt x="4680" y="1383"/>
                    <a:pt x="4168" y="586"/>
                    <a:pt x="3370" y="216"/>
                  </a:cubicBezTo>
                  <a:cubicBezTo>
                    <a:pt x="3094" y="73"/>
                    <a:pt x="2777" y="1"/>
                    <a:pt x="2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 rot="-1618984">
              <a:off x="850624" y="1018101"/>
              <a:ext cx="119389" cy="489225"/>
            </a:xfrm>
            <a:custGeom>
              <a:avLst/>
              <a:gdLst/>
              <a:ahLst/>
              <a:cxnLst/>
              <a:rect l="l" t="t" r="r" b="b"/>
              <a:pathLst>
                <a:path w="3478" h="14252" extrusionOk="0">
                  <a:moveTo>
                    <a:pt x="2275" y="0"/>
                  </a:moveTo>
                  <a:cubicBezTo>
                    <a:pt x="1013" y="12"/>
                    <a:pt x="1" y="1048"/>
                    <a:pt x="13" y="2298"/>
                  </a:cubicBezTo>
                  <a:lnTo>
                    <a:pt x="108" y="14038"/>
                  </a:lnTo>
                  <a:cubicBezTo>
                    <a:pt x="418" y="14181"/>
                    <a:pt x="751" y="14252"/>
                    <a:pt x="1084" y="14252"/>
                  </a:cubicBezTo>
                  <a:lnTo>
                    <a:pt x="1215" y="14252"/>
                  </a:lnTo>
                  <a:cubicBezTo>
                    <a:pt x="2466" y="14240"/>
                    <a:pt x="3478" y="13216"/>
                    <a:pt x="3466" y="11954"/>
                  </a:cubicBezTo>
                  <a:lnTo>
                    <a:pt x="3382" y="226"/>
                  </a:lnTo>
                  <a:cubicBezTo>
                    <a:pt x="3073" y="72"/>
                    <a:pt x="2727" y="0"/>
                    <a:pt x="2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 rot="-1618984">
              <a:off x="861038" y="1001263"/>
              <a:ext cx="172938" cy="568967"/>
            </a:xfrm>
            <a:custGeom>
              <a:avLst/>
              <a:gdLst/>
              <a:ahLst/>
              <a:cxnLst/>
              <a:rect l="l" t="t" r="r" b="b"/>
              <a:pathLst>
                <a:path w="5038" h="16575" extrusionOk="0">
                  <a:moveTo>
                    <a:pt x="2465" y="203"/>
                  </a:moveTo>
                  <a:cubicBezTo>
                    <a:pt x="3680" y="203"/>
                    <a:pt x="4668" y="1180"/>
                    <a:pt x="4680" y="2394"/>
                  </a:cubicBezTo>
                  <a:lnTo>
                    <a:pt x="4763" y="14086"/>
                  </a:lnTo>
                  <a:cubicBezTo>
                    <a:pt x="4787" y="15300"/>
                    <a:pt x="3799" y="16300"/>
                    <a:pt x="2585" y="16312"/>
                  </a:cubicBezTo>
                  <a:lnTo>
                    <a:pt x="2561" y="16312"/>
                  </a:lnTo>
                  <a:cubicBezTo>
                    <a:pt x="1346" y="16312"/>
                    <a:pt x="370" y="15336"/>
                    <a:pt x="358" y="14122"/>
                  </a:cubicBezTo>
                  <a:lnTo>
                    <a:pt x="263" y="2430"/>
                  </a:lnTo>
                  <a:cubicBezTo>
                    <a:pt x="251" y="1215"/>
                    <a:pt x="1227" y="215"/>
                    <a:pt x="2454" y="203"/>
                  </a:cubicBezTo>
                  <a:close/>
                  <a:moveTo>
                    <a:pt x="2476" y="1"/>
                  </a:moveTo>
                  <a:cubicBezTo>
                    <a:pt x="2468" y="1"/>
                    <a:pt x="2461" y="1"/>
                    <a:pt x="2454" y="1"/>
                  </a:cubicBezTo>
                  <a:cubicBezTo>
                    <a:pt x="1108" y="13"/>
                    <a:pt x="25" y="1096"/>
                    <a:pt x="1" y="2442"/>
                  </a:cubicBezTo>
                  <a:lnTo>
                    <a:pt x="96" y="14122"/>
                  </a:lnTo>
                  <a:cubicBezTo>
                    <a:pt x="108" y="15479"/>
                    <a:pt x="1203" y="16574"/>
                    <a:pt x="2561" y="16574"/>
                  </a:cubicBezTo>
                  <a:lnTo>
                    <a:pt x="2585" y="16574"/>
                  </a:lnTo>
                  <a:cubicBezTo>
                    <a:pt x="3942" y="16562"/>
                    <a:pt x="5037" y="15443"/>
                    <a:pt x="5037" y="14086"/>
                  </a:cubicBezTo>
                  <a:lnTo>
                    <a:pt x="4942" y="2394"/>
                  </a:lnTo>
                  <a:cubicBezTo>
                    <a:pt x="4895" y="1068"/>
                    <a:pt x="3799" y="1"/>
                    <a:pt x="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 rot="-1618984">
              <a:off x="1501525" y="589582"/>
              <a:ext cx="189656" cy="648639"/>
            </a:xfrm>
            <a:custGeom>
              <a:avLst/>
              <a:gdLst/>
              <a:ahLst/>
              <a:cxnLst/>
              <a:rect l="l" t="t" r="r" b="b"/>
              <a:pathLst>
                <a:path w="5525" h="18896" extrusionOk="0">
                  <a:moveTo>
                    <a:pt x="2797" y="0"/>
                  </a:moveTo>
                  <a:cubicBezTo>
                    <a:pt x="2789" y="0"/>
                    <a:pt x="2782" y="0"/>
                    <a:pt x="2775" y="0"/>
                  </a:cubicBezTo>
                  <a:lnTo>
                    <a:pt x="2620" y="0"/>
                  </a:lnTo>
                  <a:cubicBezTo>
                    <a:pt x="1167" y="0"/>
                    <a:pt x="0" y="1191"/>
                    <a:pt x="12" y="2644"/>
                  </a:cubicBezTo>
                  <a:lnTo>
                    <a:pt x="131" y="16276"/>
                  </a:lnTo>
                  <a:cubicBezTo>
                    <a:pt x="131" y="17288"/>
                    <a:pt x="715" y="18205"/>
                    <a:pt x="1632" y="18646"/>
                  </a:cubicBezTo>
                  <a:cubicBezTo>
                    <a:pt x="1977" y="18812"/>
                    <a:pt x="2370" y="18896"/>
                    <a:pt x="2763" y="18896"/>
                  </a:cubicBezTo>
                  <a:lnTo>
                    <a:pt x="2906" y="18896"/>
                  </a:lnTo>
                  <a:cubicBezTo>
                    <a:pt x="4358" y="18884"/>
                    <a:pt x="5525" y="17693"/>
                    <a:pt x="5513" y="16241"/>
                  </a:cubicBezTo>
                  <a:lnTo>
                    <a:pt x="5406" y="2608"/>
                  </a:lnTo>
                  <a:cubicBezTo>
                    <a:pt x="5406" y="1163"/>
                    <a:pt x="4239" y="0"/>
                    <a:pt x="2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 rot="-1618984">
              <a:off x="1569527" y="657063"/>
              <a:ext cx="137753" cy="564470"/>
            </a:xfrm>
            <a:custGeom>
              <a:avLst/>
              <a:gdLst/>
              <a:ahLst/>
              <a:cxnLst/>
              <a:rect l="l" t="t" r="r" b="b"/>
              <a:pathLst>
                <a:path w="4013" h="16444" extrusionOk="0">
                  <a:moveTo>
                    <a:pt x="2620" y="0"/>
                  </a:moveTo>
                  <a:cubicBezTo>
                    <a:pt x="1167" y="12"/>
                    <a:pt x="1" y="1203"/>
                    <a:pt x="12" y="2655"/>
                  </a:cubicBezTo>
                  <a:lnTo>
                    <a:pt x="120" y="16193"/>
                  </a:lnTo>
                  <a:cubicBezTo>
                    <a:pt x="457" y="16350"/>
                    <a:pt x="815" y="16444"/>
                    <a:pt x="1185" y="16444"/>
                  </a:cubicBezTo>
                  <a:cubicBezTo>
                    <a:pt x="1207" y="16444"/>
                    <a:pt x="1229" y="16443"/>
                    <a:pt x="1251" y="16443"/>
                  </a:cubicBezTo>
                  <a:lnTo>
                    <a:pt x="1394" y="16443"/>
                  </a:lnTo>
                  <a:cubicBezTo>
                    <a:pt x="2846" y="16431"/>
                    <a:pt x="4013" y="15240"/>
                    <a:pt x="4001" y="13800"/>
                  </a:cubicBezTo>
                  <a:lnTo>
                    <a:pt x="3894" y="250"/>
                  </a:lnTo>
                  <a:cubicBezTo>
                    <a:pt x="3537" y="84"/>
                    <a:pt x="3156" y="0"/>
                    <a:pt x="2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 rot="-1618984">
              <a:off x="1496935" y="585107"/>
              <a:ext cx="198649" cy="657221"/>
            </a:xfrm>
            <a:custGeom>
              <a:avLst/>
              <a:gdLst/>
              <a:ahLst/>
              <a:cxnLst/>
              <a:rect l="l" t="t" r="r" b="b"/>
              <a:pathLst>
                <a:path w="5787" h="19146" extrusionOk="0">
                  <a:moveTo>
                    <a:pt x="2865" y="238"/>
                  </a:moveTo>
                  <a:cubicBezTo>
                    <a:pt x="3528" y="238"/>
                    <a:pt x="4166" y="511"/>
                    <a:pt x="4644" y="989"/>
                  </a:cubicBezTo>
                  <a:cubicBezTo>
                    <a:pt x="5132" y="1465"/>
                    <a:pt x="5406" y="2120"/>
                    <a:pt x="5406" y="2798"/>
                  </a:cubicBezTo>
                  <a:lnTo>
                    <a:pt x="5513" y="16288"/>
                  </a:lnTo>
                  <a:cubicBezTo>
                    <a:pt x="5525" y="17705"/>
                    <a:pt x="4394" y="18872"/>
                    <a:pt x="2965" y="18884"/>
                  </a:cubicBezTo>
                  <a:lnTo>
                    <a:pt x="2953" y="18884"/>
                  </a:lnTo>
                  <a:cubicBezTo>
                    <a:pt x="1536" y="18884"/>
                    <a:pt x="393" y="17741"/>
                    <a:pt x="382" y="16336"/>
                  </a:cubicBezTo>
                  <a:lnTo>
                    <a:pt x="274" y="2834"/>
                  </a:lnTo>
                  <a:cubicBezTo>
                    <a:pt x="262" y="1417"/>
                    <a:pt x="1405" y="262"/>
                    <a:pt x="2822" y="250"/>
                  </a:cubicBezTo>
                  <a:lnTo>
                    <a:pt x="2822" y="239"/>
                  </a:lnTo>
                  <a:cubicBezTo>
                    <a:pt x="2836" y="238"/>
                    <a:pt x="2851" y="238"/>
                    <a:pt x="2865" y="238"/>
                  </a:cubicBezTo>
                  <a:close/>
                  <a:moveTo>
                    <a:pt x="2868" y="0"/>
                  </a:moveTo>
                  <a:cubicBezTo>
                    <a:pt x="2861" y="0"/>
                    <a:pt x="2853" y="0"/>
                    <a:pt x="2846" y="0"/>
                  </a:cubicBezTo>
                  <a:lnTo>
                    <a:pt x="2822" y="0"/>
                  </a:lnTo>
                  <a:cubicBezTo>
                    <a:pt x="1251" y="0"/>
                    <a:pt x="1" y="1286"/>
                    <a:pt x="12" y="2846"/>
                  </a:cubicBezTo>
                  <a:lnTo>
                    <a:pt x="120" y="16348"/>
                  </a:lnTo>
                  <a:cubicBezTo>
                    <a:pt x="131" y="17896"/>
                    <a:pt x="1394" y="19146"/>
                    <a:pt x="2953" y="19146"/>
                  </a:cubicBezTo>
                  <a:lnTo>
                    <a:pt x="2977" y="19146"/>
                  </a:lnTo>
                  <a:cubicBezTo>
                    <a:pt x="4537" y="19134"/>
                    <a:pt x="5787" y="17860"/>
                    <a:pt x="5775" y="16300"/>
                  </a:cubicBezTo>
                  <a:lnTo>
                    <a:pt x="5668" y="2798"/>
                  </a:lnTo>
                  <a:cubicBezTo>
                    <a:pt x="5656" y="1258"/>
                    <a:pt x="4406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 rot="-1618984">
              <a:off x="1668158" y="552639"/>
              <a:ext cx="164357" cy="561655"/>
            </a:xfrm>
            <a:custGeom>
              <a:avLst/>
              <a:gdLst/>
              <a:ahLst/>
              <a:cxnLst/>
              <a:rect l="l" t="t" r="r" b="b"/>
              <a:pathLst>
                <a:path w="4788" h="16362" extrusionOk="0">
                  <a:moveTo>
                    <a:pt x="2416" y="1"/>
                  </a:moveTo>
                  <a:cubicBezTo>
                    <a:pt x="2408" y="1"/>
                    <a:pt x="2401" y="1"/>
                    <a:pt x="2394" y="1"/>
                  </a:cubicBezTo>
                  <a:lnTo>
                    <a:pt x="2275" y="1"/>
                  </a:lnTo>
                  <a:cubicBezTo>
                    <a:pt x="1013" y="13"/>
                    <a:pt x="1" y="1037"/>
                    <a:pt x="13" y="2299"/>
                  </a:cubicBezTo>
                  <a:lnTo>
                    <a:pt x="108" y="14110"/>
                  </a:lnTo>
                  <a:cubicBezTo>
                    <a:pt x="108" y="14979"/>
                    <a:pt x="620" y="15777"/>
                    <a:pt x="1418" y="16146"/>
                  </a:cubicBezTo>
                  <a:cubicBezTo>
                    <a:pt x="1705" y="16289"/>
                    <a:pt x="2013" y="16361"/>
                    <a:pt x="2332" y="16361"/>
                  </a:cubicBezTo>
                  <a:cubicBezTo>
                    <a:pt x="2357" y="16361"/>
                    <a:pt x="2381" y="16361"/>
                    <a:pt x="2406" y="16360"/>
                  </a:cubicBezTo>
                  <a:lnTo>
                    <a:pt x="2525" y="16360"/>
                  </a:lnTo>
                  <a:cubicBezTo>
                    <a:pt x="3775" y="16360"/>
                    <a:pt x="4787" y="15324"/>
                    <a:pt x="4787" y="14074"/>
                  </a:cubicBezTo>
                  <a:lnTo>
                    <a:pt x="4692" y="2263"/>
                  </a:lnTo>
                  <a:cubicBezTo>
                    <a:pt x="4680" y="1008"/>
                    <a:pt x="3656" y="1"/>
                    <a:pt x="2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 rot="-1618984">
              <a:off x="1727267" y="611234"/>
              <a:ext cx="119389" cy="489225"/>
            </a:xfrm>
            <a:custGeom>
              <a:avLst/>
              <a:gdLst/>
              <a:ahLst/>
              <a:cxnLst/>
              <a:rect l="l" t="t" r="r" b="b"/>
              <a:pathLst>
                <a:path w="3478" h="14252" extrusionOk="0">
                  <a:moveTo>
                    <a:pt x="2275" y="0"/>
                  </a:moveTo>
                  <a:cubicBezTo>
                    <a:pt x="1012" y="12"/>
                    <a:pt x="0" y="1048"/>
                    <a:pt x="12" y="2298"/>
                  </a:cubicBezTo>
                  <a:lnTo>
                    <a:pt x="108" y="14026"/>
                  </a:lnTo>
                  <a:cubicBezTo>
                    <a:pt x="417" y="14180"/>
                    <a:pt x="751" y="14252"/>
                    <a:pt x="1096" y="14252"/>
                  </a:cubicBezTo>
                  <a:lnTo>
                    <a:pt x="1215" y="14252"/>
                  </a:lnTo>
                  <a:cubicBezTo>
                    <a:pt x="2465" y="14240"/>
                    <a:pt x="3477" y="13216"/>
                    <a:pt x="3477" y="11954"/>
                  </a:cubicBezTo>
                  <a:lnTo>
                    <a:pt x="3382" y="226"/>
                  </a:lnTo>
                  <a:cubicBezTo>
                    <a:pt x="3072" y="72"/>
                    <a:pt x="2739" y="0"/>
                    <a:pt x="2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 rot="-1618984">
              <a:off x="1663719" y="548038"/>
              <a:ext cx="173728" cy="570992"/>
            </a:xfrm>
            <a:custGeom>
              <a:avLst/>
              <a:gdLst/>
              <a:ahLst/>
              <a:cxnLst/>
              <a:rect l="l" t="t" r="r" b="b"/>
              <a:pathLst>
                <a:path w="5061" h="16634" extrusionOk="0">
                  <a:moveTo>
                    <a:pt x="2477" y="263"/>
                  </a:moveTo>
                  <a:cubicBezTo>
                    <a:pt x="3692" y="263"/>
                    <a:pt x="4680" y="1239"/>
                    <a:pt x="4692" y="2454"/>
                  </a:cubicBezTo>
                  <a:lnTo>
                    <a:pt x="4775" y="14134"/>
                  </a:lnTo>
                  <a:cubicBezTo>
                    <a:pt x="4799" y="15360"/>
                    <a:pt x="3811" y="16360"/>
                    <a:pt x="2584" y="16372"/>
                  </a:cubicBezTo>
                  <a:lnTo>
                    <a:pt x="2573" y="16372"/>
                  </a:lnTo>
                  <a:cubicBezTo>
                    <a:pt x="1358" y="16372"/>
                    <a:pt x="382" y="15396"/>
                    <a:pt x="370" y="14181"/>
                  </a:cubicBezTo>
                  <a:lnTo>
                    <a:pt x="275" y="2489"/>
                  </a:lnTo>
                  <a:cubicBezTo>
                    <a:pt x="263" y="1275"/>
                    <a:pt x="1239" y="275"/>
                    <a:pt x="2465" y="263"/>
                  </a:cubicBezTo>
                  <a:close/>
                  <a:moveTo>
                    <a:pt x="2465" y="1"/>
                  </a:moveTo>
                  <a:cubicBezTo>
                    <a:pt x="1096" y="13"/>
                    <a:pt x="1" y="1120"/>
                    <a:pt x="13" y="2489"/>
                  </a:cubicBezTo>
                  <a:lnTo>
                    <a:pt x="108" y="14181"/>
                  </a:lnTo>
                  <a:cubicBezTo>
                    <a:pt x="120" y="15527"/>
                    <a:pt x="1215" y="16622"/>
                    <a:pt x="2573" y="16634"/>
                  </a:cubicBezTo>
                  <a:lnTo>
                    <a:pt x="2596" y="16622"/>
                  </a:lnTo>
                  <a:cubicBezTo>
                    <a:pt x="3966" y="16610"/>
                    <a:pt x="5061" y="15503"/>
                    <a:pt x="5049" y="14134"/>
                  </a:cubicBezTo>
                  <a:lnTo>
                    <a:pt x="4954" y="2454"/>
                  </a:lnTo>
                  <a:cubicBezTo>
                    <a:pt x="4954" y="1787"/>
                    <a:pt x="4680" y="1168"/>
                    <a:pt x="4216" y="703"/>
                  </a:cubicBezTo>
                  <a:cubicBezTo>
                    <a:pt x="3739" y="251"/>
                    <a:pt x="3108" y="1"/>
                    <a:pt x="2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244254F-CA1E-C077-C35C-BD415673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2" y="414804"/>
            <a:ext cx="7732136" cy="43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7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E095ED8-EE5D-F5DB-3007-E97751BD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20" y="0"/>
            <a:ext cx="6638159" cy="4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9"/>
          <p:cNvSpPr txBox="1">
            <a:spLocks noGrp="1"/>
          </p:cNvSpPr>
          <p:nvPr>
            <p:ph type="title"/>
          </p:nvPr>
        </p:nvSpPr>
        <p:spPr>
          <a:xfrm>
            <a:off x="150229" y="2241534"/>
            <a:ext cx="4467016" cy="13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1304" name="Google Shape;1304;p39"/>
          <p:cNvGrpSpPr/>
          <p:nvPr/>
        </p:nvGrpSpPr>
        <p:grpSpPr>
          <a:xfrm>
            <a:off x="5253451" y="916841"/>
            <a:ext cx="2567285" cy="3932377"/>
            <a:chOff x="5654700" y="1061750"/>
            <a:chExt cx="2312453" cy="3542044"/>
          </a:xfrm>
        </p:grpSpPr>
        <p:sp>
          <p:nvSpPr>
            <p:cNvPr id="1305" name="Google Shape;1305;p39"/>
            <p:cNvSpPr/>
            <p:nvPr/>
          </p:nvSpPr>
          <p:spPr>
            <a:xfrm>
              <a:off x="6660419" y="2697754"/>
              <a:ext cx="1219466" cy="439978"/>
            </a:xfrm>
            <a:custGeom>
              <a:avLst/>
              <a:gdLst/>
              <a:ahLst/>
              <a:cxnLst/>
              <a:rect l="l" t="t" r="r" b="b"/>
              <a:pathLst>
                <a:path w="26242" h="9468" extrusionOk="0">
                  <a:moveTo>
                    <a:pt x="11178" y="0"/>
                  </a:moveTo>
                  <a:cubicBezTo>
                    <a:pt x="9173" y="0"/>
                    <a:pt x="6089" y="202"/>
                    <a:pt x="1084" y="775"/>
                  </a:cubicBezTo>
                  <a:cubicBezTo>
                    <a:pt x="941" y="965"/>
                    <a:pt x="750" y="1108"/>
                    <a:pt x="536" y="1215"/>
                  </a:cubicBezTo>
                  <a:cubicBezTo>
                    <a:pt x="238" y="1394"/>
                    <a:pt x="203" y="1465"/>
                    <a:pt x="0" y="1727"/>
                  </a:cubicBezTo>
                  <a:cubicBezTo>
                    <a:pt x="1286" y="2584"/>
                    <a:pt x="2655" y="3322"/>
                    <a:pt x="4084" y="3942"/>
                  </a:cubicBezTo>
                  <a:cubicBezTo>
                    <a:pt x="5489" y="4561"/>
                    <a:pt x="11823" y="6775"/>
                    <a:pt x="13788" y="7252"/>
                  </a:cubicBezTo>
                  <a:cubicBezTo>
                    <a:pt x="16145" y="7823"/>
                    <a:pt x="18979" y="8168"/>
                    <a:pt x="21324" y="8740"/>
                  </a:cubicBezTo>
                  <a:cubicBezTo>
                    <a:pt x="22223" y="8959"/>
                    <a:pt x="25231" y="9468"/>
                    <a:pt x="26070" y="9468"/>
                  </a:cubicBezTo>
                  <a:cubicBezTo>
                    <a:pt x="26098" y="9468"/>
                    <a:pt x="26123" y="9467"/>
                    <a:pt x="26146" y="9466"/>
                  </a:cubicBezTo>
                  <a:cubicBezTo>
                    <a:pt x="26242" y="9204"/>
                    <a:pt x="26111" y="8859"/>
                    <a:pt x="26027" y="8609"/>
                  </a:cubicBezTo>
                  <a:cubicBezTo>
                    <a:pt x="25670" y="7644"/>
                    <a:pt x="24944" y="6799"/>
                    <a:pt x="24253" y="6049"/>
                  </a:cubicBezTo>
                  <a:cubicBezTo>
                    <a:pt x="23122" y="4835"/>
                    <a:pt x="21824" y="3668"/>
                    <a:pt x="20408" y="2811"/>
                  </a:cubicBezTo>
                  <a:cubicBezTo>
                    <a:pt x="18836" y="1870"/>
                    <a:pt x="17062" y="1298"/>
                    <a:pt x="15347" y="644"/>
                  </a:cubicBezTo>
                  <a:cubicBezTo>
                    <a:pt x="14550" y="335"/>
                    <a:pt x="13760" y="0"/>
                    <a:pt x="1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6652658" y="2694548"/>
              <a:ext cx="1233871" cy="446437"/>
            </a:xfrm>
            <a:custGeom>
              <a:avLst/>
              <a:gdLst/>
              <a:ahLst/>
              <a:cxnLst/>
              <a:rect l="l" t="t" r="r" b="b"/>
              <a:pathLst>
                <a:path w="26552" h="9607" extrusionOk="0">
                  <a:moveTo>
                    <a:pt x="11090" y="133"/>
                  </a:moveTo>
                  <a:cubicBezTo>
                    <a:pt x="11696" y="133"/>
                    <a:pt x="12301" y="151"/>
                    <a:pt x="12907" y="189"/>
                  </a:cubicBezTo>
                  <a:cubicBezTo>
                    <a:pt x="13550" y="224"/>
                    <a:pt x="14193" y="343"/>
                    <a:pt x="14800" y="546"/>
                  </a:cubicBezTo>
                  <a:cubicBezTo>
                    <a:pt x="15074" y="629"/>
                    <a:pt x="15348" y="736"/>
                    <a:pt x="15610" y="844"/>
                  </a:cubicBezTo>
                  <a:cubicBezTo>
                    <a:pt x="17027" y="1379"/>
                    <a:pt x="18467" y="1867"/>
                    <a:pt x="19801" y="2570"/>
                  </a:cubicBezTo>
                  <a:cubicBezTo>
                    <a:pt x="21110" y="3272"/>
                    <a:pt x="22301" y="4165"/>
                    <a:pt x="23349" y="5213"/>
                  </a:cubicBezTo>
                  <a:cubicBezTo>
                    <a:pt x="23873" y="5713"/>
                    <a:pt x="24361" y="6225"/>
                    <a:pt x="24825" y="6773"/>
                  </a:cubicBezTo>
                  <a:cubicBezTo>
                    <a:pt x="25313" y="7309"/>
                    <a:pt x="25694" y="7904"/>
                    <a:pt x="25980" y="8559"/>
                  </a:cubicBezTo>
                  <a:cubicBezTo>
                    <a:pt x="26093" y="8829"/>
                    <a:pt x="26238" y="9164"/>
                    <a:pt x="26172" y="9462"/>
                  </a:cubicBezTo>
                  <a:lnTo>
                    <a:pt x="26172" y="9462"/>
                  </a:lnTo>
                  <a:cubicBezTo>
                    <a:pt x="25962" y="9455"/>
                    <a:pt x="25747" y="9434"/>
                    <a:pt x="25539" y="9404"/>
                  </a:cubicBezTo>
                  <a:cubicBezTo>
                    <a:pt x="25135" y="9368"/>
                    <a:pt x="24730" y="9309"/>
                    <a:pt x="24325" y="9249"/>
                  </a:cubicBezTo>
                  <a:cubicBezTo>
                    <a:pt x="23527" y="9118"/>
                    <a:pt x="22730" y="8987"/>
                    <a:pt x="21944" y="8821"/>
                  </a:cubicBezTo>
                  <a:cubicBezTo>
                    <a:pt x="20920" y="8606"/>
                    <a:pt x="19896" y="8368"/>
                    <a:pt x="18860" y="8178"/>
                  </a:cubicBezTo>
                  <a:cubicBezTo>
                    <a:pt x="17622" y="7952"/>
                    <a:pt x="16360" y="7749"/>
                    <a:pt x="15122" y="7487"/>
                  </a:cubicBezTo>
                  <a:cubicBezTo>
                    <a:pt x="13621" y="7154"/>
                    <a:pt x="12145" y="6737"/>
                    <a:pt x="10704" y="6225"/>
                  </a:cubicBezTo>
                  <a:cubicBezTo>
                    <a:pt x="9097" y="5689"/>
                    <a:pt x="7502" y="5130"/>
                    <a:pt x="5918" y="4546"/>
                  </a:cubicBezTo>
                  <a:cubicBezTo>
                    <a:pt x="4239" y="3939"/>
                    <a:pt x="2632" y="3177"/>
                    <a:pt x="1096" y="2248"/>
                  </a:cubicBezTo>
                  <a:cubicBezTo>
                    <a:pt x="844" y="2088"/>
                    <a:pt x="593" y="1928"/>
                    <a:pt x="341" y="1757"/>
                  </a:cubicBezTo>
                  <a:lnTo>
                    <a:pt x="341" y="1757"/>
                  </a:lnTo>
                  <a:cubicBezTo>
                    <a:pt x="469" y="1579"/>
                    <a:pt x="629" y="1433"/>
                    <a:pt x="810" y="1308"/>
                  </a:cubicBezTo>
                  <a:cubicBezTo>
                    <a:pt x="1011" y="1213"/>
                    <a:pt x="1194" y="1070"/>
                    <a:pt x="1349" y="897"/>
                  </a:cubicBezTo>
                  <a:lnTo>
                    <a:pt x="1349" y="897"/>
                  </a:lnTo>
                  <a:cubicBezTo>
                    <a:pt x="3845" y="614"/>
                    <a:pt x="6364" y="354"/>
                    <a:pt x="8871" y="213"/>
                  </a:cubicBezTo>
                  <a:cubicBezTo>
                    <a:pt x="9610" y="160"/>
                    <a:pt x="10350" y="133"/>
                    <a:pt x="11090" y="133"/>
                  </a:cubicBezTo>
                  <a:close/>
                  <a:moveTo>
                    <a:pt x="11162" y="1"/>
                  </a:moveTo>
                  <a:cubicBezTo>
                    <a:pt x="10640" y="1"/>
                    <a:pt x="10117" y="16"/>
                    <a:pt x="9597" y="46"/>
                  </a:cubicBezTo>
                  <a:cubicBezTo>
                    <a:pt x="7204" y="153"/>
                    <a:pt x="4811" y="391"/>
                    <a:pt x="2429" y="641"/>
                  </a:cubicBezTo>
                  <a:lnTo>
                    <a:pt x="1203" y="784"/>
                  </a:lnTo>
                  <a:cubicBezTo>
                    <a:pt x="1176" y="784"/>
                    <a:pt x="1115" y="798"/>
                    <a:pt x="1097" y="830"/>
                  </a:cubicBezTo>
                  <a:lnTo>
                    <a:pt x="1097" y="830"/>
                  </a:lnTo>
                  <a:cubicBezTo>
                    <a:pt x="1097" y="830"/>
                    <a:pt x="1096" y="831"/>
                    <a:pt x="1096" y="832"/>
                  </a:cubicBezTo>
                  <a:cubicBezTo>
                    <a:pt x="929" y="1070"/>
                    <a:pt x="667" y="1177"/>
                    <a:pt x="429" y="1332"/>
                  </a:cubicBezTo>
                  <a:cubicBezTo>
                    <a:pt x="263" y="1463"/>
                    <a:pt x="132" y="1617"/>
                    <a:pt x="12" y="1784"/>
                  </a:cubicBezTo>
                  <a:cubicBezTo>
                    <a:pt x="1" y="1796"/>
                    <a:pt x="12" y="1820"/>
                    <a:pt x="24" y="1832"/>
                  </a:cubicBezTo>
                  <a:cubicBezTo>
                    <a:pt x="1644" y="2915"/>
                    <a:pt x="3394" y="3808"/>
                    <a:pt x="5216" y="4487"/>
                  </a:cubicBezTo>
                  <a:cubicBezTo>
                    <a:pt x="6763" y="5082"/>
                    <a:pt x="8335" y="5630"/>
                    <a:pt x="9895" y="6154"/>
                  </a:cubicBezTo>
                  <a:cubicBezTo>
                    <a:pt x="11288" y="6630"/>
                    <a:pt x="12693" y="7118"/>
                    <a:pt x="14133" y="7452"/>
                  </a:cubicBezTo>
                  <a:cubicBezTo>
                    <a:pt x="16562" y="8011"/>
                    <a:pt x="19039" y="8309"/>
                    <a:pt x="21468" y="8892"/>
                  </a:cubicBezTo>
                  <a:cubicBezTo>
                    <a:pt x="22194" y="9059"/>
                    <a:pt x="22944" y="9190"/>
                    <a:pt x="23682" y="9309"/>
                  </a:cubicBezTo>
                  <a:cubicBezTo>
                    <a:pt x="24444" y="9440"/>
                    <a:pt x="25206" y="9535"/>
                    <a:pt x="25980" y="9607"/>
                  </a:cubicBezTo>
                  <a:lnTo>
                    <a:pt x="26313" y="9607"/>
                  </a:lnTo>
                  <a:cubicBezTo>
                    <a:pt x="26349" y="9607"/>
                    <a:pt x="26444" y="9583"/>
                    <a:pt x="26456" y="9547"/>
                  </a:cubicBezTo>
                  <a:cubicBezTo>
                    <a:pt x="26552" y="9249"/>
                    <a:pt x="26444" y="8952"/>
                    <a:pt x="26349" y="8678"/>
                  </a:cubicBezTo>
                  <a:cubicBezTo>
                    <a:pt x="26230" y="8356"/>
                    <a:pt x="26075" y="8047"/>
                    <a:pt x="25885" y="7749"/>
                  </a:cubicBezTo>
                  <a:cubicBezTo>
                    <a:pt x="25492" y="7154"/>
                    <a:pt x="25051" y="6594"/>
                    <a:pt x="24551" y="6070"/>
                  </a:cubicBezTo>
                  <a:cubicBezTo>
                    <a:pt x="23551" y="4975"/>
                    <a:pt x="22420" y="3987"/>
                    <a:pt x="21182" y="3153"/>
                  </a:cubicBezTo>
                  <a:cubicBezTo>
                    <a:pt x="19920" y="2308"/>
                    <a:pt x="18503" y="1748"/>
                    <a:pt x="17086" y="1213"/>
                  </a:cubicBezTo>
                  <a:cubicBezTo>
                    <a:pt x="16467" y="986"/>
                    <a:pt x="15836" y="736"/>
                    <a:pt x="15205" y="510"/>
                  </a:cubicBezTo>
                  <a:cubicBezTo>
                    <a:pt x="14610" y="296"/>
                    <a:pt x="13990" y="165"/>
                    <a:pt x="13359" y="93"/>
                  </a:cubicBezTo>
                  <a:cubicBezTo>
                    <a:pt x="12630" y="31"/>
                    <a:pt x="11896" y="1"/>
                    <a:pt x="11162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6689184" y="2588130"/>
              <a:ext cx="716010" cy="490909"/>
            </a:xfrm>
            <a:custGeom>
              <a:avLst/>
              <a:gdLst/>
              <a:ahLst/>
              <a:cxnLst/>
              <a:rect l="l" t="t" r="r" b="b"/>
              <a:pathLst>
                <a:path w="15408" h="10564" extrusionOk="0">
                  <a:moveTo>
                    <a:pt x="4594" y="0"/>
                  </a:moveTo>
                  <a:cubicBezTo>
                    <a:pt x="3045" y="0"/>
                    <a:pt x="2222" y="560"/>
                    <a:pt x="1691" y="1621"/>
                  </a:cubicBezTo>
                  <a:cubicBezTo>
                    <a:pt x="1512" y="1967"/>
                    <a:pt x="846" y="3014"/>
                    <a:pt x="0" y="4443"/>
                  </a:cubicBezTo>
                  <a:cubicBezTo>
                    <a:pt x="2203" y="4908"/>
                    <a:pt x="4441" y="6027"/>
                    <a:pt x="6311" y="7051"/>
                  </a:cubicBezTo>
                  <a:cubicBezTo>
                    <a:pt x="7739" y="7825"/>
                    <a:pt x="9263" y="9122"/>
                    <a:pt x="10156" y="10563"/>
                  </a:cubicBezTo>
                  <a:cubicBezTo>
                    <a:pt x="12538" y="7194"/>
                    <a:pt x="14693" y="3955"/>
                    <a:pt x="15407" y="3014"/>
                  </a:cubicBezTo>
                  <a:cubicBezTo>
                    <a:pt x="9903" y="962"/>
                    <a:pt x="6625" y="0"/>
                    <a:pt x="4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6680866" y="2584970"/>
              <a:ext cx="732042" cy="496857"/>
            </a:xfrm>
            <a:custGeom>
              <a:avLst/>
              <a:gdLst/>
              <a:ahLst/>
              <a:cxnLst/>
              <a:rect l="l" t="t" r="r" b="b"/>
              <a:pathLst>
                <a:path w="15753" h="10692" extrusionOk="0">
                  <a:moveTo>
                    <a:pt x="4779" y="133"/>
                  </a:moveTo>
                  <a:cubicBezTo>
                    <a:pt x="5119" y="133"/>
                    <a:pt x="5459" y="164"/>
                    <a:pt x="5787" y="201"/>
                  </a:cubicBezTo>
                  <a:cubicBezTo>
                    <a:pt x="7002" y="380"/>
                    <a:pt x="8204" y="654"/>
                    <a:pt x="9383" y="1035"/>
                  </a:cubicBezTo>
                  <a:cubicBezTo>
                    <a:pt x="11413" y="1645"/>
                    <a:pt x="13408" y="2359"/>
                    <a:pt x="15402" y="3097"/>
                  </a:cubicBezTo>
                  <a:lnTo>
                    <a:pt x="15402" y="3097"/>
                  </a:lnTo>
                  <a:cubicBezTo>
                    <a:pt x="14913" y="3741"/>
                    <a:pt x="14470" y="4417"/>
                    <a:pt x="14014" y="5083"/>
                  </a:cubicBezTo>
                  <a:cubicBezTo>
                    <a:pt x="13252" y="6190"/>
                    <a:pt x="12490" y="7297"/>
                    <a:pt x="11717" y="8416"/>
                  </a:cubicBezTo>
                  <a:cubicBezTo>
                    <a:pt x="11266" y="9071"/>
                    <a:pt x="10806" y="9725"/>
                    <a:pt x="10345" y="10387"/>
                  </a:cubicBezTo>
                  <a:lnTo>
                    <a:pt x="10345" y="10387"/>
                  </a:lnTo>
                  <a:cubicBezTo>
                    <a:pt x="9522" y="9203"/>
                    <a:pt x="8470" y="8201"/>
                    <a:pt x="7240" y="7440"/>
                  </a:cubicBezTo>
                  <a:cubicBezTo>
                    <a:pt x="6597" y="7035"/>
                    <a:pt x="5906" y="6690"/>
                    <a:pt x="5228" y="6345"/>
                  </a:cubicBezTo>
                  <a:cubicBezTo>
                    <a:pt x="4489" y="5964"/>
                    <a:pt x="3716" y="5607"/>
                    <a:pt x="2942" y="5297"/>
                  </a:cubicBezTo>
                  <a:cubicBezTo>
                    <a:pt x="2105" y="4953"/>
                    <a:pt x="1246" y="4686"/>
                    <a:pt x="375" y="4486"/>
                  </a:cubicBezTo>
                  <a:lnTo>
                    <a:pt x="375" y="4486"/>
                  </a:lnTo>
                  <a:cubicBezTo>
                    <a:pt x="830" y="3729"/>
                    <a:pt x="1296" y="2971"/>
                    <a:pt x="1751" y="2213"/>
                  </a:cubicBezTo>
                  <a:cubicBezTo>
                    <a:pt x="1930" y="1916"/>
                    <a:pt x="2072" y="1582"/>
                    <a:pt x="2275" y="1297"/>
                  </a:cubicBezTo>
                  <a:cubicBezTo>
                    <a:pt x="2584" y="832"/>
                    <a:pt x="3037" y="475"/>
                    <a:pt x="3573" y="308"/>
                  </a:cubicBezTo>
                  <a:cubicBezTo>
                    <a:pt x="3958" y="178"/>
                    <a:pt x="4368" y="133"/>
                    <a:pt x="4779" y="133"/>
                  </a:cubicBezTo>
                  <a:close/>
                  <a:moveTo>
                    <a:pt x="4759" y="0"/>
                  </a:moveTo>
                  <a:cubicBezTo>
                    <a:pt x="3766" y="0"/>
                    <a:pt x="2780" y="226"/>
                    <a:pt x="2120" y="1023"/>
                  </a:cubicBezTo>
                  <a:cubicBezTo>
                    <a:pt x="1906" y="1308"/>
                    <a:pt x="1727" y="1618"/>
                    <a:pt x="1561" y="1939"/>
                  </a:cubicBezTo>
                  <a:cubicBezTo>
                    <a:pt x="1072" y="2797"/>
                    <a:pt x="537" y="3642"/>
                    <a:pt x="25" y="4487"/>
                  </a:cubicBezTo>
                  <a:cubicBezTo>
                    <a:pt x="1" y="4535"/>
                    <a:pt x="72" y="4559"/>
                    <a:pt x="96" y="4559"/>
                  </a:cubicBezTo>
                  <a:cubicBezTo>
                    <a:pt x="1703" y="4904"/>
                    <a:pt x="3239" y="5547"/>
                    <a:pt x="4716" y="6285"/>
                  </a:cubicBezTo>
                  <a:cubicBezTo>
                    <a:pt x="6061" y="6952"/>
                    <a:pt x="7383" y="7654"/>
                    <a:pt x="8514" y="8678"/>
                  </a:cubicBezTo>
                  <a:cubicBezTo>
                    <a:pt x="9157" y="9250"/>
                    <a:pt x="9728" y="9917"/>
                    <a:pt x="10193" y="10643"/>
                  </a:cubicBezTo>
                  <a:cubicBezTo>
                    <a:pt x="10212" y="10677"/>
                    <a:pt x="10275" y="10691"/>
                    <a:pt x="10340" y="10691"/>
                  </a:cubicBezTo>
                  <a:cubicBezTo>
                    <a:pt x="10350" y="10691"/>
                    <a:pt x="10360" y="10691"/>
                    <a:pt x="10370" y="10690"/>
                  </a:cubicBezTo>
                  <a:lnTo>
                    <a:pt x="10370" y="10690"/>
                  </a:lnTo>
                  <a:cubicBezTo>
                    <a:pt x="10371" y="10690"/>
                    <a:pt x="10373" y="10690"/>
                    <a:pt x="10374" y="10690"/>
                  </a:cubicBezTo>
                  <a:cubicBezTo>
                    <a:pt x="10420" y="10690"/>
                    <a:pt x="10461" y="10682"/>
                    <a:pt x="10482" y="10664"/>
                  </a:cubicBezTo>
                  <a:lnTo>
                    <a:pt x="10482" y="10664"/>
                  </a:lnTo>
                  <a:cubicBezTo>
                    <a:pt x="10499" y="10655"/>
                    <a:pt x="10508" y="10644"/>
                    <a:pt x="10507" y="10631"/>
                  </a:cubicBezTo>
                  <a:lnTo>
                    <a:pt x="10507" y="10631"/>
                  </a:lnTo>
                  <a:cubicBezTo>
                    <a:pt x="12049" y="8448"/>
                    <a:pt x="13544" y="6230"/>
                    <a:pt x="15062" y="4047"/>
                  </a:cubicBezTo>
                  <a:cubicBezTo>
                    <a:pt x="15288" y="3725"/>
                    <a:pt x="15503" y="3416"/>
                    <a:pt x="15741" y="3106"/>
                  </a:cubicBezTo>
                  <a:cubicBezTo>
                    <a:pt x="15753" y="3082"/>
                    <a:pt x="15717" y="3047"/>
                    <a:pt x="15693" y="3047"/>
                  </a:cubicBezTo>
                  <a:cubicBezTo>
                    <a:pt x="13824" y="2344"/>
                    <a:pt x="11943" y="1666"/>
                    <a:pt x="10026" y="1070"/>
                  </a:cubicBezTo>
                  <a:cubicBezTo>
                    <a:pt x="8764" y="654"/>
                    <a:pt x="7466" y="332"/>
                    <a:pt x="6156" y="118"/>
                  </a:cubicBezTo>
                  <a:cubicBezTo>
                    <a:pt x="5713" y="52"/>
                    <a:pt x="5235" y="0"/>
                    <a:pt x="4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6411429" y="2794599"/>
              <a:ext cx="749747" cy="799098"/>
            </a:xfrm>
            <a:custGeom>
              <a:avLst/>
              <a:gdLst/>
              <a:ahLst/>
              <a:cxnLst/>
              <a:rect l="l" t="t" r="r" b="b"/>
              <a:pathLst>
                <a:path w="16134" h="17196" extrusionOk="0">
                  <a:moveTo>
                    <a:pt x="5977" y="0"/>
                  </a:moveTo>
                  <a:cubicBezTo>
                    <a:pt x="5180" y="1334"/>
                    <a:pt x="4227" y="3001"/>
                    <a:pt x="3346" y="4763"/>
                  </a:cubicBezTo>
                  <a:cubicBezTo>
                    <a:pt x="1155" y="8430"/>
                    <a:pt x="751" y="10811"/>
                    <a:pt x="429" y="11906"/>
                  </a:cubicBezTo>
                  <a:cubicBezTo>
                    <a:pt x="0" y="13299"/>
                    <a:pt x="572" y="15097"/>
                    <a:pt x="989" y="16395"/>
                  </a:cubicBezTo>
                  <a:cubicBezTo>
                    <a:pt x="1001" y="16431"/>
                    <a:pt x="1132" y="16681"/>
                    <a:pt x="1382" y="17098"/>
                  </a:cubicBezTo>
                  <a:cubicBezTo>
                    <a:pt x="1817" y="17164"/>
                    <a:pt x="2303" y="17195"/>
                    <a:pt x="2818" y="17195"/>
                  </a:cubicBezTo>
                  <a:cubicBezTo>
                    <a:pt x="4230" y="17195"/>
                    <a:pt x="5854" y="16961"/>
                    <a:pt x="7216" y="16586"/>
                  </a:cubicBezTo>
                  <a:cubicBezTo>
                    <a:pt x="8371" y="16252"/>
                    <a:pt x="9478" y="15740"/>
                    <a:pt x="10502" y="15085"/>
                  </a:cubicBezTo>
                  <a:cubicBezTo>
                    <a:pt x="10347" y="14800"/>
                    <a:pt x="10228" y="14585"/>
                    <a:pt x="10252" y="14502"/>
                  </a:cubicBezTo>
                  <a:cubicBezTo>
                    <a:pt x="10287" y="14276"/>
                    <a:pt x="11407" y="12573"/>
                    <a:pt x="13836" y="9311"/>
                  </a:cubicBezTo>
                  <a:cubicBezTo>
                    <a:pt x="14598" y="8275"/>
                    <a:pt x="15383" y="7192"/>
                    <a:pt x="16133" y="6120"/>
                  </a:cubicBezTo>
                  <a:cubicBezTo>
                    <a:pt x="15240" y="4679"/>
                    <a:pt x="13716" y="3382"/>
                    <a:pt x="12288" y="2596"/>
                  </a:cubicBezTo>
                  <a:cubicBezTo>
                    <a:pt x="10418" y="1584"/>
                    <a:pt x="8180" y="465"/>
                    <a:pt x="5977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6413659" y="2790928"/>
              <a:ext cx="754719" cy="805650"/>
            </a:xfrm>
            <a:custGeom>
              <a:avLst/>
              <a:gdLst/>
              <a:ahLst/>
              <a:cxnLst/>
              <a:rect l="l" t="t" r="r" b="b"/>
              <a:pathLst>
                <a:path w="16241" h="17337" extrusionOk="0">
                  <a:moveTo>
                    <a:pt x="6057" y="173"/>
                  </a:moveTo>
                  <a:lnTo>
                    <a:pt x="6057" y="173"/>
                  </a:lnTo>
                  <a:cubicBezTo>
                    <a:pt x="8065" y="611"/>
                    <a:pt x="9937" y="1524"/>
                    <a:pt x="11740" y="2484"/>
                  </a:cubicBezTo>
                  <a:cubicBezTo>
                    <a:pt x="12585" y="2925"/>
                    <a:pt x="13383" y="3461"/>
                    <a:pt x="14121" y="4080"/>
                  </a:cubicBezTo>
                  <a:cubicBezTo>
                    <a:pt x="14502" y="4413"/>
                    <a:pt x="14847" y="4770"/>
                    <a:pt x="15181" y="5139"/>
                  </a:cubicBezTo>
                  <a:cubicBezTo>
                    <a:pt x="15335" y="5318"/>
                    <a:pt x="15478" y="5508"/>
                    <a:pt x="15621" y="5699"/>
                  </a:cubicBezTo>
                  <a:cubicBezTo>
                    <a:pt x="15681" y="5782"/>
                    <a:pt x="15752" y="5878"/>
                    <a:pt x="15812" y="5961"/>
                  </a:cubicBezTo>
                  <a:cubicBezTo>
                    <a:pt x="15835" y="5997"/>
                    <a:pt x="15859" y="6032"/>
                    <a:pt x="15883" y="6068"/>
                  </a:cubicBezTo>
                  <a:cubicBezTo>
                    <a:pt x="15931" y="6104"/>
                    <a:pt x="15931" y="6163"/>
                    <a:pt x="15895" y="6211"/>
                  </a:cubicBezTo>
                  <a:lnTo>
                    <a:pt x="15812" y="6330"/>
                  </a:lnTo>
                  <a:cubicBezTo>
                    <a:pt x="15097" y="7342"/>
                    <a:pt x="14371" y="8342"/>
                    <a:pt x="13633" y="9330"/>
                  </a:cubicBezTo>
                  <a:cubicBezTo>
                    <a:pt x="13629" y="9336"/>
                    <a:pt x="13629" y="9343"/>
                    <a:pt x="13631" y="9349"/>
                  </a:cubicBezTo>
                  <a:lnTo>
                    <a:pt x="13631" y="9349"/>
                  </a:lnTo>
                  <a:cubicBezTo>
                    <a:pt x="12814" y="10450"/>
                    <a:pt x="11997" y="11551"/>
                    <a:pt x="11228" y="12676"/>
                  </a:cubicBezTo>
                  <a:cubicBezTo>
                    <a:pt x="10835" y="13212"/>
                    <a:pt x="10478" y="13759"/>
                    <a:pt x="10144" y="14331"/>
                  </a:cubicBezTo>
                  <a:cubicBezTo>
                    <a:pt x="10108" y="14391"/>
                    <a:pt x="10085" y="14450"/>
                    <a:pt x="10061" y="14498"/>
                  </a:cubicBezTo>
                  <a:cubicBezTo>
                    <a:pt x="10028" y="14686"/>
                    <a:pt x="10210" y="14946"/>
                    <a:pt x="10303" y="15106"/>
                  </a:cubicBezTo>
                  <a:lnTo>
                    <a:pt x="10303" y="15106"/>
                  </a:lnTo>
                  <a:cubicBezTo>
                    <a:pt x="9213" y="15802"/>
                    <a:pt x="8017" y="16321"/>
                    <a:pt x="6775" y="16653"/>
                  </a:cubicBezTo>
                  <a:cubicBezTo>
                    <a:pt x="5596" y="16962"/>
                    <a:pt x="4382" y="17129"/>
                    <a:pt x="3179" y="17177"/>
                  </a:cubicBezTo>
                  <a:cubicBezTo>
                    <a:pt x="3011" y="17186"/>
                    <a:pt x="2844" y="17190"/>
                    <a:pt x="2677" y="17190"/>
                  </a:cubicBezTo>
                  <a:cubicBezTo>
                    <a:pt x="2260" y="17190"/>
                    <a:pt x="1848" y="17163"/>
                    <a:pt x="1435" y="17113"/>
                  </a:cubicBezTo>
                  <a:lnTo>
                    <a:pt x="1435" y="17113"/>
                  </a:lnTo>
                  <a:cubicBezTo>
                    <a:pt x="1310" y="16920"/>
                    <a:pt x="1203" y="16725"/>
                    <a:pt x="1095" y="16510"/>
                  </a:cubicBezTo>
                  <a:cubicBezTo>
                    <a:pt x="988" y="16224"/>
                    <a:pt x="893" y="15926"/>
                    <a:pt x="822" y="15617"/>
                  </a:cubicBezTo>
                  <a:cubicBezTo>
                    <a:pt x="619" y="14950"/>
                    <a:pt x="476" y="14260"/>
                    <a:pt x="405" y="13557"/>
                  </a:cubicBezTo>
                  <a:cubicBezTo>
                    <a:pt x="357" y="12986"/>
                    <a:pt x="417" y="12414"/>
                    <a:pt x="583" y="11854"/>
                  </a:cubicBezTo>
                  <a:cubicBezTo>
                    <a:pt x="655" y="11557"/>
                    <a:pt x="726" y="11271"/>
                    <a:pt x="810" y="10985"/>
                  </a:cubicBezTo>
                  <a:cubicBezTo>
                    <a:pt x="1048" y="10092"/>
                    <a:pt x="1345" y="9235"/>
                    <a:pt x="1691" y="8390"/>
                  </a:cubicBezTo>
                  <a:cubicBezTo>
                    <a:pt x="1929" y="7794"/>
                    <a:pt x="2203" y="7199"/>
                    <a:pt x="2500" y="6616"/>
                  </a:cubicBezTo>
                  <a:cubicBezTo>
                    <a:pt x="2846" y="5925"/>
                    <a:pt x="3262" y="5270"/>
                    <a:pt x="3608" y="4580"/>
                  </a:cubicBezTo>
                  <a:cubicBezTo>
                    <a:pt x="4373" y="3084"/>
                    <a:pt x="5198" y="1622"/>
                    <a:pt x="6057" y="173"/>
                  </a:cubicBezTo>
                  <a:close/>
                  <a:moveTo>
                    <a:pt x="5825" y="0"/>
                  </a:moveTo>
                  <a:cubicBezTo>
                    <a:pt x="5804" y="0"/>
                    <a:pt x="5785" y="4"/>
                    <a:pt x="5775" y="20"/>
                  </a:cubicBezTo>
                  <a:cubicBezTo>
                    <a:pt x="5227" y="948"/>
                    <a:pt x="4691" y="1877"/>
                    <a:pt x="4179" y="2830"/>
                  </a:cubicBezTo>
                  <a:cubicBezTo>
                    <a:pt x="3893" y="3342"/>
                    <a:pt x="3631" y="3854"/>
                    <a:pt x="3358" y="4365"/>
                  </a:cubicBezTo>
                  <a:cubicBezTo>
                    <a:pt x="3084" y="4913"/>
                    <a:pt x="2762" y="5425"/>
                    <a:pt x="2488" y="5961"/>
                  </a:cubicBezTo>
                  <a:cubicBezTo>
                    <a:pt x="1691" y="7402"/>
                    <a:pt x="1072" y="8926"/>
                    <a:pt x="607" y="10509"/>
                  </a:cubicBezTo>
                  <a:cubicBezTo>
                    <a:pt x="488" y="10950"/>
                    <a:pt x="381" y="11390"/>
                    <a:pt x="262" y="11819"/>
                  </a:cubicBezTo>
                  <a:cubicBezTo>
                    <a:pt x="0" y="12736"/>
                    <a:pt x="72" y="13664"/>
                    <a:pt x="274" y="14593"/>
                  </a:cubicBezTo>
                  <a:cubicBezTo>
                    <a:pt x="381" y="15081"/>
                    <a:pt x="512" y="15557"/>
                    <a:pt x="667" y="16034"/>
                  </a:cubicBezTo>
                  <a:cubicBezTo>
                    <a:pt x="703" y="16188"/>
                    <a:pt x="750" y="16343"/>
                    <a:pt x="810" y="16486"/>
                  </a:cubicBezTo>
                  <a:cubicBezTo>
                    <a:pt x="893" y="16665"/>
                    <a:pt x="1012" y="16843"/>
                    <a:pt x="1107" y="17010"/>
                  </a:cubicBezTo>
                  <a:cubicBezTo>
                    <a:pt x="1226" y="17212"/>
                    <a:pt x="1334" y="17236"/>
                    <a:pt x="1560" y="17260"/>
                  </a:cubicBezTo>
                  <a:cubicBezTo>
                    <a:pt x="1786" y="17284"/>
                    <a:pt x="2024" y="17308"/>
                    <a:pt x="2262" y="17319"/>
                  </a:cubicBezTo>
                  <a:cubicBezTo>
                    <a:pt x="2482" y="17330"/>
                    <a:pt x="2701" y="17336"/>
                    <a:pt x="2921" y="17336"/>
                  </a:cubicBezTo>
                  <a:cubicBezTo>
                    <a:pt x="3189" y="17336"/>
                    <a:pt x="3458" y="17327"/>
                    <a:pt x="3727" y="17308"/>
                  </a:cubicBezTo>
                  <a:cubicBezTo>
                    <a:pt x="4882" y="17248"/>
                    <a:pt x="6037" y="17058"/>
                    <a:pt x="7156" y="16760"/>
                  </a:cubicBezTo>
                  <a:cubicBezTo>
                    <a:pt x="8382" y="16426"/>
                    <a:pt x="9537" y="15903"/>
                    <a:pt x="10597" y="15224"/>
                  </a:cubicBezTo>
                  <a:cubicBezTo>
                    <a:pt x="10620" y="15212"/>
                    <a:pt x="10609" y="15188"/>
                    <a:pt x="10597" y="15164"/>
                  </a:cubicBezTo>
                  <a:cubicBezTo>
                    <a:pt x="10513" y="15022"/>
                    <a:pt x="10323" y="14772"/>
                    <a:pt x="10359" y="14605"/>
                  </a:cubicBezTo>
                  <a:cubicBezTo>
                    <a:pt x="10370" y="14545"/>
                    <a:pt x="10394" y="14498"/>
                    <a:pt x="10430" y="14450"/>
                  </a:cubicBezTo>
                  <a:cubicBezTo>
                    <a:pt x="10537" y="14248"/>
                    <a:pt x="10668" y="14045"/>
                    <a:pt x="10799" y="13855"/>
                  </a:cubicBezTo>
                  <a:cubicBezTo>
                    <a:pt x="11311" y="13045"/>
                    <a:pt x="11871" y="12271"/>
                    <a:pt x="12430" y="11497"/>
                  </a:cubicBezTo>
                  <a:cubicBezTo>
                    <a:pt x="12930" y="10807"/>
                    <a:pt x="13430" y="10116"/>
                    <a:pt x="13942" y="9438"/>
                  </a:cubicBezTo>
                  <a:cubicBezTo>
                    <a:pt x="13946" y="9432"/>
                    <a:pt x="13946" y="9425"/>
                    <a:pt x="13944" y="9419"/>
                  </a:cubicBezTo>
                  <a:lnTo>
                    <a:pt x="13944" y="9419"/>
                  </a:lnTo>
                  <a:cubicBezTo>
                    <a:pt x="14725" y="8377"/>
                    <a:pt x="15495" y="7312"/>
                    <a:pt x="16240" y="6247"/>
                  </a:cubicBezTo>
                  <a:cubicBezTo>
                    <a:pt x="16240" y="6235"/>
                    <a:pt x="16240" y="6223"/>
                    <a:pt x="16228" y="6211"/>
                  </a:cubicBezTo>
                  <a:cubicBezTo>
                    <a:pt x="15383" y="4913"/>
                    <a:pt x="14252" y="3818"/>
                    <a:pt x="12942" y="3008"/>
                  </a:cubicBezTo>
                  <a:cubicBezTo>
                    <a:pt x="12287" y="2591"/>
                    <a:pt x="11573" y="2234"/>
                    <a:pt x="10882" y="1889"/>
                  </a:cubicBezTo>
                  <a:cubicBezTo>
                    <a:pt x="10144" y="1520"/>
                    <a:pt x="9394" y="1163"/>
                    <a:pt x="8620" y="853"/>
                  </a:cubicBezTo>
                  <a:cubicBezTo>
                    <a:pt x="7739" y="496"/>
                    <a:pt x="6834" y="210"/>
                    <a:pt x="5906" y="8"/>
                  </a:cubicBezTo>
                  <a:cubicBezTo>
                    <a:pt x="5885" y="8"/>
                    <a:pt x="5853" y="0"/>
                    <a:pt x="5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6446840" y="3461827"/>
              <a:ext cx="286627" cy="188993"/>
            </a:xfrm>
            <a:custGeom>
              <a:avLst/>
              <a:gdLst/>
              <a:ahLst/>
              <a:cxnLst/>
              <a:rect l="l" t="t" r="r" b="b"/>
              <a:pathLst>
                <a:path w="6168" h="4067" extrusionOk="0">
                  <a:moveTo>
                    <a:pt x="2429" y="0"/>
                  </a:moveTo>
                  <a:cubicBezTo>
                    <a:pt x="1687" y="0"/>
                    <a:pt x="912" y="183"/>
                    <a:pt x="524" y="668"/>
                  </a:cubicBezTo>
                  <a:cubicBezTo>
                    <a:pt x="0" y="1335"/>
                    <a:pt x="250" y="2454"/>
                    <a:pt x="548" y="3204"/>
                  </a:cubicBezTo>
                  <a:cubicBezTo>
                    <a:pt x="2379" y="3831"/>
                    <a:pt x="3583" y="4066"/>
                    <a:pt x="4400" y="4066"/>
                  </a:cubicBezTo>
                  <a:cubicBezTo>
                    <a:pt x="5102" y="4066"/>
                    <a:pt x="5518" y="3892"/>
                    <a:pt x="5799" y="3644"/>
                  </a:cubicBezTo>
                  <a:cubicBezTo>
                    <a:pt x="6168" y="3311"/>
                    <a:pt x="6108" y="3275"/>
                    <a:pt x="5870" y="2740"/>
                  </a:cubicBezTo>
                  <a:cubicBezTo>
                    <a:pt x="5382" y="1620"/>
                    <a:pt x="4751" y="620"/>
                    <a:pt x="3822" y="239"/>
                  </a:cubicBezTo>
                  <a:cubicBezTo>
                    <a:pt x="3479" y="95"/>
                    <a:pt x="2962" y="0"/>
                    <a:pt x="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6443540" y="3458249"/>
              <a:ext cx="293830" cy="195313"/>
            </a:xfrm>
            <a:custGeom>
              <a:avLst/>
              <a:gdLst/>
              <a:ahLst/>
              <a:cxnLst/>
              <a:rect l="l" t="t" r="r" b="b"/>
              <a:pathLst>
                <a:path w="6323" h="4203" extrusionOk="0">
                  <a:moveTo>
                    <a:pt x="2539" y="129"/>
                  </a:moveTo>
                  <a:cubicBezTo>
                    <a:pt x="2661" y="129"/>
                    <a:pt x="2783" y="136"/>
                    <a:pt x="2905" y="150"/>
                  </a:cubicBezTo>
                  <a:cubicBezTo>
                    <a:pt x="3405" y="173"/>
                    <a:pt x="3881" y="352"/>
                    <a:pt x="4298" y="638"/>
                  </a:cubicBezTo>
                  <a:cubicBezTo>
                    <a:pt x="4786" y="1043"/>
                    <a:pt x="5179" y="1555"/>
                    <a:pt x="5465" y="2126"/>
                  </a:cubicBezTo>
                  <a:cubicBezTo>
                    <a:pt x="5608" y="2424"/>
                    <a:pt x="5763" y="2721"/>
                    <a:pt x="5894" y="3031"/>
                  </a:cubicBezTo>
                  <a:cubicBezTo>
                    <a:pt x="5977" y="3245"/>
                    <a:pt x="6013" y="3388"/>
                    <a:pt x="5846" y="3555"/>
                  </a:cubicBezTo>
                  <a:cubicBezTo>
                    <a:pt x="5477" y="3948"/>
                    <a:pt x="4965" y="4067"/>
                    <a:pt x="4429" y="4067"/>
                  </a:cubicBezTo>
                  <a:cubicBezTo>
                    <a:pt x="3184" y="4067"/>
                    <a:pt x="1927" y="3649"/>
                    <a:pt x="762" y="3250"/>
                  </a:cubicBezTo>
                  <a:lnTo>
                    <a:pt x="762" y="3250"/>
                  </a:lnTo>
                  <a:cubicBezTo>
                    <a:pt x="554" y="2711"/>
                    <a:pt x="406" y="2127"/>
                    <a:pt x="464" y="1555"/>
                  </a:cubicBezTo>
                  <a:cubicBezTo>
                    <a:pt x="500" y="1019"/>
                    <a:pt x="833" y="554"/>
                    <a:pt x="1322" y="364"/>
                  </a:cubicBezTo>
                  <a:cubicBezTo>
                    <a:pt x="1708" y="207"/>
                    <a:pt x="2123" y="129"/>
                    <a:pt x="2539" y="129"/>
                  </a:cubicBezTo>
                  <a:close/>
                  <a:moveTo>
                    <a:pt x="2530" y="0"/>
                  </a:moveTo>
                  <a:cubicBezTo>
                    <a:pt x="2194" y="0"/>
                    <a:pt x="1861" y="40"/>
                    <a:pt x="1548" y="114"/>
                  </a:cubicBezTo>
                  <a:cubicBezTo>
                    <a:pt x="964" y="245"/>
                    <a:pt x="417" y="554"/>
                    <a:pt x="226" y="1150"/>
                  </a:cubicBezTo>
                  <a:cubicBezTo>
                    <a:pt x="0" y="1827"/>
                    <a:pt x="213" y="2635"/>
                    <a:pt x="475" y="3277"/>
                  </a:cubicBezTo>
                  <a:lnTo>
                    <a:pt x="475" y="3277"/>
                  </a:lnTo>
                  <a:cubicBezTo>
                    <a:pt x="475" y="3280"/>
                    <a:pt x="476" y="3282"/>
                    <a:pt x="477" y="3284"/>
                  </a:cubicBezTo>
                  <a:lnTo>
                    <a:pt x="477" y="3284"/>
                  </a:lnTo>
                  <a:cubicBezTo>
                    <a:pt x="484" y="3301"/>
                    <a:pt x="502" y="3314"/>
                    <a:pt x="526" y="3323"/>
                  </a:cubicBezTo>
                  <a:lnTo>
                    <a:pt x="526" y="3323"/>
                  </a:lnTo>
                  <a:cubicBezTo>
                    <a:pt x="529" y="3325"/>
                    <a:pt x="532" y="3327"/>
                    <a:pt x="536" y="3329"/>
                  </a:cubicBezTo>
                  <a:cubicBezTo>
                    <a:pt x="1750" y="3733"/>
                    <a:pt x="3024" y="4150"/>
                    <a:pt x="4322" y="4198"/>
                  </a:cubicBezTo>
                  <a:cubicBezTo>
                    <a:pt x="4392" y="4201"/>
                    <a:pt x="4462" y="4202"/>
                    <a:pt x="4533" y="4202"/>
                  </a:cubicBezTo>
                  <a:cubicBezTo>
                    <a:pt x="5047" y="4202"/>
                    <a:pt x="5593" y="4116"/>
                    <a:pt x="6001" y="3781"/>
                  </a:cubicBezTo>
                  <a:cubicBezTo>
                    <a:pt x="6144" y="3662"/>
                    <a:pt x="6322" y="3507"/>
                    <a:pt x="6298" y="3305"/>
                  </a:cubicBezTo>
                  <a:cubicBezTo>
                    <a:pt x="6275" y="3198"/>
                    <a:pt x="6239" y="3090"/>
                    <a:pt x="6179" y="2995"/>
                  </a:cubicBezTo>
                  <a:cubicBezTo>
                    <a:pt x="6108" y="2817"/>
                    <a:pt x="6025" y="2638"/>
                    <a:pt x="5941" y="2459"/>
                  </a:cubicBezTo>
                  <a:cubicBezTo>
                    <a:pt x="5644" y="1828"/>
                    <a:pt x="5263" y="1209"/>
                    <a:pt x="4739" y="745"/>
                  </a:cubicBezTo>
                  <a:cubicBezTo>
                    <a:pt x="4143" y="225"/>
                    <a:pt x="3329" y="0"/>
                    <a:pt x="2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6439637" y="3495611"/>
              <a:ext cx="690544" cy="811831"/>
            </a:xfrm>
            <a:custGeom>
              <a:avLst/>
              <a:gdLst/>
              <a:ahLst/>
              <a:cxnLst/>
              <a:rect l="l" t="t" r="r" b="b"/>
              <a:pathLst>
                <a:path w="14860" h="17470" extrusionOk="0">
                  <a:moveTo>
                    <a:pt x="9924" y="0"/>
                  </a:moveTo>
                  <a:cubicBezTo>
                    <a:pt x="9914" y="0"/>
                    <a:pt x="9905" y="0"/>
                    <a:pt x="9895" y="0"/>
                  </a:cubicBezTo>
                  <a:cubicBezTo>
                    <a:pt x="8871" y="655"/>
                    <a:pt x="7764" y="1155"/>
                    <a:pt x="6609" y="1501"/>
                  </a:cubicBezTo>
                  <a:cubicBezTo>
                    <a:pt x="5260" y="1872"/>
                    <a:pt x="3661" y="2106"/>
                    <a:pt x="2258" y="2106"/>
                  </a:cubicBezTo>
                  <a:cubicBezTo>
                    <a:pt x="1727" y="2106"/>
                    <a:pt x="1225" y="2072"/>
                    <a:pt x="775" y="2001"/>
                  </a:cubicBezTo>
                  <a:lnTo>
                    <a:pt x="775" y="2001"/>
                  </a:lnTo>
                  <a:cubicBezTo>
                    <a:pt x="1" y="2548"/>
                    <a:pt x="9168" y="16062"/>
                    <a:pt x="9264" y="16562"/>
                  </a:cubicBezTo>
                  <a:cubicBezTo>
                    <a:pt x="9407" y="17312"/>
                    <a:pt x="9811" y="17443"/>
                    <a:pt x="10573" y="17467"/>
                  </a:cubicBezTo>
                  <a:cubicBezTo>
                    <a:pt x="10607" y="17468"/>
                    <a:pt x="10642" y="17469"/>
                    <a:pt x="10678" y="17469"/>
                  </a:cubicBezTo>
                  <a:cubicBezTo>
                    <a:pt x="11705" y="17469"/>
                    <a:pt x="13880" y="16838"/>
                    <a:pt x="14788" y="16550"/>
                  </a:cubicBezTo>
                  <a:cubicBezTo>
                    <a:pt x="14860" y="14276"/>
                    <a:pt x="13181" y="7132"/>
                    <a:pt x="12978" y="6537"/>
                  </a:cubicBezTo>
                  <a:cubicBezTo>
                    <a:pt x="12514" y="5168"/>
                    <a:pt x="11443" y="2144"/>
                    <a:pt x="10704" y="727"/>
                  </a:cubicBezTo>
                  <a:cubicBezTo>
                    <a:pt x="10471" y="295"/>
                    <a:pt x="10409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6460688" y="3491103"/>
              <a:ext cx="673350" cy="820103"/>
            </a:xfrm>
            <a:custGeom>
              <a:avLst/>
              <a:gdLst/>
              <a:ahLst/>
              <a:cxnLst/>
              <a:rect l="l" t="t" r="r" b="b"/>
              <a:pathLst>
                <a:path w="14490" h="17648" extrusionOk="0">
                  <a:moveTo>
                    <a:pt x="9617" y="183"/>
                  </a:moveTo>
                  <a:cubicBezTo>
                    <a:pt x="9843" y="183"/>
                    <a:pt x="9955" y="515"/>
                    <a:pt x="10049" y="693"/>
                  </a:cubicBezTo>
                  <a:cubicBezTo>
                    <a:pt x="10275" y="1133"/>
                    <a:pt x="10490" y="1598"/>
                    <a:pt x="10680" y="2062"/>
                  </a:cubicBezTo>
                  <a:cubicBezTo>
                    <a:pt x="11144" y="3157"/>
                    <a:pt x="11561" y="4277"/>
                    <a:pt x="11954" y="5396"/>
                  </a:cubicBezTo>
                  <a:cubicBezTo>
                    <a:pt x="12156" y="5955"/>
                    <a:pt x="12371" y="6515"/>
                    <a:pt x="12514" y="7098"/>
                  </a:cubicBezTo>
                  <a:cubicBezTo>
                    <a:pt x="12692" y="7789"/>
                    <a:pt x="12847" y="8479"/>
                    <a:pt x="13002" y="9182"/>
                  </a:cubicBezTo>
                  <a:cubicBezTo>
                    <a:pt x="13418" y="11063"/>
                    <a:pt x="13811" y="12944"/>
                    <a:pt x="14061" y="14849"/>
                  </a:cubicBezTo>
                  <a:cubicBezTo>
                    <a:pt x="14109" y="15230"/>
                    <a:pt x="14145" y="15611"/>
                    <a:pt x="14169" y="16004"/>
                  </a:cubicBezTo>
                  <a:cubicBezTo>
                    <a:pt x="14180" y="16147"/>
                    <a:pt x="14180" y="16302"/>
                    <a:pt x="14180" y="16457"/>
                  </a:cubicBezTo>
                  <a:cubicBezTo>
                    <a:pt x="14180" y="16576"/>
                    <a:pt x="14180" y="16576"/>
                    <a:pt x="14085" y="16611"/>
                  </a:cubicBezTo>
                  <a:lnTo>
                    <a:pt x="13776" y="16695"/>
                  </a:lnTo>
                  <a:cubicBezTo>
                    <a:pt x="12740" y="17004"/>
                    <a:pt x="11680" y="17326"/>
                    <a:pt x="10609" y="17457"/>
                  </a:cubicBezTo>
                  <a:cubicBezTo>
                    <a:pt x="10452" y="17474"/>
                    <a:pt x="10288" y="17485"/>
                    <a:pt x="10128" y="17485"/>
                  </a:cubicBezTo>
                  <a:cubicBezTo>
                    <a:pt x="10069" y="17485"/>
                    <a:pt x="10011" y="17484"/>
                    <a:pt x="9954" y="17481"/>
                  </a:cubicBezTo>
                  <a:cubicBezTo>
                    <a:pt x="9728" y="17469"/>
                    <a:pt x="9466" y="17457"/>
                    <a:pt x="9287" y="17326"/>
                  </a:cubicBezTo>
                  <a:cubicBezTo>
                    <a:pt x="9049" y="17159"/>
                    <a:pt x="9037" y="16885"/>
                    <a:pt x="8942" y="16635"/>
                  </a:cubicBezTo>
                  <a:cubicBezTo>
                    <a:pt x="8823" y="16385"/>
                    <a:pt x="8680" y="16147"/>
                    <a:pt x="8525" y="15921"/>
                  </a:cubicBezTo>
                  <a:cubicBezTo>
                    <a:pt x="7894" y="14897"/>
                    <a:pt x="7227" y="13873"/>
                    <a:pt x="6572" y="12861"/>
                  </a:cubicBezTo>
                  <a:cubicBezTo>
                    <a:pt x="5679" y="11468"/>
                    <a:pt x="4786" y="10063"/>
                    <a:pt x="3917" y="8658"/>
                  </a:cubicBezTo>
                  <a:cubicBezTo>
                    <a:pt x="3096" y="7360"/>
                    <a:pt x="2286" y="6051"/>
                    <a:pt x="1536" y="4705"/>
                  </a:cubicBezTo>
                  <a:cubicBezTo>
                    <a:pt x="1262" y="4229"/>
                    <a:pt x="988" y="3741"/>
                    <a:pt x="750" y="3241"/>
                  </a:cubicBezTo>
                  <a:cubicBezTo>
                    <a:pt x="595" y="2955"/>
                    <a:pt x="488" y="2645"/>
                    <a:pt x="417" y="2336"/>
                  </a:cubicBezTo>
                  <a:cubicBezTo>
                    <a:pt x="417" y="2283"/>
                    <a:pt x="417" y="2212"/>
                    <a:pt x="441" y="2180"/>
                  </a:cubicBezTo>
                  <a:lnTo>
                    <a:pt x="441" y="2180"/>
                  </a:lnTo>
                  <a:cubicBezTo>
                    <a:pt x="931" y="2251"/>
                    <a:pt x="1425" y="2281"/>
                    <a:pt x="1920" y="2281"/>
                  </a:cubicBezTo>
                  <a:cubicBezTo>
                    <a:pt x="2739" y="2281"/>
                    <a:pt x="3561" y="2198"/>
                    <a:pt x="4370" y="2074"/>
                  </a:cubicBezTo>
                  <a:cubicBezTo>
                    <a:pt x="5810" y="1871"/>
                    <a:pt x="7215" y="1431"/>
                    <a:pt x="8513" y="764"/>
                  </a:cubicBezTo>
                  <a:cubicBezTo>
                    <a:pt x="8680" y="681"/>
                    <a:pt x="8846" y="597"/>
                    <a:pt x="9001" y="502"/>
                  </a:cubicBezTo>
                  <a:cubicBezTo>
                    <a:pt x="9168" y="395"/>
                    <a:pt x="9335" y="288"/>
                    <a:pt x="9513" y="205"/>
                  </a:cubicBezTo>
                  <a:cubicBezTo>
                    <a:pt x="9550" y="190"/>
                    <a:pt x="9585" y="183"/>
                    <a:pt x="9617" y="183"/>
                  </a:cubicBezTo>
                  <a:close/>
                  <a:moveTo>
                    <a:pt x="9433" y="1"/>
                  </a:moveTo>
                  <a:cubicBezTo>
                    <a:pt x="9416" y="1"/>
                    <a:pt x="9399" y="1"/>
                    <a:pt x="9382" y="2"/>
                  </a:cubicBezTo>
                  <a:cubicBezTo>
                    <a:pt x="9263" y="38"/>
                    <a:pt x="9144" y="97"/>
                    <a:pt x="9049" y="181"/>
                  </a:cubicBezTo>
                  <a:cubicBezTo>
                    <a:pt x="8894" y="276"/>
                    <a:pt x="8727" y="359"/>
                    <a:pt x="8561" y="455"/>
                  </a:cubicBezTo>
                  <a:cubicBezTo>
                    <a:pt x="7406" y="1098"/>
                    <a:pt x="6144" y="1550"/>
                    <a:pt x="4834" y="1788"/>
                  </a:cubicBezTo>
                  <a:cubicBezTo>
                    <a:pt x="3818" y="2003"/>
                    <a:pt x="2787" y="2114"/>
                    <a:pt x="1752" y="2114"/>
                  </a:cubicBezTo>
                  <a:cubicBezTo>
                    <a:pt x="1525" y="2114"/>
                    <a:pt x="1298" y="2108"/>
                    <a:pt x="1072" y="2098"/>
                  </a:cubicBezTo>
                  <a:cubicBezTo>
                    <a:pt x="798" y="2086"/>
                    <a:pt x="524" y="2062"/>
                    <a:pt x="262" y="2014"/>
                  </a:cubicBezTo>
                  <a:cubicBezTo>
                    <a:pt x="249" y="2012"/>
                    <a:pt x="236" y="2010"/>
                    <a:pt x="224" y="2010"/>
                  </a:cubicBezTo>
                  <a:cubicBezTo>
                    <a:pt x="203" y="2010"/>
                    <a:pt x="187" y="2015"/>
                    <a:pt x="178" y="2027"/>
                  </a:cubicBezTo>
                  <a:lnTo>
                    <a:pt x="178" y="2027"/>
                  </a:lnTo>
                  <a:cubicBezTo>
                    <a:pt x="0" y="2170"/>
                    <a:pt x="214" y="2598"/>
                    <a:pt x="274" y="2741"/>
                  </a:cubicBezTo>
                  <a:cubicBezTo>
                    <a:pt x="500" y="3276"/>
                    <a:pt x="750" y="3788"/>
                    <a:pt x="1036" y="4288"/>
                  </a:cubicBezTo>
                  <a:cubicBezTo>
                    <a:pt x="1905" y="5848"/>
                    <a:pt x="2846" y="7372"/>
                    <a:pt x="3798" y="8884"/>
                  </a:cubicBezTo>
                  <a:cubicBezTo>
                    <a:pt x="4798" y="10492"/>
                    <a:pt x="5822" y="12087"/>
                    <a:pt x="6846" y="13671"/>
                  </a:cubicBezTo>
                  <a:cubicBezTo>
                    <a:pt x="7227" y="14266"/>
                    <a:pt x="7620" y="14861"/>
                    <a:pt x="7989" y="15468"/>
                  </a:cubicBezTo>
                  <a:cubicBezTo>
                    <a:pt x="8204" y="15814"/>
                    <a:pt x="8442" y="16159"/>
                    <a:pt x="8620" y="16516"/>
                  </a:cubicBezTo>
                  <a:cubicBezTo>
                    <a:pt x="8704" y="16683"/>
                    <a:pt x="8739" y="16945"/>
                    <a:pt x="8858" y="17123"/>
                  </a:cubicBezTo>
                  <a:cubicBezTo>
                    <a:pt x="9144" y="17564"/>
                    <a:pt x="9739" y="17635"/>
                    <a:pt x="10216" y="17647"/>
                  </a:cubicBezTo>
                  <a:cubicBezTo>
                    <a:pt x="10763" y="17647"/>
                    <a:pt x="11323" y="17564"/>
                    <a:pt x="11859" y="17433"/>
                  </a:cubicBezTo>
                  <a:cubicBezTo>
                    <a:pt x="12490" y="17290"/>
                    <a:pt x="13133" y="17111"/>
                    <a:pt x="13752" y="16933"/>
                  </a:cubicBezTo>
                  <a:cubicBezTo>
                    <a:pt x="13990" y="16861"/>
                    <a:pt x="14216" y="16790"/>
                    <a:pt x="14454" y="16719"/>
                  </a:cubicBezTo>
                  <a:cubicBezTo>
                    <a:pt x="14466" y="16719"/>
                    <a:pt x="14478" y="16707"/>
                    <a:pt x="14478" y="16695"/>
                  </a:cubicBezTo>
                  <a:cubicBezTo>
                    <a:pt x="14490" y="16076"/>
                    <a:pt x="14442" y="15456"/>
                    <a:pt x="14347" y="14837"/>
                  </a:cubicBezTo>
                  <a:cubicBezTo>
                    <a:pt x="14240" y="14004"/>
                    <a:pt x="14097" y="13182"/>
                    <a:pt x="13942" y="12361"/>
                  </a:cubicBezTo>
                  <a:cubicBezTo>
                    <a:pt x="13645" y="10801"/>
                    <a:pt x="13323" y="9253"/>
                    <a:pt x="12942" y="7705"/>
                  </a:cubicBezTo>
                  <a:cubicBezTo>
                    <a:pt x="12633" y="6432"/>
                    <a:pt x="12168" y="5205"/>
                    <a:pt x="11716" y="3979"/>
                  </a:cubicBezTo>
                  <a:cubicBezTo>
                    <a:pt x="11359" y="3026"/>
                    <a:pt x="10990" y="2086"/>
                    <a:pt x="10561" y="1181"/>
                  </a:cubicBezTo>
                  <a:cubicBezTo>
                    <a:pt x="10466" y="990"/>
                    <a:pt x="10370" y="800"/>
                    <a:pt x="10275" y="609"/>
                  </a:cubicBezTo>
                  <a:cubicBezTo>
                    <a:pt x="10204" y="431"/>
                    <a:pt x="10097" y="288"/>
                    <a:pt x="9942" y="169"/>
                  </a:cubicBezTo>
                  <a:cubicBezTo>
                    <a:pt x="9789" y="60"/>
                    <a:pt x="9616" y="1"/>
                    <a:pt x="9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6483923" y="4335756"/>
              <a:ext cx="703509" cy="129187"/>
            </a:xfrm>
            <a:custGeom>
              <a:avLst/>
              <a:gdLst/>
              <a:ahLst/>
              <a:cxnLst/>
              <a:rect l="l" t="t" r="r" b="b"/>
              <a:pathLst>
                <a:path w="15139" h="2780" extrusionOk="0">
                  <a:moveTo>
                    <a:pt x="14581" y="1"/>
                  </a:moveTo>
                  <a:cubicBezTo>
                    <a:pt x="14432" y="1"/>
                    <a:pt x="14252" y="49"/>
                    <a:pt x="14050" y="150"/>
                  </a:cubicBezTo>
                  <a:cubicBezTo>
                    <a:pt x="6458" y="369"/>
                    <a:pt x="4195" y="527"/>
                    <a:pt x="2996" y="527"/>
                  </a:cubicBezTo>
                  <a:cubicBezTo>
                    <a:pt x="2695" y="527"/>
                    <a:pt x="2461" y="517"/>
                    <a:pt x="2227" y="495"/>
                  </a:cubicBezTo>
                  <a:cubicBezTo>
                    <a:pt x="1851" y="454"/>
                    <a:pt x="1353" y="249"/>
                    <a:pt x="927" y="249"/>
                  </a:cubicBezTo>
                  <a:cubicBezTo>
                    <a:pt x="853" y="249"/>
                    <a:pt x="782" y="255"/>
                    <a:pt x="715" y="269"/>
                  </a:cubicBezTo>
                  <a:cubicBezTo>
                    <a:pt x="262" y="376"/>
                    <a:pt x="155" y="626"/>
                    <a:pt x="95" y="1043"/>
                  </a:cubicBezTo>
                  <a:cubicBezTo>
                    <a:pt x="0" y="1841"/>
                    <a:pt x="453" y="2210"/>
                    <a:pt x="1215" y="2448"/>
                  </a:cubicBezTo>
                  <a:cubicBezTo>
                    <a:pt x="1961" y="2688"/>
                    <a:pt x="2737" y="2779"/>
                    <a:pt x="3526" y="2779"/>
                  </a:cubicBezTo>
                  <a:cubicBezTo>
                    <a:pt x="5668" y="2779"/>
                    <a:pt x="7908" y="2107"/>
                    <a:pt x="9918" y="1924"/>
                  </a:cubicBezTo>
                  <a:cubicBezTo>
                    <a:pt x="11073" y="1817"/>
                    <a:pt x="12311" y="1888"/>
                    <a:pt x="13454" y="1686"/>
                  </a:cubicBezTo>
                  <a:cubicBezTo>
                    <a:pt x="14169" y="1567"/>
                    <a:pt x="14812" y="1543"/>
                    <a:pt x="15002" y="817"/>
                  </a:cubicBezTo>
                  <a:cubicBezTo>
                    <a:pt x="15138" y="305"/>
                    <a:pt x="14957" y="1"/>
                    <a:pt x="14581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6475605" y="4332736"/>
              <a:ext cx="718751" cy="135785"/>
            </a:xfrm>
            <a:custGeom>
              <a:avLst/>
              <a:gdLst/>
              <a:ahLst/>
              <a:cxnLst/>
              <a:rect l="l" t="t" r="r" b="b"/>
              <a:pathLst>
                <a:path w="15467" h="2922" extrusionOk="0">
                  <a:moveTo>
                    <a:pt x="14787" y="141"/>
                  </a:moveTo>
                  <a:cubicBezTo>
                    <a:pt x="14883" y="141"/>
                    <a:pt x="14967" y="178"/>
                    <a:pt x="15014" y="286"/>
                  </a:cubicBezTo>
                  <a:cubicBezTo>
                    <a:pt x="15122" y="513"/>
                    <a:pt x="15050" y="834"/>
                    <a:pt x="14955" y="1048"/>
                  </a:cubicBezTo>
                  <a:cubicBezTo>
                    <a:pt x="14693" y="1584"/>
                    <a:pt x="13943" y="1608"/>
                    <a:pt x="13431" y="1691"/>
                  </a:cubicBezTo>
                  <a:cubicBezTo>
                    <a:pt x="12621" y="1822"/>
                    <a:pt x="11788" y="1822"/>
                    <a:pt x="10990" y="1858"/>
                  </a:cubicBezTo>
                  <a:cubicBezTo>
                    <a:pt x="10216" y="1882"/>
                    <a:pt x="9466" y="1965"/>
                    <a:pt x="8716" y="2084"/>
                  </a:cubicBezTo>
                  <a:cubicBezTo>
                    <a:pt x="7180" y="2334"/>
                    <a:pt x="5668" y="2691"/>
                    <a:pt x="4120" y="2763"/>
                  </a:cubicBezTo>
                  <a:cubicBezTo>
                    <a:pt x="3960" y="2773"/>
                    <a:pt x="3799" y="2777"/>
                    <a:pt x="3639" y="2777"/>
                  </a:cubicBezTo>
                  <a:cubicBezTo>
                    <a:pt x="3014" y="2777"/>
                    <a:pt x="2393" y="2705"/>
                    <a:pt x="1787" y="2572"/>
                  </a:cubicBezTo>
                  <a:cubicBezTo>
                    <a:pt x="1263" y="2429"/>
                    <a:pt x="584" y="2239"/>
                    <a:pt x="441" y="1632"/>
                  </a:cubicBezTo>
                  <a:cubicBezTo>
                    <a:pt x="370" y="1346"/>
                    <a:pt x="393" y="1048"/>
                    <a:pt x="501" y="786"/>
                  </a:cubicBezTo>
                  <a:cubicBezTo>
                    <a:pt x="612" y="542"/>
                    <a:pt x="847" y="391"/>
                    <a:pt x="1110" y="391"/>
                  </a:cubicBezTo>
                  <a:cubicBezTo>
                    <a:pt x="1129" y="391"/>
                    <a:pt x="1148" y="392"/>
                    <a:pt x="1167" y="393"/>
                  </a:cubicBezTo>
                  <a:cubicBezTo>
                    <a:pt x="1644" y="393"/>
                    <a:pt x="2096" y="596"/>
                    <a:pt x="2572" y="643"/>
                  </a:cubicBezTo>
                  <a:cubicBezTo>
                    <a:pt x="2810" y="655"/>
                    <a:pt x="3060" y="667"/>
                    <a:pt x="3299" y="667"/>
                  </a:cubicBezTo>
                  <a:cubicBezTo>
                    <a:pt x="4263" y="667"/>
                    <a:pt x="5216" y="608"/>
                    <a:pt x="6168" y="572"/>
                  </a:cubicBezTo>
                  <a:cubicBezTo>
                    <a:pt x="8454" y="477"/>
                    <a:pt x="10740" y="393"/>
                    <a:pt x="13014" y="334"/>
                  </a:cubicBezTo>
                  <a:lnTo>
                    <a:pt x="14260" y="287"/>
                  </a:lnTo>
                  <a:lnTo>
                    <a:pt x="14260" y="287"/>
                  </a:lnTo>
                  <a:cubicBezTo>
                    <a:pt x="14278" y="291"/>
                    <a:pt x="14296" y="293"/>
                    <a:pt x="14311" y="293"/>
                  </a:cubicBezTo>
                  <a:cubicBezTo>
                    <a:pt x="14326" y="293"/>
                    <a:pt x="14339" y="291"/>
                    <a:pt x="14348" y="286"/>
                  </a:cubicBezTo>
                  <a:cubicBezTo>
                    <a:pt x="14463" y="229"/>
                    <a:pt x="14639" y="141"/>
                    <a:pt x="14787" y="141"/>
                  </a:cubicBezTo>
                  <a:close/>
                  <a:moveTo>
                    <a:pt x="14690" y="1"/>
                  </a:moveTo>
                  <a:cubicBezTo>
                    <a:pt x="14490" y="1"/>
                    <a:pt x="14291" y="49"/>
                    <a:pt x="14117" y="144"/>
                  </a:cubicBezTo>
                  <a:lnTo>
                    <a:pt x="14117" y="144"/>
                  </a:lnTo>
                  <a:cubicBezTo>
                    <a:pt x="11495" y="216"/>
                    <a:pt x="8873" y="310"/>
                    <a:pt x="6251" y="405"/>
                  </a:cubicBezTo>
                  <a:cubicBezTo>
                    <a:pt x="5204" y="453"/>
                    <a:pt x="4168" y="513"/>
                    <a:pt x="3120" y="513"/>
                  </a:cubicBezTo>
                  <a:cubicBezTo>
                    <a:pt x="2870" y="513"/>
                    <a:pt x="2608" y="501"/>
                    <a:pt x="2346" y="477"/>
                  </a:cubicBezTo>
                  <a:cubicBezTo>
                    <a:pt x="1922" y="434"/>
                    <a:pt x="1467" y="241"/>
                    <a:pt x="1030" y="241"/>
                  </a:cubicBezTo>
                  <a:cubicBezTo>
                    <a:pt x="854" y="241"/>
                    <a:pt x="680" y="272"/>
                    <a:pt x="513" y="358"/>
                  </a:cubicBezTo>
                  <a:cubicBezTo>
                    <a:pt x="60" y="584"/>
                    <a:pt x="1" y="1322"/>
                    <a:pt x="191" y="1739"/>
                  </a:cubicBezTo>
                  <a:cubicBezTo>
                    <a:pt x="417" y="2275"/>
                    <a:pt x="1048" y="2489"/>
                    <a:pt x="1560" y="2632"/>
                  </a:cubicBezTo>
                  <a:cubicBezTo>
                    <a:pt x="2246" y="2825"/>
                    <a:pt x="2951" y="2921"/>
                    <a:pt x="3658" y="2921"/>
                  </a:cubicBezTo>
                  <a:cubicBezTo>
                    <a:pt x="3737" y="2921"/>
                    <a:pt x="3815" y="2920"/>
                    <a:pt x="3894" y="2918"/>
                  </a:cubicBezTo>
                  <a:cubicBezTo>
                    <a:pt x="5561" y="2894"/>
                    <a:pt x="7168" y="2513"/>
                    <a:pt x="8799" y="2251"/>
                  </a:cubicBezTo>
                  <a:cubicBezTo>
                    <a:pt x="9621" y="2108"/>
                    <a:pt x="10454" y="2025"/>
                    <a:pt x="11300" y="2001"/>
                  </a:cubicBezTo>
                  <a:cubicBezTo>
                    <a:pt x="12145" y="1989"/>
                    <a:pt x="12990" y="1929"/>
                    <a:pt x="13836" y="1798"/>
                  </a:cubicBezTo>
                  <a:cubicBezTo>
                    <a:pt x="14360" y="1715"/>
                    <a:pt x="15002" y="1667"/>
                    <a:pt x="15252" y="1132"/>
                  </a:cubicBezTo>
                  <a:cubicBezTo>
                    <a:pt x="15467" y="679"/>
                    <a:pt x="15407" y="120"/>
                    <a:pt x="14860" y="12"/>
                  </a:cubicBezTo>
                  <a:cubicBezTo>
                    <a:pt x="14803" y="5"/>
                    <a:pt x="14747" y="1"/>
                    <a:pt x="14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499398" y="4070548"/>
              <a:ext cx="673954" cy="347038"/>
            </a:xfrm>
            <a:custGeom>
              <a:avLst/>
              <a:gdLst/>
              <a:ahLst/>
              <a:cxnLst/>
              <a:rect l="l" t="t" r="r" b="b"/>
              <a:pathLst>
                <a:path w="14503" h="7468" extrusionOk="0">
                  <a:moveTo>
                    <a:pt x="6260" y="1"/>
                  </a:moveTo>
                  <a:cubicBezTo>
                    <a:pt x="5974" y="1"/>
                    <a:pt x="5721" y="12"/>
                    <a:pt x="5573" y="23"/>
                  </a:cubicBezTo>
                  <a:cubicBezTo>
                    <a:pt x="4977" y="70"/>
                    <a:pt x="5275" y="630"/>
                    <a:pt x="5215" y="1082"/>
                  </a:cubicBezTo>
                  <a:cubicBezTo>
                    <a:pt x="5144" y="1642"/>
                    <a:pt x="5370" y="1844"/>
                    <a:pt x="4799" y="2154"/>
                  </a:cubicBezTo>
                  <a:cubicBezTo>
                    <a:pt x="4382" y="2392"/>
                    <a:pt x="3787" y="2356"/>
                    <a:pt x="3334" y="2416"/>
                  </a:cubicBezTo>
                  <a:cubicBezTo>
                    <a:pt x="2441" y="2523"/>
                    <a:pt x="1215" y="2559"/>
                    <a:pt x="655" y="3309"/>
                  </a:cubicBezTo>
                  <a:cubicBezTo>
                    <a:pt x="84" y="4047"/>
                    <a:pt x="1" y="5166"/>
                    <a:pt x="298" y="5988"/>
                  </a:cubicBezTo>
                  <a:cubicBezTo>
                    <a:pt x="691" y="7059"/>
                    <a:pt x="1834" y="7226"/>
                    <a:pt x="2918" y="7393"/>
                  </a:cubicBezTo>
                  <a:cubicBezTo>
                    <a:pt x="3266" y="7445"/>
                    <a:pt x="3600" y="7468"/>
                    <a:pt x="3931" y="7468"/>
                  </a:cubicBezTo>
                  <a:cubicBezTo>
                    <a:pt x="4571" y="7468"/>
                    <a:pt x="5195" y="7384"/>
                    <a:pt x="5870" y="7274"/>
                  </a:cubicBezTo>
                  <a:cubicBezTo>
                    <a:pt x="6894" y="7107"/>
                    <a:pt x="7954" y="7167"/>
                    <a:pt x="9002" y="7083"/>
                  </a:cubicBezTo>
                  <a:cubicBezTo>
                    <a:pt x="10657" y="6940"/>
                    <a:pt x="12466" y="6869"/>
                    <a:pt x="14050" y="6321"/>
                  </a:cubicBezTo>
                  <a:cubicBezTo>
                    <a:pt x="14502" y="5190"/>
                    <a:pt x="13895" y="4631"/>
                    <a:pt x="13955" y="3571"/>
                  </a:cubicBezTo>
                  <a:cubicBezTo>
                    <a:pt x="13985" y="3061"/>
                    <a:pt x="14191" y="1689"/>
                    <a:pt x="13623" y="1689"/>
                  </a:cubicBezTo>
                  <a:cubicBezTo>
                    <a:pt x="13514" y="1689"/>
                    <a:pt x="13377" y="1739"/>
                    <a:pt x="13205" y="1856"/>
                  </a:cubicBezTo>
                  <a:lnTo>
                    <a:pt x="12097" y="2214"/>
                  </a:lnTo>
                  <a:cubicBezTo>
                    <a:pt x="11668" y="2342"/>
                    <a:pt x="11092" y="2435"/>
                    <a:pt x="10522" y="2435"/>
                  </a:cubicBezTo>
                  <a:cubicBezTo>
                    <a:pt x="10032" y="2435"/>
                    <a:pt x="9548" y="2366"/>
                    <a:pt x="9168" y="2190"/>
                  </a:cubicBezTo>
                  <a:cubicBezTo>
                    <a:pt x="8561" y="1916"/>
                    <a:pt x="8275" y="749"/>
                    <a:pt x="7882" y="285"/>
                  </a:cubicBezTo>
                  <a:cubicBezTo>
                    <a:pt x="7694" y="55"/>
                    <a:pt x="6895" y="1"/>
                    <a:pt x="6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6496099" y="4067295"/>
              <a:ext cx="673908" cy="353637"/>
            </a:xfrm>
            <a:custGeom>
              <a:avLst/>
              <a:gdLst/>
              <a:ahLst/>
              <a:cxnLst/>
              <a:rect l="l" t="t" r="r" b="b"/>
              <a:pathLst>
                <a:path w="14502" h="7610" extrusionOk="0">
                  <a:moveTo>
                    <a:pt x="6153" y="160"/>
                  </a:moveTo>
                  <a:cubicBezTo>
                    <a:pt x="6209" y="160"/>
                    <a:pt x="6266" y="161"/>
                    <a:pt x="6322" y="164"/>
                  </a:cubicBezTo>
                  <a:cubicBezTo>
                    <a:pt x="6584" y="164"/>
                    <a:pt x="6858" y="164"/>
                    <a:pt x="7132" y="188"/>
                  </a:cubicBezTo>
                  <a:cubicBezTo>
                    <a:pt x="7322" y="212"/>
                    <a:pt x="7620" y="212"/>
                    <a:pt x="7787" y="343"/>
                  </a:cubicBezTo>
                  <a:cubicBezTo>
                    <a:pt x="7953" y="474"/>
                    <a:pt x="8073" y="771"/>
                    <a:pt x="8156" y="962"/>
                  </a:cubicBezTo>
                  <a:cubicBezTo>
                    <a:pt x="8287" y="1224"/>
                    <a:pt x="8406" y="1486"/>
                    <a:pt x="8561" y="1736"/>
                  </a:cubicBezTo>
                  <a:cubicBezTo>
                    <a:pt x="8692" y="1950"/>
                    <a:pt x="8858" y="2141"/>
                    <a:pt x="9073" y="2284"/>
                  </a:cubicBezTo>
                  <a:cubicBezTo>
                    <a:pt x="9335" y="2415"/>
                    <a:pt x="9608" y="2510"/>
                    <a:pt x="9894" y="2545"/>
                  </a:cubicBezTo>
                  <a:cubicBezTo>
                    <a:pt x="10161" y="2584"/>
                    <a:pt x="10428" y="2603"/>
                    <a:pt x="10694" y="2603"/>
                  </a:cubicBezTo>
                  <a:cubicBezTo>
                    <a:pt x="11094" y="2603"/>
                    <a:pt x="11494" y="2560"/>
                    <a:pt x="11894" y="2474"/>
                  </a:cubicBezTo>
                  <a:cubicBezTo>
                    <a:pt x="12275" y="2379"/>
                    <a:pt x="12656" y="2260"/>
                    <a:pt x="13037" y="2117"/>
                  </a:cubicBezTo>
                  <a:lnTo>
                    <a:pt x="13407" y="1998"/>
                  </a:lnTo>
                  <a:cubicBezTo>
                    <a:pt x="13421" y="1993"/>
                    <a:pt x="13429" y="1986"/>
                    <a:pt x="13431" y="1978"/>
                  </a:cubicBezTo>
                  <a:lnTo>
                    <a:pt x="13431" y="1978"/>
                  </a:lnTo>
                  <a:cubicBezTo>
                    <a:pt x="13523" y="1921"/>
                    <a:pt x="13625" y="1865"/>
                    <a:pt x="13716" y="1831"/>
                  </a:cubicBezTo>
                  <a:cubicBezTo>
                    <a:pt x="13730" y="1828"/>
                    <a:pt x="13740" y="1827"/>
                    <a:pt x="13747" y="1826"/>
                  </a:cubicBezTo>
                  <a:lnTo>
                    <a:pt x="13747" y="1826"/>
                  </a:lnTo>
                  <a:cubicBezTo>
                    <a:pt x="13768" y="1848"/>
                    <a:pt x="13789" y="1870"/>
                    <a:pt x="13799" y="1903"/>
                  </a:cubicBezTo>
                  <a:cubicBezTo>
                    <a:pt x="13883" y="2069"/>
                    <a:pt x="13930" y="2248"/>
                    <a:pt x="13919" y="2426"/>
                  </a:cubicBezTo>
                  <a:cubicBezTo>
                    <a:pt x="13942" y="2831"/>
                    <a:pt x="13883" y="3248"/>
                    <a:pt x="13871" y="3653"/>
                  </a:cubicBezTo>
                  <a:cubicBezTo>
                    <a:pt x="13847" y="4296"/>
                    <a:pt x="14133" y="4879"/>
                    <a:pt x="14133" y="5510"/>
                  </a:cubicBezTo>
                  <a:cubicBezTo>
                    <a:pt x="14133" y="5689"/>
                    <a:pt x="14109" y="5855"/>
                    <a:pt x="14073" y="6010"/>
                  </a:cubicBezTo>
                  <a:cubicBezTo>
                    <a:pt x="14061" y="6105"/>
                    <a:pt x="14026" y="6189"/>
                    <a:pt x="13990" y="6272"/>
                  </a:cubicBezTo>
                  <a:cubicBezTo>
                    <a:pt x="13919" y="6367"/>
                    <a:pt x="13764" y="6391"/>
                    <a:pt x="13657" y="6427"/>
                  </a:cubicBezTo>
                  <a:cubicBezTo>
                    <a:pt x="13264" y="6546"/>
                    <a:pt x="12859" y="6641"/>
                    <a:pt x="12454" y="6701"/>
                  </a:cubicBezTo>
                  <a:cubicBezTo>
                    <a:pt x="10775" y="6998"/>
                    <a:pt x="9061" y="7082"/>
                    <a:pt x="7370" y="7141"/>
                  </a:cubicBezTo>
                  <a:cubicBezTo>
                    <a:pt x="6930" y="7153"/>
                    <a:pt x="6501" y="7177"/>
                    <a:pt x="6072" y="7237"/>
                  </a:cubicBezTo>
                  <a:cubicBezTo>
                    <a:pt x="5620" y="7296"/>
                    <a:pt x="5179" y="7379"/>
                    <a:pt x="4727" y="7415"/>
                  </a:cubicBezTo>
                  <a:cubicBezTo>
                    <a:pt x="4484" y="7437"/>
                    <a:pt x="4241" y="7448"/>
                    <a:pt x="3998" y="7448"/>
                  </a:cubicBezTo>
                  <a:cubicBezTo>
                    <a:pt x="3444" y="7448"/>
                    <a:pt x="2892" y="7392"/>
                    <a:pt x="2346" y="7284"/>
                  </a:cubicBezTo>
                  <a:cubicBezTo>
                    <a:pt x="1750" y="7177"/>
                    <a:pt x="1119" y="6987"/>
                    <a:pt x="738" y="6486"/>
                  </a:cubicBezTo>
                  <a:cubicBezTo>
                    <a:pt x="345" y="5939"/>
                    <a:pt x="298" y="5129"/>
                    <a:pt x="417" y="4486"/>
                  </a:cubicBezTo>
                  <a:cubicBezTo>
                    <a:pt x="548" y="3819"/>
                    <a:pt x="905" y="3212"/>
                    <a:pt x="1548" y="2926"/>
                  </a:cubicBezTo>
                  <a:cubicBezTo>
                    <a:pt x="2143" y="2676"/>
                    <a:pt x="2798" y="2629"/>
                    <a:pt x="3429" y="2569"/>
                  </a:cubicBezTo>
                  <a:cubicBezTo>
                    <a:pt x="4024" y="2498"/>
                    <a:pt x="4798" y="2569"/>
                    <a:pt x="5275" y="2117"/>
                  </a:cubicBezTo>
                  <a:cubicBezTo>
                    <a:pt x="5429" y="1974"/>
                    <a:pt x="5441" y="1783"/>
                    <a:pt x="5441" y="1581"/>
                  </a:cubicBezTo>
                  <a:cubicBezTo>
                    <a:pt x="5441" y="1331"/>
                    <a:pt x="5465" y="1081"/>
                    <a:pt x="5441" y="831"/>
                  </a:cubicBezTo>
                  <a:cubicBezTo>
                    <a:pt x="5406" y="593"/>
                    <a:pt x="5358" y="271"/>
                    <a:pt x="5656" y="200"/>
                  </a:cubicBezTo>
                  <a:cubicBezTo>
                    <a:pt x="5816" y="173"/>
                    <a:pt x="5984" y="160"/>
                    <a:pt x="6153" y="160"/>
                  </a:cubicBezTo>
                  <a:close/>
                  <a:moveTo>
                    <a:pt x="5858" y="0"/>
                  </a:moveTo>
                  <a:cubicBezTo>
                    <a:pt x="5513" y="0"/>
                    <a:pt x="5145" y="53"/>
                    <a:pt x="5120" y="414"/>
                  </a:cubicBezTo>
                  <a:cubicBezTo>
                    <a:pt x="5120" y="533"/>
                    <a:pt x="5120" y="652"/>
                    <a:pt x="5132" y="771"/>
                  </a:cubicBezTo>
                  <a:cubicBezTo>
                    <a:pt x="5144" y="938"/>
                    <a:pt x="5144" y="1105"/>
                    <a:pt x="5132" y="1272"/>
                  </a:cubicBezTo>
                  <a:cubicBezTo>
                    <a:pt x="5120" y="1486"/>
                    <a:pt x="5179" y="1748"/>
                    <a:pt x="5048" y="1926"/>
                  </a:cubicBezTo>
                  <a:cubicBezTo>
                    <a:pt x="4846" y="2224"/>
                    <a:pt x="4417" y="2319"/>
                    <a:pt x="4096" y="2355"/>
                  </a:cubicBezTo>
                  <a:cubicBezTo>
                    <a:pt x="3739" y="2391"/>
                    <a:pt x="3381" y="2415"/>
                    <a:pt x="3036" y="2450"/>
                  </a:cubicBezTo>
                  <a:cubicBezTo>
                    <a:pt x="2381" y="2522"/>
                    <a:pt x="1679" y="2581"/>
                    <a:pt x="1095" y="2903"/>
                  </a:cubicBezTo>
                  <a:cubicBezTo>
                    <a:pt x="488" y="3236"/>
                    <a:pt x="179" y="3915"/>
                    <a:pt x="83" y="4581"/>
                  </a:cubicBezTo>
                  <a:cubicBezTo>
                    <a:pt x="0" y="5224"/>
                    <a:pt x="83" y="5974"/>
                    <a:pt x="488" y="6510"/>
                  </a:cubicBezTo>
                  <a:cubicBezTo>
                    <a:pt x="869" y="6998"/>
                    <a:pt x="1476" y="7225"/>
                    <a:pt x="2060" y="7356"/>
                  </a:cubicBezTo>
                  <a:cubicBezTo>
                    <a:pt x="2727" y="7525"/>
                    <a:pt x="3422" y="7610"/>
                    <a:pt x="4120" y="7610"/>
                  </a:cubicBezTo>
                  <a:cubicBezTo>
                    <a:pt x="4207" y="7610"/>
                    <a:pt x="4294" y="7608"/>
                    <a:pt x="4382" y="7606"/>
                  </a:cubicBezTo>
                  <a:cubicBezTo>
                    <a:pt x="5322" y="7582"/>
                    <a:pt x="6239" y="7356"/>
                    <a:pt x="7180" y="7308"/>
                  </a:cubicBezTo>
                  <a:cubicBezTo>
                    <a:pt x="8977" y="7225"/>
                    <a:pt x="10787" y="7189"/>
                    <a:pt x="12573" y="6879"/>
                  </a:cubicBezTo>
                  <a:cubicBezTo>
                    <a:pt x="12990" y="6808"/>
                    <a:pt x="13407" y="6713"/>
                    <a:pt x="13811" y="6606"/>
                  </a:cubicBezTo>
                  <a:cubicBezTo>
                    <a:pt x="13954" y="6558"/>
                    <a:pt x="14204" y="6534"/>
                    <a:pt x="14288" y="6403"/>
                  </a:cubicBezTo>
                  <a:cubicBezTo>
                    <a:pt x="14371" y="6213"/>
                    <a:pt x="14430" y="6010"/>
                    <a:pt x="14430" y="5808"/>
                  </a:cubicBezTo>
                  <a:cubicBezTo>
                    <a:pt x="14502" y="5129"/>
                    <a:pt x="14169" y="4486"/>
                    <a:pt x="14169" y="3808"/>
                  </a:cubicBezTo>
                  <a:cubicBezTo>
                    <a:pt x="14169" y="3379"/>
                    <a:pt x="14252" y="2938"/>
                    <a:pt x="14228" y="2510"/>
                  </a:cubicBezTo>
                  <a:cubicBezTo>
                    <a:pt x="14216" y="2141"/>
                    <a:pt x="14121" y="1748"/>
                    <a:pt x="13692" y="1688"/>
                  </a:cubicBezTo>
                  <a:cubicBezTo>
                    <a:pt x="13678" y="1687"/>
                    <a:pt x="13663" y="1687"/>
                    <a:pt x="13648" y="1687"/>
                  </a:cubicBezTo>
                  <a:cubicBezTo>
                    <a:pt x="13465" y="1687"/>
                    <a:pt x="13284" y="1754"/>
                    <a:pt x="13142" y="1860"/>
                  </a:cubicBezTo>
                  <a:lnTo>
                    <a:pt x="13142" y="1860"/>
                  </a:lnTo>
                  <a:cubicBezTo>
                    <a:pt x="12801" y="1977"/>
                    <a:pt x="12461" y="2095"/>
                    <a:pt x="12109" y="2212"/>
                  </a:cubicBezTo>
                  <a:cubicBezTo>
                    <a:pt x="11625" y="2357"/>
                    <a:pt x="11117" y="2440"/>
                    <a:pt x="10604" y="2440"/>
                  </a:cubicBezTo>
                  <a:cubicBezTo>
                    <a:pt x="10487" y="2440"/>
                    <a:pt x="10369" y="2435"/>
                    <a:pt x="10251" y="2426"/>
                  </a:cubicBezTo>
                  <a:cubicBezTo>
                    <a:pt x="9930" y="2415"/>
                    <a:pt x="9501" y="2379"/>
                    <a:pt x="9227" y="2176"/>
                  </a:cubicBezTo>
                  <a:cubicBezTo>
                    <a:pt x="8977" y="1998"/>
                    <a:pt x="8811" y="1688"/>
                    <a:pt x="8680" y="1414"/>
                  </a:cubicBezTo>
                  <a:cubicBezTo>
                    <a:pt x="8465" y="1010"/>
                    <a:pt x="8299" y="390"/>
                    <a:pt x="7846" y="200"/>
                  </a:cubicBezTo>
                  <a:cubicBezTo>
                    <a:pt x="7410" y="19"/>
                    <a:pt x="6887" y="9"/>
                    <a:pt x="6415" y="9"/>
                  </a:cubicBezTo>
                  <a:cubicBezTo>
                    <a:pt x="6360" y="9"/>
                    <a:pt x="6305" y="9"/>
                    <a:pt x="6251" y="9"/>
                  </a:cubicBezTo>
                  <a:cubicBezTo>
                    <a:pt x="6142" y="9"/>
                    <a:pt x="6002" y="0"/>
                    <a:pt x="5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6491637" y="4306387"/>
              <a:ext cx="132858" cy="104046"/>
            </a:xfrm>
            <a:custGeom>
              <a:avLst/>
              <a:gdLst/>
              <a:ahLst/>
              <a:cxnLst/>
              <a:rect l="l" t="t" r="r" b="b"/>
              <a:pathLst>
                <a:path w="2859" h="2239" extrusionOk="0">
                  <a:moveTo>
                    <a:pt x="317" y="1"/>
                  </a:moveTo>
                  <a:cubicBezTo>
                    <a:pt x="239" y="1"/>
                    <a:pt x="178" y="16"/>
                    <a:pt x="144" y="56"/>
                  </a:cubicBezTo>
                  <a:cubicBezTo>
                    <a:pt x="1" y="234"/>
                    <a:pt x="25" y="794"/>
                    <a:pt x="132" y="1103"/>
                  </a:cubicBezTo>
                  <a:cubicBezTo>
                    <a:pt x="336" y="1671"/>
                    <a:pt x="1417" y="2239"/>
                    <a:pt x="2291" y="2239"/>
                  </a:cubicBezTo>
                  <a:cubicBezTo>
                    <a:pt x="2334" y="2239"/>
                    <a:pt x="2376" y="2237"/>
                    <a:pt x="2418" y="2234"/>
                  </a:cubicBezTo>
                  <a:cubicBezTo>
                    <a:pt x="2382" y="1163"/>
                    <a:pt x="2858" y="329"/>
                    <a:pt x="1215" y="187"/>
                  </a:cubicBezTo>
                  <a:cubicBezTo>
                    <a:pt x="988" y="159"/>
                    <a:pt x="568" y="1"/>
                    <a:pt x="317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486107" y="4303180"/>
              <a:ext cx="127328" cy="110459"/>
            </a:xfrm>
            <a:custGeom>
              <a:avLst/>
              <a:gdLst/>
              <a:ahLst/>
              <a:cxnLst/>
              <a:rect l="l" t="t" r="r" b="b"/>
              <a:pathLst>
                <a:path w="2740" h="2377" extrusionOk="0">
                  <a:moveTo>
                    <a:pt x="487" y="132"/>
                  </a:moveTo>
                  <a:cubicBezTo>
                    <a:pt x="517" y="132"/>
                    <a:pt x="551" y="140"/>
                    <a:pt x="584" y="148"/>
                  </a:cubicBezTo>
                  <a:cubicBezTo>
                    <a:pt x="644" y="160"/>
                    <a:pt x="715" y="184"/>
                    <a:pt x="775" y="196"/>
                  </a:cubicBezTo>
                  <a:cubicBezTo>
                    <a:pt x="906" y="220"/>
                    <a:pt x="1025" y="256"/>
                    <a:pt x="1144" y="291"/>
                  </a:cubicBezTo>
                  <a:cubicBezTo>
                    <a:pt x="1275" y="315"/>
                    <a:pt x="1430" y="315"/>
                    <a:pt x="1572" y="351"/>
                  </a:cubicBezTo>
                  <a:cubicBezTo>
                    <a:pt x="1953" y="410"/>
                    <a:pt x="2311" y="565"/>
                    <a:pt x="2406" y="982"/>
                  </a:cubicBezTo>
                  <a:cubicBezTo>
                    <a:pt x="2430" y="1184"/>
                    <a:pt x="2442" y="1387"/>
                    <a:pt x="2418" y="1589"/>
                  </a:cubicBezTo>
                  <a:cubicBezTo>
                    <a:pt x="2407" y="1804"/>
                    <a:pt x="2387" y="2019"/>
                    <a:pt x="2391" y="2242"/>
                  </a:cubicBezTo>
                  <a:lnTo>
                    <a:pt x="2391" y="2242"/>
                  </a:lnTo>
                  <a:cubicBezTo>
                    <a:pt x="1839" y="2220"/>
                    <a:pt x="1304" y="2021"/>
                    <a:pt x="858" y="1684"/>
                  </a:cubicBezTo>
                  <a:cubicBezTo>
                    <a:pt x="656" y="1553"/>
                    <a:pt x="501" y="1363"/>
                    <a:pt x="418" y="1149"/>
                  </a:cubicBezTo>
                  <a:cubicBezTo>
                    <a:pt x="322" y="875"/>
                    <a:pt x="298" y="589"/>
                    <a:pt x="358" y="315"/>
                  </a:cubicBezTo>
                  <a:cubicBezTo>
                    <a:pt x="370" y="256"/>
                    <a:pt x="394" y="148"/>
                    <a:pt x="453" y="136"/>
                  </a:cubicBezTo>
                  <a:cubicBezTo>
                    <a:pt x="464" y="133"/>
                    <a:pt x="475" y="132"/>
                    <a:pt x="487" y="132"/>
                  </a:cubicBezTo>
                  <a:close/>
                  <a:moveTo>
                    <a:pt x="432" y="1"/>
                  </a:moveTo>
                  <a:cubicBezTo>
                    <a:pt x="301" y="1"/>
                    <a:pt x="180" y="30"/>
                    <a:pt x="108" y="125"/>
                  </a:cubicBezTo>
                  <a:cubicBezTo>
                    <a:pt x="48" y="232"/>
                    <a:pt x="13" y="351"/>
                    <a:pt x="13" y="482"/>
                  </a:cubicBezTo>
                  <a:cubicBezTo>
                    <a:pt x="1" y="648"/>
                    <a:pt x="13" y="803"/>
                    <a:pt x="48" y="970"/>
                  </a:cubicBezTo>
                  <a:cubicBezTo>
                    <a:pt x="96" y="1232"/>
                    <a:pt x="227" y="1470"/>
                    <a:pt x="429" y="1637"/>
                  </a:cubicBezTo>
                  <a:cubicBezTo>
                    <a:pt x="1000" y="2116"/>
                    <a:pt x="1712" y="2376"/>
                    <a:pt x="2452" y="2376"/>
                  </a:cubicBezTo>
                  <a:cubicBezTo>
                    <a:pt x="2472" y="2376"/>
                    <a:pt x="2493" y="2376"/>
                    <a:pt x="2513" y="2376"/>
                  </a:cubicBezTo>
                  <a:lnTo>
                    <a:pt x="2513" y="2376"/>
                  </a:lnTo>
                  <a:cubicBezTo>
                    <a:pt x="2521" y="2376"/>
                    <a:pt x="2529" y="2376"/>
                    <a:pt x="2536" y="2376"/>
                  </a:cubicBezTo>
                  <a:cubicBezTo>
                    <a:pt x="2592" y="2376"/>
                    <a:pt x="2650" y="2365"/>
                    <a:pt x="2681" y="2343"/>
                  </a:cubicBezTo>
                  <a:lnTo>
                    <a:pt x="2681" y="2343"/>
                  </a:lnTo>
                  <a:cubicBezTo>
                    <a:pt x="2694" y="2333"/>
                    <a:pt x="2703" y="2320"/>
                    <a:pt x="2704" y="2303"/>
                  </a:cubicBezTo>
                  <a:lnTo>
                    <a:pt x="2704" y="2303"/>
                  </a:lnTo>
                  <a:cubicBezTo>
                    <a:pt x="2704" y="2303"/>
                    <a:pt x="2704" y="2303"/>
                    <a:pt x="2704" y="2303"/>
                  </a:cubicBezTo>
                  <a:cubicBezTo>
                    <a:pt x="2704" y="2302"/>
                    <a:pt x="2703" y="2301"/>
                    <a:pt x="2703" y="2299"/>
                  </a:cubicBezTo>
                  <a:lnTo>
                    <a:pt x="2703" y="2299"/>
                  </a:lnTo>
                  <a:cubicBezTo>
                    <a:pt x="2692" y="2051"/>
                    <a:pt x="2715" y="1814"/>
                    <a:pt x="2727" y="1577"/>
                  </a:cubicBezTo>
                  <a:cubicBezTo>
                    <a:pt x="2739" y="1375"/>
                    <a:pt x="2739" y="1172"/>
                    <a:pt x="2704" y="970"/>
                  </a:cubicBezTo>
                  <a:cubicBezTo>
                    <a:pt x="2608" y="494"/>
                    <a:pt x="2168" y="315"/>
                    <a:pt x="1727" y="232"/>
                  </a:cubicBezTo>
                  <a:cubicBezTo>
                    <a:pt x="1584" y="208"/>
                    <a:pt x="1430" y="196"/>
                    <a:pt x="1287" y="172"/>
                  </a:cubicBezTo>
                  <a:cubicBezTo>
                    <a:pt x="1132" y="136"/>
                    <a:pt x="1001" y="101"/>
                    <a:pt x="858" y="65"/>
                  </a:cubicBezTo>
                  <a:cubicBezTo>
                    <a:pt x="744" y="40"/>
                    <a:pt x="582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707447" y="4161212"/>
              <a:ext cx="99074" cy="46191"/>
            </a:xfrm>
            <a:custGeom>
              <a:avLst/>
              <a:gdLst/>
              <a:ahLst/>
              <a:cxnLst/>
              <a:rect l="l" t="t" r="r" b="b"/>
              <a:pathLst>
                <a:path w="2132" h="994" extrusionOk="0">
                  <a:moveTo>
                    <a:pt x="227" y="1"/>
                  </a:moveTo>
                  <a:cubicBezTo>
                    <a:pt x="179" y="1"/>
                    <a:pt x="60" y="1"/>
                    <a:pt x="36" y="48"/>
                  </a:cubicBezTo>
                  <a:cubicBezTo>
                    <a:pt x="0" y="108"/>
                    <a:pt x="119" y="120"/>
                    <a:pt x="143" y="132"/>
                  </a:cubicBezTo>
                  <a:cubicBezTo>
                    <a:pt x="762" y="179"/>
                    <a:pt x="1334" y="560"/>
                    <a:pt x="1786" y="953"/>
                  </a:cubicBezTo>
                  <a:cubicBezTo>
                    <a:pt x="1831" y="980"/>
                    <a:pt x="1882" y="993"/>
                    <a:pt x="1930" y="993"/>
                  </a:cubicBezTo>
                  <a:cubicBezTo>
                    <a:pt x="1946" y="993"/>
                    <a:pt x="1962" y="992"/>
                    <a:pt x="1977" y="989"/>
                  </a:cubicBezTo>
                  <a:cubicBezTo>
                    <a:pt x="2001" y="989"/>
                    <a:pt x="2132" y="941"/>
                    <a:pt x="2084" y="905"/>
                  </a:cubicBezTo>
                  <a:lnTo>
                    <a:pt x="2096" y="905"/>
                  </a:lnTo>
                  <a:cubicBezTo>
                    <a:pt x="1572" y="441"/>
                    <a:pt x="929" y="60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631654" y="4177338"/>
              <a:ext cx="127978" cy="51675"/>
            </a:xfrm>
            <a:custGeom>
              <a:avLst/>
              <a:gdLst/>
              <a:ahLst/>
              <a:cxnLst/>
              <a:rect l="l" t="t" r="r" b="b"/>
              <a:pathLst>
                <a:path w="2754" h="1112" extrusionOk="0">
                  <a:moveTo>
                    <a:pt x="129" y="0"/>
                  </a:moveTo>
                  <a:cubicBezTo>
                    <a:pt x="83" y="0"/>
                    <a:pt x="37" y="8"/>
                    <a:pt x="24" y="35"/>
                  </a:cubicBezTo>
                  <a:cubicBezTo>
                    <a:pt x="0" y="94"/>
                    <a:pt x="95" y="118"/>
                    <a:pt x="131" y="118"/>
                  </a:cubicBezTo>
                  <a:cubicBezTo>
                    <a:pt x="560" y="177"/>
                    <a:pt x="976" y="273"/>
                    <a:pt x="1381" y="404"/>
                  </a:cubicBezTo>
                  <a:cubicBezTo>
                    <a:pt x="1762" y="523"/>
                    <a:pt x="2215" y="701"/>
                    <a:pt x="2429" y="1059"/>
                  </a:cubicBezTo>
                  <a:cubicBezTo>
                    <a:pt x="2450" y="1096"/>
                    <a:pt x="2520" y="1111"/>
                    <a:pt x="2588" y="1111"/>
                  </a:cubicBezTo>
                  <a:cubicBezTo>
                    <a:pt x="2673" y="1111"/>
                    <a:pt x="2753" y="1086"/>
                    <a:pt x="2727" y="1047"/>
                  </a:cubicBezTo>
                  <a:lnTo>
                    <a:pt x="2739" y="1047"/>
                  </a:lnTo>
                  <a:cubicBezTo>
                    <a:pt x="2512" y="654"/>
                    <a:pt x="2024" y="451"/>
                    <a:pt x="1607" y="320"/>
                  </a:cubicBezTo>
                  <a:cubicBezTo>
                    <a:pt x="1155" y="177"/>
                    <a:pt x="691" y="70"/>
                    <a:pt x="226" y="11"/>
                  </a:cubicBezTo>
                  <a:cubicBezTo>
                    <a:pt x="205" y="5"/>
                    <a:pt x="16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7215930" y="2643894"/>
              <a:ext cx="610291" cy="488771"/>
            </a:xfrm>
            <a:custGeom>
              <a:avLst/>
              <a:gdLst/>
              <a:ahLst/>
              <a:cxnLst/>
              <a:rect l="l" t="t" r="r" b="b"/>
              <a:pathLst>
                <a:path w="13133" h="10518" extrusionOk="0">
                  <a:moveTo>
                    <a:pt x="7051" y="1"/>
                  </a:moveTo>
                  <a:cubicBezTo>
                    <a:pt x="5229" y="1"/>
                    <a:pt x="3095" y="778"/>
                    <a:pt x="774" y="2910"/>
                  </a:cubicBezTo>
                  <a:cubicBezTo>
                    <a:pt x="881" y="4208"/>
                    <a:pt x="345" y="5565"/>
                    <a:pt x="179" y="6851"/>
                  </a:cubicBezTo>
                  <a:cubicBezTo>
                    <a:pt x="143" y="7184"/>
                    <a:pt x="72" y="7815"/>
                    <a:pt x="0" y="8601"/>
                  </a:cubicBezTo>
                  <a:cubicBezTo>
                    <a:pt x="393" y="8470"/>
                    <a:pt x="798" y="8387"/>
                    <a:pt x="1203" y="8315"/>
                  </a:cubicBezTo>
                  <a:cubicBezTo>
                    <a:pt x="1785" y="8242"/>
                    <a:pt x="2387" y="8208"/>
                    <a:pt x="2999" y="8208"/>
                  </a:cubicBezTo>
                  <a:cubicBezTo>
                    <a:pt x="5078" y="8208"/>
                    <a:pt x="7268" y="8604"/>
                    <a:pt x="9144" y="9220"/>
                  </a:cubicBezTo>
                  <a:cubicBezTo>
                    <a:pt x="10216" y="9565"/>
                    <a:pt x="11252" y="10006"/>
                    <a:pt x="12264" y="10518"/>
                  </a:cubicBezTo>
                  <a:cubicBezTo>
                    <a:pt x="12478" y="9899"/>
                    <a:pt x="12645" y="9268"/>
                    <a:pt x="12776" y="8613"/>
                  </a:cubicBezTo>
                  <a:cubicBezTo>
                    <a:pt x="12978" y="7125"/>
                    <a:pt x="12656" y="7577"/>
                    <a:pt x="12895" y="6113"/>
                  </a:cubicBezTo>
                  <a:cubicBezTo>
                    <a:pt x="13133" y="4589"/>
                    <a:pt x="13109" y="3577"/>
                    <a:pt x="12037" y="2350"/>
                  </a:cubicBezTo>
                  <a:cubicBezTo>
                    <a:pt x="10961" y="1112"/>
                    <a:pt x="9228" y="1"/>
                    <a:pt x="7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7208727" y="2640502"/>
              <a:ext cx="623023" cy="495603"/>
            </a:xfrm>
            <a:custGeom>
              <a:avLst/>
              <a:gdLst/>
              <a:ahLst/>
              <a:cxnLst/>
              <a:rect l="l" t="t" r="r" b="b"/>
              <a:pathLst>
                <a:path w="13407" h="10665" extrusionOk="0">
                  <a:moveTo>
                    <a:pt x="7245" y="127"/>
                  </a:moveTo>
                  <a:cubicBezTo>
                    <a:pt x="8818" y="127"/>
                    <a:pt x="10362" y="726"/>
                    <a:pt x="11538" y="1852"/>
                  </a:cubicBezTo>
                  <a:cubicBezTo>
                    <a:pt x="12073" y="2340"/>
                    <a:pt x="12561" y="2911"/>
                    <a:pt x="12823" y="3590"/>
                  </a:cubicBezTo>
                  <a:cubicBezTo>
                    <a:pt x="13132" y="4397"/>
                    <a:pt x="13050" y="5264"/>
                    <a:pt x="12908" y="6107"/>
                  </a:cubicBezTo>
                  <a:lnTo>
                    <a:pt x="12908" y="6107"/>
                  </a:lnTo>
                  <a:cubicBezTo>
                    <a:pt x="12907" y="6109"/>
                    <a:pt x="12907" y="6112"/>
                    <a:pt x="12907" y="6114"/>
                  </a:cubicBezTo>
                  <a:cubicBezTo>
                    <a:pt x="12907" y="6114"/>
                    <a:pt x="12907" y="6114"/>
                    <a:pt x="12907" y="6114"/>
                  </a:cubicBezTo>
                  <a:lnTo>
                    <a:pt x="12907" y="6114"/>
                  </a:lnTo>
                  <a:cubicBezTo>
                    <a:pt x="12907" y="6115"/>
                    <a:pt x="12906" y="6116"/>
                    <a:pt x="12906" y="6117"/>
                  </a:cubicBezTo>
                  <a:lnTo>
                    <a:pt x="12906" y="6117"/>
                  </a:lnTo>
                  <a:cubicBezTo>
                    <a:pt x="12835" y="6473"/>
                    <a:pt x="12800" y="6829"/>
                    <a:pt x="12811" y="7198"/>
                  </a:cubicBezTo>
                  <a:cubicBezTo>
                    <a:pt x="12823" y="7424"/>
                    <a:pt x="12859" y="7662"/>
                    <a:pt x="12847" y="7900"/>
                  </a:cubicBezTo>
                  <a:cubicBezTo>
                    <a:pt x="12813" y="8772"/>
                    <a:pt x="12568" y="9611"/>
                    <a:pt x="12295" y="10439"/>
                  </a:cubicBezTo>
                  <a:lnTo>
                    <a:pt x="12295" y="10439"/>
                  </a:lnTo>
                  <a:cubicBezTo>
                    <a:pt x="9459" y="9019"/>
                    <a:pt x="6289" y="8183"/>
                    <a:pt x="3118" y="8183"/>
                  </a:cubicBezTo>
                  <a:cubicBezTo>
                    <a:pt x="3011" y="8183"/>
                    <a:pt x="2905" y="8184"/>
                    <a:pt x="2798" y="8186"/>
                  </a:cubicBezTo>
                  <a:cubicBezTo>
                    <a:pt x="2334" y="8198"/>
                    <a:pt x="1882" y="8222"/>
                    <a:pt x="1429" y="8269"/>
                  </a:cubicBezTo>
                  <a:cubicBezTo>
                    <a:pt x="1063" y="8326"/>
                    <a:pt x="689" y="8397"/>
                    <a:pt x="326" y="8488"/>
                  </a:cubicBezTo>
                  <a:lnTo>
                    <a:pt x="326" y="8488"/>
                  </a:lnTo>
                  <a:cubicBezTo>
                    <a:pt x="386" y="7737"/>
                    <a:pt x="477" y="6986"/>
                    <a:pt x="608" y="6245"/>
                  </a:cubicBezTo>
                  <a:cubicBezTo>
                    <a:pt x="798" y="5316"/>
                    <a:pt x="1084" y="4388"/>
                    <a:pt x="1096" y="3435"/>
                  </a:cubicBezTo>
                  <a:cubicBezTo>
                    <a:pt x="1096" y="3328"/>
                    <a:pt x="1084" y="3233"/>
                    <a:pt x="1096" y="3138"/>
                  </a:cubicBezTo>
                  <a:cubicBezTo>
                    <a:pt x="1096" y="2971"/>
                    <a:pt x="1191" y="2923"/>
                    <a:pt x="1310" y="2816"/>
                  </a:cubicBezTo>
                  <a:cubicBezTo>
                    <a:pt x="1489" y="2649"/>
                    <a:pt x="1691" y="2483"/>
                    <a:pt x="1882" y="2328"/>
                  </a:cubicBezTo>
                  <a:cubicBezTo>
                    <a:pt x="2251" y="2042"/>
                    <a:pt x="2620" y="1768"/>
                    <a:pt x="3013" y="1518"/>
                  </a:cubicBezTo>
                  <a:cubicBezTo>
                    <a:pt x="3679" y="1090"/>
                    <a:pt x="4394" y="744"/>
                    <a:pt x="5144" y="494"/>
                  </a:cubicBezTo>
                  <a:cubicBezTo>
                    <a:pt x="5829" y="248"/>
                    <a:pt x="6540" y="127"/>
                    <a:pt x="7245" y="127"/>
                  </a:cubicBezTo>
                  <a:close/>
                  <a:moveTo>
                    <a:pt x="7112" y="0"/>
                  </a:moveTo>
                  <a:cubicBezTo>
                    <a:pt x="6641" y="0"/>
                    <a:pt x="6169" y="50"/>
                    <a:pt x="5703" y="149"/>
                  </a:cubicBezTo>
                  <a:cubicBezTo>
                    <a:pt x="4037" y="494"/>
                    <a:pt x="2536" y="1411"/>
                    <a:pt x="1251" y="2507"/>
                  </a:cubicBezTo>
                  <a:cubicBezTo>
                    <a:pt x="1131" y="2602"/>
                    <a:pt x="1012" y="2709"/>
                    <a:pt x="905" y="2804"/>
                  </a:cubicBezTo>
                  <a:cubicBezTo>
                    <a:pt x="786" y="2900"/>
                    <a:pt x="774" y="2911"/>
                    <a:pt x="786" y="3078"/>
                  </a:cubicBezTo>
                  <a:cubicBezTo>
                    <a:pt x="798" y="3376"/>
                    <a:pt x="786" y="3673"/>
                    <a:pt x="750" y="3959"/>
                  </a:cubicBezTo>
                  <a:cubicBezTo>
                    <a:pt x="679" y="4531"/>
                    <a:pt x="536" y="5102"/>
                    <a:pt x="417" y="5662"/>
                  </a:cubicBezTo>
                  <a:cubicBezTo>
                    <a:pt x="215" y="6638"/>
                    <a:pt x="84" y="7614"/>
                    <a:pt x="0" y="8615"/>
                  </a:cubicBezTo>
                  <a:cubicBezTo>
                    <a:pt x="0" y="8693"/>
                    <a:pt x="139" y="8740"/>
                    <a:pt x="228" y="8740"/>
                  </a:cubicBezTo>
                  <a:cubicBezTo>
                    <a:pt x="246" y="8740"/>
                    <a:pt x="262" y="8738"/>
                    <a:pt x="274" y="8734"/>
                  </a:cubicBezTo>
                  <a:cubicBezTo>
                    <a:pt x="679" y="8615"/>
                    <a:pt x="1096" y="8519"/>
                    <a:pt x="1512" y="8448"/>
                  </a:cubicBezTo>
                  <a:cubicBezTo>
                    <a:pt x="1893" y="8400"/>
                    <a:pt x="2274" y="8376"/>
                    <a:pt x="2667" y="8364"/>
                  </a:cubicBezTo>
                  <a:cubicBezTo>
                    <a:pt x="2861" y="8359"/>
                    <a:pt x="3054" y="8356"/>
                    <a:pt x="3246" y="8356"/>
                  </a:cubicBezTo>
                  <a:cubicBezTo>
                    <a:pt x="3847" y="8356"/>
                    <a:pt x="4444" y="8385"/>
                    <a:pt x="5049" y="8448"/>
                  </a:cubicBezTo>
                  <a:cubicBezTo>
                    <a:pt x="6632" y="8615"/>
                    <a:pt x="8192" y="8960"/>
                    <a:pt x="9704" y="9496"/>
                  </a:cubicBezTo>
                  <a:cubicBezTo>
                    <a:pt x="10609" y="9805"/>
                    <a:pt x="11502" y="10186"/>
                    <a:pt x="12359" y="10627"/>
                  </a:cubicBezTo>
                  <a:cubicBezTo>
                    <a:pt x="12374" y="10641"/>
                    <a:pt x="12436" y="10664"/>
                    <a:pt x="12489" y="10664"/>
                  </a:cubicBezTo>
                  <a:cubicBezTo>
                    <a:pt x="12523" y="10664"/>
                    <a:pt x="12552" y="10655"/>
                    <a:pt x="12561" y="10627"/>
                  </a:cubicBezTo>
                  <a:cubicBezTo>
                    <a:pt x="12835" y="9769"/>
                    <a:pt x="13109" y="8912"/>
                    <a:pt x="13145" y="7995"/>
                  </a:cubicBezTo>
                  <a:cubicBezTo>
                    <a:pt x="13145" y="7769"/>
                    <a:pt x="13133" y="7555"/>
                    <a:pt x="13109" y="7317"/>
                  </a:cubicBezTo>
                  <a:cubicBezTo>
                    <a:pt x="13097" y="6955"/>
                    <a:pt x="13131" y="6594"/>
                    <a:pt x="13200" y="6243"/>
                  </a:cubicBezTo>
                  <a:lnTo>
                    <a:pt x="13200" y="6243"/>
                  </a:lnTo>
                  <a:cubicBezTo>
                    <a:pt x="13202" y="6240"/>
                    <a:pt x="13204" y="6237"/>
                    <a:pt x="13204" y="6233"/>
                  </a:cubicBezTo>
                  <a:cubicBezTo>
                    <a:pt x="13323" y="5471"/>
                    <a:pt x="13407" y="4674"/>
                    <a:pt x="13192" y="3912"/>
                  </a:cubicBezTo>
                  <a:cubicBezTo>
                    <a:pt x="12990" y="3221"/>
                    <a:pt x="12550" y="2638"/>
                    <a:pt x="12049" y="2126"/>
                  </a:cubicBezTo>
                  <a:cubicBezTo>
                    <a:pt x="11311" y="1364"/>
                    <a:pt x="10395" y="768"/>
                    <a:pt x="9394" y="399"/>
                  </a:cubicBezTo>
                  <a:cubicBezTo>
                    <a:pt x="8655" y="133"/>
                    <a:pt x="7884" y="0"/>
                    <a:pt x="7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7173874" y="3025280"/>
              <a:ext cx="611963" cy="632736"/>
            </a:xfrm>
            <a:custGeom>
              <a:avLst/>
              <a:gdLst/>
              <a:ahLst/>
              <a:cxnLst/>
              <a:rect l="l" t="t" r="r" b="b"/>
              <a:pathLst>
                <a:path w="13169" h="13616" extrusionOk="0">
                  <a:moveTo>
                    <a:pt x="3908" y="1"/>
                  </a:moveTo>
                  <a:cubicBezTo>
                    <a:pt x="3295" y="1"/>
                    <a:pt x="2691" y="35"/>
                    <a:pt x="2108" y="108"/>
                  </a:cubicBezTo>
                  <a:cubicBezTo>
                    <a:pt x="1703" y="168"/>
                    <a:pt x="1298" y="263"/>
                    <a:pt x="905" y="382"/>
                  </a:cubicBezTo>
                  <a:cubicBezTo>
                    <a:pt x="643" y="3013"/>
                    <a:pt x="262" y="7443"/>
                    <a:pt x="131" y="8943"/>
                  </a:cubicBezTo>
                  <a:cubicBezTo>
                    <a:pt x="0" y="10395"/>
                    <a:pt x="631" y="11872"/>
                    <a:pt x="1310" y="13193"/>
                  </a:cubicBezTo>
                  <a:cubicBezTo>
                    <a:pt x="1881" y="13515"/>
                    <a:pt x="2600" y="13615"/>
                    <a:pt x="3306" y="13615"/>
                  </a:cubicBezTo>
                  <a:cubicBezTo>
                    <a:pt x="3541" y="13615"/>
                    <a:pt x="3775" y="13604"/>
                    <a:pt x="4001" y="13586"/>
                  </a:cubicBezTo>
                  <a:cubicBezTo>
                    <a:pt x="5953" y="13408"/>
                    <a:pt x="9013" y="12717"/>
                    <a:pt x="10621" y="11050"/>
                  </a:cubicBezTo>
                  <a:cubicBezTo>
                    <a:pt x="10525" y="10836"/>
                    <a:pt x="10454" y="10621"/>
                    <a:pt x="10406" y="10383"/>
                  </a:cubicBezTo>
                  <a:cubicBezTo>
                    <a:pt x="10490" y="9645"/>
                    <a:pt x="12264" y="5109"/>
                    <a:pt x="13169" y="2299"/>
                  </a:cubicBezTo>
                  <a:cubicBezTo>
                    <a:pt x="12157" y="1787"/>
                    <a:pt x="11121" y="1347"/>
                    <a:pt x="10049" y="1001"/>
                  </a:cubicBezTo>
                  <a:cubicBezTo>
                    <a:pt x="8174" y="395"/>
                    <a:pt x="5986" y="1"/>
                    <a:pt x="390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7169970" y="3022446"/>
              <a:ext cx="623070" cy="638684"/>
            </a:xfrm>
            <a:custGeom>
              <a:avLst/>
              <a:gdLst/>
              <a:ahLst/>
              <a:cxnLst/>
              <a:rect l="l" t="t" r="r" b="b"/>
              <a:pathLst>
                <a:path w="13408" h="13744" extrusionOk="0">
                  <a:moveTo>
                    <a:pt x="4035" y="131"/>
                  </a:moveTo>
                  <a:cubicBezTo>
                    <a:pt x="6292" y="131"/>
                    <a:pt x="8565" y="602"/>
                    <a:pt x="10669" y="1360"/>
                  </a:cubicBezTo>
                  <a:cubicBezTo>
                    <a:pt x="11491" y="1653"/>
                    <a:pt x="12301" y="2005"/>
                    <a:pt x="13088" y="2402"/>
                  </a:cubicBezTo>
                  <a:lnTo>
                    <a:pt x="13088" y="2402"/>
                  </a:lnTo>
                  <a:cubicBezTo>
                    <a:pt x="12435" y="4416"/>
                    <a:pt x="11689" y="6382"/>
                    <a:pt x="10990" y="8361"/>
                  </a:cubicBezTo>
                  <a:cubicBezTo>
                    <a:pt x="10740" y="9004"/>
                    <a:pt x="10538" y="9647"/>
                    <a:pt x="10359" y="10301"/>
                  </a:cubicBezTo>
                  <a:cubicBezTo>
                    <a:pt x="10336" y="10373"/>
                    <a:pt x="10324" y="10456"/>
                    <a:pt x="10336" y="10540"/>
                  </a:cubicBezTo>
                  <a:cubicBezTo>
                    <a:pt x="10359" y="10635"/>
                    <a:pt x="10383" y="10742"/>
                    <a:pt x="10431" y="10837"/>
                  </a:cubicBezTo>
                  <a:cubicBezTo>
                    <a:pt x="10455" y="10909"/>
                    <a:pt x="10478" y="10980"/>
                    <a:pt x="10502" y="11052"/>
                  </a:cubicBezTo>
                  <a:cubicBezTo>
                    <a:pt x="10526" y="11159"/>
                    <a:pt x="10502" y="11183"/>
                    <a:pt x="10431" y="11254"/>
                  </a:cubicBezTo>
                  <a:cubicBezTo>
                    <a:pt x="10038" y="11623"/>
                    <a:pt x="9597" y="11933"/>
                    <a:pt x="9121" y="12183"/>
                  </a:cubicBezTo>
                  <a:cubicBezTo>
                    <a:pt x="8133" y="12707"/>
                    <a:pt x="7061" y="13076"/>
                    <a:pt x="5966" y="13290"/>
                  </a:cubicBezTo>
                  <a:cubicBezTo>
                    <a:pt x="5161" y="13462"/>
                    <a:pt x="4307" y="13613"/>
                    <a:pt x="3473" y="13613"/>
                  </a:cubicBezTo>
                  <a:cubicBezTo>
                    <a:pt x="3210" y="13613"/>
                    <a:pt x="2949" y="13598"/>
                    <a:pt x="2692" y="13564"/>
                  </a:cubicBezTo>
                  <a:cubicBezTo>
                    <a:pt x="2358" y="13528"/>
                    <a:pt x="2025" y="13433"/>
                    <a:pt x="1715" y="13302"/>
                  </a:cubicBezTo>
                  <a:cubicBezTo>
                    <a:pt x="1561" y="13230"/>
                    <a:pt x="1453" y="13088"/>
                    <a:pt x="1394" y="12933"/>
                  </a:cubicBezTo>
                  <a:cubicBezTo>
                    <a:pt x="1311" y="12766"/>
                    <a:pt x="1239" y="12599"/>
                    <a:pt x="1156" y="12433"/>
                  </a:cubicBezTo>
                  <a:cubicBezTo>
                    <a:pt x="846" y="11790"/>
                    <a:pt x="608" y="11099"/>
                    <a:pt x="453" y="10397"/>
                  </a:cubicBezTo>
                  <a:cubicBezTo>
                    <a:pt x="275" y="9456"/>
                    <a:pt x="406" y="8516"/>
                    <a:pt x="489" y="7575"/>
                  </a:cubicBezTo>
                  <a:cubicBezTo>
                    <a:pt x="680" y="5432"/>
                    <a:pt x="870" y="3289"/>
                    <a:pt x="1072" y="1146"/>
                  </a:cubicBezTo>
                  <a:cubicBezTo>
                    <a:pt x="1095" y="921"/>
                    <a:pt x="1117" y="696"/>
                    <a:pt x="1140" y="471"/>
                  </a:cubicBezTo>
                  <a:lnTo>
                    <a:pt x="1140" y="471"/>
                  </a:lnTo>
                  <a:cubicBezTo>
                    <a:pt x="1462" y="374"/>
                    <a:pt x="1785" y="295"/>
                    <a:pt x="2116" y="241"/>
                  </a:cubicBezTo>
                  <a:lnTo>
                    <a:pt x="2116" y="241"/>
                  </a:lnTo>
                  <a:cubicBezTo>
                    <a:pt x="2126" y="243"/>
                    <a:pt x="2138" y="244"/>
                    <a:pt x="2151" y="244"/>
                  </a:cubicBezTo>
                  <a:cubicBezTo>
                    <a:pt x="2163" y="244"/>
                    <a:pt x="2177" y="243"/>
                    <a:pt x="2192" y="241"/>
                  </a:cubicBezTo>
                  <a:cubicBezTo>
                    <a:pt x="2802" y="167"/>
                    <a:pt x="3418" y="131"/>
                    <a:pt x="4035" y="131"/>
                  </a:cubicBezTo>
                  <a:close/>
                  <a:moveTo>
                    <a:pt x="4025" y="1"/>
                  </a:moveTo>
                  <a:cubicBezTo>
                    <a:pt x="3441" y="1"/>
                    <a:pt x="2854" y="35"/>
                    <a:pt x="2273" y="99"/>
                  </a:cubicBezTo>
                  <a:lnTo>
                    <a:pt x="2273" y="99"/>
                  </a:lnTo>
                  <a:cubicBezTo>
                    <a:pt x="2260" y="96"/>
                    <a:pt x="2244" y="95"/>
                    <a:pt x="2226" y="95"/>
                  </a:cubicBezTo>
                  <a:cubicBezTo>
                    <a:pt x="2212" y="95"/>
                    <a:pt x="2196" y="96"/>
                    <a:pt x="2180" y="98"/>
                  </a:cubicBezTo>
                  <a:cubicBezTo>
                    <a:pt x="1763" y="169"/>
                    <a:pt x="1346" y="265"/>
                    <a:pt x="942" y="396"/>
                  </a:cubicBezTo>
                  <a:cubicBezTo>
                    <a:pt x="906" y="396"/>
                    <a:pt x="834" y="407"/>
                    <a:pt x="834" y="467"/>
                  </a:cubicBezTo>
                  <a:cubicBezTo>
                    <a:pt x="561" y="3253"/>
                    <a:pt x="322" y="6051"/>
                    <a:pt x="72" y="8849"/>
                  </a:cubicBezTo>
                  <a:cubicBezTo>
                    <a:pt x="1" y="9718"/>
                    <a:pt x="120" y="10587"/>
                    <a:pt x="406" y="11397"/>
                  </a:cubicBezTo>
                  <a:cubicBezTo>
                    <a:pt x="561" y="11837"/>
                    <a:pt x="751" y="12278"/>
                    <a:pt x="953" y="12695"/>
                  </a:cubicBezTo>
                  <a:cubicBezTo>
                    <a:pt x="1001" y="12814"/>
                    <a:pt x="1061" y="12921"/>
                    <a:pt x="1108" y="13028"/>
                  </a:cubicBezTo>
                  <a:cubicBezTo>
                    <a:pt x="1144" y="13123"/>
                    <a:pt x="1192" y="13219"/>
                    <a:pt x="1263" y="13302"/>
                  </a:cubicBezTo>
                  <a:cubicBezTo>
                    <a:pt x="1442" y="13421"/>
                    <a:pt x="1632" y="13492"/>
                    <a:pt x="1834" y="13540"/>
                  </a:cubicBezTo>
                  <a:cubicBezTo>
                    <a:pt x="2321" y="13693"/>
                    <a:pt x="2831" y="13743"/>
                    <a:pt x="3340" y="13743"/>
                  </a:cubicBezTo>
                  <a:cubicBezTo>
                    <a:pt x="3665" y="13743"/>
                    <a:pt x="3991" y="13723"/>
                    <a:pt x="4311" y="13695"/>
                  </a:cubicBezTo>
                  <a:cubicBezTo>
                    <a:pt x="5002" y="13623"/>
                    <a:pt x="5680" y="13504"/>
                    <a:pt x="6359" y="13349"/>
                  </a:cubicBezTo>
                  <a:cubicBezTo>
                    <a:pt x="7966" y="12968"/>
                    <a:pt x="9669" y="12349"/>
                    <a:pt x="10836" y="11147"/>
                  </a:cubicBezTo>
                  <a:cubicBezTo>
                    <a:pt x="10848" y="11135"/>
                    <a:pt x="10859" y="11123"/>
                    <a:pt x="10859" y="11111"/>
                  </a:cubicBezTo>
                  <a:cubicBezTo>
                    <a:pt x="10776" y="10897"/>
                    <a:pt x="10621" y="10623"/>
                    <a:pt x="10657" y="10385"/>
                  </a:cubicBezTo>
                  <a:cubicBezTo>
                    <a:pt x="10681" y="10242"/>
                    <a:pt x="10717" y="10099"/>
                    <a:pt x="10764" y="9968"/>
                  </a:cubicBezTo>
                  <a:cubicBezTo>
                    <a:pt x="10895" y="9504"/>
                    <a:pt x="11062" y="9039"/>
                    <a:pt x="11217" y="8587"/>
                  </a:cubicBezTo>
                  <a:cubicBezTo>
                    <a:pt x="11681" y="7265"/>
                    <a:pt x="12169" y="5944"/>
                    <a:pt x="12645" y="4610"/>
                  </a:cubicBezTo>
                  <a:cubicBezTo>
                    <a:pt x="12907" y="3872"/>
                    <a:pt x="13157" y="3122"/>
                    <a:pt x="13407" y="2384"/>
                  </a:cubicBezTo>
                  <a:cubicBezTo>
                    <a:pt x="13407" y="2360"/>
                    <a:pt x="13407" y="2336"/>
                    <a:pt x="13384" y="2336"/>
                  </a:cubicBezTo>
                  <a:cubicBezTo>
                    <a:pt x="10681" y="943"/>
                    <a:pt x="7704" y="145"/>
                    <a:pt x="4656" y="15"/>
                  </a:cubicBezTo>
                  <a:cubicBezTo>
                    <a:pt x="4446" y="5"/>
                    <a:pt x="4236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7227547" y="3635023"/>
              <a:ext cx="14963" cy="6692"/>
            </a:xfrm>
            <a:custGeom>
              <a:avLst/>
              <a:gdLst/>
              <a:ahLst/>
              <a:cxnLst/>
              <a:rect l="l" t="t" r="r" b="b"/>
              <a:pathLst>
                <a:path w="322" h="144" extrusionOk="0">
                  <a:moveTo>
                    <a:pt x="36" y="1"/>
                  </a:moveTo>
                  <a:cubicBezTo>
                    <a:pt x="30" y="1"/>
                    <a:pt x="24" y="4"/>
                    <a:pt x="20" y="8"/>
                  </a:cubicBezTo>
                  <a:lnTo>
                    <a:pt x="20" y="8"/>
                  </a:lnTo>
                  <a:cubicBezTo>
                    <a:pt x="12" y="13"/>
                    <a:pt x="6" y="19"/>
                    <a:pt x="0" y="25"/>
                  </a:cubicBezTo>
                  <a:cubicBezTo>
                    <a:pt x="0" y="37"/>
                    <a:pt x="0" y="48"/>
                    <a:pt x="12" y="60"/>
                  </a:cubicBezTo>
                  <a:cubicBezTo>
                    <a:pt x="12" y="60"/>
                    <a:pt x="24" y="72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lnTo>
                    <a:pt x="36" y="84"/>
                  </a:lnTo>
                  <a:cubicBezTo>
                    <a:pt x="48" y="96"/>
                    <a:pt x="72" y="108"/>
                    <a:pt x="84" y="108"/>
                  </a:cubicBezTo>
                  <a:cubicBezTo>
                    <a:pt x="95" y="120"/>
                    <a:pt x="119" y="132"/>
                    <a:pt x="131" y="132"/>
                  </a:cubicBezTo>
                  <a:lnTo>
                    <a:pt x="179" y="144"/>
                  </a:lnTo>
                  <a:lnTo>
                    <a:pt x="286" y="144"/>
                  </a:lnTo>
                  <a:cubicBezTo>
                    <a:pt x="298" y="144"/>
                    <a:pt x="310" y="132"/>
                    <a:pt x="310" y="120"/>
                  </a:cubicBezTo>
                  <a:lnTo>
                    <a:pt x="310" y="120"/>
                  </a:lnTo>
                  <a:cubicBezTo>
                    <a:pt x="310" y="120"/>
                    <a:pt x="310" y="120"/>
                    <a:pt x="310" y="120"/>
                  </a:cubicBezTo>
                  <a:cubicBezTo>
                    <a:pt x="322" y="108"/>
                    <a:pt x="322" y="96"/>
                    <a:pt x="310" y="96"/>
                  </a:cubicBezTo>
                  <a:cubicBezTo>
                    <a:pt x="310" y="84"/>
                    <a:pt x="298" y="72"/>
                    <a:pt x="286" y="60"/>
                  </a:cubicBezTo>
                  <a:lnTo>
                    <a:pt x="286" y="60"/>
                  </a:lnTo>
                  <a:cubicBezTo>
                    <a:pt x="286" y="60"/>
                    <a:pt x="286" y="60"/>
                    <a:pt x="286" y="60"/>
                  </a:cubicBezTo>
                  <a:cubicBezTo>
                    <a:pt x="279" y="53"/>
                    <a:pt x="272" y="50"/>
                    <a:pt x="262" y="47"/>
                  </a:cubicBezTo>
                  <a:lnTo>
                    <a:pt x="262" y="47"/>
                  </a:lnTo>
                  <a:cubicBezTo>
                    <a:pt x="252" y="41"/>
                    <a:pt x="245" y="37"/>
                    <a:pt x="238" y="37"/>
                  </a:cubicBezTo>
                  <a:cubicBezTo>
                    <a:pt x="226" y="25"/>
                    <a:pt x="203" y="25"/>
                    <a:pt x="179" y="13"/>
                  </a:cubicBezTo>
                  <a:lnTo>
                    <a:pt x="179" y="13"/>
                  </a:lnTo>
                  <a:cubicBezTo>
                    <a:pt x="179" y="13"/>
                    <a:pt x="179" y="13"/>
                    <a:pt x="179" y="13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7234704" y="3526468"/>
              <a:ext cx="308793" cy="131789"/>
            </a:xfrm>
            <a:custGeom>
              <a:avLst/>
              <a:gdLst/>
              <a:ahLst/>
              <a:cxnLst/>
              <a:rect l="l" t="t" r="r" b="b"/>
              <a:pathLst>
                <a:path w="6645" h="2836" extrusionOk="0">
                  <a:moveTo>
                    <a:pt x="2994" y="0"/>
                  </a:moveTo>
                  <a:cubicBezTo>
                    <a:pt x="2087" y="0"/>
                    <a:pt x="1130" y="255"/>
                    <a:pt x="525" y="837"/>
                  </a:cubicBezTo>
                  <a:cubicBezTo>
                    <a:pt x="13" y="1337"/>
                    <a:pt x="72" y="1861"/>
                    <a:pt x="1" y="2408"/>
                  </a:cubicBezTo>
                  <a:cubicBezTo>
                    <a:pt x="568" y="2727"/>
                    <a:pt x="1280" y="2835"/>
                    <a:pt x="1981" y="2835"/>
                  </a:cubicBezTo>
                  <a:cubicBezTo>
                    <a:pt x="2221" y="2835"/>
                    <a:pt x="2460" y="2822"/>
                    <a:pt x="2692" y="2801"/>
                  </a:cubicBezTo>
                  <a:cubicBezTo>
                    <a:pt x="4037" y="2682"/>
                    <a:pt x="5371" y="2384"/>
                    <a:pt x="6645" y="1920"/>
                  </a:cubicBezTo>
                  <a:cubicBezTo>
                    <a:pt x="6049" y="1122"/>
                    <a:pt x="5240" y="515"/>
                    <a:pt x="4299" y="194"/>
                  </a:cubicBezTo>
                  <a:cubicBezTo>
                    <a:pt x="3914" y="68"/>
                    <a:pt x="3461" y="0"/>
                    <a:pt x="2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7227547" y="3523029"/>
              <a:ext cx="323710" cy="138155"/>
            </a:xfrm>
            <a:custGeom>
              <a:avLst/>
              <a:gdLst/>
              <a:ahLst/>
              <a:cxnLst/>
              <a:rect l="l" t="t" r="r" b="b"/>
              <a:pathLst>
                <a:path w="6966" h="2973" extrusionOk="0">
                  <a:moveTo>
                    <a:pt x="3061" y="127"/>
                  </a:moveTo>
                  <a:cubicBezTo>
                    <a:pt x="3633" y="127"/>
                    <a:pt x="4205" y="243"/>
                    <a:pt x="4691" y="458"/>
                  </a:cubicBezTo>
                  <a:cubicBezTo>
                    <a:pt x="5447" y="795"/>
                    <a:pt x="6112" y="1314"/>
                    <a:pt x="6608" y="1981"/>
                  </a:cubicBezTo>
                  <a:lnTo>
                    <a:pt x="6608" y="1981"/>
                  </a:lnTo>
                  <a:cubicBezTo>
                    <a:pt x="5398" y="2414"/>
                    <a:pt x="4122" y="2699"/>
                    <a:pt x="2834" y="2804"/>
                  </a:cubicBezTo>
                  <a:cubicBezTo>
                    <a:pt x="2834" y="2804"/>
                    <a:pt x="2834" y="2804"/>
                    <a:pt x="2834" y="2804"/>
                  </a:cubicBezTo>
                  <a:lnTo>
                    <a:pt x="2834" y="2804"/>
                  </a:lnTo>
                  <a:cubicBezTo>
                    <a:pt x="2599" y="2825"/>
                    <a:pt x="2359" y="2839"/>
                    <a:pt x="2118" y="2839"/>
                  </a:cubicBezTo>
                  <a:cubicBezTo>
                    <a:pt x="1565" y="2839"/>
                    <a:pt x="1010" y="2766"/>
                    <a:pt x="512" y="2542"/>
                  </a:cubicBezTo>
                  <a:cubicBezTo>
                    <a:pt x="441" y="2518"/>
                    <a:pt x="334" y="2494"/>
                    <a:pt x="322" y="2411"/>
                  </a:cubicBezTo>
                  <a:cubicBezTo>
                    <a:pt x="322" y="2327"/>
                    <a:pt x="322" y="2256"/>
                    <a:pt x="345" y="2185"/>
                  </a:cubicBezTo>
                  <a:cubicBezTo>
                    <a:pt x="345" y="1994"/>
                    <a:pt x="369" y="1815"/>
                    <a:pt x="417" y="1649"/>
                  </a:cubicBezTo>
                  <a:cubicBezTo>
                    <a:pt x="500" y="1304"/>
                    <a:pt x="691" y="994"/>
                    <a:pt x="976" y="780"/>
                  </a:cubicBezTo>
                  <a:cubicBezTo>
                    <a:pt x="1540" y="332"/>
                    <a:pt x="2301" y="127"/>
                    <a:pt x="3061" y="127"/>
                  </a:cubicBezTo>
                  <a:close/>
                  <a:moveTo>
                    <a:pt x="3131" y="0"/>
                  </a:moveTo>
                  <a:cubicBezTo>
                    <a:pt x="2263" y="0"/>
                    <a:pt x="1355" y="221"/>
                    <a:pt x="691" y="756"/>
                  </a:cubicBezTo>
                  <a:cubicBezTo>
                    <a:pt x="429" y="958"/>
                    <a:pt x="238" y="1232"/>
                    <a:pt x="131" y="1542"/>
                  </a:cubicBezTo>
                  <a:cubicBezTo>
                    <a:pt x="60" y="1851"/>
                    <a:pt x="12" y="2173"/>
                    <a:pt x="0" y="2506"/>
                  </a:cubicBezTo>
                  <a:cubicBezTo>
                    <a:pt x="0" y="2518"/>
                    <a:pt x="12" y="2530"/>
                    <a:pt x="24" y="2530"/>
                  </a:cubicBezTo>
                  <a:cubicBezTo>
                    <a:pt x="647" y="2867"/>
                    <a:pt x="1359" y="2972"/>
                    <a:pt x="2062" y="2972"/>
                  </a:cubicBezTo>
                  <a:cubicBezTo>
                    <a:pt x="2316" y="2972"/>
                    <a:pt x="2569" y="2958"/>
                    <a:pt x="2817" y="2937"/>
                  </a:cubicBezTo>
                  <a:lnTo>
                    <a:pt x="2817" y="2937"/>
                  </a:lnTo>
                  <a:cubicBezTo>
                    <a:pt x="2826" y="2937"/>
                    <a:pt x="2836" y="2936"/>
                    <a:pt x="2846" y="2935"/>
                  </a:cubicBezTo>
                  <a:lnTo>
                    <a:pt x="2846" y="2935"/>
                  </a:lnTo>
                  <a:cubicBezTo>
                    <a:pt x="2846" y="2935"/>
                    <a:pt x="2846" y="2935"/>
                    <a:pt x="2846" y="2935"/>
                  </a:cubicBezTo>
                  <a:cubicBezTo>
                    <a:pt x="2852" y="2934"/>
                    <a:pt x="2859" y="2934"/>
                    <a:pt x="2865" y="2933"/>
                  </a:cubicBezTo>
                  <a:lnTo>
                    <a:pt x="2865" y="2933"/>
                  </a:lnTo>
                  <a:cubicBezTo>
                    <a:pt x="4239" y="2813"/>
                    <a:pt x="5590" y="2516"/>
                    <a:pt x="6870" y="2030"/>
                  </a:cubicBezTo>
                  <a:cubicBezTo>
                    <a:pt x="6906" y="2018"/>
                    <a:pt x="6965" y="1994"/>
                    <a:pt x="6942" y="1958"/>
                  </a:cubicBezTo>
                  <a:cubicBezTo>
                    <a:pt x="6215" y="970"/>
                    <a:pt x="5084" y="220"/>
                    <a:pt x="3870" y="53"/>
                  </a:cubicBezTo>
                  <a:cubicBezTo>
                    <a:pt x="3631" y="19"/>
                    <a:pt x="3383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7227547" y="3635023"/>
              <a:ext cx="14963" cy="8365"/>
            </a:xfrm>
            <a:custGeom>
              <a:avLst/>
              <a:gdLst/>
              <a:ahLst/>
              <a:cxnLst/>
              <a:rect l="l" t="t" r="r" b="b"/>
              <a:pathLst>
                <a:path w="322" h="180" extrusionOk="0">
                  <a:moveTo>
                    <a:pt x="95" y="1"/>
                  </a:moveTo>
                  <a:cubicBezTo>
                    <a:pt x="86" y="1"/>
                    <a:pt x="79" y="3"/>
                    <a:pt x="71" y="5"/>
                  </a:cubicBezTo>
                  <a:lnTo>
                    <a:pt x="71" y="5"/>
                  </a:lnTo>
                  <a:cubicBezTo>
                    <a:pt x="65" y="6"/>
                    <a:pt x="58" y="8"/>
                    <a:pt x="52" y="11"/>
                  </a:cubicBezTo>
                  <a:lnTo>
                    <a:pt x="52" y="11"/>
                  </a:lnTo>
                  <a:cubicBezTo>
                    <a:pt x="47" y="12"/>
                    <a:pt x="42" y="13"/>
                    <a:pt x="36" y="13"/>
                  </a:cubicBezTo>
                  <a:lnTo>
                    <a:pt x="24" y="13"/>
                  </a:lnTo>
                  <a:cubicBezTo>
                    <a:pt x="12" y="13"/>
                    <a:pt x="0" y="25"/>
                    <a:pt x="0" y="37"/>
                  </a:cubicBezTo>
                  <a:lnTo>
                    <a:pt x="0" y="84"/>
                  </a:lnTo>
                  <a:cubicBezTo>
                    <a:pt x="0" y="87"/>
                    <a:pt x="0" y="90"/>
                    <a:pt x="0" y="93"/>
                  </a:cubicBezTo>
                  <a:lnTo>
                    <a:pt x="0" y="93"/>
                  </a:lnTo>
                  <a:cubicBezTo>
                    <a:pt x="0" y="94"/>
                    <a:pt x="0" y="95"/>
                    <a:pt x="0" y="96"/>
                  </a:cubicBezTo>
                  <a:lnTo>
                    <a:pt x="1" y="96"/>
                  </a:lnTo>
                  <a:lnTo>
                    <a:pt x="1" y="96"/>
                  </a:lnTo>
                  <a:cubicBezTo>
                    <a:pt x="2" y="103"/>
                    <a:pt x="4" y="108"/>
                    <a:pt x="12" y="108"/>
                  </a:cubicBezTo>
                  <a:cubicBezTo>
                    <a:pt x="12" y="120"/>
                    <a:pt x="24" y="132"/>
                    <a:pt x="36" y="144"/>
                  </a:cubicBezTo>
                  <a:cubicBezTo>
                    <a:pt x="48" y="144"/>
                    <a:pt x="60" y="156"/>
                    <a:pt x="84" y="167"/>
                  </a:cubicBezTo>
                  <a:cubicBezTo>
                    <a:pt x="95" y="167"/>
                    <a:pt x="119" y="179"/>
                    <a:pt x="143" y="179"/>
                  </a:cubicBezTo>
                  <a:lnTo>
                    <a:pt x="286" y="179"/>
                  </a:lnTo>
                  <a:cubicBezTo>
                    <a:pt x="294" y="179"/>
                    <a:pt x="297" y="173"/>
                    <a:pt x="302" y="166"/>
                  </a:cubicBezTo>
                  <a:lnTo>
                    <a:pt x="302" y="166"/>
                  </a:lnTo>
                  <a:lnTo>
                    <a:pt x="310" y="167"/>
                  </a:lnTo>
                  <a:lnTo>
                    <a:pt x="310" y="156"/>
                  </a:lnTo>
                  <a:cubicBezTo>
                    <a:pt x="310" y="144"/>
                    <a:pt x="322" y="144"/>
                    <a:pt x="322" y="132"/>
                  </a:cubicBezTo>
                  <a:lnTo>
                    <a:pt x="322" y="108"/>
                  </a:lnTo>
                  <a:lnTo>
                    <a:pt x="322" y="96"/>
                  </a:lnTo>
                  <a:cubicBezTo>
                    <a:pt x="310" y="84"/>
                    <a:pt x="310" y="72"/>
                    <a:pt x="298" y="60"/>
                  </a:cubicBezTo>
                  <a:cubicBezTo>
                    <a:pt x="286" y="60"/>
                    <a:pt x="274" y="48"/>
                    <a:pt x="262" y="37"/>
                  </a:cubicBezTo>
                  <a:cubicBezTo>
                    <a:pt x="238" y="37"/>
                    <a:pt x="214" y="25"/>
                    <a:pt x="203" y="25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7225874" y="3538782"/>
              <a:ext cx="630226" cy="682644"/>
            </a:xfrm>
            <a:custGeom>
              <a:avLst/>
              <a:gdLst/>
              <a:ahLst/>
              <a:cxnLst/>
              <a:rect l="l" t="t" r="r" b="b"/>
              <a:pathLst>
                <a:path w="13562" h="14690" extrusionOk="0">
                  <a:moveTo>
                    <a:pt x="9502" y="0"/>
                  </a:moveTo>
                  <a:cubicBezTo>
                    <a:pt x="8811" y="726"/>
                    <a:pt x="7847" y="1250"/>
                    <a:pt x="6823" y="1643"/>
                  </a:cubicBezTo>
                  <a:cubicBezTo>
                    <a:pt x="5549" y="2108"/>
                    <a:pt x="4227" y="2405"/>
                    <a:pt x="2882" y="2524"/>
                  </a:cubicBezTo>
                  <a:cubicBezTo>
                    <a:pt x="2650" y="2546"/>
                    <a:pt x="2411" y="2558"/>
                    <a:pt x="2171" y="2558"/>
                  </a:cubicBezTo>
                  <a:cubicBezTo>
                    <a:pt x="1470" y="2558"/>
                    <a:pt x="758" y="2450"/>
                    <a:pt x="191" y="2131"/>
                  </a:cubicBezTo>
                  <a:lnTo>
                    <a:pt x="191" y="2131"/>
                  </a:lnTo>
                  <a:cubicBezTo>
                    <a:pt x="203" y="2155"/>
                    <a:pt x="203" y="2167"/>
                    <a:pt x="191" y="2179"/>
                  </a:cubicBezTo>
                  <a:cubicBezTo>
                    <a:pt x="155" y="2250"/>
                    <a:pt x="0" y="2322"/>
                    <a:pt x="12" y="2393"/>
                  </a:cubicBezTo>
                  <a:cubicBezTo>
                    <a:pt x="227" y="3834"/>
                    <a:pt x="2191" y="5656"/>
                    <a:pt x="3763" y="8001"/>
                  </a:cubicBezTo>
                  <a:cubicBezTo>
                    <a:pt x="3977" y="8323"/>
                    <a:pt x="6823" y="12216"/>
                    <a:pt x="7025" y="12478"/>
                  </a:cubicBezTo>
                  <a:cubicBezTo>
                    <a:pt x="7359" y="12930"/>
                    <a:pt x="7359" y="14097"/>
                    <a:pt x="7763" y="14407"/>
                  </a:cubicBezTo>
                  <a:cubicBezTo>
                    <a:pt x="8039" y="14612"/>
                    <a:pt x="8622" y="14689"/>
                    <a:pt x="9274" y="14689"/>
                  </a:cubicBezTo>
                  <a:cubicBezTo>
                    <a:pt x="10284" y="14689"/>
                    <a:pt x="11458" y="14504"/>
                    <a:pt x="11907" y="14323"/>
                  </a:cubicBezTo>
                  <a:cubicBezTo>
                    <a:pt x="12347" y="14145"/>
                    <a:pt x="12752" y="13907"/>
                    <a:pt x="13133" y="13609"/>
                  </a:cubicBezTo>
                  <a:cubicBezTo>
                    <a:pt x="13562" y="13252"/>
                    <a:pt x="13133" y="13716"/>
                    <a:pt x="13050" y="13049"/>
                  </a:cubicBezTo>
                  <a:cubicBezTo>
                    <a:pt x="12812" y="11251"/>
                    <a:pt x="11383" y="4108"/>
                    <a:pt x="10930" y="2893"/>
                  </a:cubicBezTo>
                  <a:cubicBezTo>
                    <a:pt x="10788" y="2500"/>
                    <a:pt x="10407" y="48"/>
                    <a:pt x="9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7218114" y="3536087"/>
              <a:ext cx="635245" cy="688964"/>
            </a:xfrm>
            <a:custGeom>
              <a:avLst/>
              <a:gdLst/>
              <a:ahLst/>
              <a:cxnLst/>
              <a:rect l="l" t="t" r="r" b="b"/>
              <a:pathLst>
                <a:path w="13670" h="14826" extrusionOk="0">
                  <a:moveTo>
                    <a:pt x="9718" y="149"/>
                  </a:moveTo>
                  <a:cubicBezTo>
                    <a:pt x="10043" y="276"/>
                    <a:pt x="10243" y="736"/>
                    <a:pt x="10359" y="1011"/>
                  </a:cubicBezTo>
                  <a:cubicBezTo>
                    <a:pt x="10538" y="1475"/>
                    <a:pt x="10681" y="1939"/>
                    <a:pt x="10788" y="2416"/>
                  </a:cubicBezTo>
                  <a:cubicBezTo>
                    <a:pt x="10943" y="2987"/>
                    <a:pt x="11121" y="3547"/>
                    <a:pt x="11264" y="4130"/>
                  </a:cubicBezTo>
                  <a:cubicBezTo>
                    <a:pt x="11776" y="6214"/>
                    <a:pt x="12193" y="8321"/>
                    <a:pt x="12586" y="10417"/>
                  </a:cubicBezTo>
                  <a:cubicBezTo>
                    <a:pt x="12752" y="11309"/>
                    <a:pt x="12931" y="12202"/>
                    <a:pt x="13050" y="13107"/>
                  </a:cubicBezTo>
                  <a:cubicBezTo>
                    <a:pt x="13052" y="13116"/>
                    <a:pt x="13056" y="13125"/>
                    <a:pt x="13062" y="13132"/>
                  </a:cubicBezTo>
                  <a:lnTo>
                    <a:pt x="13062" y="13132"/>
                  </a:lnTo>
                  <a:cubicBezTo>
                    <a:pt x="13062" y="13274"/>
                    <a:pt x="13122" y="13417"/>
                    <a:pt x="13241" y="13512"/>
                  </a:cubicBezTo>
                  <a:cubicBezTo>
                    <a:pt x="13247" y="13518"/>
                    <a:pt x="13266" y="13531"/>
                    <a:pt x="13287" y="13542"/>
                  </a:cubicBezTo>
                  <a:lnTo>
                    <a:pt x="13287" y="13542"/>
                  </a:lnTo>
                  <a:cubicBezTo>
                    <a:pt x="13230" y="13572"/>
                    <a:pt x="13165" y="13646"/>
                    <a:pt x="13110" y="13679"/>
                  </a:cubicBezTo>
                  <a:cubicBezTo>
                    <a:pt x="13014" y="13762"/>
                    <a:pt x="12919" y="13822"/>
                    <a:pt x="12812" y="13893"/>
                  </a:cubicBezTo>
                  <a:cubicBezTo>
                    <a:pt x="12598" y="14024"/>
                    <a:pt x="12359" y="14155"/>
                    <a:pt x="12133" y="14274"/>
                  </a:cubicBezTo>
                  <a:cubicBezTo>
                    <a:pt x="11538" y="14548"/>
                    <a:pt x="10812" y="14608"/>
                    <a:pt x="10157" y="14655"/>
                  </a:cubicBezTo>
                  <a:cubicBezTo>
                    <a:pt x="9947" y="14675"/>
                    <a:pt x="9734" y="14684"/>
                    <a:pt x="9521" y="14684"/>
                  </a:cubicBezTo>
                  <a:cubicBezTo>
                    <a:pt x="9347" y="14684"/>
                    <a:pt x="9173" y="14678"/>
                    <a:pt x="9002" y="14667"/>
                  </a:cubicBezTo>
                  <a:cubicBezTo>
                    <a:pt x="8692" y="14667"/>
                    <a:pt x="8395" y="14596"/>
                    <a:pt x="8121" y="14453"/>
                  </a:cubicBezTo>
                  <a:cubicBezTo>
                    <a:pt x="7835" y="14274"/>
                    <a:pt x="7764" y="13857"/>
                    <a:pt x="7692" y="13560"/>
                  </a:cubicBezTo>
                  <a:cubicBezTo>
                    <a:pt x="7597" y="13203"/>
                    <a:pt x="7537" y="12822"/>
                    <a:pt x="7323" y="12500"/>
                  </a:cubicBezTo>
                  <a:cubicBezTo>
                    <a:pt x="6752" y="11679"/>
                    <a:pt x="6132" y="10881"/>
                    <a:pt x="5537" y="10059"/>
                  </a:cubicBezTo>
                  <a:cubicBezTo>
                    <a:pt x="4870" y="9131"/>
                    <a:pt x="4216" y="8178"/>
                    <a:pt x="3537" y="7249"/>
                  </a:cubicBezTo>
                  <a:cubicBezTo>
                    <a:pt x="2823" y="6285"/>
                    <a:pt x="2037" y="5380"/>
                    <a:pt x="1334" y="4416"/>
                  </a:cubicBezTo>
                  <a:cubicBezTo>
                    <a:pt x="1037" y="4023"/>
                    <a:pt x="775" y="3606"/>
                    <a:pt x="560" y="3178"/>
                  </a:cubicBezTo>
                  <a:cubicBezTo>
                    <a:pt x="477" y="2999"/>
                    <a:pt x="406" y="2808"/>
                    <a:pt x="358" y="2630"/>
                  </a:cubicBezTo>
                  <a:cubicBezTo>
                    <a:pt x="334" y="2511"/>
                    <a:pt x="298" y="2439"/>
                    <a:pt x="394" y="2344"/>
                  </a:cubicBezTo>
                  <a:cubicBezTo>
                    <a:pt x="398" y="2341"/>
                    <a:pt x="402" y="2337"/>
                    <a:pt x="407" y="2334"/>
                  </a:cubicBezTo>
                  <a:lnTo>
                    <a:pt x="407" y="2334"/>
                  </a:lnTo>
                  <a:cubicBezTo>
                    <a:pt x="984" y="2601"/>
                    <a:pt x="1620" y="2693"/>
                    <a:pt x="2261" y="2693"/>
                  </a:cubicBezTo>
                  <a:cubicBezTo>
                    <a:pt x="2835" y="2693"/>
                    <a:pt x="3412" y="2620"/>
                    <a:pt x="3954" y="2535"/>
                  </a:cubicBezTo>
                  <a:cubicBezTo>
                    <a:pt x="5347" y="2356"/>
                    <a:pt x="6704" y="1951"/>
                    <a:pt x="7978" y="1344"/>
                  </a:cubicBezTo>
                  <a:cubicBezTo>
                    <a:pt x="8622" y="1050"/>
                    <a:pt x="9202" y="638"/>
                    <a:pt x="9718" y="149"/>
                  </a:cubicBezTo>
                  <a:close/>
                  <a:moveTo>
                    <a:pt x="9713" y="0"/>
                  </a:moveTo>
                  <a:cubicBezTo>
                    <a:pt x="9646" y="0"/>
                    <a:pt x="9582" y="17"/>
                    <a:pt x="9526" y="58"/>
                  </a:cubicBezTo>
                  <a:cubicBezTo>
                    <a:pt x="9419" y="141"/>
                    <a:pt x="9323" y="237"/>
                    <a:pt x="9228" y="332"/>
                  </a:cubicBezTo>
                  <a:cubicBezTo>
                    <a:pt x="9121" y="427"/>
                    <a:pt x="9014" y="511"/>
                    <a:pt x="8907" y="594"/>
                  </a:cubicBezTo>
                  <a:cubicBezTo>
                    <a:pt x="8669" y="772"/>
                    <a:pt x="8418" y="927"/>
                    <a:pt x="8157" y="1082"/>
                  </a:cubicBezTo>
                  <a:cubicBezTo>
                    <a:pt x="7073" y="1654"/>
                    <a:pt x="5906" y="2070"/>
                    <a:pt x="4704" y="2285"/>
                  </a:cubicBezTo>
                  <a:cubicBezTo>
                    <a:pt x="3976" y="2435"/>
                    <a:pt x="3195" y="2569"/>
                    <a:pt x="2432" y="2569"/>
                  </a:cubicBezTo>
                  <a:cubicBezTo>
                    <a:pt x="2047" y="2569"/>
                    <a:pt x="1666" y="2535"/>
                    <a:pt x="1299" y="2451"/>
                  </a:cubicBezTo>
                  <a:cubicBezTo>
                    <a:pt x="1013" y="2392"/>
                    <a:pt x="739" y="2285"/>
                    <a:pt x="489" y="2154"/>
                  </a:cubicBezTo>
                  <a:cubicBezTo>
                    <a:pt x="467" y="2141"/>
                    <a:pt x="421" y="2132"/>
                    <a:pt x="372" y="2132"/>
                  </a:cubicBezTo>
                  <a:cubicBezTo>
                    <a:pt x="287" y="2132"/>
                    <a:pt x="191" y="2157"/>
                    <a:pt x="191" y="2225"/>
                  </a:cubicBezTo>
                  <a:cubicBezTo>
                    <a:pt x="191" y="2320"/>
                    <a:pt x="72" y="2344"/>
                    <a:pt x="36" y="2404"/>
                  </a:cubicBezTo>
                  <a:cubicBezTo>
                    <a:pt x="1" y="2475"/>
                    <a:pt x="1" y="2558"/>
                    <a:pt x="36" y="2630"/>
                  </a:cubicBezTo>
                  <a:cubicBezTo>
                    <a:pt x="72" y="2797"/>
                    <a:pt x="132" y="2963"/>
                    <a:pt x="203" y="3118"/>
                  </a:cubicBezTo>
                  <a:cubicBezTo>
                    <a:pt x="370" y="3499"/>
                    <a:pt x="584" y="3856"/>
                    <a:pt x="822" y="4201"/>
                  </a:cubicBezTo>
                  <a:cubicBezTo>
                    <a:pt x="1441" y="5094"/>
                    <a:pt x="2156" y="5904"/>
                    <a:pt x="2811" y="6761"/>
                  </a:cubicBezTo>
                  <a:cubicBezTo>
                    <a:pt x="3608" y="7809"/>
                    <a:pt x="4335" y="8893"/>
                    <a:pt x="5109" y="9952"/>
                  </a:cubicBezTo>
                  <a:cubicBezTo>
                    <a:pt x="5751" y="10833"/>
                    <a:pt x="6406" y="11690"/>
                    <a:pt x="7025" y="12583"/>
                  </a:cubicBezTo>
                  <a:cubicBezTo>
                    <a:pt x="7252" y="12905"/>
                    <a:pt x="7299" y="13322"/>
                    <a:pt x="7395" y="13703"/>
                  </a:cubicBezTo>
                  <a:cubicBezTo>
                    <a:pt x="7478" y="14012"/>
                    <a:pt x="7561" y="14381"/>
                    <a:pt x="7847" y="14560"/>
                  </a:cubicBezTo>
                  <a:cubicBezTo>
                    <a:pt x="8109" y="14703"/>
                    <a:pt x="8395" y="14774"/>
                    <a:pt x="8692" y="14786"/>
                  </a:cubicBezTo>
                  <a:cubicBezTo>
                    <a:pt x="8929" y="14814"/>
                    <a:pt x="9167" y="14826"/>
                    <a:pt x="9404" y="14826"/>
                  </a:cubicBezTo>
                  <a:cubicBezTo>
                    <a:pt x="9571" y="14826"/>
                    <a:pt x="9739" y="14820"/>
                    <a:pt x="9907" y="14810"/>
                  </a:cubicBezTo>
                  <a:cubicBezTo>
                    <a:pt x="10633" y="14798"/>
                    <a:pt x="11359" y="14679"/>
                    <a:pt x="12062" y="14465"/>
                  </a:cubicBezTo>
                  <a:cubicBezTo>
                    <a:pt x="12467" y="14322"/>
                    <a:pt x="12860" y="14107"/>
                    <a:pt x="13217" y="13857"/>
                  </a:cubicBezTo>
                  <a:cubicBezTo>
                    <a:pt x="13360" y="13774"/>
                    <a:pt x="13502" y="13667"/>
                    <a:pt x="13622" y="13548"/>
                  </a:cubicBezTo>
                  <a:cubicBezTo>
                    <a:pt x="13669" y="13476"/>
                    <a:pt x="13633" y="13476"/>
                    <a:pt x="13562" y="13441"/>
                  </a:cubicBezTo>
                  <a:cubicBezTo>
                    <a:pt x="13431" y="13381"/>
                    <a:pt x="13395" y="13238"/>
                    <a:pt x="13371" y="13084"/>
                  </a:cubicBezTo>
                  <a:cubicBezTo>
                    <a:pt x="13205" y="11869"/>
                    <a:pt x="12955" y="10643"/>
                    <a:pt x="12717" y="9440"/>
                  </a:cubicBezTo>
                  <a:cubicBezTo>
                    <a:pt x="12419" y="7892"/>
                    <a:pt x="12109" y="6356"/>
                    <a:pt x="11752" y="4832"/>
                  </a:cubicBezTo>
                  <a:cubicBezTo>
                    <a:pt x="11538" y="3892"/>
                    <a:pt x="11276" y="2975"/>
                    <a:pt x="11026" y="2046"/>
                  </a:cubicBezTo>
                  <a:cubicBezTo>
                    <a:pt x="10871" y="1439"/>
                    <a:pt x="10681" y="689"/>
                    <a:pt x="10228" y="237"/>
                  </a:cubicBezTo>
                  <a:cubicBezTo>
                    <a:pt x="10105" y="131"/>
                    <a:pt x="9899" y="0"/>
                    <a:pt x="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7307198" y="4265771"/>
              <a:ext cx="619166" cy="334538"/>
            </a:xfrm>
            <a:custGeom>
              <a:avLst/>
              <a:gdLst/>
              <a:ahLst/>
              <a:cxnLst/>
              <a:rect l="l" t="t" r="r" b="b"/>
              <a:pathLst>
                <a:path w="13324" h="7199" extrusionOk="0">
                  <a:moveTo>
                    <a:pt x="12597" y="1"/>
                  </a:moveTo>
                  <a:cubicBezTo>
                    <a:pt x="8537" y="1727"/>
                    <a:pt x="5716" y="2418"/>
                    <a:pt x="3596" y="2608"/>
                  </a:cubicBezTo>
                  <a:cubicBezTo>
                    <a:pt x="2894" y="2656"/>
                    <a:pt x="2251" y="2763"/>
                    <a:pt x="1632" y="3073"/>
                  </a:cubicBezTo>
                  <a:cubicBezTo>
                    <a:pt x="763" y="3513"/>
                    <a:pt x="1" y="4894"/>
                    <a:pt x="644" y="5728"/>
                  </a:cubicBezTo>
                  <a:cubicBezTo>
                    <a:pt x="1406" y="6704"/>
                    <a:pt x="3001" y="6859"/>
                    <a:pt x="4120" y="7097"/>
                  </a:cubicBezTo>
                  <a:cubicBezTo>
                    <a:pt x="4429" y="7166"/>
                    <a:pt x="4776" y="7199"/>
                    <a:pt x="5144" y="7199"/>
                  </a:cubicBezTo>
                  <a:cubicBezTo>
                    <a:pt x="6491" y="7199"/>
                    <a:pt x="8107" y="6758"/>
                    <a:pt x="9061" y="6037"/>
                  </a:cubicBezTo>
                  <a:cubicBezTo>
                    <a:pt x="9811" y="5478"/>
                    <a:pt x="10419" y="4466"/>
                    <a:pt x="11085" y="3811"/>
                  </a:cubicBezTo>
                  <a:cubicBezTo>
                    <a:pt x="11693" y="3216"/>
                    <a:pt x="12181" y="3108"/>
                    <a:pt x="12705" y="2454"/>
                  </a:cubicBezTo>
                  <a:cubicBezTo>
                    <a:pt x="13026" y="2084"/>
                    <a:pt x="13324" y="1692"/>
                    <a:pt x="13169" y="1156"/>
                  </a:cubicBezTo>
                  <a:cubicBezTo>
                    <a:pt x="12978" y="477"/>
                    <a:pt x="13038" y="156"/>
                    <a:pt x="12597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7314401" y="4262333"/>
              <a:ext cx="615867" cy="341462"/>
            </a:xfrm>
            <a:custGeom>
              <a:avLst/>
              <a:gdLst/>
              <a:ahLst/>
              <a:cxnLst/>
              <a:rect l="l" t="t" r="r" b="b"/>
              <a:pathLst>
                <a:path w="13253" h="7348" extrusionOk="0">
                  <a:moveTo>
                    <a:pt x="12431" y="173"/>
                  </a:moveTo>
                  <a:cubicBezTo>
                    <a:pt x="12739" y="360"/>
                    <a:pt x="12738" y="801"/>
                    <a:pt x="12835" y="1135"/>
                  </a:cubicBezTo>
                  <a:cubicBezTo>
                    <a:pt x="12919" y="1396"/>
                    <a:pt x="12907" y="1694"/>
                    <a:pt x="12788" y="1944"/>
                  </a:cubicBezTo>
                  <a:cubicBezTo>
                    <a:pt x="12657" y="2194"/>
                    <a:pt x="12502" y="2420"/>
                    <a:pt x="12312" y="2623"/>
                  </a:cubicBezTo>
                  <a:cubicBezTo>
                    <a:pt x="11942" y="3028"/>
                    <a:pt x="11466" y="3266"/>
                    <a:pt x="11061" y="3611"/>
                  </a:cubicBezTo>
                  <a:cubicBezTo>
                    <a:pt x="10645" y="3980"/>
                    <a:pt x="10264" y="4397"/>
                    <a:pt x="9942" y="4837"/>
                  </a:cubicBezTo>
                  <a:cubicBezTo>
                    <a:pt x="9585" y="5290"/>
                    <a:pt x="9228" y="5742"/>
                    <a:pt x="8775" y="6088"/>
                  </a:cubicBezTo>
                  <a:cubicBezTo>
                    <a:pt x="8382" y="6373"/>
                    <a:pt x="7942" y="6599"/>
                    <a:pt x="7478" y="6754"/>
                  </a:cubicBezTo>
                  <a:cubicBezTo>
                    <a:pt x="6699" y="7052"/>
                    <a:pt x="5875" y="7210"/>
                    <a:pt x="5047" y="7210"/>
                  </a:cubicBezTo>
                  <a:cubicBezTo>
                    <a:pt x="4849" y="7210"/>
                    <a:pt x="4651" y="7201"/>
                    <a:pt x="4453" y="7183"/>
                  </a:cubicBezTo>
                  <a:cubicBezTo>
                    <a:pt x="4001" y="7135"/>
                    <a:pt x="3549" y="7028"/>
                    <a:pt x="3096" y="6933"/>
                  </a:cubicBezTo>
                  <a:cubicBezTo>
                    <a:pt x="2608" y="6850"/>
                    <a:pt x="2120" y="6707"/>
                    <a:pt x="1667" y="6528"/>
                  </a:cubicBezTo>
                  <a:cubicBezTo>
                    <a:pt x="1239" y="6338"/>
                    <a:pt x="786" y="6064"/>
                    <a:pt x="548" y="5647"/>
                  </a:cubicBezTo>
                  <a:cubicBezTo>
                    <a:pt x="322" y="5230"/>
                    <a:pt x="405" y="4730"/>
                    <a:pt x="584" y="4325"/>
                  </a:cubicBezTo>
                  <a:cubicBezTo>
                    <a:pt x="774" y="3885"/>
                    <a:pt x="1084" y="3516"/>
                    <a:pt x="1489" y="3254"/>
                  </a:cubicBezTo>
                  <a:cubicBezTo>
                    <a:pt x="2025" y="2920"/>
                    <a:pt x="2679" y="2813"/>
                    <a:pt x="3298" y="2754"/>
                  </a:cubicBezTo>
                  <a:cubicBezTo>
                    <a:pt x="4072" y="2682"/>
                    <a:pt x="4846" y="2575"/>
                    <a:pt x="5608" y="2420"/>
                  </a:cubicBezTo>
                  <a:cubicBezTo>
                    <a:pt x="7668" y="2004"/>
                    <a:pt x="9680" y="1301"/>
                    <a:pt x="11633" y="504"/>
                  </a:cubicBezTo>
                  <a:cubicBezTo>
                    <a:pt x="11903" y="400"/>
                    <a:pt x="12164" y="287"/>
                    <a:pt x="12431" y="173"/>
                  </a:cubicBezTo>
                  <a:close/>
                  <a:moveTo>
                    <a:pt x="12442" y="0"/>
                  </a:moveTo>
                  <a:cubicBezTo>
                    <a:pt x="12412" y="0"/>
                    <a:pt x="12382" y="7"/>
                    <a:pt x="12352" y="20"/>
                  </a:cubicBezTo>
                  <a:lnTo>
                    <a:pt x="12352" y="20"/>
                  </a:lnTo>
                  <a:cubicBezTo>
                    <a:pt x="12341" y="21"/>
                    <a:pt x="12331" y="24"/>
                    <a:pt x="12323" y="27"/>
                  </a:cubicBezTo>
                  <a:cubicBezTo>
                    <a:pt x="10168" y="944"/>
                    <a:pt x="7942" y="1777"/>
                    <a:pt x="5632" y="2266"/>
                  </a:cubicBezTo>
                  <a:cubicBezTo>
                    <a:pt x="4799" y="2432"/>
                    <a:pt x="3953" y="2563"/>
                    <a:pt x="3108" y="2635"/>
                  </a:cubicBezTo>
                  <a:cubicBezTo>
                    <a:pt x="2501" y="2682"/>
                    <a:pt x="1894" y="2849"/>
                    <a:pt x="1334" y="3111"/>
                  </a:cubicBezTo>
                  <a:cubicBezTo>
                    <a:pt x="917" y="3349"/>
                    <a:pt x="572" y="3694"/>
                    <a:pt x="346" y="4123"/>
                  </a:cubicBezTo>
                  <a:cubicBezTo>
                    <a:pt x="131" y="4528"/>
                    <a:pt x="0" y="5016"/>
                    <a:pt x="155" y="5468"/>
                  </a:cubicBezTo>
                  <a:cubicBezTo>
                    <a:pt x="298" y="5921"/>
                    <a:pt x="703" y="6230"/>
                    <a:pt x="1096" y="6445"/>
                  </a:cubicBezTo>
                  <a:cubicBezTo>
                    <a:pt x="1965" y="6921"/>
                    <a:pt x="3013" y="7064"/>
                    <a:pt x="3977" y="7254"/>
                  </a:cubicBezTo>
                  <a:cubicBezTo>
                    <a:pt x="4316" y="7319"/>
                    <a:pt x="4663" y="7348"/>
                    <a:pt x="5011" y="7348"/>
                  </a:cubicBezTo>
                  <a:cubicBezTo>
                    <a:pt x="5692" y="7348"/>
                    <a:pt x="6379" y="7237"/>
                    <a:pt x="7025" y="7064"/>
                  </a:cubicBezTo>
                  <a:cubicBezTo>
                    <a:pt x="8061" y="6790"/>
                    <a:pt x="8990" y="6326"/>
                    <a:pt x="9704" y="5528"/>
                  </a:cubicBezTo>
                  <a:cubicBezTo>
                    <a:pt x="10109" y="5075"/>
                    <a:pt x="10454" y="4587"/>
                    <a:pt x="10859" y="4135"/>
                  </a:cubicBezTo>
                  <a:cubicBezTo>
                    <a:pt x="11264" y="3694"/>
                    <a:pt x="11752" y="3409"/>
                    <a:pt x="12204" y="3040"/>
                  </a:cubicBezTo>
                  <a:cubicBezTo>
                    <a:pt x="12609" y="2718"/>
                    <a:pt x="13074" y="2242"/>
                    <a:pt x="13193" y="1718"/>
                  </a:cubicBezTo>
                  <a:cubicBezTo>
                    <a:pt x="13252" y="1420"/>
                    <a:pt x="13145" y="1158"/>
                    <a:pt x="13085" y="873"/>
                  </a:cubicBezTo>
                  <a:cubicBezTo>
                    <a:pt x="13062" y="682"/>
                    <a:pt x="13002" y="504"/>
                    <a:pt x="12931" y="325"/>
                  </a:cubicBezTo>
                  <a:cubicBezTo>
                    <a:pt x="12847" y="182"/>
                    <a:pt x="12716" y="75"/>
                    <a:pt x="12550" y="27"/>
                  </a:cubicBezTo>
                  <a:cubicBezTo>
                    <a:pt x="12514" y="9"/>
                    <a:pt x="12478" y="0"/>
                    <a:pt x="12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324903" y="4066133"/>
              <a:ext cx="572696" cy="463213"/>
            </a:xfrm>
            <a:custGeom>
              <a:avLst/>
              <a:gdLst/>
              <a:ahLst/>
              <a:cxnLst/>
              <a:rect l="l" t="t" r="r" b="b"/>
              <a:pathLst>
                <a:path w="12324" h="9968" extrusionOk="0">
                  <a:moveTo>
                    <a:pt x="6205" y="1"/>
                  </a:moveTo>
                  <a:cubicBezTo>
                    <a:pt x="5865" y="1"/>
                    <a:pt x="5541" y="96"/>
                    <a:pt x="5251" y="332"/>
                  </a:cubicBezTo>
                  <a:cubicBezTo>
                    <a:pt x="4751" y="737"/>
                    <a:pt x="5013" y="1261"/>
                    <a:pt x="4644" y="1606"/>
                  </a:cubicBezTo>
                  <a:cubicBezTo>
                    <a:pt x="4513" y="1499"/>
                    <a:pt x="4549" y="1404"/>
                    <a:pt x="4537" y="1237"/>
                  </a:cubicBezTo>
                  <a:cubicBezTo>
                    <a:pt x="4498" y="1224"/>
                    <a:pt x="4458" y="1218"/>
                    <a:pt x="4420" y="1218"/>
                  </a:cubicBezTo>
                  <a:cubicBezTo>
                    <a:pt x="4281" y="1218"/>
                    <a:pt x="4152" y="1297"/>
                    <a:pt x="4096" y="1427"/>
                  </a:cubicBezTo>
                  <a:cubicBezTo>
                    <a:pt x="4025" y="1594"/>
                    <a:pt x="3989" y="1773"/>
                    <a:pt x="3977" y="1951"/>
                  </a:cubicBezTo>
                  <a:cubicBezTo>
                    <a:pt x="3751" y="3678"/>
                    <a:pt x="2287" y="3999"/>
                    <a:pt x="1144" y="4928"/>
                  </a:cubicBezTo>
                  <a:cubicBezTo>
                    <a:pt x="227" y="5678"/>
                    <a:pt x="1" y="7690"/>
                    <a:pt x="453" y="8690"/>
                  </a:cubicBezTo>
                  <a:cubicBezTo>
                    <a:pt x="667" y="9155"/>
                    <a:pt x="1251" y="9333"/>
                    <a:pt x="1751" y="9440"/>
                  </a:cubicBezTo>
                  <a:cubicBezTo>
                    <a:pt x="2830" y="9655"/>
                    <a:pt x="4337" y="9968"/>
                    <a:pt x="5728" y="9968"/>
                  </a:cubicBezTo>
                  <a:cubicBezTo>
                    <a:pt x="6655" y="9968"/>
                    <a:pt x="7530" y="9829"/>
                    <a:pt x="8192" y="9428"/>
                  </a:cubicBezTo>
                  <a:cubicBezTo>
                    <a:pt x="9085" y="8893"/>
                    <a:pt x="9811" y="8119"/>
                    <a:pt x="10490" y="7345"/>
                  </a:cubicBezTo>
                  <a:cubicBezTo>
                    <a:pt x="10823" y="6976"/>
                    <a:pt x="11133" y="6535"/>
                    <a:pt x="11502" y="6202"/>
                  </a:cubicBezTo>
                  <a:cubicBezTo>
                    <a:pt x="11812" y="5940"/>
                    <a:pt x="12300" y="5869"/>
                    <a:pt x="12312" y="5368"/>
                  </a:cubicBezTo>
                  <a:cubicBezTo>
                    <a:pt x="12324" y="4833"/>
                    <a:pt x="11978" y="4154"/>
                    <a:pt x="11907" y="3594"/>
                  </a:cubicBezTo>
                  <a:cubicBezTo>
                    <a:pt x="11859" y="3213"/>
                    <a:pt x="11812" y="2832"/>
                    <a:pt x="11740" y="2451"/>
                  </a:cubicBezTo>
                  <a:cubicBezTo>
                    <a:pt x="11711" y="2236"/>
                    <a:pt x="11408" y="750"/>
                    <a:pt x="10885" y="750"/>
                  </a:cubicBezTo>
                  <a:cubicBezTo>
                    <a:pt x="10771" y="750"/>
                    <a:pt x="10647" y="820"/>
                    <a:pt x="10514" y="987"/>
                  </a:cubicBezTo>
                  <a:cubicBezTo>
                    <a:pt x="10009" y="1614"/>
                    <a:pt x="9771" y="1992"/>
                    <a:pt x="9466" y="1992"/>
                  </a:cubicBezTo>
                  <a:cubicBezTo>
                    <a:pt x="9354" y="1992"/>
                    <a:pt x="9232" y="1941"/>
                    <a:pt x="9085" y="1832"/>
                  </a:cubicBezTo>
                  <a:cubicBezTo>
                    <a:pt x="8716" y="1558"/>
                    <a:pt x="8787" y="987"/>
                    <a:pt x="8490" y="713"/>
                  </a:cubicBezTo>
                  <a:cubicBezTo>
                    <a:pt x="8216" y="463"/>
                    <a:pt x="7192" y="189"/>
                    <a:pt x="6787" y="82"/>
                  </a:cubicBezTo>
                  <a:cubicBezTo>
                    <a:pt x="6590" y="31"/>
                    <a:pt x="6395" y="1"/>
                    <a:pt x="6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326576" y="4062090"/>
              <a:ext cx="579899" cy="470369"/>
            </a:xfrm>
            <a:custGeom>
              <a:avLst/>
              <a:gdLst/>
              <a:ahLst/>
              <a:cxnLst/>
              <a:rect l="l" t="t" r="r" b="b"/>
              <a:pathLst>
                <a:path w="12479" h="10122" extrusionOk="0">
                  <a:moveTo>
                    <a:pt x="6238" y="161"/>
                  </a:moveTo>
                  <a:cubicBezTo>
                    <a:pt x="6616" y="161"/>
                    <a:pt x="7003" y="285"/>
                    <a:pt x="7370" y="395"/>
                  </a:cubicBezTo>
                  <a:cubicBezTo>
                    <a:pt x="7632" y="467"/>
                    <a:pt x="7882" y="562"/>
                    <a:pt x="8120" y="669"/>
                  </a:cubicBezTo>
                  <a:cubicBezTo>
                    <a:pt x="8359" y="788"/>
                    <a:pt x="8454" y="967"/>
                    <a:pt x="8525" y="1217"/>
                  </a:cubicBezTo>
                  <a:cubicBezTo>
                    <a:pt x="8609" y="1467"/>
                    <a:pt x="8680" y="1717"/>
                    <a:pt x="8882" y="1884"/>
                  </a:cubicBezTo>
                  <a:cubicBezTo>
                    <a:pt x="9037" y="2015"/>
                    <a:pt x="9228" y="2110"/>
                    <a:pt x="9430" y="2134"/>
                  </a:cubicBezTo>
                  <a:cubicBezTo>
                    <a:pt x="9452" y="2136"/>
                    <a:pt x="9474" y="2138"/>
                    <a:pt x="9496" y="2138"/>
                  </a:cubicBezTo>
                  <a:cubicBezTo>
                    <a:pt x="9664" y="2138"/>
                    <a:pt x="9826" y="2059"/>
                    <a:pt x="9942" y="1943"/>
                  </a:cubicBezTo>
                  <a:cubicBezTo>
                    <a:pt x="10173" y="1689"/>
                    <a:pt x="10392" y="1424"/>
                    <a:pt x="10601" y="1148"/>
                  </a:cubicBezTo>
                  <a:lnTo>
                    <a:pt x="10601" y="1148"/>
                  </a:lnTo>
                  <a:cubicBezTo>
                    <a:pt x="10609" y="1144"/>
                    <a:pt x="10616" y="1140"/>
                    <a:pt x="10621" y="1133"/>
                  </a:cubicBezTo>
                  <a:cubicBezTo>
                    <a:pt x="10676" y="1067"/>
                    <a:pt x="10794" y="917"/>
                    <a:pt x="10897" y="917"/>
                  </a:cubicBezTo>
                  <a:cubicBezTo>
                    <a:pt x="10904" y="917"/>
                    <a:pt x="10911" y="918"/>
                    <a:pt x="10918" y="919"/>
                  </a:cubicBezTo>
                  <a:cubicBezTo>
                    <a:pt x="10895" y="919"/>
                    <a:pt x="10954" y="943"/>
                    <a:pt x="10966" y="955"/>
                  </a:cubicBezTo>
                  <a:cubicBezTo>
                    <a:pt x="11014" y="1003"/>
                    <a:pt x="11049" y="1050"/>
                    <a:pt x="11085" y="1110"/>
                  </a:cubicBezTo>
                  <a:cubicBezTo>
                    <a:pt x="11240" y="1372"/>
                    <a:pt x="11359" y="1657"/>
                    <a:pt x="11430" y="1955"/>
                  </a:cubicBezTo>
                  <a:cubicBezTo>
                    <a:pt x="11490" y="2181"/>
                    <a:pt x="11538" y="2419"/>
                    <a:pt x="11573" y="2657"/>
                  </a:cubicBezTo>
                  <a:cubicBezTo>
                    <a:pt x="11633" y="2979"/>
                    <a:pt x="11669" y="3312"/>
                    <a:pt x="11728" y="3646"/>
                  </a:cubicBezTo>
                  <a:cubicBezTo>
                    <a:pt x="11764" y="3920"/>
                    <a:pt x="11835" y="4181"/>
                    <a:pt x="11930" y="4443"/>
                  </a:cubicBezTo>
                  <a:cubicBezTo>
                    <a:pt x="12061" y="4872"/>
                    <a:pt x="12323" y="5515"/>
                    <a:pt x="11895" y="5848"/>
                  </a:cubicBezTo>
                  <a:cubicBezTo>
                    <a:pt x="11740" y="5979"/>
                    <a:pt x="11561" y="6051"/>
                    <a:pt x="11395" y="6170"/>
                  </a:cubicBezTo>
                  <a:cubicBezTo>
                    <a:pt x="11180" y="6337"/>
                    <a:pt x="10990" y="6527"/>
                    <a:pt x="10823" y="6753"/>
                  </a:cubicBezTo>
                  <a:cubicBezTo>
                    <a:pt x="10061" y="7670"/>
                    <a:pt x="9275" y="8599"/>
                    <a:pt x="8275" y="9277"/>
                  </a:cubicBezTo>
                  <a:cubicBezTo>
                    <a:pt x="7498" y="9810"/>
                    <a:pt x="6587" y="9970"/>
                    <a:pt x="5666" y="9970"/>
                  </a:cubicBezTo>
                  <a:cubicBezTo>
                    <a:pt x="5599" y="9970"/>
                    <a:pt x="5532" y="9970"/>
                    <a:pt x="5465" y="9968"/>
                  </a:cubicBezTo>
                  <a:cubicBezTo>
                    <a:pt x="4453" y="9932"/>
                    <a:pt x="3441" y="9813"/>
                    <a:pt x="2453" y="9599"/>
                  </a:cubicBezTo>
                  <a:cubicBezTo>
                    <a:pt x="2001" y="9515"/>
                    <a:pt x="1536" y="9456"/>
                    <a:pt x="1108" y="9277"/>
                  </a:cubicBezTo>
                  <a:cubicBezTo>
                    <a:pt x="667" y="9087"/>
                    <a:pt x="489" y="8706"/>
                    <a:pt x="405" y="8241"/>
                  </a:cubicBezTo>
                  <a:cubicBezTo>
                    <a:pt x="239" y="7372"/>
                    <a:pt x="369" y="6479"/>
                    <a:pt x="762" y="5682"/>
                  </a:cubicBezTo>
                  <a:cubicBezTo>
                    <a:pt x="1167" y="4920"/>
                    <a:pt x="2013" y="4562"/>
                    <a:pt x="2691" y="4098"/>
                  </a:cubicBezTo>
                  <a:cubicBezTo>
                    <a:pt x="3429" y="3598"/>
                    <a:pt x="3977" y="2967"/>
                    <a:pt x="4096" y="2062"/>
                  </a:cubicBezTo>
                  <a:cubicBezTo>
                    <a:pt x="4108" y="1919"/>
                    <a:pt x="4132" y="1776"/>
                    <a:pt x="4168" y="1634"/>
                  </a:cubicBezTo>
                  <a:cubicBezTo>
                    <a:pt x="4191" y="1574"/>
                    <a:pt x="4227" y="1503"/>
                    <a:pt x="4275" y="1455"/>
                  </a:cubicBezTo>
                  <a:cubicBezTo>
                    <a:pt x="4286" y="1444"/>
                    <a:pt x="4316" y="1419"/>
                    <a:pt x="4348" y="1398"/>
                  </a:cubicBezTo>
                  <a:lnTo>
                    <a:pt x="4348" y="1398"/>
                  </a:lnTo>
                  <a:cubicBezTo>
                    <a:pt x="4354" y="1509"/>
                    <a:pt x="4379" y="1592"/>
                    <a:pt x="4477" y="1681"/>
                  </a:cubicBezTo>
                  <a:cubicBezTo>
                    <a:pt x="4512" y="1716"/>
                    <a:pt x="4606" y="1758"/>
                    <a:pt x="4677" y="1758"/>
                  </a:cubicBezTo>
                  <a:cubicBezTo>
                    <a:pt x="4702" y="1758"/>
                    <a:pt x="4724" y="1753"/>
                    <a:pt x="4739" y="1741"/>
                  </a:cubicBezTo>
                  <a:cubicBezTo>
                    <a:pt x="4930" y="1550"/>
                    <a:pt x="4965" y="1312"/>
                    <a:pt x="5013" y="1062"/>
                  </a:cubicBezTo>
                  <a:cubicBezTo>
                    <a:pt x="5072" y="752"/>
                    <a:pt x="5263" y="479"/>
                    <a:pt x="5549" y="336"/>
                  </a:cubicBezTo>
                  <a:cubicBezTo>
                    <a:pt x="5772" y="208"/>
                    <a:pt x="6003" y="161"/>
                    <a:pt x="6238" y="161"/>
                  </a:cubicBezTo>
                  <a:close/>
                  <a:moveTo>
                    <a:pt x="6059" y="1"/>
                  </a:moveTo>
                  <a:cubicBezTo>
                    <a:pt x="5855" y="1"/>
                    <a:pt x="5653" y="32"/>
                    <a:pt x="5453" y="110"/>
                  </a:cubicBezTo>
                  <a:cubicBezTo>
                    <a:pt x="5144" y="229"/>
                    <a:pt x="4894" y="467"/>
                    <a:pt x="4763" y="776"/>
                  </a:cubicBezTo>
                  <a:cubicBezTo>
                    <a:pt x="4705" y="949"/>
                    <a:pt x="4691" y="1135"/>
                    <a:pt x="4637" y="1304"/>
                  </a:cubicBezTo>
                  <a:lnTo>
                    <a:pt x="4637" y="1304"/>
                  </a:lnTo>
                  <a:cubicBezTo>
                    <a:pt x="4614" y="1286"/>
                    <a:pt x="4576" y="1272"/>
                    <a:pt x="4560" y="1264"/>
                  </a:cubicBezTo>
                  <a:cubicBezTo>
                    <a:pt x="4487" y="1226"/>
                    <a:pt x="4408" y="1207"/>
                    <a:pt x="4330" y="1207"/>
                  </a:cubicBezTo>
                  <a:cubicBezTo>
                    <a:pt x="4191" y="1207"/>
                    <a:pt x="4056" y="1265"/>
                    <a:pt x="3965" y="1372"/>
                  </a:cubicBezTo>
                  <a:cubicBezTo>
                    <a:pt x="3775" y="1598"/>
                    <a:pt x="3810" y="1943"/>
                    <a:pt x="3751" y="2205"/>
                  </a:cubicBezTo>
                  <a:cubicBezTo>
                    <a:pt x="3656" y="2681"/>
                    <a:pt x="3406" y="3122"/>
                    <a:pt x="3060" y="3455"/>
                  </a:cubicBezTo>
                  <a:cubicBezTo>
                    <a:pt x="2715" y="3777"/>
                    <a:pt x="2346" y="4051"/>
                    <a:pt x="1941" y="4277"/>
                  </a:cubicBezTo>
                  <a:cubicBezTo>
                    <a:pt x="1560" y="4515"/>
                    <a:pt x="1120" y="4753"/>
                    <a:pt x="810" y="5098"/>
                  </a:cubicBezTo>
                  <a:cubicBezTo>
                    <a:pt x="179" y="5765"/>
                    <a:pt x="0" y="6837"/>
                    <a:pt x="48" y="7730"/>
                  </a:cubicBezTo>
                  <a:cubicBezTo>
                    <a:pt x="72" y="8134"/>
                    <a:pt x="143" y="8622"/>
                    <a:pt x="405" y="8956"/>
                  </a:cubicBezTo>
                  <a:cubicBezTo>
                    <a:pt x="715" y="9337"/>
                    <a:pt x="1251" y="9480"/>
                    <a:pt x="1715" y="9575"/>
                  </a:cubicBezTo>
                  <a:cubicBezTo>
                    <a:pt x="2751" y="9813"/>
                    <a:pt x="3787" y="9980"/>
                    <a:pt x="4846" y="10075"/>
                  </a:cubicBezTo>
                  <a:cubicBezTo>
                    <a:pt x="5173" y="10102"/>
                    <a:pt x="5510" y="10121"/>
                    <a:pt x="5849" y="10121"/>
                  </a:cubicBezTo>
                  <a:cubicBezTo>
                    <a:pt x="6570" y="10121"/>
                    <a:pt x="7298" y="10033"/>
                    <a:pt x="7954" y="9742"/>
                  </a:cubicBezTo>
                  <a:cubicBezTo>
                    <a:pt x="8490" y="9480"/>
                    <a:pt x="8978" y="9134"/>
                    <a:pt x="9406" y="8718"/>
                  </a:cubicBezTo>
                  <a:cubicBezTo>
                    <a:pt x="9894" y="8265"/>
                    <a:pt x="10359" y="7777"/>
                    <a:pt x="10776" y="7265"/>
                  </a:cubicBezTo>
                  <a:cubicBezTo>
                    <a:pt x="11002" y="7003"/>
                    <a:pt x="11204" y="6741"/>
                    <a:pt x="11442" y="6491"/>
                  </a:cubicBezTo>
                  <a:cubicBezTo>
                    <a:pt x="11621" y="6325"/>
                    <a:pt x="11823" y="6182"/>
                    <a:pt x="12038" y="6063"/>
                  </a:cubicBezTo>
                  <a:cubicBezTo>
                    <a:pt x="12216" y="5967"/>
                    <a:pt x="12347" y="5813"/>
                    <a:pt x="12407" y="5634"/>
                  </a:cubicBezTo>
                  <a:cubicBezTo>
                    <a:pt x="12478" y="5372"/>
                    <a:pt x="12407" y="5074"/>
                    <a:pt x="12335" y="4836"/>
                  </a:cubicBezTo>
                  <a:cubicBezTo>
                    <a:pt x="12252" y="4539"/>
                    <a:pt x="12145" y="4241"/>
                    <a:pt x="12073" y="3920"/>
                  </a:cubicBezTo>
                  <a:cubicBezTo>
                    <a:pt x="11990" y="3586"/>
                    <a:pt x="11966" y="3229"/>
                    <a:pt x="11919" y="2884"/>
                  </a:cubicBezTo>
                  <a:cubicBezTo>
                    <a:pt x="11883" y="2586"/>
                    <a:pt x="11811" y="2288"/>
                    <a:pt x="11740" y="1991"/>
                  </a:cubicBezTo>
                  <a:cubicBezTo>
                    <a:pt x="11617" y="1555"/>
                    <a:pt x="11378" y="730"/>
                    <a:pt x="10807" y="730"/>
                  </a:cubicBezTo>
                  <a:cubicBezTo>
                    <a:pt x="10770" y="730"/>
                    <a:pt x="10732" y="733"/>
                    <a:pt x="10692" y="741"/>
                  </a:cubicBezTo>
                  <a:cubicBezTo>
                    <a:pt x="10549" y="776"/>
                    <a:pt x="10430" y="872"/>
                    <a:pt x="10347" y="991"/>
                  </a:cubicBezTo>
                  <a:cubicBezTo>
                    <a:pt x="10347" y="991"/>
                    <a:pt x="10347" y="991"/>
                    <a:pt x="10346" y="991"/>
                  </a:cubicBezTo>
                  <a:lnTo>
                    <a:pt x="10346" y="991"/>
                  </a:lnTo>
                  <a:cubicBezTo>
                    <a:pt x="10342" y="994"/>
                    <a:pt x="10338" y="998"/>
                    <a:pt x="10335" y="1003"/>
                  </a:cubicBezTo>
                  <a:cubicBezTo>
                    <a:pt x="10133" y="1253"/>
                    <a:pt x="9942" y="1526"/>
                    <a:pt x="9716" y="1753"/>
                  </a:cubicBezTo>
                  <a:cubicBezTo>
                    <a:pt x="9617" y="1852"/>
                    <a:pt x="9493" y="1984"/>
                    <a:pt x="9351" y="1984"/>
                  </a:cubicBezTo>
                  <a:cubicBezTo>
                    <a:pt x="9322" y="1984"/>
                    <a:pt x="9293" y="1979"/>
                    <a:pt x="9263" y="1967"/>
                  </a:cubicBezTo>
                  <a:cubicBezTo>
                    <a:pt x="8775" y="1729"/>
                    <a:pt x="8918" y="1026"/>
                    <a:pt x="8490" y="717"/>
                  </a:cubicBezTo>
                  <a:cubicBezTo>
                    <a:pt x="8097" y="443"/>
                    <a:pt x="7573" y="324"/>
                    <a:pt x="7120" y="193"/>
                  </a:cubicBezTo>
                  <a:cubicBezTo>
                    <a:pt x="6772" y="94"/>
                    <a:pt x="6414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378577" y="4426746"/>
              <a:ext cx="180397" cy="104650"/>
            </a:xfrm>
            <a:custGeom>
              <a:avLst/>
              <a:gdLst/>
              <a:ahLst/>
              <a:cxnLst/>
              <a:rect l="l" t="t" r="r" b="b"/>
              <a:pathLst>
                <a:path w="3882" h="2252" extrusionOk="0">
                  <a:moveTo>
                    <a:pt x="1281" y="1"/>
                  </a:moveTo>
                  <a:cubicBezTo>
                    <a:pt x="639" y="1"/>
                    <a:pt x="216" y="196"/>
                    <a:pt x="167" y="966"/>
                  </a:cubicBezTo>
                  <a:cubicBezTo>
                    <a:pt x="132" y="1633"/>
                    <a:pt x="1" y="2121"/>
                    <a:pt x="3453" y="2252"/>
                  </a:cubicBezTo>
                  <a:cubicBezTo>
                    <a:pt x="3620" y="2228"/>
                    <a:pt x="3882" y="1180"/>
                    <a:pt x="3715" y="859"/>
                  </a:cubicBezTo>
                  <a:cubicBezTo>
                    <a:pt x="3453" y="371"/>
                    <a:pt x="2275" y="61"/>
                    <a:pt x="1739" y="25"/>
                  </a:cubicBezTo>
                  <a:cubicBezTo>
                    <a:pt x="1577" y="10"/>
                    <a:pt x="1423" y="1"/>
                    <a:pt x="1281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378019" y="4423958"/>
              <a:ext cx="184300" cy="110831"/>
            </a:xfrm>
            <a:custGeom>
              <a:avLst/>
              <a:gdLst/>
              <a:ahLst/>
              <a:cxnLst/>
              <a:rect l="l" t="t" r="r" b="b"/>
              <a:pathLst>
                <a:path w="3966" h="2385" extrusionOk="0">
                  <a:moveTo>
                    <a:pt x="1359" y="128"/>
                  </a:moveTo>
                  <a:cubicBezTo>
                    <a:pt x="1517" y="128"/>
                    <a:pt x="1676" y="142"/>
                    <a:pt x="1822" y="157"/>
                  </a:cubicBezTo>
                  <a:cubicBezTo>
                    <a:pt x="2203" y="204"/>
                    <a:pt x="2584" y="300"/>
                    <a:pt x="2942" y="454"/>
                  </a:cubicBezTo>
                  <a:cubicBezTo>
                    <a:pt x="3144" y="526"/>
                    <a:pt x="3323" y="645"/>
                    <a:pt x="3477" y="788"/>
                  </a:cubicBezTo>
                  <a:cubicBezTo>
                    <a:pt x="3584" y="919"/>
                    <a:pt x="3644" y="1086"/>
                    <a:pt x="3620" y="1264"/>
                  </a:cubicBezTo>
                  <a:cubicBezTo>
                    <a:pt x="3620" y="1467"/>
                    <a:pt x="3584" y="1669"/>
                    <a:pt x="3537" y="1871"/>
                  </a:cubicBezTo>
                  <a:cubicBezTo>
                    <a:pt x="3515" y="1946"/>
                    <a:pt x="3455" y="2185"/>
                    <a:pt x="3383" y="2250"/>
                  </a:cubicBezTo>
                  <a:lnTo>
                    <a:pt x="3383" y="2250"/>
                  </a:lnTo>
                  <a:cubicBezTo>
                    <a:pt x="2587" y="2227"/>
                    <a:pt x="1720" y="2207"/>
                    <a:pt x="953" y="1967"/>
                  </a:cubicBezTo>
                  <a:cubicBezTo>
                    <a:pt x="679" y="1883"/>
                    <a:pt x="405" y="1752"/>
                    <a:pt x="346" y="1455"/>
                  </a:cubicBezTo>
                  <a:cubicBezTo>
                    <a:pt x="334" y="1336"/>
                    <a:pt x="334" y="1216"/>
                    <a:pt x="346" y="1097"/>
                  </a:cubicBezTo>
                  <a:cubicBezTo>
                    <a:pt x="370" y="788"/>
                    <a:pt x="429" y="431"/>
                    <a:pt x="727" y="264"/>
                  </a:cubicBezTo>
                  <a:cubicBezTo>
                    <a:pt x="903" y="158"/>
                    <a:pt x="1129" y="128"/>
                    <a:pt x="1359" y="128"/>
                  </a:cubicBezTo>
                  <a:close/>
                  <a:moveTo>
                    <a:pt x="1346" y="0"/>
                  </a:moveTo>
                  <a:cubicBezTo>
                    <a:pt x="1238" y="0"/>
                    <a:pt x="1131" y="5"/>
                    <a:pt x="1025" y="14"/>
                  </a:cubicBezTo>
                  <a:cubicBezTo>
                    <a:pt x="656" y="50"/>
                    <a:pt x="298" y="169"/>
                    <a:pt x="144" y="526"/>
                  </a:cubicBezTo>
                  <a:cubicBezTo>
                    <a:pt x="48" y="764"/>
                    <a:pt x="1" y="1026"/>
                    <a:pt x="24" y="1276"/>
                  </a:cubicBezTo>
                  <a:cubicBezTo>
                    <a:pt x="24" y="1609"/>
                    <a:pt x="215" y="1824"/>
                    <a:pt x="513" y="1967"/>
                  </a:cubicBezTo>
                  <a:cubicBezTo>
                    <a:pt x="846" y="2098"/>
                    <a:pt x="1191" y="2181"/>
                    <a:pt x="1537" y="2229"/>
                  </a:cubicBezTo>
                  <a:cubicBezTo>
                    <a:pt x="2180" y="2312"/>
                    <a:pt x="2822" y="2359"/>
                    <a:pt x="3465" y="2383"/>
                  </a:cubicBezTo>
                  <a:lnTo>
                    <a:pt x="3465" y="2383"/>
                  </a:lnTo>
                  <a:cubicBezTo>
                    <a:pt x="3474" y="2384"/>
                    <a:pt x="3482" y="2384"/>
                    <a:pt x="3491" y="2384"/>
                  </a:cubicBezTo>
                  <a:cubicBezTo>
                    <a:pt x="3494" y="2384"/>
                    <a:pt x="3498" y="2384"/>
                    <a:pt x="3502" y="2384"/>
                  </a:cubicBezTo>
                  <a:lnTo>
                    <a:pt x="3502" y="2384"/>
                  </a:lnTo>
                  <a:cubicBezTo>
                    <a:pt x="3506" y="2384"/>
                    <a:pt x="3510" y="2384"/>
                    <a:pt x="3514" y="2384"/>
                  </a:cubicBezTo>
                  <a:cubicBezTo>
                    <a:pt x="3562" y="2384"/>
                    <a:pt x="3624" y="2379"/>
                    <a:pt x="3631" y="2343"/>
                  </a:cubicBezTo>
                  <a:lnTo>
                    <a:pt x="3631" y="2343"/>
                  </a:lnTo>
                  <a:cubicBezTo>
                    <a:pt x="3709" y="2288"/>
                    <a:pt x="3746" y="2185"/>
                    <a:pt x="3775" y="2098"/>
                  </a:cubicBezTo>
                  <a:cubicBezTo>
                    <a:pt x="3846" y="1907"/>
                    <a:pt x="3906" y="1705"/>
                    <a:pt x="3930" y="1502"/>
                  </a:cubicBezTo>
                  <a:cubicBezTo>
                    <a:pt x="3965" y="1324"/>
                    <a:pt x="3954" y="1133"/>
                    <a:pt x="3906" y="966"/>
                  </a:cubicBezTo>
                  <a:cubicBezTo>
                    <a:pt x="3823" y="800"/>
                    <a:pt x="3704" y="669"/>
                    <a:pt x="3549" y="585"/>
                  </a:cubicBezTo>
                  <a:cubicBezTo>
                    <a:pt x="3156" y="347"/>
                    <a:pt x="2739" y="193"/>
                    <a:pt x="2287" y="109"/>
                  </a:cubicBezTo>
                  <a:cubicBezTo>
                    <a:pt x="1976" y="38"/>
                    <a:pt x="1660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473191" y="4207962"/>
              <a:ext cx="252100" cy="74166"/>
            </a:xfrm>
            <a:custGeom>
              <a:avLst/>
              <a:gdLst/>
              <a:ahLst/>
              <a:cxnLst/>
              <a:rect l="l" t="t" r="r" b="b"/>
              <a:pathLst>
                <a:path w="5425" h="1596" extrusionOk="0">
                  <a:moveTo>
                    <a:pt x="2020" y="0"/>
                  </a:moveTo>
                  <a:cubicBezTo>
                    <a:pt x="1348" y="0"/>
                    <a:pt x="677" y="143"/>
                    <a:pt x="72" y="435"/>
                  </a:cubicBezTo>
                  <a:cubicBezTo>
                    <a:pt x="1" y="459"/>
                    <a:pt x="36" y="495"/>
                    <a:pt x="72" y="519"/>
                  </a:cubicBezTo>
                  <a:cubicBezTo>
                    <a:pt x="101" y="527"/>
                    <a:pt x="130" y="531"/>
                    <a:pt x="157" y="531"/>
                  </a:cubicBezTo>
                  <a:cubicBezTo>
                    <a:pt x="206" y="531"/>
                    <a:pt x="252" y="518"/>
                    <a:pt x="298" y="495"/>
                  </a:cubicBezTo>
                  <a:cubicBezTo>
                    <a:pt x="813" y="245"/>
                    <a:pt x="1377" y="127"/>
                    <a:pt x="1942" y="127"/>
                  </a:cubicBezTo>
                  <a:cubicBezTo>
                    <a:pt x="3127" y="127"/>
                    <a:pt x="4319" y="647"/>
                    <a:pt x="5085" y="1566"/>
                  </a:cubicBezTo>
                  <a:cubicBezTo>
                    <a:pt x="5102" y="1587"/>
                    <a:pt x="5140" y="1596"/>
                    <a:pt x="5183" y="1596"/>
                  </a:cubicBezTo>
                  <a:cubicBezTo>
                    <a:pt x="5288" y="1596"/>
                    <a:pt x="5424" y="1545"/>
                    <a:pt x="5382" y="1495"/>
                  </a:cubicBezTo>
                  <a:lnTo>
                    <a:pt x="5394" y="1495"/>
                  </a:lnTo>
                  <a:cubicBezTo>
                    <a:pt x="4568" y="513"/>
                    <a:pt x="3293" y="0"/>
                    <a:pt x="2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33180" y="4246718"/>
              <a:ext cx="254516" cy="73887"/>
            </a:xfrm>
            <a:custGeom>
              <a:avLst/>
              <a:gdLst/>
              <a:ahLst/>
              <a:cxnLst/>
              <a:rect l="l" t="t" r="r" b="b"/>
              <a:pathLst>
                <a:path w="5477" h="1590" extrusionOk="0">
                  <a:moveTo>
                    <a:pt x="2026" y="0"/>
                  </a:moveTo>
                  <a:cubicBezTo>
                    <a:pt x="1369" y="0"/>
                    <a:pt x="713" y="138"/>
                    <a:pt x="123" y="423"/>
                  </a:cubicBezTo>
                  <a:cubicBezTo>
                    <a:pt x="0" y="480"/>
                    <a:pt x="163" y="529"/>
                    <a:pt x="277" y="529"/>
                  </a:cubicBezTo>
                  <a:cubicBezTo>
                    <a:pt x="306" y="529"/>
                    <a:pt x="332" y="525"/>
                    <a:pt x="350" y="518"/>
                  </a:cubicBezTo>
                  <a:cubicBezTo>
                    <a:pt x="894" y="265"/>
                    <a:pt x="1473" y="144"/>
                    <a:pt x="2047" y="144"/>
                  </a:cubicBezTo>
                  <a:cubicBezTo>
                    <a:pt x="3204" y="144"/>
                    <a:pt x="4340" y="639"/>
                    <a:pt x="5136" y="1554"/>
                  </a:cubicBezTo>
                  <a:cubicBezTo>
                    <a:pt x="5157" y="1579"/>
                    <a:pt x="5209" y="1590"/>
                    <a:pt x="5264" y="1590"/>
                  </a:cubicBezTo>
                  <a:cubicBezTo>
                    <a:pt x="5364" y="1590"/>
                    <a:pt x="5476" y="1556"/>
                    <a:pt x="5445" y="1518"/>
                  </a:cubicBezTo>
                  <a:cubicBezTo>
                    <a:pt x="4617" y="532"/>
                    <a:pt x="3317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6660977" y="2419208"/>
              <a:ext cx="1275369" cy="720099"/>
            </a:xfrm>
            <a:custGeom>
              <a:avLst/>
              <a:gdLst/>
              <a:ahLst/>
              <a:cxnLst/>
              <a:rect l="l" t="t" r="r" b="b"/>
              <a:pathLst>
                <a:path w="27445" h="15496" extrusionOk="0">
                  <a:moveTo>
                    <a:pt x="19364" y="1"/>
                  </a:moveTo>
                  <a:cubicBezTo>
                    <a:pt x="18340" y="1"/>
                    <a:pt x="17312" y="149"/>
                    <a:pt x="16276" y="268"/>
                  </a:cubicBezTo>
                  <a:cubicBezTo>
                    <a:pt x="14002" y="542"/>
                    <a:pt x="11656" y="482"/>
                    <a:pt x="3798" y="3018"/>
                  </a:cubicBezTo>
                  <a:cubicBezTo>
                    <a:pt x="3012" y="3375"/>
                    <a:pt x="738" y="6995"/>
                    <a:pt x="0" y="7733"/>
                  </a:cubicBezTo>
                  <a:cubicBezTo>
                    <a:pt x="616" y="7517"/>
                    <a:pt x="1352" y="7434"/>
                    <a:pt x="2106" y="7434"/>
                  </a:cubicBezTo>
                  <a:cubicBezTo>
                    <a:pt x="3057" y="7434"/>
                    <a:pt x="4037" y="7567"/>
                    <a:pt x="4834" y="7733"/>
                  </a:cubicBezTo>
                  <a:cubicBezTo>
                    <a:pt x="7239" y="8221"/>
                    <a:pt x="9990" y="8626"/>
                    <a:pt x="12347" y="9364"/>
                  </a:cubicBezTo>
                  <a:cubicBezTo>
                    <a:pt x="15752" y="10424"/>
                    <a:pt x="17883" y="11424"/>
                    <a:pt x="21181" y="12793"/>
                  </a:cubicBezTo>
                  <a:cubicBezTo>
                    <a:pt x="22908" y="13531"/>
                    <a:pt x="24563" y="14448"/>
                    <a:pt x="26134" y="15496"/>
                  </a:cubicBezTo>
                  <a:cubicBezTo>
                    <a:pt x="27027" y="13436"/>
                    <a:pt x="27432" y="9412"/>
                    <a:pt x="27444" y="6328"/>
                  </a:cubicBezTo>
                  <a:cubicBezTo>
                    <a:pt x="27444" y="5256"/>
                    <a:pt x="27301" y="4316"/>
                    <a:pt x="26623" y="3447"/>
                  </a:cubicBezTo>
                  <a:cubicBezTo>
                    <a:pt x="25491" y="2006"/>
                    <a:pt x="23229" y="768"/>
                    <a:pt x="21515" y="280"/>
                  </a:cubicBezTo>
                  <a:cubicBezTo>
                    <a:pt x="20798" y="74"/>
                    <a:pt x="20082" y="1"/>
                    <a:pt x="19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6651450" y="2416095"/>
              <a:ext cx="1298139" cy="726698"/>
            </a:xfrm>
            <a:custGeom>
              <a:avLst/>
              <a:gdLst/>
              <a:ahLst/>
              <a:cxnLst/>
              <a:rect l="l" t="t" r="r" b="b"/>
              <a:pathLst>
                <a:path w="27935" h="15638" extrusionOk="0">
                  <a:moveTo>
                    <a:pt x="19438" y="134"/>
                  </a:moveTo>
                  <a:cubicBezTo>
                    <a:pt x="19861" y="134"/>
                    <a:pt x="20286" y="158"/>
                    <a:pt x="20708" y="204"/>
                  </a:cubicBezTo>
                  <a:cubicBezTo>
                    <a:pt x="21410" y="323"/>
                    <a:pt x="22101" y="513"/>
                    <a:pt x="22756" y="799"/>
                  </a:cubicBezTo>
                  <a:cubicBezTo>
                    <a:pt x="24018" y="1335"/>
                    <a:pt x="25268" y="2061"/>
                    <a:pt x="26232" y="3037"/>
                  </a:cubicBezTo>
                  <a:cubicBezTo>
                    <a:pt x="26732" y="3502"/>
                    <a:pt x="27089" y="4085"/>
                    <a:pt x="27304" y="4728"/>
                  </a:cubicBezTo>
                  <a:cubicBezTo>
                    <a:pt x="27494" y="5395"/>
                    <a:pt x="27506" y="6074"/>
                    <a:pt x="27494" y="6764"/>
                  </a:cubicBezTo>
                  <a:cubicBezTo>
                    <a:pt x="27470" y="8181"/>
                    <a:pt x="27375" y="9598"/>
                    <a:pt x="27209" y="11015"/>
                  </a:cubicBezTo>
                  <a:cubicBezTo>
                    <a:pt x="27078" y="12312"/>
                    <a:pt x="26828" y="13586"/>
                    <a:pt x="26447" y="14837"/>
                  </a:cubicBezTo>
                  <a:cubicBezTo>
                    <a:pt x="26392" y="15017"/>
                    <a:pt x="26324" y="15198"/>
                    <a:pt x="26253" y="15379"/>
                  </a:cubicBezTo>
                  <a:lnTo>
                    <a:pt x="26253" y="15379"/>
                  </a:lnTo>
                  <a:cubicBezTo>
                    <a:pt x="24864" y="14441"/>
                    <a:pt x="23390" y="13622"/>
                    <a:pt x="21863" y="12943"/>
                  </a:cubicBezTo>
                  <a:cubicBezTo>
                    <a:pt x="21017" y="12574"/>
                    <a:pt x="20160" y="12229"/>
                    <a:pt x="19303" y="11872"/>
                  </a:cubicBezTo>
                  <a:cubicBezTo>
                    <a:pt x="18493" y="11527"/>
                    <a:pt x="17672" y="11193"/>
                    <a:pt x="16850" y="10860"/>
                  </a:cubicBezTo>
                  <a:cubicBezTo>
                    <a:pt x="15124" y="10145"/>
                    <a:pt x="13350" y="9550"/>
                    <a:pt x="11552" y="9050"/>
                  </a:cubicBezTo>
                  <a:cubicBezTo>
                    <a:pt x="9647" y="8550"/>
                    <a:pt x="7718" y="8240"/>
                    <a:pt x="5789" y="7859"/>
                  </a:cubicBezTo>
                  <a:cubicBezTo>
                    <a:pt x="4663" y="7640"/>
                    <a:pt x="3469" y="7412"/>
                    <a:pt x="2293" y="7412"/>
                  </a:cubicBezTo>
                  <a:cubicBezTo>
                    <a:pt x="1695" y="7412"/>
                    <a:pt x="1102" y="7471"/>
                    <a:pt x="525" y="7620"/>
                  </a:cubicBezTo>
                  <a:lnTo>
                    <a:pt x="525" y="7620"/>
                  </a:lnTo>
                  <a:cubicBezTo>
                    <a:pt x="961" y="7127"/>
                    <a:pt x="1319" y="6560"/>
                    <a:pt x="1705" y="6038"/>
                  </a:cubicBezTo>
                  <a:cubicBezTo>
                    <a:pt x="2253" y="5276"/>
                    <a:pt x="2789" y="4502"/>
                    <a:pt x="3396" y="3788"/>
                  </a:cubicBezTo>
                  <a:cubicBezTo>
                    <a:pt x="3592" y="3557"/>
                    <a:pt x="3810" y="3271"/>
                    <a:pt x="4083" y="3134"/>
                  </a:cubicBezTo>
                  <a:lnTo>
                    <a:pt x="4083" y="3134"/>
                  </a:lnTo>
                  <a:cubicBezTo>
                    <a:pt x="4084" y="3134"/>
                    <a:pt x="4085" y="3133"/>
                    <a:pt x="4087" y="3133"/>
                  </a:cubicBezTo>
                  <a:cubicBezTo>
                    <a:pt x="6527" y="2347"/>
                    <a:pt x="9016" y="1597"/>
                    <a:pt x="11540" y="1085"/>
                  </a:cubicBezTo>
                  <a:cubicBezTo>
                    <a:pt x="12850" y="823"/>
                    <a:pt x="14171" y="632"/>
                    <a:pt x="15505" y="501"/>
                  </a:cubicBezTo>
                  <a:cubicBezTo>
                    <a:pt x="16374" y="418"/>
                    <a:pt x="17231" y="299"/>
                    <a:pt x="18100" y="216"/>
                  </a:cubicBezTo>
                  <a:cubicBezTo>
                    <a:pt x="18541" y="161"/>
                    <a:pt x="18989" y="134"/>
                    <a:pt x="19438" y="134"/>
                  </a:cubicBezTo>
                  <a:close/>
                  <a:moveTo>
                    <a:pt x="19617" y="1"/>
                  </a:moveTo>
                  <a:cubicBezTo>
                    <a:pt x="18378" y="1"/>
                    <a:pt x="17149" y="207"/>
                    <a:pt x="15910" y="335"/>
                  </a:cubicBezTo>
                  <a:cubicBezTo>
                    <a:pt x="14647" y="466"/>
                    <a:pt x="13397" y="597"/>
                    <a:pt x="12147" y="823"/>
                  </a:cubicBezTo>
                  <a:cubicBezTo>
                    <a:pt x="9778" y="1263"/>
                    <a:pt x="7456" y="1918"/>
                    <a:pt x="5158" y="2645"/>
                  </a:cubicBezTo>
                  <a:cubicBezTo>
                    <a:pt x="4741" y="2764"/>
                    <a:pt x="4325" y="2895"/>
                    <a:pt x="3920" y="3026"/>
                  </a:cubicBezTo>
                  <a:cubicBezTo>
                    <a:pt x="3878" y="3040"/>
                    <a:pt x="3857" y="3055"/>
                    <a:pt x="3850" y="3069"/>
                  </a:cubicBezTo>
                  <a:lnTo>
                    <a:pt x="3850" y="3069"/>
                  </a:lnTo>
                  <a:cubicBezTo>
                    <a:pt x="3626" y="3198"/>
                    <a:pt x="3436" y="3369"/>
                    <a:pt x="3277" y="3573"/>
                  </a:cubicBezTo>
                  <a:cubicBezTo>
                    <a:pt x="2991" y="3883"/>
                    <a:pt x="2729" y="4216"/>
                    <a:pt x="2467" y="4550"/>
                  </a:cubicBezTo>
                  <a:cubicBezTo>
                    <a:pt x="1884" y="5323"/>
                    <a:pt x="1336" y="6121"/>
                    <a:pt x="765" y="6907"/>
                  </a:cubicBezTo>
                  <a:cubicBezTo>
                    <a:pt x="550" y="7205"/>
                    <a:pt x="312" y="7502"/>
                    <a:pt x="62" y="7776"/>
                  </a:cubicBezTo>
                  <a:cubicBezTo>
                    <a:pt x="1" y="7847"/>
                    <a:pt x="128" y="7865"/>
                    <a:pt x="217" y="7865"/>
                  </a:cubicBezTo>
                  <a:cubicBezTo>
                    <a:pt x="249" y="7865"/>
                    <a:pt x="276" y="7863"/>
                    <a:pt x="289" y="7859"/>
                  </a:cubicBezTo>
                  <a:cubicBezTo>
                    <a:pt x="938" y="7635"/>
                    <a:pt x="1621" y="7550"/>
                    <a:pt x="2311" y="7550"/>
                  </a:cubicBezTo>
                  <a:cubicBezTo>
                    <a:pt x="3339" y="7550"/>
                    <a:pt x="4384" y="7738"/>
                    <a:pt x="5361" y="7931"/>
                  </a:cubicBezTo>
                  <a:cubicBezTo>
                    <a:pt x="7218" y="8300"/>
                    <a:pt x="9087" y="8598"/>
                    <a:pt x="10921" y="9050"/>
                  </a:cubicBezTo>
                  <a:cubicBezTo>
                    <a:pt x="14469" y="9931"/>
                    <a:pt x="17803" y="11455"/>
                    <a:pt x="21172" y="12848"/>
                  </a:cubicBezTo>
                  <a:cubicBezTo>
                    <a:pt x="22934" y="13598"/>
                    <a:pt x="24625" y="14515"/>
                    <a:pt x="26197" y="15610"/>
                  </a:cubicBezTo>
                  <a:cubicBezTo>
                    <a:pt x="26223" y="15626"/>
                    <a:pt x="26279" y="15638"/>
                    <a:pt x="26335" y="15638"/>
                  </a:cubicBezTo>
                  <a:cubicBezTo>
                    <a:pt x="26404" y="15638"/>
                    <a:pt x="26474" y="15621"/>
                    <a:pt x="26494" y="15575"/>
                  </a:cubicBezTo>
                  <a:cubicBezTo>
                    <a:pt x="26970" y="14456"/>
                    <a:pt x="27197" y="13241"/>
                    <a:pt x="27387" y="12050"/>
                  </a:cubicBezTo>
                  <a:cubicBezTo>
                    <a:pt x="27601" y="10598"/>
                    <a:pt x="27732" y="9145"/>
                    <a:pt x="27792" y="7681"/>
                  </a:cubicBezTo>
                  <a:cubicBezTo>
                    <a:pt x="27840" y="6312"/>
                    <a:pt x="27935" y="4835"/>
                    <a:pt x="27101" y="3657"/>
                  </a:cubicBezTo>
                  <a:cubicBezTo>
                    <a:pt x="26327" y="2549"/>
                    <a:pt x="25101" y="1752"/>
                    <a:pt x="23922" y="1144"/>
                  </a:cubicBezTo>
                  <a:cubicBezTo>
                    <a:pt x="22601" y="466"/>
                    <a:pt x="21208" y="25"/>
                    <a:pt x="19720" y="1"/>
                  </a:cubicBezTo>
                  <a:cubicBezTo>
                    <a:pt x="19685" y="1"/>
                    <a:pt x="19651" y="1"/>
                    <a:pt x="19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715815" y="2501462"/>
              <a:ext cx="73887" cy="518745"/>
            </a:xfrm>
            <a:custGeom>
              <a:avLst/>
              <a:gdLst/>
              <a:ahLst/>
              <a:cxnLst/>
              <a:rect l="l" t="t" r="r" b="b"/>
              <a:pathLst>
                <a:path w="1590" h="11163" extrusionOk="0">
                  <a:moveTo>
                    <a:pt x="1177" y="0"/>
                  </a:moveTo>
                  <a:cubicBezTo>
                    <a:pt x="1134" y="0"/>
                    <a:pt x="1106" y="13"/>
                    <a:pt x="1114" y="46"/>
                  </a:cubicBezTo>
                  <a:cubicBezTo>
                    <a:pt x="1566" y="2927"/>
                    <a:pt x="1114" y="5880"/>
                    <a:pt x="530" y="8701"/>
                  </a:cubicBezTo>
                  <a:cubicBezTo>
                    <a:pt x="375" y="9487"/>
                    <a:pt x="197" y="10261"/>
                    <a:pt x="18" y="11035"/>
                  </a:cubicBezTo>
                  <a:cubicBezTo>
                    <a:pt x="1" y="11096"/>
                    <a:pt x="160" y="11162"/>
                    <a:pt x="252" y="11162"/>
                  </a:cubicBezTo>
                  <a:cubicBezTo>
                    <a:pt x="287" y="11162"/>
                    <a:pt x="313" y="11153"/>
                    <a:pt x="316" y="11130"/>
                  </a:cubicBezTo>
                  <a:cubicBezTo>
                    <a:pt x="971" y="8332"/>
                    <a:pt x="1590" y="5487"/>
                    <a:pt x="1590" y="2605"/>
                  </a:cubicBezTo>
                  <a:cubicBezTo>
                    <a:pt x="1590" y="1772"/>
                    <a:pt x="1530" y="939"/>
                    <a:pt x="1411" y="105"/>
                  </a:cubicBezTo>
                  <a:cubicBezTo>
                    <a:pt x="1396" y="50"/>
                    <a:pt x="1260" y="0"/>
                    <a:pt x="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833758" y="2602489"/>
              <a:ext cx="59993" cy="488586"/>
            </a:xfrm>
            <a:custGeom>
              <a:avLst/>
              <a:gdLst/>
              <a:ahLst/>
              <a:cxnLst/>
              <a:rect l="l" t="t" r="r" b="b"/>
              <a:pathLst>
                <a:path w="1291" h="10514" extrusionOk="0">
                  <a:moveTo>
                    <a:pt x="778" y="50"/>
                  </a:moveTo>
                  <a:lnTo>
                    <a:pt x="778" y="51"/>
                  </a:lnTo>
                  <a:lnTo>
                    <a:pt x="778" y="51"/>
                  </a:lnTo>
                  <a:cubicBezTo>
                    <a:pt x="778" y="51"/>
                    <a:pt x="778" y="51"/>
                    <a:pt x="778" y="51"/>
                  </a:cubicBezTo>
                  <a:lnTo>
                    <a:pt x="778" y="51"/>
                  </a:lnTo>
                  <a:cubicBezTo>
                    <a:pt x="778" y="50"/>
                    <a:pt x="778" y="50"/>
                    <a:pt x="778" y="50"/>
                  </a:cubicBezTo>
                  <a:close/>
                  <a:moveTo>
                    <a:pt x="778" y="51"/>
                  </a:moveTo>
                  <a:lnTo>
                    <a:pt x="778" y="51"/>
                  </a:lnTo>
                  <a:cubicBezTo>
                    <a:pt x="778" y="54"/>
                    <a:pt x="778" y="58"/>
                    <a:pt x="778" y="62"/>
                  </a:cubicBezTo>
                  <a:lnTo>
                    <a:pt x="778" y="51"/>
                  </a:lnTo>
                  <a:close/>
                  <a:moveTo>
                    <a:pt x="884" y="0"/>
                  </a:moveTo>
                  <a:cubicBezTo>
                    <a:pt x="829" y="0"/>
                    <a:pt x="783" y="15"/>
                    <a:pt x="778" y="51"/>
                  </a:cubicBezTo>
                  <a:lnTo>
                    <a:pt x="778" y="51"/>
                  </a:lnTo>
                  <a:cubicBezTo>
                    <a:pt x="993" y="1265"/>
                    <a:pt x="981" y="2515"/>
                    <a:pt x="933" y="3741"/>
                  </a:cubicBezTo>
                  <a:cubicBezTo>
                    <a:pt x="874" y="5230"/>
                    <a:pt x="719" y="6706"/>
                    <a:pt x="481" y="8182"/>
                  </a:cubicBezTo>
                  <a:cubicBezTo>
                    <a:pt x="362" y="8932"/>
                    <a:pt x="207" y="9671"/>
                    <a:pt x="16" y="10409"/>
                  </a:cubicBezTo>
                  <a:cubicBezTo>
                    <a:pt x="1" y="10464"/>
                    <a:pt x="130" y="10514"/>
                    <a:pt x="231" y="10514"/>
                  </a:cubicBezTo>
                  <a:cubicBezTo>
                    <a:pt x="282" y="10514"/>
                    <a:pt x="326" y="10501"/>
                    <a:pt x="338" y="10468"/>
                  </a:cubicBezTo>
                  <a:cubicBezTo>
                    <a:pt x="683" y="9087"/>
                    <a:pt x="921" y="7694"/>
                    <a:pt x="1064" y="6289"/>
                  </a:cubicBezTo>
                  <a:cubicBezTo>
                    <a:pt x="1219" y="4837"/>
                    <a:pt x="1290" y="3384"/>
                    <a:pt x="1255" y="1932"/>
                  </a:cubicBezTo>
                  <a:cubicBezTo>
                    <a:pt x="1243" y="1312"/>
                    <a:pt x="1195" y="693"/>
                    <a:pt x="1088" y="86"/>
                  </a:cubicBezTo>
                  <a:cubicBezTo>
                    <a:pt x="1081" y="37"/>
                    <a:pt x="971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527748" y="2466934"/>
              <a:ext cx="134159" cy="483056"/>
            </a:xfrm>
            <a:custGeom>
              <a:avLst/>
              <a:gdLst/>
              <a:ahLst/>
              <a:cxnLst/>
              <a:rect l="l" t="t" r="r" b="b"/>
              <a:pathLst>
                <a:path w="2887" h="10395" extrusionOk="0">
                  <a:moveTo>
                    <a:pt x="2774" y="0"/>
                  </a:moveTo>
                  <a:cubicBezTo>
                    <a:pt x="2684" y="0"/>
                    <a:pt x="2572" y="34"/>
                    <a:pt x="2565" y="98"/>
                  </a:cubicBezTo>
                  <a:cubicBezTo>
                    <a:pt x="2434" y="1646"/>
                    <a:pt x="2160" y="3170"/>
                    <a:pt x="1755" y="4682"/>
                  </a:cubicBezTo>
                  <a:cubicBezTo>
                    <a:pt x="1422" y="5944"/>
                    <a:pt x="1065" y="7194"/>
                    <a:pt x="672" y="8432"/>
                  </a:cubicBezTo>
                  <a:cubicBezTo>
                    <a:pt x="458" y="9075"/>
                    <a:pt x="255" y="9706"/>
                    <a:pt x="17" y="10337"/>
                  </a:cubicBezTo>
                  <a:cubicBezTo>
                    <a:pt x="1" y="10376"/>
                    <a:pt x="58" y="10394"/>
                    <a:pt x="129" y="10394"/>
                  </a:cubicBezTo>
                  <a:cubicBezTo>
                    <a:pt x="210" y="10394"/>
                    <a:pt x="308" y="10370"/>
                    <a:pt x="327" y="10325"/>
                  </a:cubicBezTo>
                  <a:cubicBezTo>
                    <a:pt x="767" y="9135"/>
                    <a:pt x="1136" y="7920"/>
                    <a:pt x="1494" y="6718"/>
                  </a:cubicBezTo>
                  <a:cubicBezTo>
                    <a:pt x="1886" y="5361"/>
                    <a:pt x="2256" y="4003"/>
                    <a:pt x="2529" y="2622"/>
                  </a:cubicBezTo>
                  <a:cubicBezTo>
                    <a:pt x="2696" y="1777"/>
                    <a:pt x="2815" y="908"/>
                    <a:pt x="2887" y="50"/>
                  </a:cubicBezTo>
                  <a:cubicBezTo>
                    <a:pt x="2887" y="16"/>
                    <a:pt x="2835" y="0"/>
                    <a:pt x="2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332246" y="2463030"/>
              <a:ext cx="152654" cy="413072"/>
            </a:xfrm>
            <a:custGeom>
              <a:avLst/>
              <a:gdLst/>
              <a:ahLst/>
              <a:cxnLst/>
              <a:rect l="l" t="t" r="r" b="b"/>
              <a:pathLst>
                <a:path w="3285" h="8889" extrusionOk="0">
                  <a:moveTo>
                    <a:pt x="3117" y="0"/>
                  </a:moveTo>
                  <a:cubicBezTo>
                    <a:pt x="3043" y="0"/>
                    <a:pt x="2967" y="19"/>
                    <a:pt x="2950" y="63"/>
                  </a:cubicBezTo>
                  <a:cubicBezTo>
                    <a:pt x="2260" y="2504"/>
                    <a:pt x="1438" y="4909"/>
                    <a:pt x="593" y="7302"/>
                  </a:cubicBezTo>
                  <a:cubicBezTo>
                    <a:pt x="414" y="7814"/>
                    <a:pt x="236" y="8314"/>
                    <a:pt x="21" y="8802"/>
                  </a:cubicBezTo>
                  <a:cubicBezTo>
                    <a:pt x="0" y="8858"/>
                    <a:pt x="97" y="8889"/>
                    <a:pt x="188" y="8889"/>
                  </a:cubicBezTo>
                  <a:cubicBezTo>
                    <a:pt x="253" y="8889"/>
                    <a:pt x="316" y="8873"/>
                    <a:pt x="331" y="8838"/>
                  </a:cubicBezTo>
                  <a:cubicBezTo>
                    <a:pt x="759" y="7802"/>
                    <a:pt x="1105" y="6730"/>
                    <a:pt x="1462" y="5683"/>
                  </a:cubicBezTo>
                  <a:cubicBezTo>
                    <a:pt x="1914" y="4337"/>
                    <a:pt x="2355" y="3004"/>
                    <a:pt x="2784" y="1658"/>
                  </a:cubicBezTo>
                  <a:cubicBezTo>
                    <a:pt x="2950" y="1134"/>
                    <a:pt x="3117" y="599"/>
                    <a:pt x="3272" y="63"/>
                  </a:cubicBezTo>
                  <a:cubicBezTo>
                    <a:pt x="3284" y="25"/>
                    <a:pt x="3202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43064" y="2470001"/>
              <a:ext cx="159857" cy="352661"/>
            </a:xfrm>
            <a:custGeom>
              <a:avLst/>
              <a:gdLst/>
              <a:ahLst/>
              <a:cxnLst/>
              <a:rect l="l" t="t" r="r" b="b"/>
              <a:pathLst>
                <a:path w="3440" h="7589" extrusionOk="0">
                  <a:moveTo>
                    <a:pt x="3273" y="0"/>
                  </a:moveTo>
                  <a:cubicBezTo>
                    <a:pt x="3204" y="0"/>
                    <a:pt x="3132" y="18"/>
                    <a:pt x="3116" y="56"/>
                  </a:cubicBezTo>
                  <a:lnTo>
                    <a:pt x="3104" y="56"/>
                  </a:lnTo>
                  <a:cubicBezTo>
                    <a:pt x="2247" y="2056"/>
                    <a:pt x="1378" y="4056"/>
                    <a:pt x="580" y="6080"/>
                  </a:cubicBezTo>
                  <a:cubicBezTo>
                    <a:pt x="389" y="6557"/>
                    <a:pt x="199" y="7033"/>
                    <a:pt x="20" y="7509"/>
                  </a:cubicBezTo>
                  <a:cubicBezTo>
                    <a:pt x="1" y="7561"/>
                    <a:pt x="89" y="7589"/>
                    <a:pt x="176" y="7589"/>
                  </a:cubicBezTo>
                  <a:cubicBezTo>
                    <a:pt x="248" y="7589"/>
                    <a:pt x="319" y="7570"/>
                    <a:pt x="330" y="7533"/>
                  </a:cubicBezTo>
                  <a:cubicBezTo>
                    <a:pt x="1044" y="5568"/>
                    <a:pt x="1902" y="3640"/>
                    <a:pt x="2723" y="1711"/>
                  </a:cubicBezTo>
                  <a:cubicBezTo>
                    <a:pt x="2949" y="1175"/>
                    <a:pt x="3187" y="627"/>
                    <a:pt x="3414" y="80"/>
                  </a:cubicBezTo>
                  <a:cubicBezTo>
                    <a:pt x="3440" y="27"/>
                    <a:pt x="3358" y="0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6968938" y="2498813"/>
              <a:ext cx="137133" cy="282398"/>
            </a:xfrm>
            <a:custGeom>
              <a:avLst/>
              <a:gdLst/>
              <a:ahLst/>
              <a:cxnLst/>
              <a:rect l="l" t="t" r="r" b="b"/>
              <a:pathLst>
                <a:path w="2951" h="6077" extrusionOk="0">
                  <a:moveTo>
                    <a:pt x="2829" y="1"/>
                  </a:moveTo>
                  <a:cubicBezTo>
                    <a:pt x="2749" y="1"/>
                    <a:pt x="2650" y="22"/>
                    <a:pt x="2624" y="67"/>
                  </a:cubicBezTo>
                  <a:cubicBezTo>
                    <a:pt x="2100" y="1007"/>
                    <a:pt x="1636" y="1996"/>
                    <a:pt x="1231" y="2996"/>
                  </a:cubicBezTo>
                  <a:cubicBezTo>
                    <a:pt x="815" y="3996"/>
                    <a:pt x="422" y="5008"/>
                    <a:pt x="17" y="6020"/>
                  </a:cubicBezTo>
                  <a:cubicBezTo>
                    <a:pt x="0" y="6059"/>
                    <a:pt x="58" y="6077"/>
                    <a:pt x="129" y="6077"/>
                  </a:cubicBezTo>
                  <a:cubicBezTo>
                    <a:pt x="210" y="6077"/>
                    <a:pt x="307" y="6053"/>
                    <a:pt x="326" y="6008"/>
                  </a:cubicBezTo>
                  <a:cubicBezTo>
                    <a:pt x="719" y="4996"/>
                    <a:pt x="1124" y="3984"/>
                    <a:pt x="1541" y="2984"/>
                  </a:cubicBezTo>
                  <a:cubicBezTo>
                    <a:pt x="1946" y="1972"/>
                    <a:pt x="2410" y="996"/>
                    <a:pt x="2934" y="43"/>
                  </a:cubicBezTo>
                  <a:cubicBezTo>
                    <a:pt x="2950" y="16"/>
                    <a:pt x="2897" y="1"/>
                    <a:pt x="2829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6801597" y="2530273"/>
              <a:ext cx="131278" cy="228911"/>
            </a:xfrm>
            <a:custGeom>
              <a:avLst/>
              <a:gdLst/>
              <a:ahLst/>
              <a:cxnLst/>
              <a:rect l="l" t="t" r="r" b="b"/>
              <a:pathLst>
                <a:path w="2825" h="4926" extrusionOk="0">
                  <a:moveTo>
                    <a:pt x="2597" y="1"/>
                  </a:moveTo>
                  <a:cubicBezTo>
                    <a:pt x="2549" y="1"/>
                    <a:pt x="2506" y="10"/>
                    <a:pt x="2487" y="33"/>
                  </a:cubicBezTo>
                  <a:cubicBezTo>
                    <a:pt x="2225" y="390"/>
                    <a:pt x="1999" y="771"/>
                    <a:pt x="1820" y="1176"/>
                  </a:cubicBezTo>
                  <a:cubicBezTo>
                    <a:pt x="1630" y="1569"/>
                    <a:pt x="1415" y="1938"/>
                    <a:pt x="1213" y="2331"/>
                  </a:cubicBezTo>
                  <a:cubicBezTo>
                    <a:pt x="772" y="3140"/>
                    <a:pt x="379" y="3974"/>
                    <a:pt x="22" y="4831"/>
                  </a:cubicBezTo>
                  <a:cubicBezTo>
                    <a:pt x="0" y="4889"/>
                    <a:pt x="108" y="4925"/>
                    <a:pt x="203" y="4925"/>
                  </a:cubicBezTo>
                  <a:cubicBezTo>
                    <a:pt x="263" y="4925"/>
                    <a:pt x="318" y="4911"/>
                    <a:pt x="332" y="4879"/>
                  </a:cubicBezTo>
                  <a:cubicBezTo>
                    <a:pt x="689" y="4033"/>
                    <a:pt x="1082" y="3188"/>
                    <a:pt x="1510" y="2378"/>
                  </a:cubicBezTo>
                  <a:cubicBezTo>
                    <a:pt x="1713" y="2009"/>
                    <a:pt x="1927" y="1640"/>
                    <a:pt x="2106" y="1259"/>
                  </a:cubicBezTo>
                  <a:cubicBezTo>
                    <a:pt x="2284" y="842"/>
                    <a:pt x="2511" y="449"/>
                    <a:pt x="2784" y="92"/>
                  </a:cubicBezTo>
                  <a:cubicBezTo>
                    <a:pt x="2825" y="44"/>
                    <a:pt x="2700" y="1"/>
                    <a:pt x="2597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6011967" y="4311963"/>
              <a:ext cx="226867" cy="205026"/>
            </a:xfrm>
            <a:custGeom>
              <a:avLst/>
              <a:gdLst/>
              <a:ahLst/>
              <a:cxnLst/>
              <a:rect l="l" t="t" r="r" b="b"/>
              <a:pathLst>
                <a:path w="4882" h="4412" extrusionOk="0">
                  <a:moveTo>
                    <a:pt x="2442" y="0"/>
                  </a:moveTo>
                  <a:cubicBezTo>
                    <a:pt x="1858" y="0"/>
                    <a:pt x="1277" y="230"/>
                    <a:pt x="845" y="686"/>
                  </a:cubicBezTo>
                  <a:cubicBezTo>
                    <a:pt x="0" y="1579"/>
                    <a:pt x="48" y="2972"/>
                    <a:pt x="929" y="3805"/>
                  </a:cubicBezTo>
                  <a:cubicBezTo>
                    <a:pt x="1358" y="4212"/>
                    <a:pt x="1904" y="4412"/>
                    <a:pt x="2447" y="4412"/>
                  </a:cubicBezTo>
                  <a:cubicBezTo>
                    <a:pt x="3033" y="4412"/>
                    <a:pt x="3616" y="4179"/>
                    <a:pt x="4048" y="3722"/>
                  </a:cubicBezTo>
                  <a:cubicBezTo>
                    <a:pt x="4882" y="2841"/>
                    <a:pt x="4846" y="1436"/>
                    <a:pt x="3965" y="602"/>
                  </a:cubicBezTo>
                  <a:cubicBezTo>
                    <a:pt x="3534" y="200"/>
                    <a:pt x="2986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6007506" y="4308710"/>
              <a:ext cx="227471" cy="212182"/>
            </a:xfrm>
            <a:custGeom>
              <a:avLst/>
              <a:gdLst/>
              <a:ahLst/>
              <a:cxnLst/>
              <a:rect l="l" t="t" r="r" b="b"/>
              <a:pathLst>
                <a:path w="4895" h="4566" extrusionOk="0">
                  <a:moveTo>
                    <a:pt x="2623" y="156"/>
                  </a:moveTo>
                  <a:cubicBezTo>
                    <a:pt x="2709" y="156"/>
                    <a:pt x="2795" y="162"/>
                    <a:pt x="2882" y="172"/>
                  </a:cubicBezTo>
                  <a:cubicBezTo>
                    <a:pt x="3882" y="315"/>
                    <a:pt x="4573" y="1256"/>
                    <a:pt x="4597" y="2232"/>
                  </a:cubicBezTo>
                  <a:cubicBezTo>
                    <a:pt x="4597" y="2234"/>
                    <a:pt x="4597" y="2237"/>
                    <a:pt x="4597" y="2239"/>
                  </a:cubicBezTo>
                  <a:lnTo>
                    <a:pt x="4597" y="2239"/>
                  </a:lnTo>
                  <a:cubicBezTo>
                    <a:pt x="4597" y="2240"/>
                    <a:pt x="4597" y="2242"/>
                    <a:pt x="4597" y="2244"/>
                  </a:cubicBezTo>
                  <a:cubicBezTo>
                    <a:pt x="4585" y="3101"/>
                    <a:pt x="4085" y="3887"/>
                    <a:pt x="3299" y="4244"/>
                  </a:cubicBezTo>
                  <a:cubicBezTo>
                    <a:pt x="3040" y="4360"/>
                    <a:pt x="2767" y="4416"/>
                    <a:pt x="2496" y="4416"/>
                  </a:cubicBezTo>
                  <a:cubicBezTo>
                    <a:pt x="1906" y="4416"/>
                    <a:pt x="1329" y="4150"/>
                    <a:pt x="953" y="3661"/>
                  </a:cubicBezTo>
                  <a:cubicBezTo>
                    <a:pt x="418" y="2982"/>
                    <a:pt x="334" y="2042"/>
                    <a:pt x="739" y="1280"/>
                  </a:cubicBezTo>
                  <a:cubicBezTo>
                    <a:pt x="1114" y="583"/>
                    <a:pt x="1846" y="156"/>
                    <a:pt x="2623" y="156"/>
                  </a:cubicBezTo>
                  <a:close/>
                  <a:moveTo>
                    <a:pt x="2485" y="0"/>
                  </a:moveTo>
                  <a:cubicBezTo>
                    <a:pt x="1834" y="0"/>
                    <a:pt x="1197" y="269"/>
                    <a:pt x="739" y="768"/>
                  </a:cubicBezTo>
                  <a:cubicBezTo>
                    <a:pt x="84" y="1506"/>
                    <a:pt x="1" y="2589"/>
                    <a:pt x="513" y="3435"/>
                  </a:cubicBezTo>
                  <a:cubicBezTo>
                    <a:pt x="974" y="4148"/>
                    <a:pt x="1768" y="4565"/>
                    <a:pt x="2602" y="4565"/>
                  </a:cubicBezTo>
                  <a:cubicBezTo>
                    <a:pt x="2714" y="4565"/>
                    <a:pt x="2828" y="4557"/>
                    <a:pt x="2942" y="4542"/>
                  </a:cubicBezTo>
                  <a:cubicBezTo>
                    <a:pt x="4049" y="4387"/>
                    <a:pt x="4882" y="3447"/>
                    <a:pt x="4894" y="2316"/>
                  </a:cubicBezTo>
                  <a:lnTo>
                    <a:pt x="4894" y="2316"/>
                  </a:lnTo>
                  <a:cubicBezTo>
                    <a:pt x="4894" y="2316"/>
                    <a:pt x="4894" y="2316"/>
                    <a:pt x="4894" y="2315"/>
                  </a:cubicBezTo>
                  <a:lnTo>
                    <a:pt x="4894" y="2315"/>
                  </a:lnTo>
                  <a:cubicBezTo>
                    <a:pt x="4894" y="2315"/>
                    <a:pt x="4894" y="2315"/>
                    <a:pt x="4894" y="2315"/>
                  </a:cubicBezTo>
                  <a:cubicBezTo>
                    <a:pt x="4894" y="2315"/>
                    <a:pt x="4894" y="2315"/>
                    <a:pt x="4894" y="2314"/>
                  </a:cubicBezTo>
                  <a:lnTo>
                    <a:pt x="4894" y="2314"/>
                  </a:lnTo>
                  <a:cubicBezTo>
                    <a:pt x="4882" y="1350"/>
                    <a:pt x="4275" y="505"/>
                    <a:pt x="3370" y="172"/>
                  </a:cubicBezTo>
                  <a:cubicBezTo>
                    <a:pt x="3083" y="57"/>
                    <a:pt x="2783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6289722" y="1957103"/>
              <a:ext cx="564936" cy="1345121"/>
            </a:xfrm>
            <a:custGeom>
              <a:avLst/>
              <a:gdLst/>
              <a:ahLst/>
              <a:cxnLst/>
              <a:rect l="l" t="t" r="r" b="b"/>
              <a:pathLst>
                <a:path w="12157" h="28946" extrusionOk="0">
                  <a:moveTo>
                    <a:pt x="6015" y="0"/>
                  </a:moveTo>
                  <a:cubicBezTo>
                    <a:pt x="5874" y="0"/>
                    <a:pt x="5734" y="15"/>
                    <a:pt x="5596" y="44"/>
                  </a:cubicBezTo>
                  <a:cubicBezTo>
                    <a:pt x="5548" y="56"/>
                    <a:pt x="5489" y="68"/>
                    <a:pt x="5441" y="80"/>
                  </a:cubicBezTo>
                  <a:cubicBezTo>
                    <a:pt x="4870" y="270"/>
                    <a:pt x="4417" y="722"/>
                    <a:pt x="4227" y="1306"/>
                  </a:cubicBezTo>
                  <a:cubicBezTo>
                    <a:pt x="3512" y="3461"/>
                    <a:pt x="1977" y="10152"/>
                    <a:pt x="1679" y="12391"/>
                  </a:cubicBezTo>
                  <a:cubicBezTo>
                    <a:pt x="1310" y="15212"/>
                    <a:pt x="869" y="16355"/>
                    <a:pt x="417" y="19201"/>
                  </a:cubicBezTo>
                  <a:cubicBezTo>
                    <a:pt x="0" y="21808"/>
                    <a:pt x="714" y="25952"/>
                    <a:pt x="1488" y="28476"/>
                  </a:cubicBezTo>
                  <a:cubicBezTo>
                    <a:pt x="1593" y="28813"/>
                    <a:pt x="1697" y="28946"/>
                    <a:pt x="1814" y="28946"/>
                  </a:cubicBezTo>
                  <a:cubicBezTo>
                    <a:pt x="2202" y="28946"/>
                    <a:pt x="2737" y="27495"/>
                    <a:pt x="3953" y="27202"/>
                  </a:cubicBezTo>
                  <a:cubicBezTo>
                    <a:pt x="5501" y="26821"/>
                    <a:pt x="5572" y="25249"/>
                    <a:pt x="6120" y="23904"/>
                  </a:cubicBezTo>
                  <a:cubicBezTo>
                    <a:pt x="7144" y="21368"/>
                    <a:pt x="7608" y="16903"/>
                    <a:pt x="8192" y="14248"/>
                  </a:cubicBezTo>
                  <a:cubicBezTo>
                    <a:pt x="9001" y="10497"/>
                    <a:pt x="12156" y="2223"/>
                    <a:pt x="6787" y="151"/>
                  </a:cubicBezTo>
                  <a:cubicBezTo>
                    <a:pt x="6539" y="50"/>
                    <a:pt x="6276" y="0"/>
                    <a:pt x="6015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6295810" y="1953199"/>
              <a:ext cx="466419" cy="1352370"/>
            </a:xfrm>
            <a:custGeom>
              <a:avLst/>
              <a:gdLst/>
              <a:ahLst/>
              <a:cxnLst/>
              <a:rect l="l" t="t" r="r" b="b"/>
              <a:pathLst>
                <a:path w="10037" h="29102" extrusionOk="0">
                  <a:moveTo>
                    <a:pt x="5936" y="160"/>
                  </a:moveTo>
                  <a:cubicBezTo>
                    <a:pt x="6447" y="160"/>
                    <a:pt x="6946" y="392"/>
                    <a:pt x="7382" y="664"/>
                  </a:cubicBezTo>
                  <a:cubicBezTo>
                    <a:pt x="7751" y="878"/>
                    <a:pt x="8072" y="1164"/>
                    <a:pt x="8358" y="1485"/>
                  </a:cubicBezTo>
                  <a:cubicBezTo>
                    <a:pt x="8882" y="2128"/>
                    <a:pt x="9239" y="2890"/>
                    <a:pt x="9394" y="3700"/>
                  </a:cubicBezTo>
                  <a:cubicBezTo>
                    <a:pt x="9787" y="5533"/>
                    <a:pt x="9501" y="7474"/>
                    <a:pt x="9132" y="9284"/>
                  </a:cubicBezTo>
                  <a:cubicBezTo>
                    <a:pt x="8787" y="10951"/>
                    <a:pt x="8287" y="12582"/>
                    <a:pt x="7918" y="14237"/>
                  </a:cubicBezTo>
                  <a:cubicBezTo>
                    <a:pt x="7394" y="16630"/>
                    <a:pt x="7132" y="19071"/>
                    <a:pt x="6584" y="21464"/>
                  </a:cubicBezTo>
                  <a:cubicBezTo>
                    <a:pt x="6453" y="22035"/>
                    <a:pt x="6298" y="22595"/>
                    <a:pt x="6120" y="23154"/>
                  </a:cubicBezTo>
                  <a:cubicBezTo>
                    <a:pt x="5953" y="23666"/>
                    <a:pt x="5751" y="24155"/>
                    <a:pt x="5584" y="24667"/>
                  </a:cubicBezTo>
                  <a:cubicBezTo>
                    <a:pt x="5286" y="25631"/>
                    <a:pt x="4989" y="26774"/>
                    <a:pt x="3917" y="27143"/>
                  </a:cubicBezTo>
                  <a:cubicBezTo>
                    <a:pt x="3691" y="27214"/>
                    <a:pt x="3453" y="27298"/>
                    <a:pt x="3239" y="27393"/>
                  </a:cubicBezTo>
                  <a:cubicBezTo>
                    <a:pt x="3036" y="27500"/>
                    <a:pt x="2858" y="27631"/>
                    <a:pt x="2691" y="27786"/>
                  </a:cubicBezTo>
                  <a:cubicBezTo>
                    <a:pt x="2429" y="28060"/>
                    <a:pt x="2179" y="28346"/>
                    <a:pt x="1941" y="28655"/>
                  </a:cubicBezTo>
                  <a:cubicBezTo>
                    <a:pt x="1858" y="28750"/>
                    <a:pt x="1762" y="28834"/>
                    <a:pt x="1667" y="28917"/>
                  </a:cubicBezTo>
                  <a:lnTo>
                    <a:pt x="1667" y="28917"/>
                  </a:lnTo>
                  <a:cubicBezTo>
                    <a:pt x="1643" y="28876"/>
                    <a:pt x="1614" y="28828"/>
                    <a:pt x="1607" y="28822"/>
                  </a:cubicBezTo>
                  <a:cubicBezTo>
                    <a:pt x="1524" y="28619"/>
                    <a:pt x="1453" y="28393"/>
                    <a:pt x="1393" y="28167"/>
                  </a:cubicBezTo>
                  <a:cubicBezTo>
                    <a:pt x="1322" y="27893"/>
                    <a:pt x="1250" y="27619"/>
                    <a:pt x="1179" y="27345"/>
                  </a:cubicBezTo>
                  <a:cubicBezTo>
                    <a:pt x="869" y="26083"/>
                    <a:pt x="631" y="24798"/>
                    <a:pt x="488" y="23512"/>
                  </a:cubicBezTo>
                  <a:cubicBezTo>
                    <a:pt x="310" y="22262"/>
                    <a:pt x="286" y="20988"/>
                    <a:pt x="393" y="19737"/>
                  </a:cubicBezTo>
                  <a:cubicBezTo>
                    <a:pt x="536" y="18440"/>
                    <a:pt x="845" y="17154"/>
                    <a:pt x="1119" y="15892"/>
                  </a:cubicBezTo>
                  <a:cubicBezTo>
                    <a:pt x="1369" y="14689"/>
                    <a:pt x="1560" y="13487"/>
                    <a:pt x="1738" y="12272"/>
                  </a:cubicBezTo>
                  <a:cubicBezTo>
                    <a:pt x="2012" y="10391"/>
                    <a:pt x="2453" y="8534"/>
                    <a:pt x="2881" y="6688"/>
                  </a:cubicBezTo>
                  <a:cubicBezTo>
                    <a:pt x="3119" y="5664"/>
                    <a:pt x="3370" y="4640"/>
                    <a:pt x="3631" y="3628"/>
                  </a:cubicBezTo>
                  <a:cubicBezTo>
                    <a:pt x="3834" y="2878"/>
                    <a:pt x="4012" y="2104"/>
                    <a:pt x="4274" y="1378"/>
                  </a:cubicBezTo>
                  <a:cubicBezTo>
                    <a:pt x="4482" y="812"/>
                    <a:pt x="4959" y="370"/>
                    <a:pt x="5541" y="202"/>
                  </a:cubicBezTo>
                  <a:lnTo>
                    <a:pt x="5541" y="202"/>
                  </a:lnTo>
                  <a:cubicBezTo>
                    <a:pt x="5542" y="202"/>
                    <a:pt x="5544" y="202"/>
                    <a:pt x="5545" y="202"/>
                  </a:cubicBezTo>
                  <a:cubicBezTo>
                    <a:pt x="5558" y="202"/>
                    <a:pt x="5571" y="201"/>
                    <a:pt x="5584" y="199"/>
                  </a:cubicBezTo>
                  <a:cubicBezTo>
                    <a:pt x="5702" y="173"/>
                    <a:pt x="5819" y="160"/>
                    <a:pt x="5936" y="160"/>
                  </a:cubicBezTo>
                  <a:close/>
                  <a:moveTo>
                    <a:pt x="1689" y="28945"/>
                  </a:moveTo>
                  <a:cubicBezTo>
                    <a:pt x="1710" y="28945"/>
                    <a:pt x="1723" y="28951"/>
                    <a:pt x="1703" y="28977"/>
                  </a:cubicBezTo>
                  <a:cubicBezTo>
                    <a:pt x="1703" y="28977"/>
                    <a:pt x="1695" y="28964"/>
                    <a:pt x="1684" y="28945"/>
                  </a:cubicBezTo>
                  <a:lnTo>
                    <a:pt x="1684" y="28945"/>
                  </a:lnTo>
                  <a:cubicBezTo>
                    <a:pt x="1686" y="28945"/>
                    <a:pt x="1687" y="28945"/>
                    <a:pt x="1689" y="28945"/>
                  </a:cubicBezTo>
                  <a:close/>
                  <a:moveTo>
                    <a:pt x="5770" y="1"/>
                  </a:moveTo>
                  <a:cubicBezTo>
                    <a:pt x="5630" y="1"/>
                    <a:pt x="5488" y="14"/>
                    <a:pt x="5346" y="44"/>
                  </a:cubicBezTo>
                  <a:cubicBezTo>
                    <a:pt x="5331" y="49"/>
                    <a:pt x="5322" y="56"/>
                    <a:pt x="5318" y="63"/>
                  </a:cubicBezTo>
                  <a:lnTo>
                    <a:pt x="5318" y="63"/>
                  </a:lnTo>
                  <a:cubicBezTo>
                    <a:pt x="4735" y="212"/>
                    <a:pt x="4247" y="625"/>
                    <a:pt x="4001" y="1176"/>
                  </a:cubicBezTo>
                  <a:cubicBezTo>
                    <a:pt x="3870" y="1521"/>
                    <a:pt x="3762" y="1878"/>
                    <a:pt x="3667" y="2235"/>
                  </a:cubicBezTo>
                  <a:cubicBezTo>
                    <a:pt x="3405" y="3176"/>
                    <a:pt x="3167" y="4128"/>
                    <a:pt x="2929" y="5081"/>
                  </a:cubicBezTo>
                  <a:cubicBezTo>
                    <a:pt x="2417" y="7153"/>
                    <a:pt x="1941" y="9224"/>
                    <a:pt x="1560" y="11320"/>
                  </a:cubicBezTo>
                  <a:cubicBezTo>
                    <a:pt x="1369" y="12379"/>
                    <a:pt x="1262" y="13439"/>
                    <a:pt x="1060" y="14499"/>
                  </a:cubicBezTo>
                  <a:cubicBezTo>
                    <a:pt x="822" y="15761"/>
                    <a:pt x="524" y="17011"/>
                    <a:pt x="298" y="18285"/>
                  </a:cubicBezTo>
                  <a:cubicBezTo>
                    <a:pt x="167" y="18940"/>
                    <a:pt x="71" y="19606"/>
                    <a:pt x="24" y="20285"/>
                  </a:cubicBezTo>
                  <a:cubicBezTo>
                    <a:pt x="0" y="20916"/>
                    <a:pt x="12" y="21535"/>
                    <a:pt x="60" y="22166"/>
                  </a:cubicBezTo>
                  <a:cubicBezTo>
                    <a:pt x="143" y="23535"/>
                    <a:pt x="333" y="24893"/>
                    <a:pt x="631" y="26250"/>
                  </a:cubicBezTo>
                  <a:cubicBezTo>
                    <a:pt x="762" y="26857"/>
                    <a:pt x="905" y="27465"/>
                    <a:pt x="1072" y="28060"/>
                  </a:cubicBezTo>
                  <a:cubicBezTo>
                    <a:pt x="1155" y="28357"/>
                    <a:pt x="1226" y="28869"/>
                    <a:pt x="1524" y="29036"/>
                  </a:cubicBezTo>
                  <a:cubicBezTo>
                    <a:pt x="1601" y="29082"/>
                    <a:pt x="1673" y="29102"/>
                    <a:pt x="1741" y="29102"/>
                  </a:cubicBezTo>
                  <a:cubicBezTo>
                    <a:pt x="1902" y="29102"/>
                    <a:pt x="2038" y="28988"/>
                    <a:pt x="2155" y="28846"/>
                  </a:cubicBezTo>
                  <a:cubicBezTo>
                    <a:pt x="2417" y="28548"/>
                    <a:pt x="2643" y="28238"/>
                    <a:pt x="2917" y="27965"/>
                  </a:cubicBezTo>
                  <a:cubicBezTo>
                    <a:pt x="3084" y="27798"/>
                    <a:pt x="3274" y="27655"/>
                    <a:pt x="3477" y="27548"/>
                  </a:cubicBezTo>
                  <a:cubicBezTo>
                    <a:pt x="3715" y="27429"/>
                    <a:pt x="3953" y="27345"/>
                    <a:pt x="4203" y="27274"/>
                  </a:cubicBezTo>
                  <a:cubicBezTo>
                    <a:pt x="4679" y="27084"/>
                    <a:pt x="5072" y="26738"/>
                    <a:pt x="5310" y="26298"/>
                  </a:cubicBezTo>
                  <a:cubicBezTo>
                    <a:pt x="5548" y="25810"/>
                    <a:pt x="5739" y="25309"/>
                    <a:pt x="5870" y="24786"/>
                  </a:cubicBezTo>
                  <a:cubicBezTo>
                    <a:pt x="6048" y="24262"/>
                    <a:pt x="6263" y="23750"/>
                    <a:pt x="6429" y="23214"/>
                  </a:cubicBezTo>
                  <a:cubicBezTo>
                    <a:pt x="7215" y="20749"/>
                    <a:pt x="7513" y="18154"/>
                    <a:pt x="7965" y="15630"/>
                  </a:cubicBezTo>
                  <a:cubicBezTo>
                    <a:pt x="8287" y="13844"/>
                    <a:pt x="8811" y="12094"/>
                    <a:pt x="9227" y="10320"/>
                  </a:cubicBezTo>
                  <a:cubicBezTo>
                    <a:pt x="9668" y="8438"/>
                    <a:pt x="10037" y="6462"/>
                    <a:pt x="9823" y="4521"/>
                  </a:cubicBezTo>
                  <a:cubicBezTo>
                    <a:pt x="9739" y="3652"/>
                    <a:pt x="9477" y="2819"/>
                    <a:pt x="9037" y="2069"/>
                  </a:cubicBezTo>
                  <a:cubicBezTo>
                    <a:pt x="8584" y="1330"/>
                    <a:pt x="7918" y="735"/>
                    <a:pt x="7132" y="366"/>
                  </a:cubicBezTo>
                  <a:cubicBezTo>
                    <a:pt x="6701" y="155"/>
                    <a:pt x="6242" y="1"/>
                    <a:pt x="5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6377691" y="1832979"/>
              <a:ext cx="404475" cy="529619"/>
            </a:xfrm>
            <a:custGeom>
              <a:avLst/>
              <a:gdLst/>
              <a:ahLst/>
              <a:cxnLst/>
              <a:rect l="l" t="t" r="r" b="b"/>
              <a:pathLst>
                <a:path w="8704" h="11397" extrusionOk="0">
                  <a:moveTo>
                    <a:pt x="4763" y="0"/>
                  </a:moveTo>
                  <a:cubicBezTo>
                    <a:pt x="3215" y="691"/>
                    <a:pt x="1727" y="2417"/>
                    <a:pt x="1179" y="3905"/>
                  </a:cubicBezTo>
                  <a:cubicBezTo>
                    <a:pt x="536" y="5656"/>
                    <a:pt x="298" y="7049"/>
                    <a:pt x="0" y="8930"/>
                  </a:cubicBezTo>
                  <a:cubicBezTo>
                    <a:pt x="2269" y="9937"/>
                    <a:pt x="4496" y="11397"/>
                    <a:pt x="7046" y="11397"/>
                  </a:cubicBezTo>
                  <a:cubicBezTo>
                    <a:pt x="7240" y="11397"/>
                    <a:pt x="7435" y="11388"/>
                    <a:pt x="7632" y="11371"/>
                  </a:cubicBezTo>
                  <a:cubicBezTo>
                    <a:pt x="8335" y="11311"/>
                    <a:pt x="8323" y="11371"/>
                    <a:pt x="8454" y="10644"/>
                  </a:cubicBezTo>
                  <a:cubicBezTo>
                    <a:pt x="8608" y="9692"/>
                    <a:pt x="8680" y="8716"/>
                    <a:pt x="8668" y="7739"/>
                  </a:cubicBezTo>
                  <a:cubicBezTo>
                    <a:pt x="8680" y="6525"/>
                    <a:pt x="8704" y="5346"/>
                    <a:pt x="8275" y="4167"/>
                  </a:cubicBezTo>
                  <a:cubicBezTo>
                    <a:pt x="7787" y="2822"/>
                    <a:pt x="6858" y="2393"/>
                    <a:pt x="4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6369931" y="1830284"/>
              <a:ext cx="418881" cy="535195"/>
            </a:xfrm>
            <a:custGeom>
              <a:avLst/>
              <a:gdLst/>
              <a:ahLst/>
              <a:cxnLst/>
              <a:rect l="l" t="t" r="r" b="b"/>
              <a:pathLst>
                <a:path w="9014" h="11517" extrusionOk="0">
                  <a:moveTo>
                    <a:pt x="4886" y="197"/>
                  </a:moveTo>
                  <a:cubicBezTo>
                    <a:pt x="5351" y="724"/>
                    <a:pt x="5826" y="1241"/>
                    <a:pt x="6323" y="1737"/>
                  </a:cubicBezTo>
                  <a:cubicBezTo>
                    <a:pt x="6680" y="2094"/>
                    <a:pt x="7049" y="2451"/>
                    <a:pt x="7394" y="2832"/>
                  </a:cubicBezTo>
                  <a:cubicBezTo>
                    <a:pt x="7668" y="3106"/>
                    <a:pt x="7894" y="3428"/>
                    <a:pt x="8085" y="3773"/>
                  </a:cubicBezTo>
                  <a:cubicBezTo>
                    <a:pt x="8382" y="4380"/>
                    <a:pt x="8561" y="5047"/>
                    <a:pt x="8621" y="5737"/>
                  </a:cubicBezTo>
                  <a:cubicBezTo>
                    <a:pt x="8692" y="6583"/>
                    <a:pt x="8704" y="7440"/>
                    <a:pt x="8668" y="8297"/>
                  </a:cubicBezTo>
                  <a:cubicBezTo>
                    <a:pt x="8668" y="9143"/>
                    <a:pt x="8585" y="9988"/>
                    <a:pt x="8442" y="10821"/>
                  </a:cubicBezTo>
                  <a:cubicBezTo>
                    <a:pt x="8418" y="10964"/>
                    <a:pt x="8394" y="11226"/>
                    <a:pt x="8240" y="11310"/>
                  </a:cubicBezTo>
                  <a:cubicBezTo>
                    <a:pt x="8168" y="11333"/>
                    <a:pt x="8085" y="11357"/>
                    <a:pt x="8001" y="11357"/>
                  </a:cubicBezTo>
                  <a:cubicBezTo>
                    <a:pt x="7835" y="11369"/>
                    <a:pt x="7656" y="11381"/>
                    <a:pt x="7490" y="11393"/>
                  </a:cubicBezTo>
                  <a:cubicBezTo>
                    <a:pt x="7416" y="11395"/>
                    <a:pt x="7342" y="11396"/>
                    <a:pt x="7269" y="11396"/>
                  </a:cubicBezTo>
                  <a:cubicBezTo>
                    <a:pt x="6535" y="11396"/>
                    <a:pt x="5813" y="11288"/>
                    <a:pt x="5120" y="11071"/>
                  </a:cubicBezTo>
                  <a:cubicBezTo>
                    <a:pt x="3431" y="10587"/>
                    <a:pt x="1906" y="9681"/>
                    <a:pt x="325" y="8970"/>
                  </a:cubicBezTo>
                  <a:lnTo>
                    <a:pt x="325" y="8970"/>
                  </a:lnTo>
                  <a:cubicBezTo>
                    <a:pt x="550" y="7571"/>
                    <a:pt x="788" y="6172"/>
                    <a:pt x="1215" y="4821"/>
                  </a:cubicBezTo>
                  <a:cubicBezTo>
                    <a:pt x="1405" y="4178"/>
                    <a:pt x="1667" y="3559"/>
                    <a:pt x="1989" y="2987"/>
                  </a:cubicBezTo>
                  <a:cubicBezTo>
                    <a:pt x="2334" y="2416"/>
                    <a:pt x="2739" y="1904"/>
                    <a:pt x="3203" y="1439"/>
                  </a:cubicBezTo>
                  <a:cubicBezTo>
                    <a:pt x="3697" y="935"/>
                    <a:pt x="4261" y="512"/>
                    <a:pt x="4886" y="197"/>
                  </a:cubicBezTo>
                  <a:close/>
                  <a:moveTo>
                    <a:pt x="4888" y="0"/>
                  </a:moveTo>
                  <a:cubicBezTo>
                    <a:pt x="4861" y="0"/>
                    <a:pt x="4837" y="3"/>
                    <a:pt x="4823" y="11"/>
                  </a:cubicBezTo>
                  <a:cubicBezTo>
                    <a:pt x="3608" y="558"/>
                    <a:pt x="2596" y="1546"/>
                    <a:pt x="1870" y="2642"/>
                  </a:cubicBezTo>
                  <a:cubicBezTo>
                    <a:pt x="1108" y="3785"/>
                    <a:pt x="739" y="5166"/>
                    <a:pt x="453" y="6488"/>
                  </a:cubicBezTo>
                  <a:cubicBezTo>
                    <a:pt x="274" y="7309"/>
                    <a:pt x="143" y="8143"/>
                    <a:pt x="0" y="8976"/>
                  </a:cubicBezTo>
                  <a:cubicBezTo>
                    <a:pt x="0" y="9000"/>
                    <a:pt x="36" y="9024"/>
                    <a:pt x="48" y="9024"/>
                  </a:cubicBezTo>
                  <a:cubicBezTo>
                    <a:pt x="1548" y="9702"/>
                    <a:pt x="2977" y="10524"/>
                    <a:pt x="4537" y="11048"/>
                  </a:cubicBezTo>
                  <a:cubicBezTo>
                    <a:pt x="5287" y="11310"/>
                    <a:pt x="6061" y="11464"/>
                    <a:pt x="6847" y="11512"/>
                  </a:cubicBezTo>
                  <a:cubicBezTo>
                    <a:pt x="6945" y="11515"/>
                    <a:pt x="7043" y="11516"/>
                    <a:pt x="7141" y="11516"/>
                  </a:cubicBezTo>
                  <a:cubicBezTo>
                    <a:pt x="7435" y="11516"/>
                    <a:pt x="7728" y="11503"/>
                    <a:pt x="8013" y="11476"/>
                  </a:cubicBezTo>
                  <a:cubicBezTo>
                    <a:pt x="8192" y="11464"/>
                    <a:pt x="8418" y="11464"/>
                    <a:pt x="8561" y="11345"/>
                  </a:cubicBezTo>
                  <a:cubicBezTo>
                    <a:pt x="8704" y="11238"/>
                    <a:pt x="8728" y="11012"/>
                    <a:pt x="8752" y="10845"/>
                  </a:cubicBezTo>
                  <a:cubicBezTo>
                    <a:pt x="8835" y="10417"/>
                    <a:pt x="8894" y="9988"/>
                    <a:pt x="8930" y="9559"/>
                  </a:cubicBezTo>
                  <a:cubicBezTo>
                    <a:pt x="9002" y="8655"/>
                    <a:pt x="9014" y="7750"/>
                    <a:pt x="9002" y="6845"/>
                  </a:cubicBezTo>
                  <a:cubicBezTo>
                    <a:pt x="8978" y="5559"/>
                    <a:pt x="8823" y="4190"/>
                    <a:pt x="8001" y="3154"/>
                  </a:cubicBezTo>
                  <a:cubicBezTo>
                    <a:pt x="7644" y="2725"/>
                    <a:pt x="7275" y="2332"/>
                    <a:pt x="6882" y="1963"/>
                  </a:cubicBezTo>
                  <a:cubicBezTo>
                    <a:pt x="6263" y="1332"/>
                    <a:pt x="5656" y="701"/>
                    <a:pt x="5084" y="46"/>
                  </a:cubicBezTo>
                  <a:cubicBezTo>
                    <a:pt x="5062" y="24"/>
                    <a:pt x="5018" y="12"/>
                    <a:pt x="4970" y="8"/>
                  </a:cubicBezTo>
                  <a:lnTo>
                    <a:pt x="4970" y="8"/>
                  </a:lnTo>
                  <a:cubicBezTo>
                    <a:pt x="4943" y="3"/>
                    <a:pt x="4914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6532717" y="1983359"/>
              <a:ext cx="180722" cy="375106"/>
            </a:xfrm>
            <a:custGeom>
              <a:avLst/>
              <a:gdLst/>
              <a:ahLst/>
              <a:cxnLst/>
              <a:rect l="l" t="t" r="r" b="b"/>
              <a:pathLst>
                <a:path w="3889" h="8072" extrusionOk="0">
                  <a:moveTo>
                    <a:pt x="87" y="0"/>
                  </a:moveTo>
                  <a:cubicBezTo>
                    <a:pt x="37" y="0"/>
                    <a:pt x="1" y="12"/>
                    <a:pt x="10" y="38"/>
                  </a:cubicBezTo>
                  <a:lnTo>
                    <a:pt x="22" y="38"/>
                  </a:lnTo>
                  <a:cubicBezTo>
                    <a:pt x="843" y="2086"/>
                    <a:pt x="1974" y="3979"/>
                    <a:pt x="2832" y="6003"/>
                  </a:cubicBezTo>
                  <a:cubicBezTo>
                    <a:pt x="3105" y="6646"/>
                    <a:pt x="3355" y="7313"/>
                    <a:pt x="3582" y="7980"/>
                  </a:cubicBezTo>
                  <a:cubicBezTo>
                    <a:pt x="3597" y="8033"/>
                    <a:pt x="3721" y="8071"/>
                    <a:pt x="3805" y="8071"/>
                  </a:cubicBezTo>
                  <a:cubicBezTo>
                    <a:pt x="3853" y="8071"/>
                    <a:pt x="3888" y="8058"/>
                    <a:pt x="3879" y="8027"/>
                  </a:cubicBezTo>
                  <a:cubicBezTo>
                    <a:pt x="3510" y="6908"/>
                    <a:pt x="3058" y="5825"/>
                    <a:pt x="2546" y="4765"/>
                  </a:cubicBezTo>
                  <a:cubicBezTo>
                    <a:pt x="2093" y="3825"/>
                    <a:pt x="1593" y="2896"/>
                    <a:pt x="1141" y="1955"/>
                  </a:cubicBezTo>
                  <a:cubicBezTo>
                    <a:pt x="843" y="1336"/>
                    <a:pt x="569" y="717"/>
                    <a:pt x="319" y="86"/>
                  </a:cubicBezTo>
                  <a:cubicBezTo>
                    <a:pt x="297" y="34"/>
                    <a:pt x="171" y="0"/>
                    <a:pt x="87" y="0"/>
                  </a:cubicBezTo>
                  <a:close/>
                </a:path>
              </a:pathLst>
            </a:custGeom>
            <a:solidFill>
              <a:srgbClr val="A2C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6515430" y="1582827"/>
              <a:ext cx="1451723" cy="1091162"/>
            </a:xfrm>
            <a:custGeom>
              <a:avLst/>
              <a:gdLst/>
              <a:ahLst/>
              <a:cxnLst/>
              <a:rect l="l" t="t" r="r" b="b"/>
              <a:pathLst>
                <a:path w="31240" h="23481" extrusionOk="0">
                  <a:moveTo>
                    <a:pt x="15245" y="1"/>
                  </a:moveTo>
                  <a:cubicBezTo>
                    <a:pt x="12238" y="1"/>
                    <a:pt x="8201" y="1922"/>
                    <a:pt x="1584" y="5383"/>
                  </a:cubicBezTo>
                  <a:cubicBezTo>
                    <a:pt x="394" y="6288"/>
                    <a:pt x="1" y="7062"/>
                    <a:pt x="96" y="8384"/>
                  </a:cubicBezTo>
                  <a:cubicBezTo>
                    <a:pt x="179" y="9705"/>
                    <a:pt x="941" y="10896"/>
                    <a:pt x="1525" y="12039"/>
                  </a:cubicBezTo>
                  <a:cubicBezTo>
                    <a:pt x="2799" y="14575"/>
                    <a:pt x="4763" y="17111"/>
                    <a:pt x="5490" y="19837"/>
                  </a:cubicBezTo>
                  <a:cubicBezTo>
                    <a:pt x="5585" y="20147"/>
                    <a:pt x="5644" y="20468"/>
                    <a:pt x="5656" y="20790"/>
                  </a:cubicBezTo>
                  <a:cubicBezTo>
                    <a:pt x="5656" y="21278"/>
                    <a:pt x="5359" y="21504"/>
                    <a:pt x="5299" y="21897"/>
                  </a:cubicBezTo>
                  <a:cubicBezTo>
                    <a:pt x="5240" y="22290"/>
                    <a:pt x="5656" y="22552"/>
                    <a:pt x="5597" y="22814"/>
                  </a:cubicBezTo>
                  <a:cubicBezTo>
                    <a:pt x="5549" y="23088"/>
                    <a:pt x="4990" y="23219"/>
                    <a:pt x="4847" y="23481"/>
                  </a:cubicBezTo>
                  <a:cubicBezTo>
                    <a:pt x="7014" y="22433"/>
                    <a:pt x="9300" y="22088"/>
                    <a:pt x="12550" y="21302"/>
                  </a:cubicBezTo>
                  <a:cubicBezTo>
                    <a:pt x="15125" y="20678"/>
                    <a:pt x="17393" y="20075"/>
                    <a:pt x="20043" y="20075"/>
                  </a:cubicBezTo>
                  <a:cubicBezTo>
                    <a:pt x="20934" y="20075"/>
                    <a:pt x="21869" y="20143"/>
                    <a:pt x="22873" y="20302"/>
                  </a:cubicBezTo>
                  <a:cubicBezTo>
                    <a:pt x="26611" y="20897"/>
                    <a:pt x="30362" y="22897"/>
                    <a:pt x="30505" y="22945"/>
                  </a:cubicBezTo>
                  <a:cubicBezTo>
                    <a:pt x="30515" y="22948"/>
                    <a:pt x="30525" y="22949"/>
                    <a:pt x="30534" y="22949"/>
                  </a:cubicBezTo>
                  <a:cubicBezTo>
                    <a:pt x="31239" y="22949"/>
                    <a:pt x="28382" y="14974"/>
                    <a:pt x="27195" y="12765"/>
                  </a:cubicBezTo>
                  <a:cubicBezTo>
                    <a:pt x="26064" y="10658"/>
                    <a:pt x="25171" y="9074"/>
                    <a:pt x="24040" y="6979"/>
                  </a:cubicBezTo>
                  <a:cubicBezTo>
                    <a:pt x="23063" y="5193"/>
                    <a:pt x="19932" y="1799"/>
                    <a:pt x="18182" y="775"/>
                  </a:cubicBezTo>
                  <a:cubicBezTo>
                    <a:pt x="17289" y="253"/>
                    <a:pt x="16334" y="1"/>
                    <a:pt x="15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6510458" y="1580085"/>
              <a:ext cx="1437503" cy="1096506"/>
            </a:xfrm>
            <a:custGeom>
              <a:avLst/>
              <a:gdLst/>
              <a:ahLst/>
              <a:cxnLst/>
              <a:rect l="l" t="t" r="r" b="b"/>
              <a:pathLst>
                <a:path w="30934" h="23596" extrusionOk="0">
                  <a:moveTo>
                    <a:pt x="30560" y="22942"/>
                  </a:moveTo>
                  <a:cubicBezTo>
                    <a:pt x="30558" y="22943"/>
                    <a:pt x="30555" y="22944"/>
                    <a:pt x="30552" y="22944"/>
                  </a:cubicBezTo>
                  <a:cubicBezTo>
                    <a:pt x="30552" y="22943"/>
                    <a:pt x="30555" y="22942"/>
                    <a:pt x="30560" y="22942"/>
                  </a:cubicBezTo>
                  <a:close/>
                  <a:moveTo>
                    <a:pt x="30681" y="22967"/>
                  </a:moveTo>
                  <a:cubicBezTo>
                    <a:pt x="30684" y="22968"/>
                    <a:pt x="30685" y="22968"/>
                    <a:pt x="30683" y="22968"/>
                  </a:cubicBezTo>
                  <a:cubicBezTo>
                    <a:pt x="30682" y="22968"/>
                    <a:pt x="30682" y="22967"/>
                    <a:pt x="30681" y="22967"/>
                  </a:cubicBezTo>
                  <a:close/>
                  <a:moveTo>
                    <a:pt x="15454" y="141"/>
                  </a:moveTo>
                  <a:cubicBezTo>
                    <a:pt x="16081" y="141"/>
                    <a:pt x="16704" y="248"/>
                    <a:pt x="17289" y="454"/>
                  </a:cubicBezTo>
                  <a:cubicBezTo>
                    <a:pt x="18074" y="739"/>
                    <a:pt x="18765" y="1239"/>
                    <a:pt x="19396" y="1775"/>
                  </a:cubicBezTo>
                  <a:cubicBezTo>
                    <a:pt x="20348" y="2585"/>
                    <a:pt x="21230" y="3478"/>
                    <a:pt x="22051" y="4418"/>
                  </a:cubicBezTo>
                  <a:cubicBezTo>
                    <a:pt x="22777" y="5252"/>
                    <a:pt x="23492" y="6133"/>
                    <a:pt x="24027" y="7109"/>
                  </a:cubicBezTo>
                  <a:cubicBezTo>
                    <a:pt x="24813" y="8538"/>
                    <a:pt x="25599" y="9967"/>
                    <a:pt x="26385" y="11407"/>
                  </a:cubicBezTo>
                  <a:cubicBezTo>
                    <a:pt x="26873" y="12300"/>
                    <a:pt x="27361" y="13193"/>
                    <a:pt x="27766" y="14134"/>
                  </a:cubicBezTo>
                  <a:cubicBezTo>
                    <a:pt x="28552" y="15955"/>
                    <a:pt x="29242" y="17825"/>
                    <a:pt x="29850" y="19718"/>
                  </a:cubicBezTo>
                  <a:cubicBezTo>
                    <a:pt x="30100" y="20480"/>
                    <a:pt x="30326" y="21254"/>
                    <a:pt x="30504" y="22039"/>
                  </a:cubicBezTo>
                  <a:cubicBezTo>
                    <a:pt x="30552" y="22266"/>
                    <a:pt x="30588" y="22504"/>
                    <a:pt x="30600" y="22742"/>
                  </a:cubicBezTo>
                  <a:cubicBezTo>
                    <a:pt x="30600" y="22797"/>
                    <a:pt x="30589" y="22852"/>
                    <a:pt x="30578" y="22908"/>
                  </a:cubicBezTo>
                  <a:lnTo>
                    <a:pt x="30578" y="22908"/>
                  </a:lnTo>
                  <a:cubicBezTo>
                    <a:pt x="30540" y="22889"/>
                    <a:pt x="30500" y="22873"/>
                    <a:pt x="30457" y="22861"/>
                  </a:cubicBezTo>
                  <a:lnTo>
                    <a:pt x="30028" y="22647"/>
                  </a:lnTo>
                  <a:cubicBezTo>
                    <a:pt x="29564" y="22432"/>
                    <a:pt x="29100" y="22218"/>
                    <a:pt x="28623" y="22016"/>
                  </a:cubicBezTo>
                  <a:cubicBezTo>
                    <a:pt x="27266" y="21432"/>
                    <a:pt x="25873" y="20956"/>
                    <a:pt x="24456" y="20599"/>
                  </a:cubicBezTo>
                  <a:cubicBezTo>
                    <a:pt x="23040" y="20258"/>
                    <a:pt x="21586" y="20079"/>
                    <a:pt x="20128" y="20079"/>
                  </a:cubicBezTo>
                  <a:cubicBezTo>
                    <a:pt x="19956" y="20079"/>
                    <a:pt x="19783" y="20082"/>
                    <a:pt x="19610" y="20087"/>
                  </a:cubicBezTo>
                  <a:cubicBezTo>
                    <a:pt x="18134" y="20146"/>
                    <a:pt x="16658" y="20337"/>
                    <a:pt x="15217" y="20682"/>
                  </a:cubicBezTo>
                  <a:cubicBezTo>
                    <a:pt x="13657" y="21016"/>
                    <a:pt x="12109" y="21420"/>
                    <a:pt x="10562" y="21766"/>
                  </a:cubicBezTo>
                  <a:cubicBezTo>
                    <a:pt x="9216" y="22063"/>
                    <a:pt x="7859" y="22361"/>
                    <a:pt x="6549" y="22801"/>
                  </a:cubicBezTo>
                  <a:cubicBezTo>
                    <a:pt x="6279" y="22888"/>
                    <a:pt x="6014" y="22984"/>
                    <a:pt x="5752" y="23088"/>
                  </a:cubicBezTo>
                  <a:lnTo>
                    <a:pt x="5752" y="23088"/>
                  </a:lnTo>
                  <a:cubicBezTo>
                    <a:pt x="5858" y="22979"/>
                    <a:pt x="5902" y="22844"/>
                    <a:pt x="5799" y="22647"/>
                  </a:cubicBezTo>
                  <a:cubicBezTo>
                    <a:pt x="5668" y="22397"/>
                    <a:pt x="5501" y="22194"/>
                    <a:pt x="5585" y="21897"/>
                  </a:cubicBezTo>
                  <a:cubicBezTo>
                    <a:pt x="5656" y="21635"/>
                    <a:pt x="5835" y="21408"/>
                    <a:pt x="5894" y="21135"/>
                  </a:cubicBezTo>
                  <a:cubicBezTo>
                    <a:pt x="5966" y="20766"/>
                    <a:pt x="5859" y="20385"/>
                    <a:pt x="5775" y="20027"/>
                  </a:cubicBezTo>
                  <a:cubicBezTo>
                    <a:pt x="5680" y="19682"/>
                    <a:pt x="5561" y="19313"/>
                    <a:pt x="5430" y="18968"/>
                  </a:cubicBezTo>
                  <a:cubicBezTo>
                    <a:pt x="5168" y="18265"/>
                    <a:pt x="4870" y="17575"/>
                    <a:pt x="4513" y="16920"/>
                  </a:cubicBezTo>
                  <a:cubicBezTo>
                    <a:pt x="3811" y="15574"/>
                    <a:pt x="2977" y="14300"/>
                    <a:pt x="2239" y="12979"/>
                  </a:cubicBezTo>
                  <a:cubicBezTo>
                    <a:pt x="1882" y="12336"/>
                    <a:pt x="1548" y="11681"/>
                    <a:pt x="1215" y="11026"/>
                  </a:cubicBezTo>
                  <a:cubicBezTo>
                    <a:pt x="882" y="10371"/>
                    <a:pt x="560" y="9693"/>
                    <a:pt x="417" y="8955"/>
                  </a:cubicBezTo>
                  <a:cubicBezTo>
                    <a:pt x="286" y="8312"/>
                    <a:pt x="286" y="7597"/>
                    <a:pt x="536" y="6978"/>
                  </a:cubicBezTo>
                  <a:cubicBezTo>
                    <a:pt x="780" y="6387"/>
                    <a:pt x="1284" y="5908"/>
                    <a:pt x="1794" y="5520"/>
                  </a:cubicBezTo>
                  <a:lnTo>
                    <a:pt x="1794" y="5520"/>
                  </a:lnTo>
                  <a:cubicBezTo>
                    <a:pt x="1805" y="5519"/>
                    <a:pt x="1814" y="5517"/>
                    <a:pt x="1822" y="5514"/>
                  </a:cubicBezTo>
                  <a:cubicBezTo>
                    <a:pt x="4454" y="4133"/>
                    <a:pt x="7097" y="2728"/>
                    <a:pt x="9847" y="1585"/>
                  </a:cubicBezTo>
                  <a:cubicBezTo>
                    <a:pt x="11550" y="870"/>
                    <a:pt x="13395" y="180"/>
                    <a:pt x="15264" y="144"/>
                  </a:cubicBezTo>
                  <a:cubicBezTo>
                    <a:pt x="15328" y="142"/>
                    <a:pt x="15391" y="141"/>
                    <a:pt x="15454" y="141"/>
                  </a:cubicBezTo>
                  <a:close/>
                  <a:moveTo>
                    <a:pt x="15285" y="0"/>
                  </a:moveTo>
                  <a:cubicBezTo>
                    <a:pt x="13902" y="0"/>
                    <a:pt x="12521" y="378"/>
                    <a:pt x="11228" y="834"/>
                  </a:cubicBezTo>
                  <a:cubicBezTo>
                    <a:pt x="8680" y="1727"/>
                    <a:pt x="6251" y="2978"/>
                    <a:pt x="3846" y="4204"/>
                  </a:cubicBezTo>
                  <a:cubicBezTo>
                    <a:pt x="3085" y="4596"/>
                    <a:pt x="2324" y="5001"/>
                    <a:pt x="1563" y="5393"/>
                  </a:cubicBezTo>
                  <a:lnTo>
                    <a:pt x="1563" y="5393"/>
                  </a:lnTo>
                  <a:cubicBezTo>
                    <a:pt x="1553" y="5396"/>
                    <a:pt x="1544" y="5401"/>
                    <a:pt x="1537" y="5406"/>
                  </a:cubicBezTo>
                  <a:cubicBezTo>
                    <a:pt x="1072" y="5752"/>
                    <a:pt x="620" y="6157"/>
                    <a:pt x="346" y="6680"/>
                  </a:cubicBezTo>
                  <a:cubicBezTo>
                    <a:pt x="108" y="7145"/>
                    <a:pt x="1" y="7669"/>
                    <a:pt x="36" y="8193"/>
                  </a:cubicBezTo>
                  <a:cubicBezTo>
                    <a:pt x="72" y="9669"/>
                    <a:pt x="894" y="10967"/>
                    <a:pt x="1548" y="12241"/>
                  </a:cubicBezTo>
                  <a:cubicBezTo>
                    <a:pt x="2918" y="14896"/>
                    <a:pt x="4870" y="17325"/>
                    <a:pt x="5537" y="20289"/>
                  </a:cubicBezTo>
                  <a:cubicBezTo>
                    <a:pt x="5656" y="20682"/>
                    <a:pt x="5609" y="21099"/>
                    <a:pt x="5430" y="21456"/>
                  </a:cubicBezTo>
                  <a:cubicBezTo>
                    <a:pt x="5299" y="21730"/>
                    <a:pt x="5180" y="21992"/>
                    <a:pt x="5311" y="22290"/>
                  </a:cubicBezTo>
                  <a:cubicBezTo>
                    <a:pt x="5406" y="22504"/>
                    <a:pt x="5680" y="22766"/>
                    <a:pt x="5478" y="22992"/>
                  </a:cubicBezTo>
                  <a:cubicBezTo>
                    <a:pt x="5263" y="23218"/>
                    <a:pt x="4966" y="23254"/>
                    <a:pt x="4811" y="23492"/>
                  </a:cubicBezTo>
                  <a:cubicBezTo>
                    <a:pt x="4765" y="23565"/>
                    <a:pt x="4921" y="23596"/>
                    <a:pt x="5019" y="23596"/>
                  </a:cubicBezTo>
                  <a:cubicBezTo>
                    <a:pt x="5049" y="23596"/>
                    <a:pt x="5073" y="23593"/>
                    <a:pt x="5085" y="23587"/>
                  </a:cubicBezTo>
                  <a:cubicBezTo>
                    <a:pt x="5086" y="23587"/>
                    <a:pt x="5088" y="23586"/>
                    <a:pt x="5090" y="23585"/>
                  </a:cubicBezTo>
                  <a:lnTo>
                    <a:pt x="5090" y="23585"/>
                  </a:lnTo>
                  <a:lnTo>
                    <a:pt x="5097" y="23587"/>
                  </a:lnTo>
                  <a:cubicBezTo>
                    <a:pt x="5098" y="23585"/>
                    <a:pt x="5100" y="23582"/>
                    <a:pt x="5102" y="23579"/>
                  </a:cubicBezTo>
                  <a:lnTo>
                    <a:pt x="5102" y="23579"/>
                  </a:lnTo>
                  <a:cubicBezTo>
                    <a:pt x="6311" y="23012"/>
                    <a:pt x="7591" y="22633"/>
                    <a:pt x="8883" y="22325"/>
                  </a:cubicBezTo>
                  <a:cubicBezTo>
                    <a:pt x="10442" y="21944"/>
                    <a:pt x="12002" y="21611"/>
                    <a:pt x="13550" y="21230"/>
                  </a:cubicBezTo>
                  <a:cubicBezTo>
                    <a:pt x="15038" y="20873"/>
                    <a:pt x="16538" y="20515"/>
                    <a:pt x="18074" y="20337"/>
                  </a:cubicBezTo>
                  <a:cubicBezTo>
                    <a:pt x="18773" y="20251"/>
                    <a:pt x="19477" y="20208"/>
                    <a:pt x="20183" y="20208"/>
                  </a:cubicBezTo>
                  <a:cubicBezTo>
                    <a:pt x="21138" y="20208"/>
                    <a:pt x="22094" y="20287"/>
                    <a:pt x="23039" y="20444"/>
                  </a:cubicBezTo>
                  <a:cubicBezTo>
                    <a:pt x="25599" y="20849"/>
                    <a:pt x="28028" y="21849"/>
                    <a:pt x="30338" y="22956"/>
                  </a:cubicBezTo>
                  <a:cubicBezTo>
                    <a:pt x="30435" y="23009"/>
                    <a:pt x="30571" y="23082"/>
                    <a:pt x="30694" y="23082"/>
                  </a:cubicBezTo>
                  <a:cubicBezTo>
                    <a:pt x="30736" y="23082"/>
                    <a:pt x="30777" y="23073"/>
                    <a:pt x="30814" y="23052"/>
                  </a:cubicBezTo>
                  <a:cubicBezTo>
                    <a:pt x="30933" y="22992"/>
                    <a:pt x="30921" y="22813"/>
                    <a:pt x="30909" y="22706"/>
                  </a:cubicBezTo>
                  <a:cubicBezTo>
                    <a:pt x="30885" y="22087"/>
                    <a:pt x="30683" y="21456"/>
                    <a:pt x="30504" y="20861"/>
                  </a:cubicBezTo>
                  <a:cubicBezTo>
                    <a:pt x="29933" y="18920"/>
                    <a:pt x="29266" y="17003"/>
                    <a:pt x="28492" y="15134"/>
                  </a:cubicBezTo>
                  <a:cubicBezTo>
                    <a:pt x="28195" y="14396"/>
                    <a:pt x="27885" y="13646"/>
                    <a:pt x="27516" y="12943"/>
                  </a:cubicBezTo>
                  <a:cubicBezTo>
                    <a:pt x="26778" y="11526"/>
                    <a:pt x="25992" y="10145"/>
                    <a:pt x="25218" y="8740"/>
                  </a:cubicBezTo>
                  <a:cubicBezTo>
                    <a:pt x="24861" y="8085"/>
                    <a:pt x="24528" y="7407"/>
                    <a:pt x="24135" y="6764"/>
                  </a:cubicBezTo>
                  <a:cubicBezTo>
                    <a:pt x="23849" y="6311"/>
                    <a:pt x="23551" y="5883"/>
                    <a:pt x="23218" y="5478"/>
                  </a:cubicBezTo>
                  <a:cubicBezTo>
                    <a:pt x="22432" y="4466"/>
                    <a:pt x="21575" y="3513"/>
                    <a:pt x="20646" y="2632"/>
                  </a:cubicBezTo>
                  <a:cubicBezTo>
                    <a:pt x="19908" y="1918"/>
                    <a:pt x="19122" y="1192"/>
                    <a:pt x="18205" y="704"/>
                  </a:cubicBezTo>
                  <a:cubicBezTo>
                    <a:pt x="17598" y="370"/>
                    <a:pt x="16919" y="156"/>
                    <a:pt x="16217" y="61"/>
                  </a:cubicBezTo>
                  <a:cubicBezTo>
                    <a:pt x="15907" y="19"/>
                    <a:pt x="15596" y="0"/>
                    <a:pt x="15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6655447" y="2819508"/>
              <a:ext cx="123424" cy="76397"/>
            </a:xfrm>
            <a:custGeom>
              <a:avLst/>
              <a:gdLst/>
              <a:ahLst/>
              <a:cxnLst/>
              <a:rect l="l" t="t" r="r" b="b"/>
              <a:pathLst>
                <a:path w="2656" h="1644" extrusionOk="0">
                  <a:moveTo>
                    <a:pt x="810" y="0"/>
                  </a:moveTo>
                  <a:lnTo>
                    <a:pt x="0" y="1250"/>
                  </a:lnTo>
                  <a:cubicBezTo>
                    <a:pt x="738" y="1453"/>
                    <a:pt x="1488" y="1584"/>
                    <a:pt x="2250" y="1643"/>
                  </a:cubicBezTo>
                  <a:lnTo>
                    <a:pt x="2655" y="1012"/>
                  </a:lnTo>
                  <a:cubicBezTo>
                    <a:pt x="2060" y="643"/>
                    <a:pt x="1441" y="31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6647500" y="2816069"/>
              <a:ext cx="139085" cy="82856"/>
            </a:xfrm>
            <a:custGeom>
              <a:avLst/>
              <a:gdLst/>
              <a:ahLst/>
              <a:cxnLst/>
              <a:rect l="l" t="t" r="r" b="b"/>
              <a:pathLst>
                <a:path w="2993" h="1783" extrusionOk="0">
                  <a:moveTo>
                    <a:pt x="1068" y="215"/>
                  </a:moveTo>
                  <a:lnTo>
                    <a:pt x="1068" y="215"/>
                  </a:lnTo>
                  <a:cubicBezTo>
                    <a:pt x="1607" y="494"/>
                    <a:pt x="2136" y="783"/>
                    <a:pt x="2649" y="1098"/>
                  </a:cubicBezTo>
                  <a:lnTo>
                    <a:pt x="2649" y="1098"/>
                  </a:lnTo>
                  <a:lnTo>
                    <a:pt x="2290" y="1656"/>
                  </a:lnTo>
                  <a:lnTo>
                    <a:pt x="2290" y="1656"/>
                  </a:lnTo>
                  <a:cubicBezTo>
                    <a:pt x="1642" y="1587"/>
                    <a:pt x="995" y="1472"/>
                    <a:pt x="365" y="1311"/>
                  </a:cubicBezTo>
                  <a:lnTo>
                    <a:pt x="365" y="1311"/>
                  </a:lnTo>
                  <a:lnTo>
                    <a:pt x="1068" y="215"/>
                  </a:lnTo>
                  <a:close/>
                  <a:moveTo>
                    <a:pt x="935" y="1"/>
                  </a:moveTo>
                  <a:cubicBezTo>
                    <a:pt x="894" y="1"/>
                    <a:pt x="857" y="10"/>
                    <a:pt x="838" y="38"/>
                  </a:cubicBezTo>
                  <a:lnTo>
                    <a:pt x="47" y="1271"/>
                  </a:lnTo>
                  <a:lnTo>
                    <a:pt x="47" y="1271"/>
                  </a:lnTo>
                  <a:cubicBezTo>
                    <a:pt x="39" y="1275"/>
                    <a:pt x="32" y="1281"/>
                    <a:pt x="28" y="1288"/>
                  </a:cubicBezTo>
                  <a:cubicBezTo>
                    <a:pt x="26" y="1295"/>
                    <a:pt x="24" y="1302"/>
                    <a:pt x="24" y="1307"/>
                  </a:cubicBezTo>
                  <a:lnTo>
                    <a:pt x="24" y="1307"/>
                  </a:lnTo>
                  <a:cubicBezTo>
                    <a:pt x="0" y="1357"/>
                    <a:pt x="106" y="1397"/>
                    <a:pt x="200" y="1403"/>
                  </a:cubicBezTo>
                  <a:lnTo>
                    <a:pt x="200" y="1403"/>
                  </a:lnTo>
                  <a:cubicBezTo>
                    <a:pt x="925" y="1584"/>
                    <a:pt x="1662" y="1719"/>
                    <a:pt x="2409" y="1777"/>
                  </a:cubicBezTo>
                  <a:cubicBezTo>
                    <a:pt x="2427" y="1777"/>
                    <a:pt x="2460" y="1783"/>
                    <a:pt x="2491" y="1783"/>
                  </a:cubicBezTo>
                  <a:cubicBezTo>
                    <a:pt x="2523" y="1783"/>
                    <a:pt x="2552" y="1777"/>
                    <a:pt x="2564" y="1753"/>
                  </a:cubicBezTo>
                  <a:lnTo>
                    <a:pt x="2981" y="1122"/>
                  </a:lnTo>
                  <a:cubicBezTo>
                    <a:pt x="2993" y="1086"/>
                    <a:pt x="2981" y="1074"/>
                    <a:pt x="2945" y="1050"/>
                  </a:cubicBezTo>
                  <a:cubicBezTo>
                    <a:pt x="2350" y="681"/>
                    <a:pt x="1731" y="348"/>
                    <a:pt x="1100" y="38"/>
                  </a:cubicBezTo>
                  <a:cubicBezTo>
                    <a:pt x="1071" y="24"/>
                    <a:pt x="998" y="1"/>
                    <a:pt x="935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5662275" y="2976068"/>
              <a:ext cx="1009793" cy="1492663"/>
            </a:xfrm>
            <a:custGeom>
              <a:avLst/>
              <a:gdLst/>
              <a:ahLst/>
              <a:cxnLst/>
              <a:rect l="l" t="t" r="r" b="b"/>
              <a:pathLst>
                <a:path w="21730" h="32121" extrusionOk="0">
                  <a:moveTo>
                    <a:pt x="20015" y="0"/>
                  </a:moveTo>
                  <a:lnTo>
                    <a:pt x="298" y="30540"/>
                  </a:lnTo>
                  <a:cubicBezTo>
                    <a:pt x="0" y="30980"/>
                    <a:pt x="131" y="31588"/>
                    <a:pt x="584" y="31873"/>
                  </a:cubicBezTo>
                  <a:lnTo>
                    <a:pt x="727" y="31969"/>
                  </a:lnTo>
                  <a:cubicBezTo>
                    <a:pt x="889" y="32071"/>
                    <a:pt x="1070" y="32120"/>
                    <a:pt x="1249" y="32120"/>
                  </a:cubicBezTo>
                  <a:cubicBezTo>
                    <a:pt x="1567" y="32120"/>
                    <a:pt x="1877" y="31965"/>
                    <a:pt x="2060" y="31683"/>
                  </a:cubicBezTo>
                  <a:lnTo>
                    <a:pt x="21729" y="1191"/>
                  </a:lnTo>
                  <a:cubicBezTo>
                    <a:pt x="21598" y="1096"/>
                    <a:pt x="21467" y="1001"/>
                    <a:pt x="21324" y="905"/>
                  </a:cubicBezTo>
                  <a:cubicBezTo>
                    <a:pt x="20943" y="655"/>
                    <a:pt x="20491" y="322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5655072" y="2972629"/>
              <a:ext cx="1024710" cy="1499122"/>
            </a:xfrm>
            <a:custGeom>
              <a:avLst/>
              <a:gdLst/>
              <a:ahLst/>
              <a:cxnLst/>
              <a:rect l="l" t="t" r="r" b="b"/>
              <a:pathLst>
                <a:path w="22051" h="32260" extrusionOk="0">
                  <a:moveTo>
                    <a:pt x="20212" y="247"/>
                  </a:moveTo>
                  <a:cubicBezTo>
                    <a:pt x="20719" y="592"/>
                    <a:pt x="21217" y="945"/>
                    <a:pt x="21716" y="1298"/>
                  </a:cubicBezTo>
                  <a:lnTo>
                    <a:pt x="21716" y="1298"/>
                  </a:lnTo>
                  <a:lnTo>
                    <a:pt x="21182" y="2122"/>
                  </a:lnTo>
                  <a:lnTo>
                    <a:pt x="19694" y="4432"/>
                  </a:lnTo>
                  <a:lnTo>
                    <a:pt x="17515" y="7814"/>
                  </a:lnTo>
                  <a:lnTo>
                    <a:pt x="14848" y="11945"/>
                  </a:lnTo>
                  <a:lnTo>
                    <a:pt x="11943" y="16434"/>
                  </a:lnTo>
                  <a:lnTo>
                    <a:pt x="9049" y="20910"/>
                  </a:lnTo>
                  <a:lnTo>
                    <a:pt x="6370" y="25054"/>
                  </a:lnTo>
                  <a:lnTo>
                    <a:pt x="4156" y="28507"/>
                  </a:lnTo>
                  <a:lnTo>
                    <a:pt x="2644" y="30840"/>
                  </a:lnTo>
                  <a:cubicBezTo>
                    <a:pt x="2453" y="31138"/>
                    <a:pt x="2263" y="31459"/>
                    <a:pt x="2048" y="31757"/>
                  </a:cubicBezTo>
                  <a:cubicBezTo>
                    <a:pt x="1918" y="31959"/>
                    <a:pt x="1703" y="32102"/>
                    <a:pt x="1453" y="32126"/>
                  </a:cubicBezTo>
                  <a:cubicBezTo>
                    <a:pt x="1191" y="32102"/>
                    <a:pt x="941" y="31995"/>
                    <a:pt x="751" y="31805"/>
                  </a:cubicBezTo>
                  <a:cubicBezTo>
                    <a:pt x="417" y="31495"/>
                    <a:pt x="358" y="30983"/>
                    <a:pt x="608" y="30602"/>
                  </a:cubicBezTo>
                  <a:cubicBezTo>
                    <a:pt x="667" y="30507"/>
                    <a:pt x="727" y="30412"/>
                    <a:pt x="786" y="30316"/>
                  </a:cubicBezTo>
                  <a:lnTo>
                    <a:pt x="1894" y="28602"/>
                  </a:lnTo>
                  <a:lnTo>
                    <a:pt x="3811" y="25637"/>
                  </a:lnTo>
                  <a:lnTo>
                    <a:pt x="6299" y="21780"/>
                  </a:lnTo>
                  <a:lnTo>
                    <a:pt x="9121" y="17422"/>
                  </a:lnTo>
                  <a:lnTo>
                    <a:pt x="12062" y="12850"/>
                  </a:lnTo>
                  <a:lnTo>
                    <a:pt x="14860" y="8528"/>
                  </a:lnTo>
                  <a:lnTo>
                    <a:pt x="17300" y="4730"/>
                  </a:lnTo>
                  <a:lnTo>
                    <a:pt x="19158" y="1860"/>
                  </a:lnTo>
                  <a:lnTo>
                    <a:pt x="20194" y="277"/>
                  </a:lnTo>
                  <a:lnTo>
                    <a:pt x="20212" y="247"/>
                  </a:lnTo>
                  <a:close/>
                  <a:moveTo>
                    <a:pt x="20228" y="1"/>
                  </a:moveTo>
                  <a:cubicBezTo>
                    <a:pt x="20181" y="1"/>
                    <a:pt x="20121" y="14"/>
                    <a:pt x="20075" y="33"/>
                  </a:cubicBezTo>
                  <a:lnTo>
                    <a:pt x="20075" y="33"/>
                  </a:lnTo>
                  <a:cubicBezTo>
                    <a:pt x="20049" y="42"/>
                    <a:pt x="20028" y="55"/>
                    <a:pt x="20017" y="71"/>
                  </a:cubicBezTo>
                  <a:lnTo>
                    <a:pt x="20017" y="71"/>
                  </a:lnTo>
                  <a:cubicBezTo>
                    <a:pt x="20015" y="74"/>
                    <a:pt x="20013" y="77"/>
                    <a:pt x="20011" y="81"/>
                  </a:cubicBezTo>
                  <a:lnTo>
                    <a:pt x="20011" y="81"/>
                  </a:lnTo>
                  <a:lnTo>
                    <a:pt x="19455" y="944"/>
                  </a:lnTo>
                  <a:lnTo>
                    <a:pt x="17955" y="3265"/>
                  </a:lnTo>
                  <a:lnTo>
                    <a:pt x="15717" y="6718"/>
                  </a:lnTo>
                  <a:lnTo>
                    <a:pt x="13038" y="10873"/>
                  </a:lnTo>
                  <a:lnTo>
                    <a:pt x="10097" y="15434"/>
                  </a:lnTo>
                  <a:lnTo>
                    <a:pt x="7180" y="19946"/>
                  </a:lnTo>
                  <a:lnTo>
                    <a:pt x="4489" y="24113"/>
                  </a:lnTo>
                  <a:lnTo>
                    <a:pt x="2299" y="27506"/>
                  </a:lnTo>
                  <a:lnTo>
                    <a:pt x="810" y="29816"/>
                  </a:lnTo>
                  <a:lnTo>
                    <a:pt x="417" y="30423"/>
                  </a:lnTo>
                  <a:cubicBezTo>
                    <a:pt x="334" y="30543"/>
                    <a:pt x="251" y="30673"/>
                    <a:pt x="191" y="30804"/>
                  </a:cubicBezTo>
                  <a:cubicBezTo>
                    <a:pt x="1" y="31340"/>
                    <a:pt x="286" y="31816"/>
                    <a:pt x="739" y="32090"/>
                  </a:cubicBezTo>
                  <a:cubicBezTo>
                    <a:pt x="933" y="32204"/>
                    <a:pt x="1147" y="32259"/>
                    <a:pt x="1361" y="32259"/>
                  </a:cubicBezTo>
                  <a:cubicBezTo>
                    <a:pt x="1685" y="32259"/>
                    <a:pt x="2007" y="32132"/>
                    <a:pt x="2251" y="31888"/>
                  </a:cubicBezTo>
                  <a:cubicBezTo>
                    <a:pt x="2334" y="31781"/>
                    <a:pt x="2418" y="31662"/>
                    <a:pt x="2489" y="31543"/>
                  </a:cubicBezTo>
                  <a:lnTo>
                    <a:pt x="3525" y="29935"/>
                  </a:lnTo>
                  <a:lnTo>
                    <a:pt x="5406" y="27042"/>
                  </a:lnTo>
                  <a:lnTo>
                    <a:pt x="7883" y="23208"/>
                  </a:lnTo>
                  <a:lnTo>
                    <a:pt x="10704" y="18815"/>
                  </a:lnTo>
                  <a:lnTo>
                    <a:pt x="13657" y="14243"/>
                  </a:lnTo>
                  <a:lnTo>
                    <a:pt x="16503" y="9849"/>
                  </a:lnTo>
                  <a:lnTo>
                    <a:pt x="18979" y="6004"/>
                  </a:lnTo>
                  <a:lnTo>
                    <a:pt x="20860" y="3099"/>
                  </a:lnTo>
                  <a:lnTo>
                    <a:pt x="21896" y="1479"/>
                  </a:lnTo>
                  <a:lnTo>
                    <a:pt x="22039" y="1265"/>
                  </a:lnTo>
                  <a:cubicBezTo>
                    <a:pt x="22051" y="1241"/>
                    <a:pt x="22027" y="1229"/>
                    <a:pt x="22015" y="1217"/>
                  </a:cubicBezTo>
                  <a:cubicBezTo>
                    <a:pt x="21444" y="825"/>
                    <a:pt x="20872" y="408"/>
                    <a:pt x="20289" y="15"/>
                  </a:cubicBezTo>
                  <a:cubicBezTo>
                    <a:pt x="20277" y="5"/>
                    <a:pt x="20255" y="1"/>
                    <a:pt x="20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6592339" y="2896370"/>
              <a:ext cx="135599" cy="135599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108" y="1"/>
                  </a:moveTo>
                  <a:lnTo>
                    <a:pt x="1" y="1715"/>
                  </a:lnTo>
                  <a:cubicBezTo>
                    <a:pt x="477" y="2037"/>
                    <a:pt x="929" y="2382"/>
                    <a:pt x="1310" y="2632"/>
                  </a:cubicBezTo>
                  <a:cubicBezTo>
                    <a:pt x="1453" y="2728"/>
                    <a:pt x="1584" y="2823"/>
                    <a:pt x="1715" y="2918"/>
                  </a:cubicBezTo>
                  <a:lnTo>
                    <a:pt x="2918" y="1061"/>
                  </a:lnTo>
                  <a:cubicBezTo>
                    <a:pt x="2323" y="692"/>
                    <a:pt x="1715" y="346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6584579" y="2892699"/>
              <a:ext cx="151120" cy="142198"/>
            </a:xfrm>
            <a:custGeom>
              <a:avLst/>
              <a:gdLst/>
              <a:ahLst/>
              <a:cxnLst/>
              <a:rect l="l" t="t" r="r" b="b"/>
              <a:pathLst>
                <a:path w="3252" h="3060" extrusionOk="0">
                  <a:moveTo>
                    <a:pt x="1344" y="225"/>
                  </a:moveTo>
                  <a:lnTo>
                    <a:pt x="1344" y="225"/>
                  </a:lnTo>
                  <a:cubicBezTo>
                    <a:pt x="1870" y="526"/>
                    <a:pt x="2395" y="835"/>
                    <a:pt x="2911" y="1145"/>
                  </a:cubicBezTo>
                  <a:lnTo>
                    <a:pt x="2911" y="1145"/>
                  </a:lnTo>
                  <a:lnTo>
                    <a:pt x="1826" y="2820"/>
                  </a:lnTo>
                  <a:lnTo>
                    <a:pt x="1826" y="2820"/>
                  </a:lnTo>
                  <a:cubicBezTo>
                    <a:pt x="1331" y="2470"/>
                    <a:pt x="836" y="2120"/>
                    <a:pt x="340" y="1779"/>
                  </a:cubicBezTo>
                  <a:lnTo>
                    <a:pt x="340" y="1779"/>
                  </a:lnTo>
                  <a:lnTo>
                    <a:pt x="1344" y="225"/>
                  </a:lnTo>
                  <a:close/>
                  <a:moveTo>
                    <a:pt x="1261" y="1"/>
                  </a:moveTo>
                  <a:cubicBezTo>
                    <a:pt x="1204" y="1"/>
                    <a:pt x="1149" y="16"/>
                    <a:pt x="1120" y="56"/>
                  </a:cubicBezTo>
                  <a:lnTo>
                    <a:pt x="13" y="1771"/>
                  </a:lnTo>
                  <a:cubicBezTo>
                    <a:pt x="11" y="1773"/>
                    <a:pt x="10" y="1775"/>
                    <a:pt x="10" y="1777"/>
                  </a:cubicBezTo>
                  <a:lnTo>
                    <a:pt x="10" y="1777"/>
                  </a:lnTo>
                  <a:cubicBezTo>
                    <a:pt x="0" y="1790"/>
                    <a:pt x="1" y="1804"/>
                    <a:pt x="25" y="1818"/>
                  </a:cubicBezTo>
                  <a:cubicBezTo>
                    <a:pt x="608" y="2223"/>
                    <a:pt x="1180" y="2628"/>
                    <a:pt x="1751" y="3021"/>
                  </a:cubicBezTo>
                  <a:cubicBezTo>
                    <a:pt x="1781" y="3045"/>
                    <a:pt x="1841" y="3060"/>
                    <a:pt x="1900" y="3060"/>
                  </a:cubicBezTo>
                  <a:cubicBezTo>
                    <a:pt x="1960" y="3060"/>
                    <a:pt x="2019" y="3045"/>
                    <a:pt x="2049" y="3009"/>
                  </a:cubicBezTo>
                  <a:lnTo>
                    <a:pt x="3252" y="1152"/>
                  </a:lnTo>
                  <a:cubicBezTo>
                    <a:pt x="3252" y="1128"/>
                    <a:pt x="3252" y="1104"/>
                    <a:pt x="3228" y="1104"/>
                  </a:cubicBezTo>
                  <a:cubicBezTo>
                    <a:pt x="2632" y="735"/>
                    <a:pt x="2037" y="378"/>
                    <a:pt x="1418" y="44"/>
                  </a:cubicBezTo>
                  <a:cubicBezTo>
                    <a:pt x="1387" y="19"/>
                    <a:pt x="1323" y="1"/>
                    <a:pt x="1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6644340" y="2877596"/>
              <a:ext cx="115710" cy="67521"/>
            </a:xfrm>
            <a:custGeom>
              <a:avLst/>
              <a:gdLst/>
              <a:ahLst/>
              <a:cxnLst/>
              <a:rect l="l" t="t" r="r" b="b"/>
              <a:pathLst>
                <a:path w="2490" h="1453" extrusionOk="0">
                  <a:moveTo>
                    <a:pt x="251" y="0"/>
                  </a:moveTo>
                  <a:lnTo>
                    <a:pt x="1" y="393"/>
                  </a:lnTo>
                  <a:cubicBezTo>
                    <a:pt x="608" y="738"/>
                    <a:pt x="1204" y="1096"/>
                    <a:pt x="1811" y="1453"/>
                  </a:cubicBezTo>
                  <a:lnTo>
                    <a:pt x="2489" y="393"/>
                  </a:lnTo>
                  <a:cubicBezTo>
                    <a:pt x="1727" y="334"/>
                    <a:pt x="977" y="203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6635743" y="2873925"/>
              <a:ext cx="133137" cy="75374"/>
            </a:xfrm>
            <a:custGeom>
              <a:avLst/>
              <a:gdLst/>
              <a:ahLst/>
              <a:cxnLst/>
              <a:rect l="l" t="t" r="r" b="b"/>
              <a:pathLst>
                <a:path w="2865" h="1622" extrusionOk="0">
                  <a:moveTo>
                    <a:pt x="552" y="179"/>
                  </a:moveTo>
                  <a:cubicBezTo>
                    <a:pt x="1171" y="342"/>
                    <a:pt x="1814" y="456"/>
                    <a:pt x="2452" y="528"/>
                  </a:cubicBezTo>
                  <a:lnTo>
                    <a:pt x="2452" y="528"/>
                  </a:lnTo>
                  <a:lnTo>
                    <a:pt x="1888" y="1394"/>
                  </a:lnTo>
                  <a:lnTo>
                    <a:pt x="1888" y="1394"/>
                  </a:lnTo>
                  <a:cubicBezTo>
                    <a:pt x="1379" y="1089"/>
                    <a:pt x="862" y="786"/>
                    <a:pt x="344" y="491"/>
                  </a:cubicBezTo>
                  <a:lnTo>
                    <a:pt x="344" y="491"/>
                  </a:lnTo>
                  <a:lnTo>
                    <a:pt x="552" y="179"/>
                  </a:lnTo>
                  <a:close/>
                  <a:moveTo>
                    <a:pt x="357" y="1"/>
                  </a:moveTo>
                  <a:cubicBezTo>
                    <a:pt x="326" y="1"/>
                    <a:pt x="296" y="9"/>
                    <a:pt x="281" y="32"/>
                  </a:cubicBezTo>
                  <a:lnTo>
                    <a:pt x="19" y="424"/>
                  </a:lnTo>
                  <a:cubicBezTo>
                    <a:pt x="0" y="456"/>
                    <a:pt x="73" y="508"/>
                    <a:pt x="152" y="537"/>
                  </a:cubicBezTo>
                  <a:lnTo>
                    <a:pt x="152" y="537"/>
                  </a:lnTo>
                  <a:cubicBezTo>
                    <a:pt x="735" y="870"/>
                    <a:pt x="1317" y="1213"/>
                    <a:pt x="1889" y="1556"/>
                  </a:cubicBezTo>
                  <a:cubicBezTo>
                    <a:pt x="1930" y="1580"/>
                    <a:pt x="2010" y="1622"/>
                    <a:pt x="2072" y="1622"/>
                  </a:cubicBezTo>
                  <a:cubicBezTo>
                    <a:pt x="2100" y="1622"/>
                    <a:pt x="2124" y="1613"/>
                    <a:pt x="2139" y="1591"/>
                  </a:cubicBezTo>
                  <a:lnTo>
                    <a:pt x="2817" y="520"/>
                  </a:lnTo>
                  <a:cubicBezTo>
                    <a:pt x="2865" y="460"/>
                    <a:pt x="2639" y="401"/>
                    <a:pt x="2615" y="389"/>
                  </a:cubicBezTo>
                  <a:cubicBezTo>
                    <a:pt x="1865" y="329"/>
                    <a:pt x="1127" y="198"/>
                    <a:pt x="412" y="8"/>
                  </a:cubicBezTo>
                  <a:cubicBezTo>
                    <a:pt x="395" y="3"/>
                    <a:pt x="37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6747830" y="2716575"/>
              <a:ext cx="93544" cy="92429"/>
            </a:xfrm>
            <a:custGeom>
              <a:avLst/>
              <a:gdLst/>
              <a:ahLst/>
              <a:cxnLst/>
              <a:rect l="l" t="t" r="r" b="b"/>
              <a:pathLst>
                <a:path w="2013" h="1989" extrusionOk="0">
                  <a:moveTo>
                    <a:pt x="262" y="0"/>
                  </a:moveTo>
                  <a:lnTo>
                    <a:pt x="0" y="393"/>
                  </a:lnTo>
                  <a:cubicBezTo>
                    <a:pt x="167" y="548"/>
                    <a:pt x="322" y="691"/>
                    <a:pt x="477" y="858"/>
                  </a:cubicBezTo>
                  <a:cubicBezTo>
                    <a:pt x="834" y="1227"/>
                    <a:pt x="1155" y="1596"/>
                    <a:pt x="1465" y="1989"/>
                  </a:cubicBezTo>
                  <a:lnTo>
                    <a:pt x="2013" y="1155"/>
                  </a:lnTo>
                  <a:cubicBezTo>
                    <a:pt x="1441" y="739"/>
                    <a:pt x="858" y="358"/>
                    <a:pt x="262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6740627" y="2713229"/>
              <a:ext cx="107950" cy="99121"/>
            </a:xfrm>
            <a:custGeom>
              <a:avLst/>
              <a:gdLst/>
              <a:ahLst/>
              <a:cxnLst/>
              <a:rect l="l" t="t" r="r" b="b"/>
              <a:pathLst>
                <a:path w="2323" h="2133" extrusionOk="0">
                  <a:moveTo>
                    <a:pt x="485" y="221"/>
                  </a:moveTo>
                  <a:cubicBezTo>
                    <a:pt x="1005" y="537"/>
                    <a:pt x="1514" y="864"/>
                    <a:pt x="1996" y="1218"/>
                  </a:cubicBezTo>
                  <a:lnTo>
                    <a:pt x="1996" y="1218"/>
                  </a:lnTo>
                  <a:lnTo>
                    <a:pt x="1600" y="1834"/>
                  </a:lnTo>
                  <a:lnTo>
                    <a:pt x="1600" y="1834"/>
                  </a:lnTo>
                  <a:cubicBezTo>
                    <a:pt x="1197" y="1354"/>
                    <a:pt x="775" y="900"/>
                    <a:pt x="318" y="472"/>
                  </a:cubicBezTo>
                  <a:lnTo>
                    <a:pt x="318" y="472"/>
                  </a:lnTo>
                  <a:lnTo>
                    <a:pt x="485" y="221"/>
                  </a:lnTo>
                  <a:close/>
                  <a:moveTo>
                    <a:pt x="390" y="1"/>
                  </a:moveTo>
                  <a:cubicBezTo>
                    <a:pt x="371" y="1"/>
                    <a:pt x="353" y="2"/>
                    <a:pt x="335" y="6"/>
                  </a:cubicBezTo>
                  <a:lnTo>
                    <a:pt x="335" y="6"/>
                  </a:lnTo>
                  <a:cubicBezTo>
                    <a:pt x="302" y="9"/>
                    <a:pt x="274" y="19"/>
                    <a:pt x="263" y="37"/>
                  </a:cubicBezTo>
                  <a:lnTo>
                    <a:pt x="13" y="442"/>
                  </a:lnTo>
                  <a:cubicBezTo>
                    <a:pt x="1" y="453"/>
                    <a:pt x="13" y="477"/>
                    <a:pt x="24" y="489"/>
                  </a:cubicBezTo>
                  <a:cubicBezTo>
                    <a:pt x="536" y="977"/>
                    <a:pt x="1025" y="1501"/>
                    <a:pt x="1477" y="2061"/>
                  </a:cubicBezTo>
                  <a:cubicBezTo>
                    <a:pt x="1508" y="2099"/>
                    <a:pt x="1602" y="2132"/>
                    <a:pt x="1678" y="2132"/>
                  </a:cubicBezTo>
                  <a:cubicBezTo>
                    <a:pt x="1721" y="2132"/>
                    <a:pt x="1758" y="2122"/>
                    <a:pt x="1775" y="2097"/>
                  </a:cubicBezTo>
                  <a:lnTo>
                    <a:pt x="2322" y="1251"/>
                  </a:lnTo>
                  <a:cubicBezTo>
                    <a:pt x="2322" y="1239"/>
                    <a:pt x="2322" y="1215"/>
                    <a:pt x="2310" y="1204"/>
                  </a:cubicBezTo>
                  <a:cubicBezTo>
                    <a:pt x="1739" y="787"/>
                    <a:pt x="1144" y="394"/>
                    <a:pt x="536" y="37"/>
                  </a:cubicBezTo>
                  <a:cubicBezTo>
                    <a:pt x="490" y="14"/>
                    <a:pt x="439" y="1"/>
                    <a:pt x="390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6693599" y="2734838"/>
              <a:ext cx="122309" cy="131742"/>
            </a:xfrm>
            <a:custGeom>
              <a:avLst/>
              <a:gdLst/>
              <a:ahLst/>
              <a:cxnLst/>
              <a:rect l="l" t="t" r="r" b="b"/>
              <a:pathLst>
                <a:path w="2632" h="2835" extrusionOk="0">
                  <a:moveTo>
                    <a:pt x="1167" y="0"/>
                  </a:moveTo>
                  <a:lnTo>
                    <a:pt x="1" y="1822"/>
                  </a:lnTo>
                  <a:cubicBezTo>
                    <a:pt x="620" y="2132"/>
                    <a:pt x="1239" y="2465"/>
                    <a:pt x="1834" y="2834"/>
                  </a:cubicBezTo>
                  <a:lnTo>
                    <a:pt x="2632" y="1596"/>
                  </a:lnTo>
                  <a:cubicBezTo>
                    <a:pt x="2322" y="1203"/>
                    <a:pt x="2001" y="834"/>
                    <a:pt x="1644" y="465"/>
                  </a:cubicBezTo>
                  <a:cubicBezTo>
                    <a:pt x="1489" y="298"/>
                    <a:pt x="1334" y="155"/>
                    <a:pt x="116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6685838" y="2732050"/>
              <a:ext cx="137830" cy="137644"/>
            </a:xfrm>
            <a:custGeom>
              <a:avLst/>
              <a:gdLst/>
              <a:ahLst/>
              <a:cxnLst/>
              <a:rect l="l" t="t" r="r" b="b"/>
              <a:pathLst>
                <a:path w="2966" h="2962" extrusionOk="0">
                  <a:moveTo>
                    <a:pt x="1363" y="267"/>
                  </a:moveTo>
                  <a:cubicBezTo>
                    <a:pt x="1685" y="574"/>
                    <a:pt x="1984" y="898"/>
                    <a:pt x="2275" y="1239"/>
                  </a:cubicBezTo>
                  <a:cubicBezTo>
                    <a:pt x="2358" y="1334"/>
                    <a:pt x="2430" y="1430"/>
                    <a:pt x="2513" y="1525"/>
                  </a:cubicBezTo>
                  <a:cubicBezTo>
                    <a:pt x="2549" y="1561"/>
                    <a:pt x="2644" y="1644"/>
                    <a:pt x="2632" y="1668"/>
                  </a:cubicBezTo>
                  <a:cubicBezTo>
                    <a:pt x="2632" y="1727"/>
                    <a:pt x="2549" y="1799"/>
                    <a:pt x="2525" y="1846"/>
                  </a:cubicBezTo>
                  <a:lnTo>
                    <a:pt x="1945" y="2732"/>
                  </a:lnTo>
                  <a:lnTo>
                    <a:pt x="1945" y="2732"/>
                  </a:lnTo>
                  <a:cubicBezTo>
                    <a:pt x="1418" y="2414"/>
                    <a:pt x="875" y="2123"/>
                    <a:pt x="331" y="1851"/>
                  </a:cubicBezTo>
                  <a:lnTo>
                    <a:pt x="331" y="1851"/>
                  </a:lnTo>
                  <a:lnTo>
                    <a:pt x="1363" y="267"/>
                  </a:lnTo>
                  <a:close/>
                  <a:moveTo>
                    <a:pt x="1354" y="0"/>
                  </a:moveTo>
                  <a:cubicBezTo>
                    <a:pt x="1333" y="0"/>
                    <a:pt x="1312" y="4"/>
                    <a:pt x="1293" y="11"/>
                  </a:cubicBezTo>
                  <a:lnTo>
                    <a:pt x="1293" y="11"/>
                  </a:lnTo>
                  <a:cubicBezTo>
                    <a:pt x="1257" y="15"/>
                    <a:pt x="1225" y="25"/>
                    <a:pt x="1206" y="41"/>
                  </a:cubicBezTo>
                  <a:lnTo>
                    <a:pt x="1206" y="41"/>
                  </a:lnTo>
                  <a:cubicBezTo>
                    <a:pt x="1180" y="55"/>
                    <a:pt x="1161" y="73"/>
                    <a:pt x="1173" y="89"/>
                  </a:cubicBezTo>
                  <a:lnTo>
                    <a:pt x="1173" y="89"/>
                  </a:lnTo>
                  <a:lnTo>
                    <a:pt x="13" y="1882"/>
                  </a:lnTo>
                  <a:cubicBezTo>
                    <a:pt x="1" y="1894"/>
                    <a:pt x="13" y="1918"/>
                    <a:pt x="37" y="1930"/>
                  </a:cubicBezTo>
                  <a:cubicBezTo>
                    <a:pt x="668" y="2239"/>
                    <a:pt x="1275" y="2573"/>
                    <a:pt x="1870" y="2942"/>
                  </a:cubicBezTo>
                  <a:cubicBezTo>
                    <a:pt x="1904" y="2954"/>
                    <a:pt x="1942" y="2961"/>
                    <a:pt x="1979" y="2961"/>
                  </a:cubicBezTo>
                  <a:cubicBezTo>
                    <a:pt x="2046" y="2961"/>
                    <a:pt x="2114" y="2940"/>
                    <a:pt x="2168" y="2894"/>
                  </a:cubicBezTo>
                  <a:lnTo>
                    <a:pt x="2966" y="1656"/>
                  </a:lnTo>
                  <a:cubicBezTo>
                    <a:pt x="2966" y="1644"/>
                    <a:pt x="2966" y="1632"/>
                    <a:pt x="2966" y="1620"/>
                  </a:cubicBezTo>
                  <a:cubicBezTo>
                    <a:pt x="2513" y="1060"/>
                    <a:pt x="2013" y="525"/>
                    <a:pt x="1489" y="37"/>
                  </a:cubicBezTo>
                  <a:cubicBezTo>
                    <a:pt x="1443" y="13"/>
                    <a:pt x="1397" y="0"/>
                    <a:pt x="1354" y="0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6793186" y="2544633"/>
              <a:ext cx="159392" cy="178073"/>
            </a:xfrm>
            <a:custGeom>
              <a:avLst/>
              <a:gdLst/>
              <a:ahLst/>
              <a:cxnLst/>
              <a:rect l="l" t="t" r="r" b="b"/>
              <a:pathLst>
                <a:path w="3430" h="3832" extrusionOk="0">
                  <a:moveTo>
                    <a:pt x="2189" y="1"/>
                  </a:moveTo>
                  <a:cubicBezTo>
                    <a:pt x="1873" y="1"/>
                    <a:pt x="1561" y="156"/>
                    <a:pt x="1370" y="438"/>
                  </a:cubicBezTo>
                  <a:lnTo>
                    <a:pt x="1" y="2593"/>
                  </a:lnTo>
                  <a:cubicBezTo>
                    <a:pt x="584" y="2962"/>
                    <a:pt x="1144" y="3379"/>
                    <a:pt x="1691" y="3831"/>
                  </a:cubicBezTo>
                  <a:lnTo>
                    <a:pt x="3144" y="1581"/>
                  </a:lnTo>
                  <a:cubicBezTo>
                    <a:pt x="3430" y="1141"/>
                    <a:pt x="3299" y="533"/>
                    <a:pt x="2858" y="248"/>
                  </a:cubicBezTo>
                  <a:lnTo>
                    <a:pt x="2703" y="152"/>
                  </a:lnTo>
                  <a:cubicBezTo>
                    <a:pt x="2545" y="50"/>
                    <a:pt x="2367" y="1"/>
                    <a:pt x="2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6785472" y="2542123"/>
              <a:ext cx="174820" cy="183603"/>
            </a:xfrm>
            <a:custGeom>
              <a:avLst/>
              <a:gdLst/>
              <a:ahLst/>
              <a:cxnLst/>
              <a:rect l="l" t="t" r="r" b="b"/>
              <a:pathLst>
                <a:path w="3762" h="3951" extrusionOk="0">
                  <a:moveTo>
                    <a:pt x="2354" y="121"/>
                  </a:moveTo>
                  <a:cubicBezTo>
                    <a:pt x="2462" y="121"/>
                    <a:pt x="2578" y="151"/>
                    <a:pt x="2703" y="218"/>
                  </a:cubicBezTo>
                  <a:cubicBezTo>
                    <a:pt x="2917" y="337"/>
                    <a:pt x="3108" y="516"/>
                    <a:pt x="3215" y="730"/>
                  </a:cubicBezTo>
                  <a:cubicBezTo>
                    <a:pt x="3346" y="1016"/>
                    <a:pt x="3322" y="1349"/>
                    <a:pt x="3155" y="1623"/>
                  </a:cubicBezTo>
                  <a:lnTo>
                    <a:pt x="3155" y="1623"/>
                  </a:lnTo>
                  <a:lnTo>
                    <a:pt x="3155" y="1623"/>
                  </a:lnTo>
                  <a:cubicBezTo>
                    <a:pt x="3155" y="1624"/>
                    <a:pt x="3155" y="1624"/>
                    <a:pt x="3155" y="1624"/>
                  </a:cubicBezTo>
                  <a:lnTo>
                    <a:pt x="3155" y="1624"/>
                  </a:lnTo>
                  <a:lnTo>
                    <a:pt x="1812" y="3704"/>
                  </a:lnTo>
                  <a:lnTo>
                    <a:pt x="1812" y="3704"/>
                  </a:lnTo>
                  <a:cubicBezTo>
                    <a:pt x="1340" y="3319"/>
                    <a:pt x="843" y="2969"/>
                    <a:pt x="336" y="2637"/>
                  </a:cubicBezTo>
                  <a:lnTo>
                    <a:pt x="336" y="2637"/>
                  </a:lnTo>
                  <a:lnTo>
                    <a:pt x="1215" y="1266"/>
                  </a:lnTo>
                  <a:cubicBezTo>
                    <a:pt x="1473" y="859"/>
                    <a:pt x="1813" y="121"/>
                    <a:pt x="2354" y="121"/>
                  </a:cubicBezTo>
                  <a:close/>
                  <a:moveTo>
                    <a:pt x="2363" y="1"/>
                  </a:moveTo>
                  <a:cubicBezTo>
                    <a:pt x="2120" y="1"/>
                    <a:pt x="1878" y="69"/>
                    <a:pt x="1667" y="206"/>
                  </a:cubicBezTo>
                  <a:cubicBezTo>
                    <a:pt x="1441" y="373"/>
                    <a:pt x="1298" y="635"/>
                    <a:pt x="1155" y="861"/>
                  </a:cubicBezTo>
                  <a:lnTo>
                    <a:pt x="476" y="1909"/>
                  </a:lnTo>
                  <a:lnTo>
                    <a:pt x="12" y="2647"/>
                  </a:lnTo>
                  <a:cubicBezTo>
                    <a:pt x="0" y="2659"/>
                    <a:pt x="12" y="2683"/>
                    <a:pt x="24" y="2695"/>
                  </a:cubicBezTo>
                  <a:cubicBezTo>
                    <a:pt x="607" y="3076"/>
                    <a:pt x="1179" y="3481"/>
                    <a:pt x="1726" y="3921"/>
                  </a:cubicBezTo>
                  <a:cubicBezTo>
                    <a:pt x="1761" y="3941"/>
                    <a:pt x="1802" y="3951"/>
                    <a:pt x="1844" y="3951"/>
                  </a:cubicBezTo>
                  <a:cubicBezTo>
                    <a:pt x="1903" y="3951"/>
                    <a:pt x="1964" y="3932"/>
                    <a:pt x="2012" y="3897"/>
                  </a:cubicBezTo>
                  <a:lnTo>
                    <a:pt x="3462" y="1652"/>
                  </a:lnTo>
                  <a:lnTo>
                    <a:pt x="3462" y="1652"/>
                  </a:lnTo>
                  <a:cubicBezTo>
                    <a:pt x="3463" y="1650"/>
                    <a:pt x="3464" y="1649"/>
                    <a:pt x="3465" y="1647"/>
                  </a:cubicBezTo>
                  <a:lnTo>
                    <a:pt x="3465" y="1647"/>
                  </a:lnTo>
                  <a:lnTo>
                    <a:pt x="3465" y="1647"/>
                  </a:lnTo>
                  <a:cubicBezTo>
                    <a:pt x="3465" y="1646"/>
                    <a:pt x="3466" y="1645"/>
                    <a:pt x="3466" y="1644"/>
                  </a:cubicBezTo>
                  <a:lnTo>
                    <a:pt x="3466" y="1644"/>
                  </a:lnTo>
                  <a:cubicBezTo>
                    <a:pt x="3762" y="1157"/>
                    <a:pt x="3595" y="527"/>
                    <a:pt x="3120" y="242"/>
                  </a:cubicBezTo>
                  <a:cubicBezTo>
                    <a:pt x="2890" y="81"/>
                    <a:pt x="2626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6760006" y="2665132"/>
              <a:ext cx="111807" cy="104604"/>
            </a:xfrm>
            <a:custGeom>
              <a:avLst/>
              <a:gdLst/>
              <a:ahLst/>
              <a:cxnLst/>
              <a:rect l="l" t="t" r="r" b="b"/>
              <a:pathLst>
                <a:path w="2406" h="2251" extrusionOk="0">
                  <a:moveTo>
                    <a:pt x="715" y="0"/>
                  </a:moveTo>
                  <a:lnTo>
                    <a:pt x="0" y="1107"/>
                  </a:lnTo>
                  <a:cubicBezTo>
                    <a:pt x="596" y="1453"/>
                    <a:pt x="1179" y="1846"/>
                    <a:pt x="1751" y="2250"/>
                  </a:cubicBezTo>
                  <a:lnTo>
                    <a:pt x="2405" y="1238"/>
                  </a:lnTo>
                  <a:cubicBezTo>
                    <a:pt x="1858" y="798"/>
                    <a:pt x="1298" y="381"/>
                    <a:pt x="715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6751687" y="2661182"/>
              <a:ext cx="127607" cy="112876"/>
            </a:xfrm>
            <a:custGeom>
              <a:avLst/>
              <a:gdLst/>
              <a:ahLst/>
              <a:cxnLst/>
              <a:rect l="l" t="t" r="r" b="b"/>
              <a:pathLst>
                <a:path w="2746" h="2429" extrusionOk="0">
                  <a:moveTo>
                    <a:pt x="975" y="228"/>
                  </a:moveTo>
                  <a:lnTo>
                    <a:pt x="975" y="228"/>
                  </a:lnTo>
                  <a:cubicBezTo>
                    <a:pt x="1470" y="563"/>
                    <a:pt x="1955" y="917"/>
                    <a:pt x="2421" y="1288"/>
                  </a:cubicBezTo>
                  <a:lnTo>
                    <a:pt x="2421" y="1288"/>
                  </a:lnTo>
                  <a:lnTo>
                    <a:pt x="1841" y="2186"/>
                  </a:lnTo>
                  <a:lnTo>
                    <a:pt x="1841" y="2186"/>
                  </a:lnTo>
                  <a:cubicBezTo>
                    <a:pt x="1355" y="1840"/>
                    <a:pt x="853" y="1512"/>
                    <a:pt x="342" y="1209"/>
                  </a:cubicBezTo>
                  <a:lnTo>
                    <a:pt x="342" y="1209"/>
                  </a:lnTo>
                  <a:lnTo>
                    <a:pt x="975" y="228"/>
                  </a:lnTo>
                  <a:close/>
                  <a:moveTo>
                    <a:pt x="804" y="0"/>
                  </a:moveTo>
                  <a:cubicBezTo>
                    <a:pt x="777" y="0"/>
                    <a:pt x="754" y="7"/>
                    <a:pt x="739" y="26"/>
                  </a:cubicBezTo>
                  <a:lnTo>
                    <a:pt x="25" y="1133"/>
                  </a:lnTo>
                  <a:cubicBezTo>
                    <a:pt x="1" y="1169"/>
                    <a:pt x="60" y="1204"/>
                    <a:pt x="84" y="1216"/>
                  </a:cubicBezTo>
                  <a:cubicBezTo>
                    <a:pt x="668" y="1562"/>
                    <a:pt x="1251" y="1943"/>
                    <a:pt x="1799" y="2347"/>
                  </a:cubicBezTo>
                  <a:cubicBezTo>
                    <a:pt x="1841" y="2373"/>
                    <a:pt x="1937" y="2428"/>
                    <a:pt x="2007" y="2428"/>
                  </a:cubicBezTo>
                  <a:cubicBezTo>
                    <a:pt x="2035" y="2428"/>
                    <a:pt x="2059" y="2419"/>
                    <a:pt x="2072" y="2395"/>
                  </a:cubicBezTo>
                  <a:lnTo>
                    <a:pt x="2715" y="1390"/>
                  </a:lnTo>
                  <a:lnTo>
                    <a:pt x="2715" y="1390"/>
                  </a:lnTo>
                  <a:cubicBezTo>
                    <a:pt x="2722" y="1384"/>
                    <a:pt x="2727" y="1377"/>
                    <a:pt x="2729" y="1369"/>
                  </a:cubicBezTo>
                  <a:lnTo>
                    <a:pt x="2729" y="1369"/>
                  </a:lnTo>
                  <a:cubicBezTo>
                    <a:pt x="2745" y="1343"/>
                    <a:pt x="2705" y="1306"/>
                    <a:pt x="2649" y="1279"/>
                  </a:cubicBezTo>
                  <a:lnTo>
                    <a:pt x="2649" y="1279"/>
                  </a:lnTo>
                  <a:cubicBezTo>
                    <a:pt x="2117" y="843"/>
                    <a:pt x="1553" y="430"/>
                    <a:pt x="977" y="61"/>
                  </a:cubicBezTo>
                  <a:cubicBezTo>
                    <a:pt x="944" y="37"/>
                    <a:pt x="865" y="0"/>
                    <a:pt x="804" y="0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5654700" y="4285103"/>
              <a:ext cx="282398" cy="235835"/>
            </a:xfrm>
            <a:custGeom>
              <a:avLst/>
              <a:gdLst/>
              <a:ahLst/>
              <a:cxnLst/>
              <a:rect l="l" t="t" r="r" b="b"/>
              <a:pathLst>
                <a:path w="6077" h="5075" extrusionOk="0">
                  <a:moveTo>
                    <a:pt x="5111" y="0"/>
                  </a:moveTo>
                  <a:cubicBezTo>
                    <a:pt x="4981" y="0"/>
                    <a:pt x="4835" y="34"/>
                    <a:pt x="4676" y="109"/>
                  </a:cubicBezTo>
                  <a:cubicBezTo>
                    <a:pt x="3925" y="451"/>
                    <a:pt x="3348" y="2227"/>
                    <a:pt x="2424" y="2227"/>
                  </a:cubicBezTo>
                  <a:cubicBezTo>
                    <a:pt x="2351" y="2227"/>
                    <a:pt x="2276" y="2216"/>
                    <a:pt x="2199" y="2192"/>
                  </a:cubicBezTo>
                  <a:cubicBezTo>
                    <a:pt x="2116" y="2014"/>
                    <a:pt x="2092" y="1811"/>
                    <a:pt x="2128" y="1609"/>
                  </a:cubicBezTo>
                  <a:lnTo>
                    <a:pt x="2128" y="1609"/>
                  </a:lnTo>
                  <a:lnTo>
                    <a:pt x="282" y="2907"/>
                  </a:lnTo>
                  <a:cubicBezTo>
                    <a:pt x="1" y="4336"/>
                    <a:pt x="968" y="5074"/>
                    <a:pt x="2114" y="5074"/>
                  </a:cubicBezTo>
                  <a:cubicBezTo>
                    <a:pt x="2906" y="5074"/>
                    <a:pt x="3782" y="4722"/>
                    <a:pt x="4390" y="4002"/>
                  </a:cubicBezTo>
                  <a:cubicBezTo>
                    <a:pt x="4926" y="3371"/>
                    <a:pt x="5605" y="2359"/>
                    <a:pt x="5866" y="1573"/>
                  </a:cubicBezTo>
                  <a:cubicBezTo>
                    <a:pt x="6076" y="904"/>
                    <a:pt x="5792" y="0"/>
                    <a:pt x="5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655072" y="4281572"/>
              <a:ext cx="285558" cy="242295"/>
            </a:xfrm>
            <a:custGeom>
              <a:avLst/>
              <a:gdLst/>
              <a:ahLst/>
              <a:cxnLst/>
              <a:rect l="l" t="t" r="r" b="b"/>
              <a:pathLst>
                <a:path w="6145" h="5214" extrusionOk="0">
                  <a:moveTo>
                    <a:pt x="5119" y="1"/>
                  </a:moveTo>
                  <a:cubicBezTo>
                    <a:pt x="4831" y="1"/>
                    <a:pt x="4537" y="114"/>
                    <a:pt x="4323" y="292"/>
                  </a:cubicBezTo>
                  <a:cubicBezTo>
                    <a:pt x="3918" y="637"/>
                    <a:pt x="3644" y="1137"/>
                    <a:pt x="3322" y="1554"/>
                  </a:cubicBezTo>
                  <a:cubicBezTo>
                    <a:pt x="3168" y="1780"/>
                    <a:pt x="2965" y="1971"/>
                    <a:pt x="2739" y="2125"/>
                  </a:cubicBezTo>
                  <a:cubicBezTo>
                    <a:pt x="2656" y="2197"/>
                    <a:pt x="2537" y="2233"/>
                    <a:pt x="2429" y="2233"/>
                  </a:cubicBezTo>
                  <a:cubicBezTo>
                    <a:pt x="2239" y="2197"/>
                    <a:pt x="2275" y="1828"/>
                    <a:pt x="2299" y="1673"/>
                  </a:cubicBezTo>
                  <a:cubicBezTo>
                    <a:pt x="2305" y="1636"/>
                    <a:pt x="2225" y="1612"/>
                    <a:pt x="2143" y="1612"/>
                  </a:cubicBezTo>
                  <a:cubicBezTo>
                    <a:pt x="2067" y="1612"/>
                    <a:pt x="1989" y="1633"/>
                    <a:pt x="1977" y="1685"/>
                  </a:cubicBezTo>
                  <a:cubicBezTo>
                    <a:pt x="1941" y="1852"/>
                    <a:pt x="1965" y="2030"/>
                    <a:pt x="2025" y="2197"/>
                  </a:cubicBezTo>
                  <a:cubicBezTo>
                    <a:pt x="2072" y="2316"/>
                    <a:pt x="2144" y="2328"/>
                    <a:pt x="2263" y="2352"/>
                  </a:cubicBezTo>
                  <a:cubicBezTo>
                    <a:pt x="2310" y="2358"/>
                    <a:pt x="2358" y="2361"/>
                    <a:pt x="2406" y="2361"/>
                  </a:cubicBezTo>
                  <a:cubicBezTo>
                    <a:pt x="2549" y="2361"/>
                    <a:pt x="2691" y="2334"/>
                    <a:pt x="2834" y="2280"/>
                  </a:cubicBezTo>
                  <a:cubicBezTo>
                    <a:pt x="3227" y="2125"/>
                    <a:pt x="3501" y="1756"/>
                    <a:pt x="3739" y="1423"/>
                  </a:cubicBezTo>
                  <a:cubicBezTo>
                    <a:pt x="4013" y="1066"/>
                    <a:pt x="4251" y="637"/>
                    <a:pt x="4596" y="351"/>
                  </a:cubicBezTo>
                  <a:cubicBezTo>
                    <a:pt x="4734" y="241"/>
                    <a:pt x="4914" y="145"/>
                    <a:pt x="5093" y="145"/>
                  </a:cubicBezTo>
                  <a:cubicBezTo>
                    <a:pt x="5146" y="145"/>
                    <a:pt x="5199" y="154"/>
                    <a:pt x="5251" y="173"/>
                  </a:cubicBezTo>
                  <a:cubicBezTo>
                    <a:pt x="5454" y="268"/>
                    <a:pt x="5608" y="447"/>
                    <a:pt x="5680" y="673"/>
                  </a:cubicBezTo>
                  <a:cubicBezTo>
                    <a:pt x="5882" y="1221"/>
                    <a:pt x="5692" y="1756"/>
                    <a:pt x="5442" y="2256"/>
                  </a:cubicBezTo>
                  <a:cubicBezTo>
                    <a:pt x="5132" y="2876"/>
                    <a:pt x="4751" y="3447"/>
                    <a:pt x="4299" y="3983"/>
                  </a:cubicBezTo>
                  <a:cubicBezTo>
                    <a:pt x="3772" y="4615"/>
                    <a:pt x="2976" y="5079"/>
                    <a:pt x="2131" y="5079"/>
                  </a:cubicBezTo>
                  <a:cubicBezTo>
                    <a:pt x="2021" y="5079"/>
                    <a:pt x="1910" y="5071"/>
                    <a:pt x="1798" y="5054"/>
                  </a:cubicBezTo>
                  <a:cubicBezTo>
                    <a:pt x="1358" y="5007"/>
                    <a:pt x="953" y="4781"/>
                    <a:pt x="679" y="4423"/>
                  </a:cubicBezTo>
                  <a:cubicBezTo>
                    <a:pt x="370" y="4007"/>
                    <a:pt x="346" y="3471"/>
                    <a:pt x="429" y="2971"/>
                  </a:cubicBezTo>
                  <a:cubicBezTo>
                    <a:pt x="442" y="2933"/>
                    <a:pt x="356" y="2908"/>
                    <a:pt x="271" y="2908"/>
                  </a:cubicBezTo>
                  <a:cubicBezTo>
                    <a:pt x="198" y="2908"/>
                    <a:pt x="125" y="2927"/>
                    <a:pt x="120" y="2971"/>
                  </a:cubicBezTo>
                  <a:lnTo>
                    <a:pt x="108" y="2983"/>
                  </a:lnTo>
                  <a:cubicBezTo>
                    <a:pt x="1" y="3447"/>
                    <a:pt x="72" y="3935"/>
                    <a:pt x="298" y="4352"/>
                  </a:cubicBezTo>
                  <a:cubicBezTo>
                    <a:pt x="524" y="4697"/>
                    <a:pt x="858" y="4959"/>
                    <a:pt x="1251" y="5078"/>
                  </a:cubicBezTo>
                  <a:cubicBezTo>
                    <a:pt x="1527" y="5170"/>
                    <a:pt x="1817" y="5213"/>
                    <a:pt x="2109" y="5213"/>
                  </a:cubicBezTo>
                  <a:cubicBezTo>
                    <a:pt x="2758" y="5213"/>
                    <a:pt x="3412" y="4999"/>
                    <a:pt x="3930" y="4638"/>
                  </a:cubicBezTo>
                  <a:cubicBezTo>
                    <a:pt x="4430" y="4292"/>
                    <a:pt x="4799" y="3792"/>
                    <a:pt x="5144" y="3292"/>
                  </a:cubicBezTo>
                  <a:cubicBezTo>
                    <a:pt x="5358" y="2983"/>
                    <a:pt x="5561" y="2661"/>
                    <a:pt x="5739" y="2316"/>
                  </a:cubicBezTo>
                  <a:cubicBezTo>
                    <a:pt x="5894" y="2042"/>
                    <a:pt x="6001" y="1733"/>
                    <a:pt x="6073" y="1423"/>
                  </a:cubicBezTo>
                  <a:cubicBezTo>
                    <a:pt x="6144" y="982"/>
                    <a:pt x="6025" y="399"/>
                    <a:pt x="5620" y="137"/>
                  </a:cubicBezTo>
                  <a:cubicBezTo>
                    <a:pt x="5467" y="43"/>
                    <a:pt x="5294" y="1"/>
                    <a:pt x="5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400369" y="3002091"/>
              <a:ext cx="149959" cy="297269"/>
            </a:xfrm>
            <a:custGeom>
              <a:avLst/>
              <a:gdLst/>
              <a:ahLst/>
              <a:cxnLst/>
              <a:rect l="l" t="t" r="r" b="b"/>
              <a:pathLst>
                <a:path w="3227" h="6397" extrusionOk="0">
                  <a:moveTo>
                    <a:pt x="1727" y="0"/>
                  </a:moveTo>
                  <a:lnTo>
                    <a:pt x="0" y="3524"/>
                  </a:lnTo>
                  <a:cubicBezTo>
                    <a:pt x="512" y="4262"/>
                    <a:pt x="846" y="5155"/>
                    <a:pt x="1429" y="5834"/>
                  </a:cubicBezTo>
                  <a:cubicBezTo>
                    <a:pt x="1768" y="6224"/>
                    <a:pt x="2072" y="6397"/>
                    <a:pt x="2328" y="6397"/>
                  </a:cubicBezTo>
                  <a:cubicBezTo>
                    <a:pt x="2784" y="6397"/>
                    <a:pt x="3087" y="5851"/>
                    <a:pt x="3155" y="5013"/>
                  </a:cubicBezTo>
                  <a:cubicBezTo>
                    <a:pt x="3227" y="4001"/>
                    <a:pt x="2596" y="3167"/>
                    <a:pt x="2703" y="2167"/>
                  </a:cubicBezTo>
                  <a:cubicBezTo>
                    <a:pt x="2822" y="1024"/>
                    <a:pt x="2727" y="714"/>
                    <a:pt x="1727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391865" y="2999954"/>
              <a:ext cx="163993" cy="302659"/>
            </a:xfrm>
            <a:custGeom>
              <a:avLst/>
              <a:gdLst/>
              <a:ahLst/>
              <a:cxnLst/>
              <a:rect l="l" t="t" r="r" b="b"/>
              <a:pathLst>
                <a:path w="3529" h="6513" extrusionOk="0">
                  <a:moveTo>
                    <a:pt x="1922" y="0"/>
                  </a:moveTo>
                  <a:cubicBezTo>
                    <a:pt x="1818" y="0"/>
                    <a:pt x="1702" y="30"/>
                    <a:pt x="1767" y="70"/>
                  </a:cubicBezTo>
                  <a:cubicBezTo>
                    <a:pt x="2207" y="403"/>
                    <a:pt x="2672" y="749"/>
                    <a:pt x="2743" y="1332"/>
                  </a:cubicBezTo>
                  <a:cubicBezTo>
                    <a:pt x="2767" y="1630"/>
                    <a:pt x="2767" y="1915"/>
                    <a:pt x="2719" y="2213"/>
                  </a:cubicBezTo>
                  <a:cubicBezTo>
                    <a:pt x="2707" y="2618"/>
                    <a:pt x="2755" y="3023"/>
                    <a:pt x="2874" y="3416"/>
                  </a:cubicBezTo>
                  <a:cubicBezTo>
                    <a:pt x="3005" y="3808"/>
                    <a:pt x="3100" y="4201"/>
                    <a:pt x="3160" y="4594"/>
                  </a:cubicBezTo>
                  <a:cubicBezTo>
                    <a:pt x="3196" y="4963"/>
                    <a:pt x="3160" y="5332"/>
                    <a:pt x="3065" y="5690"/>
                  </a:cubicBezTo>
                  <a:cubicBezTo>
                    <a:pt x="2993" y="5940"/>
                    <a:pt x="2850" y="6261"/>
                    <a:pt x="2588" y="6368"/>
                  </a:cubicBezTo>
                  <a:cubicBezTo>
                    <a:pt x="2555" y="6381"/>
                    <a:pt x="2520" y="6387"/>
                    <a:pt x="2484" y="6387"/>
                  </a:cubicBezTo>
                  <a:cubicBezTo>
                    <a:pt x="2232" y="6387"/>
                    <a:pt x="1949" y="6084"/>
                    <a:pt x="1803" y="5928"/>
                  </a:cubicBezTo>
                  <a:cubicBezTo>
                    <a:pt x="1183" y="5225"/>
                    <a:pt x="862" y="4320"/>
                    <a:pt x="338" y="3558"/>
                  </a:cubicBezTo>
                  <a:cubicBezTo>
                    <a:pt x="314" y="3524"/>
                    <a:pt x="250" y="3510"/>
                    <a:pt x="186" y="3510"/>
                  </a:cubicBezTo>
                  <a:cubicBezTo>
                    <a:pt x="93" y="3510"/>
                    <a:pt x="0" y="3540"/>
                    <a:pt x="29" y="3582"/>
                  </a:cubicBezTo>
                  <a:cubicBezTo>
                    <a:pt x="564" y="4368"/>
                    <a:pt x="898" y="5297"/>
                    <a:pt x="1553" y="5999"/>
                  </a:cubicBezTo>
                  <a:cubicBezTo>
                    <a:pt x="1796" y="6259"/>
                    <a:pt x="2177" y="6513"/>
                    <a:pt x="2547" y="6513"/>
                  </a:cubicBezTo>
                  <a:cubicBezTo>
                    <a:pt x="2719" y="6513"/>
                    <a:pt x="2889" y="6457"/>
                    <a:pt x="3041" y="6321"/>
                  </a:cubicBezTo>
                  <a:cubicBezTo>
                    <a:pt x="3255" y="6083"/>
                    <a:pt x="3398" y="5797"/>
                    <a:pt x="3434" y="5487"/>
                  </a:cubicBezTo>
                  <a:cubicBezTo>
                    <a:pt x="3529" y="5023"/>
                    <a:pt x="3517" y="4547"/>
                    <a:pt x="3386" y="4094"/>
                  </a:cubicBezTo>
                  <a:cubicBezTo>
                    <a:pt x="3255" y="3666"/>
                    <a:pt x="3148" y="3237"/>
                    <a:pt x="3065" y="2796"/>
                  </a:cubicBezTo>
                  <a:cubicBezTo>
                    <a:pt x="3005" y="2403"/>
                    <a:pt x="3077" y="2011"/>
                    <a:pt x="3077" y="1606"/>
                  </a:cubicBezTo>
                  <a:cubicBezTo>
                    <a:pt x="3088" y="1320"/>
                    <a:pt x="3017" y="1022"/>
                    <a:pt x="2862" y="772"/>
                  </a:cubicBezTo>
                  <a:cubicBezTo>
                    <a:pt x="2636" y="475"/>
                    <a:pt x="2362" y="225"/>
                    <a:pt x="2041" y="22"/>
                  </a:cubicBezTo>
                  <a:cubicBezTo>
                    <a:pt x="2018" y="7"/>
                    <a:pt x="1971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7167228" y="1945439"/>
              <a:ext cx="433240" cy="134949"/>
            </a:xfrm>
            <a:custGeom>
              <a:avLst/>
              <a:gdLst/>
              <a:ahLst/>
              <a:cxnLst/>
              <a:rect l="l" t="t" r="r" b="b"/>
              <a:pathLst>
                <a:path w="9323" h="2904" extrusionOk="0">
                  <a:moveTo>
                    <a:pt x="6556" y="1"/>
                  </a:moveTo>
                  <a:cubicBezTo>
                    <a:pt x="5185" y="1"/>
                    <a:pt x="3161" y="499"/>
                    <a:pt x="203" y="1557"/>
                  </a:cubicBezTo>
                  <a:cubicBezTo>
                    <a:pt x="0" y="1855"/>
                    <a:pt x="0" y="2509"/>
                    <a:pt x="24" y="2890"/>
                  </a:cubicBezTo>
                  <a:cubicBezTo>
                    <a:pt x="203" y="2899"/>
                    <a:pt x="380" y="2903"/>
                    <a:pt x="557" y="2903"/>
                  </a:cubicBezTo>
                  <a:cubicBezTo>
                    <a:pt x="2045" y="2903"/>
                    <a:pt x="3485" y="2610"/>
                    <a:pt x="4953" y="2355"/>
                  </a:cubicBezTo>
                  <a:cubicBezTo>
                    <a:pt x="5620" y="2247"/>
                    <a:pt x="6263" y="2033"/>
                    <a:pt x="6918" y="1914"/>
                  </a:cubicBezTo>
                  <a:cubicBezTo>
                    <a:pt x="7489" y="1795"/>
                    <a:pt x="8251" y="1759"/>
                    <a:pt x="8847" y="1724"/>
                  </a:cubicBezTo>
                  <a:cubicBezTo>
                    <a:pt x="9323" y="1676"/>
                    <a:pt x="9061" y="1521"/>
                    <a:pt x="8847" y="1116"/>
                  </a:cubicBezTo>
                  <a:cubicBezTo>
                    <a:pt x="8462" y="386"/>
                    <a:pt x="7762" y="1"/>
                    <a:pt x="6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7158910" y="1941163"/>
              <a:ext cx="443231" cy="142942"/>
            </a:xfrm>
            <a:custGeom>
              <a:avLst/>
              <a:gdLst/>
              <a:ahLst/>
              <a:cxnLst/>
              <a:rect l="l" t="t" r="r" b="b"/>
              <a:pathLst>
                <a:path w="9538" h="3076" extrusionOk="0">
                  <a:moveTo>
                    <a:pt x="6774" y="155"/>
                  </a:moveTo>
                  <a:cubicBezTo>
                    <a:pt x="7011" y="155"/>
                    <a:pt x="7247" y="171"/>
                    <a:pt x="7478" y="208"/>
                  </a:cubicBezTo>
                  <a:cubicBezTo>
                    <a:pt x="8026" y="280"/>
                    <a:pt x="8502" y="589"/>
                    <a:pt x="8800" y="1054"/>
                  </a:cubicBezTo>
                  <a:cubicBezTo>
                    <a:pt x="8847" y="1113"/>
                    <a:pt x="8871" y="1173"/>
                    <a:pt x="8907" y="1244"/>
                  </a:cubicBezTo>
                  <a:cubicBezTo>
                    <a:pt x="8990" y="1351"/>
                    <a:pt x="9061" y="1470"/>
                    <a:pt x="9121" y="1589"/>
                  </a:cubicBezTo>
                  <a:cubicBezTo>
                    <a:pt x="9157" y="1708"/>
                    <a:pt x="9073" y="1720"/>
                    <a:pt x="8966" y="1732"/>
                  </a:cubicBezTo>
                  <a:cubicBezTo>
                    <a:pt x="8776" y="1756"/>
                    <a:pt x="8585" y="1768"/>
                    <a:pt x="8395" y="1780"/>
                  </a:cubicBezTo>
                  <a:cubicBezTo>
                    <a:pt x="7621" y="1827"/>
                    <a:pt x="6859" y="1947"/>
                    <a:pt x="6109" y="2137"/>
                  </a:cubicBezTo>
                  <a:cubicBezTo>
                    <a:pt x="5132" y="2375"/>
                    <a:pt x="4144" y="2542"/>
                    <a:pt x="3156" y="2697"/>
                  </a:cubicBezTo>
                  <a:cubicBezTo>
                    <a:pt x="2323" y="2845"/>
                    <a:pt x="1489" y="2920"/>
                    <a:pt x="649" y="2920"/>
                  </a:cubicBezTo>
                  <a:cubicBezTo>
                    <a:pt x="550" y="2920"/>
                    <a:pt x="451" y="2919"/>
                    <a:pt x="352" y="2917"/>
                  </a:cubicBezTo>
                  <a:lnTo>
                    <a:pt x="352" y="2917"/>
                  </a:lnTo>
                  <a:cubicBezTo>
                    <a:pt x="332" y="2517"/>
                    <a:pt x="330" y="2057"/>
                    <a:pt x="529" y="1710"/>
                  </a:cubicBezTo>
                  <a:lnTo>
                    <a:pt x="529" y="1710"/>
                  </a:lnTo>
                  <a:cubicBezTo>
                    <a:pt x="1925" y="1191"/>
                    <a:pt x="3356" y="754"/>
                    <a:pt x="4799" y="423"/>
                  </a:cubicBezTo>
                  <a:cubicBezTo>
                    <a:pt x="5431" y="282"/>
                    <a:pt x="6109" y="155"/>
                    <a:pt x="6774" y="155"/>
                  </a:cubicBezTo>
                  <a:close/>
                  <a:moveTo>
                    <a:pt x="6645" y="1"/>
                  </a:moveTo>
                  <a:cubicBezTo>
                    <a:pt x="6174" y="1"/>
                    <a:pt x="5700" y="60"/>
                    <a:pt x="5240" y="137"/>
                  </a:cubicBezTo>
                  <a:cubicBezTo>
                    <a:pt x="3537" y="423"/>
                    <a:pt x="1882" y="994"/>
                    <a:pt x="263" y="1566"/>
                  </a:cubicBezTo>
                  <a:cubicBezTo>
                    <a:pt x="240" y="1573"/>
                    <a:pt x="235" y="1585"/>
                    <a:pt x="240" y="1599"/>
                  </a:cubicBezTo>
                  <a:lnTo>
                    <a:pt x="240" y="1599"/>
                  </a:lnTo>
                  <a:cubicBezTo>
                    <a:pt x="240" y="1600"/>
                    <a:pt x="239" y="1601"/>
                    <a:pt x="239" y="1601"/>
                  </a:cubicBezTo>
                  <a:cubicBezTo>
                    <a:pt x="1" y="1982"/>
                    <a:pt x="37" y="2530"/>
                    <a:pt x="60" y="2959"/>
                  </a:cubicBezTo>
                  <a:cubicBezTo>
                    <a:pt x="60" y="3030"/>
                    <a:pt x="227" y="3066"/>
                    <a:pt x="263" y="3066"/>
                  </a:cubicBezTo>
                  <a:cubicBezTo>
                    <a:pt x="439" y="3072"/>
                    <a:pt x="616" y="3076"/>
                    <a:pt x="793" y="3076"/>
                  </a:cubicBezTo>
                  <a:cubicBezTo>
                    <a:pt x="1560" y="3076"/>
                    <a:pt x="2330" y="3013"/>
                    <a:pt x="3085" y="2887"/>
                  </a:cubicBezTo>
                  <a:cubicBezTo>
                    <a:pt x="4001" y="2756"/>
                    <a:pt x="4942" y="2613"/>
                    <a:pt x="5847" y="2399"/>
                  </a:cubicBezTo>
                  <a:cubicBezTo>
                    <a:pt x="6287" y="2292"/>
                    <a:pt x="6740" y="2173"/>
                    <a:pt x="7180" y="2089"/>
                  </a:cubicBezTo>
                  <a:cubicBezTo>
                    <a:pt x="7597" y="2006"/>
                    <a:pt x="8002" y="1958"/>
                    <a:pt x="8419" y="1935"/>
                  </a:cubicBezTo>
                  <a:lnTo>
                    <a:pt x="9002" y="1899"/>
                  </a:lnTo>
                  <a:cubicBezTo>
                    <a:pt x="9109" y="1887"/>
                    <a:pt x="9311" y="1899"/>
                    <a:pt x="9395" y="1816"/>
                  </a:cubicBezTo>
                  <a:cubicBezTo>
                    <a:pt x="9538" y="1697"/>
                    <a:pt x="9300" y="1446"/>
                    <a:pt x="9240" y="1339"/>
                  </a:cubicBezTo>
                  <a:cubicBezTo>
                    <a:pt x="9097" y="1054"/>
                    <a:pt x="8907" y="804"/>
                    <a:pt x="8669" y="589"/>
                  </a:cubicBezTo>
                  <a:cubicBezTo>
                    <a:pt x="8430" y="399"/>
                    <a:pt x="8145" y="244"/>
                    <a:pt x="7847" y="161"/>
                  </a:cubicBezTo>
                  <a:cubicBezTo>
                    <a:pt x="7456" y="45"/>
                    <a:pt x="7051" y="1"/>
                    <a:pt x="6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6591178" y="1635711"/>
              <a:ext cx="1070158" cy="1428534"/>
            </a:xfrm>
            <a:custGeom>
              <a:avLst/>
              <a:gdLst/>
              <a:ahLst/>
              <a:cxnLst/>
              <a:rect l="l" t="t" r="r" b="b"/>
              <a:pathLst>
                <a:path w="23029" h="30741" extrusionOk="0">
                  <a:moveTo>
                    <a:pt x="15170" y="1"/>
                  </a:moveTo>
                  <a:cubicBezTo>
                    <a:pt x="14154" y="1"/>
                    <a:pt x="13142" y="443"/>
                    <a:pt x="12670" y="1388"/>
                  </a:cubicBezTo>
                  <a:cubicBezTo>
                    <a:pt x="12206" y="2293"/>
                    <a:pt x="12527" y="3793"/>
                    <a:pt x="12670" y="4817"/>
                  </a:cubicBezTo>
                  <a:cubicBezTo>
                    <a:pt x="12885" y="6388"/>
                    <a:pt x="13397" y="7924"/>
                    <a:pt x="13742" y="9472"/>
                  </a:cubicBezTo>
                  <a:cubicBezTo>
                    <a:pt x="14028" y="10734"/>
                    <a:pt x="15290" y="15461"/>
                    <a:pt x="15242" y="16032"/>
                  </a:cubicBezTo>
                  <a:cubicBezTo>
                    <a:pt x="15182" y="16687"/>
                    <a:pt x="6360" y="21581"/>
                    <a:pt x="5598" y="21759"/>
                  </a:cubicBezTo>
                  <a:cubicBezTo>
                    <a:pt x="4622" y="21997"/>
                    <a:pt x="1466" y="23295"/>
                    <a:pt x="966" y="24283"/>
                  </a:cubicBezTo>
                  <a:cubicBezTo>
                    <a:pt x="562" y="25081"/>
                    <a:pt x="514" y="25879"/>
                    <a:pt x="300" y="26700"/>
                  </a:cubicBezTo>
                  <a:cubicBezTo>
                    <a:pt x="0" y="27501"/>
                    <a:pt x="97" y="27766"/>
                    <a:pt x="333" y="27766"/>
                  </a:cubicBezTo>
                  <a:cubicBezTo>
                    <a:pt x="641" y="27766"/>
                    <a:pt x="1186" y="27313"/>
                    <a:pt x="1395" y="27010"/>
                  </a:cubicBezTo>
                  <a:cubicBezTo>
                    <a:pt x="1668" y="26632"/>
                    <a:pt x="1896" y="26274"/>
                    <a:pt x="2108" y="26274"/>
                  </a:cubicBezTo>
                  <a:cubicBezTo>
                    <a:pt x="2256" y="26274"/>
                    <a:pt x="2396" y="26449"/>
                    <a:pt x="2538" y="26915"/>
                  </a:cubicBezTo>
                  <a:cubicBezTo>
                    <a:pt x="2967" y="28284"/>
                    <a:pt x="2062" y="29510"/>
                    <a:pt x="1455" y="30665"/>
                  </a:cubicBezTo>
                  <a:cubicBezTo>
                    <a:pt x="1557" y="30717"/>
                    <a:pt x="1685" y="30740"/>
                    <a:pt x="1833" y="30740"/>
                  </a:cubicBezTo>
                  <a:cubicBezTo>
                    <a:pt x="2840" y="30740"/>
                    <a:pt x="4744" y="29668"/>
                    <a:pt x="5336" y="29284"/>
                  </a:cubicBezTo>
                  <a:cubicBezTo>
                    <a:pt x="6658" y="28427"/>
                    <a:pt x="7551" y="26343"/>
                    <a:pt x="9027" y="25688"/>
                  </a:cubicBezTo>
                  <a:cubicBezTo>
                    <a:pt x="11837" y="24438"/>
                    <a:pt x="14242" y="24974"/>
                    <a:pt x="17004" y="23533"/>
                  </a:cubicBezTo>
                  <a:cubicBezTo>
                    <a:pt x="19112" y="22438"/>
                    <a:pt x="20552" y="21902"/>
                    <a:pt x="22219" y="20152"/>
                  </a:cubicBezTo>
                  <a:cubicBezTo>
                    <a:pt x="23029" y="19307"/>
                    <a:pt x="20969" y="7115"/>
                    <a:pt x="20385" y="5174"/>
                  </a:cubicBezTo>
                  <a:cubicBezTo>
                    <a:pt x="19826" y="3293"/>
                    <a:pt x="18052" y="566"/>
                    <a:pt x="15956" y="90"/>
                  </a:cubicBezTo>
                  <a:cubicBezTo>
                    <a:pt x="15700" y="31"/>
                    <a:pt x="15435" y="1"/>
                    <a:pt x="1517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6579142" y="1632969"/>
              <a:ext cx="1062815" cy="1435551"/>
            </a:xfrm>
            <a:custGeom>
              <a:avLst/>
              <a:gdLst/>
              <a:ahLst/>
              <a:cxnLst/>
              <a:rect l="l" t="t" r="r" b="b"/>
              <a:pathLst>
                <a:path w="22871" h="30892" extrusionOk="0">
                  <a:moveTo>
                    <a:pt x="544" y="27752"/>
                  </a:moveTo>
                  <a:lnTo>
                    <a:pt x="544" y="27752"/>
                  </a:lnTo>
                  <a:cubicBezTo>
                    <a:pt x="527" y="27758"/>
                    <a:pt x="519" y="27760"/>
                    <a:pt x="517" y="27760"/>
                  </a:cubicBezTo>
                  <a:cubicBezTo>
                    <a:pt x="513" y="27760"/>
                    <a:pt x="529" y="27754"/>
                    <a:pt x="544" y="27752"/>
                  </a:cubicBezTo>
                  <a:close/>
                  <a:moveTo>
                    <a:pt x="556" y="27752"/>
                  </a:moveTo>
                  <a:cubicBezTo>
                    <a:pt x="566" y="27753"/>
                    <a:pt x="574" y="27758"/>
                    <a:pt x="571" y="27771"/>
                  </a:cubicBezTo>
                  <a:cubicBezTo>
                    <a:pt x="566" y="27767"/>
                    <a:pt x="561" y="27760"/>
                    <a:pt x="556" y="27752"/>
                  </a:cubicBezTo>
                  <a:close/>
                  <a:moveTo>
                    <a:pt x="15481" y="136"/>
                  </a:moveTo>
                  <a:cubicBezTo>
                    <a:pt x="16097" y="136"/>
                    <a:pt x="16709" y="310"/>
                    <a:pt x="17239" y="649"/>
                  </a:cubicBezTo>
                  <a:cubicBezTo>
                    <a:pt x="18001" y="1125"/>
                    <a:pt x="18620" y="1804"/>
                    <a:pt x="19132" y="2518"/>
                  </a:cubicBezTo>
                  <a:cubicBezTo>
                    <a:pt x="19644" y="3233"/>
                    <a:pt x="20049" y="4007"/>
                    <a:pt x="20359" y="4828"/>
                  </a:cubicBezTo>
                  <a:cubicBezTo>
                    <a:pt x="20633" y="5590"/>
                    <a:pt x="20775" y="6400"/>
                    <a:pt x="20930" y="7186"/>
                  </a:cubicBezTo>
                  <a:cubicBezTo>
                    <a:pt x="21418" y="9722"/>
                    <a:pt x="21835" y="12281"/>
                    <a:pt x="22157" y="14853"/>
                  </a:cubicBezTo>
                  <a:cubicBezTo>
                    <a:pt x="22299" y="16008"/>
                    <a:pt x="22430" y="17163"/>
                    <a:pt x="22478" y="18330"/>
                  </a:cubicBezTo>
                  <a:cubicBezTo>
                    <a:pt x="22502" y="18723"/>
                    <a:pt x="22502" y="19116"/>
                    <a:pt x="22478" y="19520"/>
                  </a:cubicBezTo>
                  <a:cubicBezTo>
                    <a:pt x="22466" y="19711"/>
                    <a:pt x="22454" y="19973"/>
                    <a:pt x="22335" y="20139"/>
                  </a:cubicBezTo>
                  <a:cubicBezTo>
                    <a:pt x="22216" y="20282"/>
                    <a:pt x="22085" y="20413"/>
                    <a:pt x="21942" y="20532"/>
                  </a:cubicBezTo>
                  <a:cubicBezTo>
                    <a:pt x="21752" y="20723"/>
                    <a:pt x="21561" y="20890"/>
                    <a:pt x="21359" y="21056"/>
                  </a:cubicBezTo>
                  <a:cubicBezTo>
                    <a:pt x="21014" y="21342"/>
                    <a:pt x="20644" y="21616"/>
                    <a:pt x="20263" y="21854"/>
                  </a:cubicBezTo>
                  <a:cubicBezTo>
                    <a:pt x="19490" y="22354"/>
                    <a:pt x="18656" y="22747"/>
                    <a:pt x="17835" y="23164"/>
                  </a:cubicBezTo>
                  <a:cubicBezTo>
                    <a:pt x="17335" y="23426"/>
                    <a:pt x="16834" y="23699"/>
                    <a:pt x="16311" y="23914"/>
                  </a:cubicBezTo>
                  <a:cubicBezTo>
                    <a:pt x="15811" y="24104"/>
                    <a:pt x="15299" y="24259"/>
                    <a:pt x="14775" y="24378"/>
                  </a:cubicBezTo>
                  <a:cubicBezTo>
                    <a:pt x="13739" y="24616"/>
                    <a:pt x="12691" y="24723"/>
                    <a:pt x="11643" y="24926"/>
                  </a:cubicBezTo>
                  <a:cubicBezTo>
                    <a:pt x="11119" y="25033"/>
                    <a:pt x="10584" y="25164"/>
                    <a:pt x="10072" y="25331"/>
                  </a:cubicBezTo>
                  <a:cubicBezTo>
                    <a:pt x="9607" y="25462"/>
                    <a:pt x="9167" y="25664"/>
                    <a:pt x="8750" y="25914"/>
                  </a:cubicBezTo>
                  <a:cubicBezTo>
                    <a:pt x="8036" y="26378"/>
                    <a:pt x="7512" y="27093"/>
                    <a:pt x="6988" y="27748"/>
                  </a:cubicBezTo>
                  <a:cubicBezTo>
                    <a:pt x="6500" y="28355"/>
                    <a:pt x="6000" y="28962"/>
                    <a:pt x="5321" y="29379"/>
                  </a:cubicBezTo>
                  <a:cubicBezTo>
                    <a:pt x="4750" y="29736"/>
                    <a:pt x="4142" y="30045"/>
                    <a:pt x="3511" y="30319"/>
                  </a:cubicBezTo>
                  <a:cubicBezTo>
                    <a:pt x="3190" y="30462"/>
                    <a:pt x="2857" y="30569"/>
                    <a:pt x="2511" y="30665"/>
                  </a:cubicBezTo>
                  <a:cubicBezTo>
                    <a:pt x="2366" y="30695"/>
                    <a:pt x="2191" y="30741"/>
                    <a:pt x="2027" y="30741"/>
                  </a:cubicBezTo>
                  <a:cubicBezTo>
                    <a:pt x="1983" y="30741"/>
                    <a:pt x="1939" y="30737"/>
                    <a:pt x="1897" y="30729"/>
                  </a:cubicBezTo>
                  <a:lnTo>
                    <a:pt x="1897" y="30729"/>
                  </a:lnTo>
                  <a:cubicBezTo>
                    <a:pt x="2273" y="30010"/>
                    <a:pt x="2731" y="29311"/>
                    <a:pt x="2952" y="28533"/>
                  </a:cubicBezTo>
                  <a:cubicBezTo>
                    <a:pt x="3059" y="28140"/>
                    <a:pt x="3083" y="27736"/>
                    <a:pt x="3023" y="27343"/>
                  </a:cubicBezTo>
                  <a:cubicBezTo>
                    <a:pt x="2976" y="27045"/>
                    <a:pt x="2880" y="26628"/>
                    <a:pt x="2654" y="26414"/>
                  </a:cubicBezTo>
                  <a:cubicBezTo>
                    <a:pt x="2541" y="26307"/>
                    <a:pt x="2433" y="26264"/>
                    <a:pt x="2331" y="26264"/>
                  </a:cubicBezTo>
                  <a:cubicBezTo>
                    <a:pt x="2058" y="26264"/>
                    <a:pt x="1827" y="26576"/>
                    <a:pt x="1654" y="26819"/>
                  </a:cubicBezTo>
                  <a:cubicBezTo>
                    <a:pt x="1440" y="27152"/>
                    <a:pt x="1154" y="27438"/>
                    <a:pt x="809" y="27640"/>
                  </a:cubicBezTo>
                  <a:cubicBezTo>
                    <a:pt x="725" y="27688"/>
                    <a:pt x="642" y="27724"/>
                    <a:pt x="559" y="27748"/>
                  </a:cubicBezTo>
                  <a:cubicBezTo>
                    <a:pt x="557" y="27748"/>
                    <a:pt x="556" y="27749"/>
                    <a:pt x="554" y="27749"/>
                  </a:cubicBezTo>
                  <a:lnTo>
                    <a:pt x="554" y="27749"/>
                  </a:lnTo>
                  <a:cubicBezTo>
                    <a:pt x="548" y="27738"/>
                    <a:pt x="541" y="27725"/>
                    <a:pt x="535" y="27712"/>
                  </a:cubicBezTo>
                  <a:cubicBezTo>
                    <a:pt x="488" y="27411"/>
                    <a:pt x="589" y="27110"/>
                    <a:pt x="693" y="26831"/>
                  </a:cubicBezTo>
                  <a:lnTo>
                    <a:pt x="693" y="26831"/>
                  </a:lnTo>
                  <a:cubicBezTo>
                    <a:pt x="703" y="26825"/>
                    <a:pt x="710" y="26817"/>
                    <a:pt x="713" y="26807"/>
                  </a:cubicBezTo>
                  <a:cubicBezTo>
                    <a:pt x="844" y="26259"/>
                    <a:pt x="928" y="25688"/>
                    <a:pt x="1083" y="25140"/>
                  </a:cubicBezTo>
                  <a:cubicBezTo>
                    <a:pt x="1190" y="24771"/>
                    <a:pt x="1333" y="24378"/>
                    <a:pt x="1606" y="24092"/>
                  </a:cubicBezTo>
                  <a:cubicBezTo>
                    <a:pt x="2095" y="23580"/>
                    <a:pt x="2761" y="23235"/>
                    <a:pt x="3380" y="22926"/>
                  </a:cubicBezTo>
                  <a:cubicBezTo>
                    <a:pt x="4023" y="22604"/>
                    <a:pt x="4702" y="22318"/>
                    <a:pt x="5393" y="22080"/>
                  </a:cubicBezTo>
                  <a:cubicBezTo>
                    <a:pt x="5678" y="21973"/>
                    <a:pt x="5988" y="21914"/>
                    <a:pt x="6262" y="21783"/>
                  </a:cubicBezTo>
                  <a:cubicBezTo>
                    <a:pt x="7059" y="21437"/>
                    <a:pt x="7833" y="20997"/>
                    <a:pt x="8595" y="20580"/>
                  </a:cubicBezTo>
                  <a:cubicBezTo>
                    <a:pt x="9715" y="19973"/>
                    <a:pt x="10834" y="19354"/>
                    <a:pt x="11929" y="18699"/>
                  </a:cubicBezTo>
                  <a:cubicBezTo>
                    <a:pt x="12894" y="18139"/>
                    <a:pt x="13846" y="17568"/>
                    <a:pt x="14763" y="16937"/>
                  </a:cubicBezTo>
                  <a:cubicBezTo>
                    <a:pt x="15025" y="16758"/>
                    <a:pt x="15275" y="16556"/>
                    <a:pt x="15501" y="16341"/>
                  </a:cubicBezTo>
                  <a:cubicBezTo>
                    <a:pt x="15668" y="16175"/>
                    <a:pt x="15656" y="16044"/>
                    <a:pt x="15620" y="15818"/>
                  </a:cubicBezTo>
                  <a:cubicBezTo>
                    <a:pt x="15441" y="14579"/>
                    <a:pt x="15084" y="13365"/>
                    <a:pt x="14787" y="12150"/>
                  </a:cubicBezTo>
                  <a:cubicBezTo>
                    <a:pt x="14441" y="10745"/>
                    <a:pt x="14108" y="9341"/>
                    <a:pt x="13751" y="7936"/>
                  </a:cubicBezTo>
                  <a:cubicBezTo>
                    <a:pt x="13441" y="6828"/>
                    <a:pt x="13203" y="5709"/>
                    <a:pt x="13024" y="4578"/>
                  </a:cubicBezTo>
                  <a:cubicBezTo>
                    <a:pt x="12894" y="3673"/>
                    <a:pt x="12679" y="2673"/>
                    <a:pt x="12953" y="1780"/>
                  </a:cubicBezTo>
                  <a:cubicBezTo>
                    <a:pt x="13203" y="947"/>
                    <a:pt x="13977" y="387"/>
                    <a:pt x="14799" y="208"/>
                  </a:cubicBezTo>
                  <a:cubicBezTo>
                    <a:pt x="15024" y="160"/>
                    <a:pt x="15253" y="136"/>
                    <a:pt x="15481" y="136"/>
                  </a:cubicBezTo>
                  <a:close/>
                  <a:moveTo>
                    <a:pt x="15355" y="1"/>
                  </a:moveTo>
                  <a:cubicBezTo>
                    <a:pt x="15289" y="1"/>
                    <a:pt x="15222" y="2"/>
                    <a:pt x="15156" y="6"/>
                  </a:cubicBezTo>
                  <a:cubicBezTo>
                    <a:pt x="14346" y="30"/>
                    <a:pt x="13513" y="363"/>
                    <a:pt x="13013" y="1018"/>
                  </a:cubicBezTo>
                  <a:cubicBezTo>
                    <a:pt x="12441" y="1768"/>
                    <a:pt x="12489" y="2709"/>
                    <a:pt x="12596" y="3590"/>
                  </a:cubicBezTo>
                  <a:cubicBezTo>
                    <a:pt x="12715" y="4661"/>
                    <a:pt x="12905" y="5733"/>
                    <a:pt x="13155" y="6781"/>
                  </a:cubicBezTo>
                  <a:cubicBezTo>
                    <a:pt x="13405" y="7781"/>
                    <a:pt x="13667" y="8769"/>
                    <a:pt x="13906" y="9757"/>
                  </a:cubicBezTo>
                  <a:cubicBezTo>
                    <a:pt x="14215" y="11067"/>
                    <a:pt x="14560" y="12377"/>
                    <a:pt x="14882" y="13698"/>
                  </a:cubicBezTo>
                  <a:cubicBezTo>
                    <a:pt x="15025" y="14294"/>
                    <a:pt x="15168" y="14889"/>
                    <a:pt x="15275" y="15484"/>
                  </a:cubicBezTo>
                  <a:cubicBezTo>
                    <a:pt x="15310" y="15687"/>
                    <a:pt x="15418" y="15984"/>
                    <a:pt x="15275" y="16163"/>
                  </a:cubicBezTo>
                  <a:cubicBezTo>
                    <a:pt x="15060" y="16377"/>
                    <a:pt x="14834" y="16568"/>
                    <a:pt x="14584" y="16734"/>
                  </a:cubicBezTo>
                  <a:cubicBezTo>
                    <a:pt x="14179" y="17020"/>
                    <a:pt x="13763" y="17282"/>
                    <a:pt x="13334" y="17544"/>
                  </a:cubicBezTo>
                  <a:cubicBezTo>
                    <a:pt x="11250" y="18854"/>
                    <a:pt x="9107" y="20080"/>
                    <a:pt x="6917" y="21199"/>
                  </a:cubicBezTo>
                  <a:cubicBezTo>
                    <a:pt x="6607" y="21354"/>
                    <a:pt x="6286" y="21521"/>
                    <a:pt x="5964" y="21663"/>
                  </a:cubicBezTo>
                  <a:cubicBezTo>
                    <a:pt x="5643" y="21794"/>
                    <a:pt x="5321" y="21866"/>
                    <a:pt x="5012" y="21973"/>
                  </a:cubicBezTo>
                  <a:cubicBezTo>
                    <a:pt x="4309" y="22235"/>
                    <a:pt x="3630" y="22533"/>
                    <a:pt x="2976" y="22866"/>
                  </a:cubicBezTo>
                  <a:cubicBezTo>
                    <a:pt x="2380" y="23176"/>
                    <a:pt x="1714" y="23521"/>
                    <a:pt x="1261" y="24033"/>
                  </a:cubicBezTo>
                  <a:cubicBezTo>
                    <a:pt x="1023" y="24330"/>
                    <a:pt x="856" y="24676"/>
                    <a:pt x="773" y="25057"/>
                  </a:cubicBezTo>
                  <a:cubicBezTo>
                    <a:pt x="618" y="25604"/>
                    <a:pt x="535" y="26164"/>
                    <a:pt x="404" y="26712"/>
                  </a:cubicBezTo>
                  <a:cubicBezTo>
                    <a:pt x="403" y="26717"/>
                    <a:pt x="402" y="26722"/>
                    <a:pt x="403" y="26727"/>
                  </a:cubicBezTo>
                  <a:lnTo>
                    <a:pt x="403" y="26727"/>
                  </a:lnTo>
                  <a:cubicBezTo>
                    <a:pt x="283" y="27049"/>
                    <a:pt x="0" y="27712"/>
                    <a:pt x="475" y="27879"/>
                  </a:cubicBezTo>
                  <a:cubicBezTo>
                    <a:pt x="537" y="27898"/>
                    <a:pt x="598" y="27907"/>
                    <a:pt x="659" y="27907"/>
                  </a:cubicBezTo>
                  <a:cubicBezTo>
                    <a:pt x="925" y="27907"/>
                    <a:pt x="1174" y="27736"/>
                    <a:pt x="1368" y="27581"/>
                  </a:cubicBezTo>
                  <a:cubicBezTo>
                    <a:pt x="1523" y="27462"/>
                    <a:pt x="1654" y="27331"/>
                    <a:pt x="1773" y="27188"/>
                  </a:cubicBezTo>
                  <a:cubicBezTo>
                    <a:pt x="1916" y="26962"/>
                    <a:pt x="2083" y="26747"/>
                    <a:pt x="2261" y="26545"/>
                  </a:cubicBezTo>
                  <a:cubicBezTo>
                    <a:pt x="2285" y="26509"/>
                    <a:pt x="2321" y="26474"/>
                    <a:pt x="2368" y="26450"/>
                  </a:cubicBezTo>
                  <a:cubicBezTo>
                    <a:pt x="2376" y="26442"/>
                    <a:pt x="2389" y="26439"/>
                    <a:pt x="2404" y="26435"/>
                  </a:cubicBezTo>
                  <a:lnTo>
                    <a:pt x="2404" y="26435"/>
                  </a:lnTo>
                  <a:cubicBezTo>
                    <a:pt x="2437" y="26481"/>
                    <a:pt x="2494" y="26558"/>
                    <a:pt x="2499" y="26558"/>
                  </a:cubicBezTo>
                  <a:cubicBezTo>
                    <a:pt x="2499" y="26558"/>
                    <a:pt x="2499" y="26557"/>
                    <a:pt x="2499" y="26557"/>
                  </a:cubicBezTo>
                  <a:cubicBezTo>
                    <a:pt x="2535" y="26640"/>
                    <a:pt x="2571" y="26736"/>
                    <a:pt x="2607" y="26819"/>
                  </a:cubicBezTo>
                  <a:cubicBezTo>
                    <a:pt x="2749" y="27236"/>
                    <a:pt x="2797" y="27676"/>
                    <a:pt x="2726" y="28105"/>
                  </a:cubicBezTo>
                  <a:cubicBezTo>
                    <a:pt x="2571" y="29045"/>
                    <a:pt x="1999" y="29867"/>
                    <a:pt x="1559" y="30688"/>
                  </a:cubicBezTo>
                  <a:cubicBezTo>
                    <a:pt x="1547" y="30736"/>
                    <a:pt x="1642" y="30772"/>
                    <a:pt x="1654" y="30784"/>
                  </a:cubicBezTo>
                  <a:cubicBezTo>
                    <a:pt x="1819" y="30861"/>
                    <a:pt x="1999" y="30891"/>
                    <a:pt x="2184" y="30891"/>
                  </a:cubicBezTo>
                  <a:cubicBezTo>
                    <a:pt x="2600" y="30891"/>
                    <a:pt x="3042" y="30737"/>
                    <a:pt x="3404" y="30605"/>
                  </a:cubicBezTo>
                  <a:cubicBezTo>
                    <a:pt x="4071" y="30343"/>
                    <a:pt x="4726" y="30022"/>
                    <a:pt x="5357" y="29653"/>
                  </a:cubicBezTo>
                  <a:cubicBezTo>
                    <a:pt x="5976" y="29272"/>
                    <a:pt x="6536" y="28795"/>
                    <a:pt x="6988" y="28224"/>
                  </a:cubicBezTo>
                  <a:cubicBezTo>
                    <a:pt x="7548" y="27545"/>
                    <a:pt x="8060" y="26795"/>
                    <a:pt x="8738" y="26247"/>
                  </a:cubicBezTo>
                  <a:cubicBezTo>
                    <a:pt x="9131" y="25950"/>
                    <a:pt x="9572" y="25724"/>
                    <a:pt x="10048" y="25569"/>
                  </a:cubicBezTo>
                  <a:cubicBezTo>
                    <a:pt x="10572" y="25378"/>
                    <a:pt x="11119" y="25235"/>
                    <a:pt x="11667" y="25128"/>
                  </a:cubicBezTo>
                  <a:cubicBezTo>
                    <a:pt x="12715" y="24902"/>
                    <a:pt x="13775" y="24795"/>
                    <a:pt x="14822" y="24569"/>
                  </a:cubicBezTo>
                  <a:cubicBezTo>
                    <a:pt x="15370" y="24461"/>
                    <a:pt x="15894" y="24307"/>
                    <a:pt x="16418" y="24104"/>
                  </a:cubicBezTo>
                  <a:cubicBezTo>
                    <a:pt x="16954" y="23890"/>
                    <a:pt x="17466" y="23640"/>
                    <a:pt x="17966" y="23378"/>
                  </a:cubicBezTo>
                  <a:cubicBezTo>
                    <a:pt x="18787" y="22961"/>
                    <a:pt x="19632" y="22556"/>
                    <a:pt x="20406" y="22068"/>
                  </a:cubicBezTo>
                  <a:cubicBezTo>
                    <a:pt x="20799" y="21830"/>
                    <a:pt x="21180" y="21568"/>
                    <a:pt x="21537" y="21282"/>
                  </a:cubicBezTo>
                  <a:cubicBezTo>
                    <a:pt x="21728" y="21140"/>
                    <a:pt x="21907" y="20973"/>
                    <a:pt x="22085" y="20806"/>
                  </a:cubicBezTo>
                  <a:cubicBezTo>
                    <a:pt x="22276" y="20640"/>
                    <a:pt x="22454" y="20473"/>
                    <a:pt x="22609" y="20282"/>
                  </a:cubicBezTo>
                  <a:cubicBezTo>
                    <a:pt x="22728" y="20104"/>
                    <a:pt x="22788" y="19889"/>
                    <a:pt x="22788" y="19675"/>
                  </a:cubicBezTo>
                  <a:cubicBezTo>
                    <a:pt x="22871" y="18758"/>
                    <a:pt x="22764" y="17818"/>
                    <a:pt x="22680" y="16901"/>
                  </a:cubicBezTo>
                  <a:cubicBezTo>
                    <a:pt x="22430" y="14222"/>
                    <a:pt x="22014" y="11543"/>
                    <a:pt x="21537" y="8888"/>
                  </a:cubicBezTo>
                  <a:cubicBezTo>
                    <a:pt x="21359" y="7888"/>
                    <a:pt x="21180" y="6888"/>
                    <a:pt x="20942" y="5888"/>
                  </a:cubicBezTo>
                  <a:cubicBezTo>
                    <a:pt x="20644" y="4649"/>
                    <a:pt x="20109" y="3483"/>
                    <a:pt x="19347" y="2459"/>
                  </a:cubicBezTo>
                  <a:cubicBezTo>
                    <a:pt x="18384" y="1153"/>
                    <a:pt x="17036" y="1"/>
                    <a:pt x="15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7120758" y="1579853"/>
              <a:ext cx="492443" cy="498809"/>
            </a:xfrm>
            <a:custGeom>
              <a:avLst/>
              <a:gdLst/>
              <a:ahLst/>
              <a:cxnLst/>
              <a:rect l="l" t="t" r="r" b="b"/>
              <a:pathLst>
                <a:path w="10597" h="10734" extrusionOk="0">
                  <a:moveTo>
                    <a:pt x="3488" y="0"/>
                  </a:moveTo>
                  <a:cubicBezTo>
                    <a:pt x="3065" y="0"/>
                    <a:pt x="2620" y="55"/>
                    <a:pt x="2155" y="173"/>
                  </a:cubicBezTo>
                  <a:cubicBezTo>
                    <a:pt x="441" y="1232"/>
                    <a:pt x="0" y="4197"/>
                    <a:pt x="0" y="5054"/>
                  </a:cubicBezTo>
                  <a:cubicBezTo>
                    <a:pt x="0" y="6066"/>
                    <a:pt x="572" y="9864"/>
                    <a:pt x="988" y="10734"/>
                  </a:cubicBezTo>
                  <a:cubicBezTo>
                    <a:pt x="2310" y="9995"/>
                    <a:pt x="3751" y="9483"/>
                    <a:pt x="5251" y="9221"/>
                  </a:cubicBezTo>
                  <a:cubicBezTo>
                    <a:pt x="6370" y="9043"/>
                    <a:pt x="7195" y="8947"/>
                    <a:pt x="7871" y="8947"/>
                  </a:cubicBezTo>
                  <a:cubicBezTo>
                    <a:pt x="8771" y="8947"/>
                    <a:pt x="9407" y="9116"/>
                    <a:pt x="10121" y="9483"/>
                  </a:cubicBezTo>
                  <a:cubicBezTo>
                    <a:pt x="10597" y="8055"/>
                    <a:pt x="9763" y="5995"/>
                    <a:pt x="9204" y="4649"/>
                  </a:cubicBezTo>
                  <a:cubicBezTo>
                    <a:pt x="8331" y="2561"/>
                    <a:pt x="6397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7112997" y="1576460"/>
              <a:ext cx="500203" cy="505733"/>
            </a:xfrm>
            <a:custGeom>
              <a:avLst/>
              <a:gdLst/>
              <a:ahLst/>
              <a:cxnLst/>
              <a:rect l="l" t="t" r="r" b="b"/>
              <a:pathLst>
                <a:path w="10764" h="10883" extrusionOk="0">
                  <a:moveTo>
                    <a:pt x="3677" y="140"/>
                  </a:moveTo>
                  <a:cubicBezTo>
                    <a:pt x="4206" y="140"/>
                    <a:pt x="4734" y="228"/>
                    <a:pt x="5239" y="401"/>
                  </a:cubicBezTo>
                  <a:cubicBezTo>
                    <a:pt x="6025" y="710"/>
                    <a:pt x="6740" y="1186"/>
                    <a:pt x="7323" y="1794"/>
                  </a:cubicBezTo>
                  <a:cubicBezTo>
                    <a:pt x="8525" y="3008"/>
                    <a:pt x="9240" y="4580"/>
                    <a:pt x="9788" y="6175"/>
                  </a:cubicBezTo>
                  <a:cubicBezTo>
                    <a:pt x="10144" y="7186"/>
                    <a:pt x="10456" y="8353"/>
                    <a:pt x="10167" y="9407"/>
                  </a:cubicBezTo>
                  <a:lnTo>
                    <a:pt x="10167" y="9407"/>
                  </a:lnTo>
                  <a:cubicBezTo>
                    <a:pt x="9465" y="9095"/>
                    <a:pt x="8703" y="8939"/>
                    <a:pt x="7933" y="8939"/>
                  </a:cubicBezTo>
                  <a:cubicBezTo>
                    <a:pt x="7817" y="8939"/>
                    <a:pt x="7701" y="8942"/>
                    <a:pt x="7585" y="8949"/>
                  </a:cubicBezTo>
                  <a:cubicBezTo>
                    <a:pt x="6037" y="9021"/>
                    <a:pt x="4513" y="9306"/>
                    <a:pt x="3049" y="9818"/>
                  </a:cubicBezTo>
                  <a:cubicBezTo>
                    <a:pt x="2429" y="10054"/>
                    <a:pt x="1818" y="10327"/>
                    <a:pt x="1234" y="10631"/>
                  </a:cubicBezTo>
                  <a:lnTo>
                    <a:pt x="1234" y="10631"/>
                  </a:lnTo>
                  <a:cubicBezTo>
                    <a:pt x="1028" y="10110"/>
                    <a:pt x="941" y="9518"/>
                    <a:pt x="834" y="8973"/>
                  </a:cubicBezTo>
                  <a:cubicBezTo>
                    <a:pt x="667" y="8128"/>
                    <a:pt x="536" y="7270"/>
                    <a:pt x="429" y="6425"/>
                  </a:cubicBezTo>
                  <a:cubicBezTo>
                    <a:pt x="346" y="5877"/>
                    <a:pt x="322" y="5330"/>
                    <a:pt x="346" y="4782"/>
                  </a:cubicBezTo>
                  <a:cubicBezTo>
                    <a:pt x="417" y="4056"/>
                    <a:pt x="572" y="3329"/>
                    <a:pt x="810" y="2639"/>
                  </a:cubicBezTo>
                  <a:cubicBezTo>
                    <a:pt x="1131" y="1748"/>
                    <a:pt x="1629" y="822"/>
                    <a:pt x="2459" y="298"/>
                  </a:cubicBezTo>
                  <a:lnTo>
                    <a:pt x="2459" y="298"/>
                  </a:lnTo>
                  <a:cubicBezTo>
                    <a:pt x="2859" y="192"/>
                    <a:pt x="3269" y="140"/>
                    <a:pt x="3677" y="140"/>
                  </a:cubicBezTo>
                  <a:close/>
                  <a:moveTo>
                    <a:pt x="3581" y="0"/>
                  </a:moveTo>
                  <a:cubicBezTo>
                    <a:pt x="3125" y="0"/>
                    <a:pt x="2670" y="59"/>
                    <a:pt x="2227" y="174"/>
                  </a:cubicBezTo>
                  <a:cubicBezTo>
                    <a:pt x="2195" y="184"/>
                    <a:pt x="2179" y="195"/>
                    <a:pt x="2176" y="208"/>
                  </a:cubicBezTo>
                  <a:lnTo>
                    <a:pt x="2176" y="208"/>
                  </a:lnTo>
                  <a:cubicBezTo>
                    <a:pt x="794" y="1081"/>
                    <a:pt x="250" y="2930"/>
                    <a:pt x="60" y="4472"/>
                  </a:cubicBezTo>
                  <a:cubicBezTo>
                    <a:pt x="1" y="4996"/>
                    <a:pt x="1" y="5532"/>
                    <a:pt x="72" y="6068"/>
                  </a:cubicBezTo>
                  <a:cubicBezTo>
                    <a:pt x="167" y="6901"/>
                    <a:pt x="286" y="7735"/>
                    <a:pt x="441" y="8568"/>
                  </a:cubicBezTo>
                  <a:cubicBezTo>
                    <a:pt x="524" y="9009"/>
                    <a:pt x="608" y="9461"/>
                    <a:pt x="715" y="9902"/>
                  </a:cubicBezTo>
                  <a:cubicBezTo>
                    <a:pt x="774" y="10211"/>
                    <a:pt x="870" y="10509"/>
                    <a:pt x="1001" y="10795"/>
                  </a:cubicBezTo>
                  <a:cubicBezTo>
                    <a:pt x="1026" y="10853"/>
                    <a:pt x="1121" y="10882"/>
                    <a:pt x="1196" y="10882"/>
                  </a:cubicBezTo>
                  <a:cubicBezTo>
                    <a:pt x="1228" y="10882"/>
                    <a:pt x="1257" y="10877"/>
                    <a:pt x="1275" y="10866"/>
                  </a:cubicBezTo>
                  <a:cubicBezTo>
                    <a:pt x="2453" y="10211"/>
                    <a:pt x="3703" y="9747"/>
                    <a:pt x="5013" y="9461"/>
                  </a:cubicBezTo>
                  <a:cubicBezTo>
                    <a:pt x="5751" y="9306"/>
                    <a:pt x="6501" y="9199"/>
                    <a:pt x="7263" y="9140"/>
                  </a:cubicBezTo>
                  <a:cubicBezTo>
                    <a:pt x="7519" y="9104"/>
                    <a:pt x="7778" y="9086"/>
                    <a:pt x="8037" y="9086"/>
                  </a:cubicBezTo>
                  <a:cubicBezTo>
                    <a:pt x="8296" y="9086"/>
                    <a:pt x="8555" y="9104"/>
                    <a:pt x="8811" y="9140"/>
                  </a:cubicBezTo>
                  <a:cubicBezTo>
                    <a:pt x="9287" y="9199"/>
                    <a:pt x="9740" y="9354"/>
                    <a:pt x="10169" y="9580"/>
                  </a:cubicBezTo>
                  <a:cubicBezTo>
                    <a:pt x="10206" y="9595"/>
                    <a:pt x="10293" y="9628"/>
                    <a:pt x="10360" y="9628"/>
                  </a:cubicBezTo>
                  <a:cubicBezTo>
                    <a:pt x="10401" y="9628"/>
                    <a:pt x="10433" y="9616"/>
                    <a:pt x="10442" y="9580"/>
                  </a:cubicBezTo>
                  <a:cubicBezTo>
                    <a:pt x="10764" y="8580"/>
                    <a:pt x="10502" y="7473"/>
                    <a:pt x="10192" y="6497"/>
                  </a:cubicBezTo>
                  <a:cubicBezTo>
                    <a:pt x="9918" y="5592"/>
                    <a:pt x="9561" y="4711"/>
                    <a:pt x="9121" y="3865"/>
                  </a:cubicBezTo>
                  <a:cubicBezTo>
                    <a:pt x="8311" y="2341"/>
                    <a:pt x="7073" y="936"/>
                    <a:pt x="5418" y="329"/>
                  </a:cubicBezTo>
                  <a:cubicBezTo>
                    <a:pt x="4827" y="109"/>
                    <a:pt x="4204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6383779" y="1146280"/>
              <a:ext cx="641286" cy="575531"/>
            </a:xfrm>
            <a:custGeom>
              <a:avLst/>
              <a:gdLst/>
              <a:ahLst/>
              <a:cxnLst/>
              <a:rect l="l" t="t" r="r" b="b"/>
              <a:pathLst>
                <a:path w="13800" h="12385" extrusionOk="0">
                  <a:moveTo>
                    <a:pt x="6066" y="1"/>
                  </a:moveTo>
                  <a:cubicBezTo>
                    <a:pt x="5328" y="1"/>
                    <a:pt x="4609" y="112"/>
                    <a:pt x="3965" y="371"/>
                  </a:cubicBezTo>
                  <a:cubicBezTo>
                    <a:pt x="1322" y="1454"/>
                    <a:pt x="572" y="3716"/>
                    <a:pt x="310" y="6371"/>
                  </a:cubicBezTo>
                  <a:cubicBezTo>
                    <a:pt x="179" y="7741"/>
                    <a:pt x="0" y="10205"/>
                    <a:pt x="1953" y="12384"/>
                  </a:cubicBezTo>
                  <a:cubicBezTo>
                    <a:pt x="2203" y="11527"/>
                    <a:pt x="1965" y="10550"/>
                    <a:pt x="3108" y="10431"/>
                  </a:cubicBezTo>
                  <a:cubicBezTo>
                    <a:pt x="3560" y="10384"/>
                    <a:pt x="3905" y="10443"/>
                    <a:pt x="4298" y="10169"/>
                  </a:cubicBezTo>
                  <a:cubicBezTo>
                    <a:pt x="4620" y="9943"/>
                    <a:pt x="4834" y="9598"/>
                    <a:pt x="5108" y="9336"/>
                  </a:cubicBezTo>
                  <a:cubicBezTo>
                    <a:pt x="5560" y="8907"/>
                    <a:pt x="5989" y="8753"/>
                    <a:pt x="6596" y="8729"/>
                  </a:cubicBezTo>
                  <a:cubicBezTo>
                    <a:pt x="6621" y="8728"/>
                    <a:pt x="6646" y="8727"/>
                    <a:pt x="6671" y="8727"/>
                  </a:cubicBezTo>
                  <a:cubicBezTo>
                    <a:pt x="7039" y="8727"/>
                    <a:pt x="7460" y="8847"/>
                    <a:pt x="7841" y="8847"/>
                  </a:cubicBezTo>
                  <a:cubicBezTo>
                    <a:pt x="7950" y="8847"/>
                    <a:pt x="8056" y="8837"/>
                    <a:pt x="8156" y="8812"/>
                  </a:cubicBezTo>
                  <a:cubicBezTo>
                    <a:pt x="8596" y="8693"/>
                    <a:pt x="8787" y="8241"/>
                    <a:pt x="9097" y="7919"/>
                  </a:cubicBezTo>
                  <a:cubicBezTo>
                    <a:pt x="9478" y="7491"/>
                    <a:pt x="10025" y="7252"/>
                    <a:pt x="10585" y="7252"/>
                  </a:cubicBezTo>
                  <a:cubicBezTo>
                    <a:pt x="10627" y="7250"/>
                    <a:pt x="10669" y="7249"/>
                    <a:pt x="10712" y="7249"/>
                  </a:cubicBezTo>
                  <a:cubicBezTo>
                    <a:pt x="11212" y="7249"/>
                    <a:pt x="11774" y="7378"/>
                    <a:pt x="12300" y="7378"/>
                  </a:cubicBezTo>
                  <a:cubicBezTo>
                    <a:pt x="12510" y="7378"/>
                    <a:pt x="12714" y="7358"/>
                    <a:pt x="12907" y="7300"/>
                  </a:cubicBezTo>
                  <a:cubicBezTo>
                    <a:pt x="13728" y="7050"/>
                    <a:pt x="13799" y="5490"/>
                    <a:pt x="13633" y="4752"/>
                  </a:cubicBezTo>
                  <a:cubicBezTo>
                    <a:pt x="13252" y="3192"/>
                    <a:pt x="11478" y="1645"/>
                    <a:pt x="10097" y="966"/>
                  </a:cubicBezTo>
                  <a:cubicBezTo>
                    <a:pt x="8942" y="404"/>
                    <a:pt x="7470" y="1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6386521" y="1143446"/>
              <a:ext cx="644074" cy="581479"/>
            </a:xfrm>
            <a:custGeom>
              <a:avLst/>
              <a:gdLst/>
              <a:ahLst/>
              <a:cxnLst/>
              <a:rect l="l" t="t" r="r" b="b"/>
              <a:pathLst>
                <a:path w="13860" h="12513" extrusionOk="0">
                  <a:moveTo>
                    <a:pt x="5975" y="120"/>
                  </a:moveTo>
                  <a:cubicBezTo>
                    <a:pt x="6019" y="120"/>
                    <a:pt x="6064" y="121"/>
                    <a:pt x="6109" y="122"/>
                  </a:cubicBezTo>
                  <a:cubicBezTo>
                    <a:pt x="7656" y="158"/>
                    <a:pt x="9168" y="598"/>
                    <a:pt x="10490" y="1384"/>
                  </a:cubicBezTo>
                  <a:cubicBezTo>
                    <a:pt x="11121" y="1777"/>
                    <a:pt x="11705" y="2253"/>
                    <a:pt x="12216" y="2801"/>
                  </a:cubicBezTo>
                  <a:cubicBezTo>
                    <a:pt x="12728" y="3313"/>
                    <a:pt x="13121" y="3932"/>
                    <a:pt x="13371" y="4623"/>
                  </a:cubicBezTo>
                  <a:cubicBezTo>
                    <a:pt x="13526" y="5135"/>
                    <a:pt x="13550" y="5682"/>
                    <a:pt x="13455" y="6218"/>
                  </a:cubicBezTo>
                  <a:cubicBezTo>
                    <a:pt x="13419" y="6492"/>
                    <a:pt x="13324" y="6754"/>
                    <a:pt x="13181" y="6980"/>
                  </a:cubicBezTo>
                  <a:cubicBezTo>
                    <a:pt x="12990" y="7266"/>
                    <a:pt x="12717" y="7361"/>
                    <a:pt x="12383" y="7373"/>
                  </a:cubicBezTo>
                  <a:cubicBezTo>
                    <a:pt x="12332" y="7375"/>
                    <a:pt x="12281" y="7376"/>
                    <a:pt x="12230" y="7376"/>
                  </a:cubicBezTo>
                  <a:cubicBezTo>
                    <a:pt x="11690" y="7376"/>
                    <a:pt x="11160" y="7257"/>
                    <a:pt x="10625" y="7257"/>
                  </a:cubicBezTo>
                  <a:cubicBezTo>
                    <a:pt x="10434" y="7257"/>
                    <a:pt x="10242" y="7273"/>
                    <a:pt x="10050" y="7313"/>
                  </a:cubicBezTo>
                  <a:cubicBezTo>
                    <a:pt x="9740" y="7373"/>
                    <a:pt x="9454" y="7504"/>
                    <a:pt x="9204" y="7694"/>
                  </a:cubicBezTo>
                  <a:cubicBezTo>
                    <a:pt x="8954" y="7921"/>
                    <a:pt x="8728" y="8171"/>
                    <a:pt x="8526" y="8445"/>
                  </a:cubicBezTo>
                  <a:cubicBezTo>
                    <a:pt x="8430" y="8587"/>
                    <a:pt x="8299" y="8695"/>
                    <a:pt x="8145" y="8778"/>
                  </a:cubicBezTo>
                  <a:cubicBezTo>
                    <a:pt x="8020" y="8827"/>
                    <a:pt x="7890" y="8851"/>
                    <a:pt x="7760" y="8851"/>
                  </a:cubicBezTo>
                  <a:cubicBezTo>
                    <a:pt x="7666" y="8851"/>
                    <a:pt x="7572" y="8838"/>
                    <a:pt x="7478" y="8814"/>
                  </a:cubicBezTo>
                  <a:cubicBezTo>
                    <a:pt x="7201" y="8760"/>
                    <a:pt x="6924" y="8733"/>
                    <a:pt x="6642" y="8733"/>
                  </a:cubicBezTo>
                  <a:cubicBezTo>
                    <a:pt x="6548" y="8733"/>
                    <a:pt x="6454" y="8736"/>
                    <a:pt x="6359" y="8742"/>
                  </a:cubicBezTo>
                  <a:cubicBezTo>
                    <a:pt x="5692" y="8802"/>
                    <a:pt x="5073" y="9135"/>
                    <a:pt x="4656" y="9671"/>
                  </a:cubicBezTo>
                  <a:cubicBezTo>
                    <a:pt x="4382" y="9992"/>
                    <a:pt x="4096" y="10326"/>
                    <a:pt x="3656" y="10385"/>
                  </a:cubicBezTo>
                  <a:cubicBezTo>
                    <a:pt x="3311" y="10433"/>
                    <a:pt x="2965" y="10409"/>
                    <a:pt x="2644" y="10516"/>
                  </a:cubicBezTo>
                  <a:cubicBezTo>
                    <a:pt x="2132" y="10695"/>
                    <a:pt x="1965" y="11112"/>
                    <a:pt x="1894" y="11612"/>
                  </a:cubicBezTo>
                  <a:cubicBezTo>
                    <a:pt x="1872" y="11780"/>
                    <a:pt x="1845" y="11953"/>
                    <a:pt x="1811" y="12126"/>
                  </a:cubicBezTo>
                  <a:lnTo>
                    <a:pt x="1811" y="12126"/>
                  </a:lnTo>
                  <a:cubicBezTo>
                    <a:pt x="965" y="11055"/>
                    <a:pt x="457" y="9750"/>
                    <a:pt x="370" y="8385"/>
                  </a:cubicBezTo>
                  <a:cubicBezTo>
                    <a:pt x="298" y="7242"/>
                    <a:pt x="394" y="6087"/>
                    <a:pt x="632" y="4956"/>
                  </a:cubicBezTo>
                  <a:cubicBezTo>
                    <a:pt x="870" y="3754"/>
                    <a:pt x="1334" y="2551"/>
                    <a:pt x="2203" y="1670"/>
                  </a:cubicBezTo>
                  <a:cubicBezTo>
                    <a:pt x="3207" y="666"/>
                    <a:pt x="4569" y="120"/>
                    <a:pt x="5975" y="120"/>
                  </a:cubicBezTo>
                  <a:close/>
                  <a:moveTo>
                    <a:pt x="6120" y="1"/>
                  </a:moveTo>
                  <a:cubicBezTo>
                    <a:pt x="4922" y="1"/>
                    <a:pt x="3753" y="288"/>
                    <a:pt x="2739" y="967"/>
                  </a:cubicBezTo>
                  <a:cubicBezTo>
                    <a:pt x="1679" y="1670"/>
                    <a:pt x="977" y="2730"/>
                    <a:pt x="596" y="3932"/>
                  </a:cubicBezTo>
                  <a:cubicBezTo>
                    <a:pt x="239" y="5099"/>
                    <a:pt x="48" y="6301"/>
                    <a:pt x="36" y="7516"/>
                  </a:cubicBezTo>
                  <a:cubicBezTo>
                    <a:pt x="1" y="8885"/>
                    <a:pt x="275" y="10254"/>
                    <a:pt x="989" y="11445"/>
                  </a:cubicBezTo>
                  <a:cubicBezTo>
                    <a:pt x="1212" y="11810"/>
                    <a:pt x="1459" y="12151"/>
                    <a:pt x="1741" y="12469"/>
                  </a:cubicBezTo>
                  <a:lnTo>
                    <a:pt x="1741" y="12469"/>
                  </a:lnTo>
                  <a:cubicBezTo>
                    <a:pt x="1754" y="12499"/>
                    <a:pt x="1808" y="12512"/>
                    <a:pt x="1868" y="12512"/>
                  </a:cubicBezTo>
                  <a:cubicBezTo>
                    <a:pt x="1942" y="12512"/>
                    <a:pt x="2024" y="12491"/>
                    <a:pt x="2045" y="12454"/>
                  </a:cubicBezTo>
                  <a:lnTo>
                    <a:pt x="2045" y="12454"/>
                  </a:lnTo>
                  <a:cubicBezTo>
                    <a:pt x="2055" y="12443"/>
                    <a:pt x="2059" y="12432"/>
                    <a:pt x="2055" y="12421"/>
                  </a:cubicBezTo>
                  <a:lnTo>
                    <a:pt x="2055" y="12421"/>
                  </a:lnTo>
                  <a:cubicBezTo>
                    <a:pt x="2190" y="11924"/>
                    <a:pt x="2137" y="11283"/>
                    <a:pt x="2453" y="10862"/>
                  </a:cubicBezTo>
                  <a:cubicBezTo>
                    <a:pt x="2668" y="10564"/>
                    <a:pt x="3025" y="10552"/>
                    <a:pt x="3370" y="10528"/>
                  </a:cubicBezTo>
                  <a:cubicBezTo>
                    <a:pt x="3715" y="10528"/>
                    <a:pt x="4061" y="10433"/>
                    <a:pt x="4358" y="10254"/>
                  </a:cubicBezTo>
                  <a:cubicBezTo>
                    <a:pt x="4704" y="10040"/>
                    <a:pt x="4906" y="9683"/>
                    <a:pt x="5192" y="9409"/>
                  </a:cubicBezTo>
                  <a:cubicBezTo>
                    <a:pt x="5466" y="9135"/>
                    <a:pt x="5811" y="8957"/>
                    <a:pt x="6180" y="8885"/>
                  </a:cubicBezTo>
                  <a:cubicBezTo>
                    <a:pt x="6296" y="8865"/>
                    <a:pt x="6409" y="8857"/>
                    <a:pt x="6521" y="8857"/>
                  </a:cubicBezTo>
                  <a:cubicBezTo>
                    <a:pt x="6811" y="8857"/>
                    <a:pt x="7090" y="8910"/>
                    <a:pt x="7383" y="8945"/>
                  </a:cubicBezTo>
                  <a:cubicBezTo>
                    <a:pt x="7487" y="8963"/>
                    <a:pt x="7592" y="8973"/>
                    <a:pt x="7697" y="8973"/>
                  </a:cubicBezTo>
                  <a:cubicBezTo>
                    <a:pt x="7928" y="8973"/>
                    <a:pt x="8158" y="8928"/>
                    <a:pt x="8371" y="8837"/>
                  </a:cubicBezTo>
                  <a:cubicBezTo>
                    <a:pt x="8668" y="8695"/>
                    <a:pt x="8859" y="8397"/>
                    <a:pt x="9061" y="8147"/>
                  </a:cubicBezTo>
                  <a:cubicBezTo>
                    <a:pt x="9288" y="7837"/>
                    <a:pt x="9621" y="7599"/>
                    <a:pt x="9990" y="7468"/>
                  </a:cubicBezTo>
                  <a:cubicBezTo>
                    <a:pt x="10209" y="7399"/>
                    <a:pt x="10431" y="7374"/>
                    <a:pt x="10656" y="7374"/>
                  </a:cubicBezTo>
                  <a:cubicBezTo>
                    <a:pt x="11183" y="7374"/>
                    <a:pt x="11722" y="7509"/>
                    <a:pt x="12252" y="7509"/>
                  </a:cubicBezTo>
                  <a:cubicBezTo>
                    <a:pt x="12308" y="7509"/>
                    <a:pt x="12363" y="7507"/>
                    <a:pt x="12419" y="7504"/>
                  </a:cubicBezTo>
                  <a:cubicBezTo>
                    <a:pt x="12717" y="7504"/>
                    <a:pt x="13014" y="7409"/>
                    <a:pt x="13264" y="7230"/>
                  </a:cubicBezTo>
                  <a:cubicBezTo>
                    <a:pt x="13455" y="7063"/>
                    <a:pt x="13586" y="6837"/>
                    <a:pt x="13657" y="6599"/>
                  </a:cubicBezTo>
                  <a:cubicBezTo>
                    <a:pt x="13824" y="6075"/>
                    <a:pt x="13860" y="5516"/>
                    <a:pt x="13776" y="4968"/>
                  </a:cubicBezTo>
                  <a:cubicBezTo>
                    <a:pt x="13657" y="4301"/>
                    <a:pt x="13288" y="3682"/>
                    <a:pt x="12883" y="3158"/>
                  </a:cubicBezTo>
                  <a:cubicBezTo>
                    <a:pt x="12407" y="2575"/>
                    <a:pt x="11859" y="2051"/>
                    <a:pt x="11240" y="1622"/>
                  </a:cubicBezTo>
                  <a:cubicBezTo>
                    <a:pt x="9978" y="741"/>
                    <a:pt x="8526" y="205"/>
                    <a:pt x="7002" y="51"/>
                  </a:cubicBezTo>
                  <a:cubicBezTo>
                    <a:pt x="6707" y="18"/>
                    <a:pt x="6413" y="1"/>
                    <a:pt x="6120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6404784" y="1129272"/>
              <a:ext cx="606991" cy="675163"/>
            </a:xfrm>
            <a:custGeom>
              <a:avLst/>
              <a:gdLst/>
              <a:ahLst/>
              <a:cxnLst/>
              <a:rect l="l" t="t" r="r" b="b"/>
              <a:pathLst>
                <a:path w="13062" h="14529" extrusionOk="0">
                  <a:moveTo>
                    <a:pt x="6449" y="1"/>
                  </a:moveTo>
                  <a:cubicBezTo>
                    <a:pt x="5860" y="1"/>
                    <a:pt x="5249" y="124"/>
                    <a:pt x="4644" y="296"/>
                  </a:cubicBezTo>
                  <a:cubicBezTo>
                    <a:pt x="4049" y="463"/>
                    <a:pt x="3477" y="665"/>
                    <a:pt x="2906" y="891"/>
                  </a:cubicBezTo>
                  <a:cubicBezTo>
                    <a:pt x="2096" y="1249"/>
                    <a:pt x="1346" y="1725"/>
                    <a:pt x="965" y="2404"/>
                  </a:cubicBezTo>
                  <a:cubicBezTo>
                    <a:pt x="465" y="3308"/>
                    <a:pt x="1" y="4011"/>
                    <a:pt x="60" y="5011"/>
                  </a:cubicBezTo>
                  <a:cubicBezTo>
                    <a:pt x="155" y="6618"/>
                    <a:pt x="1310" y="9869"/>
                    <a:pt x="2477" y="11155"/>
                  </a:cubicBezTo>
                  <a:cubicBezTo>
                    <a:pt x="3322" y="12059"/>
                    <a:pt x="3977" y="12405"/>
                    <a:pt x="5192" y="12524"/>
                  </a:cubicBezTo>
                  <a:cubicBezTo>
                    <a:pt x="5305" y="12535"/>
                    <a:pt x="5417" y="12540"/>
                    <a:pt x="5530" y="12540"/>
                  </a:cubicBezTo>
                  <a:cubicBezTo>
                    <a:pt x="5905" y="12540"/>
                    <a:pt x="6278" y="12482"/>
                    <a:pt x="6644" y="12381"/>
                  </a:cubicBezTo>
                  <a:lnTo>
                    <a:pt x="6906" y="14179"/>
                  </a:lnTo>
                  <a:cubicBezTo>
                    <a:pt x="6906" y="14179"/>
                    <a:pt x="7307" y="14529"/>
                    <a:pt x="8135" y="14529"/>
                  </a:cubicBezTo>
                  <a:cubicBezTo>
                    <a:pt x="8699" y="14529"/>
                    <a:pt x="9461" y="14367"/>
                    <a:pt x="10430" y="13822"/>
                  </a:cubicBezTo>
                  <a:cubicBezTo>
                    <a:pt x="12836" y="12476"/>
                    <a:pt x="13062" y="11440"/>
                    <a:pt x="13062" y="11440"/>
                  </a:cubicBezTo>
                  <a:lnTo>
                    <a:pt x="10883" y="9345"/>
                  </a:lnTo>
                  <a:cubicBezTo>
                    <a:pt x="11454" y="8416"/>
                    <a:pt x="11823" y="7345"/>
                    <a:pt x="11776" y="6356"/>
                  </a:cubicBezTo>
                  <a:cubicBezTo>
                    <a:pt x="11681" y="4201"/>
                    <a:pt x="10204" y="2487"/>
                    <a:pt x="8752" y="963"/>
                  </a:cubicBezTo>
                  <a:cubicBezTo>
                    <a:pt x="8081" y="250"/>
                    <a:pt x="7287" y="1"/>
                    <a:pt x="644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6393166" y="1126391"/>
              <a:ext cx="626369" cy="680878"/>
            </a:xfrm>
            <a:custGeom>
              <a:avLst/>
              <a:gdLst/>
              <a:ahLst/>
              <a:cxnLst/>
              <a:rect l="l" t="t" r="r" b="b"/>
              <a:pathLst>
                <a:path w="13479" h="14652" extrusionOk="0">
                  <a:moveTo>
                    <a:pt x="6659" y="129"/>
                  </a:moveTo>
                  <a:cubicBezTo>
                    <a:pt x="7037" y="129"/>
                    <a:pt x="7413" y="184"/>
                    <a:pt x="7775" y="322"/>
                  </a:cubicBezTo>
                  <a:cubicBezTo>
                    <a:pt x="8287" y="525"/>
                    <a:pt x="8680" y="870"/>
                    <a:pt x="9049" y="1263"/>
                  </a:cubicBezTo>
                  <a:cubicBezTo>
                    <a:pt x="9418" y="1668"/>
                    <a:pt x="9776" y="2061"/>
                    <a:pt x="10109" y="2477"/>
                  </a:cubicBezTo>
                  <a:cubicBezTo>
                    <a:pt x="10788" y="3323"/>
                    <a:pt x="11395" y="4251"/>
                    <a:pt x="11681" y="5311"/>
                  </a:cubicBezTo>
                  <a:cubicBezTo>
                    <a:pt x="11990" y="6418"/>
                    <a:pt x="11883" y="7585"/>
                    <a:pt x="11395" y="8621"/>
                  </a:cubicBezTo>
                  <a:cubicBezTo>
                    <a:pt x="11276" y="8895"/>
                    <a:pt x="11133" y="9157"/>
                    <a:pt x="10978" y="9407"/>
                  </a:cubicBezTo>
                  <a:lnTo>
                    <a:pt x="10978" y="9407"/>
                  </a:lnTo>
                  <a:cubicBezTo>
                    <a:pt x="10968" y="9419"/>
                    <a:pt x="10967" y="9431"/>
                    <a:pt x="10978" y="9443"/>
                  </a:cubicBezTo>
                  <a:lnTo>
                    <a:pt x="12550" y="10943"/>
                  </a:lnTo>
                  <a:lnTo>
                    <a:pt x="12955" y="11348"/>
                  </a:lnTo>
                  <a:cubicBezTo>
                    <a:pt x="13023" y="11393"/>
                    <a:pt x="13092" y="11462"/>
                    <a:pt x="13150" y="11530"/>
                  </a:cubicBezTo>
                  <a:lnTo>
                    <a:pt x="13150" y="11530"/>
                  </a:lnTo>
                  <a:cubicBezTo>
                    <a:pt x="13144" y="11549"/>
                    <a:pt x="13142" y="11567"/>
                    <a:pt x="13133" y="11586"/>
                  </a:cubicBezTo>
                  <a:cubicBezTo>
                    <a:pt x="13097" y="11669"/>
                    <a:pt x="13050" y="11752"/>
                    <a:pt x="13002" y="11824"/>
                  </a:cubicBezTo>
                  <a:cubicBezTo>
                    <a:pt x="12776" y="12181"/>
                    <a:pt x="12490" y="12502"/>
                    <a:pt x="12157" y="12764"/>
                  </a:cubicBezTo>
                  <a:cubicBezTo>
                    <a:pt x="11538" y="13300"/>
                    <a:pt x="10835" y="13741"/>
                    <a:pt x="10097" y="14086"/>
                  </a:cubicBezTo>
                  <a:cubicBezTo>
                    <a:pt x="9600" y="14320"/>
                    <a:pt x="8990" y="14523"/>
                    <a:pt x="8403" y="14523"/>
                  </a:cubicBezTo>
                  <a:cubicBezTo>
                    <a:pt x="8035" y="14523"/>
                    <a:pt x="7675" y="14443"/>
                    <a:pt x="7359" y="14241"/>
                  </a:cubicBezTo>
                  <a:cubicBezTo>
                    <a:pt x="7299" y="14193"/>
                    <a:pt x="7311" y="14217"/>
                    <a:pt x="7299" y="14157"/>
                  </a:cubicBezTo>
                  <a:cubicBezTo>
                    <a:pt x="7263" y="13979"/>
                    <a:pt x="7240" y="13788"/>
                    <a:pt x="7216" y="13598"/>
                  </a:cubicBezTo>
                  <a:lnTo>
                    <a:pt x="7049" y="12407"/>
                  </a:lnTo>
                  <a:cubicBezTo>
                    <a:pt x="7043" y="12369"/>
                    <a:pt x="6995" y="12358"/>
                    <a:pt x="6947" y="12358"/>
                  </a:cubicBezTo>
                  <a:cubicBezTo>
                    <a:pt x="6905" y="12358"/>
                    <a:pt x="6863" y="12366"/>
                    <a:pt x="6847" y="12372"/>
                  </a:cubicBezTo>
                  <a:cubicBezTo>
                    <a:pt x="6485" y="12469"/>
                    <a:pt x="6106" y="12522"/>
                    <a:pt x="5728" y="12522"/>
                  </a:cubicBezTo>
                  <a:cubicBezTo>
                    <a:pt x="5049" y="12522"/>
                    <a:pt x="4372" y="12353"/>
                    <a:pt x="3799" y="11979"/>
                  </a:cubicBezTo>
                  <a:cubicBezTo>
                    <a:pt x="3084" y="11526"/>
                    <a:pt x="2548" y="10824"/>
                    <a:pt x="2132" y="10097"/>
                  </a:cubicBezTo>
                  <a:cubicBezTo>
                    <a:pt x="1667" y="9264"/>
                    <a:pt x="1286" y="8383"/>
                    <a:pt x="1001" y="7466"/>
                  </a:cubicBezTo>
                  <a:cubicBezTo>
                    <a:pt x="727" y="6692"/>
                    <a:pt x="548" y="5883"/>
                    <a:pt x="465" y="5073"/>
                  </a:cubicBezTo>
                  <a:cubicBezTo>
                    <a:pt x="441" y="4525"/>
                    <a:pt x="560" y="3990"/>
                    <a:pt x="810" y="3501"/>
                  </a:cubicBezTo>
                  <a:cubicBezTo>
                    <a:pt x="929" y="3251"/>
                    <a:pt x="1060" y="3013"/>
                    <a:pt x="1191" y="2763"/>
                  </a:cubicBezTo>
                  <a:cubicBezTo>
                    <a:pt x="1322" y="2525"/>
                    <a:pt x="1465" y="2287"/>
                    <a:pt x="1644" y="2073"/>
                  </a:cubicBezTo>
                  <a:cubicBezTo>
                    <a:pt x="2406" y="1203"/>
                    <a:pt x="3620" y="811"/>
                    <a:pt x="4692" y="489"/>
                  </a:cubicBezTo>
                  <a:cubicBezTo>
                    <a:pt x="5321" y="299"/>
                    <a:pt x="5995" y="129"/>
                    <a:pt x="6659" y="129"/>
                  </a:cubicBezTo>
                  <a:close/>
                  <a:moveTo>
                    <a:pt x="6731" y="0"/>
                  </a:moveTo>
                  <a:cubicBezTo>
                    <a:pt x="6276" y="0"/>
                    <a:pt x="5819" y="68"/>
                    <a:pt x="5382" y="168"/>
                  </a:cubicBezTo>
                  <a:cubicBezTo>
                    <a:pt x="4811" y="311"/>
                    <a:pt x="4251" y="477"/>
                    <a:pt x="3691" y="680"/>
                  </a:cubicBezTo>
                  <a:cubicBezTo>
                    <a:pt x="3120" y="870"/>
                    <a:pt x="2572" y="1132"/>
                    <a:pt x="2060" y="1454"/>
                  </a:cubicBezTo>
                  <a:cubicBezTo>
                    <a:pt x="1608" y="1751"/>
                    <a:pt x="1227" y="2156"/>
                    <a:pt x="965" y="2632"/>
                  </a:cubicBezTo>
                  <a:cubicBezTo>
                    <a:pt x="679" y="3132"/>
                    <a:pt x="370" y="3644"/>
                    <a:pt x="239" y="4216"/>
                  </a:cubicBezTo>
                  <a:cubicBezTo>
                    <a:pt x="1" y="5109"/>
                    <a:pt x="251" y="6061"/>
                    <a:pt x="501" y="6930"/>
                  </a:cubicBezTo>
                  <a:cubicBezTo>
                    <a:pt x="774" y="7895"/>
                    <a:pt x="1132" y="8835"/>
                    <a:pt x="1584" y="9728"/>
                  </a:cubicBezTo>
                  <a:cubicBezTo>
                    <a:pt x="2001" y="10550"/>
                    <a:pt x="2513" y="11312"/>
                    <a:pt x="3251" y="11883"/>
                  </a:cubicBezTo>
                  <a:cubicBezTo>
                    <a:pt x="3937" y="12393"/>
                    <a:pt x="4778" y="12675"/>
                    <a:pt x="5638" y="12675"/>
                  </a:cubicBezTo>
                  <a:cubicBezTo>
                    <a:pt x="5763" y="12675"/>
                    <a:pt x="5888" y="12669"/>
                    <a:pt x="6013" y="12657"/>
                  </a:cubicBezTo>
                  <a:cubicBezTo>
                    <a:pt x="6255" y="12639"/>
                    <a:pt x="6497" y="12598"/>
                    <a:pt x="6740" y="12542"/>
                  </a:cubicBezTo>
                  <a:lnTo>
                    <a:pt x="6740" y="12542"/>
                  </a:lnTo>
                  <a:lnTo>
                    <a:pt x="6882" y="13574"/>
                  </a:lnTo>
                  <a:lnTo>
                    <a:pt x="6966" y="14157"/>
                  </a:lnTo>
                  <a:cubicBezTo>
                    <a:pt x="6966" y="14205"/>
                    <a:pt x="6990" y="14253"/>
                    <a:pt x="7013" y="14288"/>
                  </a:cubicBezTo>
                  <a:cubicBezTo>
                    <a:pt x="7168" y="14467"/>
                    <a:pt x="7513" y="14550"/>
                    <a:pt x="7728" y="14586"/>
                  </a:cubicBezTo>
                  <a:cubicBezTo>
                    <a:pt x="7948" y="14629"/>
                    <a:pt x="8170" y="14651"/>
                    <a:pt x="8391" y="14651"/>
                  </a:cubicBezTo>
                  <a:cubicBezTo>
                    <a:pt x="8721" y="14651"/>
                    <a:pt x="9050" y="14602"/>
                    <a:pt x="9371" y="14503"/>
                  </a:cubicBezTo>
                  <a:cubicBezTo>
                    <a:pt x="10204" y="14277"/>
                    <a:pt x="10990" y="13836"/>
                    <a:pt x="11704" y="13348"/>
                  </a:cubicBezTo>
                  <a:cubicBezTo>
                    <a:pt x="12204" y="13026"/>
                    <a:pt x="12669" y="12622"/>
                    <a:pt x="13062" y="12157"/>
                  </a:cubicBezTo>
                  <a:cubicBezTo>
                    <a:pt x="13228" y="11979"/>
                    <a:pt x="13359" y="11764"/>
                    <a:pt x="13443" y="11538"/>
                  </a:cubicBezTo>
                  <a:cubicBezTo>
                    <a:pt x="13478" y="11407"/>
                    <a:pt x="13276" y="11288"/>
                    <a:pt x="13181" y="11205"/>
                  </a:cubicBezTo>
                  <a:lnTo>
                    <a:pt x="11297" y="9392"/>
                  </a:lnTo>
                  <a:lnTo>
                    <a:pt x="11297" y="9392"/>
                  </a:lnTo>
                  <a:cubicBezTo>
                    <a:pt x="11934" y="8347"/>
                    <a:pt x="12311" y="7151"/>
                    <a:pt x="12133" y="5918"/>
                  </a:cubicBezTo>
                  <a:cubicBezTo>
                    <a:pt x="11978" y="4799"/>
                    <a:pt x="11431" y="3775"/>
                    <a:pt x="10776" y="2870"/>
                  </a:cubicBezTo>
                  <a:cubicBezTo>
                    <a:pt x="10419" y="2406"/>
                    <a:pt x="10049" y="1954"/>
                    <a:pt x="9657" y="1537"/>
                  </a:cubicBezTo>
                  <a:cubicBezTo>
                    <a:pt x="9276" y="1108"/>
                    <a:pt x="8895" y="668"/>
                    <a:pt x="8394" y="394"/>
                  </a:cubicBezTo>
                  <a:cubicBezTo>
                    <a:pt x="7876" y="108"/>
                    <a:pt x="7305" y="0"/>
                    <a:pt x="6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6715719" y="1638220"/>
              <a:ext cx="163853" cy="104511"/>
            </a:xfrm>
            <a:custGeom>
              <a:avLst/>
              <a:gdLst/>
              <a:ahLst/>
              <a:cxnLst/>
              <a:rect l="l" t="t" r="r" b="b"/>
              <a:pathLst>
                <a:path w="3526" h="2249" extrusionOk="0">
                  <a:moveTo>
                    <a:pt x="2870" y="0"/>
                  </a:moveTo>
                  <a:lnTo>
                    <a:pt x="2870" y="0"/>
                  </a:lnTo>
                  <a:cubicBezTo>
                    <a:pt x="1370" y="1322"/>
                    <a:pt x="1" y="1405"/>
                    <a:pt x="1" y="1405"/>
                  </a:cubicBezTo>
                  <a:cubicBezTo>
                    <a:pt x="1" y="1405"/>
                    <a:pt x="170" y="2249"/>
                    <a:pt x="1054" y="2249"/>
                  </a:cubicBezTo>
                  <a:cubicBezTo>
                    <a:pt x="1297" y="2249"/>
                    <a:pt x="1593" y="2186"/>
                    <a:pt x="1954" y="2024"/>
                  </a:cubicBezTo>
                  <a:cubicBezTo>
                    <a:pt x="3525" y="1322"/>
                    <a:pt x="2870" y="0"/>
                    <a:pt x="2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6708144" y="1635246"/>
              <a:ext cx="154792" cy="110459"/>
            </a:xfrm>
            <a:custGeom>
              <a:avLst/>
              <a:gdLst/>
              <a:ahLst/>
              <a:cxnLst/>
              <a:rect l="l" t="t" r="r" b="b"/>
              <a:pathLst>
                <a:path w="3331" h="2377" extrusionOk="0">
                  <a:moveTo>
                    <a:pt x="2954" y="287"/>
                  </a:moveTo>
                  <a:cubicBezTo>
                    <a:pt x="3070" y="708"/>
                    <a:pt x="2987" y="1160"/>
                    <a:pt x="2712" y="1517"/>
                  </a:cubicBezTo>
                  <a:cubicBezTo>
                    <a:pt x="2343" y="1933"/>
                    <a:pt x="1831" y="2195"/>
                    <a:pt x="1283" y="2243"/>
                  </a:cubicBezTo>
                  <a:cubicBezTo>
                    <a:pt x="1260" y="2245"/>
                    <a:pt x="1237" y="2246"/>
                    <a:pt x="1214" y="2246"/>
                  </a:cubicBezTo>
                  <a:cubicBezTo>
                    <a:pt x="943" y="2246"/>
                    <a:pt x="698" y="2118"/>
                    <a:pt x="533" y="1910"/>
                  </a:cubicBezTo>
                  <a:cubicBezTo>
                    <a:pt x="447" y="1791"/>
                    <a:pt x="370" y="1653"/>
                    <a:pt x="330" y="1513"/>
                  </a:cubicBezTo>
                  <a:lnTo>
                    <a:pt x="330" y="1513"/>
                  </a:lnTo>
                  <a:cubicBezTo>
                    <a:pt x="600" y="1474"/>
                    <a:pt x="869" y="1408"/>
                    <a:pt x="1128" y="1314"/>
                  </a:cubicBezTo>
                  <a:cubicBezTo>
                    <a:pt x="1797" y="1074"/>
                    <a:pt x="2411" y="723"/>
                    <a:pt x="2954" y="287"/>
                  </a:cubicBezTo>
                  <a:close/>
                  <a:moveTo>
                    <a:pt x="3039" y="0"/>
                  </a:moveTo>
                  <a:cubicBezTo>
                    <a:pt x="2982" y="0"/>
                    <a:pt x="2925" y="12"/>
                    <a:pt x="2902" y="28"/>
                  </a:cubicBezTo>
                  <a:cubicBezTo>
                    <a:pt x="2319" y="540"/>
                    <a:pt x="1664" y="945"/>
                    <a:pt x="938" y="1219"/>
                  </a:cubicBezTo>
                  <a:cubicBezTo>
                    <a:pt x="735" y="1291"/>
                    <a:pt x="545" y="1338"/>
                    <a:pt x="331" y="1386"/>
                  </a:cubicBezTo>
                  <a:cubicBezTo>
                    <a:pt x="293" y="1393"/>
                    <a:pt x="252" y="1401"/>
                    <a:pt x="208" y="1405"/>
                  </a:cubicBezTo>
                  <a:lnTo>
                    <a:pt x="208" y="1405"/>
                  </a:lnTo>
                  <a:cubicBezTo>
                    <a:pt x="192" y="1403"/>
                    <a:pt x="175" y="1402"/>
                    <a:pt x="158" y="1402"/>
                  </a:cubicBezTo>
                  <a:cubicBezTo>
                    <a:pt x="78" y="1402"/>
                    <a:pt x="0" y="1425"/>
                    <a:pt x="8" y="1466"/>
                  </a:cubicBezTo>
                  <a:lnTo>
                    <a:pt x="8" y="1466"/>
                  </a:lnTo>
                  <a:cubicBezTo>
                    <a:pt x="8" y="1471"/>
                    <a:pt x="8" y="1476"/>
                    <a:pt x="9" y="1481"/>
                  </a:cubicBezTo>
                  <a:cubicBezTo>
                    <a:pt x="10" y="1484"/>
                    <a:pt x="12" y="1488"/>
                    <a:pt x="14" y="1491"/>
                  </a:cubicBezTo>
                  <a:lnTo>
                    <a:pt x="14" y="1491"/>
                  </a:lnTo>
                  <a:cubicBezTo>
                    <a:pt x="140" y="1991"/>
                    <a:pt x="576" y="2351"/>
                    <a:pt x="1093" y="2374"/>
                  </a:cubicBezTo>
                  <a:cubicBezTo>
                    <a:pt x="1126" y="2375"/>
                    <a:pt x="1159" y="2376"/>
                    <a:pt x="1192" y="2376"/>
                  </a:cubicBezTo>
                  <a:cubicBezTo>
                    <a:pt x="1751" y="2376"/>
                    <a:pt x="2286" y="2187"/>
                    <a:pt x="2736" y="1850"/>
                  </a:cubicBezTo>
                  <a:cubicBezTo>
                    <a:pt x="3081" y="1588"/>
                    <a:pt x="3307" y="1183"/>
                    <a:pt x="3331" y="755"/>
                  </a:cubicBezTo>
                  <a:cubicBezTo>
                    <a:pt x="3331" y="517"/>
                    <a:pt x="3283" y="279"/>
                    <a:pt x="3188" y="52"/>
                  </a:cubicBezTo>
                  <a:cubicBezTo>
                    <a:pt x="3169" y="15"/>
                    <a:pt x="3104" y="0"/>
                    <a:pt x="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6441867" y="1215475"/>
              <a:ext cx="267249" cy="194802"/>
            </a:xfrm>
            <a:custGeom>
              <a:avLst/>
              <a:gdLst/>
              <a:ahLst/>
              <a:cxnLst/>
              <a:rect l="l" t="t" r="r" b="b"/>
              <a:pathLst>
                <a:path w="5751" h="4192" extrusionOk="0">
                  <a:moveTo>
                    <a:pt x="3332" y="0"/>
                  </a:moveTo>
                  <a:cubicBezTo>
                    <a:pt x="3203" y="0"/>
                    <a:pt x="3073" y="5"/>
                    <a:pt x="2941" y="13"/>
                  </a:cubicBezTo>
                  <a:cubicBezTo>
                    <a:pt x="2274" y="48"/>
                    <a:pt x="1679" y="334"/>
                    <a:pt x="1119" y="715"/>
                  </a:cubicBezTo>
                  <a:cubicBezTo>
                    <a:pt x="215" y="1334"/>
                    <a:pt x="0" y="2132"/>
                    <a:pt x="84" y="4192"/>
                  </a:cubicBezTo>
                  <a:cubicBezTo>
                    <a:pt x="1227" y="3096"/>
                    <a:pt x="2941" y="2680"/>
                    <a:pt x="4394" y="2144"/>
                  </a:cubicBezTo>
                  <a:cubicBezTo>
                    <a:pt x="5037" y="1918"/>
                    <a:pt x="5751" y="1811"/>
                    <a:pt x="5370" y="1049"/>
                  </a:cubicBezTo>
                  <a:cubicBezTo>
                    <a:pt x="4936" y="202"/>
                    <a:pt x="4172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6432620" y="1212548"/>
              <a:ext cx="276497" cy="201215"/>
            </a:xfrm>
            <a:custGeom>
              <a:avLst/>
              <a:gdLst/>
              <a:ahLst/>
              <a:cxnLst/>
              <a:rect l="l" t="t" r="r" b="b"/>
              <a:pathLst>
                <a:path w="5950" h="4330" extrusionOk="0">
                  <a:moveTo>
                    <a:pt x="3524" y="112"/>
                  </a:moveTo>
                  <a:cubicBezTo>
                    <a:pt x="4317" y="112"/>
                    <a:pt x="5109" y="408"/>
                    <a:pt x="5450" y="1183"/>
                  </a:cubicBezTo>
                  <a:cubicBezTo>
                    <a:pt x="5545" y="1374"/>
                    <a:pt x="5581" y="1600"/>
                    <a:pt x="5414" y="1766"/>
                  </a:cubicBezTo>
                  <a:cubicBezTo>
                    <a:pt x="5271" y="1886"/>
                    <a:pt x="5093" y="1981"/>
                    <a:pt x="4902" y="2028"/>
                  </a:cubicBezTo>
                  <a:lnTo>
                    <a:pt x="3438" y="2528"/>
                  </a:lnTo>
                  <a:cubicBezTo>
                    <a:pt x="2379" y="2892"/>
                    <a:pt x="1301" y="3275"/>
                    <a:pt x="428" y="3979"/>
                  </a:cubicBezTo>
                  <a:lnTo>
                    <a:pt x="428" y="3979"/>
                  </a:lnTo>
                  <a:cubicBezTo>
                    <a:pt x="403" y="3192"/>
                    <a:pt x="385" y="2322"/>
                    <a:pt x="735" y="1612"/>
                  </a:cubicBezTo>
                  <a:cubicBezTo>
                    <a:pt x="878" y="1338"/>
                    <a:pt x="1080" y="1100"/>
                    <a:pt x="1330" y="909"/>
                  </a:cubicBezTo>
                  <a:cubicBezTo>
                    <a:pt x="1771" y="552"/>
                    <a:pt x="2283" y="302"/>
                    <a:pt x="2842" y="183"/>
                  </a:cubicBezTo>
                  <a:cubicBezTo>
                    <a:pt x="3062" y="137"/>
                    <a:pt x="3293" y="112"/>
                    <a:pt x="3524" y="112"/>
                  </a:cubicBezTo>
                  <a:close/>
                  <a:moveTo>
                    <a:pt x="3486" y="1"/>
                  </a:moveTo>
                  <a:cubicBezTo>
                    <a:pt x="3422" y="1"/>
                    <a:pt x="3358" y="2"/>
                    <a:pt x="3295" y="4"/>
                  </a:cubicBezTo>
                  <a:cubicBezTo>
                    <a:pt x="2688" y="16"/>
                    <a:pt x="2104" y="195"/>
                    <a:pt x="1592" y="492"/>
                  </a:cubicBezTo>
                  <a:cubicBezTo>
                    <a:pt x="1223" y="683"/>
                    <a:pt x="890" y="945"/>
                    <a:pt x="628" y="1266"/>
                  </a:cubicBezTo>
                  <a:cubicBezTo>
                    <a:pt x="1" y="2071"/>
                    <a:pt x="91" y="3287"/>
                    <a:pt x="127" y="4249"/>
                  </a:cubicBezTo>
                  <a:lnTo>
                    <a:pt x="127" y="4249"/>
                  </a:lnTo>
                  <a:cubicBezTo>
                    <a:pt x="124" y="4257"/>
                    <a:pt x="125" y="4264"/>
                    <a:pt x="128" y="4271"/>
                  </a:cubicBezTo>
                  <a:lnTo>
                    <a:pt x="128" y="4271"/>
                  </a:lnTo>
                  <a:cubicBezTo>
                    <a:pt x="134" y="4310"/>
                    <a:pt x="211" y="4329"/>
                    <a:pt x="287" y="4329"/>
                  </a:cubicBezTo>
                  <a:cubicBezTo>
                    <a:pt x="365" y="4329"/>
                    <a:pt x="441" y="4309"/>
                    <a:pt x="438" y="4268"/>
                  </a:cubicBezTo>
                  <a:lnTo>
                    <a:pt x="438" y="4268"/>
                  </a:lnTo>
                  <a:cubicBezTo>
                    <a:pt x="1351" y="3426"/>
                    <a:pt x="2531" y="3001"/>
                    <a:pt x="3688" y="2612"/>
                  </a:cubicBezTo>
                  <a:cubicBezTo>
                    <a:pt x="4224" y="2421"/>
                    <a:pt x="4759" y="2267"/>
                    <a:pt x="5283" y="2052"/>
                  </a:cubicBezTo>
                  <a:cubicBezTo>
                    <a:pt x="5652" y="1909"/>
                    <a:pt x="5950" y="1683"/>
                    <a:pt x="5795" y="1254"/>
                  </a:cubicBezTo>
                  <a:cubicBezTo>
                    <a:pt x="5461" y="262"/>
                    <a:pt x="4427" y="1"/>
                    <a:pt x="3486" y="1"/>
                  </a:cubicBezTo>
                  <a:close/>
                </a:path>
              </a:pathLst>
            </a:custGeom>
            <a:solidFill>
              <a:srgbClr val="234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6409756" y="1176765"/>
              <a:ext cx="461494" cy="287742"/>
            </a:xfrm>
            <a:custGeom>
              <a:avLst/>
              <a:gdLst/>
              <a:ahLst/>
              <a:cxnLst/>
              <a:rect l="l" t="t" r="r" b="b"/>
              <a:pathLst>
                <a:path w="9931" h="6192" extrusionOk="0">
                  <a:moveTo>
                    <a:pt x="8692" y="0"/>
                  </a:moveTo>
                  <a:cubicBezTo>
                    <a:pt x="7609" y="893"/>
                    <a:pt x="6061" y="1798"/>
                    <a:pt x="5097" y="2370"/>
                  </a:cubicBezTo>
                  <a:cubicBezTo>
                    <a:pt x="3561" y="3287"/>
                    <a:pt x="1763" y="3929"/>
                    <a:pt x="1" y="4453"/>
                  </a:cubicBezTo>
                  <a:cubicBezTo>
                    <a:pt x="96" y="5037"/>
                    <a:pt x="239" y="5620"/>
                    <a:pt x="417" y="6192"/>
                  </a:cubicBezTo>
                  <a:cubicBezTo>
                    <a:pt x="2370" y="5632"/>
                    <a:pt x="4406" y="4953"/>
                    <a:pt x="6132" y="3929"/>
                  </a:cubicBezTo>
                  <a:cubicBezTo>
                    <a:pt x="7156" y="3322"/>
                    <a:pt x="8847" y="2346"/>
                    <a:pt x="9931" y="1393"/>
                  </a:cubicBezTo>
                  <a:cubicBezTo>
                    <a:pt x="9538" y="905"/>
                    <a:pt x="9121" y="441"/>
                    <a:pt x="8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6402042" y="1173048"/>
              <a:ext cx="477154" cy="294248"/>
            </a:xfrm>
            <a:custGeom>
              <a:avLst/>
              <a:gdLst/>
              <a:ahLst/>
              <a:cxnLst/>
              <a:rect l="l" t="t" r="r" b="b"/>
              <a:pathLst>
                <a:path w="10268" h="6332" extrusionOk="0">
                  <a:moveTo>
                    <a:pt x="8831" y="240"/>
                  </a:moveTo>
                  <a:cubicBezTo>
                    <a:pt x="9206" y="640"/>
                    <a:pt x="9571" y="1050"/>
                    <a:pt x="9918" y="1469"/>
                  </a:cubicBezTo>
                  <a:lnTo>
                    <a:pt x="9918" y="1469"/>
                  </a:lnTo>
                  <a:cubicBezTo>
                    <a:pt x="8926" y="2323"/>
                    <a:pt x="7797" y="3005"/>
                    <a:pt x="6679" y="3676"/>
                  </a:cubicBezTo>
                  <a:cubicBezTo>
                    <a:pt x="5465" y="4390"/>
                    <a:pt x="4191" y="4998"/>
                    <a:pt x="2869" y="5474"/>
                  </a:cubicBezTo>
                  <a:cubicBezTo>
                    <a:pt x="2152" y="5724"/>
                    <a:pt x="1425" y="5944"/>
                    <a:pt x="696" y="6153"/>
                  </a:cubicBezTo>
                  <a:lnTo>
                    <a:pt x="696" y="6153"/>
                  </a:lnTo>
                  <a:cubicBezTo>
                    <a:pt x="535" y="5633"/>
                    <a:pt x="406" y="5094"/>
                    <a:pt x="326" y="4544"/>
                  </a:cubicBezTo>
                  <a:lnTo>
                    <a:pt x="326" y="4544"/>
                  </a:lnTo>
                  <a:cubicBezTo>
                    <a:pt x="1618" y="4179"/>
                    <a:pt x="2885" y="3711"/>
                    <a:pt x="4108" y="3152"/>
                  </a:cubicBezTo>
                  <a:cubicBezTo>
                    <a:pt x="5179" y="2616"/>
                    <a:pt x="6227" y="2009"/>
                    <a:pt x="7227" y="1342"/>
                  </a:cubicBezTo>
                  <a:cubicBezTo>
                    <a:pt x="7784" y="1011"/>
                    <a:pt x="8322" y="640"/>
                    <a:pt x="8831" y="240"/>
                  </a:cubicBezTo>
                  <a:close/>
                  <a:moveTo>
                    <a:pt x="8869" y="0"/>
                  </a:moveTo>
                  <a:cubicBezTo>
                    <a:pt x="8817" y="0"/>
                    <a:pt x="8763" y="15"/>
                    <a:pt x="8715" y="45"/>
                  </a:cubicBezTo>
                  <a:cubicBezTo>
                    <a:pt x="7775" y="831"/>
                    <a:pt x="6727" y="1473"/>
                    <a:pt x="5679" y="2093"/>
                  </a:cubicBezTo>
                  <a:cubicBezTo>
                    <a:pt x="4584" y="2747"/>
                    <a:pt x="3453" y="3307"/>
                    <a:pt x="2262" y="3759"/>
                  </a:cubicBezTo>
                  <a:cubicBezTo>
                    <a:pt x="1548" y="4021"/>
                    <a:pt x="822" y="4260"/>
                    <a:pt x="83" y="4474"/>
                  </a:cubicBezTo>
                  <a:cubicBezTo>
                    <a:pt x="60" y="4474"/>
                    <a:pt x="0" y="4498"/>
                    <a:pt x="12" y="4533"/>
                  </a:cubicBezTo>
                  <a:cubicBezTo>
                    <a:pt x="95" y="5129"/>
                    <a:pt x="238" y="5712"/>
                    <a:pt x="417" y="6272"/>
                  </a:cubicBezTo>
                  <a:cubicBezTo>
                    <a:pt x="430" y="6319"/>
                    <a:pt x="490" y="6332"/>
                    <a:pt x="550" y="6332"/>
                  </a:cubicBezTo>
                  <a:cubicBezTo>
                    <a:pt x="595" y="6332"/>
                    <a:pt x="641" y="6324"/>
                    <a:pt x="667" y="6319"/>
                  </a:cubicBezTo>
                  <a:cubicBezTo>
                    <a:pt x="2107" y="5926"/>
                    <a:pt x="3512" y="5426"/>
                    <a:pt x="4894" y="4831"/>
                  </a:cubicBezTo>
                  <a:cubicBezTo>
                    <a:pt x="6096" y="4248"/>
                    <a:pt x="7251" y="3593"/>
                    <a:pt x="8358" y="2843"/>
                  </a:cubicBezTo>
                  <a:cubicBezTo>
                    <a:pt x="9005" y="2443"/>
                    <a:pt x="9628" y="1997"/>
                    <a:pt x="10205" y="1504"/>
                  </a:cubicBezTo>
                  <a:lnTo>
                    <a:pt x="10205" y="1504"/>
                  </a:lnTo>
                  <a:cubicBezTo>
                    <a:pt x="10245" y="1489"/>
                    <a:pt x="10267" y="1470"/>
                    <a:pt x="10251" y="1450"/>
                  </a:cubicBezTo>
                  <a:cubicBezTo>
                    <a:pt x="9858" y="961"/>
                    <a:pt x="9442" y="497"/>
                    <a:pt x="9013" y="45"/>
                  </a:cubicBezTo>
                  <a:cubicBezTo>
                    <a:pt x="8971" y="15"/>
                    <a:pt x="8921" y="0"/>
                    <a:pt x="8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6324575" y="1065235"/>
              <a:ext cx="766337" cy="665962"/>
            </a:xfrm>
            <a:custGeom>
              <a:avLst/>
              <a:gdLst/>
              <a:ahLst/>
              <a:cxnLst/>
              <a:rect l="l" t="t" r="r" b="b"/>
              <a:pathLst>
                <a:path w="16491" h="14331" extrusionOk="0">
                  <a:moveTo>
                    <a:pt x="7772" y="0"/>
                  </a:moveTo>
                  <a:cubicBezTo>
                    <a:pt x="7538" y="0"/>
                    <a:pt x="7310" y="46"/>
                    <a:pt x="7096" y="198"/>
                  </a:cubicBezTo>
                  <a:cubicBezTo>
                    <a:pt x="6930" y="305"/>
                    <a:pt x="6799" y="460"/>
                    <a:pt x="6620" y="519"/>
                  </a:cubicBezTo>
                  <a:cubicBezTo>
                    <a:pt x="6549" y="546"/>
                    <a:pt x="6476" y="557"/>
                    <a:pt x="6402" y="557"/>
                  </a:cubicBezTo>
                  <a:cubicBezTo>
                    <a:pt x="6212" y="557"/>
                    <a:pt x="6014" y="487"/>
                    <a:pt x="5834" y="436"/>
                  </a:cubicBezTo>
                  <a:cubicBezTo>
                    <a:pt x="5720" y="410"/>
                    <a:pt x="5596" y="388"/>
                    <a:pt x="5477" y="388"/>
                  </a:cubicBezTo>
                  <a:cubicBezTo>
                    <a:pt x="5324" y="388"/>
                    <a:pt x="5179" y="424"/>
                    <a:pt x="5072" y="531"/>
                  </a:cubicBezTo>
                  <a:cubicBezTo>
                    <a:pt x="4989" y="638"/>
                    <a:pt x="4941" y="757"/>
                    <a:pt x="4929" y="900"/>
                  </a:cubicBezTo>
                  <a:cubicBezTo>
                    <a:pt x="4811" y="804"/>
                    <a:pt x="4655" y="756"/>
                    <a:pt x="4503" y="756"/>
                  </a:cubicBezTo>
                  <a:cubicBezTo>
                    <a:pt x="4487" y="756"/>
                    <a:pt x="4470" y="756"/>
                    <a:pt x="4453" y="757"/>
                  </a:cubicBezTo>
                  <a:cubicBezTo>
                    <a:pt x="3882" y="769"/>
                    <a:pt x="3298" y="1198"/>
                    <a:pt x="3036" y="1686"/>
                  </a:cubicBezTo>
                  <a:cubicBezTo>
                    <a:pt x="2893" y="1960"/>
                    <a:pt x="2822" y="2246"/>
                    <a:pt x="2679" y="2508"/>
                  </a:cubicBezTo>
                  <a:cubicBezTo>
                    <a:pt x="2393" y="3020"/>
                    <a:pt x="1869" y="3341"/>
                    <a:pt x="1429" y="3710"/>
                  </a:cubicBezTo>
                  <a:cubicBezTo>
                    <a:pt x="12" y="4889"/>
                    <a:pt x="1369" y="6365"/>
                    <a:pt x="524" y="7758"/>
                  </a:cubicBezTo>
                  <a:cubicBezTo>
                    <a:pt x="381" y="7925"/>
                    <a:pt x="262" y="8115"/>
                    <a:pt x="167" y="8306"/>
                  </a:cubicBezTo>
                  <a:cubicBezTo>
                    <a:pt x="0" y="8723"/>
                    <a:pt x="214" y="9187"/>
                    <a:pt x="417" y="9580"/>
                  </a:cubicBezTo>
                  <a:cubicBezTo>
                    <a:pt x="607" y="9985"/>
                    <a:pt x="786" y="10461"/>
                    <a:pt x="560" y="10854"/>
                  </a:cubicBezTo>
                  <a:cubicBezTo>
                    <a:pt x="500" y="10925"/>
                    <a:pt x="453" y="11009"/>
                    <a:pt x="417" y="11104"/>
                  </a:cubicBezTo>
                  <a:cubicBezTo>
                    <a:pt x="405" y="11187"/>
                    <a:pt x="393" y="11282"/>
                    <a:pt x="417" y="11366"/>
                  </a:cubicBezTo>
                  <a:cubicBezTo>
                    <a:pt x="595" y="13080"/>
                    <a:pt x="1929" y="13783"/>
                    <a:pt x="3441" y="14330"/>
                  </a:cubicBezTo>
                  <a:cubicBezTo>
                    <a:pt x="3346" y="14021"/>
                    <a:pt x="3096" y="13735"/>
                    <a:pt x="3179" y="13354"/>
                  </a:cubicBezTo>
                  <a:cubicBezTo>
                    <a:pt x="3203" y="13283"/>
                    <a:pt x="3227" y="13211"/>
                    <a:pt x="3227" y="13128"/>
                  </a:cubicBezTo>
                  <a:cubicBezTo>
                    <a:pt x="3203" y="12795"/>
                    <a:pt x="2489" y="12616"/>
                    <a:pt x="2298" y="12342"/>
                  </a:cubicBezTo>
                  <a:cubicBezTo>
                    <a:pt x="2143" y="12140"/>
                    <a:pt x="2096" y="11878"/>
                    <a:pt x="2167" y="11640"/>
                  </a:cubicBezTo>
                  <a:cubicBezTo>
                    <a:pt x="2274" y="11390"/>
                    <a:pt x="2548" y="11235"/>
                    <a:pt x="2715" y="11009"/>
                  </a:cubicBezTo>
                  <a:cubicBezTo>
                    <a:pt x="2846" y="10818"/>
                    <a:pt x="2905" y="10580"/>
                    <a:pt x="2858" y="10342"/>
                  </a:cubicBezTo>
                  <a:cubicBezTo>
                    <a:pt x="2762" y="9913"/>
                    <a:pt x="2358" y="9604"/>
                    <a:pt x="2215" y="9187"/>
                  </a:cubicBezTo>
                  <a:cubicBezTo>
                    <a:pt x="1929" y="8330"/>
                    <a:pt x="2846" y="7901"/>
                    <a:pt x="3001" y="7175"/>
                  </a:cubicBezTo>
                  <a:cubicBezTo>
                    <a:pt x="3132" y="6544"/>
                    <a:pt x="2548" y="5782"/>
                    <a:pt x="3012" y="5198"/>
                  </a:cubicBezTo>
                  <a:cubicBezTo>
                    <a:pt x="3208" y="4956"/>
                    <a:pt x="3405" y="4866"/>
                    <a:pt x="3601" y="4866"/>
                  </a:cubicBezTo>
                  <a:cubicBezTo>
                    <a:pt x="4155" y="4866"/>
                    <a:pt x="4695" y="5589"/>
                    <a:pt x="5144" y="5615"/>
                  </a:cubicBezTo>
                  <a:cubicBezTo>
                    <a:pt x="5179" y="5270"/>
                    <a:pt x="5215" y="4913"/>
                    <a:pt x="5251" y="4544"/>
                  </a:cubicBezTo>
                  <a:cubicBezTo>
                    <a:pt x="5425" y="4136"/>
                    <a:pt x="5816" y="3888"/>
                    <a:pt x="6256" y="3888"/>
                  </a:cubicBezTo>
                  <a:cubicBezTo>
                    <a:pt x="6266" y="3888"/>
                    <a:pt x="6276" y="3888"/>
                    <a:pt x="6287" y="3889"/>
                  </a:cubicBezTo>
                  <a:cubicBezTo>
                    <a:pt x="7632" y="3960"/>
                    <a:pt x="7704" y="5710"/>
                    <a:pt x="8704" y="6246"/>
                  </a:cubicBezTo>
                  <a:cubicBezTo>
                    <a:pt x="9001" y="6405"/>
                    <a:pt x="9379" y="6479"/>
                    <a:pt x="9755" y="6479"/>
                  </a:cubicBezTo>
                  <a:cubicBezTo>
                    <a:pt x="10056" y="6479"/>
                    <a:pt x="10354" y="6431"/>
                    <a:pt x="10609" y="6341"/>
                  </a:cubicBezTo>
                  <a:cubicBezTo>
                    <a:pt x="10949" y="6228"/>
                    <a:pt x="11344" y="5887"/>
                    <a:pt x="11732" y="5887"/>
                  </a:cubicBezTo>
                  <a:cubicBezTo>
                    <a:pt x="11750" y="5887"/>
                    <a:pt x="11769" y="5887"/>
                    <a:pt x="11787" y="5889"/>
                  </a:cubicBezTo>
                  <a:cubicBezTo>
                    <a:pt x="12799" y="5996"/>
                    <a:pt x="12204" y="7651"/>
                    <a:pt x="13157" y="7853"/>
                  </a:cubicBezTo>
                  <a:cubicBezTo>
                    <a:pt x="13204" y="7864"/>
                    <a:pt x="13248" y="7868"/>
                    <a:pt x="13289" y="7868"/>
                  </a:cubicBezTo>
                  <a:cubicBezTo>
                    <a:pt x="13571" y="7868"/>
                    <a:pt x="13695" y="7651"/>
                    <a:pt x="13815" y="7651"/>
                  </a:cubicBezTo>
                  <a:cubicBezTo>
                    <a:pt x="13898" y="7651"/>
                    <a:pt x="13979" y="7754"/>
                    <a:pt x="14109" y="8104"/>
                  </a:cubicBezTo>
                  <a:cubicBezTo>
                    <a:pt x="14264" y="8520"/>
                    <a:pt x="14383" y="8770"/>
                    <a:pt x="14895" y="8937"/>
                  </a:cubicBezTo>
                  <a:cubicBezTo>
                    <a:pt x="14883" y="8627"/>
                    <a:pt x="15133" y="8413"/>
                    <a:pt x="15335" y="8175"/>
                  </a:cubicBezTo>
                  <a:cubicBezTo>
                    <a:pt x="15609" y="7842"/>
                    <a:pt x="15824" y="7472"/>
                    <a:pt x="15966" y="7068"/>
                  </a:cubicBezTo>
                  <a:cubicBezTo>
                    <a:pt x="16169" y="6556"/>
                    <a:pt x="16324" y="6020"/>
                    <a:pt x="16407" y="5472"/>
                  </a:cubicBezTo>
                  <a:cubicBezTo>
                    <a:pt x="16419" y="5377"/>
                    <a:pt x="16431" y="5294"/>
                    <a:pt x="16443" y="5198"/>
                  </a:cubicBezTo>
                  <a:cubicBezTo>
                    <a:pt x="16490" y="4865"/>
                    <a:pt x="16395" y="4520"/>
                    <a:pt x="16205" y="4246"/>
                  </a:cubicBezTo>
                  <a:cubicBezTo>
                    <a:pt x="15919" y="3913"/>
                    <a:pt x="15502" y="3972"/>
                    <a:pt x="15181" y="3734"/>
                  </a:cubicBezTo>
                  <a:cubicBezTo>
                    <a:pt x="14633" y="3305"/>
                    <a:pt x="14157" y="2781"/>
                    <a:pt x="13776" y="2198"/>
                  </a:cubicBezTo>
                  <a:cubicBezTo>
                    <a:pt x="13669" y="1960"/>
                    <a:pt x="13526" y="1746"/>
                    <a:pt x="13371" y="1543"/>
                  </a:cubicBezTo>
                  <a:cubicBezTo>
                    <a:pt x="13121" y="1281"/>
                    <a:pt x="12776" y="1138"/>
                    <a:pt x="12418" y="1138"/>
                  </a:cubicBezTo>
                  <a:cubicBezTo>
                    <a:pt x="12048" y="1138"/>
                    <a:pt x="11653" y="1276"/>
                    <a:pt x="11294" y="1276"/>
                  </a:cubicBezTo>
                  <a:cubicBezTo>
                    <a:pt x="11145" y="1276"/>
                    <a:pt x="11003" y="1252"/>
                    <a:pt x="10871" y="1186"/>
                  </a:cubicBezTo>
                  <a:cubicBezTo>
                    <a:pt x="10632" y="1067"/>
                    <a:pt x="10501" y="841"/>
                    <a:pt x="10323" y="650"/>
                  </a:cubicBezTo>
                  <a:cubicBezTo>
                    <a:pt x="9859" y="162"/>
                    <a:pt x="9323" y="150"/>
                    <a:pt x="8680" y="103"/>
                  </a:cubicBezTo>
                  <a:cubicBezTo>
                    <a:pt x="8379" y="76"/>
                    <a:pt x="8071" y="0"/>
                    <a:pt x="7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6320114" y="1061750"/>
              <a:ext cx="776839" cy="673490"/>
            </a:xfrm>
            <a:custGeom>
              <a:avLst/>
              <a:gdLst/>
              <a:ahLst/>
              <a:cxnLst/>
              <a:rect l="l" t="t" r="r" b="b"/>
              <a:pathLst>
                <a:path w="16717" h="14493" extrusionOk="0">
                  <a:moveTo>
                    <a:pt x="7980" y="157"/>
                  </a:moveTo>
                  <a:cubicBezTo>
                    <a:pt x="8222" y="157"/>
                    <a:pt x="8472" y="201"/>
                    <a:pt x="8716" y="225"/>
                  </a:cubicBezTo>
                  <a:cubicBezTo>
                    <a:pt x="9109" y="273"/>
                    <a:pt x="9526" y="249"/>
                    <a:pt x="9907" y="416"/>
                  </a:cubicBezTo>
                  <a:cubicBezTo>
                    <a:pt x="10288" y="594"/>
                    <a:pt x="10467" y="999"/>
                    <a:pt x="10812" y="1225"/>
                  </a:cubicBezTo>
                  <a:cubicBezTo>
                    <a:pt x="11032" y="1370"/>
                    <a:pt x="11267" y="1417"/>
                    <a:pt x="11503" y="1417"/>
                  </a:cubicBezTo>
                  <a:cubicBezTo>
                    <a:pt x="11638" y="1417"/>
                    <a:pt x="11773" y="1402"/>
                    <a:pt x="11907" y="1380"/>
                  </a:cubicBezTo>
                  <a:cubicBezTo>
                    <a:pt x="12135" y="1343"/>
                    <a:pt x="12364" y="1299"/>
                    <a:pt x="12584" y="1299"/>
                  </a:cubicBezTo>
                  <a:cubicBezTo>
                    <a:pt x="12859" y="1299"/>
                    <a:pt x="13117" y="1368"/>
                    <a:pt x="13336" y="1606"/>
                  </a:cubicBezTo>
                  <a:cubicBezTo>
                    <a:pt x="13467" y="1773"/>
                    <a:pt x="13586" y="1952"/>
                    <a:pt x="13681" y="2142"/>
                  </a:cubicBezTo>
                  <a:cubicBezTo>
                    <a:pt x="13788" y="2333"/>
                    <a:pt x="13907" y="2523"/>
                    <a:pt x="14050" y="2690"/>
                  </a:cubicBezTo>
                  <a:cubicBezTo>
                    <a:pt x="14336" y="3059"/>
                    <a:pt x="14669" y="3404"/>
                    <a:pt x="15039" y="3714"/>
                  </a:cubicBezTo>
                  <a:cubicBezTo>
                    <a:pt x="15181" y="3833"/>
                    <a:pt x="15336" y="3928"/>
                    <a:pt x="15515" y="3999"/>
                  </a:cubicBezTo>
                  <a:cubicBezTo>
                    <a:pt x="15727" y="4078"/>
                    <a:pt x="15961" y="4114"/>
                    <a:pt x="16137" y="4276"/>
                  </a:cubicBezTo>
                  <a:lnTo>
                    <a:pt x="16137" y="4276"/>
                  </a:lnTo>
                  <a:cubicBezTo>
                    <a:pt x="16133" y="4284"/>
                    <a:pt x="16135" y="4295"/>
                    <a:pt x="16146" y="4309"/>
                  </a:cubicBezTo>
                  <a:cubicBezTo>
                    <a:pt x="16432" y="4666"/>
                    <a:pt x="16408" y="5131"/>
                    <a:pt x="16336" y="5559"/>
                  </a:cubicBezTo>
                  <a:cubicBezTo>
                    <a:pt x="16253" y="6035"/>
                    <a:pt x="16122" y="6512"/>
                    <a:pt x="15955" y="6952"/>
                  </a:cubicBezTo>
                  <a:cubicBezTo>
                    <a:pt x="15824" y="7321"/>
                    <a:pt x="15658" y="7667"/>
                    <a:pt x="15431" y="7988"/>
                  </a:cubicBezTo>
                  <a:cubicBezTo>
                    <a:pt x="15231" y="8266"/>
                    <a:pt x="14886" y="8523"/>
                    <a:pt x="14831" y="8885"/>
                  </a:cubicBezTo>
                  <a:lnTo>
                    <a:pt x="14831" y="8885"/>
                  </a:lnTo>
                  <a:cubicBezTo>
                    <a:pt x="14653" y="8789"/>
                    <a:pt x="14514" y="8630"/>
                    <a:pt x="14431" y="8429"/>
                  </a:cubicBezTo>
                  <a:cubicBezTo>
                    <a:pt x="14336" y="8226"/>
                    <a:pt x="14288" y="7964"/>
                    <a:pt x="14134" y="7786"/>
                  </a:cubicBezTo>
                  <a:cubicBezTo>
                    <a:pt x="14054" y="7697"/>
                    <a:pt x="13942" y="7649"/>
                    <a:pt x="13825" y="7649"/>
                  </a:cubicBezTo>
                  <a:cubicBezTo>
                    <a:pt x="13801" y="7649"/>
                    <a:pt x="13777" y="7651"/>
                    <a:pt x="13753" y="7655"/>
                  </a:cubicBezTo>
                  <a:cubicBezTo>
                    <a:pt x="13634" y="7678"/>
                    <a:pt x="13550" y="7786"/>
                    <a:pt x="13443" y="7833"/>
                  </a:cubicBezTo>
                  <a:cubicBezTo>
                    <a:pt x="13388" y="7854"/>
                    <a:pt x="13337" y="7864"/>
                    <a:pt x="13291" y="7864"/>
                  </a:cubicBezTo>
                  <a:cubicBezTo>
                    <a:pt x="12965" y="7864"/>
                    <a:pt x="12839" y="7402"/>
                    <a:pt x="12776" y="7131"/>
                  </a:cubicBezTo>
                  <a:cubicBezTo>
                    <a:pt x="12693" y="6785"/>
                    <a:pt x="12657" y="6381"/>
                    <a:pt x="12395" y="6131"/>
                  </a:cubicBezTo>
                  <a:cubicBezTo>
                    <a:pt x="12213" y="5966"/>
                    <a:pt x="12001" y="5900"/>
                    <a:pt x="11785" y="5900"/>
                  </a:cubicBezTo>
                  <a:cubicBezTo>
                    <a:pt x="11564" y="5900"/>
                    <a:pt x="11338" y="5969"/>
                    <a:pt x="11133" y="6071"/>
                  </a:cubicBezTo>
                  <a:cubicBezTo>
                    <a:pt x="10848" y="6238"/>
                    <a:pt x="10550" y="6357"/>
                    <a:pt x="10240" y="6428"/>
                  </a:cubicBezTo>
                  <a:cubicBezTo>
                    <a:pt x="10082" y="6460"/>
                    <a:pt x="9924" y="6475"/>
                    <a:pt x="9767" y="6475"/>
                  </a:cubicBezTo>
                  <a:cubicBezTo>
                    <a:pt x="9569" y="6475"/>
                    <a:pt x="9373" y="6451"/>
                    <a:pt x="9181" y="6404"/>
                  </a:cubicBezTo>
                  <a:cubicBezTo>
                    <a:pt x="8228" y="6143"/>
                    <a:pt x="8026" y="4988"/>
                    <a:pt x="7395" y="4369"/>
                  </a:cubicBezTo>
                  <a:cubicBezTo>
                    <a:pt x="7092" y="4055"/>
                    <a:pt x="6677" y="3888"/>
                    <a:pt x="6253" y="3888"/>
                  </a:cubicBezTo>
                  <a:cubicBezTo>
                    <a:pt x="6177" y="3888"/>
                    <a:pt x="6101" y="3893"/>
                    <a:pt x="6025" y="3904"/>
                  </a:cubicBezTo>
                  <a:cubicBezTo>
                    <a:pt x="5728" y="3964"/>
                    <a:pt x="5466" y="4130"/>
                    <a:pt x="5311" y="4380"/>
                  </a:cubicBezTo>
                  <a:cubicBezTo>
                    <a:pt x="5204" y="4547"/>
                    <a:pt x="5156" y="4726"/>
                    <a:pt x="5156" y="4916"/>
                  </a:cubicBezTo>
                  <a:cubicBezTo>
                    <a:pt x="5134" y="5138"/>
                    <a:pt x="5112" y="5370"/>
                    <a:pt x="5090" y="5593"/>
                  </a:cubicBezTo>
                  <a:lnTo>
                    <a:pt x="5090" y="5593"/>
                  </a:lnTo>
                  <a:cubicBezTo>
                    <a:pt x="4973" y="5553"/>
                    <a:pt x="4871" y="5490"/>
                    <a:pt x="4775" y="5404"/>
                  </a:cubicBezTo>
                  <a:cubicBezTo>
                    <a:pt x="4621" y="5297"/>
                    <a:pt x="4466" y="5178"/>
                    <a:pt x="4299" y="5083"/>
                  </a:cubicBezTo>
                  <a:cubicBezTo>
                    <a:pt x="4092" y="4971"/>
                    <a:pt x="3847" y="4865"/>
                    <a:pt x="3606" y="4865"/>
                  </a:cubicBezTo>
                  <a:cubicBezTo>
                    <a:pt x="3514" y="4865"/>
                    <a:pt x="3423" y="4880"/>
                    <a:pt x="3335" y="4916"/>
                  </a:cubicBezTo>
                  <a:cubicBezTo>
                    <a:pt x="2942" y="5095"/>
                    <a:pt x="2716" y="5512"/>
                    <a:pt x="2775" y="5928"/>
                  </a:cubicBezTo>
                  <a:cubicBezTo>
                    <a:pt x="2823" y="6404"/>
                    <a:pt x="3061" y="6869"/>
                    <a:pt x="2906" y="7333"/>
                  </a:cubicBezTo>
                  <a:cubicBezTo>
                    <a:pt x="2775" y="7702"/>
                    <a:pt x="2477" y="7976"/>
                    <a:pt x="2275" y="8309"/>
                  </a:cubicBezTo>
                  <a:cubicBezTo>
                    <a:pt x="2061" y="8655"/>
                    <a:pt x="2049" y="9083"/>
                    <a:pt x="2251" y="9429"/>
                  </a:cubicBezTo>
                  <a:cubicBezTo>
                    <a:pt x="2501" y="9893"/>
                    <a:pt x="2989" y="10286"/>
                    <a:pt x="2751" y="10869"/>
                  </a:cubicBezTo>
                  <a:cubicBezTo>
                    <a:pt x="2561" y="11322"/>
                    <a:pt x="1965" y="11488"/>
                    <a:pt x="2096" y="12072"/>
                  </a:cubicBezTo>
                  <a:cubicBezTo>
                    <a:pt x="2215" y="12572"/>
                    <a:pt x="2680" y="12667"/>
                    <a:pt x="3037" y="12953"/>
                  </a:cubicBezTo>
                  <a:cubicBezTo>
                    <a:pt x="3263" y="13143"/>
                    <a:pt x="3097" y="13358"/>
                    <a:pt x="3108" y="13608"/>
                  </a:cubicBezTo>
                  <a:cubicBezTo>
                    <a:pt x="3129" y="13851"/>
                    <a:pt x="3252" y="14051"/>
                    <a:pt x="3347" y="14266"/>
                  </a:cubicBezTo>
                  <a:lnTo>
                    <a:pt x="3347" y="14266"/>
                  </a:lnTo>
                  <a:cubicBezTo>
                    <a:pt x="2506" y="13945"/>
                    <a:pt x="1635" y="13531"/>
                    <a:pt x="1108" y="12762"/>
                  </a:cubicBezTo>
                  <a:cubicBezTo>
                    <a:pt x="977" y="12560"/>
                    <a:pt x="870" y="12334"/>
                    <a:pt x="799" y="12108"/>
                  </a:cubicBezTo>
                  <a:cubicBezTo>
                    <a:pt x="715" y="11858"/>
                    <a:pt x="608" y="11512"/>
                    <a:pt x="668" y="11262"/>
                  </a:cubicBezTo>
                  <a:cubicBezTo>
                    <a:pt x="715" y="11131"/>
                    <a:pt x="775" y="11012"/>
                    <a:pt x="846" y="10893"/>
                  </a:cubicBezTo>
                  <a:cubicBezTo>
                    <a:pt x="894" y="10774"/>
                    <a:pt x="918" y="10643"/>
                    <a:pt x="906" y="10512"/>
                  </a:cubicBezTo>
                  <a:cubicBezTo>
                    <a:pt x="882" y="10203"/>
                    <a:pt x="787" y="9893"/>
                    <a:pt x="632" y="9619"/>
                  </a:cubicBezTo>
                  <a:cubicBezTo>
                    <a:pt x="477" y="9322"/>
                    <a:pt x="310" y="8976"/>
                    <a:pt x="358" y="8631"/>
                  </a:cubicBezTo>
                  <a:cubicBezTo>
                    <a:pt x="394" y="8286"/>
                    <a:pt x="644" y="8095"/>
                    <a:pt x="799" y="7821"/>
                  </a:cubicBezTo>
                  <a:cubicBezTo>
                    <a:pt x="1049" y="7369"/>
                    <a:pt x="1096" y="6857"/>
                    <a:pt x="1061" y="6345"/>
                  </a:cubicBezTo>
                  <a:cubicBezTo>
                    <a:pt x="1025" y="5833"/>
                    <a:pt x="930" y="5333"/>
                    <a:pt x="1037" y="4845"/>
                  </a:cubicBezTo>
                  <a:cubicBezTo>
                    <a:pt x="1168" y="4238"/>
                    <a:pt x="1608" y="3880"/>
                    <a:pt x="2073" y="3511"/>
                  </a:cubicBezTo>
                  <a:cubicBezTo>
                    <a:pt x="2335" y="3333"/>
                    <a:pt x="2573" y="3106"/>
                    <a:pt x="2775" y="2856"/>
                  </a:cubicBezTo>
                  <a:cubicBezTo>
                    <a:pt x="2989" y="2583"/>
                    <a:pt x="3073" y="2249"/>
                    <a:pt x="3228" y="1940"/>
                  </a:cubicBezTo>
                  <a:cubicBezTo>
                    <a:pt x="3358" y="1630"/>
                    <a:pt x="3585" y="1368"/>
                    <a:pt x="3870" y="1178"/>
                  </a:cubicBezTo>
                  <a:cubicBezTo>
                    <a:pt x="4045" y="1064"/>
                    <a:pt x="4373" y="899"/>
                    <a:pt x="4644" y="899"/>
                  </a:cubicBezTo>
                  <a:cubicBezTo>
                    <a:pt x="4742" y="899"/>
                    <a:pt x="4833" y="921"/>
                    <a:pt x="4906" y="975"/>
                  </a:cubicBezTo>
                  <a:cubicBezTo>
                    <a:pt x="4932" y="1001"/>
                    <a:pt x="5053" y="1056"/>
                    <a:pt x="5126" y="1056"/>
                  </a:cubicBezTo>
                  <a:cubicBezTo>
                    <a:pt x="5155" y="1056"/>
                    <a:pt x="5177" y="1047"/>
                    <a:pt x="5180" y="1023"/>
                  </a:cubicBezTo>
                  <a:cubicBezTo>
                    <a:pt x="5216" y="809"/>
                    <a:pt x="5299" y="606"/>
                    <a:pt x="5537" y="547"/>
                  </a:cubicBezTo>
                  <a:cubicBezTo>
                    <a:pt x="5577" y="539"/>
                    <a:pt x="5618" y="536"/>
                    <a:pt x="5658" y="536"/>
                  </a:cubicBezTo>
                  <a:cubicBezTo>
                    <a:pt x="5871" y="536"/>
                    <a:pt x="6087" y="628"/>
                    <a:pt x="6287" y="678"/>
                  </a:cubicBezTo>
                  <a:cubicBezTo>
                    <a:pt x="6371" y="695"/>
                    <a:pt x="6457" y="704"/>
                    <a:pt x="6545" y="704"/>
                  </a:cubicBezTo>
                  <a:cubicBezTo>
                    <a:pt x="6633" y="704"/>
                    <a:pt x="6722" y="695"/>
                    <a:pt x="6811" y="678"/>
                  </a:cubicBezTo>
                  <a:cubicBezTo>
                    <a:pt x="6990" y="606"/>
                    <a:pt x="7145" y="499"/>
                    <a:pt x="7288" y="356"/>
                  </a:cubicBezTo>
                  <a:cubicBezTo>
                    <a:pt x="7502" y="201"/>
                    <a:pt x="7737" y="157"/>
                    <a:pt x="7980" y="157"/>
                  </a:cubicBezTo>
                  <a:close/>
                  <a:moveTo>
                    <a:pt x="7773" y="1"/>
                  </a:moveTo>
                  <a:cubicBezTo>
                    <a:pt x="7658" y="1"/>
                    <a:pt x="7544" y="10"/>
                    <a:pt x="7430" y="35"/>
                  </a:cubicBezTo>
                  <a:cubicBezTo>
                    <a:pt x="7157" y="106"/>
                    <a:pt x="6978" y="273"/>
                    <a:pt x="6776" y="428"/>
                  </a:cubicBezTo>
                  <a:cubicBezTo>
                    <a:pt x="6653" y="515"/>
                    <a:pt x="6532" y="544"/>
                    <a:pt x="6410" y="544"/>
                  </a:cubicBezTo>
                  <a:cubicBezTo>
                    <a:pt x="6248" y="544"/>
                    <a:pt x="6083" y="492"/>
                    <a:pt x="5906" y="451"/>
                  </a:cubicBezTo>
                  <a:cubicBezTo>
                    <a:pt x="5778" y="409"/>
                    <a:pt x="5641" y="387"/>
                    <a:pt x="5503" y="387"/>
                  </a:cubicBezTo>
                  <a:cubicBezTo>
                    <a:pt x="5411" y="387"/>
                    <a:pt x="5318" y="397"/>
                    <a:pt x="5228" y="416"/>
                  </a:cubicBezTo>
                  <a:cubicBezTo>
                    <a:pt x="5024" y="487"/>
                    <a:pt x="4933" y="646"/>
                    <a:pt x="4889" y="832"/>
                  </a:cubicBezTo>
                  <a:lnTo>
                    <a:pt x="4889" y="832"/>
                  </a:lnTo>
                  <a:cubicBezTo>
                    <a:pt x="4763" y="784"/>
                    <a:pt x="4629" y="763"/>
                    <a:pt x="4493" y="763"/>
                  </a:cubicBezTo>
                  <a:cubicBezTo>
                    <a:pt x="4191" y="763"/>
                    <a:pt x="3881" y="868"/>
                    <a:pt x="3632" y="1023"/>
                  </a:cubicBezTo>
                  <a:cubicBezTo>
                    <a:pt x="3370" y="1190"/>
                    <a:pt x="3156" y="1404"/>
                    <a:pt x="3001" y="1666"/>
                  </a:cubicBezTo>
                  <a:cubicBezTo>
                    <a:pt x="2823" y="1963"/>
                    <a:pt x="2751" y="2297"/>
                    <a:pt x="2585" y="2594"/>
                  </a:cubicBezTo>
                  <a:cubicBezTo>
                    <a:pt x="2227" y="3190"/>
                    <a:pt x="1561" y="3464"/>
                    <a:pt x="1120" y="3976"/>
                  </a:cubicBezTo>
                  <a:cubicBezTo>
                    <a:pt x="751" y="4404"/>
                    <a:pt x="668" y="4916"/>
                    <a:pt x="691" y="5464"/>
                  </a:cubicBezTo>
                  <a:cubicBezTo>
                    <a:pt x="715" y="6035"/>
                    <a:pt x="834" y="6607"/>
                    <a:pt x="703" y="7166"/>
                  </a:cubicBezTo>
                  <a:cubicBezTo>
                    <a:pt x="632" y="7476"/>
                    <a:pt x="501" y="7762"/>
                    <a:pt x="310" y="8012"/>
                  </a:cubicBezTo>
                  <a:cubicBezTo>
                    <a:pt x="84" y="8262"/>
                    <a:pt x="1" y="8607"/>
                    <a:pt x="72" y="8941"/>
                  </a:cubicBezTo>
                  <a:cubicBezTo>
                    <a:pt x="215" y="9572"/>
                    <a:pt x="882" y="10262"/>
                    <a:pt x="477" y="10929"/>
                  </a:cubicBezTo>
                  <a:cubicBezTo>
                    <a:pt x="394" y="11036"/>
                    <a:pt x="346" y="11155"/>
                    <a:pt x="346" y="11286"/>
                  </a:cubicBezTo>
                  <a:cubicBezTo>
                    <a:pt x="346" y="11441"/>
                    <a:pt x="370" y="11608"/>
                    <a:pt x="406" y="11762"/>
                  </a:cubicBezTo>
                  <a:cubicBezTo>
                    <a:pt x="465" y="12024"/>
                    <a:pt x="561" y="12274"/>
                    <a:pt x="691" y="12512"/>
                  </a:cubicBezTo>
                  <a:cubicBezTo>
                    <a:pt x="1263" y="13572"/>
                    <a:pt x="2442" y="14084"/>
                    <a:pt x="3513" y="14477"/>
                  </a:cubicBezTo>
                  <a:cubicBezTo>
                    <a:pt x="3527" y="14477"/>
                    <a:pt x="3591" y="14492"/>
                    <a:pt x="3637" y="14492"/>
                  </a:cubicBezTo>
                  <a:cubicBezTo>
                    <a:pt x="3671" y="14492"/>
                    <a:pt x="3695" y="14484"/>
                    <a:pt x="3680" y="14453"/>
                  </a:cubicBezTo>
                  <a:cubicBezTo>
                    <a:pt x="3609" y="14239"/>
                    <a:pt x="3478" y="14048"/>
                    <a:pt x="3430" y="13822"/>
                  </a:cubicBezTo>
                  <a:cubicBezTo>
                    <a:pt x="3394" y="13703"/>
                    <a:pt x="3406" y="13560"/>
                    <a:pt x="3442" y="13429"/>
                  </a:cubicBezTo>
                  <a:cubicBezTo>
                    <a:pt x="3466" y="13346"/>
                    <a:pt x="3466" y="13239"/>
                    <a:pt x="3442" y="13155"/>
                  </a:cubicBezTo>
                  <a:cubicBezTo>
                    <a:pt x="3311" y="12858"/>
                    <a:pt x="2882" y="12739"/>
                    <a:pt x="2644" y="12560"/>
                  </a:cubicBezTo>
                  <a:cubicBezTo>
                    <a:pt x="2442" y="12393"/>
                    <a:pt x="2346" y="12155"/>
                    <a:pt x="2382" y="11905"/>
                  </a:cubicBezTo>
                  <a:cubicBezTo>
                    <a:pt x="2418" y="11631"/>
                    <a:pt x="2656" y="11477"/>
                    <a:pt x="2823" y="11298"/>
                  </a:cubicBezTo>
                  <a:cubicBezTo>
                    <a:pt x="3168" y="10941"/>
                    <a:pt x="3168" y="10488"/>
                    <a:pt x="2918" y="10084"/>
                  </a:cubicBezTo>
                  <a:cubicBezTo>
                    <a:pt x="2668" y="9667"/>
                    <a:pt x="2287" y="9322"/>
                    <a:pt x="2406" y="8798"/>
                  </a:cubicBezTo>
                  <a:cubicBezTo>
                    <a:pt x="2489" y="8440"/>
                    <a:pt x="2763" y="8155"/>
                    <a:pt x="2966" y="7857"/>
                  </a:cubicBezTo>
                  <a:cubicBezTo>
                    <a:pt x="3204" y="7536"/>
                    <a:pt x="3287" y="7143"/>
                    <a:pt x="3216" y="6762"/>
                  </a:cubicBezTo>
                  <a:cubicBezTo>
                    <a:pt x="3132" y="6309"/>
                    <a:pt x="2918" y="5797"/>
                    <a:pt x="3216" y="5392"/>
                  </a:cubicBezTo>
                  <a:cubicBezTo>
                    <a:pt x="3335" y="5190"/>
                    <a:pt x="3537" y="5059"/>
                    <a:pt x="3775" y="5035"/>
                  </a:cubicBezTo>
                  <a:cubicBezTo>
                    <a:pt x="3966" y="5071"/>
                    <a:pt x="4156" y="5154"/>
                    <a:pt x="4311" y="5285"/>
                  </a:cubicBezTo>
                  <a:cubicBezTo>
                    <a:pt x="4609" y="5488"/>
                    <a:pt x="4906" y="5750"/>
                    <a:pt x="5287" y="5785"/>
                  </a:cubicBezTo>
                  <a:cubicBezTo>
                    <a:pt x="5299" y="5785"/>
                    <a:pt x="5371" y="5785"/>
                    <a:pt x="5371" y="5762"/>
                  </a:cubicBezTo>
                  <a:cubicBezTo>
                    <a:pt x="5394" y="5571"/>
                    <a:pt x="5418" y="5381"/>
                    <a:pt x="5430" y="5190"/>
                  </a:cubicBezTo>
                  <a:cubicBezTo>
                    <a:pt x="5454" y="5000"/>
                    <a:pt x="5430" y="4773"/>
                    <a:pt x="5525" y="4607"/>
                  </a:cubicBezTo>
                  <a:cubicBezTo>
                    <a:pt x="5656" y="4357"/>
                    <a:pt x="5883" y="4166"/>
                    <a:pt x="6168" y="4083"/>
                  </a:cubicBezTo>
                  <a:cubicBezTo>
                    <a:pt x="6242" y="4065"/>
                    <a:pt x="6314" y="4057"/>
                    <a:pt x="6384" y="4057"/>
                  </a:cubicBezTo>
                  <a:cubicBezTo>
                    <a:pt x="6786" y="4057"/>
                    <a:pt x="7116" y="4330"/>
                    <a:pt x="7359" y="4654"/>
                  </a:cubicBezTo>
                  <a:cubicBezTo>
                    <a:pt x="7609" y="5000"/>
                    <a:pt x="7800" y="5404"/>
                    <a:pt x="8050" y="5762"/>
                  </a:cubicBezTo>
                  <a:cubicBezTo>
                    <a:pt x="8300" y="6131"/>
                    <a:pt x="8657" y="6393"/>
                    <a:pt x="9085" y="6524"/>
                  </a:cubicBezTo>
                  <a:cubicBezTo>
                    <a:pt x="9357" y="6609"/>
                    <a:pt x="9637" y="6650"/>
                    <a:pt x="9918" y="6650"/>
                  </a:cubicBezTo>
                  <a:cubicBezTo>
                    <a:pt x="10227" y="6650"/>
                    <a:pt x="10536" y="6600"/>
                    <a:pt x="10836" y="6500"/>
                  </a:cubicBezTo>
                  <a:cubicBezTo>
                    <a:pt x="11109" y="6397"/>
                    <a:pt x="11531" y="6061"/>
                    <a:pt x="11865" y="6061"/>
                  </a:cubicBezTo>
                  <a:cubicBezTo>
                    <a:pt x="11997" y="6061"/>
                    <a:pt x="12114" y="6112"/>
                    <a:pt x="12205" y="6250"/>
                  </a:cubicBezTo>
                  <a:cubicBezTo>
                    <a:pt x="12419" y="6559"/>
                    <a:pt x="12419" y="6964"/>
                    <a:pt x="12514" y="7309"/>
                  </a:cubicBezTo>
                  <a:cubicBezTo>
                    <a:pt x="12610" y="7655"/>
                    <a:pt x="12883" y="7917"/>
                    <a:pt x="13229" y="7988"/>
                  </a:cubicBezTo>
                  <a:cubicBezTo>
                    <a:pt x="13296" y="8010"/>
                    <a:pt x="13367" y="8021"/>
                    <a:pt x="13438" y="8021"/>
                  </a:cubicBezTo>
                  <a:cubicBezTo>
                    <a:pt x="13555" y="8021"/>
                    <a:pt x="13673" y="7992"/>
                    <a:pt x="13776" y="7940"/>
                  </a:cubicBezTo>
                  <a:cubicBezTo>
                    <a:pt x="13819" y="7915"/>
                    <a:pt x="13862" y="7889"/>
                    <a:pt x="13904" y="7859"/>
                  </a:cubicBezTo>
                  <a:lnTo>
                    <a:pt x="13904" y="7859"/>
                  </a:lnTo>
                  <a:cubicBezTo>
                    <a:pt x="13919" y="7889"/>
                    <a:pt x="13935" y="7919"/>
                    <a:pt x="13955" y="7952"/>
                  </a:cubicBezTo>
                  <a:cubicBezTo>
                    <a:pt x="14074" y="8190"/>
                    <a:pt x="14134" y="8452"/>
                    <a:pt x="14300" y="8667"/>
                  </a:cubicBezTo>
                  <a:cubicBezTo>
                    <a:pt x="14479" y="8857"/>
                    <a:pt x="14705" y="9000"/>
                    <a:pt x="14955" y="9071"/>
                  </a:cubicBezTo>
                  <a:cubicBezTo>
                    <a:pt x="14969" y="9078"/>
                    <a:pt x="15026" y="9093"/>
                    <a:pt x="15072" y="9093"/>
                  </a:cubicBezTo>
                  <a:cubicBezTo>
                    <a:pt x="15106" y="9093"/>
                    <a:pt x="15134" y="9085"/>
                    <a:pt x="15134" y="9060"/>
                  </a:cubicBezTo>
                  <a:cubicBezTo>
                    <a:pt x="15134" y="8643"/>
                    <a:pt x="15550" y="8357"/>
                    <a:pt x="15765" y="8048"/>
                  </a:cubicBezTo>
                  <a:cubicBezTo>
                    <a:pt x="15991" y="7702"/>
                    <a:pt x="16170" y="7321"/>
                    <a:pt x="16301" y="6928"/>
                  </a:cubicBezTo>
                  <a:cubicBezTo>
                    <a:pt x="16479" y="6464"/>
                    <a:pt x="16598" y="5976"/>
                    <a:pt x="16658" y="5488"/>
                  </a:cubicBezTo>
                  <a:cubicBezTo>
                    <a:pt x="16716" y="5091"/>
                    <a:pt x="16694" y="4682"/>
                    <a:pt x="16446" y="4352"/>
                  </a:cubicBezTo>
                  <a:lnTo>
                    <a:pt x="16446" y="4352"/>
                  </a:lnTo>
                  <a:cubicBezTo>
                    <a:pt x="16444" y="4347"/>
                    <a:pt x="16439" y="4340"/>
                    <a:pt x="16432" y="4333"/>
                  </a:cubicBezTo>
                  <a:lnTo>
                    <a:pt x="16432" y="4333"/>
                  </a:lnTo>
                  <a:cubicBezTo>
                    <a:pt x="16432" y="4333"/>
                    <a:pt x="16432" y="4333"/>
                    <a:pt x="16432" y="4333"/>
                  </a:cubicBezTo>
                  <a:cubicBezTo>
                    <a:pt x="16428" y="4328"/>
                    <a:pt x="16424" y="4323"/>
                    <a:pt x="16418" y="4319"/>
                  </a:cubicBezTo>
                  <a:lnTo>
                    <a:pt x="16418" y="4319"/>
                  </a:lnTo>
                  <a:cubicBezTo>
                    <a:pt x="16301" y="4194"/>
                    <a:pt x="16152" y="4093"/>
                    <a:pt x="15991" y="4035"/>
                  </a:cubicBezTo>
                  <a:cubicBezTo>
                    <a:pt x="15777" y="3952"/>
                    <a:pt x="15539" y="3916"/>
                    <a:pt x="15360" y="3773"/>
                  </a:cubicBezTo>
                  <a:cubicBezTo>
                    <a:pt x="14979" y="3476"/>
                    <a:pt x="14646" y="3142"/>
                    <a:pt x="14348" y="2773"/>
                  </a:cubicBezTo>
                  <a:cubicBezTo>
                    <a:pt x="14217" y="2594"/>
                    <a:pt x="14086" y="2416"/>
                    <a:pt x="13979" y="2237"/>
                  </a:cubicBezTo>
                  <a:cubicBezTo>
                    <a:pt x="13872" y="2011"/>
                    <a:pt x="13741" y="1797"/>
                    <a:pt x="13574" y="1606"/>
                  </a:cubicBezTo>
                  <a:cubicBezTo>
                    <a:pt x="13276" y="1309"/>
                    <a:pt x="12872" y="1142"/>
                    <a:pt x="12455" y="1130"/>
                  </a:cubicBezTo>
                  <a:cubicBezTo>
                    <a:pt x="12229" y="1142"/>
                    <a:pt x="12002" y="1166"/>
                    <a:pt x="11788" y="1213"/>
                  </a:cubicBezTo>
                  <a:cubicBezTo>
                    <a:pt x="11645" y="1238"/>
                    <a:pt x="11485" y="1273"/>
                    <a:pt x="11331" y="1273"/>
                  </a:cubicBezTo>
                  <a:cubicBezTo>
                    <a:pt x="11191" y="1273"/>
                    <a:pt x="11056" y="1244"/>
                    <a:pt x="10943" y="1154"/>
                  </a:cubicBezTo>
                  <a:cubicBezTo>
                    <a:pt x="10776" y="1023"/>
                    <a:pt x="10657" y="832"/>
                    <a:pt x="10490" y="678"/>
                  </a:cubicBezTo>
                  <a:cubicBezTo>
                    <a:pt x="10336" y="523"/>
                    <a:pt x="10157" y="404"/>
                    <a:pt x="9955" y="320"/>
                  </a:cubicBezTo>
                  <a:cubicBezTo>
                    <a:pt x="9574" y="189"/>
                    <a:pt x="9169" y="106"/>
                    <a:pt x="8764" y="106"/>
                  </a:cubicBezTo>
                  <a:cubicBezTo>
                    <a:pt x="8437" y="80"/>
                    <a:pt x="8103" y="1"/>
                    <a:pt x="7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6560414" y="1151996"/>
              <a:ext cx="506198" cy="205676"/>
            </a:xfrm>
            <a:custGeom>
              <a:avLst/>
              <a:gdLst/>
              <a:ahLst/>
              <a:cxnLst/>
              <a:rect l="l" t="t" r="r" b="b"/>
              <a:pathLst>
                <a:path w="10893" h="4426" extrusionOk="0">
                  <a:moveTo>
                    <a:pt x="1776" y="0"/>
                  </a:moveTo>
                  <a:cubicBezTo>
                    <a:pt x="1084" y="0"/>
                    <a:pt x="419" y="354"/>
                    <a:pt x="45" y="974"/>
                  </a:cubicBezTo>
                  <a:cubicBezTo>
                    <a:pt x="1" y="1044"/>
                    <a:pt x="158" y="1108"/>
                    <a:pt x="262" y="1108"/>
                  </a:cubicBezTo>
                  <a:cubicBezTo>
                    <a:pt x="299" y="1108"/>
                    <a:pt x="330" y="1100"/>
                    <a:pt x="343" y="1081"/>
                  </a:cubicBezTo>
                  <a:lnTo>
                    <a:pt x="343" y="1069"/>
                  </a:lnTo>
                  <a:cubicBezTo>
                    <a:pt x="569" y="664"/>
                    <a:pt x="950" y="355"/>
                    <a:pt x="1390" y="200"/>
                  </a:cubicBezTo>
                  <a:cubicBezTo>
                    <a:pt x="1537" y="160"/>
                    <a:pt x="1688" y="140"/>
                    <a:pt x="1839" y="140"/>
                  </a:cubicBezTo>
                  <a:cubicBezTo>
                    <a:pt x="2178" y="140"/>
                    <a:pt x="2515" y="240"/>
                    <a:pt x="2795" y="438"/>
                  </a:cubicBezTo>
                  <a:cubicBezTo>
                    <a:pt x="3450" y="867"/>
                    <a:pt x="3819" y="1748"/>
                    <a:pt x="4605" y="1950"/>
                  </a:cubicBezTo>
                  <a:cubicBezTo>
                    <a:pt x="4710" y="1975"/>
                    <a:pt x="4811" y="1986"/>
                    <a:pt x="4907" y="1986"/>
                  </a:cubicBezTo>
                  <a:cubicBezTo>
                    <a:pt x="5226" y="1986"/>
                    <a:pt x="5509" y="1869"/>
                    <a:pt x="5819" y="1760"/>
                  </a:cubicBezTo>
                  <a:cubicBezTo>
                    <a:pt x="6054" y="1690"/>
                    <a:pt x="6302" y="1637"/>
                    <a:pt x="6546" y="1637"/>
                  </a:cubicBezTo>
                  <a:cubicBezTo>
                    <a:pt x="6760" y="1637"/>
                    <a:pt x="6970" y="1678"/>
                    <a:pt x="7165" y="1784"/>
                  </a:cubicBezTo>
                  <a:cubicBezTo>
                    <a:pt x="7582" y="2010"/>
                    <a:pt x="7820" y="2379"/>
                    <a:pt x="8070" y="2760"/>
                  </a:cubicBezTo>
                  <a:cubicBezTo>
                    <a:pt x="8272" y="3081"/>
                    <a:pt x="8486" y="3391"/>
                    <a:pt x="8725" y="3677"/>
                  </a:cubicBezTo>
                  <a:cubicBezTo>
                    <a:pt x="9091" y="4115"/>
                    <a:pt x="9575" y="4425"/>
                    <a:pt x="10084" y="4425"/>
                  </a:cubicBezTo>
                  <a:cubicBezTo>
                    <a:pt x="10335" y="4425"/>
                    <a:pt x="10592" y="4350"/>
                    <a:pt x="10844" y="4177"/>
                  </a:cubicBezTo>
                  <a:cubicBezTo>
                    <a:pt x="10893" y="4137"/>
                    <a:pt x="10723" y="4058"/>
                    <a:pt x="10609" y="4058"/>
                  </a:cubicBezTo>
                  <a:cubicBezTo>
                    <a:pt x="10585" y="4058"/>
                    <a:pt x="10563" y="4061"/>
                    <a:pt x="10546" y="4070"/>
                  </a:cubicBezTo>
                  <a:cubicBezTo>
                    <a:pt x="10352" y="4203"/>
                    <a:pt x="10155" y="4281"/>
                    <a:pt x="9953" y="4281"/>
                  </a:cubicBezTo>
                  <a:cubicBezTo>
                    <a:pt x="9796" y="4281"/>
                    <a:pt x="9636" y="4234"/>
                    <a:pt x="9475" y="4129"/>
                  </a:cubicBezTo>
                  <a:cubicBezTo>
                    <a:pt x="9165" y="3891"/>
                    <a:pt x="8891" y="3593"/>
                    <a:pt x="8677" y="3248"/>
                  </a:cubicBezTo>
                  <a:cubicBezTo>
                    <a:pt x="8213" y="2593"/>
                    <a:pt x="7843" y="1831"/>
                    <a:pt x="7010" y="1581"/>
                  </a:cubicBezTo>
                  <a:cubicBezTo>
                    <a:pt x="6814" y="1522"/>
                    <a:pt x="6611" y="1492"/>
                    <a:pt x="6409" y="1492"/>
                  </a:cubicBezTo>
                  <a:cubicBezTo>
                    <a:pt x="6206" y="1492"/>
                    <a:pt x="6004" y="1522"/>
                    <a:pt x="5807" y="1581"/>
                  </a:cubicBezTo>
                  <a:cubicBezTo>
                    <a:pt x="5495" y="1653"/>
                    <a:pt x="5150" y="1851"/>
                    <a:pt x="4821" y="1851"/>
                  </a:cubicBezTo>
                  <a:cubicBezTo>
                    <a:pt x="4711" y="1851"/>
                    <a:pt x="4602" y="1828"/>
                    <a:pt x="4498" y="1772"/>
                  </a:cubicBezTo>
                  <a:cubicBezTo>
                    <a:pt x="4153" y="1581"/>
                    <a:pt x="3902" y="1236"/>
                    <a:pt x="3641" y="950"/>
                  </a:cubicBezTo>
                  <a:cubicBezTo>
                    <a:pt x="3355" y="617"/>
                    <a:pt x="2998" y="355"/>
                    <a:pt x="2605" y="176"/>
                  </a:cubicBezTo>
                  <a:cubicBezTo>
                    <a:pt x="2335" y="57"/>
                    <a:pt x="2054" y="0"/>
                    <a:pt x="1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6673663" y="1107710"/>
              <a:ext cx="320318" cy="168547"/>
            </a:xfrm>
            <a:custGeom>
              <a:avLst/>
              <a:gdLst/>
              <a:ahLst/>
              <a:cxnLst/>
              <a:rect l="l" t="t" r="r" b="b"/>
              <a:pathLst>
                <a:path w="6893" h="3627" extrusionOk="0">
                  <a:moveTo>
                    <a:pt x="941" y="0"/>
                  </a:moveTo>
                  <a:cubicBezTo>
                    <a:pt x="684" y="0"/>
                    <a:pt x="427" y="28"/>
                    <a:pt x="180" y="58"/>
                  </a:cubicBezTo>
                  <a:cubicBezTo>
                    <a:pt x="5" y="80"/>
                    <a:pt x="0" y="192"/>
                    <a:pt x="148" y="192"/>
                  </a:cubicBezTo>
                  <a:cubicBezTo>
                    <a:pt x="161" y="192"/>
                    <a:pt x="176" y="191"/>
                    <a:pt x="192" y="189"/>
                  </a:cubicBezTo>
                  <a:lnTo>
                    <a:pt x="192" y="177"/>
                  </a:lnTo>
                  <a:cubicBezTo>
                    <a:pt x="413" y="153"/>
                    <a:pt x="636" y="130"/>
                    <a:pt x="856" y="130"/>
                  </a:cubicBezTo>
                  <a:cubicBezTo>
                    <a:pt x="1192" y="130"/>
                    <a:pt x="1520" y="185"/>
                    <a:pt x="1823" y="379"/>
                  </a:cubicBezTo>
                  <a:cubicBezTo>
                    <a:pt x="2251" y="665"/>
                    <a:pt x="2525" y="1189"/>
                    <a:pt x="3049" y="1308"/>
                  </a:cubicBezTo>
                  <a:cubicBezTo>
                    <a:pt x="3149" y="1330"/>
                    <a:pt x="3249" y="1339"/>
                    <a:pt x="3349" y="1339"/>
                  </a:cubicBezTo>
                  <a:cubicBezTo>
                    <a:pt x="3711" y="1339"/>
                    <a:pt x="4078" y="1224"/>
                    <a:pt x="4446" y="1224"/>
                  </a:cubicBezTo>
                  <a:cubicBezTo>
                    <a:pt x="4512" y="1224"/>
                    <a:pt x="4578" y="1228"/>
                    <a:pt x="4644" y="1236"/>
                  </a:cubicBezTo>
                  <a:cubicBezTo>
                    <a:pt x="5252" y="1320"/>
                    <a:pt x="5490" y="1915"/>
                    <a:pt x="5656" y="2427"/>
                  </a:cubicBezTo>
                  <a:cubicBezTo>
                    <a:pt x="5823" y="2951"/>
                    <a:pt x="6002" y="3439"/>
                    <a:pt x="6549" y="3618"/>
                  </a:cubicBezTo>
                  <a:cubicBezTo>
                    <a:pt x="6561" y="3624"/>
                    <a:pt x="6580" y="3626"/>
                    <a:pt x="6601" y="3626"/>
                  </a:cubicBezTo>
                  <a:cubicBezTo>
                    <a:pt x="6708" y="3626"/>
                    <a:pt x="6893" y="3560"/>
                    <a:pt x="6764" y="3510"/>
                  </a:cubicBezTo>
                  <a:cubicBezTo>
                    <a:pt x="6228" y="3332"/>
                    <a:pt x="6085" y="2748"/>
                    <a:pt x="5930" y="2272"/>
                  </a:cubicBezTo>
                  <a:cubicBezTo>
                    <a:pt x="5764" y="1784"/>
                    <a:pt x="5514" y="1308"/>
                    <a:pt x="4978" y="1153"/>
                  </a:cubicBezTo>
                  <a:cubicBezTo>
                    <a:pt x="4824" y="1120"/>
                    <a:pt x="4669" y="1105"/>
                    <a:pt x="4515" y="1105"/>
                  </a:cubicBezTo>
                  <a:cubicBezTo>
                    <a:pt x="4395" y="1105"/>
                    <a:pt x="4276" y="1114"/>
                    <a:pt x="4156" y="1129"/>
                  </a:cubicBezTo>
                  <a:cubicBezTo>
                    <a:pt x="3929" y="1159"/>
                    <a:pt x="3685" y="1221"/>
                    <a:pt x="3446" y="1221"/>
                  </a:cubicBezTo>
                  <a:cubicBezTo>
                    <a:pt x="3397" y="1221"/>
                    <a:pt x="3348" y="1219"/>
                    <a:pt x="3299" y="1213"/>
                  </a:cubicBezTo>
                  <a:cubicBezTo>
                    <a:pt x="3049" y="1153"/>
                    <a:pt x="2835" y="1010"/>
                    <a:pt x="2668" y="820"/>
                  </a:cubicBezTo>
                  <a:cubicBezTo>
                    <a:pt x="2478" y="593"/>
                    <a:pt x="2239" y="391"/>
                    <a:pt x="1989" y="236"/>
                  </a:cubicBezTo>
                  <a:cubicBezTo>
                    <a:pt x="1662" y="55"/>
                    <a:pt x="1302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6368258" y="1200698"/>
              <a:ext cx="157673" cy="352336"/>
            </a:xfrm>
            <a:custGeom>
              <a:avLst/>
              <a:gdLst/>
              <a:ahLst/>
              <a:cxnLst/>
              <a:rect l="l" t="t" r="r" b="b"/>
              <a:pathLst>
                <a:path w="3393" h="7582" extrusionOk="0">
                  <a:moveTo>
                    <a:pt x="2762" y="0"/>
                  </a:moveTo>
                  <a:cubicBezTo>
                    <a:pt x="2362" y="0"/>
                    <a:pt x="1972" y="164"/>
                    <a:pt x="1691" y="462"/>
                  </a:cubicBezTo>
                  <a:cubicBezTo>
                    <a:pt x="1156" y="1009"/>
                    <a:pt x="1132" y="1736"/>
                    <a:pt x="1072" y="2450"/>
                  </a:cubicBezTo>
                  <a:cubicBezTo>
                    <a:pt x="1060" y="2819"/>
                    <a:pt x="953" y="3176"/>
                    <a:pt x="775" y="3498"/>
                  </a:cubicBezTo>
                  <a:cubicBezTo>
                    <a:pt x="632" y="3748"/>
                    <a:pt x="417" y="3974"/>
                    <a:pt x="275" y="4224"/>
                  </a:cubicBezTo>
                  <a:cubicBezTo>
                    <a:pt x="144" y="4438"/>
                    <a:pt x="108" y="4700"/>
                    <a:pt x="179" y="4938"/>
                  </a:cubicBezTo>
                  <a:cubicBezTo>
                    <a:pt x="227" y="5069"/>
                    <a:pt x="298" y="5189"/>
                    <a:pt x="382" y="5284"/>
                  </a:cubicBezTo>
                  <a:cubicBezTo>
                    <a:pt x="477" y="5355"/>
                    <a:pt x="537" y="5450"/>
                    <a:pt x="584" y="5558"/>
                  </a:cubicBezTo>
                  <a:cubicBezTo>
                    <a:pt x="668" y="5891"/>
                    <a:pt x="429" y="6272"/>
                    <a:pt x="287" y="6546"/>
                  </a:cubicBezTo>
                  <a:cubicBezTo>
                    <a:pt x="108" y="6832"/>
                    <a:pt x="13" y="7165"/>
                    <a:pt x="1" y="7510"/>
                  </a:cubicBezTo>
                  <a:cubicBezTo>
                    <a:pt x="1" y="7558"/>
                    <a:pt x="81" y="7582"/>
                    <a:pt x="161" y="7582"/>
                  </a:cubicBezTo>
                  <a:cubicBezTo>
                    <a:pt x="242" y="7582"/>
                    <a:pt x="322" y="7558"/>
                    <a:pt x="322" y="7510"/>
                  </a:cubicBezTo>
                  <a:cubicBezTo>
                    <a:pt x="322" y="6927"/>
                    <a:pt x="703" y="6522"/>
                    <a:pt x="858" y="5986"/>
                  </a:cubicBezTo>
                  <a:cubicBezTo>
                    <a:pt x="929" y="5748"/>
                    <a:pt x="953" y="5534"/>
                    <a:pt x="787" y="5343"/>
                  </a:cubicBezTo>
                  <a:cubicBezTo>
                    <a:pt x="608" y="5153"/>
                    <a:pt x="453" y="4950"/>
                    <a:pt x="465" y="4677"/>
                  </a:cubicBezTo>
                  <a:cubicBezTo>
                    <a:pt x="489" y="4141"/>
                    <a:pt x="1013" y="3760"/>
                    <a:pt x="1203" y="3295"/>
                  </a:cubicBezTo>
                  <a:cubicBezTo>
                    <a:pt x="1477" y="2664"/>
                    <a:pt x="1334" y="1950"/>
                    <a:pt x="1525" y="1295"/>
                  </a:cubicBezTo>
                  <a:cubicBezTo>
                    <a:pt x="1689" y="731"/>
                    <a:pt x="2154" y="140"/>
                    <a:pt x="2759" y="140"/>
                  </a:cubicBezTo>
                  <a:cubicBezTo>
                    <a:pt x="2856" y="140"/>
                    <a:pt x="2957" y="155"/>
                    <a:pt x="3061" y="188"/>
                  </a:cubicBezTo>
                  <a:cubicBezTo>
                    <a:pt x="3074" y="191"/>
                    <a:pt x="3089" y="193"/>
                    <a:pt x="3107" y="193"/>
                  </a:cubicBezTo>
                  <a:cubicBezTo>
                    <a:pt x="3219" y="193"/>
                    <a:pt x="3392" y="132"/>
                    <a:pt x="3227" y="81"/>
                  </a:cubicBezTo>
                  <a:lnTo>
                    <a:pt x="3239" y="81"/>
                  </a:lnTo>
                  <a:cubicBezTo>
                    <a:pt x="3083" y="26"/>
                    <a:pt x="2921" y="0"/>
                    <a:pt x="2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6855178" y="1314923"/>
              <a:ext cx="132811" cy="150702"/>
            </a:xfrm>
            <a:custGeom>
              <a:avLst/>
              <a:gdLst/>
              <a:ahLst/>
              <a:cxnLst/>
              <a:rect l="l" t="t" r="r" b="b"/>
              <a:pathLst>
                <a:path w="2858" h="3243" extrusionOk="0">
                  <a:moveTo>
                    <a:pt x="1343" y="1"/>
                  </a:moveTo>
                  <a:cubicBezTo>
                    <a:pt x="757" y="1"/>
                    <a:pt x="185" y="502"/>
                    <a:pt x="0" y="1135"/>
                  </a:cubicBezTo>
                  <a:lnTo>
                    <a:pt x="1465" y="3242"/>
                  </a:lnTo>
                  <a:cubicBezTo>
                    <a:pt x="1739" y="3147"/>
                    <a:pt x="1989" y="3004"/>
                    <a:pt x="2215" y="2814"/>
                  </a:cubicBezTo>
                  <a:cubicBezTo>
                    <a:pt x="2786" y="2350"/>
                    <a:pt x="2858" y="1897"/>
                    <a:pt x="2596" y="1171"/>
                  </a:cubicBezTo>
                  <a:cubicBezTo>
                    <a:pt x="2298" y="326"/>
                    <a:pt x="1816" y="1"/>
                    <a:pt x="134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6846813" y="1311763"/>
              <a:ext cx="147821" cy="157115"/>
            </a:xfrm>
            <a:custGeom>
              <a:avLst/>
              <a:gdLst/>
              <a:ahLst/>
              <a:cxnLst/>
              <a:rect l="l" t="t" r="r" b="b"/>
              <a:pathLst>
                <a:path w="3181" h="3381" extrusionOk="0">
                  <a:moveTo>
                    <a:pt x="1492" y="1"/>
                  </a:moveTo>
                  <a:cubicBezTo>
                    <a:pt x="1235" y="1"/>
                    <a:pt x="974" y="74"/>
                    <a:pt x="740" y="227"/>
                  </a:cubicBezTo>
                  <a:cubicBezTo>
                    <a:pt x="383" y="453"/>
                    <a:pt x="133" y="798"/>
                    <a:pt x="14" y="1203"/>
                  </a:cubicBezTo>
                  <a:cubicBezTo>
                    <a:pt x="0" y="1244"/>
                    <a:pt x="94" y="1273"/>
                    <a:pt x="185" y="1273"/>
                  </a:cubicBezTo>
                  <a:cubicBezTo>
                    <a:pt x="253" y="1273"/>
                    <a:pt x="320" y="1256"/>
                    <a:pt x="335" y="1215"/>
                  </a:cubicBezTo>
                  <a:cubicBezTo>
                    <a:pt x="471" y="729"/>
                    <a:pt x="959" y="126"/>
                    <a:pt x="1517" y="126"/>
                  </a:cubicBezTo>
                  <a:cubicBezTo>
                    <a:pt x="1548" y="126"/>
                    <a:pt x="1578" y="128"/>
                    <a:pt x="1609" y="132"/>
                  </a:cubicBezTo>
                  <a:cubicBezTo>
                    <a:pt x="1954" y="179"/>
                    <a:pt x="2216" y="465"/>
                    <a:pt x="2383" y="751"/>
                  </a:cubicBezTo>
                  <a:cubicBezTo>
                    <a:pt x="2621" y="1132"/>
                    <a:pt x="2823" y="1667"/>
                    <a:pt x="2740" y="2120"/>
                  </a:cubicBezTo>
                  <a:cubicBezTo>
                    <a:pt x="2681" y="2346"/>
                    <a:pt x="2562" y="2560"/>
                    <a:pt x="2395" y="2715"/>
                  </a:cubicBezTo>
                  <a:cubicBezTo>
                    <a:pt x="2145" y="2953"/>
                    <a:pt x="1859" y="3144"/>
                    <a:pt x="1538" y="3263"/>
                  </a:cubicBezTo>
                  <a:cubicBezTo>
                    <a:pt x="1466" y="3287"/>
                    <a:pt x="1478" y="3322"/>
                    <a:pt x="1538" y="3358"/>
                  </a:cubicBezTo>
                  <a:cubicBezTo>
                    <a:pt x="1577" y="3371"/>
                    <a:pt x="1616" y="3381"/>
                    <a:pt x="1657" y="3381"/>
                  </a:cubicBezTo>
                  <a:cubicBezTo>
                    <a:pt x="1691" y="3381"/>
                    <a:pt x="1726" y="3374"/>
                    <a:pt x="1764" y="3358"/>
                  </a:cubicBezTo>
                  <a:lnTo>
                    <a:pt x="1752" y="3358"/>
                  </a:lnTo>
                  <a:cubicBezTo>
                    <a:pt x="2061" y="3251"/>
                    <a:pt x="2347" y="3072"/>
                    <a:pt x="2597" y="2858"/>
                  </a:cubicBezTo>
                  <a:cubicBezTo>
                    <a:pt x="2788" y="2703"/>
                    <a:pt x="2931" y="2501"/>
                    <a:pt x="3014" y="2275"/>
                  </a:cubicBezTo>
                  <a:cubicBezTo>
                    <a:pt x="3181" y="1798"/>
                    <a:pt x="2966" y="1191"/>
                    <a:pt x="2716" y="774"/>
                  </a:cubicBezTo>
                  <a:cubicBezTo>
                    <a:pt x="2480" y="278"/>
                    <a:pt x="1994" y="1"/>
                    <a:pt x="1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6601076" y="1537425"/>
              <a:ext cx="150656" cy="82438"/>
            </a:xfrm>
            <a:custGeom>
              <a:avLst/>
              <a:gdLst/>
              <a:ahLst/>
              <a:cxnLst/>
              <a:rect l="l" t="t" r="r" b="b"/>
              <a:pathLst>
                <a:path w="3242" h="1774" extrusionOk="0">
                  <a:moveTo>
                    <a:pt x="3093" y="1"/>
                  </a:moveTo>
                  <a:cubicBezTo>
                    <a:pt x="3012" y="1"/>
                    <a:pt x="2926" y="25"/>
                    <a:pt x="2920" y="74"/>
                  </a:cubicBezTo>
                  <a:cubicBezTo>
                    <a:pt x="2837" y="752"/>
                    <a:pt x="2385" y="1312"/>
                    <a:pt x="1754" y="1550"/>
                  </a:cubicBezTo>
                  <a:cubicBezTo>
                    <a:pt x="1606" y="1613"/>
                    <a:pt x="1417" y="1648"/>
                    <a:pt x="1224" y="1648"/>
                  </a:cubicBezTo>
                  <a:cubicBezTo>
                    <a:pt x="873" y="1648"/>
                    <a:pt x="506" y="1533"/>
                    <a:pt x="337" y="1264"/>
                  </a:cubicBezTo>
                  <a:cubicBezTo>
                    <a:pt x="320" y="1239"/>
                    <a:pt x="272" y="1229"/>
                    <a:pt x="218" y="1229"/>
                  </a:cubicBezTo>
                  <a:cubicBezTo>
                    <a:pt x="118" y="1229"/>
                    <a:pt x="0" y="1265"/>
                    <a:pt x="39" y="1312"/>
                  </a:cubicBezTo>
                  <a:cubicBezTo>
                    <a:pt x="206" y="1586"/>
                    <a:pt x="539" y="1693"/>
                    <a:pt x="825" y="1741"/>
                  </a:cubicBezTo>
                  <a:cubicBezTo>
                    <a:pt x="951" y="1762"/>
                    <a:pt x="1078" y="1773"/>
                    <a:pt x="1204" y="1773"/>
                  </a:cubicBezTo>
                  <a:cubicBezTo>
                    <a:pt x="1422" y="1773"/>
                    <a:pt x="1638" y="1741"/>
                    <a:pt x="1849" y="1681"/>
                  </a:cubicBezTo>
                  <a:cubicBezTo>
                    <a:pt x="2575" y="1455"/>
                    <a:pt x="3170" y="824"/>
                    <a:pt x="3242" y="62"/>
                  </a:cubicBezTo>
                  <a:cubicBezTo>
                    <a:pt x="3242" y="22"/>
                    <a:pt x="3169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4"/>
          <p:cNvSpPr txBox="1">
            <a:spLocks noGrp="1"/>
          </p:cNvSpPr>
          <p:nvPr>
            <p:ph type="title"/>
          </p:nvPr>
        </p:nvSpPr>
        <p:spPr>
          <a:xfrm>
            <a:off x="758850" y="29316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2211" name="Google Shape;2211;p54"/>
          <p:cNvSpPr txBox="1">
            <a:spLocks noGrp="1"/>
          </p:cNvSpPr>
          <p:nvPr>
            <p:ph type="title" idx="2"/>
          </p:nvPr>
        </p:nvSpPr>
        <p:spPr>
          <a:xfrm>
            <a:off x="3405675" y="1608980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Disciplinas registradas</a:t>
            </a:r>
            <a:endParaRPr dirty="0"/>
          </a:p>
        </p:txBody>
      </p:sp>
      <p:sp>
        <p:nvSpPr>
          <p:cNvPr id="2212" name="Google Shape;2212;p54"/>
          <p:cNvSpPr txBox="1">
            <a:spLocks noGrp="1"/>
          </p:cNvSpPr>
          <p:nvPr>
            <p:ph type="title" idx="3"/>
          </p:nvPr>
        </p:nvSpPr>
        <p:spPr>
          <a:xfrm>
            <a:off x="3349512" y="198818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</a:t>
            </a:r>
            <a:endParaRPr dirty="0"/>
          </a:p>
        </p:txBody>
      </p:sp>
      <p:sp>
        <p:nvSpPr>
          <p:cNvPr id="2213" name="Google Shape;2213;p54"/>
          <p:cNvSpPr txBox="1">
            <a:spLocks noGrp="1"/>
          </p:cNvSpPr>
          <p:nvPr>
            <p:ph type="title" idx="4"/>
          </p:nvPr>
        </p:nvSpPr>
        <p:spPr>
          <a:xfrm>
            <a:off x="707100" y="1608980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Intervalo de tiempo registrado</a:t>
            </a:r>
            <a:endParaRPr dirty="0"/>
          </a:p>
        </p:txBody>
      </p:sp>
      <p:sp>
        <p:nvSpPr>
          <p:cNvPr id="2214" name="Google Shape;2214;p54"/>
          <p:cNvSpPr txBox="1">
            <a:spLocks noGrp="1"/>
          </p:cNvSpPr>
          <p:nvPr>
            <p:ph type="title" idx="5"/>
          </p:nvPr>
        </p:nvSpPr>
        <p:spPr>
          <a:xfrm>
            <a:off x="651000" y="198818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[1896,2022]</a:t>
            </a:r>
            <a:endParaRPr dirty="0"/>
          </a:p>
        </p:txBody>
      </p:sp>
      <p:sp>
        <p:nvSpPr>
          <p:cNvPr id="2215" name="Google Shape;2215;p54"/>
          <p:cNvSpPr txBox="1">
            <a:spLocks noGrp="1"/>
          </p:cNvSpPr>
          <p:nvPr>
            <p:ph type="title" idx="6"/>
          </p:nvPr>
        </p:nvSpPr>
        <p:spPr>
          <a:xfrm>
            <a:off x="6104037" y="1608980"/>
            <a:ext cx="2533335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Ciudades olimpicas registradas</a:t>
            </a:r>
            <a:endParaRPr dirty="0"/>
          </a:p>
        </p:txBody>
      </p:sp>
      <p:sp>
        <p:nvSpPr>
          <p:cNvPr id="2216" name="Google Shape;2216;p54"/>
          <p:cNvSpPr txBox="1">
            <a:spLocks noGrp="1"/>
          </p:cNvSpPr>
          <p:nvPr>
            <p:ph type="title" idx="7"/>
          </p:nvPr>
        </p:nvSpPr>
        <p:spPr>
          <a:xfrm>
            <a:off x="6047900" y="1988186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43</a:t>
            </a:r>
            <a:endParaRPr dirty="0"/>
          </a:p>
        </p:txBody>
      </p:sp>
      <p:sp>
        <p:nvSpPr>
          <p:cNvPr id="2223" name="Google Shape;2223;p54"/>
          <p:cNvSpPr/>
          <p:nvPr/>
        </p:nvSpPr>
        <p:spPr>
          <a:xfrm>
            <a:off x="1789500" y="1265143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4"/>
          <p:cNvSpPr/>
          <p:nvPr/>
        </p:nvSpPr>
        <p:spPr>
          <a:xfrm>
            <a:off x="4487976" y="1265143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4"/>
          <p:cNvSpPr/>
          <p:nvPr/>
        </p:nvSpPr>
        <p:spPr>
          <a:xfrm>
            <a:off x="7186500" y="1265143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54"/>
          <p:cNvSpPr txBox="1">
            <a:spLocks noGrp="1"/>
          </p:cNvSpPr>
          <p:nvPr>
            <p:ph type="title" idx="17"/>
          </p:nvPr>
        </p:nvSpPr>
        <p:spPr>
          <a:xfrm>
            <a:off x="3405675" y="2898992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medallas registrados</a:t>
            </a:r>
            <a:endParaRPr dirty="0"/>
          </a:p>
        </p:txBody>
      </p:sp>
      <p:sp>
        <p:nvSpPr>
          <p:cNvPr id="2230" name="Google Shape;2230;p54"/>
          <p:cNvSpPr txBox="1">
            <a:spLocks noGrp="1"/>
          </p:cNvSpPr>
          <p:nvPr>
            <p:ph type="title" idx="18"/>
          </p:nvPr>
        </p:nvSpPr>
        <p:spPr>
          <a:xfrm>
            <a:off x="3303315" y="3230708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233" name="Google Shape;2233;p54"/>
          <p:cNvSpPr txBox="1">
            <a:spLocks noGrp="1"/>
          </p:cNvSpPr>
          <p:nvPr>
            <p:ph type="title" idx="21"/>
          </p:nvPr>
        </p:nvSpPr>
        <p:spPr>
          <a:xfrm>
            <a:off x="704785" y="2801192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Olimpiadas registradas</a:t>
            </a:r>
            <a:endParaRPr dirty="0"/>
          </a:p>
        </p:txBody>
      </p:sp>
      <p:sp>
        <p:nvSpPr>
          <p:cNvPr id="2234" name="Google Shape;2234;p54"/>
          <p:cNvSpPr txBox="1">
            <a:spLocks noGrp="1"/>
          </p:cNvSpPr>
          <p:nvPr>
            <p:ph type="title" idx="22"/>
          </p:nvPr>
        </p:nvSpPr>
        <p:spPr>
          <a:xfrm>
            <a:off x="651000" y="3230708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54</a:t>
            </a:r>
            <a:endParaRPr dirty="0"/>
          </a:p>
        </p:txBody>
      </p:sp>
      <p:sp>
        <p:nvSpPr>
          <p:cNvPr id="2235" name="Google Shape;2235;p54"/>
          <p:cNvSpPr/>
          <p:nvPr/>
        </p:nvSpPr>
        <p:spPr>
          <a:xfrm>
            <a:off x="1789500" y="2519785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54"/>
          <p:cNvSpPr/>
          <p:nvPr/>
        </p:nvSpPr>
        <p:spPr>
          <a:xfrm>
            <a:off x="4487976" y="2519785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54"/>
          <p:cNvSpPr/>
          <p:nvPr/>
        </p:nvSpPr>
        <p:spPr>
          <a:xfrm>
            <a:off x="7186452" y="2481722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21;p54"/>
          <p:cNvSpPr txBox="1">
            <a:spLocks noGrp="1"/>
          </p:cNvSpPr>
          <p:nvPr>
            <p:ph type="title" idx="15"/>
          </p:nvPr>
        </p:nvSpPr>
        <p:spPr>
          <a:xfrm>
            <a:off x="6160100" y="2840326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Años </a:t>
            </a:r>
            <a:br>
              <a:rPr lang="en" dirty="0"/>
            </a:br>
            <a:r>
              <a:rPr lang="en" dirty="0"/>
              <a:t>registrados</a:t>
            </a:r>
            <a:endParaRPr dirty="0"/>
          </a:p>
        </p:txBody>
      </p:sp>
      <p:sp>
        <p:nvSpPr>
          <p:cNvPr id="19" name="Google Shape;2222;p54"/>
          <p:cNvSpPr txBox="1">
            <a:spLocks noGrp="1"/>
          </p:cNvSpPr>
          <p:nvPr>
            <p:ph type="title" idx="16"/>
          </p:nvPr>
        </p:nvSpPr>
        <p:spPr>
          <a:xfrm>
            <a:off x="6079680" y="3253478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37</a:t>
            </a:r>
            <a:endParaRPr dirty="0"/>
          </a:p>
        </p:txBody>
      </p:sp>
      <p:grpSp>
        <p:nvGrpSpPr>
          <p:cNvPr id="2464" name="Google Shape;2464;p63"/>
          <p:cNvGrpSpPr/>
          <p:nvPr/>
        </p:nvGrpSpPr>
        <p:grpSpPr>
          <a:xfrm>
            <a:off x="-365625" y="4094311"/>
            <a:ext cx="1124475" cy="1049189"/>
            <a:chOff x="860050" y="1287675"/>
            <a:chExt cx="1009675" cy="942075"/>
          </a:xfrm>
        </p:grpSpPr>
        <p:sp>
          <p:nvSpPr>
            <p:cNvPr id="2465" name="Google Shape;2465;p63"/>
            <p:cNvSpPr/>
            <p:nvPr/>
          </p:nvSpPr>
          <p:spPr>
            <a:xfrm>
              <a:off x="872850" y="1291050"/>
              <a:ext cx="976025" cy="934975"/>
            </a:xfrm>
            <a:custGeom>
              <a:avLst/>
              <a:gdLst/>
              <a:ahLst/>
              <a:cxnLst/>
              <a:rect l="l" t="t" r="r" b="b"/>
              <a:pathLst>
                <a:path w="39041" h="37399" extrusionOk="0">
                  <a:moveTo>
                    <a:pt x="20337" y="0"/>
                  </a:moveTo>
                  <a:cubicBezTo>
                    <a:pt x="15276" y="0"/>
                    <a:pt x="10290" y="2052"/>
                    <a:pt x="6668" y="5931"/>
                  </a:cubicBezTo>
                  <a:cubicBezTo>
                    <a:pt x="941" y="12063"/>
                    <a:pt x="0" y="21242"/>
                    <a:pt x="4358" y="28410"/>
                  </a:cubicBezTo>
                  <a:cubicBezTo>
                    <a:pt x="7814" y="34095"/>
                    <a:pt x="13930" y="37398"/>
                    <a:pt x="20341" y="37398"/>
                  </a:cubicBezTo>
                  <a:cubicBezTo>
                    <a:pt x="22012" y="37398"/>
                    <a:pt x="23703" y="37174"/>
                    <a:pt x="25372" y="36708"/>
                  </a:cubicBezTo>
                  <a:cubicBezTo>
                    <a:pt x="33445" y="34446"/>
                    <a:pt x="39029" y="27088"/>
                    <a:pt x="39041" y="18706"/>
                  </a:cubicBezTo>
                  <a:cubicBezTo>
                    <a:pt x="39041" y="11717"/>
                    <a:pt x="35136" y="5312"/>
                    <a:pt x="28932" y="2097"/>
                  </a:cubicBezTo>
                  <a:cubicBezTo>
                    <a:pt x="26208" y="685"/>
                    <a:pt x="23260" y="0"/>
                    <a:pt x="20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860050" y="1291200"/>
              <a:ext cx="903700" cy="878500"/>
            </a:xfrm>
            <a:custGeom>
              <a:avLst/>
              <a:gdLst/>
              <a:ahLst/>
              <a:cxnLst/>
              <a:rect l="l" t="t" r="r" b="b"/>
              <a:pathLst>
                <a:path w="36148" h="35140" extrusionOk="0">
                  <a:moveTo>
                    <a:pt x="20874" y="0"/>
                  </a:moveTo>
                  <a:cubicBezTo>
                    <a:pt x="14792" y="0"/>
                    <a:pt x="8866" y="2973"/>
                    <a:pt x="5287" y="8342"/>
                  </a:cubicBezTo>
                  <a:cubicBezTo>
                    <a:pt x="0" y="16283"/>
                    <a:pt x="1524" y="26916"/>
                    <a:pt x="8835" y="33047"/>
                  </a:cubicBezTo>
                  <a:cubicBezTo>
                    <a:pt x="11534" y="34444"/>
                    <a:pt x="14482" y="35139"/>
                    <a:pt x="17425" y="35139"/>
                  </a:cubicBezTo>
                  <a:cubicBezTo>
                    <a:pt x="20803" y="35139"/>
                    <a:pt x="24174" y="34224"/>
                    <a:pt x="27158" y="32404"/>
                  </a:cubicBezTo>
                  <a:cubicBezTo>
                    <a:pt x="32730" y="29011"/>
                    <a:pt x="36136" y="22963"/>
                    <a:pt x="36148" y="16438"/>
                  </a:cubicBezTo>
                  <a:cubicBezTo>
                    <a:pt x="36148" y="10890"/>
                    <a:pt x="33695" y="5639"/>
                    <a:pt x="29444" y="2091"/>
                  </a:cubicBezTo>
                  <a:cubicBezTo>
                    <a:pt x="26711" y="676"/>
                    <a:pt x="23775" y="0"/>
                    <a:pt x="20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870750" y="1287675"/>
              <a:ext cx="998975" cy="942075"/>
            </a:xfrm>
            <a:custGeom>
              <a:avLst/>
              <a:gdLst/>
              <a:ahLst/>
              <a:cxnLst/>
              <a:rect l="l" t="t" r="r" b="b"/>
              <a:pathLst>
                <a:path w="39959" h="37683" extrusionOk="0">
                  <a:moveTo>
                    <a:pt x="20458" y="267"/>
                  </a:moveTo>
                  <a:cubicBezTo>
                    <a:pt x="24822" y="267"/>
                    <a:pt x="29029" y="1814"/>
                    <a:pt x="32362" y="4625"/>
                  </a:cubicBezTo>
                  <a:cubicBezTo>
                    <a:pt x="30533" y="4260"/>
                    <a:pt x="28690" y="4081"/>
                    <a:pt x="26858" y="4081"/>
                  </a:cubicBezTo>
                  <a:cubicBezTo>
                    <a:pt x="20375" y="4081"/>
                    <a:pt x="14029" y="6323"/>
                    <a:pt x="8942" y="10519"/>
                  </a:cubicBezTo>
                  <a:lnTo>
                    <a:pt x="8931" y="10519"/>
                  </a:lnTo>
                  <a:cubicBezTo>
                    <a:pt x="8061" y="9150"/>
                    <a:pt x="7383" y="7661"/>
                    <a:pt x="6895" y="6102"/>
                  </a:cubicBezTo>
                  <a:cubicBezTo>
                    <a:pt x="10385" y="2385"/>
                    <a:pt x="15261" y="267"/>
                    <a:pt x="20365" y="267"/>
                  </a:cubicBezTo>
                  <a:cubicBezTo>
                    <a:pt x="20380" y="267"/>
                    <a:pt x="20394" y="267"/>
                    <a:pt x="20408" y="268"/>
                  </a:cubicBezTo>
                  <a:cubicBezTo>
                    <a:pt x="20425" y="267"/>
                    <a:pt x="20442" y="267"/>
                    <a:pt x="20458" y="267"/>
                  </a:cubicBezTo>
                  <a:close/>
                  <a:moveTo>
                    <a:pt x="26856" y="4338"/>
                  </a:moveTo>
                  <a:cubicBezTo>
                    <a:pt x="28825" y="4338"/>
                    <a:pt x="30806" y="4546"/>
                    <a:pt x="32767" y="4970"/>
                  </a:cubicBezTo>
                  <a:cubicBezTo>
                    <a:pt x="34112" y="6173"/>
                    <a:pt x="35279" y="7566"/>
                    <a:pt x="36220" y="9102"/>
                  </a:cubicBezTo>
                  <a:cubicBezTo>
                    <a:pt x="34577" y="8804"/>
                    <a:pt x="32922" y="8649"/>
                    <a:pt x="31243" y="8649"/>
                  </a:cubicBezTo>
                  <a:cubicBezTo>
                    <a:pt x="24837" y="8649"/>
                    <a:pt x="18253" y="11043"/>
                    <a:pt x="13157" y="15198"/>
                  </a:cubicBezTo>
                  <a:cubicBezTo>
                    <a:pt x="11931" y="14245"/>
                    <a:pt x="10836" y="13126"/>
                    <a:pt x="9883" y="11900"/>
                  </a:cubicBezTo>
                  <a:cubicBezTo>
                    <a:pt x="9585" y="11519"/>
                    <a:pt x="9323" y="11126"/>
                    <a:pt x="9061" y="10721"/>
                  </a:cubicBezTo>
                  <a:cubicBezTo>
                    <a:pt x="9073" y="10721"/>
                    <a:pt x="9085" y="10709"/>
                    <a:pt x="9097" y="10709"/>
                  </a:cubicBezTo>
                  <a:cubicBezTo>
                    <a:pt x="14146" y="6554"/>
                    <a:pt x="20435" y="4338"/>
                    <a:pt x="26856" y="4338"/>
                  </a:cubicBezTo>
                  <a:close/>
                  <a:moveTo>
                    <a:pt x="31255" y="8923"/>
                  </a:moveTo>
                  <a:cubicBezTo>
                    <a:pt x="32981" y="8923"/>
                    <a:pt x="34708" y="9090"/>
                    <a:pt x="36410" y="9400"/>
                  </a:cubicBezTo>
                  <a:cubicBezTo>
                    <a:pt x="37529" y="11305"/>
                    <a:pt x="38303" y="13388"/>
                    <a:pt x="38696" y="15555"/>
                  </a:cubicBezTo>
                  <a:cubicBezTo>
                    <a:pt x="36622" y="14809"/>
                    <a:pt x="34467" y="14444"/>
                    <a:pt x="32325" y="14444"/>
                  </a:cubicBezTo>
                  <a:cubicBezTo>
                    <a:pt x="28039" y="14444"/>
                    <a:pt x="23806" y="15907"/>
                    <a:pt x="20384" y="18710"/>
                  </a:cubicBezTo>
                  <a:lnTo>
                    <a:pt x="20384" y="18698"/>
                  </a:lnTo>
                  <a:cubicBezTo>
                    <a:pt x="17836" y="18103"/>
                    <a:pt x="15443" y="16972"/>
                    <a:pt x="13372" y="15388"/>
                  </a:cubicBezTo>
                  <a:cubicBezTo>
                    <a:pt x="18408" y="11281"/>
                    <a:pt x="24921" y="8923"/>
                    <a:pt x="31255" y="8923"/>
                  </a:cubicBezTo>
                  <a:close/>
                  <a:moveTo>
                    <a:pt x="6692" y="6328"/>
                  </a:moveTo>
                  <a:cubicBezTo>
                    <a:pt x="7847" y="9947"/>
                    <a:pt x="10062" y="13126"/>
                    <a:pt x="13050" y="15460"/>
                  </a:cubicBezTo>
                  <a:cubicBezTo>
                    <a:pt x="13062" y="15472"/>
                    <a:pt x="13086" y="15496"/>
                    <a:pt x="13098" y="15496"/>
                  </a:cubicBezTo>
                  <a:cubicBezTo>
                    <a:pt x="15229" y="17151"/>
                    <a:pt x="17682" y="18329"/>
                    <a:pt x="20301" y="18960"/>
                  </a:cubicBezTo>
                  <a:cubicBezTo>
                    <a:pt x="21075" y="21496"/>
                    <a:pt x="21277" y="24175"/>
                    <a:pt x="20920" y="26818"/>
                  </a:cubicBezTo>
                  <a:cubicBezTo>
                    <a:pt x="20896" y="26783"/>
                    <a:pt x="20872" y="26759"/>
                    <a:pt x="20837" y="26747"/>
                  </a:cubicBezTo>
                  <a:cubicBezTo>
                    <a:pt x="13038" y="24937"/>
                    <a:pt x="6478" y="19722"/>
                    <a:pt x="2930" y="12555"/>
                  </a:cubicBezTo>
                  <a:cubicBezTo>
                    <a:pt x="3763" y="10257"/>
                    <a:pt x="5037" y="8138"/>
                    <a:pt x="6692" y="6328"/>
                  </a:cubicBezTo>
                  <a:close/>
                  <a:moveTo>
                    <a:pt x="2811" y="12888"/>
                  </a:moveTo>
                  <a:cubicBezTo>
                    <a:pt x="3561" y="14376"/>
                    <a:pt x="4454" y="15793"/>
                    <a:pt x="5466" y="17127"/>
                  </a:cubicBezTo>
                  <a:cubicBezTo>
                    <a:pt x="9264" y="22092"/>
                    <a:pt x="14681" y="25580"/>
                    <a:pt x="20765" y="27009"/>
                  </a:cubicBezTo>
                  <a:lnTo>
                    <a:pt x="20801" y="27009"/>
                  </a:lnTo>
                  <a:cubicBezTo>
                    <a:pt x="20837" y="27009"/>
                    <a:pt x="20861" y="26997"/>
                    <a:pt x="20884" y="26973"/>
                  </a:cubicBezTo>
                  <a:lnTo>
                    <a:pt x="20884" y="26973"/>
                  </a:lnTo>
                  <a:cubicBezTo>
                    <a:pt x="20670" y="28497"/>
                    <a:pt x="20253" y="29985"/>
                    <a:pt x="19670" y="31414"/>
                  </a:cubicBezTo>
                  <a:cubicBezTo>
                    <a:pt x="19444" y="31938"/>
                    <a:pt x="19206" y="32450"/>
                    <a:pt x="18944" y="32950"/>
                  </a:cubicBezTo>
                  <a:cubicBezTo>
                    <a:pt x="18932" y="32950"/>
                    <a:pt x="18920" y="32938"/>
                    <a:pt x="18920" y="32938"/>
                  </a:cubicBezTo>
                  <a:cubicBezTo>
                    <a:pt x="11752" y="31271"/>
                    <a:pt x="5585" y="26723"/>
                    <a:pt x="1894" y="20365"/>
                  </a:cubicBezTo>
                  <a:cubicBezTo>
                    <a:pt x="1846" y="19865"/>
                    <a:pt x="1834" y="19353"/>
                    <a:pt x="1834" y="18841"/>
                  </a:cubicBezTo>
                  <a:cubicBezTo>
                    <a:pt x="1822" y="16817"/>
                    <a:pt x="2156" y="14805"/>
                    <a:pt x="2811" y="12888"/>
                  </a:cubicBezTo>
                  <a:close/>
                  <a:moveTo>
                    <a:pt x="32731" y="14710"/>
                  </a:moveTo>
                  <a:lnTo>
                    <a:pt x="32731" y="14710"/>
                  </a:lnTo>
                  <a:cubicBezTo>
                    <a:pt x="34779" y="14745"/>
                    <a:pt x="36815" y="15138"/>
                    <a:pt x="38744" y="15841"/>
                  </a:cubicBezTo>
                  <a:cubicBezTo>
                    <a:pt x="39958" y="23235"/>
                    <a:pt x="36601" y="30628"/>
                    <a:pt x="30243" y="34593"/>
                  </a:cubicBezTo>
                  <a:cubicBezTo>
                    <a:pt x="30862" y="33557"/>
                    <a:pt x="31410" y="32474"/>
                    <a:pt x="31874" y="31367"/>
                  </a:cubicBezTo>
                  <a:cubicBezTo>
                    <a:pt x="34065" y="26080"/>
                    <a:pt x="34362" y="20199"/>
                    <a:pt x="32731" y="14710"/>
                  </a:cubicBezTo>
                  <a:close/>
                  <a:moveTo>
                    <a:pt x="1953" y="20972"/>
                  </a:moveTo>
                  <a:lnTo>
                    <a:pt x="1953" y="20972"/>
                  </a:lnTo>
                  <a:cubicBezTo>
                    <a:pt x="2442" y="21782"/>
                    <a:pt x="2977" y="22568"/>
                    <a:pt x="3549" y="23318"/>
                  </a:cubicBezTo>
                  <a:cubicBezTo>
                    <a:pt x="7347" y="28271"/>
                    <a:pt x="12741" y="31759"/>
                    <a:pt x="18813" y="33188"/>
                  </a:cubicBezTo>
                  <a:cubicBezTo>
                    <a:pt x="18086" y="34534"/>
                    <a:pt x="17182" y="35796"/>
                    <a:pt x="16134" y="36927"/>
                  </a:cubicBezTo>
                  <a:cubicBezTo>
                    <a:pt x="8526" y="35105"/>
                    <a:pt x="2870" y="28735"/>
                    <a:pt x="1953" y="20972"/>
                  </a:cubicBezTo>
                  <a:close/>
                  <a:moveTo>
                    <a:pt x="32469" y="14698"/>
                  </a:moveTo>
                  <a:cubicBezTo>
                    <a:pt x="34112" y="20151"/>
                    <a:pt x="33826" y="26009"/>
                    <a:pt x="31636" y="31259"/>
                  </a:cubicBezTo>
                  <a:cubicBezTo>
                    <a:pt x="31112" y="32521"/>
                    <a:pt x="30481" y="33724"/>
                    <a:pt x="29766" y="34879"/>
                  </a:cubicBezTo>
                  <a:cubicBezTo>
                    <a:pt x="27659" y="36117"/>
                    <a:pt x="25337" y="36915"/>
                    <a:pt x="22920" y="37248"/>
                  </a:cubicBezTo>
                  <a:cubicBezTo>
                    <a:pt x="27409" y="30986"/>
                    <a:pt x="28731" y="23008"/>
                    <a:pt x="26516" y="15638"/>
                  </a:cubicBezTo>
                  <a:cubicBezTo>
                    <a:pt x="28385" y="15019"/>
                    <a:pt x="30338" y="14698"/>
                    <a:pt x="32314" y="14698"/>
                  </a:cubicBezTo>
                  <a:close/>
                  <a:moveTo>
                    <a:pt x="26266" y="15710"/>
                  </a:moveTo>
                  <a:lnTo>
                    <a:pt x="26266" y="15710"/>
                  </a:lnTo>
                  <a:cubicBezTo>
                    <a:pt x="28481" y="23092"/>
                    <a:pt x="27111" y="31081"/>
                    <a:pt x="22575" y="37296"/>
                  </a:cubicBezTo>
                  <a:cubicBezTo>
                    <a:pt x="21861" y="37379"/>
                    <a:pt x="21134" y="37415"/>
                    <a:pt x="20408" y="37427"/>
                  </a:cubicBezTo>
                  <a:cubicBezTo>
                    <a:pt x="19075" y="37415"/>
                    <a:pt x="17741" y="37272"/>
                    <a:pt x="16431" y="36986"/>
                  </a:cubicBezTo>
                  <a:cubicBezTo>
                    <a:pt x="20884" y="32093"/>
                    <a:pt x="22456" y="25223"/>
                    <a:pt x="20563" y="18889"/>
                  </a:cubicBezTo>
                  <a:cubicBezTo>
                    <a:pt x="22254" y="17496"/>
                    <a:pt x="24194" y="16424"/>
                    <a:pt x="26266" y="15710"/>
                  </a:cubicBezTo>
                  <a:close/>
                  <a:moveTo>
                    <a:pt x="20404" y="1"/>
                  </a:moveTo>
                  <a:cubicBezTo>
                    <a:pt x="18845" y="1"/>
                    <a:pt x="17275" y="194"/>
                    <a:pt x="15729" y="589"/>
                  </a:cubicBezTo>
                  <a:cubicBezTo>
                    <a:pt x="9669" y="2137"/>
                    <a:pt x="4775" y="6602"/>
                    <a:pt x="2680" y="12483"/>
                  </a:cubicBezTo>
                  <a:cubicBezTo>
                    <a:pt x="2668" y="12495"/>
                    <a:pt x="2656" y="12507"/>
                    <a:pt x="2656" y="12531"/>
                  </a:cubicBezTo>
                  <a:cubicBezTo>
                    <a:pt x="1" y="19972"/>
                    <a:pt x="2287" y="28295"/>
                    <a:pt x="8371" y="33343"/>
                  </a:cubicBezTo>
                  <a:cubicBezTo>
                    <a:pt x="11831" y="36214"/>
                    <a:pt x="16103" y="37683"/>
                    <a:pt x="20399" y="37683"/>
                  </a:cubicBezTo>
                  <a:cubicBezTo>
                    <a:pt x="23658" y="37683"/>
                    <a:pt x="26931" y="36838"/>
                    <a:pt x="29874" y="35117"/>
                  </a:cubicBezTo>
                  <a:cubicBezTo>
                    <a:pt x="29897" y="35117"/>
                    <a:pt x="29921" y="35105"/>
                    <a:pt x="29945" y="35081"/>
                  </a:cubicBezTo>
                  <a:cubicBezTo>
                    <a:pt x="35708" y="31700"/>
                    <a:pt x="39244" y="25521"/>
                    <a:pt x="39256" y="18841"/>
                  </a:cubicBezTo>
                  <a:cubicBezTo>
                    <a:pt x="39256" y="15472"/>
                    <a:pt x="38351" y="12150"/>
                    <a:pt x="36624" y="9257"/>
                  </a:cubicBezTo>
                  <a:cubicBezTo>
                    <a:pt x="36613" y="9233"/>
                    <a:pt x="36601" y="9209"/>
                    <a:pt x="36577" y="9185"/>
                  </a:cubicBezTo>
                  <a:cubicBezTo>
                    <a:pt x="35601" y="7542"/>
                    <a:pt x="34374" y="6066"/>
                    <a:pt x="32957" y="4792"/>
                  </a:cubicBezTo>
                  <a:cubicBezTo>
                    <a:pt x="32934" y="4768"/>
                    <a:pt x="32922" y="4756"/>
                    <a:pt x="32898" y="4744"/>
                  </a:cubicBezTo>
                  <a:cubicBezTo>
                    <a:pt x="29412" y="1649"/>
                    <a:pt x="24956" y="1"/>
                    <a:pt x="20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63"/>
          <p:cNvGrpSpPr/>
          <p:nvPr/>
        </p:nvGrpSpPr>
        <p:grpSpPr>
          <a:xfrm>
            <a:off x="443393" y="3785078"/>
            <a:ext cx="1247201" cy="1124447"/>
            <a:chOff x="663525" y="3577875"/>
            <a:chExt cx="1070375" cy="965025"/>
          </a:xfrm>
        </p:grpSpPr>
        <p:sp>
          <p:nvSpPr>
            <p:cNvPr id="2461" name="Google Shape;2461;p63"/>
            <p:cNvSpPr/>
            <p:nvPr/>
          </p:nvSpPr>
          <p:spPr>
            <a:xfrm>
              <a:off x="724225" y="3593950"/>
              <a:ext cx="945700" cy="945675"/>
            </a:xfrm>
            <a:custGeom>
              <a:avLst/>
              <a:gdLst/>
              <a:ahLst/>
              <a:cxnLst/>
              <a:rect l="l" t="t" r="r" b="b"/>
              <a:pathLst>
                <a:path w="37828" h="37827" extrusionOk="0">
                  <a:moveTo>
                    <a:pt x="18920" y="0"/>
                  </a:moveTo>
                  <a:cubicBezTo>
                    <a:pt x="8478" y="0"/>
                    <a:pt x="1" y="8466"/>
                    <a:pt x="1" y="18908"/>
                  </a:cubicBezTo>
                  <a:cubicBezTo>
                    <a:pt x="1" y="29361"/>
                    <a:pt x="8478" y="37827"/>
                    <a:pt x="18920" y="37827"/>
                  </a:cubicBezTo>
                  <a:cubicBezTo>
                    <a:pt x="29362" y="37827"/>
                    <a:pt x="37827" y="29361"/>
                    <a:pt x="37827" y="18908"/>
                  </a:cubicBezTo>
                  <a:cubicBezTo>
                    <a:pt x="37827" y="8466"/>
                    <a:pt x="29362" y="0"/>
                    <a:pt x="18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890925" y="3599300"/>
              <a:ext cx="779275" cy="940550"/>
            </a:xfrm>
            <a:custGeom>
              <a:avLst/>
              <a:gdLst/>
              <a:ahLst/>
              <a:cxnLst/>
              <a:rect l="l" t="t" r="r" b="b"/>
              <a:pathLst>
                <a:path w="31171" h="37622" extrusionOk="0">
                  <a:moveTo>
                    <a:pt x="15062" y="1"/>
                  </a:moveTo>
                  <a:cubicBezTo>
                    <a:pt x="21098" y="5144"/>
                    <a:pt x="23277" y="13491"/>
                    <a:pt x="20539" y="20932"/>
                  </a:cubicBezTo>
                  <a:cubicBezTo>
                    <a:pt x="17800" y="28361"/>
                    <a:pt x="10716" y="33302"/>
                    <a:pt x="2798" y="33302"/>
                  </a:cubicBezTo>
                  <a:cubicBezTo>
                    <a:pt x="1858" y="33302"/>
                    <a:pt x="917" y="33231"/>
                    <a:pt x="0" y="33100"/>
                  </a:cubicBezTo>
                  <a:lnTo>
                    <a:pt x="0" y="33100"/>
                  </a:lnTo>
                  <a:cubicBezTo>
                    <a:pt x="3489" y="36077"/>
                    <a:pt x="7857" y="37622"/>
                    <a:pt x="12274" y="37622"/>
                  </a:cubicBezTo>
                  <a:cubicBezTo>
                    <a:pt x="14958" y="37622"/>
                    <a:pt x="17660" y="37052"/>
                    <a:pt x="20193" y="35886"/>
                  </a:cubicBezTo>
                  <a:cubicBezTo>
                    <a:pt x="26885" y="32791"/>
                    <a:pt x="31171" y="26075"/>
                    <a:pt x="31171" y="18694"/>
                  </a:cubicBezTo>
                  <a:cubicBezTo>
                    <a:pt x="31159" y="9335"/>
                    <a:pt x="24313" y="1394"/>
                    <a:pt x="15062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663525" y="3577875"/>
              <a:ext cx="1070375" cy="965025"/>
            </a:xfrm>
            <a:custGeom>
              <a:avLst/>
              <a:gdLst/>
              <a:ahLst/>
              <a:cxnLst/>
              <a:rect l="l" t="t" r="r" b="b"/>
              <a:pathLst>
                <a:path w="42815" h="38601" extrusionOk="0">
                  <a:moveTo>
                    <a:pt x="21344" y="770"/>
                  </a:moveTo>
                  <a:cubicBezTo>
                    <a:pt x="23641" y="770"/>
                    <a:pt x="25928" y="1198"/>
                    <a:pt x="28087" y="2036"/>
                  </a:cubicBezTo>
                  <a:lnTo>
                    <a:pt x="28099" y="2036"/>
                  </a:lnTo>
                  <a:lnTo>
                    <a:pt x="29111" y="7680"/>
                  </a:lnTo>
                  <a:lnTo>
                    <a:pt x="22372" y="12347"/>
                  </a:lnTo>
                  <a:lnTo>
                    <a:pt x="14931" y="10538"/>
                  </a:lnTo>
                  <a:lnTo>
                    <a:pt x="13668" y="5001"/>
                  </a:lnTo>
                  <a:lnTo>
                    <a:pt x="13752" y="4989"/>
                  </a:lnTo>
                  <a:lnTo>
                    <a:pt x="18360" y="1013"/>
                  </a:lnTo>
                  <a:cubicBezTo>
                    <a:pt x="19350" y="851"/>
                    <a:pt x="20348" y="770"/>
                    <a:pt x="21344" y="770"/>
                  </a:cubicBezTo>
                  <a:close/>
                  <a:moveTo>
                    <a:pt x="13430" y="5037"/>
                  </a:moveTo>
                  <a:lnTo>
                    <a:pt x="14740" y="10823"/>
                  </a:lnTo>
                  <a:lnTo>
                    <a:pt x="10216" y="17503"/>
                  </a:lnTo>
                  <a:lnTo>
                    <a:pt x="4501" y="19110"/>
                  </a:lnTo>
                  <a:lnTo>
                    <a:pt x="3501" y="13728"/>
                  </a:lnTo>
                  <a:cubicBezTo>
                    <a:pt x="4513" y="10657"/>
                    <a:pt x="6287" y="7894"/>
                    <a:pt x="8668" y="5704"/>
                  </a:cubicBezTo>
                  <a:lnTo>
                    <a:pt x="13430" y="5037"/>
                  </a:lnTo>
                  <a:close/>
                  <a:moveTo>
                    <a:pt x="37183" y="9454"/>
                  </a:moveTo>
                  <a:cubicBezTo>
                    <a:pt x="40338" y="14407"/>
                    <a:pt x="41005" y="20551"/>
                    <a:pt x="38957" y="26051"/>
                  </a:cubicBezTo>
                  <a:cubicBezTo>
                    <a:pt x="37933" y="24361"/>
                    <a:pt x="36755" y="22360"/>
                    <a:pt x="36588" y="22075"/>
                  </a:cubicBezTo>
                  <a:lnTo>
                    <a:pt x="35850" y="12085"/>
                  </a:lnTo>
                  <a:cubicBezTo>
                    <a:pt x="36076" y="11621"/>
                    <a:pt x="36624" y="10538"/>
                    <a:pt x="37183" y="9454"/>
                  </a:cubicBezTo>
                  <a:close/>
                  <a:moveTo>
                    <a:pt x="29278" y="7871"/>
                  </a:moveTo>
                  <a:lnTo>
                    <a:pt x="35600" y="12204"/>
                  </a:lnTo>
                  <a:lnTo>
                    <a:pt x="36338" y="22206"/>
                  </a:lnTo>
                  <a:lnTo>
                    <a:pt x="36338" y="22218"/>
                  </a:lnTo>
                  <a:lnTo>
                    <a:pt x="31683" y="26075"/>
                  </a:lnTo>
                  <a:lnTo>
                    <a:pt x="23265" y="20467"/>
                  </a:lnTo>
                  <a:lnTo>
                    <a:pt x="22574" y="12526"/>
                  </a:lnTo>
                  <a:lnTo>
                    <a:pt x="29278" y="7871"/>
                  </a:lnTo>
                  <a:close/>
                  <a:moveTo>
                    <a:pt x="10108" y="17800"/>
                  </a:moveTo>
                  <a:lnTo>
                    <a:pt x="15407" y="24075"/>
                  </a:lnTo>
                  <a:lnTo>
                    <a:pt x="14311" y="32290"/>
                  </a:lnTo>
                  <a:lnTo>
                    <a:pt x="8835" y="33505"/>
                  </a:lnTo>
                  <a:lnTo>
                    <a:pt x="8835" y="33552"/>
                  </a:lnTo>
                  <a:cubicBezTo>
                    <a:pt x="6263" y="31254"/>
                    <a:pt x="4370" y="28302"/>
                    <a:pt x="3381" y="25004"/>
                  </a:cubicBezTo>
                  <a:cubicBezTo>
                    <a:pt x="3834" y="22658"/>
                    <a:pt x="4370" y="20015"/>
                    <a:pt x="4489" y="19384"/>
                  </a:cubicBezTo>
                  <a:lnTo>
                    <a:pt x="10108" y="17800"/>
                  </a:lnTo>
                  <a:close/>
                  <a:moveTo>
                    <a:pt x="23074" y="20646"/>
                  </a:moveTo>
                  <a:lnTo>
                    <a:pt x="31575" y="26301"/>
                  </a:lnTo>
                  <a:lnTo>
                    <a:pt x="30480" y="32219"/>
                  </a:lnTo>
                  <a:lnTo>
                    <a:pt x="20693" y="36017"/>
                  </a:lnTo>
                  <a:lnTo>
                    <a:pt x="14585" y="32266"/>
                  </a:lnTo>
                  <a:lnTo>
                    <a:pt x="15657" y="24242"/>
                  </a:lnTo>
                  <a:lnTo>
                    <a:pt x="23074" y="20646"/>
                  </a:lnTo>
                  <a:close/>
                  <a:moveTo>
                    <a:pt x="30421" y="32516"/>
                  </a:moveTo>
                  <a:lnTo>
                    <a:pt x="30421" y="32540"/>
                  </a:lnTo>
                  <a:lnTo>
                    <a:pt x="33969" y="33469"/>
                  </a:lnTo>
                  <a:cubicBezTo>
                    <a:pt x="31671" y="35553"/>
                    <a:pt x="28897" y="37029"/>
                    <a:pt x="25884" y="37779"/>
                  </a:cubicBezTo>
                  <a:cubicBezTo>
                    <a:pt x="24396" y="38148"/>
                    <a:pt x="22884" y="38339"/>
                    <a:pt x="21348" y="38339"/>
                  </a:cubicBezTo>
                  <a:cubicBezTo>
                    <a:pt x="20634" y="38339"/>
                    <a:pt x="19919" y="38291"/>
                    <a:pt x="19205" y="38208"/>
                  </a:cubicBezTo>
                  <a:lnTo>
                    <a:pt x="20860" y="36303"/>
                  </a:lnTo>
                  <a:lnTo>
                    <a:pt x="20943" y="36195"/>
                  </a:lnTo>
                  <a:lnTo>
                    <a:pt x="30421" y="32516"/>
                  </a:lnTo>
                  <a:close/>
                  <a:moveTo>
                    <a:pt x="21248" y="1"/>
                  </a:moveTo>
                  <a:cubicBezTo>
                    <a:pt x="19722" y="1"/>
                    <a:pt x="18171" y="186"/>
                    <a:pt x="16621" y="572"/>
                  </a:cubicBezTo>
                  <a:cubicBezTo>
                    <a:pt x="6215" y="3156"/>
                    <a:pt x="0" y="13824"/>
                    <a:pt x="2869" y="24146"/>
                  </a:cubicBezTo>
                  <a:cubicBezTo>
                    <a:pt x="5025" y="32802"/>
                    <a:pt x="12811" y="38601"/>
                    <a:pt x="21348" y="38601"/>
                  </a:cubicBezTo>
                  <a:cubicBezTo>
                    <a:pt x="33730" y="38589"/>
                    <a:pt x="42815" y="26968"/>
                    <a:pt x="39826" y="14955"/>
                  </a:cubicBezTo>
                  <a:cubicBezTo>
                    <a:pt x="37861" y="6037"/>
                    <a:pt x="29970" y="1"/>
                    <a:pt x="21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63"/>
          <p:cNvGrpSpPr/>
          <p:nvPr/>
        </p:nvGrpSpPr>
        <p:grpSpPr>
          <a:xfrm>
            <a:off x="8168587" y="199824"/>
            <a:ext cx="975050" cy="1029950"/>
            <a:chOff x="7943275" y="316720"/>
            <a:chExt cx="975050" cy="1029950"/>
          </a:xfrm>
        </p:grpSpPr>
        <p:grpSp>
          <p:nvGrpSpPr>
            <p:cNvPr id="2469" name="Google Shape;2469;p63"/>
            <p:cNvGrpSpPr/>
            <p:nvPr/>
          </p:nvGrpSpPr>
          <p:grpSpPr>
            <a:xfrm>
              <a:off x="7984675" y="936395"/>
              <a:ext cx="445925" cy="410275"/>
              <a:chOff x="2869075" y="2813950"/>
              <a:chExt cx="445925" cy="410275"/>
            </a:xfrm>
          </p:grpSpPr>
          <p:sp>
            <p:nvSpPr>
              <p:cNvPr id="2470" name="Google Shape;2470;p63"/>
              <p:cNvSpPr/>
              <p:nvPr/>
            </p:nvSpPr>
            <p:spPr>
              <a:xfrm>
                <a:off x="2871923" y="2816913"/>
                <a:ext cx="42507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174" extrusionOk="0">
                    <a:moveTo>
                      <a:pt x="8912" y="0"/>
                    </a:moveTo>
                    <a:cubicBezTo>
                      <a:pt x="7102" y="0"/>
                      <a:pt x="5293" y="605"/>
                      <a:pt x="3811" y="1809"/>
                    </a:cubicBezTo>
                    <a:cubicBezTo>
                      <a:pt x="894" y="4190"/>
                      <a:pt x="1" y="8262"/>
                      <a:pt x="1656" y="11644"/>
                    </a:cubicBezTo>
                    <a:cubicBezTo>
                      <a:pt x="3036" y="14463"/>
                      <a:pt x="5882" y="16174"/>
                      <a:pt x="8915" y="16174"/>
                    </a:cubicBezTo>
                    <a:cubicBezTo>
                      <a:pt x="9520" y="16174"/>
                      <a:pt x="10131" y="16106"/>
                      <a:pt x="10740" y="15966"/>
                    </a:cubicBezTo>
                    <a:cubicBezTo>
                      <a:pt x="14407" y="15108"/>
                      <a:pt x="17003" y="11846"/>
                      <a:pt x="17003" y="8084"/>
                    </a:cubicBezTo>
                    <a:cubicBezTo>
                      <a:pt x="17003" y="6083"/>
                      <a:pt x="16265" y="4166"/>
                      <a:pt x="14943" y="2690"/>
                    </a:cubicBezTo>
                    <a:cubicBezTo>
                      <a:pt x="14610" y="2321"/>
                      <a:pt x="14264" y="2000"/>
                      <a:pt x="13871" y="1702"/>
                    </a:cubicBezTo>
                    <a:cubicBezTo>
                      <a:pt x="12414" y="566"/>
                      <a:pt x="10662" y="0"/>
                      <a:pt x="89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1" name="Google Shape;2471;p63"/>
              <p:cNvGrpSpPr/>
              <p:nvPr/>
            </p:nvGrpSpPr>
            <p:grpSpPr>
              <a:xfrm>
                <a:off x="2869075" y="2813950"/>
                <a:ext cx="445925" cy="410275"/>
                <a:chOff x="6099975" y="2540550"/>
                <a:chExt cx="445925" cy="410275"/>
              </a:xfrm>
            </p:grpSpPr>
            <p:sp>
              <p:nvSpPr>
                <p:cNvPr id="2472" name="Google Shape;2472;p63"/>
                <p:cNvSpPr/>
                <p:nvPr/>
              </p:nvSpPr>
              <p:spPr>
                <a:xfrm>
                  <a:off x="6099975" y="2543400"/>
                  <a:ext cx="367925" cy="3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7" h="13372" extrusionOk="0">
                      <a:moveTo>
                        <a:pt x="8914" y="0"/>
                      </a:moveTo>
                      <a:cubicBezTo>
                        <a:pt x="7099" y="0"/>
                        <a:pt x="5285" y="611"/>
                        <a:pt x="3799" y="1830"/>
                      </a:cubicBezTo>
                      <a:cubicBezTo>
                        <a:pt x="882" y="4211"/>
                        <a:pt x="1" y="8295"/>
                        <a:pt x="1679" y="11676"/>
                      </a:cubicBezTo>
                      <a:cubicBezTo>
                        <a:pt x="3125" y="12797"/>
                        <a:pt x="4871" y="13371"/>
                        <a:pt x="6630" y="13371"/>
                      </a:cubicBezTo>
                      <a:cubicBezTo>
                        <a:pt x="7842" y="13371"/>
                        <a:pt x="9061" y="13099"/>
                        <a:pt x="10192" y="12546"/>
                      </a:cubicBezTo>
                      <a:cubicBezTo>
                        <a:pt x="12955" y="11188"/>
                        <a:pt x="14717" y="8366"/>
                        <a:pt x="14717" y="5283"/>
                      </a:cubicBezTo>
                      <a:cubicBezTo>
                        <a:pt x="14717" y="4045"/>
                        <a:pt x="14431" y="2818"/>
                        <a:pt x="13871" y="1699"/>
                      </a:cubicBezTo>
                      <a:cubicBezTo>
                        <a:pt x="12411" y="566"/>
                        <a:pt x="10662" y="0"/>
                        <a:pt x="89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63"/>
                <p:cNvSpPr/>
                <p:nvPr/>
              </p:nvSpPr>
              <p:spPr>
                <a:xfrm>
                  <a:off x="6170225" y="2608475"/>
                  <a:ext cx="305725" cy="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6" extrusionOk="0">
                      <a:moveTo>
                        <a:pt x="191" y="1"/>
                      </a:moveTo>
                      <a:lnTo>
                        <a:pt x="1" y="179"/>
                      </a:lnTo>
                      <a:cubicBezTo>
                        <a:pt x="1560" y="1918"/>
                        <a:pt x="3787" y="2906"/>
                        <a:pt x="6120" y="2906"/>
                      </a:cubicBezTo>
                      <a:cubicBezTo>
                        <a:pt x="8442" y="2906"/>
                        <a:pt x="10669" y="1918"/>
                        <a:pt x="12228" y="179"/>
                      </a:cubicBezTo>
                      <a:lnTo>
                        <a:pt x="12026" y="1"/>
                      </a:lnTo>
                      <a:cubicBezTo>
                        <a:pt x="10448" y="1763"/>
                        <a:pt x="8281" y="2644"/>
                        <a:pt x="6113" y="2644"/>
                      </a:cubicBezTo>
                      <a:cubicBezTo>
                        <a:pt x="3945" y="2644"/>
                        <a:pt x="1775" y="1763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63"/>
                <p:cNvSpPr/>
                <p:nvPr/>
              </p:nvSpPr>
              <p:spPr>
                <a:xfrm>
                  <a:off x="6170225" y="2810150"/>
                  <a:ext cx="305725" cy="7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0" extrusionOk="0">
                      <a:moveTo>
                        <a:pt x="6114" y="0"/>
                      </a:moveTo>
                      <a:cubicBezTo>
                        <a:pt x="3873" y="0"/>
                        <a:pt x="1632" y="911"/>
                        <a:pt x="1" y="2733"/>
                      </a:cubicBezTo>
                      <a:lnTo>
                        <a:pt x="191" y="2899"/>
                      </a:lnTo>
                      <a:cubicBezTo>
                        <a:pt x="1775" y="1143"/>
                        <a:pt x="3945" y="265"/>
                        <a:pt x="6113" y="265"/>
                      </a:cubicBezTo>
                      <a:cubicBezTo>
                        <a:pt x="8281" y="265"/>
                        <a:pt x="10448" y="1143"/>
                        <a:pt x="12026" y="2899"/>
                      </a:cubicBezTo>
                      <a:lnTo>
                        <a:pt x="12228" y="2733"/>
                      </a:lnTo>
                      <a:cubicBezTo>
                        <a:pt x="10597" y="911"/>
                        <a:pt x="8356" y="0"/>
                        <a:pt x="61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63"/>
                <p:cNvSpPr/>
                <p:nvPr/>
              </p:nvSpPr>
              <p:spPr>
                <a:xfrm>
                  <a:off x="6102075" y="2540550"/>
                  <a:ext cx="443825" cy="4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" h="16411" extrusionOk="0">
                      <a:moveTo>
                        <a:pt x="8846" y="253"/>
                      </a:moveTo>
                      <a:cubicBezTo>
                        <a:pt x="11097" y="265"/>
                        <a:pt x="13240" y="1218"/>
                        <a:pt x="14752" y="2896"/>
                      </a:cubicBezTo>
                      <a:cubicBezTo>
                        <a:pt x="17264" y="5694"/>
                        <a:pt x="17467" y="9850"/>
                        <a:pt x="15264" y="12886"/>
                      </a:cubicBezTo>
                      <a:cubicBezTo>
                        <a:pt x="13727" y="14993"/>
                        <a:pt x="11319" y="16153"/>
                        <a:pt x="8843" y="16153"/>
                      </a:cubicBezTo>
                      <a:cubicBezTo>
                        <a:pt x="7751" y="16153"/>
                        <a:pt x="6645" y="15928"/>
                        <a:pt x="5596" y="15458"/>
                      </a:cubicBezTo>
                      <a:cubicBezTo>
                        <a:pt x="2167" y="13934"/>
                        <a:pt x="286" y="10219"/>
                        <a:pt x="1060" y="6552"/>
                      </a:cubicBezTo>
                      <a:cubicBezTo>
                        <a:pt x="1846" y="2873"/>
                        <a:pt x="5084" y="253"/>
                        <a:pt x="8846" y="253"/>
                      </a:cubicBezTo>
                      <a:close/>
                      <a:moveTo>
                        <a:pt x="8836" y="1"/>
                      </a:moveTo>
                      <a:cubicBezTo>
                        <a:pt x="7710" y="1"/>
                        <a:pt x="6570" y="233"/>
                        <a:pt x="5489" y="718"/>
                      </a:cubicBezTo>
                      <a:cubicBezTo>
                        <a:pt x="1953" y="2301"/>
                        <a:pt x="0" y="6135"/>
                        <a:pt x="810" y="9921"/>
                      </a:cubicBezTo>
                      <a:cubicBezTo>
                        <a:pt x="1618" y="13699"/>
                        <a:pt x="4950" y="16410"/>
                        <a:pt x="8821" y="16410"/>
                      </a:cubicBezTo>
                      <a:cubicBezTo>
                        <a:pt x="8829" y="16410"/>
                        <a:pt x="8838" y="16410"/>
                        <a:pt x="8846" y="16410"/>
                      </a:cubicBezTo>
                      <a:cubicBezTo>
                        <a:pt x="11168" y="16410"/>
                        <a:pt x="13383" y="15422"/>
                        <a:pt x="14942" y="13683"/>
                      </a:cubicBezTo>
                      <a:cubicBezTo>
                        <a:pt x="17526" y="10802"/>
                        <a:pt x="17752" y="6504"/>
                        <a:pt x="15466" y="3373"/>
                      </a:cubicBezTo>
                      <a:cubicBezTo>
                        <a:pt x="13879" y="1199"/>
                        <a:pt x="11392" y="1"/>
                        <a:pt x="8836" y="1"/>
                      </a:cubicBezTo>
                      <a:close/>
                    </a:path>
                  </a:pathLst>
                </a:custGeom>
                <a:solidFill>
                  <a:srgbClr val="3332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6" name="Google Shape;2476;p63"/>
            <p:cNvGrpSpPr/>
            <p:nvPr/>
          </p:nvGrpSpPr>
          <p:grpSpPr>
            <a:xfrm>
              <a:off x="8472400" y="609095"/>
              <a:ext cx="445925" cy="410275"/>
              <a:chOff x="2869075" y="2813950"/>
              <a:chExt cx="445925" cy="410275"/>
            </a:xfrm>
          </p:grpSpPr>
          <p:sp>
            <p:nvSpPr>
              <p:cNvPr id="2477" name="Google Shape;2477;p63"/>
              <p:cNvSpPr/>
              <p:nvPr/>
            </p:nvSpPr>
            <p:spPr>
              <a:xfrm>
                <a:off x="2871923" y="2816913"/>
                <a:ext cx="42507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174" extrusionOk="0">
                    <a:moveTo>
                      <a:pt x="8912" y="0"/>
                    </a:moveTo>
                    <a:cubicBezTo>
                      <a:pt x="7102" y="0"/>
                      <a:pt x="5293" y="605"/>
                      <a:pt x="3811" y="1809"/>
                    </a:cubicBezTo>
                    <a:cubicBezTo>
                      <a:pt x="894" y="4190"/>
                      <a:pt x="1" y="8262"/>
                      <a:pt x="1656" y="11644"/>
                    </a:cubicBezTo>
                    <a:cubicBezTo>
                      <a:pt x="3036" y="14463"/>
                      <a:pt x="5882" y="16174"/>
                      <a:pt x="8915" y="16174"/>
                    </a:cubicBezTo>
                    <a:cubicBezTo>
                      <a:pt x="9520" y="16174"/>
                      <a:pt x="10131" y="16106"/>
                      <a:pt x="10740" y="15966"/>
                    </a:cubicBezTo>
                    <a:cubicBezTo>
                      <a:pt x="14407" y="15108"/>
                      <a:pt x="17003" y="11846"/>
                      <a:pt x="17003" y="8084"/>
                    </a:cubicBezTo>
                    <a:cubicBezTo>
                      <a:pt x="17003" y="6083"/>
                      <a:pt x="16265" y="4166"/>
                      <a:pt x="14943" y="2690"/>
                    </a:cubicBezTo>
                    <a:cubicBezTo>
                      <a:pt x="14610" y="2321"/>
                      <a:pt x="14264" y="2000"/>
                      <a:pt x="13871" y="1702"/>
                    </a:cubicBezTo>
                    <a:cubicBezTo>
                      <a:pt x="12414" y="566"/>
                      <a:pt x="10662" y="0"/>
                      <a:pt x="89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" name="Google Shape;2478;p63"/>
              <p:cNvGrpSpPr/>
              <p:nvPr/>
            </p:nvGrpSpPr>
            <p:grpSpPr>
              <a:xfrm>
                <a:off x="2869075" y="2813950"/>
                <a:ext cx="445925" cy="410275"/>
                <a:chOff x="6099975" y="2540550"/>
                <a:chExt cx="445925" cy="410275"/>
              </a:xfrm>
            </p:grpSpPr>
            <p:sp>
              <p:nvSpPr>
                <p:cNvPr id="2479" name="Google Shape;2479;p63"/>
                <p:cNvSpPr/>
                <p:nvPr/>
              </p:nvSpPr>
              <p:spPr>
                <a:xfrm>
                  <a:off x="6099975" y="2543400"/>
                  <a:ext cx="367925" cy="3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7" h="13372" extrusionOk="0">
                      <a:moveTo>
                        <a:pt x="8914" y="0"/>
                      </a:moveTo>
                      <a:cubicBezTo>
                        <a:pt x="7099" y="0"/>
                        <a:pt x="5285" y="611"/>
                        <a:pt x="3799" y="1830"/>
                      </a:cubicBezTo>
                      <a:cubicBezTo>
                        <a:pt x="882" y="4211"/>
                        <a:pt x="1" y="8295"/>
                        <a:pt x="1679" y="11676"/>
                      </a:cubicBezTo>
                      <a:cubicBezTo>
                        <a:pt x="3125" y="12797"/>
                        <a:pt x="4871" y="13371"/>
                        <a:pt x="6630" y="13371"/>
                      </a:cubicBezTo>
                      <a:cubicBezTo>
                        <a:pt x="7842" y="13371"/>
                        <a:pt x="9061" y="13099"/>
                        <a:pt x="10192" y="12546"/>
                      </a:cubicBezTo>
                      <a:cubicBezTo>
                        <a:pt x="12955" y="11188"/>
                        <a:pt x="14717" y="8366"/>
                        <a:pt x="14717" y="5283"/>
                      </a:cubicBezTo>
                      <a:cubicBezTo>
                        <a:pt x="14717" y="4045"/>
                        <a:pt x="14431" y="2818"/>
                        <a:pt x="13871" y="1699"/>
                      </a:cubicBezTo>
                      <a:cubicBezTo>
                        <a:pt x="12411" y="566"/>
                        <a:pt x="10662" y="0"/>
                        <a:pt x="89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63"/>
                <p:cNvSpPr/>
                <p:nvPr/>
              </p:nvSpPr>
              <p:spPr>
                <a:xfrm rot="-4500040">
                  <a:off x="6072897" y="2683163"/>
                  <a:ext cx="305716" cy="72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6" extrusionOk="0">
                      <a:moveTo>
                        <a:pt x="191" y="1"/>
                      </a:moveTo>
                      <a:lnTo>
                        <a:pt x="1" y="179"/>
                      </a:lnTo>
                      <a:cubicBezTo>
                        <a:pt x="1560" y="1918"/>
                        <a:pt x="3787" y="2906"/>
                        <a:pt x="6120" y="2906"/>
                      </a:cubicBezTo>
                      <a:cubicBezTo>
                        <a:pt x="8442" y="2906"/>
                        <a:pt x="10669" y="1918"/>
                        <a:pt x="12228" y="179"/>
                      </a:cubicBezTo>
                      <a:lnTo>
                        <a:pt x="12026" y="1"/>
                      </a:lnTo>
                      <a:cubicBezTo>
                        <a:pt x="10448" y="1763"/>
                        <a:pt x="8281" y="2644"/>
                        <a:pt x="6113" y="2644"/>
                      </a:cubicBezTo>
                      <a:cubicBezTo>
                        <a:pt x="3945" y="2644"/>
                        <a:pt x="1775" y="1763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63"/>
                <p:cNvSpPr/>
                <p:nvPr/>
              </p:nvSpPr>
              <p:spPr>
                <a:xfrm rot="-4500040">
                  <a:off x="6267627" y="2735416"/>
                  <a:ext cx="305716" cy="7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0" extrusionOk="0">
                      <a:moveTo>
                        <a:pt x="6114" y="0"/>
                      </a:moveTo>
                      <a:cubicBezTo>
                        <a:pt x="3873" y="0"/>
                        <a:pt x="1632" y="911"/>
                        <a:pt x="1" y="2733"/>
                      </a:cubicBezTo>
                      <a:lnTo>
                        <a:pt x="191" y="2899"/>
                      </a:lnTo>
                      <a:cubicBezTo>
                        <a:pt x="1775" y="1143"/>
                        <a:pt x="3945" y="265"/>
                        <a:pt x="6113" y="265"/>
                      </a:cubicBezTo>
                      <a:cubicBezTo>
                        <a:pt x="8281" y="265"/>
                        <a:pt x="10448" y="1143"/>
                        <a:pt x="12026" y="2899"/>
                      </a:cubicBezTo>
                      <a:lnTo>
                        <a:pt x="12228" y="2733"/>
                      </a:lnTo>
                      <a:cubicBezTo>
                        <a:pt x="10597" y="911"/>
                        <a:pt x="8356" y="0"/>
                        <a:pt x="61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63"/>
                <p:cNvSpPr/>
                <p:nvPr/>
              </p:nvSpPr>
              <p:spPr>
                <a:xfrm>
                  <a:off x="6102075" y="2540550"/>
                  <a:ext cx="443825" cy="4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" h="16411" extrusionOk="0">
                      <a:moveTo>
                        <a:pt x="8846" y="253"/>
                      </a:moveTo>
                      <a:cubicBezTo>
                        <a:pt x="11097" y="265"/>
                        <a:pt x="13240" y="1218"/>
                        <a:pt x="14752" y="2896"/>
                      </a:cubicBezTo>
                      <a:cubicBezTo>
                        <a:pt x="17264" y="5694"/>
                        <a:pt x="17467" y="9850"/>
                        <a:pt x="15264" y="12886"/>
                      </a:cubicBezTo>
                      <a:cubicBezTo>
                        <a:pt x="13727" y="14993"/>
                        <a:pt x="11319" y="16153"/>
                        <a:pt x="8843" y="16153"/>
                      </a:cubicBezTo>
                      <a:cubicBezTo>
                        <a:pt x="7751" y="16153"/>
                        <a:pt x="6645" y="15928"/>
                        <a:pt x="5596" y="15458"/>
                      </a:cubicBezTo>
                      <a:cubicBezTo>
                        <a:pt x="2167" y="13934"/>
                        <a:pt x="286" y="10219"/>
                        <a:pt x="1060" y="6552"/>
                      </a:cubicBezTo>
                      <a:cubicBezTo>
                        <a:pt x="1846" y="2873"/>
                        <a:pt x="5084" y="253"/>
                        <a:pt x="8846" y="253"/>
                      </a:cubicBezTo>
                      <a:close/>
                      <a:moveTo>
                        <a:pt x="8836" y="1"/>
                      </a:moveTo>
                      <a:cubicBezTo>
                        <a:pt x="7710" y="1"/>
                        <a:pt x="6570" y="233"/>
                        <a:pt x="5489" y="718"/>
                      </a:cubicBezTo>
                      <a:cubicBezTo>
                        <a:pt x="1953" y="2301"/>
                        <a:pt x="0" y="6135"/>
                        <a:pt x="810" y="9921"/>
                      </a:cubicBezTo>
                      <a:cubicBezTo>
                        <a:pt x="1618" y="13699"/>
                        <a:pt x="4950" y="16410"/>
                        <a:pt x="8821" y="16410"/>
                      </a:cubicBezTo>
                      <a:cubicBezTo>
                        <a:pt x="8829" y="16410"/>
                        <a:pt x="8838" y="16410"/>
                        <a:pt x="8846" y="16410"/>
                      </a:cubicBezTo>
                      <a:cubicBezTo>
                        <a:pt x="11168" y="16410"/>
                        <a:pt x="13383" y="15422"/>
                        <a:pt x="14942" y="13683"/>
                      </a:cubicBezTo>
                      <a:cubicBezTo>
                        <a:pt x="17526" y="10802"/>
                        <a:pt x="17752" y="6504"/>
                        <a:pt x="15466" y="3373"/>
                      </a:cubicBezTo>
                      <a:cubicBezTo>
                        <a:pt x="13879" y="1199"/>
                        <a:pt x="11392" y="1"/>
                        <a:pt x="8836" y="1"/>
                      </a:cubicBezTo>
                      <a:close/>
                    </a:path>
                  </a:pathLst>
                </a:custGeom>
                <a:solidFill>
                  <a:srgbClr val="3332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83" name="Google Shape;2483;p63"/>
            <p:cNvGrpSpPr/>
            <p:nvPr/>
          </p:nvGrpSpPr>
          <p:grpSpPr>
            <a:xfrm>
              <a:off x="7943275" y="316720"/>
              <a:ext cx="445925" cy="410275"/>
              <a:chOff x="2869075" y="2813950"/>
              <a:chExt cx="445925" cy="410275"/>
            </a:xfrm>
          </p:grpSpPr>
          <p:sp>
            <p:nvSpPr>
              <p:cNvPr id="2484" name="Google Shape;2484;p63"/>
              <p:cNvSpPr/>
              <p:nvPr/>
            </p:nvSpPr>
            <p:spPr>
              <a:xfrm>
                <a:off x="2871923" y="2816913"/>
                <a:ext cx="425075" cy="404350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174" extrusionOk="0">
                    <a:moveTo>
                      <a:pt x="8912" y="0"/>
                    </a:moveTo>
                    <a:cubicBezTo>
                      <a:pt x="7102" y="0"/>
                      <a:pt x="5293" y="605"/>
                      <a:pt x="3811" y="1809"/>
                    </a:cubicBezTo>
                    <a:cubicBezTo>
                      <a:pt x="894" y="4190"/>
                      <a:pt x="1" y="8262"/>
                      <a:pt x="1656" y="11644"/>
                    </a:cubicBezTo>
                    <a:cubicBezTo>
                      <a:pt x="3036" y="14463"/>
                      <a:pt x="5882" y="16174"/>
                      <a:pt x="8915" y="16174"/>
                    </a:cubicBezTo>
                    <a:cubicBezTo>
                      <a:pt x="9520" y="16174"/>
                      <a:pt x="10131" y="16106"/>
                      <a:pt x="10740" y="15966"/>
                    </a:cubicBezTo>
                    <a:cubicBezTo>
                      <a:pt x="14407" y="15108"/>
                      <a:pt x="17003" y="11846"/>
                      <a:pt x="17003" y="8084"/>
                    </a:cubicBezTo>
                    <a:cubicBezTo>
                      <a:pt x="17003" y="6083"/>
                      <a:pt x="16265" y="4166"/>
                      <a:pt x="14943" y="2690"/>
                    </a:cubicBezTo>
                    <a:cubicBezTo>
                      <a:pt x="14610" y="2321"/>
                      <a:pt x="14264" y="2000"/>
                      <a:pt x="13871" y="1702"/>
                    </a:cubicBezTo>
                    <a:cubicBezTo>
                      <a:pt x="12414" y="566"/>
                      <a:pt x="10662" y="0"/>
                      <a:pt x="89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85" name="Google Shape;2485;p63"/>
              <p:cNvGrpSpPr/>
              <p:nvPr/>
            </p:nvGrpSpPr>
            <p:grpSpPr>
              <a:xfrm>
                <a:off x="2869075" y="2813950"/>
                <a:ext cx="445925" cy="410275"/>
                <a:chOff x="6099975" y="2540550"/>
                <a:chExt cx="445925" cy="410275"/>
              </a:xfrm>
            </p:grpSpPr>
            <p:sp>
              <p:nvSpPr>
                <p:cNvPr id="2486" name="Google Shape;2486;p63"/>
                <p:cNvSpPr/>
                <p:nvPr/>
              </p:nvSpPr>
              <p:spPr>
                <a:xfrm>
                  <a:off x="6099975" y="2543400"/>
                  <a:ext cx="367925" cy="3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7" h="13372" extrusionOk="0">
                      <a:moveTo>
                        <a:pt x="8914" y="0"/>
                      </a:moveTo>
                      <a:cubicBezTo>
                        <a:pt x="7099" y="0"/>
                        <a:pt x="5285" y="611"/>
                        <a:pt x="3799" y="1830"/>
                      </a:cubicBezTo>
                      <a:cubicBezTo>
                        <a:pt x="882" y="4211"/>
                        <a:pt x="1" y="8295"/>
                        <a:pt x="1679" y="11676"/>
                      </a:cubicBezTo>
                      <a:cubicBezTo>
                        <a:pt x="3125" y="12797"/>
                        <a:pt x="4871" y="13371"/>
                        <a:pt x="6630" y="13371"/>
                      </a:cubicBezTo>
                      <a:cubicBezTo>
                        <a:pt x="7842" y="13371"/>
                        <a:pt x="9061" y="13099"/>
                        <a:pt x="10192" y="12546"/>
                      </a:cubicBezTo>
                      <a:cubicBezTo>
                        <a:pt x="12955" y="11188"/>
                        <a:pt x="14717" y="8366"/>
                        <a:pt x="14717" y="5283"/>
                      </a:cubicBezTo>
                      <a:cubicBezTo>
                        <a:pt x="14717" y="4045"/>
                        <a:pt x="14431" y="2818"/>
                        <a:pt x="13871" y="1699"/>
                      </a:cubicBezTo>
                      <a:cubicBezTo>
                        <a:pt x="12411" y="566"/>
                        <a:pt x="10662" y="0"/>
                        <a:pt x="89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63"/>
                <p:cNvSpPr/>
                <p:nvPr/>
              </p:nvSpPr>
              <p:spPr>
                <a:xfrm>
                  <a:off x="6102075" y="2540550"/>
                  <a:ext cx="443825" cy="4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" h="16411" extrusionOk="0">
                      <a:moveTo>
                        <a:pt x="8846" y="253"/>
                      </a:moveTo>
                      <a:cubicBezTo>
                        <a:pt x="11097" y="265"/>
                        <a:pt x="13240" y="1218"/>
                        <a:pt x="14752" y="2896"/>
                      </a:cubicBezTo>
                      <a:cubicBezTo>
                        <a:pt x="17264" y="5694"/>
                        <a:pt x="17467" y="9850"/>
                        <a:pt x="15264" y="12886"/>
                      </a:cubicBezTo>
                      <a:cubicBezTo>
                        <a:pt x="13727" y="14993"/>
                        <a:pt x="11319" y="16153"/>
                        <a:pt x="8843" y="16153"/>
                      </a:cubicBezTo>
                      <a:cubicBezTo>
                        <a:pt x="7751" y="16153"/>
                        <a:pt x="6645" y="15928"/>
                        <a:pt x="5596" y="15458"/>
                      </a:cubicBezTo>
                      <a:cubicBezTo>
                        <a:pt x="2167" y="13934"/>
                        <a:pt x="286" y="10219"/>
                        <a:pt x="1060" y="6552"/>
                      </a:cubicBezTo>
                      <a:cubicBezTo>
                        <a:pt x="1846" y="2873"/>
                        <a:pt x="5084" y="253"/>
                        <a:pt x="8846" y="253"/>
                      </a:cubicBezTo>
                      <a:close/>
                      <a:moveTo>
                        <a:pt x="8836" y="1"/>
                      </a:moveTo>
                      <a:cubicBezTo>
                        <a:pt x="7710" y="1"/>
                        <a:pt x="6570" y="233"/>
                        <a:pt x="5489" y="718"/>
                      </a:cubicBezTo>
                      <a:cubicBezTo>
                        <a:pt x="1953" y="2301"/>
                        <a:pt x="0" y="6135"/>
                        <a:pt x="810" y="9921"/>
                      </a:cubicBezTo>
                      <a:cubicBezTo>
                        <a:pt x="1618" y="13699"/>
                        <a:pt x="4950" y="16410"/>
                        <a:pt x="8821" y="16410"/>
                      </a:cubicBezTo>
                      <a:cubicBezTo>
                        <a:pt x="8829" y="16410"/>
                        <a:pt x="8838" y="16410"/>
                        <a:pt x="8846" y="16410"/>
                      </a:cubicBezTo>
                      <a:cubicBezTo>
                        <a:pt x="11168" y="16410"/>
                        <a:pt x="13383" y="15422"/>
                        <a:pt x="14942" y="13683"/>
                      </a:cubicBezTo>
                      <a:cubicBezTo>
                        <a:pt x="17526" y="10802"/>
                        <a:pt x="17752" y="6504"/>
                        <a:pt x="15466" y="3373"/>
                      </a:cubicBezTo>
                      <a:cubicBezTo>
                        <a:pt x="13879" y="1199"/>
                        <a:pt x="11392" y="1"/>
                        <a:pt x="8836" y="1"/>
                      </a:cubicBezTo>
                      <a:close/>
                    </a:path>
                  </a:pathLst>
                </a:custGeom>
                <a:solidFill>
                  <a:srgbClr val="3332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63"/>
                <p:cNvSpPr/>
                <p:nvPr/>
              </p:nvSpPr>
              <p:spPr>
                <a:xfrm rot="-7200044">
                  <a:off x="6082961" y="2759622"/>
                  <a:ext cx="305718" cy="72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6" extrusionOk="0">
                      <a:moveTo>
                        <a:pt x="191" y="1"/>
                      </a:moveTo>
                      <a:lnTo>
                        <a:pt x="1" y="179"/>
                      </a:lnTo>
                      <a:cubicBezTo>
                        <a:pt x="1560" y="1918"/>
                        <a:pt x="3787" y="2906"/>
                        <a:pt x="6120" y="2906"/>
                      </a:cubicBezTo>
                      <a:cubicBezTo>
                        <a:pt x="8442" y="2906"/>
                        <a:pt x="10669" y="1918"/>
                        <a:pt x="12228" y="179"/>
                      </a:cubicBezTo>
                      <a:lnTo>
                        <a:pt x="12026" y="1"/>
                      </a:lnTo>
                      <a:cubicBezTo>
                        <a:pt x="10448" y="1763"/>
                        <a:pt x="8281" y="2644"/>
                        <a:pt x="6113" y="2644"/>
                      </a:cubicBezTo>
                      <a:cubicBezTo>
                        <a:pt x="3945" y="2644"/>
                        <a:pt x="1775" y="1763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63"/>
                <p:cNvSpPr/>
                <p:nvPr/>
              </p:nvSpPr>
              <p:spPr>
                <a:xfrm rot="-7200044">
                  <a:off x="6257552" y="2658897"/>
                  <a:ext cx="305718" cy="7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2900" extrusionOk="0">
                      <a:moveTo>
                        <a:pt x="6114" y="0"/>
                      </a:moveTo>
                      <a:cubicBezTo>
                        <a:pt x="3873" y="0"/>
                        <a:pt x="1632" y="911"/>
                        <a:pt x="1" y="2733"/>
                      </a:cubicBezTo>
                      <a:lnTo>
                        <a:pt x="191" y="2899"/>
                      </a:lnTo>
                      <a:cubicBezTo>
                        <a:pt x="1775" y="1143"/>
                        <a:pt x="3945" y="265"/>
                        <a:pt x="6113" y="265"/>
                      </a:cubicBezTo>
                      <a:cubicBezTo>
                        <a:pt x="8281" y="265"/>
                        <a:pt x="10448" y="1143"/>
                        <a:pt x="12026" y="2899"/>
                      </a:cubicBezTo>
                      <a:lnTo>
                        <a:pt x="12228" y="2733"/>
                      </a:lnTo>
                      <a:cubicBezTo>
                        <a:pt x="10597" y="911"/>
                        <a:pt x="8356" y="0"/>
                        <a:pt x="61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4"/>
          <p:cNvSpPr txBox="1">
            <a:spLocks noGrp="1"/>
          </p:cNvSpPr>
          <p:nvPr>
            <p:ph type="title"/>
          </p:nvPr>
        </p:nvSpPr>
        <p:spPr>
          <a:xfrm>
            <a:off x="684994" y="94277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2231" name="Google Shape;2231;p54"/>
          <p:cNvSpPr txBox="1">
            <a:spLocks noGrp="1"/>
          </p:cNvSpPr>
          <p:nvPr>
            <p:ph type="title" idx="19"/>
          </p:nvPr>
        </p:nvSpPr>
        <p:spPr>
          <a:xfrm>
            <a:off x="5400629" y="2232911"/>
            <a:ext cx="2642412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Lugares ganadores registrados</a:t>
            </a:r>
            <a:endParaRPr dirty="0"/>
          </a:p>
        </p:txBody>
      </p:sp>
      <p:sp>
        <p:nvSpPr>
          <p:cNvPr id="2232" name="Google Shape;2232;p54"/>
          <p:cNvSpPr txBox="1">
            <a:spLocks noGrp="1"/>
          </p:cNvSpPr>
          <p:nvPr>
            <p:ph type="title" idx="20"/>
          </p:nvPr>
        </p:nvSpPr>
        <p:spPr>
          <a:xfrm>
            <a:off x="5499335" y="2613663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153</a:t>
            </a:r>
            <a:endParaRPr dirty="0"/>
          </a:p>
        </p:txBody>
      </p:sp>
      <p:sp>
        <p:nvSpPr>
          <p:cNvPr id="16" name="Google Shape;2219;p54"/>
          <p:cNvSpPr txBox="1">
            <a:spLocks noGrp="1"/>
          </p:cNvSpPr>
          <p:nvPr>
            <p:ph type="title" idx="13"/>
          </p:nvPr>
        </p:nvSpPr>
        <p:spPr>
          <a:xfrm>
            <a:off x="1181255" y="2232911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Ganadores registrados</a:t>
            </a:r>
            <a:endParaRPr dirty="0"/>
          </a:p>
        </p:txBody>
      </p:sp>
      <p:sp>
        <p:nvSpPr>
          <p:cNvPr id="17" name="Google Shape;2220;p54"/>
          <p:cNvSpPr txBox="1">
            <a:spLocks noGrp="1"/>
          </p:cNvSpPr>
          <p:nvPr>
            <p:ph type="title" idx="14"/>
          </p:nvPr>
        </p:nvSpPr>
        <p:spPr>
          <a:xfrm>
            <a:off x="1125155" y="2612118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11465</a:t>
            </a:r>
            <a:endParaRPr dirty="0"/>
          </a:p>
        </p:txBody>
      </p:sp>
      <p:sp>
        <p:nvSpPr>
          <p:cNvPr id="20" name="Google Shape;2226;p54"/>
          <p:cNvSpPr/>
          <p:nvPr/>
        </p:nvSpPr>
        <p:spPr>
          <a:xfrm>
            <a:off x="2263655" y="1853704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28;p54"/>
          <p:cNvSpPr/>
          <p:nvPr/>
        </p:nvSpPr>
        <p:spPr>
          <a:xfrm>
            <a:off x="6553835" y="1814245"/>
            <a:ext cx="168000" cy="16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4;p52">
            <a:extLst>
              <a:ext uri="{FF2B5EF4-FFF2-40B4-BE49-F238E27FC236}">
                <a16:creationId xmlns:a16="http://schemas.microsoft.com/office/drawing/2014/main" id="{124DE796-58A0-5967-14D7-622DA6FCDEEF}"/>
              </a:ext>
            </a:extLst>
          </p:cNvPr>
          <p:cNvGrpSpPr/>
          <p:nvPr/>
        </p:nvGrpSpPr>
        <p:grpSpPr>
          <a:xfrm>
            <a:off x="-1458051" y="1738173"/>
            <a:ext cx="4250271" cy="4250271"/>
            <a:chOff x="-883893" y="1382495"/>
            <a:chExt cx="4250271" cy="4250271"/>
          </a:xfrm>
        </p:grpSpPr>
        <p:grpSp>
          <p:nvGrpSpPr>
            <p:cNvPr id="3" name="Google Shape;2165;p52">
              <a:extLst>
                <a:ext uri="{FF2B5EF4-FFF2-40B4-BE49-F238E27FC236}">
                  <a16:creationId xmlns:a16="http://schemas.microsoft.com/office/drawing/2014/main" id="{7FB2B738-B270-2C80-A451-A29CF46F959A}"/>
                </a:ext>
              </a:extLst>
            </p:cNvPr>
            <p:cNvGrpSpPr/>
            <p:nvPr/>
          </p:nvGrpSpPr>
          <p:grpSpPr>
            <a:xfrm>
              <a:off x="950610" y="2102650"/>
              <a:ext cx="688184" cy="693202"/>
              <a:chOff x="1309763" y="1106398"/>
              <a:chExt cx="769609" cy="775221"/>
            </a:xfrm>
          </p:grpSpPr>
          <p:sp>
            <p:nvSpPr>
              <p:cNvPr id="8" name="Google Shape;2166;p52">
                <a:extLst>
                  <a:ext uri="{FF2B5EF4-FFF2-40B4-BE49-F238E27FC236}">
                    <a16:creationId xmlns:a16="http://schemas.microsoft.com/office/drawing/2014/main" id="{F4E20015-C2D1-6732-FCF5-F44F8142721B}"/>
                  </a:ext>
                </a:extLst>
              </p:cNvPr>
              <p:cNvSpPr/>
              <p:nvPr/>
            </p:nvSpPr>
            <p:spPr>
              <a:xfrm rot="-3384850">
                <a:off x="1422165" y="1226643"/>
                <a:ext cx="552846" cy="532210"/>
              </a:xfrm>
              <a:custGeom>
                <a:avLst/>
                <a:gdLst/>
                <a:ahLst/>
                <a:cxnLst/>
                <a:rect l="l" t="t" r="r" b="b"/>
                <a:pathLst>
                  <a:path w="15110" h="14546" extrusionOk="0">
                    <a:moveTo>
                      <a:pt x="7550" y="1"/>
                    </a:moveTo>
                    <a:cubicBezTo>
                      <a:pt x="7368" y="1"/>
                      <a:pt x="7185" y="8"/>
                      <a:pt x="7001" y="21"/>
                    </a:cubicBezTo>
                    <a:cubicBezTo>
                      <a:pt x="2989" y="331"/>
                      <a:pt x="0" y="3831"/>
                      <a:pt x="298" y="7832"/>
                    </a:cubicBezTo>
                    <a:cubicBezTo>
                      <a:pt x="593" y="11642"/>
                      <a:pt x="3782" y="14545"/>
                      <a:pt x="7541" y="14545"/>
                    </a:cubicBezTo>
                    <a:cubicBezTo>
                      <a:pt x="7729" y="14545"/>
                      <a:pt x="7918" y="14538"/>
                      <a:pt x="8108" y="14523"/>
                    </a:cubicBezTo>
                    <a:cubicBezTo>
                      <a:pt x="12109" y="14214"/>
                      <a:pt x="15109" y="10725"/>
                      <a:pt x="14800" y="6725"/>
                    </a:cubicBezTo>
                    <a:cubicBezTo>
                      <a:pt x="14504" y="2897"/>
                      <a:pt x="11316" y="1"/>
                      <a:pt x="7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67;p52">
                <a:extLst>
                  <a:ext uri="{FF2B5EF4-FFF2-40B4-BE49-F238E27FC236}">
                    <a16:creationId xmlns:a16="http://schemas.microsoft.com/office/drawing/2014/main" id="{DA3A3F40-AE39-EDBD-93F6-B0B27DD30025}"/>
                  </a:ext>
                </a:extLst>
              </p:cNvPr>
              <p:cNvSpPr/>
              <p:nvPr/>
            </p:nvSpPr>
            <p:spPr>
              <a:xfrm rot="-3384850">
                <a:off x="1497713" y="1348139"/>
                <a:ext cx="552846" cy="364527"/>
              </a:xfrm>
              <a:custGeom>
                <a:avLst/>
                <a:gdLst/>
                <a:ahLst/>
                <a:cxnLst/>
                <a:rect l="l" t="t" r="r" b="b"/>
                <a:pathLst>
                  <a:path w="15110" h="9963" extrusionOk="0">
                    <a:moveTo>
                      <a:pt x="14026" y="0"/>
                    </a:moveTo>
                    <a:lnTo>
                      <a:pt x="14026" y="0"/>
                    </a:lnTo>
                    <a:cubicBezTo>
                      <a:pt x="14014" y="3477"/>
                      <a:pt x="11538" y="6465"/>
                      <a:pt x="8121" y="7120"/>
                    </a:cubicBezTo>
                    <a:cubicBezTo>
                      <a:pt x="7663" y="7208"/>
                      <a:pt x="7206" y="7250"/>
                      <a:pt x="6754" y="7250"/>
                    </a:cubicBezTo>
                    <a:cubicBezTo>
                      <a:pt x="3830" y="7250"/>
                      <a:pt x="1125" y="5474"/>
                      <a:pt x="1" y="2679"/>
                    </a:cubicBezTo>
                    <a:lnTo>
                      <a:pt x="1" y="2679"/>
                    </a:lnTo>
                    <a:cubicBezTo>
                      <a:pt x="1" y="5608"/>
                      <a:pt x="1751" y="8251"/>
                      <a:pt x="4454" y="9394"/>
                    </a:cubicBezTo>
                    <a:cubicBezTo>
                      <a:pt x="5363" y="9776"/>
                      <a:pt x="6320" y="9963"/>
                      <a:pt x="7271" y="9963"/>
                    </a:cubicBezTo>
                    <a:cubicBezTo>
                      <a:pt x="9135" y="9963"/>
                      <a:pt x="10972" y="9246"/>
                      <a:pt x="12360" y="7882"/>
                    </a:cubicBezTo>
                    <a:cubicBezTo>
                      <a:pt x="14455" y="5834"/>
                      <a:pt x="15110" y="2727"/>
                      <a:pt x="14026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68;p52">
                <a:extLst>
                  <a:ext uri="{FF2B5EF4-FFF2-40B4-BE49-F238E27FC236}">
                    <a16:creationId xmlns:a16="http://schemas.microsoft.com/office/drawing/2014/main" id="{8B0BEF25-0F36-4011-DACA-CD3DC1FEF56B}"/>
                  </a:ext>
                </a:extLst>
              </p:cNvPr>
              <p:cNvSpPr/>
              <p:nvPr/>
            </p:nvSpPr>
            <p:spPr>
              <a:xfrm rot="-3384850">
                <a:off x="1530011" y="1169438"/>
                <a:ext cx="264020" cy="256629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7014" extrusionOk="0">
                    <a:moveTo>
                      <a:pt x="155" y="1"/>
                    </a:moveTo>
                    <a:cubicBezTo>
                      <a:pt x="84" y="1"/>
                      <a:pt x="24" y="48"/>
                      <a:pt x="12" y="120"/>
                    </a:cubicBezTo>
                    <a:cubicBezTo>
                      <a:pt x="0" y="263"/>
                      <a:pt x="0" y="394"/>
                      <a:pt x="0" y="536"/>
                    </a:cubicBezTo>
                    <a:lnTo>
                      <a:pt x="0" y="715"/>
                    </a:lnTo>
                    <a:cubicBezTo>
                      <a:pt x="12" y="774"/>
                      <a:pt x="72" y="834"/>
                      <a:pt x="143" y="834"/>
                    </a:cubicBezTo>
                    <a:cubicBezTo>
                      <a:pt x="215" y="834"/>
                      <a:pt x="274" y="774"/>
                      <a:pt x="262" y="703"/>
                    </a:cubicBezTo>
                    <a:lnTo>
                      <a:pt x="262" y="536"/>
                    </a:lnTo>
                    <a:cubicBezTo>
                      <a:pt x="262" y="405"/>
                      <a:pt x="274" y="274"/>
                      <a:pt x="274" y="132"/>
                    </a:cubicBezTo>
                    <a:cubicBezTo>
                      <a:pt x="286" y="60"/>
                      <a:pt x="227" y="1"/>
                      <a:pt x="155" y="1"/>
                    </a:cubicBezTo>
                    <a:close/>
                    <a:moveTo>
                      <a:pt x="274" y="1723"/>
                    </a:moveTo>
                    <a:cubicBezTo>
                      <a:pt x="200" y="1723"/>
                      <a:pt x="122" y="1784"/>
                      <a:pt x="143" y="1882"/>
                    </a:cubicBezTo>
                    <a:cubicBezTo>
                      <a:pt x="191" y="2072"/>
                      <a:pt x="239" y="2263"/>
                      <a:pt x="298" y="2453"/>
                    </a:cubicBezTo>
                    <a:cubicBezTo>
                      <a:pt x="310" y="2501"/>
                      <a:pt x="358" y="2537"/>
                      <a:pt x="417" y="2537"/>
                    </a:cubicBezTo>
                    <a:lnTo>
                      <a:pt x="465" y="2537"/>
                    </a:lnTo>
                    <a:cubicBezTo>
                      <a:pt x="524" y="2513"/>
                      <a:pt x="572" y="2441"/>
                      <a:pt x="548" y="2370"/>
                    </a:cubicBezTo>
                    <a:cubicBezTo>
                      <a:pt x="489" y="2191"/>
                      <a:pt x="441" y="2013"/>
                      <a:pt x="393" y="1822"/>
                    </a:cubicBezTo>
                    <a:cubicBezTo>
                      <a:pt x="379" y="1753"/>
                      <a:pt x="327" y="1723"/>
                      <a:pt x="274" y="1723"/>
                    </a:cubicBezTo>
                    <a:close/>
                    <a:moveTo>
                      <a:pt x="858" y="3335"/>
                    </a:moveTo>
                    <a:cubicBezTo>
                      <a:pt x="766" y="3335"/>
                      <a:pt x="675" y="3433"/>
                      <a:pt x="739" y="3537"/>
                    </a:cubicBezTo>
                    <a:cubicBezTo>
                      <a:pt x="834" y="3715"/>
                      <a:pt x="929" y="3882"/>
                      <a:pt x="1036" y="4049"/>
                    </a:cubicBezTo>
                    <a:cubicBezTo>
                      <a:pt x="1060" y="4084"/>
                      <a:pt x="1108" y="4108"/>
                      <a:pt x="1143" y="4108"/>
                    </a:cubicBezTo>
                    <a:cubicBezTo>
                      <a:pt x="1167" y="4108"/>
                      <a:pt x="1191" y="4096"/>
                      <a:pt x="1215" y="4084"/>
                    </a:cubicBezTo>
                    <a:cubicBezTo>
                      <a:pt x="1274" y="4049"/>
                      <a:pt x="1298" y="3965"/>
                      <a:pt x="1262" y="3906"/>
                    </a:cubicBezTo>
                    <a:cubicBezTo>
                      <a:pt x="1155" y="3751"/>
                      <a:pt x="1060" y="3584"/>
                      <a:pt x="977" y="3418"/>
                    </a:cubicBezTo>
                    <a:cubicBezTo>
                      <a:pt x="949" y="3359"/>
                      <a:pt x="903" y="3335"/>
                      <a:pt x="858" y="3335"/>
                    </a:cubicBezTo>
                    <a:close/>
                    <a:moveTo>
                      <a:pt x="1848" y="4753"/>
                    </a:moveTo>
                    <a:cubicBezTo>
                      <a:pt x="1752" y="4753"/>
                      <a:pt x="1673" y="4879"/>
                      <a:pt x="1763" y="4977"/>
                    </a:cubicBezTo>
                    <a:lnTo>
                      <a:pt x="1858" y="5073"/>
                    </a:lnTo>
                    <a:cubicBezTo>
                      <a:pt x="1965" y="5180"/>
                      <a:pt x="2072" y="5287"/>
                      <a:pt x="2191" y="5382"/>
                    </a:cubicBezTo>
                    <a:cubicBezTo>
                      <a:pt x="2214" y="5405"/>
                      <a:pt x="2236" y="5416"/>
                      <a:pt x="2268" y="5418"/>
                    </a:cubicBezTo>
                    <a:lnTo>
                      <a:pt x="2268" y="5418"/>
                    </a:lnTo>
                    <a:cubicBezTo>
                      <a:pt x="2384" y="5413"/>
                      <a:pt x="2440" y="5262"/>
                      <a:pt x="2358" y="5192"/>
                    </a:cubicBezTo>
                    <a:cubicBezTo>
                      <a:pt x="2239" y="5096"/>
                      <a:pt x="2144" y="5001"/>
                      <a:pt x="2036" y="4894"/>
                    </a:cubicBezTo>
                    <a:lnTo>
                      <a:pt x="1941" y="4799"/>
                    </a:lnTo>
                    <a:cubicBezTo>
                      <a:pt x="1912" y="4767"/>
                      <a:pt x="1879" y="4753"/>
                      <a:pt x="1848" y="4753"/>
                    </a:cubicBezTo>
                    <a:close/>
                    <a:moveTo>
                      <a:pt x="2268" y="5418"/>
                    </a:moveTo>
                    <a:cubicBezTo>
                      <a:pt x="2266" y="5418"/>
                      <a:pt x="2265" y="5418"/>
                      <a:pt x="2263" y="5418"/>
                    </a:cubicBezTo>
                    <a:lnTo>
                      <a:pt x="2274" y="5418"/>
                    </a:lnTo>
                    <a:cubicBezTo>
                      <a:pt x="2272" y="5418"/>
                      <a:pt x="2270" y="5418"/>
                      <a:pt x="2268" y="5418"/>
                    </a:cubicBezTo>
                    <a:close/>
                    <a:moveTo>
                      <a:pt x="3197" y="5832"/>
                    </a:moveTo>
                    <a:cubicBezTo>
                      <a:pt x="3076" y="5832"/>
                      <a:pt x="2994" y="6016"/>
                      <a:pt x="3132" y="6085"/>
                    </a:cubicBezTo>
                    <a:cubicBezTo>
                      <a:pt x="3310" y="6180"/>
                      <a:pt x="3477" y="6275"/>
                      <a:pt x="3656" y="6359"/>
                    </a:cubicBezTo>
                    <a:cubicBezTo>
                      <a:pt x="3668" y="6370"/>
                      <a:pt x="3691" y="6370"/>
                      <a:pt x="3715" y="6382"/>
                    </a:cubicBezTo>
                    <a:cubicBezTo>
                      <a:pt x="3846" y="6370"/>
                      <a:pt x="3894" y="6192"/>
                      <a:pt x="3763" y="6132"/>
                    </a:cubicBezTo>
                    <a:cubicBezTo>
                      <a:pt x="3596" y="6049"/>
                      <a:pt x="3429" y="5954"/>
                      <a:pt x="3275" y="5858"/>
                    </a:cubicBezTo>
                    <a:cubicBezTo>
                      <a:pt x="3248" y="5840"/>
                      <a:pt x="3221" y="5832"/>
                      <a:pt x="3197" y="5832"/>
                    </a:cubicBezTo>
                    <a:close/>
                    <a:moveTo>
                      <a:pt x="4800" y="6523"/>
                    </a:moveTo>
                    <a:cubicBezTo>
                      <a:pt x="4662" y="6523"/>
                      <a:pt x="4615" y="6730"/>
                      <a:pt x="4751" y="6775"/>
                    </a:cubicBezTo>
                    <a:cubicBezTo>
                      <a:pt x="4941" y="6835"/>
                      <a:pt x="5132" y="6870"/>
                      <a:pt x="5334" y="6906"/>
                    </a:cubicBezTo>
                    <a:lnTo>
                      <a:pt x="5346" y="6906"/>
                    </a:lnTo>
                    <a:lnTo>
                      <a:pt x="5346" y="6918"/>
                    </a:lnTo>
                    <a:cubicBezTo>
                      <a:pt x="5418" y="6918"/>
                      <a:pt x="5477" y="6870"/>
                      <a:pt x="5477" y="6799"/>
                    </a:cubicBezTo>
                    <a:cubicBezTo>
                      <a:pt x="5489" y="6728"/>
                      <a:pt x="5442" y="6668"/>
                      <a:pt x="5382" y="6656"/>
                    </a:cubicBezTo>
                    <a:cubicBezTo>
                      <a:pt x="5192" y="6620"/>
                      <a:pt x="5001" y="6573"/>
                      <a:pt x="4822" y="6525"/>
                    </a:cubicBezTo>
                    <a:cubicBezTo>
                      <a:pt x="4815" y="6524"/>
                      <a:pt x="4807" y="6523"/>
                      <a:pt x="4800" y="6523"/>
                    </a:cubicBezTo>
                    <a:close/>
                    <a:moveTo>
                      <a:pt x="7082" y="6726"/>
                    </a:moveTo>
                    <a:cubicBezTo>
                      <a:pt x="7075" y="6726"/>
                      <a:pt x="7068" y="6726"/>
                      <a:pt x="7061" y="6728"/>
                    </a:cubicBezTo>
                    <a:cubicBezTo>
                      <a:pt x="6870" y="6740"/>
                      <a:pt x="6680" y="6751"/>
                      <a:pt x="6501" y="6751"/>
                    </a:cubicBezTo>
                    <a:cubicBezTo>
                      <a:pt x="6323" y="6751"/>
                      <a:pt x="6323" y="7013"/>
                      <a:pt x="6501" y="7013"/>
                    </a:cubicBezTo>
                    <a:lnTo>
                      <a:pt x="6500" y="7013"/>
                    </a:lnTo>
                    <a:cubicBezTo>
                      <a:pt x="6699" y="7013"/>
                      <a:pt x="6897" y="7013"/>
                      <a:pt x="7085" y="6990"/>
                    </a:cubicBezTo>
                    <a:cubicBezTo>
                      <a:pt x="7156" y="6978"/>
                      <a:pt x="7216" y="6918"/>
                      <a:pt x="7204" y="6835"/>
                    </a:cubicBezTo>
                    <a:cubicBezTo>
                      <a:pt x="7193" y="6771"/>
                      <a:pt x="7144" y="6726"/>
                      <a:pt x="7082" y="6726"/>
                    </a:cubicBezTo>
                    <a:close/>
                    <a:moveTo>
                      <a:pt x="6500" y="7013"/>
                    </a:moveTo>
                    <a:lnTo>
                      <a:pt x="6500" y="7013"/>
                    </a:lnTo>
                    <a:cubicBezTo>
                      <a:pt x="6496" y="7013"/>
                      <a:pt x="6493" y="7013"/>
                      <a:pt x="6489" y="7013"/>
                    </a:cubicBezTo>
                    <a:lnTo>
                      <a:pt x="6501" y="7013"/>
                    </a:lnTo>
                    <a:cubicBezTo>
                      <a:pt x="6501" y="7013"/>
                      <a:pt x="6501" y="7013"/>
                      <a:pt x="6501" y="70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69;p52">
                <a:extLst>
                  <a:ext uri="{FF2B5EF4-FFF2-40B4-BE49-F238E27FC236}">
                    <a16:creationId xmlns:a16="http://schemas.microsoft.com/office/drawing/2014/main" id="{2ED949A0-8FEE-6C36-030E-58B7571B079F}"/>
                  </a:ext>
                </a:extLst>
              </p:cNvPr>
              <p:cNvSpPr/>
              <p:nvPr/>
            </p:nvSpPr>
            <p:spPr>
              <a:xfrm rot="-3384850">
                <a:off x="1589254" y="1524551"/>
                <a:ext cx="281399" cy="288095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7874" extrusionOk="0">
                    <a:moveTo>
                      <a:pt x="475" y="4"/>
                    </a:moveTo>
                    <a:cubicBezTo>
                      <a:pt x="344" y="4"/>
                      <a:pt x="201" y="27"/>
                      <a:pt x="70" y="51"/>
                    </a:cubicBezTo>
                    <a:cubicBezTo>
                      <a:pt x="0" y="51"/>
                      <a:pt x="33" y="302"/>
                      <a:pt x="101" y="302"/>
                    </a:cubicBezTo>
                    <a:cubicBezTo>
                      <a:pt x="103" y="302"/>
                      <a:pt x="104" y="302"/>
                      <a:pt x="106" y="301"/>
                    </a:cubicBezTo>
                    <a:cubicBezTo>
                      <a:pt x="225" y="277"/>
                      <a:pt x="356" y="266"/>
                      <a:pt x="487" y="254"/>
                    </a:cubicBezTo>
                    <a:lnTo>
                      <a:pt x="511" y="254"/>
                    </a:lnTo>
                    <a:cubicBezTo>
                      <a:pt x="665" y="230"/>
                      <a:pt x="642" y="4"/>
                      <a:pt x="475" y="4"/>
                    </a:cubicBezTo>
                    <a:close/>
                    <a:moveTo>
                      <a:pt x="1468" y="1"/>
                    </a:moveTo>
                    <a:cubicBezTo>
                      <a:pt x="1308" y="1"/>
                      <a:pt x="1307" y="266"/>
                      <a:pt x="1487" y="266"/>
                    </a:cubicBezTo>
                    <a:cubicBezTo>
                      <a:pt x="1677" y="266"/>
                      <a:pt x="1868" y="289"/>
                      <a:pt x="2058" y="313"/>
                    </a:cubicBezTo>
                    <a:lnTo>
                      <a:pt x="2070" y="313"/>
                    </a:lnTo>
                    <a:cubicBezTo>
                      <a:pt x="2225" y="313"/>
                      <a:pt x="2249" y="75"/>
                      <a:pt x="2082" y="51"/>
                    </a:cubicBezTo>
                    <a:cubicBezTo>
                      <a:pt x="1892" y="27"/>
                      <a:pt x="1701" y="4"/>
                      <a:pt x="1499" y="4"/>
                    </a:cubicBezTo>
                    <a:cubicBezTo>
                      <a:pt x="1488" y="2"/>
                      <a:pt x="1478" y="1"/>
                      <a:pt x="1468" y="1"/>
                    </a:cubicBezTo>
                    <a:close/>
                    <a:moveTo>
                      <a:pt x="3205" y="309"/>
                    </a:moveTo>
                    <a:cubicBezTo>
                      <a:pt x="3072" y="309"/>
                      <a:pt x="3010" y="508"/>
                      <a:pt x="3154" y="563"/>
                    </a:cubicBezTo>
                    <a:cubicBezTo>
                      <a:pt x="3332" y="611"/>
                      <a:pt x="3511" y="682"/>
                      <a:pt x="3678" y="766"/>
                    </a:cubicBezTo>
                    <a:cubicBezTo>
                      <a:pt x="3702" y="766"/>
                      <a:pt x="3713" y="778"/>
                      <a:pt x="3737" y="778"/>
                    </a:cubicBezTo>
                    <a:cubicBezTo>
                      <a:pt x="3868" y="766"/>
                      <a:pt x="3916" y="575"/>
                      <a:pt x="3785" y="527"/>
                    </a:cubicBezTo>
                    <a:cubicBezTo>
                      <a:pt x="3606" y="444"/>
                      <a:pt x="3428" y="373"/>
                      <a:pt x="3237" y="313"/>
                    </a:cubicBezTo>
                    <a:cubicBezTo>
                      <a:pt x="3226" y="311"/>
                      <a:pt x="3215" y="309"/>
                      <a:pt x="3205" y="309"/>
                    </a:cubicBezTo>
                    <a:close/>
                    <a:moveTo>
                      <a:pt x="4760" y="1062"/>
                    </a:moveTo>
                    <a:cubicBezTo>
                      <a:pt x="4717" y="1062"/>
                      <a:pt x="4672" y="1085"/>
                      <a:pt x="4642" y="1123"/>
                    </a:cubicBezTo>
                    <a:cubicBezTo>
                      <a:pt x="4606" y="1182"/>
                      <a:pt x="4618" y="1266"/>
                      <a:pt x="4678" y="1301"/>
                    </a:cubicBezTo>
                    <a:cubicBezTo>
                      <a:pt x="4833" y="1409"/>
                      <a:pt x="4987" y="1516"/>
                      <a:pt x="5130" y="1635"/>
                    </a:cubicBezTo>
                    <a:cubicBezTo>
                      <a:pt x="5154" y="1659"/>
                      <a:pt x="5178" y="1670"/>
                      <a:pt x="5214" y="1670"/>
                    </a:cubicBezTo>
                    <a:lnTo>
                      <a:pt x="5226" y="1670"/>
                    </a:lnTo>
                    <a:cubicBezTo>
                      <a:pt x="5261" y="1670"/>
                      <a:pt x="5297" y="1647"/>
                      <a:pt x="5321" y="1623"/>
                    </a:cubicBezTo>
                    <a:cubicBezTo>
                      <a:pt x="5368" y="1563"/>
                      <a:pt x="5356" y="1480"/>
                      <a:pt x="5297" y="1432"/>
                    </a:cubicBezTo>
                    <a:cubicBezTo>
                      <a:pt x="5154" y="1313"/>
                      <a:pt x="4987" y="1194"/>
                      <a:pt x="4833" y="1087"/>
                    </a:cubicBezTo>
                    <a:cubicBezTo>
                      <a:pt x="4811" y="1070"/>
                      <a:pt x="4786" y="1062"/>
                      <a:pt x="4760" y="1062"/>
                    </a:cubicBezTo>
                    <a:close/>
                    <a:moveTo>
                      <a:pt x="6048" y="2208"/>
                    </a:moveTo>
                    <a:cubicBezTo>
                      <a:pt x="6017" y="2208"/>
                      <a:pt x="5986" y="2219"/>
                      <a:pt x="5964" y="2242"/>
                    </a:cubicBezTo>
                    <a:cubicBezTo>
                      <a:pt x="5904" y="2290"/>
                      <a:pt x="5904" y="2373"/>
                      <a:pt x="5952" y="2421"/>
                    </a:cubicBezTo>
                    <a:cubicBezTo>
                      <a:pt x="6071" y="2575"/>
                      <a:pt x="6190" y="2718"/>
                      <a:pt x="6297" y="2873"/>
                    </a:cubicBezTo>
                    <a:cubicBezTo>
                      <a:pt x="6321" y="2909"/>
                      <a:pt x="6357" y="2933"/>
                      <a:pt x="6404" y="2933"/>
                    </a:cubicBezTo>
                    <a:lnTo>
                      <a:pt x="6404" y="2921"/>
                    </a:lnTo>
                    <a:cubicBezTo>
                      <a:pt x="6511" y="2921"/>
                      <a:pt x="6571" y="2802"/>
                      <a:pt x="6511" y="2718"/>
                    </a:cubicBezTo>
                    <a:cubicBezTo>
                      <a:pt x="6392" y="2563"/>
                      <a:pt x="6273" y="2409"/>
                      <a:pt x="6142" y="2254"/>
                    </a:cubicBezTo>
                    <a:cubicBezTo>
                      <a:pt x="6117" y="2222"/>
                      <a:pt x="6082" y="2208"/>
                      <a:pt x="6048" y="2208"/>
                    </a:cubicBezTo>
                    <a:close/>
                    <a:moveTo>
                      <a:pt x="6987" y="3672"/>
                    </a:moveTo>
                    <a:cubicBezTo>
                      <a:pt x="6908" y="3672"/>
                      <a:pt x="6830" y="3748"/>
                      <a:pt x="6869" y="3849"/>
                    </a:cubicBezTo>
                    <a:cubicBezTo>
                      <a:pt x="6940" y="4016"/>
                      <a:pt x="7011" y="4195"/>
                      <a:pt x="7083" y="4373"/>
                    </a:cubicBezTo>
                    <a:cubicBezTo>
                      <a:pt x="7095" y="4421"/>
                      <a:pt x="7142" y="4457"/>
                      <a:pt x="7202" y="4457"/>
                    </a:cubicBezTo>
                    <a:cubicBezTo>
                      <a:pt x="7214" y="4457"/>
                      <a:pt x="7226" y="4457"/>
                      <a:pt x="7250" y="4445"/>
                    </a:cubicBezTo>
                    <a:cubicBezTo>
                      <a:pt x="7309" y="4421"/>
                      <a:pt x="7345" y="4349"/>
                      <a:pt x="7321" y="4278"/>
                    </a:cubicBezTo>
                    <a:cubicBezTo>
                      <a:pt x="7261" y="4099"/>
                      <a:pt x="7178" y="3921"/>
                      <a:pt x="7095" y="3742"/>
                    </a:cubicBezTo>
                    <a:cubicBezTo>
                      <a:pt x="7070" y="3693"/>
                      <a:pt x="7029" y="3672"/>
                      <a:pt x="6987" y="3672"/>
                    </a:cubicBezTo>
                    <a:close/>
                    <a:moveTo>
                      <a:pt x="7486" y="5312"/>
                    </a:moveTo>
                    <a:cubicBezTo>
                      <a:pt x="7479" y="5312"/>
                      <a:pt x="7471" y="5313"/>
                      <a:pt x="7464" y="5314"/>
                    </a:cubicBezTo>
                    <a:cubicBezTo>
                      <a:pt x="7392" y="5326"/>
                      <a:pt x="7345" y="5397"/>
                      <a:pt x="7357" y="5469"/>
                    </a:cubicBezTo>
                    <a:cubicBezTo>
                      <a:pt x="7392" y="5647"/>
                      <a:pt x="7416" y="5838"/>
                      <a:pt x="7428" y="6028"/>
                    </a:cubicBezTo>
                    <a:cubicBezTo>
                      <a:pt x="7428" y="6100"/>
                      <a:pt x="7488" y="6147"/>
                      <a:pt x="7559" y="6147"/>
                    </a:cubicBezTo>
                    <a:lnTo>
                      <a:pt x="7571" y="6147"/>
                    </a:lnTo>
                    <a:cubicBezTo>
                      <a:pt x="7642" y="6147"/>
                      <a:pt x="7690" y="6088"/>
                      <a:pt x="7690" y="6016"/>
                    </a:cubicBezTo>
                    <a:cubicBezTo>
                      <a:pt x="7678" y="5814"/>
                      <a:pt x="7654" y="5611"/>
                      <a:pt x="7619" y="5421"/>
                    </a:cubicBezTo>
                    <a:cubicBezTo>
                      <a:pt x="7608" y="5357"/>
                      <a:pt x="7549" y="5312"/>
                      <a:pt x="7486" y="5312"/>
                    </a:cubicBezTo>
                    <a:close/>
                    <a:moveTo>
                      <a:pt x="7526" y="7050"/>
                    </a:moveTo>
                    <a:cubicBezTo>
                      <a:pt x="7464" y="7050"/>
                      <a:pt x="7415" y="7096"/>
                      <a:pt x="7404" y="7171"/>
                    </a:cubicBezTo>
                    <a:cubicBezTo>
                      <a:pt x="7381" y="7350"/>
                      <a:pt x="7357" y="7540"/>
                      <a:pt x="7321" y="7719"/>
                    </a:cubicBezTo>
                    <a:cubicBezTo>
                      <a:pt x="7309" y="7790"/>
                      <a:pt x="7345" y="7862"/>
                      <a:pt x="7416" y="7874"/>
                    </a:cubicBezTo>
                    <a:lnTo>
                      <a:pt x="7440" y="7874"/>
                    </a:lnTo>
                    <a:cubicBezTo>
                      <a:pt x="7500" y="7874"/>
                      <a:pt x="7559" y="7838"/>
                      <a:pt x="7571" y="7778"/>
                    </a:cubicBezTo>
                    <a:cubicBezTo>
                      <a:pt x="7619" y="7588"/>
                      <a:pt x="7642" y="7397"/>
                      <a:pt x="7666" y="7195"/>
                    </a:cubicBezTo>
                    <a:cubicBezTo>
                      <a:pt x="7678" y="7124"/>
                      <a:pt x="7631" y="7052"/>
                      <a:pt x="7547" y="7052"/>
                    </a:cubicBezTo>
                    <a:cubicBezTo>
                      <a:pt x="7540" y="7051"/>
                      <a:pt x="7533" y="7050"/>
                      <a:pt x="7526" y="70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70;p52">
                <a:extLst>
                  <a:ext uri="{FF2B5EF4-FFF2-40B4-BE49-F238E27FC236}">
                    <a16:creationId xmlns:a16="http://schemas.microsoft.com/office/drawing/2014/main" id="{970D3F64-9898-90C0-B1E1-EB160E48EB2A}"/>
                  </a:ext>
                </a:extLst>
              </p:cNvPr>
              <p:cNvSpPr/>
              <p:nvPr/>
            </p:nvSpPr>
            <p:spPr>
              <a:xfrm rot="-3384850">
                <a:off x="1410955" y="1220421"/>
                <a:ext cx="567225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15503" h="14955" extrusionOk="0">
                    <a:moveTo>
                      <a:pt x="7790" y="417"/>
                    </a:moveTo>
                    <a:cubicBezTo>
                      <a:pt x="7805" y="417"/>
                      <a:pt x="7820" y="417"/>
                      <a:pt x="7835" y="417"/>
                    </a:cubicBezTo>
                    <a:lnTo>
                      <a:pt x="7906" y="417"/>
                    </a:lnTo>
                    <a:cubicBezTo>
                      <a:pt x="11311" y="441"/>
                      <a:pt x="14228" y="2870"/>
                      <a:pt x="14859" y="6228"/>
                    </a:cubicBezTo>
                    <a:cubicBezTo>
                      <a:pt x="15502" y="9573"/>
                      <a:pt x="13681" y="12907"/>
                      <a:pt x="10514" y="14181"/>
                    </a:cubicBezTo>
                    <a:cubicBezTo>
                      <a:pt x="9644" y="14532"/>
                      <a:pt x="8739" y="14700"/>
                      <a:pt x="7846" y="14700"/>
                    </a:cubicBezTo>
                    <a:cubicBezTo>
                      <a:pt x="5496" y="14700"/>
                      <a:pt x="3224" y="13536"/>
                      <a:pt x="1870" y="11466"/>
                    </a:cubicBezTo>
                    <a:cubicBezTo>
                      <a:pt x="0" y="8621"/>
                      <a:pt x="405" y="4846"/>
                      <a:pt x="2846" y="2453"/>
                    </a:cubicBezTo>
                    <a:cubicBezTo>
                      <a:pt x="4157" y="1154"/>
                      <a:pt x="5937" y="417"/>
                      <a:pt x="7790" y="417"/>
                    </a:cubicBezTo>
                    <a:close/>
                    <a:moveTo>
                      <a:pt x="7799" y="1"/>
                    </a:moveTo>
                    <a:cubicBezTo>
                      <a:pt x="3679" y="1"/>
                      <a:pt x="334" y="3334"/>
                      <a:pt x="322" y="7454"/>
                    </a:cubicBezTo>
                    <a:cubicBezTo>
                      <a:pt x="310" y="11574"/>
                      <a:pt x="3644" y="14931"/>
                      <a:pt x="7763" y="14955"/>
                    </a:cubicBezTo>
                    <a:lnTo>
                      <a:pt x="7835" y="14955"/>
                    </a:lnTo>
                    <a:cubicBezTo>
                      <a:pt x="11966" y="14931"/>
                      <a:pt x="15300" y="11574"/>
                      <a:pt x="15288" y="7454"/>
                    </a:cubicBezTo>
                    <a:cubicBezTo>
                      <a:pt x="15276" y="3334"/>
                      <a:pt x="11930" y="1"/>
                      <a:pt x="7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71;p52">
              <a:extLst>
                <a:ext uri="{FF2B5EF4-FFF2-40B4-BE49-F238E27FC236}">
                  <a16:creationId xmlns:a16="http://schemas.microsoft.com/office/drawing/2014/main" id="{37867B71-27A2-AC8D-2966-EA51C210676C}"/>
                </a:ext>
              </a:extLst>
            </p:cNvPr>
            <p:cNvGrpSpPr/>
            <p:nvPr/>
          </p:nvGrpSpPr>
          <p:grpSpPr>
            <a:xfrm rot="-2700000" flipH="1">
              <a:off x="-274893" y="2018371"/>
              <a:ext cx="3032270" cy="2978521"/>
              <a:chOff x="-229526" y="1170468"/>
              <a:chExt cx="3391015" cy="3330906"/>
            </a:xfrm>
          </p:grpSpPr>
          <p:sp>
            <p:nvSpPr>
              <p:cNvPr id="5" name="Google Shape;2172;p52">
                <a:extLst>
                  <a:ext uri="{FF2B5EF4-FFF2-40B4-BE49-F238E27FC236}">
                    <a16:creationId xmlns:a16="http://schemas.microsoft.com/office/drawing/2014/main" id="{E023AA22-EF3A-DF2E-58A3-41CC4BA0D5A3}"/>
                  </a:ext>
                </a:extLst>
              </p:cNvPr>
              <p:cNvSpPr/>
              <p:nvPr/>
            </p:nvSpPr>
            <p:spPr>
              <a:xfrm rot="-3384850">
                <a:off x="496308" y="1476163"/>
                <a:ext cx="2067520" cy="2523810"/>
              </a:xfrm>
              <a:custGeom>
                <a:avLst/>
                <a:gdLst/>
                <a:ahLst/>
                <a:cxnLst/>
                <a:rect l="l" t="t" r="r" b="b"/>
                <a:pathLst>
                  <a:path w="56508" h="68979" extrusionOk="0">
                    <a:moveTo>
                      <a:pt x="50545" y="0"/>
                    </a:moveTo>
                    <a:cubicBezTo>
                      <a:pt x="50022" y="0"/>
                      <a:pt x="49492" y="75"/>
                      <a:pt x="48971" y="232"/>
                    </a:cubicBezTo>
                    <a:cubicBezTo>
                      <a:pt x="49197" y="363"/>
                      <a:pt x="49411" y="518"/>
                      <a:pt x="49626" y="684"/>
                    </a:cubicBezTo>
                    <a:cubicBezTo>
                      <a:pt x="52019" y="2661"/>
                      <a:pt x="52293" y="6233"/>
                      <a:pt x="50245" y="8554"/>
                    </a:cubicBezTo>
                    <a:lnTo>
                      <a:pt x="11871" y="51845"/>
                    </a:lnTo>
                    <a:lnTo>
                      <a:pt x="9633" y="54381"/>
                    </a:lnTo>
                    <a:lnTo>
                      <a:pt x="8394" y="55763"/>
                    </a:lnTo>
                    <a:lnTo>
                      <a:pt x="6144" y="58311"/>
                    </a:lnTo>
                    <a:lnTo>
                      <a:pt x="0" y="65252"/>
                    </a:lnTo>
                    <a:lnTo>
                      <a:pt x="2191" y="67050"/>
                    </a:lnTo>
                    <a:lnTo>
                      <a:pt x="1179" y="68264"/>
                    </a:lnTo>
                    <a:lnTo>
                      <a:pt x="1989" y="68978"/>
                    </a:lnTo>
                    <a:lnTo>
                      <a:pt x="4525" y="66109"/>
                    </a:lnTo>
                    <a:lnTo>
                      <a:pt x="2394" y="64228"/>
                    </a:lnTo>
                    <a:lnTo>
                      <a:pt x="8775" y="57501"/>
                    </a:lnTo>
                    <a:lnTo>
                      <a:pt x="11109" y="55036"/>
                    </a:lnTo>
                    <a:lnTo>
                      <a:pt x="12383" y="53691"/>
                    </a:lnTo>
                    <a:lnTo>
                      <a:pt x="14717" y="51226"/>
                    </a:lnTo>
                    <a:lnTo>
                      <a:pt x="54519" y="9257"/>
                    </a:lnTo>
                    <a:cubicBezTo>
                      <a:pt x="56222" y="7447"/>
                      <a:pt x="56507" y="4732"/>
                      <a:pt x="55198" y="2613"/>
                    </a:cubicBezTo>
                    <a:cubicBezTo>
                      <a:pt x="54184" y="958"/>
                      <a:pt x="52408" y="0"/>
                      <a:pt x="50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173;p52">
                <a:extLst>
                  <a:ext uri="{FF2B5EF4-FFF2-40B4-BE49-F238E27FC236}">
                    <a16:creationId xmlns:a16="http://schemas.microsoft.com/office/drawing/2014/main" id="{2576D515-29D7-F06A-D91A-F6AAF9FDA4A8}"/>
                  </a:ext>
                </a:extLst>
              </p:cNvPr>
              <p:cNvSpPr/>
              <p:nvPr/>
            </p:nvSpPr>
            <p:spPr>
              <a:xfrm rot="-3384850">
                <a:off x="350414" y="1645171"/>
                <a:ext cx="2149843" cy="2515760"/>
              </a:xfrm>
              <a:custGeom>
                <a:avLst/>
                <a:gdLst/>
                <a:ahLst/>
                <a:cxnLst/>
                <a:rect l="l" t="t" r="r" b="b"/>
                <a:pathLst>
                  <a:path w="58758" h="68759" extrusionOk="0">
                    <a:moveTo>
                      <a:pt x="55436" y="0"/>
                    </a:moveTo>
                    <a:cubicBezTo>
                      <a:pt x="54448" y="286"/>
                      <a:pt x="53567" y="857"/>
                      <a:pt x="52888" y="1619"/>
                    </a:cubicBezTo>
                    <a:cubicBezTo>
                      <a:pt x="52840" y="1679"/>
                      <a:pt x="52805" y="1726"/>
                      <a:pt x="52757" y="1774"/>
                    </a:cubicBezTo>
                    <a:lnTo>
                      <a:pt x="16038" y="46458"/>
                    </a:lnTo>
                    <a:lnTo>
                      <a:pt x="13883" y="49077"/>
                    </a:lnTo>
                    <a:lnTo>
                      <a:pt x="12704" y="50506"/>
                    </a:lnTo>
                    <a:lnTo>
                      <a:pt x="10549" y="53138"/>
                    </a:lnTo>
                    <a:lnTo>
                      <a:pt x="4656" y="60293"/>
                    </a:lnTo>
                    <a:lnTo>
                      <a:pt x="2536" y="58424"/>
                    </a:lnTo>
                    <a:lnTo>
                      <a:pt x="0" y="61293"/>
                    </a:lnTo>
                    <a:lnTo>
                      <a:pt x="8454" y="68758"/>
                    </a:lnTo>
                    <a:lnTo>
                      <a:pt x="9490" y="67580"/>
                    </a:lnTo>
                    <a:lnTo>
                      <a:pt x="8609" y="66794"/>
                    </a:lnTo>
                    <a:cubicBezTo>
                      <a:pt x="7430" y="65818"/>
                      <a:pt x="7299" y="64044"/>
                      <a:pt x="8347" y="62913"/>
                    </a:cubicBezTo>
                    <a:lnTo>
                      <a:pt x="12609" y="58091"/>
                    </a:lnTo>
                    <a:lnTo>
                      <a:pt x="14859" y="55543"/>
                    </a:lnTo>
                    <a:lnTo>
                      <a:pt x="16098" y="54161"/>
                    </a:lnTo>
                    <a:lnTo>
                      <a:pt x="18348" y="51625"/>
                    </a:lnTo>
                    <a:lnTo>
                      <a:pt x="56710" y="8334"/>
                    </a:lnTo>
                    <a:cubicBezTo>
                      <a:pt x="58758" y="6013"/>
                      <a:pt x="58484" y="2441"/>
                      <a:pt x="56091" y="464"/>
                    </a:cubicBezTo>
                    <a:cubicBezTo>
                      <a:pt x="55876" y="298"/>
                      <a:pt x="55662" y="143"/>
                      <a:pt x="55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74;p52">
                <a:extLst>
                  <a:ext uri="{FF2B5EF4-FFF2-40B4-BE49-F238E27FC236}">
                    <a16:creationId xmlns:a16="http://schemas.microsoft.com/office/drawing/2014/main" id="{77C56B59-A4CF-91B3-B929-97691237C634}"/>
                  </a:ext>
                </a:extLst>
              </p:cNvPr>
              <p:cNvSpPr/>
              <p:nvPr/>
            </p:nvSpPr>
            <p:spPr>
              <a:xfrm rot="-3384850">
                <a:off x="307420" y="1569973"/>
                <a:ext cx="2317123" cy="2531896"/>
              </a:xfrm>
              <a:custGeom>
                <a:avLst/>
                <a:gdLst/>
                <a:ahLst/>
                <a:cxnLst/>
                <a:rect l="l" t="t" r="r" b="b"/>
                <a:pathLst>
                  <a:path w="63330" h="69200" extrusionOk="0">
                    <a:moveTo>
                      <a:pt x="57231" y="116"/>
                    </a:moveTo>
                    <a:cubicBezTo>
                      <a:pt x="58523" y="116"/>
                      <a:pt x="59821" y="580"/>
                      <a:pt x="60853" y="1524"/>
                    </a:cubicBezTo>
                    <a:cubicBezTo>
                      <a:pt x="63104" y="3584"/>
                      <a:pt x="63175" y="7097"/>
                      <a:pt x="61032" y="9264"/>
                    </a:cubicBezTo>
                    <a:lnTo>
                      <a:pt x="8906" y="64235"/>
                    </a:lnTo>
                    <a:cubicBezTo>
                      <a:pt x="8882" y="64258"/>
                      <a:pt x="8871" y="64294"/>
                      <a:pt x="8871" y="64330"/>
                    </a:cubicBezTo>
                    <a:cubicBezTo>
                      <a:pt x="8882" y="64366"/>
                      <a:pt x="8894" y="64389"/>
                      <a:pt x="8918" y="64425"/>
                    </a:cubicBezTo>
                    <a:lnTo>
                      <a:pt x="10942" y="66211"/>
                    </a:lnTo>
                    <a:lnTo>
                      <a:pt x="8585" y="68890"/>
                    </a:lnTo>
                    <a:lnTo>
                      <a:pt x="322" y="61591"/>
                    </a:lnTo>
                    <a:lnTo>
                      <a:pt x="2691" y="58924"/>
                    </a:lnTo>
                    <a:lnTo>
                      <a:pt x="4715" y="60710"/>
                    </a:lnTo>
                    <a:cubicBezTo>
                      <a:pt x="4733" y="60728"/>
                      <a:pt x="4757" y="60739"/>
                      <a:pt x="4782" y="60739"/>
                    </a:cubicBezTo>
                    <a:cubicBezTo>
                      <a:pt x="4791" y="60739"/>
                      <a:pt x="4801" y="60737"/>
                      <a:pt x="4811" y="60734"/>
                    </a:cubicBezTo>
                    <a:cubicBezTo>
                      <a:pt x="4846" y="60734"/>
                      <a:pt x="4882" y="60722"/>
                      <a:pt x="4906" y="60686"/>
                    </a:cubicBezTo>
                    <a:lnTo>
                      <a:pt x="16276" y="46851"/>
                    </a:lnTo>
                    <a:lnTo>
                      <a:pt x="53007" y="2179"/>
                    </a:lnTo>
                    <a:cubicBezTo>
                      <a:pt x="53043" y="2132"/>
                      <a:pt x="53090" y="2084"/>
                      <a:pt x="53126" y="2025"/>
                    </a:cubicBezTo>
                    <a:cubicBezTo>
                      <a:pt x="54189" y="761"/>
                      <a:pt x="55706" y="116"/>
                      <a:pt x="57231" y="116"/>
                    </a:cubicBezTo>
                    <a:close/>
                    <a:moveTo>
                      <a:pt x="57087" y="0"/>
                    </a:moveTo>
                    <a:cubicBezTo>
                      <a:pt x="55555" y="0"/>
                      <a:pt x="54030" y="625"/>
                      <a:pt x="52924" y="1858"/>
                    </a:cubicBezTo>
                    <a:cubicBezTo>
                      <a:pt x="52876" y="1905"/>
                      <a:pt x="52840" y="1953"/>
                      <a:pt x="52793" y="2001"/>
                    </a:cubicBezTo>
                    <a:lnTo>
                      <a:pt x="4775" y="60413"/>
                    </a:lnTo>
                    <a:lnTo>
                      <a:pt x="2751" y="58627"/>
                    </a:lnTo>
                    <a:cubicBezTo>
                      <a:pt x="2730" y="58606"/>
                      <a:pt x="2702" y="58596"/>
                      <a:pt x="2674" y="58596"/>
                    </a:cubicBezTo>
                    <a:cubicBezTo>
                      <a:pt x="2637" y="58596"/>
                      <a:pt x="2599" y="58612"/>
                      <a:pt x="2572" y="58639"/>
                    </a:cubicBezTo>
                    <a:lnTo>
                      <a:pt x="36" y="61520"/>
                    </a:lnTo>
                    <a:cubicBezTo>
                      <a:pt x="12" y="61544"/>
                      <a:pt x="0" y="61579"/>
                      <a:pt x="12" y="61615"/>
                    </a:cubicBezTo>
                    <a:cubicBezTo>
                      <a:pt x="12" y="61651"/>
                      <a:pt x="24" y="61675"/>
                      <a:pt x="48" y="61699"/>
                    </a:cubicBezTo>
                    <a:lnTo>
                      <a:pt x="8501" y="69164"/>
                    </a:lnTo>
                    <a:cubicBezTo>
                      <a:pt x="8525" y="69188"/>
                      <a:pt x="8561" y="69199"/>
                      <a:pt x="8597" y="69199"/>
                    </a:cubicBezTo>
                    <a:cubicBezTo>
                      <a:pt x="8632" y="69199"/>
                      <a:pt x="8668" y="69176"/>
                      <a:pt x="8692" y="69152"/>
                    </a:cubicBezTo>
                    <a:lnTo>
                      <a:pt x="11228" y="66282"/>
                    </a:lnTo>
                    <a:cubicBezTo>
                      <a:pt x="11252" y="66247"/>
                      <a:pt x="11264" y="66211"/>
                      <a:pt x="11264" y="66187"/>
                    </a:cubicBezTo>
                    <a:cubicBezTo>
                      <a:pt x="11264" y="66151"/>
                      <a:pt x="11240" y="66116"/>
                      <a:pt x="11216" y="66092"/>
                    </a:cubicBezTo>
                    <a:lnTo>
                      <a:pt x="9192" y="64306"/>
                    </a:lnTo>
                    <a:lnTo>
                      <a:pt x="21420" y="51400"/>
                    </a:lnTo>
                    <a:lnTo>
                      <a:pt x="61210" y="9430"/>
                    </a:lnTo>
                    <a:cubicBezTo>
                      <a:pt x="63330" y="7144"/>
                      <a:pt x="63187" y="3572"/>
                      <a:pt x="60877" y="1477"/>
                    </a:cubicBezTo>
                    <a:cubicBezTo>
                      <a:pt x="59799" y="488"/>
                      <a:pt x="58441" y="0"/>
                      <a:pt x="57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2175;p52">
            <a:extLst>
              <a:ext uri="{FF2B5EF4-FFF2-40B4-BE49-F238E27FC236}">
                <a16:creationId xmlns:a16="http://schemas.microsoft.com/office/drawing/2014/main" id="{6B4073F7-50F2-C1BA-1DA1-98C6D76321F5}"/>
              </a:ext>
            </a:extLst>
          </p:cNvPr>
          <p:cNvGrpSpPr/>
          <p:nvPr/>
        </p:nvGrpSpPr>
        <p:grpSpPr>
          <a:xfrm>
            <a:off x="7892174" y="3066296"/>
            <a:ext cx="1465277" cy="3522250"/>
            <a:chOff x="7325852" y="1080377"/>
            <a:chExt cx="1264151" cy="3038780"/>
          </a:xfrm>
        </p:grpSpPr>
        <p:sp>
          <p:nvSpPr>
            <p:cNvPr id="14" name="Google Shape;2176;p52">
              <a:extLst>
                <a:ext uri="{FF2B5EF4-FFF2-40B4-BE49-F238E27FC236}">
                  <a16:creationId xmlns:a16="http://schemas.microsoft.com/office/drawing/2014/main" id="{814360D2-E1D3-0B17-2BBB-1B360EC88DA7}"/>
                </a:ext>
              </a:extLst>
            </p:cNvPr>
            <p:cNvSpPr/>
            <p:nvPr/>
          </p:nvSpPr>
          <p:spPr>
            <a:xfrm>
              <a:off x="7325852" y="1152728"/>
              <a:ext cx="1264151" cy="2945659"/>
            </a:xfrm>
            <a:custGeom>
              <a:avLst/>
              <a:gdLst/>
              <a:ahLst/>
              <a:cxnLst/>
              <a:rect l="l" t="t" r="r" b="b"/>
              <a:pathLst>
                <a:path w="43959" h="102431" extrusionOk="0">
                  <a:moveTo>
                    <a:pt x="8101" y="0"/>
                  </a:moveTo>
                  <a:cubicBezTo>
                    <a:pt x="7995" y="0"/>
                    <a:pt x="7922" y="135"/>
                    <a:pt x="8013" y="227"/>
                  </a:cubicBezTo>
                  <a:cubicBezTo>
                    <a:pt x="12347" y="3370"/>
                    <a:pt x="16741" y="10311"/>
                    <a:pt x="16050" y="20348"/>
                  </a:cubicBezTo>
                  <a:cubicBezTo>
                    <a:pt x="15955" y="21634"/>
                    <a:pt x="15800" y="22920"/>
                    <a:pt x="15574" y="24194"/>
                  </a:cubicBezTo>
                  <a:cubicBezTo>
                    <a:pt x="14216" y="31897"/>
                    <a:pt x="18622" y="39482"/>
                    <a:pt x="25825" y="41863"/>
                  </a:cubicBezTo>
                  <a:cubicBezTo>
                    <a:pt x="29480" y="43077"/>
                    <a:pt x="32754" y="45113"/>
                    <a:pt x="35302" y="47745"/>
                  </a:cubicBezTo>
                  <a:cubicBezTo>
                    <a:pt x="41756" y="54412"/>
                    <a:pt x="43696" y="65020"/>
                    <a:pt x="40041" y="73545"/>
                  </a:cubicBezTo>
                  <a:cubicBezTo>
                    <a:pt x="36398" y="81999"/>
                    <a:pt x="27468" y="87869"/>
                    <a:pt x="18265" y="87869"/>
                  </a:cubicBezTo>
                  <a:lnTo>
                    <a:pt x="18062" y="87869"/>
                  </a:lnTo>
                  <a:cubicBezTo>
                    <a:pt x="16848" y="87857"/>
                    <a:pt x="15550" y="87761"/>
                    <a:pt x="14300" y="87678"/>
                  </a:cubicBezTo>
                  <a:cubicBezTo>
                    <a:pt x="12911" y="87579"/>
                    <a:pt x="11508" y="87480"/>
                    <a:pt x="10143" y="87480"/>
                  </a:cubicBezTo>
                  <a:cubicBezTo>
                    <a:pt x="7062" y="87480"/>
                    <a:pt x="4172" y="87988"/>
                    <a:pt x="2060" y="90166"/>
                  </a:cubicBezTo>
                  <a:cubicBezTo>
                    <a:pt x="691" y="91571"/>
                    <a:pt x="0" y="93619"/>
                    <a:pt x="155" y="95786"/>
                  </a:cubicBezTo>
                  <a:cubicBezTo>
                    <a:pt x="322" y="97941"/>
                    <a:pt x="1310" y="99858"/>
                    <a:pt x="2858" y="101049"/>
                  </a:cubicBezTo>
                  <a:cubicBezTo>
                    <a:pt x="4069" y="101954"/>
                    <a:pt x="5548" y="102430"/>
                    <a:pt x="7053" y="102430"/>
                  </a:cubicBezTo>
                  <a:cubicBezTo>
                    <a:pt x="7071" y="102430"/>
                    <a:pt x="7090" y="102430"/>
                    <a:pt x="7108" y="102430"/>
                  </a:cubicBezTo>
                  <a:cubicBezTo>
                    <a:pt x="7632" y="102418"/>
                    <a:pt x="8144" y="102370"/>
                    <a:pt x="8656" y="102263"/>
                  </a:cubicBezTo>
                  <a:cubicBezTo>
                    <a:pt x="10776" y="101858"/>
                    <a:pt x="12573" y="100644"/>
                    <a:pt x="13562" y="98953"/>
                  </a:cubicBezTo>
                  <a:cubicBezTo>
                    <a:pt x="13643" y="98848"/>
                    <a:pt x="13547" y="98748"/>
                    <a:pt x="13451" y="98748"/>
                  </a:cubicBezTo>
                  <a:cubicBezTo>
                    <a:pt x="13406" y="98748"/>
                    <a:pt x="13362" y="98769"/>
                    <a:pt x="13335" y="98822"/>
                  </a:cubicBezTo>
                  <a:cubicBezTo>
                    <a:pt x="12383" y="100453"/>
                    <a:pt x="10656" y="101608"/>
                    <a:pt x="8597" y="102013"/>
                  </a:cubicBezTo>
                  <a:cubicBezTo>
                    <a:pt x="8094" y="102110"/>
                    <a:pt x="7593" y="102157"/>
                    <a:pt x="7100" y="102157"/>
                  </a:cubicBezTo>
                  <a:cubicBezTo>
                    <a:pt x="5582" y="102157"/>
                    <a:pt x="4145" y="101706"/>
                    <a:pt x="3013" y="100834"/>
                  </a:cubicBezTo>
                  <a:cubicBezTo>
                    <a:pt x="1512" y="99691"/>
                    <a:pt x="560" y="97846"/>
                    <a:pt x="405" y="95750"/>
                  </a:cubicBezTo>
                  <a:cubicBezTo>
                    <a:pt x="250" y="93667"/>
                    <a:pt x="917" y="91690"/>
                    <a:pt x="2227" y="90345"/>
                  </a:cubicBezTo>
                  <a:cubicBezTo>
                    <a:pt x="4278" y="88228"/>
                    <a:pt x="7122" y="87735"/>
                    <a:pt x="10159" y="87735"/>
                  </a:cubicBezTo>
                  <a:cubicBezTo>
                    <a:pt x="11511" y="87735"/>
                    <a:pt x="12901" y="87833"/>
                    <a:pt x="14276" y="87928"/>
                  </a:cubicBezTo>
                  <a:cubicBezTo>
                    <a:pt x="15526" y="88023"/>
                    <a:pt x="16824" y="88107"/>
                    <a:pt x="18050" y="88119"/>
                  </a:cubicBezTo>
                  <a:lnTo>
                    <a:pt x="18253" y="88119"/>
                  </a:lnTo>
                  <a:cubicBezTo>
                    <a:pt x="27563" y="88119"/>
                    <a:pt x="36588" y="82189"/>
                    <a:pt x="40267" y="73641"/>
                  </a:cubicBezTo>
                  <a:cubicBezTo>
                    <a:pt x="43958" y="65020"/>
                    <a:pt x="42006" y="54293"/>
                    <a:pt x="35481" y="47554"/>
                  </a:cubicBezTo>
                  <a:cubicBezTo>
                    <a:pt x="32814" y="44828"/>
                    <a:pt x="29516" y="42792"/>
                    <a:pt x="25896" y="41613"/>
                  </a:cubicBezTo>
                  <a:cubicBezTo>
                    <a:pt x="18812" y="39279"/>
                    <a:pt x="14478" y="31802"/>
                    <a:pt x="15812" y="24230"/>
                  </a:cubicBezTo>
                  <a:cubicBezTo>
                    <a:pt x="16038" y="22956"/>
                    <a:pt x="16205" y="21658"/>
                    <a:pt x="16288" y="20360"/>
                  </a:cubicBezTo>
                  <a:cubicBezTo>
                    <a:pt x="16562" y="16419"/>
                    <a:pt x="16026" y="12490"/>
                    <a:pt x="14740" y="9026"/>
                  </a:cubicBezTo>
                  <a:cubicBezTo>
                    <a:pt x="13335" y="5239"/>
                    <a:pt x="11061" y="2120"/>
                    <a:pt x="8156" y="13"/>
                  </a:cubicBezTo>
                  <a:cubicBezTo>
                    <a:pt x="8137" y="4"/>
                    <a:pt x="8118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77;p52">
              <a:extLst>
                <a:ext uri="{FF2B5EF4-FFF2-40B4-BE49-F238E27FC236}">
                  <a16:creationId xmlns:a16="http://schemas.microsoft.com/office/drawing/2014/main" id="{40FBD325-EF28-DA6E-B14B-BCB3996CBADA}"/>
                </a:ext>
              </a:extLst>
            </p:cNvPr>
            <p:cNvSpPr/>
            <p:nvPr/>
          </p:nvSpPr>
          <p:spPr>
            <a:xfrm>
              <a:off x="7469317" y="1084144"/>
              <a:ext cx="257495" cy="254878"/>
            </a:xfrm>
            <a:custGeom>
              <a:avLst/>
              <a:gdLst/>
              <a:ahLst/>
              <a:cxnLst/>
              <a:rect l="l" t="t" r="r" b="b"/>
              <a:pathLst>
                <a:path w="8954" h="8863" extrusionOk="0">
                  <a:moveTo>
                    <a:pt x="1922" y="0"/>
                  </a:moveTo>
                  <a:cubicBezTo>
                    <a:pt x="1570" y="0"/>
                    <a:pt x="1221" y="109"/>
                    <a:pt x="929" y="314"/>
                  </a:cubicBezTo>
                  <a:cubicBezTo>
                    <a:pt x="845" y="373"/>
                    <a:pt x="774" y="433"/>
                    <a:pt x="703" y="504"/>
                  </a:cubicBezTo>
                  <a:cubicBezTo>
                    <a:pt x="12" y="1183"/>
                    <a:pt x="0" y="2278"/>
                    <a:pt x="679" y="2969"/>
                  </a:cubicBezTo>
                  <a:lnTo>
                    <a:pt x="5941" y="8327"/>
                  </a:lnTo>
                  <a:lnTo>
                    <a:pt x="6465" y="8863"/>
                  </a:lnTo>
                  <a:lnTo>
                    <a:pt x="8954" y="6410"/>
                  </a:lnTo>
                  <a:lnTo>
                    <a:pt x="3167" y="528"/>
                  </a:lnTo>
                  <a:cubicBezTo>
                    <a:pt x="2893" y="254"/>
                    <a:pt x="2536" y="64"/>
                    <a:pt x="2155" y="16"/>
                  </a:cubicBezTo>
                  <a:cubicBezTo>
                    <a:pt x="2078" y="5"/>
                    <a:pt x="2000" y="0"/>
                    <a:pt x="1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8;p52">
              <a:extLst>
                <a:ext uri="{FF2B5EF4-FFF2-40B4-BE49-F238E27FC236}">
                  <a16:creationId xmlns:a16="http://schemas.microsoft.com/office/drawing/2014/main" id="{EE2DB65E-A07A-86FE-904D-9D4F9AC416BF}"/>
                </a:ext>
              </a:extLst>
            </p:cNvPr>
            <p:cNvSpPr/>
            <p:nvPr/>
          </p:nvSpPr>
          <p:spPr>
            <a:xfrm>
              <a:off x="7469317" y="1093145"/>
              <a:ext cx="218126" cy="230118"/>
            </a:xfrm>
            <a:custGeom>
              <a:avLst/>
              <a:gdLst/>
              <a:ahLst/>
              <a:cxnLst/>
              <a:rect l="l" t="t" r="r" b="b"/>
              <a:pathLst>
                <a:path w="7585" h="8002" extrusionOk="0">
                  <a:moveTo>
                    <a:pt x="929" y="1"/>
                  </a:moveTo>
                  <a:cubicBezTo>
                    <a:pt x="845" y="60"/>
                    <a:pt x="762" y="120"/>
                    <a:pt x="703" y="191"/>
                  </a:cubicBezTo>
                  <a:cubicBezTo>
                    <a:pt x="12" y="870"/>
                    <a:pt x="0" y="1965"/>
                    <a:pt x="679" y="2656"/>
                  </a:cubicBezTo>
                  <a:lnTo>
                    <a:pt x="5941" y="8002"/>
                  </a:lnTo>
                  <a:lnTo>
                    <a:pt x="7584" y="6371"/>
                  </a:lnTo>
                  <a:lnTo>
                    <a:pt x="1798" y="489"/>
                  </a:lnTo>
                  <a:cubicBezTo>
                    <a:pt x="1560" y="239"/>
                    <a:pt x="1262" y="72"/>
                    <a:pt x="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79;p52">
              <a:extLst>
                <a:ext uri="{FF2B5EF4-FFF2-40B4-BE49-F238E27FC236}">
                  <a16:creationId xmlns:a16="http://schemas.microsoft.com/office/drawing/2014/main" id="{8877AEA6-94C0-C838-CB67-342C3C7751BB}"/>
                </a:ext>
              </a:extLst>
            </p:cNvPr>
            <p:cNvSpPr/>
            <p:nvPr/>
          </p:nvSpPr>
          <p:spPr>
            <a:xfrm>
              <a:off x="7465205" y="1080377"/>
              <a:ext cx="265719" cy="262412"/>
            </a:xfrm>
            <a:custGeom>
              <a:avLst/>
              <a:gdLst/>
              <a:ahLst/>
              <a:cxnLst/>
              <a:rect l="l" t="t" r="r" b="b"/>
              <a:pathLst>
                <a:path w="9240" h="9125" extrusionOk="0">
                  <a:moveTo>
                    <a:pt x="2060" y="254"/>
                  </a:moveTo>
                  <a:cubicBezTo>
                    <a:pt x="2131" y="254"/>
                    <a:pt x="2203" y="266"/>
                    <a:pt x="2274" y="266"/>
                  </a:cubicBezTo>
                  <a:cubicBezTo>
                    <a:pt x="2631" y="314"/>
                    <a:pt x="2965" y="481"/>
                    <a:pt x="3215" y="743"/>
                  </a:cubicBezTo>
                  <a:lnTo>
                    <a:pt x="8918" y="6553"/>
                  </a:lnTo>
                  <a:lnTo>
                    <a:pt x="6620" y="8815"/>
                  </a:lnTo>
                  <a:lnTo>
                    <a:pt x="917" y="3005"/>
                  </a:lnTo>
                  <a:cubicBezTo>
                    <a:pt x="286" y="2374"/>
                    <a:pt x="298" y="1350"/>
                    <a:pt x="929" y="731"/>
                  </a:cubicBezTo>
                  <a:cubicBezTo>
                    <a:pt x="1000" y="659"/>
                    <a:pt x="1072" y="612"/>
                    <a:pt x="1143" y="552"/>
                  </a:cubicBezTo>
                  <a:cubicBezTo>
                    <a:pt x="1417" y="362"/>
                    <a:pt x="1739" y="266"/>
                    <a:pt x="2060" y="254"/>
                  </a:cubicBezTo>
                  <a:close/>
                  <a:moveTo>
                    <a:pt x="2061" y="1"/>
                  </a:moveTo>
                  <a:cubicBezTo>
                    <a:pt x="1688" y="1"/>
                    <a:pt x="1312" y="111"/>
                    <a:pt x="988" y="338"/>
                  </a:cubicBezTo>
                  <a:cubicBezTo>
                    <a:pt x="905" y="397"/>
                    <a:pt x="822" y="469"/>
                    <a:pt x="750" y="540"/>
                  </a:cubicBezTo>
                  <a:cubicBezTo>
                    <a:pt x="12" y="1266"/>
                    <a:pt x="0" y="2457"/>
                    <a:pt x="726" y="3195"/>
                  </a:cubicBezTo>
                  <a:lnTo>
                    <a:pt x="6513" y="9077"/>
                  </a:lnTo>
                  <a:cubicBezTo>
                    <a:pt x="6537" y="9113"/>
                    <a:pt x="6572" y="9125"/>
                    <a:pt x="6608" y="9125"/>
                  </a:cubicBezTo>
                  <a:cubicBezTo>
                    <a:pt x="6644" y="9113"/>
                    <a:pt x="6680" y="9101"/>
                    <a:pt x="6703" y="9077"/>
                  </a:cubicBezTo>
                  <a:lnTo>
                    <a:pt x="9192" y="6636"/>
                  </a:lnTo>
                  <a:cubicBezTo>
                    <a:pt x="9239" y="6589"/>
                    <a:pt x="9239" y="6505"/>
                    <a:pt x="9192" y="6446"/>
                  </a:cubicBezTo>
                  <a:lnTo>
                    <a:pt x="3405" y="564"/>
                  </a:lnTo>
                  <a:cubicBezTo>
                    <a:pt x="3040" y="192"/>
                    <a:pt x="2552" y="1"/>
                    <a:pt x="2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0;p52">
              <a:extLst>
                <a:ext uri="{FF2B5EF4-FFF2-40B4-BE49-F238E27FC236}">
                  <a16:creationId xmlns:a16="http://schemas.microsoft.com/office/drawing/2014/main" id="{117C17C9-5D92-A028-E2AC-3F10FDA64062}"/>
                </a:ext>
              </a:extLst>
            </p:cNvPr>
            <p:cNvSpPr/>
            <p:nvPr/>
          </p:nvSpPr>
          <p:spPr>
            <a:xfrm>
              <a:off x="7592221" y="3894388"/>
              <a:ext cx="278746" cy="221001"/>
            </a:xfrm>
            <a:custGeom>
              <a:avLst/>
              <a:gdLst/>
              <a:ahLst/>
              <a:cxnLst/>
              <a:rect l="l" t="t" r="r" b="b"/>
              <a:pathLst>
                <a:path w="9693" h="7685" extrusionOk="0">
                  <a:moveTo>
                    <a:pt x="7892" y="0"/>
                  </a:moveTo>
                  <a:cubicBezTo>
                    <a:pt x="7570" y="0"/>
                    <a:pt x="7245" y="90"/>
                    <a:pt x="6954" y="278"/>
                  </a:cubicBezTo>
                  <a:lnTo>
                    <a:pt x="643" y="4339"/>
                  </a:lnTo>
                  <a:lnTo>
                    <a:pt x="0" y="4755"/>
                  </a:lnTo>
                  <a:lnTo>
                    <a:pt x="1894" y="7684"/>
                  </a:lnTo>
                  <a:lnTo>
                    <a:pt x="8835" y="3219"/>
                  </a:lnTo>
                  <a:cubicBezTo>
                    <a:pt x="9168" y="3005"/>
                    <a:pt x="9418" y="2695"/>
                    <a:pt x="9549" y="2326"/>
                  </a:cubicBezTo>
                  <a:cubicBezTo>
                    <a:pt x="9692" y="1910"/>
                    <a:pt x="9668" y="1457"/>
                    <a:pt x="9502" y="1052"/>
                  </a:cubicBezTo>
                  <a:cubicBezTo>
                    <a:pt x="9454" y="969"/>
                    <a:pt x="9418" y="874"/>
                    <a:pt x="9359" y="802"/>
                  </a:cubicBezTo>
                  <a:cubicBezTo>
                    <a:pt x="9023" y="284"/>
                    <a:pt x="8464" y="0"/>
                    <a:pt x="7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1;p52">
              <a:extLst>
                <a:ext uri="{FF2B5EF4-FFF2-40B4-BE49-F238E27FC236}">
                  <a16:creationId xmlns:a16="http://schemas.microsoft.com/office/drawing/2014/main" id="{9229DED5-9865-C46B-FACF-6603023709FE}"/>
                </a:ext>
              </a:extLst>
            </p:cNvPr>
            <p:cNvSpPr/>
            <p:nvPr/>
          </p:nvSpPr>
          <p:spPr>
            <a:xfrm>
              <a:off x="7610712" y="3894273"/>
              <a:ext cx="254763" cy="180712"/>
            </a:xfrm>
            <a:custGeom>
              <a:avLst/>
              <a:gdLst/>
              <a:ahLst/>
              <a:cxnLst/>
              <a:rect l="l" t="t" r="r" b="b"/>
              <a:pathLst>
                <a:path w="8859" h="6284" extrusionOk="0">
                  <a:moveTo>
                    <a:pt x="7263" y="1"/>
                  </a:moveTo>
                  <a:cubicBezTo>
                    <a:pt x="6936" y="1"/>
                    <a:pt x="6605" y="92"/>
                    <a:pt x="6311" y="282"/>
                  </a:cubicBezTo>
                  <a:lnTo>
                    <a:pt x="0" y="4343"/>
                  </a:lnTo>
                  <a:lnTo>
                    <a:pt x="1262" y="6283"/>
                  </a:lnTo>
                  <a:lnTo>
                    <a:pt x="8204" y="1818"/>
                  </a:lnTo>
                  <a:cubicBezTo>
                    <a:pt x="8490" y="1640"/>
                    <a:pt x="8716" y="1378"/>
                    <a:pt x="8859" y="1068"/>
                  </a:cubicBezTo>
                  <a:cubicBezTo>
                    <a:pt x="8823" y="973"/>
                    <a:pt x="8775" y="878"/>
                    <a:pt x="8728" y="794"/>
                  </a:cubicBezTo>
                  <a:cubicBezTo>
                    <a:pt x="8394" y="279"/>
                    <a:pt x="7835" y="1"/>
                    <a:pt x="7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2;p52">
              <a:extLst>
                <a:ext uri="{FF2B5EF4-FFF2-40B4-BE49-F238E27FC236}">
                  <a16:creationId xmlns:a16="http://schemas.microsoft.com/office/drawing/2014/main" id="{7616E7C8-1151-723D-2634-224AF646FA61}"/>
                </a:ext>
              </a:extLst>
            </p:cNvPr>
            <p:cNvSpPr/>
            <p:nvPr/>
          </p:nvSpPr>
          <p:spPr>
            <a:xfrm>
              <a:off x="7588454" y="3890736"/>
              <a:ext cx="286281" cy="228421"/>
            </a:xfrm>
            <a:custGeom>
              <a:avLst/>
              <a:gdLst/>
              <a:ahLst/>
              <a:cxnLst/>
              <a:rect l="l" t="t" r="r" b="b"/>
              <a:pathLst>
                <a:path w="9955" h="7943" extrusionOk="0">
                  <a:moveTo>
                    <a:pt x="8027" y="263"/>
                  </a:moveTo>
                  <a:cubicBezTo>
                    <a:pt x="8553" y="263"/>
                    <a:pt x="9072" y="523"/>
                    <a:pt x="9383" y="1001"/>
                  </a:cubicBezTo>
                  <a:cubicBezTo>
                    <a:pt x="9430" y="1084"/>
                    <a:pt x="9478" y="1156"/>
                    <a:pt x="9502" y="1251"/>
                  </a:cubicBezTo>
                  <a:cubicBezTo>
                    <a:pt x="9668" y="1620"/>
                    <a:pt x="9680" y="2037"/>
                    <a:pt x="9549" y="2418"/>
                  </a:cubicBezTo>
                  <a:cubicBezTo>
                    <a:pt x="9430" y="2751"/>
                    <a:pt x="9204" y="3049"/>
                    <a:pt x="8894" y="3239"/>
                  </a:cubicBezTo>
                  <a:lnTo>
                    <a:pt x="2072" y="7644"/>
                  </a:lnTo>
                  <a:lnTo>
                    <a:pt x="322" y="4918"/>
                  </a:lnTo>
                  <a:lnTo>
                    <a:pt x="7156" y="525"/>
                  </a:lnTo>
                  <a:cubicBezTo>
                    <a:pt x="7424" y="347"/>
                    <a:pt x="7727" y="263"/>
                    <a:pt x="8027" y="263"/>
                  </a:cubicBezTo>
                  <a:close/>
                  <a:moveTo>
                    <a:pt x="8022" y="0"/>
                  </a:moveTo>
                  <a:cubicBezTo>
                    <a:pt x="7676" y="0"/>
                    <a:pt x="7326" y="97"/>
                    <a:pt x="7013" y="298"/>
                  </a:cubicBezTo>
                  <a:lnTo>
                    <a:pt x="60" y="4775"/>
                  </a:lnTo>
                  <a:cubicBezTo>
                    <a:pt x="36" y="4799"/>
                    <a:pt x="12" y="4823"/>
                    <a:pt x="12" y="4858"/>
                  </a:cubicBezTo>
                  <a:cubicBezTo>
                    <a:pt x="0" y="4894"/>
                    <a:pt x="12" y="4930"/>
                    <a:pt x="24" y="4966"/>
                  </a:cubicBezTo>
                  <a:lnTo>
                    <a:pt x="1917" y="7883"/>
                  </a:lnTo>
                  <a:cubicBezTo>
                    <a:pt x="1941" y="7918"/>
                    <a:pt x="1989" y="7942"/>
                    <a:pt x="2025" y="7942"/>
                  </a:cubicBezTo>
                  <a:cubicBezTo>
                    <a:pt x="2048" y="7942"/>
                    <a:pt x="2072" y="7942"/>
                    <a:pt x="2096" y="7930"/>
                  </a:cubicBezTo>
                  <a:lnTo>
                    <a:pt x="9037" y="3453"/>
                  </a:lnTo>
                  <a:cubicBezTo>
                    <a:pt x="9394" y="3239"/>
                    <a:pt x="9656" y="2894"/>
                    <a:pt x="9799" y="2501"/>
                  </a:cubicBezTo>
                  <a:cubicBezTo>
                    <a:pt x="9954" y="2060"/>
                    <a:pt x="9942" y="1572"/>
                    <a:pt x="9752" y="1144"/>
                  </a:cubicBezTo>
                  <a:cubicBezTo>
                    <a:pt x="9704" y="1048"/>
                    <a:pt x="9656" y="953"/>
                    <a:pt x="9597" y="870"/>
                  </a:cubicBezTo>
                  <a:cubicBezTo>
                    <a:pt x="9239" y="306"/>
                    <a:pt x="8637" y="0"/>
                    <a:pt x="8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175;p52">
            <a:extLst>
              <a:ext uri="{FF2B5EF4-FFF2-40B4-BE49-F238E27FC236}">
                <a16:creationId xmlns:a16="http://schemas.microsoft.com/office/drawing/2014/main" id="{03533080-4F7F-C97C-69E5-731E2405DD43}"/>
              </a:ext>
            </a:extLst>
          </p:cNvPr>
          <p:cNvGrpSpPr/>
          <p:nvPr/>
        </p:nvGrpSpPr>
        <p:grpSpPr>
          <a:xfrm rot="2236796">
            <a:off x="8411361" y="1310657"/>
            <a:ext cx="1465277" cy="3522250"/>
            <a:chOff x="7325852" y="1080377"/>
            <a:chExt cx="1264151" cy="3038780"/>
          </a:xfrm>
        </p:grpSpPr>
        <p:sp>
          <p:nvSpPr>
            <p:cNvPr id="2214" name="Google Shape;2176;p52">
              <a:extLst>
                <a:ext uri="{FF2B5EF4-FFF2-40B4-BE49-F238E27FC236}">
                  <a16:creationId xmlns:a16="http://schemas.microsoft.com/office/drawing/2014/main" id="{3B17BFA3-1030-E6C5-DB9A-A81EA96DE46C}"/>
                </a:ext>
              </a:extLst>
            </p:cNvPr>
            <p:cNvSpPr/>
            <p:nvPr/>
          </p:nvSpPr>
          <p:spPr>
            <a:xfrm>
              <a:off x="7325852" y="1152728"/>
              <a:ext cx="1264151" cy="2945659"/>
            </a:xfrm>
            <a:custGeom>
              <a:avLst/>
              <a:gdLst/>
              <a:ahLst/>
              <a:cxnLst/>
              <a:rect l="l" t="t" r="r" b="b"/>
              <a:pathLst>
                <a:path w="43959" h="102431" extrusionOk="0">
                  <a:moveTo>
                    <a:pt x="8101" y="0"/>
                  </a:moveTo>
                  <a:cubicBezTo>
                    <a:pt x="7995" y="0"/>
                    <a:pt x="7922" y="135"/>
                    <a:pt x="8013" y="227"/>
                  </a:cubicBezTo>
                  <a:cubicBezTo>
                    <a:pt x="12347" y="3370"/>
                    <a:pt x="16741" y="10311"/>
                    <a:pt x="16050" y="20348"/>
                  </a:cubicBezTo>
                  <a:cubicBezTo>
                    <a:pt x="15955" y="21634"/>
                    <a:pt x="15800" y="22920"/>
                    <a:pt x="15574" y="24194"/>
                  </a:cubicBezTo>
                  <a:cubicBezTo>
                    <a:pt x="14216" y="31897"/>
                    <a:pt x="18622" y="39482"/>
                    <a:pt x="25825" y="41863"/>
                  </a:cubicBezTo>
                  <a:cubicBezTo>
                    <a:pt x="29480" y="43077"/>
                    <a:pt x="32754" y="45113"/>
                    <a:pt x="35302" y="47745"/>
                  </a:cubicBezTo>
                  <a:cubicBezTo>
                    <a:pt x="41756" y="54412"/>
                    <a:pt x="43696" y="65020"/>
                    <a:pt x="40041" y="73545"/>
                  </a:cubicBezTo>
                  <a:cubicBezTo>
                    <a:pt x="36398" y="81999"/>
                    <a:pt x="27468" y="87869"/>
                    <a:pt x="18265" y="87869"/>
                  </a:cubicBezTo>
                  <a:lnTo>
                    <a:pt x="18062" y="87869"/>
                  </a:lnTo>
                  <a:cubicBezTo>
                    <a:pt x="16848" y="87857"/>
                    <a:pt x="15550" y="87761"/>
                    <a:pt x="14300" y="87678"/>
                  </a:cubicBezTo>
                  <a:cubicBezTo>
                    <a:pt x="12911" y="87579"/>
                    <a:pt x="11508" y="87480"/>
                    <a:pt x="10143" y="87480"/>
                  </a:cubicBezTo>
                  <a:cubicBezTo>
                    <a:pt x="7062" y="87480"/>
                    <a:pt x="4172" y="87988"/>
                    <a:pt x="2060" y="90166"/>
                  </a:cubicBezTo>
                  <a:cubicBezTo>
                    <a:pt x="691" y="91571"/>
                    <a:pt x="0" y="93619"/>
                    <a:pt x="155" y="95786"/>
                  </a:cubicBezTo>
                  <a:cubicBezTo>
                    <a:pt x="322" y="97941"/>
                    <a:pt x="1310" y="99858"/>
                    <a:pt x="2858" y="101049"/>
                  </a:cubicBezTo>
                  <a:cubicBezTo>
                    <a:pt x="4069" y="101954"/>
                    <a:pt x="5548" y="102430"/>
                    <a:pt x="7053" y="102430"/>
                  </a:cubicBezTo>
                  <a:cubicBezTo>
                    <a:pt x="7071" y="102430"/>
                    <a:pt x="7090" y="102430"/>
                    <a:pt x="7108" y="102430"/>
                  </a:cubicBezTo>
                  <a:cubicBezTo>
                    <a:pt x="7632" y="102418"/>
                    <a:pt x="8144" y="102370"/>
                    <a:pt x="8656" y="102263"/>
                  </a:cubicBezTo>
                  <a:cubicBezTo>
                    <a:pt x="10776" y="101858"/>
                    <a:pt x="12573" y="100644"/>
                    <a:pt x="13562" y="98953"/>
                  </a:cubicBezTo>
                  <a:cubicBezTo>
                    <a:pt x="13643" y="98848"/>
                    <a:pt x="13547" y="98748"/>
                    <a:pt x="13451" y="98748"/>
                  </a:cubicBezTo>
                  <a:cubicBezTo>
                    <a:pt x="13406" y="98748"/>
                    <a:pt x="13362" y="98769"/>
                    <a:pt x="13335" y="98822"/>
                  </a:cubicBezTo>
                  <a:cubicBezTo>
                    <a:pt x="12383" y="100453"/>
                    <a:pt x="10656" y="101608"/>
                    <a:pt x="8597" y="102013"/>
                  </a:cubicBezTo>
                  <a:cubicBezTo>
                    <a:pt x="8094" y="102110"/>
                    <a:pt x="7593" y="102157"/>
                    <a:pt x="7100" y="102157"/>
                  </a:cubicBezTo>
                  <a:cubicBezTo>
                    <a:pt x="5582" y="102157"/>
                    <a:pt x="4145" y="101706"/>
                    <a:pt x="3013" y="100834"/>
                  </a:cubicBezTo>
                  <a:cubicBezTo>
                    <a:pt x="1512" y="99691"/>
                    <a:pt x="560" y="97846"/>
                    <a:pt x="405" y="95750"/>
                  </a:cubicBezTo>
                  <a:cubicBezTo>
                    <a:pt x="250" y="93667"/>
                    <a:pt x="917" y="91690"/>
                    <a:pt x="2227" y="90345"/>
                  </a:cubicBezTo>
                  <a:cubicBezTo>
                    <a:pt x="4278" y="88228"/>
                    <a:pt x="7122" y="87735"/>
                    <a:pt x="10159" y="87735"/>
                  </a:cubicBezTo>
                  <a:cubicBezTo>
                    <a:pt x="11511" y="87735"/>
                    <a:pt x="12901" y="87833"/>
                    <a:pt x="14276" y="87928"/>
                  </a:cubicBezTo>
                  <a:cubicBezTo>
                    <a:pt x="15526" y="88023"/>
                    <a:pt x="16824" y="88107"/>
                    <a:pt x="18050" y="88119"/>
                  </a:cubicBezTo>
                  <a:lnTo>
                    <a:pt x="18253" y="88119"/>
                  </a:lnTo>
                  <a:cubicBezTo>
                    <a:pt x="27563" y="88119"/>
                    <a:pt x="36588" y="82189"/>
                    <a:pt x="40267" y="73641"/>
                  </a:cubicBezTo>
                  <a:cubicBezTo>
                    <a:pt x="43958" y="65020"/>
                    <a:pt x="42006" y="54293"/>
                    <a:pt x="35481" y="47554"/>
                  </a:cubicBezTo>
                  <a:cubicBezTo>
                    <a:pt x="32814" y="44828"/>
                    <a:pt x="29516" y="42792"/>
                    <a:pt x="25896" y="41613"/>
                  </a:cubicBezTo>
                  <a:cubicBezTo>
                    <a:pt x="18812" y="39279"/>
                    <a:pt x="14478" y="31802"/>
                    <a:pt x="15812" y="24230"/>
                  </a:cubicBezTo>
                  <a:cubicBezTo>
                    <a:pt x="16038" y="22956"/>
                    <a:pt x="16205" y="21658"/>
                    <a:pt x="16288" y="20360"/>
                  </a:cubicBezTo>
                  <a:cubicBezTo>
                    <a:pt x="16562" y="16419"/>
                    <a:pt x="16026" y="12490"/>
                    <a:pt x="14740" y="9026"/>
                  </a:cubicBezTo>
                  <a:cubicBezTo>
                    <a:pt x="13335" y="5239"/>
                    <a:pt x="11061" y="2120"/>
                    <a:pt x="8156" y="13"/>
                  </a:cubicBezTo>
                  <a:cubicBezTo>
                    <a:pt x="8137" y="4"/>
                    <a:pt x="8118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177;p52">
              <a:extLst>
                <a:ext uri="{FF2B5EF4-FFF2-40B4-BE49-F238E27FC236}">
                  <a16:creationId xmlns:a16="http://schemas.microsoft.com/office/drawing/2014/main" id="{38340F5D-71E9-DF2D-E39D-9D384B2C4D47}"/>
                </a:ext>
              </a:extLst>
            </p:cNvPr>
            <p:cNvSpPr/>
            <p:nvPr/>
          </p:nvSpPr>
          <p:spPr>
            <a:xfrm>
              <a:off x="7469317" y="1084144"/>
              <a:ext cx="257495" cy="254878"/>
            </a:xfrm>
            <a:custGeom>
              <a:avLst/>
              <a:gdLst/>
              <a:ahLst/>
              <a:cxnLst/>
              <a:rect l="l" t="t" r="r" b="b"/>
              <a:pathLst>
                <a:path w="8954" h="8863" extrusionOk="0">
                  <a:moveTo>
                    <a:pt x="1922" y="0"/>
                  </a:moveTo>
                  <a:cubicBezTo>
                    <a:pt x="1570" y="0"/>
                    <a:pt x="1221" y="109"/>
                    <a:pt x="929" y="314"/>
                  </a:cubicBezTo>
                  <a:cubicBezTo>
                    <a:pt x="845" y="373"/>
                    <a:pt x="774" y="433"/>
                    <a:pt x="703" y="504"/>
                  </a:cubicBezTo>
                  <a:cubicBezTo>
                    <a:pt x="12" y="1183"/>
                    <a:pt x="0" y="2278"/>
                    <a:pt x="679" y="2969"/>
                  </a:cubicBezTo>
                  <a:lnTo>
                    <a:pt x="5941" y="8327"/>
                  </a:lnTo>
                  <a:lnTo>
                    <a:pt x="6465" y="8863"/>
                  </a:lnTo>
                  <a:lnTo>
                    <a:pt x="8954" y="6410"/>
                  </a:lnTo>
                  <a:lnTo>
                    <a:pt x="3167" y="528"/>
                  </a:lnTo>
                  <a:cubicBezTo>
                    <a:pt x="2893" y="254"/>
                    <a:pt x="2536" y="64"/>
                    <a:pt x="2155" y="16"/>
                  </a:cubicBezTo>
                  <a:cubicBezTo>
                    <a:pt x="2078" y="5"/>
                    <a:pt x="2000" y="0"/>
                    <a:pt x="1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178;p52">
              <a:extLst>
                <a:ext uri="{FF2B5EF4-FFF2-40B4-BE49-F238E27FC236}">
                  <a16:creationId xmlns:a16="http://schemas.microsoft.com/office/drawing/2014/main" id="{923E34A7-7AE4-D2E0-F689-A8302DBD5385}"/>
                </a:ext>
              </a:extLst>
            </p:cNvPr>
            <p:cNvSpPr/>
            <p:nvPr/>
          </p:nvSpPr>
          <p:spPr>
            <a:xfrm>
              <a:off x="7469317" y="1093145"/>
              <a:ext cx="218126" cy="230118"/>
            </a:xfrm>
            <a:custGeom>
              <a:avLst/>
              <a:gdLst/>
              <a:ahLst/>
              <a:cxnLst/>
              <a:rect l="l" t="t" r="r" b="b"/>
              <a:pathLst>
                <a:path w="7585" h="8002" extrusionOk="0">
                  <a:moveTo>
                    <a:pt x="929" y="1"/>
                  </a:moveTo>
                  <a:cubicBezTo>
                    <a:pt x="845" y="60"/>
                    <a:pt x="762" y="120"/>
                    <a:pt x="703" y="191"/>
                  </a:cubicBezTo>
                  <a:cubicBezTo>
                    <a:pt x="12" y="870"/>
                    <a:pt x="0" y="1965"/>
                    <a:pt x="679" y="2656"/>
                  </a:cubicBezTo>
                  <a:lnTo>
                    <a:pt x="5941" y="8002"/>
                  </a:lnTo>
                  <a:lnTo>
                    <a:pt x="7584" y="6371"/>
                  </a:lnTo>
                  <a:lnTo>
                    <a:pt x="1798" y="489"/>
                  </a:lnTo>
                  <a:cubicBezTo>
                    <a:pt x="1560" y="239"/>
                    <a:pt x="1262" y="72"/>
                    <a:pt x="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179;p52">
              <a:extLst>
                <a:ext uri="{FF2B5EF4-FFF2-40B4-BE49-F238E27FC236}">
                  <a16:creationId xmlns:a16="http://schemas.microsoft.com/office/drawing/2014/main" id="{594A702B-C1FB-3C53-2F00-1A22942E9673}"/>
                </a:ext>
              </a:extLst>
            </p:cNvPr>
            <p:cNvSpPr/>
            <p:nvPr/>
          </p:nvSpPr>
          <p:spPr>
            <a:xfrm>
              <a:off x="7465205" y="1080377"/>
              <a:ext cx="265719" cy="262412"/>
            </a:xfrm>
            <a:custGeom>
              <a:avLst/>
              <a:gdLst/>
              <a:ahLst/>
              <a:cxnLst/>
              <a:rect l="l" t="t" r="r" b="b"/>
              <a:pathLst>
                <a:path w="9240" h="9125" extrusionOk="0">
                  <a:moveTo>
                    <a:pt x="2060" y="254"/>
                  </a:moveTo>
                  <a:cubicBezTo>
                    <a:pt x="2131" y="254"/>
                    <a:pt x="2203" y="266"/>
                    <a:pt x="2274" y="266"/>
                  </a:cubicBezTo>
                  <a:cubicBezTo>
                    <a:pt x="2631" y="314"/>
                    <a:pt x="2965" y="481"/>
                    <a:pt x="3215" y="743"/>
                  </a:cubicBezTo>
                  <a:lnTo>
                    <a:pt x="8918" y="6553"/>
                  </a:lnTo>
                  <a:lnTo>
                    <a:pt x="6620" y="8815"/>
                  </a:lnTo>
                  <a:lnTo>
                    <a:pt x="917" y="3005"/>
                  </a:lnTo>
                  <a:cubicBezTo>
                    <a:pt x="286" y="2374"/>
                    <a:pt x="298" y="1350"/>
                    <a:pt x="929" y="731"/>
                  </a:cubicBezTo>
                  <a:cubicBezTo>
                    <a:pt x="1000" y="659"/>
                    <a:pt x="1072" y="612"/>
                    <a:pt x="1143" y="552"/>
                  </a:cubicBezTo>
                  <a:cubicBezTo>
                    <a:pt x="1417" y="362"/>
                    <a:pt x="1739" y="266"/>
                    <a:pt x="2060" y="254"/>
                  </a:cubicBezTo>
                  <a:close/>
                  <a:moveTo>
                    <a:pt x="2061" y="1"/>
                  </a:moveTo>
                  <a:cubicBezTo>
                    <a:pt x="1688" y="1"/>
                    <a:pt x="1312" y="111"/>
                    <a:pt x="988" y="338"/>
                  </a:cubicBezTo>
                  <a:cubicBezTo>
                    <a:pt x="905" y="397"/>
                    <a:pt x="822" y="469"/>
                    <a:pt x="750" y="540"/>
                  </a:cubicBezTo>
                  <a:cubicBezTo>
                    <a:pt x="12" y="1266"/>
                    <a:pt x="0" y="2457"/>
                    <a:pt x="726" y="3195"/>
                  </a:cubicBezTo>
                  <a:lnTo>
                    <a:pt x="6513" y="9077"/>
                  </a:lnTo>
                  <a:cubicBezTo>
                    <a:pt x="6537" y="9113"/>
                    <a:pt x="6572" y="9125"/>
                    <a:pt x="6608" y="9125"/>
                  </a:cubicBezTo>
                  <a:cubicBezTo>
                    <a:pt x="6644" y="9113"/>
                    <a:pt x="6680" y="9101"/>
                    <a:pt x="6703" y="9077"/>
                  </a:cubicBezTo>
                  <a:lnTo>
                    <a:pt x="9192" y="6636"/>
                  </a:lnTo>
                  <a:cubicBezTo>
                    <a:pt x="9239" y="6589"/>
                    <a:pt x="9239" y="6505"/>
                    <a:pt x="9192" y="6446"/>
                  </a:cubicBezTo>
                  <a:lnTo>
                    <a:pt x="3405" y="564"/>
                  </a:lnTo>
                  <a:cubicBezTo>
                    <a:pt x="3040" y="192"/>
                    <a:pt x="2552" y="1"/>
                    <a:pt x="2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180;p52">
              <a:extLst>
                <a:ext uri="{FF2B5EF4-FFF2-40B4-BE49-F238E27FC236}">
                  <a16:creationId xmlns:a16="http://schemas.microsoft.com/office/drawing/2014/main" id="{DFB18BF7-0CF6-A8BA-70FF-F8119732841F}"/>
                </a:ext>
              </a:extLst>
            </p:cNvPr>
            <p:cNvSpPr/>
            <p:nvPr/>
          </p:nvSpPr>
          <p:spPr>
            <a:xfrm>
              <a:off x="7592221" y="3894388"/>
              <a:ext cx="278746" cy="221001"/>
            </a:xfrm>
            <a:custGeom>
              <a:avLst/>
              <a:gdLst/>
              <a:ahLst/>
              <a:cxnLst/>
              <a:rect l="l" t="t" r="r" b="b"/>
              <a:pathLst>
                <a:path w="9693" h="7685" extrusionOk="0">
                  <a:moveTo>
                    <a:pt x="7892" y="0"/>
                  </a:moveTo>
                  <a:cubicBezTo>
                    <a:pt x="7570" y="0"/>
                    <a:pt x="7245" y="90"/>
                    <a:pt x="6954" y="278"/>
                  </a:cubicBezTo>
                  <a:lnTo>
                    <a:pt x="643" y="4339"/>
                  </a:lnTo>
                  <a:lnTo>
                    <a:pt x="0" y="4755"/>
                  </a:lnTo>
                  <a:lnTo>
                    <a:pt x="1894" y="7684"/>
                  </a:lnTo>
                  <a:lnTo>
                    <a:pt x="8835" y="3219"/>
                  </a:lnTo>
                  <a:cubicBezTo>
                    <a:pt x="9168" y="3005"/>
                    <a:pt x="9418" y="2695"/>
                    <a:pt x="9549" y="2326"/>
                  </a:cubicBezTo>
                  <a:cubicBezTo>
                    <a:pt x="9692" y="1910"/>
                    <a:pt x="9668" y="1457"/>
                    <a:pt x="9502" y="1052"/>
                  </a:cubicBezTo>
                  <a:cubicBezTo>
                    <a:pt x="9454" y="969"/>
                    <a:pt x="9418" y="874"/>
                    <a:pt x="9359" y="802"/>
                  </a:cubicBezTo>
                  <a:cubicBezTo>
                    <a:pt x="9023" y="284"/>
                    <a:pt x="8464" y="0"/>
                    <a:pt x="7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181;p52">
              <a:extLst>
                <a:ext uri="{FF2B5EF4-FFF2-40B4-BE49-F238E27FC236}">
                  <a16:creationId xmlns:a16="http://schemas.microsoft.com/office/drawing/2014/main" id="{AD01E59B-3F22-DFCA-A629-7D13E2E27A79}"/>
                </a:ext>
              </a:extLst>
            </p:cNvPr>
            <p:cNvSpPr/>
            <p:nvPr/>
          </p:nvSpPr>
          <p:spPr>
            <a:xfrm>
              <a:off x="7610712" y="3894273"/>
              <a:ext cx="254763" cy="180712"/>
            </a:xfrm>
            <a:custGeom>
              <a:avLst/>
              <a:gdLst/>
              <a:ahLst/>
              <a:cxnLst/>
              <a:rect l="l" t="t" r="r" b="b"/>
              <a:pathLst>
                <a:path w="8859" h="6284" extrusionOk="0">
                  <a:moveTo>
                    <a:pt x="7263" y="1"/>
                  </a:moveTo>
                  <a:cubicBezTo>
                    <a:pt x="6936" y="1"/>
                    <a:pt x="6605" y="92"/>
                    <a:pt x="6311" y="282"/>
                  </a:cubicBezTo>
                  <a:lnTo>
                    <a:pt x="0" y="4343"/>
                  </a:lnTo>
                  <a:lnTo>
                    <a:pt x="1262" y="6283"/>
                  </a:lnTo>
                  <a:lnTo>
                    <a:pt x="8204" y="1818"/>
                  </a:lnTo>
                  <a:cubicBezTo>
                    <a:pt x="8490" y="1640"/>
                    <a:pt x="8716" y="1378"/>
                    <a:pt x="8859" y="1068"/>
                  </a:cubicBezTo>
                  <a:cubicBezTo>
                    <a:pt x="8823" y="973"/>
                    <a:pt x="8775" y="878"/>
                    <a:pt x="8728" y="794"/>
                  </a:cubicBezTo>
                  <a:cubicBezTo>
                    <a:pt x="8394" y="279"/>
                    <a:pt x="7835" y="1"/>
                    <a:pt x="7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182;p52">
              <a:extLst>
                <a:ext uri="{FF2B5EF4-FFF2-40B4-BE49-F238E27FC236}">
                  <a16:creationId xmlns:a16="http://schemas.microsoft.com/office/drawing/2014/main" id="{0E6F06CA-A793-CF33-98E9-549EE03CCFCC}"/>
                </a:ext>
              </a:extLst>
            </p:cNvPr>
            <p:cNvSpPr/>
            <p:nvPr/>
          </p:nvSpPr>
          <p:spPr>
            <a:xfrm>
              <a:off x="7588454" y="3890736"/>
              <a:ext cx="286281" cy="228421"/>
            </a:xfrm>
            <a:custGeom>
              <a:avLst/>
              <a:gdLst/>
              <a:ahLst/>
              <a:cxnLst/>
              <a:rect l="l" t="t" r="r" b="b"/>
              <a:pathLst>
                <a:path w="9955" h="7943" extrusionOk="0">
                  <a:moveTo>
                    <a:pt x="8027" y="263"/>
                  </a:moveTo>
                  <a:cubicBezTo>
                    <a:pt x="8553" y="263"/>
                    <a:pt x="9072" y="523"/>
                    <a:pt x="9383" y="1001"/>
                  </a:cubicBezTo>
                  <a:cubicBezTo>
                    <a:pt x="9430" y="1084"/>
                    <a:pt x="9478" y="1156"/>
                    <a:pt x="9502" y="1251"/>
                  </a:cubicBezTo>
                  <a:cubicBezTo>
                    <a:pt x="9668" y="1620"/>
                    <a:pt x="9680" y="2037"/>
                    <a:pt x="9549" y="2418"/>
                  </a:cubicBezTo>
                  <a:cubicBezTo>
                    <a:pt x="9430" y="2751"/>
                    <a:pt x="9204" y="3049"/>
                    <a:pt x="8894" y="3239"/>
                  </a:cubicBezTo>
                  <a:lnTo>
                    <a:pt x="2072" y="7644"/>
                  </a:lnTo>
                  <a:lnTo>
                    <a:pt x="322" y="4918"/>
                  </a:lnTo>
                  <a:lnTo>
                    <a:pt x="7156" y="525"/>
                  </a:lnTo>
                  <a:cubicBezTo>
                    <a:pt x="7424" y="347"/>
                    <a:pt x="7727" y="263"/>
                    <a:pt x="8027" y="263"/>
                  </a:cubicBezTo>
                  <a:close/>
                  <a:moveTo>
                    <a:pt x="8022" y="0"/>
                  </a:moveTo>
                  <a:cubicBezTo>
                    <a:pt x="7676" y="0"/>
                    <a:pt x="7326" y="97"/>
                    <a:pt x="7013" y="298"/>
                  </a:cubicBezTo>
                  <a:lnTo>
                    <a:pt x="60" y="4775"/>
                  </a:lnTo>
                  <a:cubicBezTo>
                    <a:pt x="36" y="4799"/>
                    <a:pt x="12" y="4823"/>
                    <a:pt x="12" y="4858"/>
                  </a:cubicBezTo>
                  <a:cubicBezTo>
                    <a:pt x="0" y="4894"/>
                    <a:pt x="12" y="4930"/>
                    <a:pt x="24" y="4966"/>
                  </a:cubicBezTo>
                  <a:lnTo>
                    <a:pt x="1917" y="7883"/>
                  </a:lnTo>
                  <a:cubicBezTo>
                    <a:pt x="1941" y="7918"/>
                    <a:pt x="1989" y="7942"/>
                    <a:pt x="2025" y="7942"/>
                  </a:cubicBezTo>
                  <a:cubicBezTo>
                    <a:pt x="2048" y="7942"/>
                    <a:pt x="2072" y="7942"/>
                    <a:pt x="2096" y="7930"/>
                  </a:cubicBezTo>
                  <a:lnTo>
                    <a:pt x="9037" y="3453"/>
                  </a:lnTo>
                  <a:cubicBezTo>
                    <a:pt x="9394" y="3239"/>
                    <a:pt x="9656" y="2894"/>
                    <a:pt x="9799" y="2501"/>
                  </a:cubicBezTo>
                  <a:cubicBezTo>
                    <a:pt x="9954" y="2060"/>
                    <a:pt x="9942" y="1572"/>
                    <a:pt x="9752" y="1144"/>
                  </a:cubicBezTo>
                  <a:cubicBezTo>
                    <a:pt x="9704" y="1048"/>
                    <a:pt x="9656" y="953"/>
                    <a:pt x="9597" y="870"/>
                  </a:cubicBezTo>
                  <a:cubicBezTo>
                    <a:pt x="9239" y="306"/>
                    <a:pt x="8637" y="0"/>
                    <a:pt x="8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8"/>
          <p:cNvSpPr txBox="1">
            <a:spLocks noGrp="1"/>
          </p:cNvSpPr>
          <p:nvPr>
            <p:ph type="title"/>
          </p:nvPr>
        </p:nvSpPr>
        <p:spPr>
          <a:xfrm>
            <a:off x="676614" y="70526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Disciplinas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2017" name="Google Shape;2017;p48"/>
          <p:cNvSpPr txBox="1">
            <a:spLocks noGrp="1"/>
          </p:cNvSpPr>
          <p:nvPr>
            <p:ph type="title" idx="2"/>
          </p:nvPr>
        </p:nvSpPr>
        <p:spPr>
          <a:xfrm>
            <a:off x="2088064" y="2118770"/>
            <a:ext cx="2290200" cy="953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Disciplina con mayor cantidad de medallas</a:t>
            </a:r>
            <a:endParaRPr dirty="0"/>
          </a:p>
        </p:txBody>
      </p:sp>
      <p:sp>
        <p:nvSpPr>
          <p:cNvPr id="2020" name="Google Shape;2020;p48"/>
          <p:cNvSpPr txBox="1">
            <a:spLocks noGrp="1"/>
          </p:cNvSpPr>
          <p:nvPr>
            <p:ph type="title" idx="5"/>
          </p:nvPr>
        </p:nvSpPr>
        <p:spPr>
          <a:xfrm>
            <a:off x="2088127" y="2934045"/>
            <a:ext cx="2290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Atletismo con 3087 medallas</a:t>
            </a:r>
          </a:p>
        </p:txBody>
      </p:sp>
      <p:sp>
        <p:nvSpPr>
          <p:cNvPr id="2022" name="Google Shape;2022;p48"/>
          <p:cNvSpPr/>
          <p:nvPr/>
        </p:nvSpPr>
        <p:spPr>
          <a:xfrm>
            <a:off x="760396" y="2059078"/>
            <a:ext cx="189000" cy="189000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8"/>
          <p:cNvSpPr txBox="1">
            <a:spLocks noGrp="1"/>
          </p:cNvSpPr>
          <p:nvPr>
            <p:ph type="title" idx="6"/>
          </p:nvPr>
        </p:nvSpPr>
        <p:spPr>
          <a:xfrm>
            <a:off x="6012714" y="2118770"/>
            <a:ext cx="2290200" cy="905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Disciplina con menor cantidad de medallas</a:t>
            </a:r>
          </a:p>
        </p:txBody>
      </p:sp>
      <p:sp>
        <p:nvSpPr>
          <p:cNvPr id="2027" name="Google Shape;2027;p48"/>
          <p:cNvSpPr txBox="1">
            <a:spLocks noGrp="1"/>
          </p:cNvSpPr>
          <p:nvPr>
            <p:ph type="title" idx="9"/>
          </p:nvPr>
        </p:nvSpPr>
        <p:spPr>
          <a:xfrm>
            <a:off x="6012777" y="2934045"/>
            <a:ext cx="2290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Aeronáutica con 1 medalla</a:t>
            </a:r>
            <a:endParaRPr dirty="0"/>
          </a:p>
        </p:txBody>
      </p:sp>
      <p:sp>
        <p:nvSpPr>
          <p:cNvPr id="2037" name="Google Shape;2037;p48"/>
          <p:cNvSpPr/>
          <p:nvPr/>
        </p:nvSpPr>
        <p:spPr>
          <a:xfrm>
            <a:off x="4722117" y="2071435"/>
            <a:ext cx="189000" cy="189000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3" name="Google Shape;2053;p48"/>
          <p:cNvGrpSpPr/>
          <p:nvPr/>
        </p:nvGrpSpPr>
        <p:grpSpPr>
          <a:xfrm>
            <a:off x="5236052" y="3153710"/>
            <a:ext cx="257542" cy="274098"/>
            <a:chOff x="6401125" y="1514900"/>
            <a:chExt cx="339900" cy="361750"/>
          </a:xfrm>
        </p:grpSpPr>
        <p:sp>
          <p:nvSpPr>
            <p:cNvPr id="2054" name="Google Shape;2054;p48"/>
            <p:cNvSpPr/>
            <p:nvPr/>
          </p:nvSpPr>
          <p:spPr>
            <a:xfrm>
              <a:off x="6636925" y="1514900"/>
              <a:ext cx="85650" cy="64050"/>
            </a:xfrm>
            <a:custGeom>
              <a:avLst/>
              <a:gdLst/>
              <a:ahLst/>
              <a:cxnLst/>
              <a:rect l="l" t="t" r="r" b="b"/>
              <a:pathLst>
                <a:path w="3426" h="2562" extrusionOk="0">
                  <a:moveTo>
                    <a:pt x="1720" y="0"/>
                  </a:moveTo>
                  <a:cubicBezTo>
                    <a:pt x="587" y="0"/>
                    <a:pt x="0" y="1361"/>
                    <a:pt x="794" y="2179"/>
                  </a:cubicBezTo>
                  <a:cubicBezTo>
                    <a:pt x="1049" y="2434"/>
                    <a:pt x="1381" y="2562"/>
                    <a:pt x="1712" y="2562"/>
                  </a:cubicBezTo>
                  <a:cubicBezTo>
                    <a:pt x="2033" y="2562"/>
                    <a:pt x="2353" y="2443"/>
                    <a:pt x="2604" y="2203"/>
                  </a:cubicBezTo>
                  <a:cubicBezTo>
                    <a:pt x="3426" y="1405"/>
                    <a:pt x="2866" y="24"/>
                    <a:pt x="1735" y="0"/>
                  </a:cubicBezTo>
                  <a:cubicBezTo>
                    <a:pt x="1730" y="0"/>
                    <a:pt x="1725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6401125" y="1561000"/>
              <a:ext cx="339900" cy="315650"/>
            </a:xfrm>
            <a:custGeom>
              <a:avLst/>
              <a:gdLst/>
              <a:ahLst/>
              <a:cxnLst/>
              <a:rect l="l" t="t" r="r" b="b"/>
              <a:pathLst>
                <a:path w="13596" h="12626" extrusionOk="0">
                  <a:moveTo>
                    <a:pt x="8000" y="7336"/>
                  </a:moveTo>
                  <a:lnTo>
                    <a:pt x="8417" y="7801"/>
                  </a:lnTo>
                  <a:lnTo>
                    <a:pt x="7750" y="10277"/>
                  </a:lnTo>
                  <a:lnTo>
                    <a:pt x="4690" y="9146"/>
                  </a:lnTo>
                  <a:lnTo>
                    <a:pt x="7738" y="7574"/>
                  </a:lnTo>
                  <a:cubicBezTo>
                    <a:pt x="7833" y="7515"/>
                    <a:pt x="7928" y="7431"/>
                    <a:pt x="8000" y="7336"/>
                  </a:cubicBezTo>
                  <a:close/>
                  <a:moveTo>
                    <a:pt x="6705" y="0"/>
                  </a:moveTo>
                  <a:cubicBezTo>
                    <a:pt x="6518" y="0"/>
                    <a:pt x="6329" y="83"/>
                    <a:pt x="6202" y="228"/>
                  </a:cubicBezTo>
                  <a:lnTo>
                    <a:pt x="4559" y="2002"/>
                  </a:lnTo>
                  <a:cubicBezTo>
                    <a:pt x="4058" y="2512"/>
                    <a:pt x="4539" y="3198"/>
                    <a:pt x="5072" y="3198"/>
                  </a:cubicBezTo>
                  <a:cubicBezTo>
                    <a:pt x="5248" y="3198"/>
                    <a:pt x="5429" y="3123"/>
                    <a:pt x="5583" y="2943"/>
                  </a:cubicBezTo>
                  <a:lnTo>
                    <a:pt x="6940" y="1466"/>
                  </a:lnTo>
                  <a:lnTo>
                    <a:pt x="7845" y="1693"/>
                  </a:lnTo>
                  <a:lnTo>
                    <a:pt x="5904" y="3574"/>
                  </a:lnTo>
                  <a:cubicBezTo>
                    <a:pt x="5583" y="3860"/>
                    <a:pt x="5345" y="4229"/>
                    <a:pt x="5512" y="4633"/>
                  </a:cubicBezTo>
                  <a:lnTo>
                    <a:pt x="6274" y="6455"/>
                  </a:lnTo>
                  <a:lnTo>
                    <a:pt x="2571" y="8372"/>
                  </a:lnTo>
                  <a:lnTo>
                    <a:pt x="2535" y="8360"/>
                  </a:lnTo>
                  <a:cubicBezTo>
                    <a:pt x="1666" y="8039"/>
                    <a:pt x="1428" y="7408"/>
                    <a:pt x="1178" y="6848"/>
                  </a:cubicBezTo>
                  <a:cubicBezTo>
                    <a:pt x="1068" y="6637"/>
                    <a:pt x="886" y="6548"/>
                    <a:pt x="704" y="6548"/>
                  </a:cubicBezTo>
                  <a:cubicBezTo>
                    <a:pt x="353" y="6548"/>
                    <a:pt x="1" y="6881"/>
                    <a:pt x="166" y="7312"/>
                  </a:cubicBezTo>
                  <a:cubicBezTo>
                    <a:pt x="428" y="7872"/>
                    <a:pt x="809" y="8908"/>
                    <a:pt x="2154" y="9396"/>
                  </a:cubicBezTo>
                  <a:lnTo>
                    <a:pt x="10322" y="12420"/>
                  </a:lnTo>
                  <a:cubicBezTo>
                    <a:pt x="10722" y="12569"/>
                    <a:pt x="11088" y="12626"/>
                    <a:pt x="11419" y="12626"/>
                  </a:cubicBezTo>
                  <a:cubicBezTo>
                    <a:pt x="12204" y="12626"/>
                    <a:pt x="12794" y="12307"/>
                    <a:pt x="13179" y="12122"/>
                  </a:cubicBezTo>
                  <a:cubicBezTo>
                    <a:pt x="13465" y="12003"/>
                    <a:pt x="13596" y="11670"/>
                    <a:pt x="13465" y="11384"/>
                  </a:cubicBezTo>
                  <a:cubicBezTo>
                    <a:pt x="13378" y="11183"/>
                    <a:pt x="13175" y="11059"/>
                    <a:pt x="12965" y="11059"/>
                  </a:cubicBezTo>
                  <a:cubicBezTo>
                    <a:pt x="12889" y="11059"/>
                    <a:pt x="12811" y="11076"/>
                    <a:pt x="12739" y="11110"/>
                  </a:cubicBezTo>
                  <a:cubicBezTo>
                    <a:pt x="12343" y="11296"/>
                    <a:pt x="11936" y="11516"/>
                    <a:pt x="11424" y="11516"/>
                  </a:cubicBezTo>
                  <a:cubicBezTo>
                    <a:pt x="11211" y="11516"/>
                    <a:pt x="10981" y="11479"/>
                    <a:pt x="10726" y="11384"/>
                  </a:cubicBezTo>
                  <a:lnTo>
                    <a:pt x="9322" y="10872"/>
                  </a:lnTo>
                  <a:lnTo>
                    <a:pt x="10143" y="7812"/>
                  </a:lnTo>
                  <a:cubicBezTo>
                    <a:pt x="10214" y="7539"/>
                    <a:pt x="10143" y="7241"/>
                    <a:pt x="9953" y="7039"/>
                  </a:cubicBezTo>
                  <a:lnTo>
                    <a:pt x="8202" y="5086"/>
                  </a:lnTo>
                  <a:lnTo>
                    <a:pt x="9369" y="3943"/>
                  </a:lnTo>
                  <a:lnTo>
                    <a:pt x="9548" y="4526"/>
                  </a:lnTo>
                  <a:cubicBezTo>
                    <a:pt x="9619" y="4741"/>
                    <a:pt x="9798" y="4919"/>
                    <a:pt x="10024" y="4979"/>
                  </a:cubicBezTo>
                  <a:lnTo>
                    <a:pt x="12227" y="5622"/>
                  </a:lnTo>
                  <a:cubicBezTo>
                    <a:pt x="12298" y="5644"/>
                    <a:pt x="12370" y="5655"/>
                    <a:pt x="12441" y="5655"/>
                  </a:cubicBezTo>
                  <a:cubicBezTo>
                    <a:pt x="12749" y="5655"/>
                    <a:pt x="13033" y="5455"/>
                    <a:pt x="13120" y="5145"/>
                  </a:cubicBezTo>
                  <a:cubicBezTo>
                    <a:pt x="13227" y="4764"/>
                    <a:pt x="13001" y="4372"/>
                    <a:pt x="12608" y="4288"/>
                  </a:cubicBezTo>
                  <a:lnTo>
                    <a:pt x="10762" y="3752"/>
                  </a:lnTo>
                  <a:lnTo>
                    <a:pt x="10476" y="2848"/>
                  </a:lnTo>
                  <a:cubicBezTo>
                    <a:pt x="10857" y="2419"/>
                    <a:pt x="10846" y="1776"/>
                    <a:pt x="10441" y="1359"/>
                  </a:cubicBezTo>
                  <a:lnTo>
                    <a:pt x="10119" y="1026"/>
                  </a:lnTo>
                  <a:cubicBezTo>
                    <a:pt x="9964" y="883"/>
                    <a:pt x="9786" y="776"/>
                    <a:pt x="9595" y="716"/>
                  </a:cubicBezTo>
                  <a:lnTo>
                    <a:pt x="6881" y="26"/>
                  </a:lnTo>
                  <a:cubicBezTo>
                    <a:pt x="6824" y="9"/>
                    <a:pt x="6765" y="0"/>
                    <a:pt x="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un, Jump, Throw | Athletics at Saxton Field">
            <a:extLst>
              <a:ext uri="{FF2B5EF4-FFF2-40B4-BE49-F238E27FC236}">
                <a16:creationId xmlns:a16="http://schemas.microsoft.com/office/drawing/2014/main" id="{96CC6E76-1084-7563-BEF0-5C3711853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/>
          <a:stretch/>
        </p:blipFill>
        <p:spPr bwMode="auto">
          <a:xfrm>
            <a:off x="821174" y="2122896"/>
            <a:ext cx="1190626" cy="90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cinco nuevos actores de la industria aeronáutica mundial | Aviación 21">
            <a:extLst>
              <a:ext uri="{FF2B5EF4-FFF2-40B4-BE49-F238E27FC236}">
                <a16:creationId xmlns:a16="http://schemas.microsoft.com/office/drawing/2014/main" id="{20610036-A436-D479-0532-BCD629CDF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9" r="24351"/>
          <a:stretch/>
        </p:blipFill>
        <p:spPr bwMode="auto">
          <a:xfrm>
            <a:off x="4765675" y="2118770"/>
            <a:ext cx="1125314" cy="8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9BFA26-E42A-5A09-4234-85C03F5E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2" y="346141"/>
            <a:ext cx="7666513" cy="4277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▷ Mapamundi para imprimir | Mapas en alta calidad【GRATIS】">
            <a:extLst>
              <a:ext uri="{FF2B5EF4-FFF2-40B4-BE49-F238E27FC236}">
                <a16:creationId xmlns:a16="http://schemas.microsoft.com/office/drawing/2014/main" id="{57704326-1142-AD57-D08E-1D195E4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86" y="1026414"/>
            <a:ext cx="4982928" cy="33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0" name="Google Shape;1800;p45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Lugares con mayor cantidad de medallas</a:t>
            </a:r>
            <a:endParaRPr dirty="0"/>
          </a:p>
        </p:txBody>
      </p:sp>
      <p:sp>
        <p:nvSpPr>
          <p:cNvPr id="1801" name="Google Shape;1801;p45"/>
          <p:cNvSpPr txBox="1"/>
          <p:nvPr/>
        </p:nvSpPr>
        <p:spPr>
          <a:xfrm>
            <a:off x="1276405" y="1174394"/>
            <a:ext cx="25833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Estados Unidos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2" name="Google Shape;1802;p45"/>
          <p:cNvSpPr txBox="1"/>
          <p:nvPr/>
        </p:nvSpPr>
        <p:spPr>
          <a:xfrm>
            <a:off x="1276357" y="1491379"/>
            <a:ext cx="2583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rgbClr val="686868"/>
                </a:solidFill>
                <a:latin typeface="Commissioner"/>
                <a:ea typeface="Commissioner"/>
                <a:cs typeface="Commissioner"/>
                <a:sym typeface="Commissioner"/>
              </a:rPr>
              <a:t>2985 medallas</a:t>
            </a:r>
          </a:p>
        </p:txBody>
      </p:sp>
      <p:sp>
        <p:nvSpPr>
          <p:cNvPr id="1803" name="Google Shape;1803;p45"/>
          <p:cNvSpPr txBox="1"/>
          <p:nvPr/>
        </p:nvSpPr>
        <p:spPr>
          <a:xfrm>
            <a:off x="546968" y="1305616"/>
            <a:ext cx="543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3000" dirty="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4" name="Google Shape;1804;p45"/>
          <p:cNvSpPr txBox="1"/>
          <p:nvPr/>
        </p:nvSpPr>
        <p:spPr>
          <a:xfrm>
            <a:off x="1276405" y="2018467"/>
            <a:ext cx="25833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Unión sovietica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5" name="Google Shape;1805;p45"/>
          <p:cNvSpPr txBox="1"/>
          <p:nvPr/>
        </p:nvSpPr>
        <p:spPr>
          <a:xfrm>
            <a:off x="1276357" y="2335451"/>
            <a:ext cx="2583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686868"/>
                </a:solidFill>
                <a:latin typeface="Commissioner"/>
                <a:ea typeface="Commissioner"/>
                <a:cs typeface="Commissioner"/>
                <a:sym typeface="Commissioner"/>
              </a:rPr>
              <a:t>1204 Medallas</a:t>
            </a:r>
          </a:p>
        </p:txBody>
      </p:sp>
      <p:sp>
        <p:nvSpPr>
          <p:cNvPr id="1806" name="Google Shape;1806;p45"/>
          <p:cNvSpPr txBox="1"/>
          <p:nvPr/>
        </p:nvSpPr>
        <p:spPr>
          <a:xfrm>
            <a:off x="546968" y="2149208"/>
            <a:ext cx="543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3000" dirty="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7" name="Google Shape;1807;p45"/>
          <p:cNvSpPr txBox="1"/>
          <p:nvPr/>
        </p:nvSpPr>
        <p:spPr>
          <a:xfrm>
            <a:off x="1276405" y="2862539"/>
            <a:ext cx="25833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Alemania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8" name="Google Shape;1808;p45"/>
          <p:cNvSpPr txBox="1"/>
          <p:nvPr/>
        </p:nvSpPr>
        <p:spPr>
          <a:xfrm>
            <a:off x="1276357" y="3179523"/>
            <a:ext cx="2583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686868"/>
                </a:solidFill>
                <a:latin typeface="Commissioner"/>
                <a:ea typeface="Commissioner"/>
                <a:cs typeface="Commissioner"/>
                <a:sym typeface="Commissioner"/>
              </a:rPr>
              <a:t>1083 Medallas</a:t>
            </a:r>
          </a:p>
        </p:txBody>
      </p:sp>
      <p:sp>
        <p:nvSpPr>
          <p:cNvPr id="1809" name="Google Shape;1809;p45"/>
          <p:cNvSpPr txBox="1"/>
          <p:nvPr/>
        </p:nvSpPr>
        <p:spPr>
          <a:xfrm>
            <a:off x="546968" y="2992800"/>
            <a:ext cx="543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3000" dirty="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28" name="Google Shape;1928;p45"/>
          <p:cNvGrpSpPr/>
          <p:nvPr/>
        </p:nvGrpSpPr>
        <p:grpSpPr>
          <a:xfrm>
            <a:off x="5957773" y="1364631"/>
            <a:ext cx="405047" cy="525804"/>
            <a:chOff x="918372" y="1476702"/>
            <a:chExt cx="405047" cy="525804"/>
          </a:xfrm>
        </p:grpSpPr>
        <p:sp>
          <p:nvSpPr>
            <p:cNvPr id="1929" name="Google Shape;1929;p45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18275" bIns="18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3</a:t>
              </a:r>
              <a:endParaRPr sz="2000" dirty="0">
                <a:solidFill>
                  <a:schemeClr val="accent2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918372" y="1476702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45"/>
          <p:cNvSpPr/>
          <p:nvPr/>
        </p:nvSpPr>
        <p:spPr>
          <a:xfrm>
            <a:off x="714627" y="1228931"/>
            <a:ext cx="189000" cy="189000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5"/>
          <p:cNvSpPr/>
          <p:nvPr/>
        </p:nvSpPr>
        <p:spPr>
          <a:xfrm>
            <a:off x="714627" y="2072998"/>
            <a:ext cx="189000" cy="189000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5"/>
          <p:cNvSpPr/>
          <p:nvPr/>
        </p:nvSpPr>
        <p:spPr>
          <a:xfrm>
            <a:off x="714627" y="2917077"/>
            <a:ext cx="189000" cy="189000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5" name="Google Shape;1935;p45"/>
          <p:cNvGrpSpPr/>
          <p:nvPr/>
        </p:nvGrpSpPr>
        <p:grpSpPr>
          <a:xfrm>
            <a:off x="6750436" y="1369394"/>
            <a:ext cx="405047" cy="525804"/>
            <a:chOff x="918372" y="1476702"/>
            <a:chExt cx="405047" cy="525804"/>
          </a:xfrm>
        </p:grpSpPr>
        <p:sp>
          <p:nvSpPr>
            <p:cNvPr id="1936" name="Google Shape;1936;p45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18275" bIns="18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2</a:t>
              </a:r>
              <a:endParaRPr sz="2000" dirty="0">
                <a:solidFill>
                  <a:schemeClr val="accent2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918372" y="1476702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5"/>
          <p:cNvGrpSpPr/>
          <p:nvPr/>
        </p:nvGrpSpPr>
        <p:grpSpPr>
          <a:xfrm>
            <a:off x="4362649" y="1546131"/>
            <a:ext cx="405047" cy="525804"/>
            <a:chOff x="918372" y="1476702"/>
            <a:chExt cx="405047" cy="525804"/>
          </a:xfrm>
        </p:grpSpPr>
        <p:sp>
          <p:nvSpPr>
            <p:cNvPr id="1942" name="Google Shape;1942;p45"/>
            <p:cNvSpPr/>
            <p:nvPr/>
          </p:nvSpPr>
          <p:spPr>
            <a:xfrm>
              <a:off x="946125" y="1502475"/>
              <a:ext cx="339300" cy="33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18275" bIns="18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1</a:t>
              </a:r>
              <a:endParaRPr sz="2000" dirty="0">
                <a:solidFill>
                  <a:schemeClr val="accent2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918372" y="1476702"/>
              <a:ext cx="405047" cy="525804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0"/>
          <p:cNvSpPr txBox="1">
            <a:spLocks noGrp="1"/>
          </p:cNvSpPr>
          <p:nvPr>
            <p:ph type="title"/>
          </p:nvPr>
        </p:nvSpPr>
        <p:spPr>
          <a:xfrm>
            <a:off x="768577" y="999827"/>
            <a:ext cx="7626300" cy="1589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Gráficas de las medallas obtenidas por disciplina </a:t>
            </a: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1416" name="Google Shape;1416;p40"/>
          <p:cNvGrpSpPr/>
          <p:nvPr/>
        </p:nvGrpSpPr>
        <p:grpSpPr>
          <a:xfrm>
            <a:off x="1025984" y="2986519"/>
            <a:ext cx="1875605" cy="2287941"/>
            <a:chOff x="422525" y="2986600"/>
            <a:chExt cx="1790725" cy="2184400"/>
          </a:xfrm>
        </p:grpSpPr>
        <p:sp>
          <p:nvSpPr>
            <p:cNvPr id="1417" name="Google Shape;1417;p40"/>
            <p:cNvSpPr/>
            <p:nvPr/>
          </p:nvSpPr>
          <p:spPr>
            <a:xfrm>
              <a:off x="1568500" y="4342000"/>
              <a:ext cx="487600" cy="635825"/>
            </a:xfrm>
            <a:custGeom>
              <a:avLst/>
              <a:gdLst/>
              <a:ahLst/>
              <a:cxnLst/>
              <a:rect l="l" t="t" r="r" b="b"/>
              <a:pathLst>
                <a:path w="19504" h="25433" extrusionOk="0">
                  <a:moveTo>
                    <a:pt x="3180" y="0"/>
                  </a:moveTo>
                  <a:lnTo>
                    <a:pt x="1" y="2227"/>
                  </a:lnTo>
                  <a:lnTo>
                    <a:pt x="16324" y="25432"/>
                  </a:lnTo>
                  <a:lnTo>
                    <a:pt x="19503" y="23194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745475" y="3143950"/>
              <a:ext cx="650425" cy="919775"/>
            </a:xfrm>
            <a:custGeom>
              <a:avLst/>
              <a:gdLst/>
              <a:ahLst/>
              <a:cxnLst/>
              <a:rect l="l" t="t" r="r" b="b"/>
              <a:pathLst>
                <a:path w="26017" h="36791" extrusionOk="0">
                  <a:moveTo>
                    <a:pt x="160" y="1"/>
                  </a:moveTo>
                  <a:cubicBezTo>
                    <a:pt x="77" y="1"/>
                    <a:pt x="1" y="93"/>
                    <a:pt x="61" y="178"/>
                  </a:cubicBezTo>
                  <a:lnTo>
                    <a:pt x="25778" y="36743"/>
                  </a:lnTo>
                  <a:cubicBezTo>
                    <a:pt x="25802" y="36778"/>
                    <a:pt x="25838" y="36790"/>
                    <a:pt x="25873" y="36790"/>
                  </a:cubicBezTo>
                  <a:cubicBezTo>
                    <a:pt x="25969" y="36790"/>
                    <a:pt x="26016" y="36695"/>
                    <a:pt x="25969" y="36623"/>
                  </a:cubicBezTo>
                  <a:lnTo>
                    <a:pt x="251" y="48"/>
                  </a:lnTo>
                  <a:cubicBezTo>
                    <a:pt x="225" y="14"/>
                    <a:pt x="192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658875" y="3289250"/>
              <a:ext cx="776950" cy="546750"/>
            </a:xfrm>
            <a:custGeom>
              <a:avLst/>
              <a:gdLst/>
              <a:ahLst/>
              <a:cxnLst/>
              <a:rect l="l" t="t" r="r" b="b"/>
              <a:pathLst>
                <a:path w="31078" h="21870" extrusionOk="0">
                  <a:moveTo>
                    <a:pt x="30914" y="0"/>
                  </a:moveTo>
                  <a:cubicBezTo>
                    <a:pt x="30893" y="0"/>
                    <a:pt x="30871" y="7"/>
                    <a:pt x="30850" y="22"/>
                  </a:cubicBezTo>
                  <a:lnTo>
                    <a:pt x="60" y="21667"/>
                  </a:lnTo>
                  <a:cubicBezTo>
                    <a:pt x="12" y="21703"/>
                    <a:pt x="0" y="21775"/>
                    <a:pt x="36" y="21822"/>
                  </a:cubicBezTo>
                  <a:cubicBezTo>
                    <a:pt x="48" y="21858"/>
                    <a:pt x="84" y="21870"/>
                    <a:pt x="120" y="21870"/>
                  </a:cubicBezTo>
                  <a:cubicBezTo>
                    <a:pt x="143" y="21870"/>
                    <a:pt x="167" y="21870"/>
                    <a:pt x="191" y="21858"/>
                  </a:cubicBezTo>
                  <a:lnTo>
                    <a:pt x="30981" y="201"/>
                  </a:lnTo>
                  <a:cubicBezTo>
                    <a:pt x="31078" y="132"/>
                    <a:pt x="31008" y="0"/>
                    <a:pt x="30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630900" y="3250500"/>
              <a:ext cx="776300" cy="546825"/>
            </a:xfrm>
            <a:custGeom>
              <a:avLst/>
              <a:gdLst/>
              <a:ahLst/>
              <a:cxnLst/>
              <a:rect l="l" t="t" r="r" b="b"/>
              <a:pathLst>
                <a:path w="31052" h="21873" extrusionOk="0">
                  <a:moveTo>
                    <a:pt x="30927" y="0"/>
                  </a:moveTo>
                  <a:cubicBezTo>
                    <a:pt x="30908" y="0"/>
                    <a:pt x="30889" y="4"/>
                    <a:pt x="30873" y="12"/>
                  </a:cubicBezTo>
                  <a:lnTo>
                    <a:pt x="84" y="21670"/>
                  </a:lnTo>
                  <a:cubicBezTo>
                    <a:pt x="0" y="21729"/>
                    <a:pt x="36" y="21872"/>
                    <a:pt x="155" y="21872"/>
                  </a:cubicBezTo>
                  <a:cubicBezTo>
                    <a:pt x="179" y="21872"/>
                    <a:pt x="203" y="21860"/>
                    <a:pt x="215" y="21848"/>
                  </a:cubicBezTo>
                  <a:lnTo>
                    <a:pt x="30992" y="191"/>
                  </a:lnTo>
                  <a:cubicBezTo>
                    <a:pt x="31040" y="155"/>
                    <a:pt x="31052" y="96"/>
                    <a:pt x="31028" y="48"/>
                  </a:cubicBezTo>
                  <a:cubicBezTo>
                    <a:pt x="31004" y="16"/>
                    <a:pt x="30964" y="0"/>
                    <a:pt x="30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604100" y="3211575"/>
              <a:ext cx="775725" cy="546875"/>
            </a:xfrm>
            <a:custGeom>
              <a:avLst/>
              <a:gdLst/>
              <a:ahLst/>
              <a:cxnLst/>
              <a:rect l="l" t="t" r="r" b="b"/>
              <a:pathLst>
                <a:path w="31029" h="21875" extrusionOk="0">
                  <a:moveTo>
                    <a:pt x="30919" y="1"/>
                  </a:moveTo>
                  <a:cubicBezTo>
                    <a:pt x="30897" y="1"/>
                    <a:pt x="30873" y="7"/>
                    <a:pt x="30850" y="21"/>
                  </a:cubicBezTo>
                  <a:lnTo>
                    <a:pt x="60" y="21679"/>
                  </a:lnTo>
                  <a:cubicBezTo>
                    <a:pt x="13" y="21715"/>
                    <a:pt x="1" y="21774"/>
                    <a:pt x="36" y="21834"/>
                  </a:cubicBezTo>
                  <a:cubicBezTo>
                    <a:pt x="56" y="21853"/>
                    <a:pt x="75" y="21873"/>
                    <a:pt x="108" y="21873"/>
                  </a:cubicBezTo>
                  <a:cubicBezTo>
                    <a:pt x="115" y="21873"/>
                    <a:pt x="123" y="21872"/>
                    <a:pt x="132" y="21869"/>
                  </a:cubicBezTo>
                  <a:cubicBezTo>
                    <a:pt x="139" y="21873"/>
                    <a:pt x="146" y="21874"/>
                    <a:pt x="152" y="21874"/>
                  </a:cubicBezTo>
                  <a:cubicBezTo>
                    <a:pt x="168" y="21874"/>
                    <a:pt x="183" y="21866"/>
                    <a:pt x="191" y="21857"/>
                  </a:cubicBezTo>
                  <a:lnTo>
                    <a:pt x="30981" y="200"/>
                  </a:lnTo>
                  <a:cubicBezTo>
                    <a:pt x="31017" y="164"/>
                    <a:pt x="31028" y="105"/>
                    <a:pt x="31005" y="45"/>
                  </a:cubicBezTo>
                  <a:cubicBezTo>
                    <a:pt x="30983" y="16"/>
                    <a:pt x="30953" y="1"/>
                    <a:pt x="30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77025" y="3188750"/>
              <a:ext cx="753875" cy="530875"/>
            </a:xfrm>
            <a:custGeom>
              <a:avLst/>
              <a:gdLst/>
              <a:ahLst/>
              <a:cxnLst/>
              <a:rect l="l" t="t" r="r" b="b"/>
              <a:pathLst>
                <a:path w="30155" h="21235" extrusionOk="0">
                  <a:moveTo>
                    <a:pt x="30003" y="0"/>
                  </a:moveTo>
                  <a:cubicBezTo>
                    <a:pt x="29984" y="0"/>
                    <a:pt x="29965" y="6"/>
                    <a:pt x="29944" y="18"/>
                  </a:cubicBezTo>
                  <a:lnTo>
                    <a:pt x="60" y="21044"/>
                  </a:lnTo>
                  <a:cubicBezTo>
                    <a:pt x="12" y="21080"/>
                    <a:pt x="0" y="21139"/>
                    <a:pt x="36" y="21187"/>
                  </a:cubicBezTo>
                  <a:cubicBezTo>
                    <a:pt x="48" y="21223"/>
                    <a:pt x="84" y="21235"/>
                    <a:pt x="119" y="21235"/>
                  </a:cubicBezTo>
                  <a:cubicBezTo>
                    <a:pt x="143" y="21235"/>
                    <a:pt x="167" y="21235"/>
                    <a:pt x="191" y="21211"/>
                  </a:cubicBezTo>
                  <a:lnTo>
                    <a:pt x="30075" y="196"/>
                  </a:lnTo>
                  <a:cubicBezTo>
                    <a:pt x="30155" y="127"/>
                    <a:pt x="30094" y="0"/>
                    <a:pt x="30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48750" y="3148700"/>
              <a:ext cx="755775" cy="532225"/>
            </a:xfrm>
            <a:custGeom>
              <a:avLst/>
              <a:gdLst/>
              <a:ahLst/>
              <a:cxnLst/>
              <a:rect l="l" t="t" r="r" b="b"/>
              <a:pathLst>
                <a:path w="30231" h="21289" extrusionOk="0">
                  <a:moveTo>
                    <a:pt x="30105" y="0"/>
                  </a:moveTo>
                  <a:cubicBezTo>
                    <a:pt x="30086" y="0"/>
                    <a:pt x="30067" y="4"/>
                    <a:pt x="30052" y="12"/>
                  </a:cubicBezTo>
                  <a:lnTo>
                    <a:pt x="95" y="21086"/>
                  </a:lnTo>
                  <a:cubicBezTo>
                    <a:pt x="0" y="21146"/>
                    <a:pt x="48" y="21289"/>
                    <a:pt x="167" y="21289"/>
                  </a:cubicBezTo>
                  <a:cubicBezTo>
                    <a:pt x="179" y="21289"/>
                    <a:pt x="203" y="21277"/>
                    <a:pt x="226" y="21265"/>
                  </a:cubicBezTo>
                  <a:lnTo>
                    <a:pt x="30171" y="191"/>
                  </a:lnTo>
                  <a:cubicBezTo>
                    <a:pt x="30218" y="155"/>
                    <a:pt x="30230" y="96"/>
                    <a:pt x="30206" y="48"/>
                  </a:cubicBezTo>
                  <a:cubicBezTo>
                    <a:pt x="30183" y="16"/>
                    <a:pt x="30143" y="0"/>
                    <a:pt x="30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56775" y="3122675"/>
              <a:ext cx="703225" cy="495150"/>
            </a:xfrm>
            <a:custGeom>
              <a:avLst/>
              <a:gdLst/>
              <a:ahLst/>
              <a:cxnLst/>
              <a:rect l="l" t="t" r="r" b="b"/>
              <a:pathLst>
                <a:path w="28129" h="19806" extrusionOk="0">
                  <a:moveTo>
                    <a:pt x="27975" y="0"/>
                  </a:moveTo>
                  <a:cubicBezTo>
                    <a:pt x="27957" y="0"/>
                    <a:pt x="27939" y="5"/>
                    <a:pt x="27921" y="17"/>
                  </a:cubicBezTo>
                  <a:lnTo>
                    <a:pt x="60" y="19603"/>
                  </a:lnTo>
                  <a:cubicBezTo>
                    <a:pt x="13" y="19639"/>
                    <a:pt x="1" y="19698"/>
                    <a:pt x="36" y="19758"/>
                  </a:cubicBezTo>
                  <a:cubicBezTo>
                    <a:pt x="60" y="19782"/>
                    <a:pt x="84" y="19806"/>
                    <a:pt x="120" y="19806"/>
                  </a:cubicBezTo>
                  <a:cubicBezTo>
                    <a:pt x="144" y="19806"/>
                    <a:pt x="167" y="19794"/>
                    <a:pt x="191" y="19782"/>
                  </a:cubicBezTo>
                  <a:lnTo>
                    <a:pt x="28040" y="196"/>
                  </a:lnTo>
                  <a:cubicBezTo>
                    <a:pt x="28129" y="127"/>
                    <a:pt x="28062" y="0"/>
                    <a:pt x="2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42500" y="3096375"/>
              <a:ext cx="671225" cy="472925"/>
            </a:xfrm>
            <a:custGeom>
              <a:avLst/>
              <a:gdLst/>
              <a:ahLst/>
              <a:cxnLst/>
              <a:rect l="l" t="t" r="r" b="b"/>
              <a:pathLst>
                <a:path w="26849" h="18917" extrusionOk="0">
                  <a:moveTo>
                    <a:pt x="26730" y="1"/>
                  </a:moveTo>
                  <a:cubicBezTo>
                    <a:pt x="26710" y="1"/>
                    <a:pt x="26689" y="8"/>
                    <a:pt x="26670" y="22"/>
                  </a:cubicBezTo>
                  <a:lnTo>
                    <a:pt x="95" y="18714"/>
                  </a:lnTo>
                  <a:cubicBezTo>
                    <a:pt x="0" y="18774"/>
                    <a:pt x="48" y="18917"/>
                    <a:pt x="155" y="18917"/>
                  </a:cubicBezTo>
                  <a:cubicBezTo>
                    <a:pt x="179" y="18917"/>
                    <a:pt x="203" y="18917"/>
                    <a:pt x="214" y="18893"/>
                  </a:cubicBezTo>
                  <a:lnTo>
                    <a:pt x="26789" y="212"/>
                  </a:lnTo>
                  <a:cubicBezTo>
                    <a:pt x="26837" y="176"/>
                    <a:pt x="26849" y="105"/>
                    <a:pt x="26813" y="46"/>
                  </a:cubicBezTo>
                  <a:cubicBezTo>
                    <a:pt x="26791" y="17"/>
                    <a:pt x="26761" y="1"/>
                    <a:pt x="26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35950" y="3072850"/>
              <a:ext cx="629925" cy="443175"/>
            </a:xfrm>
            <a:custGeom>
              <a:avLst/>
              <a:gdLst/>
              <a:ahLst/>
              <a:cxnLst/>
              <a:rect l="l" t="t" r="r" b="b"/>
              <a:pathLst>
                <a:path w="25197" h="17727" extrusionOk="0">
                  <a:moveTo>
                    <a:pt x="25032" y="0"/>
                  </a:moveTo>
                  <a:cubicBezTo>
                    <a:pt x="25011" y="0"/>
                    <a:pt x="24989" y="7"/>
                    <a:pt x="24968" y="22"/>
                  </a:cubicBezTo>
                  <a:lnTo>
                    <a:pt x="84" y="17524"/>
                  </a:lnTo>
                  <a:cubicBezTo>
                    <a:pt x="0" y="17584"/>
                    <a:pt x="48" y="17727"/>
                    <a:pt x="155" y="17727"/>
                  </a:cubicBezTo>
                  <a:cubicBezTo>
                    <a:pt x="179" y="17727"/>
                    <a:pt x="191" y="17715"/>
                    <a:pt x="215" y="17703"/>
                  </a:cubicBezTo>
                  <a:lnTo>
                    <a:pt x="25099" y="201"/>
                  </a:lnTo>
                  <a:cubicBezTo>
                    <a:pt x="25196" y="132"/>
                    <a:pt x="25126" y="0"/>
                    <a:pt x="2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36825" y="3062750"/>
              <a:ext cx="559625" cy="394950"/>
            </a:xfrm>
            <a:custGeom>
              <a:avLst/>
              <a:gdLst/>
              <a:ahLst/>
              <a:cxnLst/>
              <a:rect l="l" t="t" r="r" b="b"/>
              <a:pathLst>
                <a:path w="22385" h="15798" extrusionOk="0">
                  <a:moveTo>
                    <a:pt x="22270" y="1"/>
                  </a:moveTo>
                  <a:cubicBezTo>
                    <a:pt x="22247" y="1"/>
                    <a:pt x="22225" y="7"/>
                    <a:pt x="22206" y="21"/>
                  </a:cubicBezTo>
                  <a:lnTo>
                    <a:pt x="60" y="15595"/>
                  </a:lnTo>
                  <a:cubicBezTo>
                    <a:pt x="13" y="15630"/>
                    <a:pt x="1" y="15702"/>
                    <a:pt x="37" y="15749"/>
                  </a:cubicBezTo>
                  <a:cubicBezTo>
                    <a:pt x="49" y="15785"/>
                    <a:pt x="84" y="15797"/>
                    <a:pt x="120" y="15797"/>
                  </a:cubicBezTo>
                  <a:cubicBezTo>
                    <a:pt x="144" y="15797"/>
                    <a:pt x="168" y="15797"/>
                    <a:pt x="191" y="15785"/>
                  </a:cubicBezTo>
                  <a:lnTo>
                    <a:pt x="22337" y="200"/>
                  </a:lnTo>
                  <a:cubicBezTo>
                    <a:pt x="22373" y="164"/>
                    <a:pt x="22385" y="93"/>
                    <a:pt x="22361" y="45"/>
                  </a:cubicBezTo>
                  <a:cubicBezTo>
                    <a:pt x="22339" y="16"/>
                    <a:pt x="22304" y="1"/>
                    <a:pt x="22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50225" y="3042500"/>
              <a:ext cx="492950" cy="347625"/>
            </a:xfrm>
            <a:custGeom>
              <a:avLst/>
              <a:gdLst/>
              <a:ahLst/>
              <a:cxnLst/>
              <a:rect l="l" t="t" r="r" b="b"/>
              <a:pathLst>
                <a:path w="19718" h="13905" extrusionOk="0">
                  <a:moveTo>
                    <a:pt x="19591" y="1"/>
                  </a:moveTo>
                  <a:cubicBezTo>
                    <a:pt x="19568" y="1"/>
                    <a:pt x="19546" y="8"/>
                    <a:pt x="19527" y="22"/>
                  </a:cubicBezTo>
                  <a:lnTo>
                    <a:pt x="84" y="13702"/>
                  </a:lnTo>
                  <a:cubicBezTo>
                    <a:pt x="1" y="13761"/>
                    <a:pt x="36" y="13892"/>
                    <a:pt x="144" y="13904"/>
                  </a:cubicBezTo>
                  <a:cubicBezTo>
                    <a:pt x="167" y="13904"/>
                    <a:pt x="191" y="13892"/>
                    <a:pt x="215" y="13881"/>
                  </a:cubicBezTo>
                  <a:lnTo>
                    <a:pt x="19658" y="200"/>
                  </a:lnTo>
                  <a:cubicBezTo>
                    <a:pt x="19706" y="165"/>
                    <a:pt x="19717" y="93"/>
                    <a:pt x="19682" y="45"/>
                  </a:cubicBezTo>
                  <a:cubicBezTo>
                    <a:pt x="19660" y="17"/>
                    <a:pt x="19625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59750" y="3027925"/>
              <a:ext cx="421500" cy="297300"/>
            </a:xfrm>
            <a:custGeom>
              <a:avLst/>
              <a:gdLst/>
              <a:ahLst/>
              <a:cxnLst/>
              <a:rect l="l" t="t" r="r" b="b"/>
              <a:pathLst>
                <a:path w="16860" h="11892" extrusionOk="0">
                  <a:moveTo>
                    <a:pt x="16741" y="1"/>
                  </a:moveTo>
                  <a:cubicBezTo>
                    <a:pt x="16721" y="1"/>
                    <a:pt x="16700" y="7"/>
                    <a:pt x="16681" y="21"/>
                  </a:cubicBezTo>
                  <a:lnTo>
                    <a:pt x="96" y="11677"/>
                  </a:lnTo>
                  <a:cubicBezTo>
                    <a:pt x="1" y="11749"/>
                    <a:pt x="48" y="11892"/>
                    <a:pt x="155" y="11892"/>
                  </a:cubicBezTo>
                  <a:cubicBezTo>
                    <a:pt x="179" y="11880"/>
                    <a:pt x="203" y="11880"/>
                    <a:pt x="227" y="11868"/>
                  </a:cubicBezTo>
                  <a:lnTo>
                    <a:pt x="16800" y="200"/>
                  </a:lnTo>
                  <a:cubicBezTo>
                    <a:pt x="16848" y="164"/>
                    <a:pt x="16860" y="93"/>
                    <a:pt x="16824" y="45"/>
                  </a:cubicBezTo>
                  <a:cubicBezTo>
                    <a:pt x="16803" y="16"/>
                    <a:pt x="16772" y="1"/>
                    <a:pt x="16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1213700" y="3921125"/>
              <a:ext cx="314650" cy="222075"/>
            </a:xfrm>
            <a:custGeom>
              <a:avLst/>
              <a:gdLst/>
              <a:ahLst/>
              <a:cxnLst/>
              <a:rect l="l" t="t" r="r" b="b"/>
              <a:pathLst>
                <a:path w="12586" h="8883" extrusionOk="0">
                  <a:moveTo>
                    <a:pt x="12448" y="0"/>
                  </a:moveTo>
                  <a:cubicBezTo>
                    <a:pt x="12430" y="0"/>
                    <a:pt x="12411" y="4"/>
                    <a:pt x="12395" y="12"/>
                  </a:cubicBezTo>
                  <a:lnTo>
                    <a:pt x="84" y="8680"/>
                  </a:lnTo>
                  <a:cubicBezTo>
                    <a:pt x="1" y="8739"/>
                    <a:pt x="36" y="8882"/>
                    <a:pt x="156" y="8882"/>
                  </a:cubicBezTo>
                  <a:cubicBezTo>
                    <a:pt x="167" y="8882"/>
                    <a:pt x="191" y="8870"/>
                    <a:pt x="203" y="8858"/>
                  </a:cubicBezTo>
                  <a:lnTo>
                    <a:pt x="12526" y="202"/>
                  </a:lnTo>
                  <a:cubicBezTo>
                    <a:pt x="12574" y="167"/>
                    <a:pt x="12586" y="95"/>
                    <a:pt x="12550" y="48"/>
                  </a:cubicBezTo>
                  <a:cubicBezTo>
                    <a:pt x="12526" y="16"/>
                    <a:pt x="12486" y="0"/>
                    <a:pt x="12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1104175" y="3824725"/>
              <a:ext cx="479300" cy="337525"/>
            </a:xfrm>
            <a:custGeom>
              <a:avLst/>
              <a:gdLst/>
              <a:ahLst/>
              <a:cxnLst/>
              <a:rect l="l" t="t" r="r" b="b"/>
              <a:pathLst>
                <a:path w="19172" h="13501" extrusionOk="0">
                  <a:moveTo>
                    <a:pt x="19008" y="1"/>
                  </a:moveTo>
                  <a:cubicBezTo>
                    <a:pt x="18987" y="1"/>
                    <a:pt x="18965" y="7"/>
                    <a:pt x="18943" y="22"/>
                  </a:cubicBezTo>
                  <a:lnTo>
                    <a:pt x="72" y="13298"/>
                  </a:lnTo>
                  <a:cubicBezTo>
                    <a:pt x="12" y="13333"/>
                    <a:pt x="0" y="13405"/>
                    <a:pt x="36" y="13452"/>
                  </a:cubicBezTo>
                  <a:cubicBezTo>
                    <a:pt x="60" y="13488"/>
                    <a:pt x="95" y="13500"/>
                    <a:pt x="131" y="13500"/>
                  </a:cubicBezTo>
                  <a:cubicBezTo>
                    <a:pt x="155" y="13500"/>
                    <a:pt x="179" y="13500"/>
                    <a:pt x="191" y="13488"/>
                  </a:cubicBezTo>
                  <a:lnTo>
                    <a:pt x="19074" y="201"/>
                  </a:lnTo>
                  <a:cubicBezTo>
                    <a:pt x="19171" y="133"/>
                    <a:pt x="19101" y="1"/>
                    <a:pt x="19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028850" y="3761675"/>
              <a:ext cx="560825" cy="395800"/>
            </a:xfrm>
            <a:custGeom>
              <a:avLst/>
              <a:gdLst/>
              <a:ahLst/>
              <a:cxnLst/>
              <a:rect l="l" t="t" r="r" b="b"/>
              <a:pathLst>
                <a:path w="22433" h="15832" extrusionOk="0">
                  <a:moveTo>
                    <a:pt x="22302" y="0"/>
                  </a:moveTo>
                  <a:cubicBezTo>
                    <a:pt x="22281" y="0"/>
                    <a:pt x="22260" y="7"/>
                    <a:pt x="22242" y="20"/>
                  </a:cubicBezTo>
                  <a:lnTo>
                    <a:pt x="60" y="15629"/>
                  </a:lnTo>
                  <a:cubicBezTo>
                    <a:pt x="13" y="15665"/>
                    <a:pt x="1" y="15736"/>
                    <a:pt x="37" y="15784"/>
                  </a:cubicBezTo>
                  <a:cubicBezTo>
                    <a:pt x="49" y="15808"/>
                    <a:pt x="84" y="15832"/>
                    <a:pt x="120" y="15832"/>
                  </a:cubicBezTo>
                  <a:cubicBezTo>
                    <a:pt x="144" y="15832"/>
                    <a:pt x="168" y="15820"/>
                    <a:pt x="191" y="15808"/>
                  </a:cubicBezTo>
                  <a:lnTo>
                    <a:pt x="22373" y="199"/>
                  </a:lnTo>
                  <a:cubicBezTo>
                    <a:pt x="22420" y="163"/>
                    <a:pt x="22432" y="103"/>
                    <a:pt x="22397" y="56"/>
                  </a:cubicBezTo>
                  <a:cubicBezTo>
                    <a:pt x="22374" y="19"/>
                    <a:pt x="22338" y="0"/>
                    <a:pt x="2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980050" y="3701225"/>
              <a:ext cx="612900" cy="431850"/>
            </a:xfrm>
            <a:custGeom>
              <a:avLst/>
              <a:gdLst/>
              <a:ahLst/>
              <a:cxnLst/>
              <a:rect l="l" t="t" r="r" b="b"/>
              <a:pathLst>
                <a:path w="24516" h="17274" extrusionOk="0">
                  <a:moveTo>
                    <a:pt x="24401" y="0"/>
                  </a:moveTo>
                  <a:cubicBezTo>
                    <a:pt x="24378" y="0"/>
                    <a:pt x="24355" y="7"/>
                    <a:pt x="24337" y="21"/>
                  </a:cubicBezTo>
                  <a:lnTo>
                    <a:pt x="96" y="17071"/>
                  </a:lnTo>
                  <a:cubicBezTo>
                    <a:pt x="0" y="17130"/>
                    <a:pt x="48" y="17273"/>
                    <a:pt x="155" y="17273"/>
                  </a:cubicBezTo>
                  <a:cubicBezTo>
                    <a:pt x="179" y="17273"/>
                    <a:pt x="203" y="17273"/>
                    <a:pt x="227" y="17261"/>
                  </a:cubicBezTo>
                  <a:lnTo>
                    <a:pt x="24456" y="200"/>
                  </a:lnTo>
                  <a:cubicBezTo>
                    <a:pt x="24503" y="164"/>
                    <a:pt x="24515" y="93"/>
                    <a:pt x="24491" y="45"/>
                  </a:cubicBezTo>
                  <a:cubicBezTo>
                    <a:pt x="24470" y="16"/>
                    <a:pt x="24435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932125" y="3639475"/>
              <a:ext cx="667400" cy="469475"/>
            </a:xfrm>
            <a:custGeom>
              <a:avLst/>
              <a:gdLst/>
              <a:ahLst/>
              <a:cxnLst/>
              <a:rect l="l" t="t" r="r" b="b"/>
              <a:pathLst>
                <a:path w="26696" h="18779" extrusionOk="0">
                  <a:moveTo>
                    <a:pt x="26536" y="1"/>
                  </a:moveTo>
                  <a:cubicBezTo>
                    <a:pt x="26514" y="1"/>
                    <a:pt x="26491" y="8"/>
                    <a:pt x="26468" y="27"/>
                  </a:cubicBezTo>
                  <a:lnTo>
                    <a:pt x="96" y="18576"/>
                  </a:lnTo>
                  <a:cubicBezTo>
                    <a:pt x="0" y="18636"/>
                    <a:pt x="48" y="18767"/>
                    <a:pt x="155" y="18779"/>
                  </a:cubicBezTo>
                  <a:cubicBezTo>
                    <a:pt x="179" y="18779"/>
                    <a:pt x="203" y="18767"/>
                    <a:pt x="227" y="18755"/>
                  </a:cubicBezTo>
                  <a:lnTo>
                    <a:pt x="26599" y="205"/>
                  </a:lnTo>
                  <a:cubicBezTo>
                    <a:pt x="26695" y="138"/>
                    <a:pt x="26628" y="1"/>
                    <a:pt x="26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885100" y="3591675"/>
              <a:ext cx="698625" cy="492875"/>
            </a:xfrm>
            <a:custGeom>
              <a:avLst/>
              <a:gdLst/>
              <a:ahLst/>
              <a:cxnLst/>
              <a:rect l="l" t="t" r="r" b="b"/>
              <a:pathLst>
                <a:path w="27945" h="19715" extrusionOk="0">
                  <a:moveTo>
                    <a:pt x="27829" y="1"/>
                  </a:moveTo>
                  <a:cubicBezTo>
                    <a:pt x="27807" y="1"/>
                    <a:pt x="27784" y="8"/>
                    <a:pt x="27766" y="22"/>
                  </a:cubicBezTo>
                  <a:lnTo>
                    <a:pt x="60" y="19512"/>
                  </a:lnTo>
                  <a:cubicBezTo>
                    <a:pt x="12" y="19548"/>
                    <a:pt x="0" y="19619"/>
                    <a:pt x="24" y="19667"/>
                  </a:cubicBezTo>
                  <a:cubicBezTo>
                    <a:pt x="48" y="19691"/>
                    <a:pt x="84" y="19715"/>
                    <a:pt x="119" y="19715"/>
                  </a:cubicBezTo>
                  <a:cubicBezTo>
                    <a:pt x="143" y="19715"/>
                    <a:pt x="167" y="19703"/>
                    <a:pt x="191" y="19691"/>
                  </a:cubicBezTo>
                  <a:lnTo>
                    <a:pt x="27885" y="200"/>
                  </a:lnTo>
                  <a:cubicBezTo>
                    <a:pt x="27932" y="165"/>
                    <a:pt x="27944" y="93"/>
                    <a:pt x="27920" y="45"/>
                  </a:cubicBezTo>
                  <a:cubicBezTo>
                    <a:pt x="27899" y="17"/>
                    <a:pt x="27864" y="1"/>
                    <a:pt x="27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836275" y="3523150"/>
              <a:ext cx="762625" cy="537000"/>
            </a:xfrm>
            <a:custGeom>
              <a:avLst/>
              <a:gdLst/>
              <a:ahLst/>
              <a:cxnLst/>
              <a:rect l="l" t="t" r="r" b="b"/>
              <a:pathLst>
                <a:path w="30505" h="21480" extrusionOk="0">
                  <a:moveTo>
                    <a:pt x="30379" y="0"/>
                  </a:moveTo>
                  <a:cubicBezTo>
                    <a:pt x="30360" y="0"/>
                    <a:pt x="30342" y="4"/>
                    <a:pt x="30326" y="12"/>
                  </a:cubicBezTo>
                  <a:lnTo>
                    <a:pt x="96" y="21277"/>
                  </a:lnTo>
                  <a:cubicBezTo>
                    <a:pt x="1" y="21348"/>
                    <a:pt x="48" y="21479"/>
                    <a:pt x="155" y="21479"/>
                  </a:cubicBezTo>
                  <a:cubicBezTo>
                    <a:pt x="179" y="21479"/>
                    <a:pt x="203" y="21479"/>
                    <a:pt x="215" y="21467"/>
                  </a:cubicBezTo>
                  <a:lnTo>
                    <a:pt x="30457" y="191"/>
                  </a:lnTo>
                  <a:cubicBezTo>
                    <a:pt x="30493" y="155"/>
                    <a:pt x="30504" y="96"/>
                    <a:pt x="30481" y="48"/>
                  </a:cubicBezTo>
                  <a:cubicBezTo>
                    <a:pt x="30457" y="16"/>
                    <a:pt x="30417" y="0"/>
                    <a:pt x="3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796100" y="3484200"/>
              <a:ext cx="776650" cy="546775"/>
            </a:xfrm>
            <a:custGeom>
              <a:avLst/>
              <a:gdLst/>
              <a:ahLst/>
              <a:cxnLst/>
              <a:rect l="l" t="t" r="r" b="b"/>
              <a:pathLst>
                <a:path w="31066" h="21871" extrusionOk="0">
                  <a:moveTo>
                    <a:pt x="30913" y="1"/>
                  </a:moveTo>
                  <a:cubicBezTo>
                    <a:pt x="30893" y="1"/>
                    <a:pt x="30871" y="7"/>
                    <a:pt x="30849" y="23"/>
                  </a:cubicBezTo>
                  <a:lnTo>
                    <a:pt x="60" y="21680"/>
                  </a:lnTo>
                  <a:cubicBezTo>
                    <a:pt x="12" y="21716"/>
                    <a:pt x="0" y="21775"/>
                    <a:pt x="24" y="21823"/>
                  </a:cubicBezTo>
                  <a:cubicBezTo>
                    <a:pt x="48" y="21859"/>
                    <a:pt x="84" y="21870"/>
                    <a:pt x="119" y="21870"/>
                  </a:cubicBezTo>
                  <a:cubicBezTo>
                    <a:pt x="143" y="21870"/>
                    <a:pt x="167" y="21870"/>
                    <a:pt x="191" y="21859"/>
                  </a:cubicBezTo>
                  <a:lnTo>
                    <a:pt x="30968" y="201"/>
                  </a:lnTo>
                  <a:cubicBezTo>
                    <a:pt x="31066" y="133"/>
                    <a:pt x="31004" y="1"/>
                    <a:pt x="30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768125" y="3445250"/>
              <a:ext cx="776600" cy="547025"/>
            </a:xfrm>
            <a:custGeom>
              <a:avLst/>
              <a:gdLst/>
              <a:ahLst/>
              <a:cxnLst/>
              <a:rect l="l" t="t" r="r" b="b"/>
              <a:pathLst>
                <a:path w="31064" h="21881" extrusionOk="0">
                  <a:moveTo>
                    <a:pt x="30933" y="1"/>
                  </a:moveTo>
                  <a:cubicBezTo>
                    <a:pt x="30912" y="1"/>
                    <a:pt x="30891" y="7"/>
                    <a:pt x="30873" y="21"/>
                  </a:cubicBezTo>
                  <a:lnTo>
                    <a:pt x="83" y="21678"/>
                  </a:lnTo>
                  <a:cubicBezTo>
                    <a:pt x="0" y="21738"/>
                    <a:pt x="36" y="21881"/>
                    <a:pt x="143" y="21881"/>
                  </a:cubicBezTo>
                  <a:cubicBezTo>
                    <a:pt x="167" y="21881"/>
                    <a:pt x="191" y="21869"/>
                    <a:pt x="214" y="21857"/>
                  </a:cubicBezTo>
                  <a:lnTo>
                    <a:pt x="31004" y="211"/>
                  </a:lnTo>
                  <a:cubicBezTo>
                    <a:pt x="31052" y="176"/>
                    <a:pt x="31063" y="104"/>
                    <a:pt x="31028" y="57"/>
                  </a:cubicBezTo>
                  <a:cubicBezTo>
                    <a:pt x="31005" y="19"/>
                    <a:pt x="30969" y="1"/>
                    <a:pt x="30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741325" y="3406550"/>
              <a:ext cx="775725" cy="547025"/>
            </a:xfrm>
            <a:custGeom>
              <a:avLst/>
              <a:gdLst/>
              <a:ahLst/>
              <a:cxnLst/>
              <a:rect l="l" t="t" r="r" b="b"/>
              <a:pathLst>
                <a:path w="31029" h="21881" extrusionOk="0">
                  <a:moveTo>
                    <a:pt x="30913" y="0"/>
                  </a:moveTo>
                  <a:cubicBezTo>
                    <a:pt x="30891" y="0"/>
                    <a:pt x="30868" y="7"/>
                    <a:pt x="30850" y="21"/>
                  </a:cubicBezTo>
                  <a:lnTo>
                    <a:pt x="60" y="21678"/>
                  </a:lnTo>
                  <a:cubicBezTo>
                    <a:pt x="12" y="21702"/>
                    <a:pt x="1" y="21774"/>
                    <a:pt x="36" y="21833"/>
                  </a:cubicBezTo>
                  <a:cubicBezTo>
                    <a:pt x="60" y="21857"/>
                    <a:pt x="96" y="21881"/>
                    <a:pt x="131" y="21881"/>
                  </a:cubicBezTo>
                  <a:cubicBezTo>
                    <a:pt x="155" y="21881"/>
                    <a:pt x="167" y="21869"/>
                    <a:pt x="191" y="21857"/>
                  </a:cubicBezTo>
                  <a:lnTo>
                    <a:pt x="30969" y="200"/>
                  </a:lnTo>
                  <a:cubicBezTo>
                    <a:pt x="31016" y="164"/>
                    <a:pt x="31028" y="92"/>
                    <a:pt x="31004" y="45"/>
                  </a:cubicBezTo>
                  <a:cubicBezTo>
                    <a:pt x="30983" y="16"/>
                    <a:pt x="30948" y="0"/>
                    <a:pt x="30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713950" y="3367850"/>
              <a:ext cx="776000" cy="546750"/>
            </a:xfrm>
            <a:custGeom>
              <a:avLst/>
              <a:gdLst/>
              <a:ahLst/>
              <a:cxnLst/>
              <a:rect l="l" t="t" r="r" b="b"/>
              <a:pathLst>
                <a:path w="31040" h="21870" extrusionOk="0">
                  <a:moveTo>
                    <a:pt x="30921" y="0"/>
                  </a:moveTo>
                  <a:cubicBezTo>
                    <a:pt x="30901" y="0"/>
                    <a:pt x="30880" y="7"/>
                    <a:pt x="30861" y="21"/>
                  </a:cubicBezTo>
                  <a:lnTo>
                    <a:pt x="72" y="21667"/>
                  </a:lnTo>
                  <a:cubicBezTo>
                    <a:pt x="12" y="21702"/>
                    <a:pt x="0" y="21774"/>
                    <a:pt x="36" y="21821"/>
                  </a:cubicBezTo>
                  <a:cubicBezTo>
                    <a:pt x="60" y="21857"/>
                    <a:pt x="95" y="21869"/>
                    <a:pt x="131" y="21869"/>
                  </a:cubicBezTo>
                  <a:cubicBezTo>
                    <a:pt x="155" y="21869"/>
                    <a:pt x="179" y="21869"/>
                    <a:pt x="203" y="21857"/>
                  </a:cubicBezTo>
                  <a:lnTo>
                    <a:pt x="30980" y="200"/>
                  </a:lnTo>
                  <a:cubicBezTo>
                    <a:pt x="31028" y="164"/>
                    <a:pt x="31040" y="93"/>
                    <a:pt x="31004" y="45"/>
                  </a:cubicBezTo>
                  <a:cubicBezTo>
                    <a:pt x="30982" y="16"/>
                    <a:pt x="30952" y="0"/>
                    <a:pt x="30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675550" y="3326850"/>
              <a:ext cx="789700" cy="556775"/>
            </a:xfrm>
            <a:custGeom>
              <a:avLst/>
              <a:gdLst/>
              <a:ahLst/>
              <a:cxnLst/>
              <a:rect l="l" t="t" r="r" b="b"/>
              <a:pathLst>
                <a:path w="31588" h="22271" extrusionOk="0">
                  <a:moveTo>
                    <a:pt x="31477" y="1"/>
                  </a:moveTo>
                  <a:cubicBezTo>
                    <a:pt x="31453" y="1"/>
                    <a:pt x="31429" y="10"/>
                    <a:pt x="31409" y="30"/>
                  </a:cubicBezTo>
                  <a:lnTo>
                    <a:pt x="72" y="22068"/>
                  </a:lnTo>
                  <a:cubicBezTo>
                    <a:pt x="12" y="22104"/>
                    <a:pt x="0" y="22176"/>
                    <a:pt x="36" y="22223"/>
                  </a:cubicBezTo>
                  <a:cubicBezTo>
                    <a:pt x="60" y="22259"/>
                    <a:pt x="95" y="22271"/>
                    <a:pt x="131" y="22271"/>
                  </a:cubicBezTo>
                  <a:cubicBezTo>
                    <a:pt x="155" y="22271"/>
                    <a:pt x="179" y="22259"/>
                    <a:pt x="191" y="22247"/>
                  </a:cubicBezTo>
                  <a:lnTo>
                    <a:pt x="31540" y="197"/>
                  </a:lnTo>
                  <a:cubicBezTo>
                    <a:pt x="31576" y="161"/>
                    <a:pt x="31588" y="101"/>
                    <a:pt x="31564" y="54"/>
                  </a:cubicBezTo>
                  <a:cubicBezTo>
                    <a:pt x="31543" y="19"/>
                    <a:pt x="31510" y="1"/>
                    <a:pt x="3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783700" y="3116975"/>
              <a:ext cx="650000" cy="919950"/>
            </a:xfrm>
            <a:custGeom>
              <a:avLst/>
              <a:gdLst/>
              <a:ahLst/>
              <a:cxnLst/>
              <a:rect l="l" t="t" r="r" b="b"/>
              <a:pathLst>
                <a:path w="26000" h="36798" extrusionOk="0">
                  <a:moveTo>
                    <a:pt x="154" y="0"/>
                  </a:moveTo>
                  <a:cubicBezTo>
                    <a:pt x="75" y="0"/>
                    <a:pt x="1" y="90"/>
                    <a:pt x="68" y="174"/>
                  </a:cubicBezTo>
                  <a:lnTo>
                    <a:pt x="25785" y="36750"/>
                  </a:lnTo>
                  <a:cubicBezTo>
                    <a:pt x="25797" y="36774"/>
                    <a:pt x="25833" y="36798"/>
                    <a:pt x="25868" y="36798"/>
                  </a:cubicBezTo>
                  <a:cubicBezTo>
                    <a:pt x="25892" y="36786"/>
                    <a:pt x="25916" y="36786"/>
                    <a:pt x="25940" y="36762"/>
                  </a:cubicBezTo>
                  <a:cubicBezTo>
                    <a:pt x="25988" y="36726"/>
                    <a:pt x="25999" y="36667"/>
                    <a:pt x="25964" y="36619"/>
                  </a:cubicBezTo>
                  <a:lnTo>
                    <a:pt x="246" y="55"/>
                  </a:lnTo>
                  <a:cubicBezTo>
                    <a:pt x="222" y="16"/>
                    <a:pt x="188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822050" y="3090075"/>
              <a:ext cx="638425" cy="902800"/>
            </a:xfrm>
            <a:custGeom>
              <a:avLst/>
              <a:gdLst/>
              <a:ahLst/>
              <a:cxnLst/>
              <a:rect l="l" t="t" r="r" b="b"/>
              <a:pathLst>
                <a:path w="25537" h="36112" extrusionOk="0">
                  <a:moveTo>
                    <a:pt x="162" y="1"/>
                  </a:moveTo>
                  <a:cubicBezTo>
                    <a:pt x="81" y="1"/>
                    <a:pt x="1" y="93"/>
                    <a:pt x="70" y="178"/>
                  </a:cubicBezTo>
                  <a:lnTo>
                    <a:pt x="25299" y="36064"/>
                  </a:lnTo>
                  <a:cubicBezTo>
                    <a:pt x="25323" y="36100"/>
                    <a:pt x="25358" y="36111"/>
                    <a:pt x="25394" y="36111"/>
                  </a:cubicBezTo>
                  <a:cubicBezTo>
                    <a:pt x="25489" y="36111"/>
                    <a:pt x="25537" y="36004"/>
                    <a:pt x="25489" y="35933"/>
                  </a:cubicBezTo>
                  <a:lnTo>
                    <a:pt x="248" y="47"/>
                  </a:lnTo>
                  <a:cubicBezTo>
                    <a:pt x="225" y="14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861275" y="3063350"/>
              <a:ext cx="630775" cy="893500"/>
            </a:xfrm>
            <a:custGeom>
              <a:avLst/>
              <a:gdLst/>
              <a:ahLst/>
              <a:cxnLst/>
              <a:rect l="l" t="t" r="r" b="b"/>
              <a:pathLst>
                <a:path w="25231" h="35740" extrusionOk="0">
                  <a:moveTo>
                    <a:pt x="120" y="0"/>
                  </a:moveTo>
                  <a:cubicBezTo>
                    <a:pt x="100" y="0"/>
                    <a:pt x="79" y="7"/>
                    <a:pt x="60" y="21"/>
                  </a:cubicBezTo>
                  <a:cubicBezTo>
                    <a:pt x="13" y="57"/>
                    <a:pt x="1" y="116"/>
                    <a:pt x="25" y="164"/>
                  </a:cubicBezTo>
                  <a:lnTo>
                    <a:pt x="25016" y="35692"/>
                  </a:lnTo>
                  <a:cubicBezTo>
                    <a:pt x="25040" y="35728"/>
                    <a:pt x="25075" y="35740"/>
                    <a:pt x="25111" y="35740"/>
                  </a:cubicBezTo>
                  <a:cubicBezTo>
                    <a:pt x="25135" y="35740"/>
                    <a:pt x="25159" y="35728"/>
                    <a:pt x="25171" y="35716"/>
                  </a:cubicBezTo>
                  <a:cubicBezTo>
                    <a:pt x="25218" y="35680"/>
                    <a:pt x="25230" y="35621"/>
                    <a:pt x="25194" y="35573"/>
                  </a:cubicBezTo>
                  <a:lnTo>
                    <a:pt x="203" y="45"/>
                  </a:lnTo>
                  <a:cubicBezTo>
                    <a:pt x="181" y="16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899675" y="3036250"/>
              <a:ext cx="617075" cy="873575"/>
            </a:xfrm>
            <a:custGeom>
              <a:avLst/>
              <a:gdLst/>
              <a:ahLst/>
              <a:cxnLst/>
              <a:rect l="l" t="t" r="r" b="b"/>
              <a:pathLst>
                <a:path w="24683" h="34943" extrusionOk="0">
                  <a:moveTo>
                    <a:pt x="120" y="1"/>
                  </a:moveTo>
                  <a:cubicBezTo>
                    <a:pt x="100" y="1"/>
                    <a:pt x="79" y="8"/>
                    <a:pt x="60" y="22"/>
                  </a:cubicBezTo>
                  <a:cubicBezTo>
                    <a:pt x="13" y="57"/>
                    <a:pt x="1" y="117"/>
                    <a:pt x="24" y="176"/>
                  </a:cubicBezTo>
                  <a:lnTo>
                    <a:pt x="24444" y="34895"/>
                  </a:lnTo>
                  <a:cubicBezTo>
                    <a:pt x="24468" y="34919"/>
                    <a:pt x="24504" y="34943"/>
                    <a:pt x="24539" y="34943"/>
                  </a:cubicBezTo>
                  <a:cubicBezTo>
                    <a:pt x="24635" y="34943"/>
                    <a:pt x="24682" y="34835"/>
                    <a:pt x="24635" y="34764"/>
                  </a:cubicBezTo>
                  <a:lnTo>
                    <a:pt x="203" y="45"/>
                  </a:lnTo>
                  <a:cubicBezTo>
                    <a:pt x="181" y="17"/>
                    <a:pt x="15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958925" y="3039875"/>
              <a:ext cx="586700" cy="829475"/>
            </a:xfrm>
            <a:custGeom>
              <a:avLst/>
              <a:gdLst/>
              <a:ahLst/>
              <a:cxnLst/>
              <a:rect l="l" t="t" r="r" b="b"/>
              <a:pathLst>
                <a:path w="23468" h="33179" extrusionOk="0">
                  <a:moveTo>
                    <a:pt x="148" y="1"/>
                  </a:moveTo>
                  <a:cubicBezTo>
                    <a:pt x="72" y="1"/>
                    <a:pt x="1" y="90"/>
                    <a:pt x="60" y="174"/>
                  </a:cubicBezTo>
                  <a:lnTo>
                    <a:pt x="23229" y="33131"/>
                  </a:lnTo>
                  <a:cubicBezTo>
                    <a:pt x="23253" y="33166"/>
                    <a:pt x="23289" y="33178"/>
                    <a:pt x="23324" y="33178"/>
                  </a:cubicBezTo>
                  <a:cubicBezTo>
                    <a:pt x="23420" y="33178"/>
                    <a:pt x="23467" y="33083"/>
                    <a:pt x="23420" y="33000"/>
                  </a:cubicBezTo>
                  <a:lnTo>
                    <a:pt x="238" y="55"/>
                  </a:lnTo>
                  <a:cubicBezTo>
                    <a:pt x="213" y="17"/>
                    <a:pt x="180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1030375" y="3059825"/>
              <a:ext cx="532800" cy="753550"/>
            </a:xfrm>
            <a:custGeom>
              <a:avLst/>
              <a:gdLst/>
              <a:ahLst/>
              <a:cxnLst/>
              <a:rect l="l" t="t" r="r" b="b"/>
              <a:pathLst>
                <a:path w="21312" h="30142" extrusionOk="0">
                  <a:moveTo>
                    <a:pt x="148" y="0"/>
                  </a:moveTo>
                  <a:cubicBezTo>
                    <a:pt x="72" y="0"/>
                    <a:pt x="0" y="90"/>
                    <a:pt x="59" y="174"/>
                  </a:cubicBezTo>
                  <a:lnTo>
                    <a:pt x="21085" y="30094"/>
                  </a:lnTo>
                  <a:cubicBezTo>
                    <a:pt x="21109" y="30118"/>
                    <a:pt x="21145" y="30142"/>
                    <a:pt x="21181" y="30142"/>
                  </a:cubicBezTo>
                  <a:cubicBezTo>
                    <a:pt x="21205" y="30142"/>
                    <a:pt x="21228" y="30130"/>
                    <a:pt x="21252" y="30106"/>
                  </a:cubicBezTo>
                  <a:cubicBezTo>
                    <a:pt x="21300" y="30082"/>
                    <a:pt x="21312" y="30011"/>
                    <a:pt x="21276" y="29963"/>
                  </a:cubicBezTo>
                  <a:lnTo>
                    <a:pt x="238" y="55"/>
                  </a:lnTo>
                  <a:cubicBezTo>
                    <a:pt x="213" y="16"/>
                    <a:pt x="180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1091375" y="3064525"/>
              <a:ext cx="488175" cy="690525"/>
            </a:xfrm>
            <a:custGeom>
              <a:avLst/>
              <a:gdLst/>
              <a:ahLst/>
              <a:cxnLst/>
              <a:rect l="l" t="t" r="r" b="b"/>
              <a:pathLst>
                <a:path w="19527" h="27621" extrusionOk="0">
                  <a:moveTo>
                    <a:pt x="124" y="1"/>
                  </a:moveTo>
                  <a:cubicBezTo>
                    <a:pt x="101" y="1"/>
                    <a:pt x="79" y="8"/>
                    <a:pt x="60" y="22"/>
                  </a:cubicBezTo>
                  <a:cubicBezTo>
                    <a:pt x="12" y="57"/>
                    <a:pt x="0" y="117"/>
                    <a:pt x="36" y="165"/>
                  </a:cubicBezTo>
                  <a:lnTo>
                    <a:pt x="19300" y="27573"/>
                  </a:lnTo>
                  <a:cubicBezTo>
                    <a:pt x="19324" y="27597"/>
                    <a:pt x="19360" y="27620"/>
                    <a:pt x="19396" y="27620"/>
                  </a:cubicBezTo>
                  <a:cubicBezTo>
                    <a:pt x="19479" y="27620"/>
                    <a:pt x="19527" y="27525"/>
                    <a:pt x="19479" y="27454"/>
                  </a:cubicBezTo>
                  <a:lnTo>
                    <a:pt x="215" y="46"/>
                  </a:lnTo>
                  <a:cubicBezTo>
                    <a:pt x="193" y="17"/>
                    <a:pt x="158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1161025" y="3082100"/>
              <a:ext cx="414050" cy="585425"/>
            </a:xfrm>
            <a:custGeom>
              <a:avLst/>
              <a:gdLst/>
              <a:ahLst/>
              <a:cxnLst/>
              <a:rect l="l" t="t" r="r" b="b"/>
              <a:pathLst>
                <a:path w="16562" h="23417" extrusionOk="0">
                  <a:moveTo>
                    <a:pt x="131" y="0"/>
                  </a:moveTo>
                  <a:cubicBezTo>
                    <a:pt x="111" y="0"/>
                    <a:pt x="91" y="7"/>
                    <a:pt x="72" y="21"/>
                  </a:cubicBezTo>
                  <a:cubicBezTo>
                    <a:pt x="12" y="57"/>
                    <a:pt x="0" y="128"/>
                    <a:pt x="36" y="176"/>
                  </a:cubicBezTo>
                  <a:lnTo>
                    <a:pt x="16348" y="23369"/>
                  </a:lnTo>
                  <a:cubicBezTo>
                    <a:pt x="16371" y="23405"/>
                    <a:pt x="16407" y="23417"/>
                    <a:pt x="16443" y="23417"/>
                  </a:cubicBezTo>
                  <a:cubicBezTo>
                    <a:pt x="16467" y="23417"/>
                    <a:pt x="16490" y="23405"/>
                    <a:pt x="16502" y="23393"/>
                  </a:cubicBezTo>
                  <a:cubicBezTo>
                    <a:pt x="16550" y="23357"/>
                    <a:pt x="16562" y="23286"/>
                    <a:pt x="16526" y="23238"/>
                  </a:cubicBezTo>
                  <a:lnTo>
                    <a:pt x="215" y="45"/>
                  </a:lnTo>
                  <a:cubicBezTo>
                    <a:pt x="193" y="16"/>
                    <a:pt x="16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257750" y="3138275"/>
              <a:ext cx="316450" cy="446525"/>
            </a:xfrm>
            <a:custGeom>
              <a:avLst/>
              <a:gdLst/>
              <a:ahLst/>
              <a:cxnLst/>
              <a:rect l="l" t="t" r="r" b="b"/>
              <a:pathLst>
                <a:path w="12658" h="17861" extrusionOk="0">
                  <a:moveTo>
                    <a:pt x="114" y="1"/>
                  </a:moveTo>
                  <a:cubicBezTo>
                    <a:pt x="95" y="1"/>
                    <a:pt x="76" y="5"/>
                    <a:pt x="60" y="13"/>
                  </a:cubicBezTo>
                  <a:cubicBezTo>
                    <a:pt x="13" y="48"/>
                    <a:pt x="1" y="120"/>
                    <a:pt x="37" y="167"/>
                  </a:cubicBezTo>
                  <a:lnTo>
                    <a:pt x="12443" y="17812"/>
                  </a:lnTo>
                  <a:cubicBezTo>
                    <a:pt x="12467" y="17836"/>
                    <a:pt x="12502" y="17860"/>
                    <a:pt x="12538" y="17860"/>
                  </a:cubicBezTo>
                  <a:cubicBezTo>
                    <a:pt x="12550" y="17848"/>
                    <a:pt x="12574" y="17848"/>
                    <a:pt x="12586" y="17836"/>
                  </a:cubicBezTo>
                  <a:cubicBezTo>
                    <a:pt x="12633" y="17800"/>
                    <a:pt x="12657" y="17729"/>
                    <a:pt x="12621" y="17681"/>
                  </a:cubicBezTo>
                  <a:lnTo>
                    <a:pt x="215" y="48"/>
                  </a:lnTo>
                  <a:cubicBezTo>
                    <a:pt x="191" y="17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707100" y="3170975"/>
              <a:ext cx="650400" cy="919825"/>
            </a:xfrm>
            <a:custGeom>
              <a:avLst/>
              <a:gdLst/>
              <a:ahLst/>
              <a:cxnLst/>
              <a:rect l="l" t="t" r="r" b="b"/>
              <a:pathLst>
                <a:path w="26016" h="36793" extrusionOk="0">
                  <a:moveTo>
                    <a:pt x="151" y="1"/>
                  </a:moveTo>
                  <a:cubicBezTo>
                    <a:pt x="74" y="1"/>
                    <a:pt x="1" y="88"/>
                    <a:pt x="60" y="181"/>
                  </a:cubicBezTo>
                  <a:lnTo>
                    <a:pt x="25777" y="36745"/>
                  </a:lnTo>
                  <a:cubicBezTo>
                    <a:pt x="25801" y="36769"/>
                    <a:pt x="25837" y="36793"/>
                    <a:pt x="25873" y="36793"/>
                  </a:cubicBezTo>
                  <a:cubicBezTo>
                    <a:pt x="25956" y="36793"/>
                    <a:pt x="26015" y="36697"/>
                    <a:pt x="25956" y="36626"/>
                  </a:cubicBezTo>
                  <a:lnTo>
                    <a:pt x="238" y="50"/>
                  </a:lnTo>
                  <a:cubicBezTo>
                    <a:pt x="214" y="15"/>
                    <a:pt x="18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668675" y="3197825"/>
              <a:ext cx="638525" cy="903100"/>
            </a:xfrm>
            <a:custGeom>
              <a:avLst/>
              <a:gdLst/>
              <a:ahLst/>
              <a:cxnLst/>
              <a:rect l="l" t="t" r="r" b="b"/>
              <a:pathLst>
                <a:path w="25541" h="36124" extrusionOk="0">
                  <a:moveTo>
                    <a:pt x="155" y="1"/>
                  </a:moveTo>
                  <a:cubicBezTo>
                    <a:pt x="77" y="1"/>
                    <a:pt x="1" y="93"/>
                    <a:pt x="61" y="179"/>
                  </a:cubicBezTo>
                  <a:lnTo>
                    <a:pt x="25302" y="36076"/>
                  </a:lnTo>
                  <a:cubicBezTo>
                    <a:pt x="25326" y="36100"/>
                    <a:pt x="25362" y="36123"/>
                    <a:pt x="25397" y="36123"/>
                  </a:cubicBezTo>
                  <a:cubicBezTo>
                    <a:pt x="25481" y="36112"/>
                    <a:pt x="25540" y="36016"/>
                    <a:pt x="25481" y="35945"/>
                  </a:cubicBezTo>
                  <a:lnTo>
                    <a:pt x="240" y="48"/>
                  </a:lnTo>
                  <a:cubicBezTo>
                    <a:pt x="216" y="14"/>
                    <a:pt x="186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631200" y="3225200"/>
              <a:ext cx="630750" cy="893575"/>
            </a:xfrm>
            <a:custGeom>
              <a:avLst/>
              <a:gdLst/>
              <a:ahLst/>
              <a:cxnLst/>
              <a:rect l="l" t="t" r="r" b="b"/>
              <a:pathLst>
                <a:path w="25230" h="35743" extrusionOk="0">
                  <a:moveTo>
                    <a:pt x="110" y="0"/>
                  </a:moveTo>
                  <a:cubicBezTo>
                    <a:pt x="93" y="0"/>
                    <a:pt x="76" y="4"/>
                    <a:pt x="60" y="12"/>
                  </a:cubicBezTo>
                  <a:cubicBezTo>
                    <a:pt x="12" y="48"/>
                    <a:pt x="0" y="119"/>
                    <a:pt x="24" y="167"/>
                  </a:cubicBezTo>
                  <a:lnTo>
                    <a:pt x="25015" y="35695"/>
                  </a:lnTo>
                  <a:cubicBezTo>
                    <a:pt x="25039" y="35731"/>
                    <a:pt x="25075" y="35743"/>
                    <a:pt x="25110" y="35743"/>
                  </a:cubicBezTo>
                  <a:cubicBezTo>
                    <a:pt x="25134" y="35743"/>
                    <a:pt x="25146" y="35731"/>
                    <a:pt x="25170" y="35719"/>
                  </a:cubicBezTo>
                  <a:cubicBezTo>
                    <a:pt x="25218" y="35683"/>
                    <a:pt x="25230" y="35612"/>
                    <a:pt x="25194" y="35564"/>
                  </a:cubicBezTo>
                  <a:lnTo>
                    <a:pt x="203" y="48"/>
                  </a:lnTo>
                  <a:cubicBezTo>
                    <a:pt x="179" y="16"/>
                    <a:pt x="144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92800" y="3252050"/>
              <a:ext cx="617050" cy="873575"/>
            </a:xfrm>
            <a:custGeom>
              <a:avLst/>
              <a:gdLst/>
              <a:ahLst/>
              <a:cxnLst/>
              <a:rect l="l" t="t" r="r" b="b"/>
              <a:pathLst>
                <a:path w="24682" h="34943" extrusionOk="0">
                  <a:moveTo>
                    <a:pt x="120" y="1"/>
                  </a:moveTo>
                  <a:cubicBezTo>
                    <a:pt x="99" y="1"/>
                    <a:pt x="79" y="8"/>
                    <a:pt x="60" y="22"/>
                  </a:cubicBezTo>
                  <a:cubicBezTo>
                    <a:pt x="12" y="57"/>
                    <a:pt x="0" y="117"/>
                    <a:pt x="24" y="176"/>
                  </a:cubicBezTo>
                  <a:lnTo>
                    <a:pt x="24444" y="34895"/>
                  </a:lnTo>
                  <a:cubicBezTo>
                    <a:pt x="24468" y="34919"/>
                    <a:pt x="24503" y="34943"/>
                    <a:pt x="24539" y="34943"/>
                  </a:cubicBezTo>
                  <a:cubicBezTo>
                    <a:pt x="24634" y="34943"/>
                    <a:pt x="24682" y="34835"/>
                    <a:pt x="24634" y="34764"/>
                  </a:cubicBezTo>
                  <a:lnTo>
                    <a:pt x="203" y="45"/>
                  </a:lnTo>
                  <a:cubicBezTo>
                    <a:pt x="181" y="17"/>
                    <a:pt x="15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75250" y="3309700"/>
              <a:ext cx="586975" cy="829625"/>
            </a:xfrm>
            <a:custGeom>
              <a:avLst/>
              <a:gdLst/>
              <a:ahLst/>
              <a:cxnLst/>
              <a:rect l="l" t="t" r="r" b="b"/>
              <a:pathLst>
                <a:path w="23479" h="33185" extrusionOk="0">
                  <a:moveTo>
                    <a:pt x="154" y="0"/>
                  </a:moveTo>
                  <a:cubicBezTo>
                    <a:pt x="73" y="0"/>
                    <a:pt x="0" y="87"/>
                    <a:pt x="59" y="180"/>
                  </a:cubicBezTo>
                  <a:lnTo>
                    <a:pt x="23241" y="33125"/>
                  </a:lnTo>
                  <a:cubicBezTo>
                    <a:pt x="23265" y="33160"/>
                    <a:pt x="23288" y="33172"/>
                    <a:pt x="23336" y="33172"/>
                  </a:cubicBezTo>
                  <a:lnTo>
                    <a:pt x="23336" y="33184"/>
                  </a:lnTo>
                  <a:cubicBezTo>
                    <a:pt x="23419" y="33184"/>
                    <a:pt x="23479" y="33077"/>
                    <a:pt x="23419" y="33006"/>
                  </a:cubicBezTo>
                  <a:lnTo>
                    <a:pt x="250" y="49"/>
                  </a:lnTo>
                  <a:cubicBezTo>
                    <a:pt x="222" y="15"/>
                    <a:pt x="188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70275" y="3383700"/>
              <a:ext cx="533325" cy="753250"/>
            </a:xfrm>
            <a:custGeom>
              <a:avLst/>
              <a:gdLst/>
              <a:ahLst/>
              <a:cxnLst/>
              <a:rect l="l" t="t" r="r" b="b"/>
              <a:pathLst>
                <a:path w="21333" h="30130" extrusionOk="0">
                  <a:moveTo>
                    <a:pt x="148" y="0"/>
                  </a:moveTo>
                  <a:cubicBezTo>
                    <a:pt x="70" y="0"/>
                    <a:pt x="1" y="87"/>
                    <a:pt x="44" y="173"/>
                  </a:cubicBezTo>
                  <a:lnTo>
                    <a:pt x="21082" y="30081"/>
                  </a:lnTo>
                  <a:cubicBezTo>
                    <a:pt x="21106" y="30117"/>
                    <a:pt x="21142" y="30129"/>
                    <a:pt x="21178" y="30129"/>
                  </a:cubicBezTo>
                  <a:cubicBezTo>
                    <a:pt x="21273" y="30129"/>
                    <a:pt x="21332" y="30034"/>
                    <a:pt x="21273" y="29962"/>
                  </a:cubicBezTo>
                  <a:lnTo>
                    <a:pt x="235" y="42"/>
                  </a:lnTo>
                  <a:cubicBezTo>
                    <a:pt x="208" y="13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54400" y="3442175"/>
              <a:ext cx="487875" cy="690600"/>
            </a:xfrm>
            <a:custGeom>
              <a:avLst/>
              <a:gdLst/>
              <a:ahLst/>
              <a:cxnLst/>
              <a:rect l="l" t="t" r="r" b="b"/>
              <a:pathLst>
                <a:path w="19515" h="27624" extrusionOk="0">
                  <a:moveTo>
                    <a:pt x="110" y="1"/>
                  </a:moveTo>
                  <a:cubicBezTo>
                    <a:pt x="93" y="1"/>
                    <a:pt x="76" y="5"/>
                    <a:pt x="60" y="13"/>
                  </a:cubicBezTo>
                  <a:cubicBezTo>
                    <a:pt x="12" y="49"/>
                    <a:pt x="0" y="120"/>
                    <a:pt x="36" y="180"/>
                  </a:cubicBezTo>
                  <a:lnTo>
                    <a:pt x="19300" y="27576"/>
                  </a:lnTo>
                  <a:cubicBezTo>
                    <a:pt x="19324" y="27600"/>
                    <a:pt x="19360" y="27623"/>
                    <a:pt x="19396" y="27623"/>
                  </a:cubicBezTo>
                  <a:cubicBezTo>
                    <a:pt x="19419" y="27611"/>
                    <a:pt x="19443" y="27611"/>
                    <a:pt x="19455" y="27588"/>
                  </a:cubicBezTo>
                  <a:cubicBezTo>
                    <a:pt x="19503" y="27552"/>
                    <a:pt x="19515" y="27492"/>
                    <a:pt x="19491" y="27445"/>
                  </a:cubicBezTo>
                  <a:lnTo>
                    <a:pt x="203" y="49"/>
                  </a:lnTo>
                  <a:cubicBezTo>
                    <a:pt x="179" y="17"/>
                    <a:pt x="145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47550" y="3513700"/>
              <a:ext cx="414375" cy="585425"/>
            </a:xfrm>
            <a:custGeom>
              <a:avLst/>
              <a:gdLst/>
              <a:ahLst/>
              <a:cxnLst/>
              <a:rect l="l" t="t" r="r" b="b"/>
              <a:pathLst>
                <a:path w="16575" h="23417" extrusionOk="0">
                  <a:moveTo>
                    <a:pt x="120" y="0"/>
                  </a:moveTo>
                  <a:cubicBezTo>
                    <a:pt x="99" y="0"/>
                    <a:pt x="79" y="7"/>
                    <a:pt x="60" y="21"/>
                  </a:cubicBezTo>
                  <a:cubicBezTo>
                    <a:pt x="12" y="57"/>
                    <a:pt x="1" y="128"/>
                    <a:pt x="36" y="176"/>
                  </a:cubicBezTo>
                  <a:lnTo>
                    <a:pt x="16348" y="23369"/>
                  </a:lnTo>
                  <a:cubicBezTo>
                    <a:pt x="16360" y="23405"/>
                    <a:pt x="16395" y="23417"/>
                    <a:pt x="16431" y="23417"/>
                  </a:cubicBezTo>
                  <a:cubicBezTo>
                    <a:pt x="16526" y="23417"/>
                    <a:pt x="16574" y="23322"/>
                    <a:pt x="16526" y="23238"/>
                  </a:cubicBezTo>
                  <a:lnTo>
                    <a:pt x="203" y="45"/>
                  </a:lnTo>
                  <a:cubicBezTo>
                    <a:pt x="181" y="16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567500" y="3623825"/>
              <a:ext cx="316125" cy="446450"/>
            </a:xfrm>
            <a:custGeom>
              <a:avLst/>
              <a:gdLst/>
              <a:ahLst/>
              <a:cxnLst/>
              <a:rect l="l" t="t" r="r" b="b"/>
              <a:pathLst>
                <a:path w="12645" h="17858" extrusionOk="0">
                  <a:moveTo>
                    <a:pt x="120" y="1"/>
                  </a:moveTo>
                  <a:cubicBezTo>
                    <a:pt x="99" y="1"/>
                    <a:pt x="79" y="7"/>
                    <a:pt x="60" y="22"/>
                  </a:cubicBezTo>
                  <a:cubicBezTo>
                    <a:pt x="12" y="45"/>
                    <a:pt x="0" y="117"/>
                    <a:pt x="24" y="164"/>
                  </a:cubicBezTo>
                  <a:lnTo>
                    <a:pt x="12442" y="17809"/>
                  </a:lnTo>
                  <a:cubicBezTo>
                    <a:pt x="12454" y="17833"/>
                    <a:pt x="12490" y="17857"/>
                    <a:pt x="12526" y="17857"/>
                  </a:cubicBezTo>
                  <a:cubicBezTo>
                    <a:pt x="12549" y="17857"/>
                    <a:pt x="12573" y="17845"/>
                    <a:pt x="12585" y="17833"/>
                  </a:cubicBezTo>
                  <a:cubicBezTo>
                    <a:pt x="12633" y="17798"/>
                    <a:pt x="12645" y="17738"/>
                    <a:pt x="12609" y="17690"/>
                  </a:cubicBezTo>
                  <a:lnTo>
                    <a:pt x="203" y="45"/>
                  </a:lnTo>
                  <a:cubicBezTo>
                    <a:pt x="181" y="17"/>
                    <a:pt x="15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5800" y="2989500"/>
              <a:ext cx="1263875" cy="1470100"/>
            </a:xfrm>
            <a:custGeom>
              <a:avLst/>
              <a:gdLst/>
              <a:ahLst/>
              <a:cxnLst/>
              <a:rect l="l" t="t" r="r" b="b"/>
              <a:pathLst>
                <a:path w="50555" h="58804" extrusionOk="0">
                  <a:moveTo>
                    <a:pt x="21575" y="0"/>
                  </a:moveTo>
                  <a:cubicBezTo>
                    <a:pt x="17730" y="0"/>
                    <a:pt x="14002" y="1070"/>
                    <a:pt x="10800" y="3320"/>
                  </a:cubicBezTo>
                  <a:cubicBezTo>
                    <a:pt x="1239" y="10047"/>
                    <a:pt x="1" y="24764"/>
                    <a:pt x="8038" y="36193"/>
                  </a:cubicBezTo>
                  <a:cubicBezTo>
                    <a:pt x="8883" y="37396"/>
                    <a:pt x="9812" y="38539"/>
                    <a:pt x="10836" y="39611"/>
                  </a:cubicBezTo>
                  <a:lnTo>
                    <a:pt x="13610" y="37646"/>
                  </a:lnTo>
                  <a:cubicBezTo>
                    <a:pt x="12562" y="36610"/>
                    <a:pt x="11621" y="35479"/>
                    <a:pt x="10776" y="34277"/>
                  </a:cubicBezTo>
                  <a:cubicBezTo>
                    <a:pt x="4001" y="24656"/>
                    <a:pt x="5049" y="12250"/>
                    <a:pt x="13098" y="6595"/>
                  </a:cubicBezTo>
                  <a:cubicBezTo>
                    <a:pt x="15795" y="4698"/>
                    <a:pt x="18935" y="3796"/>
                    <a:pt x="22174" y="3796"/>
                  </a:cubicBezTo>
                  <a:cubicBezTo>
                    <a:pt x="28612" y="3796"/>
                    <a:pt x="35439" y="7361"/>
                    <a:pt x="39946" y="13762"/>
                  </a:cubicBezTo>
                  <a:cubicBezTo>
                    <a:pt x="40792" y="14965"/>
                    <a:pt x="41530" y="16239"/>
                    <a:pt x="42161" y="17572"/>
                  </a:cubicBezTo>
                  <a:lnTo>
                    <a:pt x="44935" y="15620"/>
                  </a:lnTo>
                  <a:cubicBezTo>
                    <a:pt x="44280" y="14298"/>
                    <a:pt x="43518" y="13036"/>
                    <a:pt x="42685" y="11833"/>
                  </a:cubicBezTo>
                  <a:cubicBezTo>
                    <a:pt x="37336" y="4235"/>
                    <a:pt x="29225" y="0"/>
                    <a:pt x="21575" y="0"/>
                  </a:cubicBezTo>
                  <a:close/>
                  <a:moveTo>
                    <a:pt x="49305" y="42575"/>
                  </a:moveTo>
                  <a:lnTo>
                    <a:pt x="45983" y="44909"/>
                  </a:lnTo>
                  <a:lnTo>
                    <a:pt x="46852" y="54577"/>
                  </a:lnTo>
                  <a:lnTo>
                    <a:pt x="38053" y="50493"/>
                  </a:lnTo>
                  <a:lnTo>
                    <a:pt x="34660" y="52874"/>
                  </a:lnTo>
                  <a:lnTo>
                    <a:pt x="47447" y="58803"/>
                  </a:lnTo>
                  <a:lnTo>
                    <a:pt x="45709" y="56339"/>
                  </a:lnTo>
                  <a:lnTo>
                    <a:pt x="48888" y="54100"/>
                  </a:lnTo>
                  <a:lnTo>
                    <a:pt x="50555" y="56458"/>
                  </a:lnTo>
                  <a:lnTo>
                    <a:pt x="49305" y="425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696675" y="3379975"/>
              <a:ext cx="961750" cy="931100"/>
            </a:xfrm>
            <a:custGeom>
              <a:avLst/>
              <a:gdLst/>
              <a:ahLst/>
              <a:cxnLst/>
              <a:rect l="l" t="t" r="r" b="b"/>
              <a:pathLst>
                <a:path w="38470" h="37244" extrusionOk="0">
                  <a:moveTo>
                    <a:pt x="34100" y="1"/>
                  </a:moveTo>
                  <a:lnTo>
                    <a:pt x="31338" y="1953"/>
                  </a:lnTo>
                  <a:cubicBezTo>
                    <a:pt x="35505" y="10835"/>
                    <a:pt x="33814" y="20884"/>
                    <a:pt x="26790" y="25825"/>
                  </a:cubicBezTo>
                  <a:cubicBezTo>
                    <a:pt x="24094" y="27721"/>
                    <a:pt x="20955" y="28623"/>
                    <a:pt x="17717" y="28623"/>
                  </a:cubicBezTo>
                  <a:cubicBezTo>
                    <a:pt x="12517" y="28623"/>
                    <a:pt x="7064" y="26297"/>
                    <a:pt x="2787" y="22027"/>
                  </a:cubicBezTo>
                  <a:lnTo>
                    <a:pt x="1" y="23992"/>
                  </a:lnTo>
                  <a:cubicBezTo>
                    <a:pt x="2810" y="26992"/>
                    <a:pt x="6251" y="29326"/>
                    <a:pt x="10085" y="30838"/>
                  </a:cubicBezTo>
                  <a:cubicBezTo>
                    <a:pt x="10931" y="31159"/>
                    <a:pt x="11776" y="31516"/>
                    <a:pt x="12609" y="31921"/>
                  </a:cubicBezTo>
                  <a:lnTo>
                    <a:pt x="22170" y="36493"/>
                  </a:lnTo>
                  <a:lnTo>
                    <a:pt x="23825" y="37243"/>
                  </a:lnTo>
                  <a:lnTo>
                    <a:pt x="27206" y="34862"/>
                  </a:lnTo>
                  <a:lnTo>
                    <a:pt x="25551" y="34100"/>
                  </a:lnTo>
                  <a:lnTo>
                    <a:pt x="21408" y="32159"/>
                  </a:lnTo>
                  <a:cubicBezTo>
                    <a:pt x="27004" y="31302"/>
                    <a:pt x="31886" y="27873"/>
                    <a:pt x="34576" y="22896"/>
                  </a:cubicBezTo>
                  <a:lnTo>
                    <a:pt x="34576" y="22884"/>
                  </a:lnTo>
                  <a:lnTo>
                    <a:pt x="34981" y="27468"/>
                  </a:lnTo>
                  <a:lnTo>
                    <a:pt x="35148" y="29290"/>
                  </a:lnTo>
                  <a:lnTo>
                    <a:pt x="38470" y="26956"/>
                  </a:lnTo>
                  <a:lnTo>
                    <a:pt x="38303" y="25135"/>
                  </a:lnTo>
                  <a:lnTo>
                    <a:pt x="37291" y="13847"/>
                  </a:lnTo>
                  <a:cubicBezTo>
                    <a:pt x="37220" y="12978"/>
                    <a:pt x="37160" y="12121"/>
                    <a:pt x="37112" y="11252"/>
                  </a:cubicBezTo>
                  <a:cubicBezTo>
                    <a:pt x="36922" y="7335"/>
                    <a:pt x="35898" y="3489"/>
                    <a:pt x="34100" y="1"/>
                  </a:cubicBezTo>
                  <a:close/>
                </a:path>
              </a:pathLst>
            </a:custGeom>
            <a:solidFill>
              <a:srgbClr val="F1D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22525" y="2986600"/>
              <a:ext cx="1270425" cy="1476275"/>
            </a:xfrm>
            <a:custGeom>
              <a:avLst/>
              <a:gdLst/>
              <a:ahLst/>
              <a:cxnLst/>
              <a:rect l="l" t="t" r="r" b="b"/>
              <a:pathLst>
                <a:path w="50817" h="59051" extrusionOk="0">
                  <a:moveTo>
                    <a:pt x="21690" y="260"/>
                  </a:moveTo>
                  <a:cubicBezTo>
                    <a:pt x="29299" y="260"/>
                    <a:pt x="37382" y="4474"/>
                    <a:pt x="42697" y="12033"/>
                  </a:cubicBezTo>
                  <a:cubicBezTo>
                    <a:pt x="43518" y="13200"/>
                    <a:pt x="44256" y="14426"/>
                    <a:pt x="44899" y="15700"/>
                  </a:cubicBezTo>
                  <a:lnTo>
                    <a:pt x="42340" y="17498"/>
                  </a:lnTo>
                  <a:cubicBezTo>
                    <a:pt x="41720" y="16212"/>
                    <a:pt x="41006" y="14974"/>
                    <a:pt x="40185" y="13807"/>
                  </a:cubicBezTo>
                  <a:cubicBezTo>
                    <a:pt x="35661" y="7374"/>
                    <a:pt x="28776" y="3793"/>
                    <a:pt x="22290" y="3793"/>
                  </a:cubicBezTo>
                  <a:cubicBezTo>
                    <a:pt x="19028" y="3793"/>
                    <a:pt x="15867" y="4699"/>
                    <a:pt x="13157" y="6603"/>
                  </a:cubicBezTo>
                  <a:cubicBezTo>
                    <a:pt x="5049" y="12295"/>
                    <a:pt x="4001" y="24796"/>
                    <a:pt x="10800" y="34476"/>
                  </a:cubicBezTo>
                  <a:cubicBezTo>
                    <a:pt x="11621" y="35631"/>
                    <a:pt x="12538" y="36726"/>
                    <a:pt x="13538" y="37750"/>
                  </a:cubicBezTo>
                  <a:lnTo>
                    <a:pt x="10978" y="39548"/>
                  </a:lnTo>
                  <a:cubicBezTo>
                    <a:pt x="10002" y="38512"/>
                    <a:pt x="9097" y="37405"/>
                    <a:pt x="8276" y="36238"/>
                  </a:cubicBezTo>
                  <a:cubicBezTo>
                    <a:pt x="299" y="24880"/>
                    <a:pt x="1525" y="10223"/>
                    <a:pt x="11014" y="3544"/>
                  </a:cubicBezTo>
                  <a:cubicBezTo>
                    <a:pt x="14182" y="1318"/>
                    <a:pt x="17876" y="260"/>
                    <a:pt x="21690" y="260"/>
                  </a:cubicBezTo>
                  <a:close/>
                  <a:moveTo>
                    <a:pt x="21698" y="1"/>
                  </a:moveTo>
                  <a:cubicBezTo>
                    <a:pt x="17828" y="1"/>
                    <a:pt x="14076" y="1077"/>
                    <a:pt x="10859" y="3341"/>
                  </a:cubicBezTo>
                  <a:cubicBezTo>
                    <a:pt x="1251" y="10092"/>
                    <a:pt x="1" y="24915"/>
                    <a:pt x="8061" y="36393"/>
                  </a:cubicBezTo>
                  <a:cubicBezTo>
                    <a:pt x="8919" y="37595"/>
                    <a:pt x="9847" y="38738"/>
                    <a:pt x="10871" y="39810"/>
                  </a:cubicBezTo>
                  <a:cubicBezTo>
                    <a:pt x="10895" y="39834"/>
                    <a:pt x="10931" y="39858"/>
                    <a:pt x="10967" y="39858"/>
                  </a:cubicBezTo>
                  <a:cubicBezTo>
                    <a:pt x="10990" y="39858"/>
                    <a:pt x="11014" y="39846"/>
                    <a:pt x="11038" y="39834"/>
                  </a:cubicBezTo>
                  <a:lnTo>
                    <a:pt x="13824" y="37881"/>
                  </a:lnTo>
                  <a:cubicBezTo>
                    <a:pt x="13848" y="37857"/>
                    <a:pt x="13872" y="37822"/>
                    <a:pt x="13872" y="37786"/>
                  </a:cubicBezTo>
                  <a:cubicBezTo>
                    <a:pt x="13872" y="37750"/>
                    <a:pt x="13860" y="37703"/>
                    <a:pt x="13836" y="37679"/>
                  </a:cubicBezTo>
                  <a:cubicBezTo>
                    <a:pt x="12800" y="36643"/>
                    <a:pt x="11848" y="35524"/>
                    <a:pt x="11014" y="34321"/>
                  </a:cubicBezTo>
                  <a:cubicBezTo>
                    <a:pt x="4287" y="24760"/>
                    <a:pt x="5323" y="12426"/>
                    <a:pt x="13300" y="6818"/>
                  </a:cubicBezTo>
                  <a:cubicBezTo>
                    <a:pt x="15969" y="4940"/>
                    <a:pt x="19081" y="4048"/>
                    <a:pt x="22292" y="4048"/>
                  </a:cubicBezTo>
                  <a:cubicBezTo>
                    <a:pt x="28693" y="4048"/>
                    <a:pt x="35491" y="7595"/>
                    <a:pt x="39970" y="13962"/>
                  </a:cubicBezTo>
                  <a:cubicBezTo>
                    <a:pt x="40804" y="15152"/>
                    <a:pt x="41542" y="16426"/>
                    <a:pt x="42173" y="17748"/>
                  </a:cubicBezTo>
                  <a:cubicBezTo>
                    <a:pt x="42185" y="17783"/>
                    <a:pt x="42220" y="17807"/>
                    <a:pt x="42256" y="17819"/>
                  </a:cubicBezTo>
                  <a:cubicBezTo>
                    <a:pt x="42267" y="17823"/>
                    <a:pt x="42277" y="17824"/>
                    <a:pt x="42288" y="17824"/>
                  </a:cubicBezTo>
                  <a:cubicBezTo>
                    <a:pt x="42313" y="17824"/>
                    <a:pt x="42338" y="17816"/>
                    <a:pt x="42363" y="17807"/>
                  </a:cubicBezTo>
                  <a:lnTo>
                    <a:pt x="45149" y="15843"/>
                  </a:lnTo>
                  <a:cubicBezTo>
                    <a:pt x="45197" y="15807"/>
                    <a:pt x="45221" y="15736"/>
                    <a:pt x="45185" y="15676"/>
                  </a:cubicBezTo>
                  <a:cubicBezTo>
                    <a:pt x="44518" y="14354"/>
                    <a:pt x="43756" y="13092"/>
                    <a:pt x="42911" y="11878"/>
                  </a:cubicBezTo>
                  <a:cubicBezTo>
                    <a:pt x="37549" y="4251"/>
                    <a:pt x="29389" y="1"/>
                    <a:pt x="21698" y="1"/>
                  </a:cubicBezTo>
                  <a:close/>
                  <a:moveTo>
                    <a:pt x="49317" y="42929"/>
                  </a:moveTo>
                  <a:lnTo>
                    <a:pt x="50507" y="56110"/>
                  </a:lnTo>
                  <a:lnTo>
                    <a:pt x="50507" y="56110"/>
                  </a:lnTo>
                  <a:lnTo>
                    <a:pt x="49126" y="54145"/>
                  </a:lnTo>
                  <a:cubicBezTo>
                    <a:pt x="49102" y="54121"/>
                    <a:pt x="49078" y="54097"/>
                    <a:pt x="49043" y="54097"/>
                  </a:cubicBezTo>
                  <a:cubicBezTo>
                    <a:pt x="49032" y="54094"/>
                    <a:pt x="49022" y="54092"/>
                    <a:pt x="49012" y="54092"/>
                  </a:cubicBezTo>
                  <a:cubicBezTo>
                    <a:pt x="48987" y="54092"/>
                    <a:pt x="48964" y="54101"/>
                    <a:pt x="48948" y="54109"/>
                  </a:cubicBezTo>
                  <a:lnTo>
                    <a:pt x="45769" y="56348"/>
                  </a:lnTo>
                  <a:cubicBezTo>
                    <a:pt x="45745" y="56371"/>
                    <a:pt x="45721" y="56395"/>
                    <a:pt x="45709" y="56431"/>
                  </a:cubicBezTo>
                  <a:cubicBezTo>
                    <a:pt x="45709" y="56467"/>
                    <a:pt x="45721" y="56502"/>
                    <a:pt x="45733" y="56526"/>
                  </a:cubicBezTo>
                  <a:lnTo>
                    <a:pt x="47197" y="58598"/>
                  </a:lnTo>
                  <a:lnTo>
                    <a:pt x="47197" y="58598"/>
                  </a:lnTo>
                  <a:lnTo>
                    <a:pt x="35041" y="52966"/>
                  </a:lnTo>
                  <a:lnTo>
                    <a:pt x="38196" y="50764"/>
                  </a:lnTo>
                  <a:lnTo>
                    <a:pt x="46923" y="54812"/>
                  </a:lnTo>
                  <a:cubicBezTo>
                    <a:pt x="46938" y="54818"/>
                    <a:pt x="46954" y="54821"/>
                    <a:pt x="46970" y="54821"/>
                  </a:cubicBezTo>
                  <a:cubicBezTo>
                    <a:pt x="47041" y="54821"/>
                    <a:pt x="47112" y="54759"/>
                    <a:pt x="47102" y="54681"/>
                  </a:cubicBezTo>
                  <a:lnTo>
                    <a:pt x="46245" y="45096"/>
                  </a:lnTo>
                  <a:lnTo>
                    <a:pt x="49317" y="42929"/>
                  </a:lnTo>
                  <a:close/>
                  <a:moveTo>
                    <a:pt x="49431" y="42560"/>
                  </a:moveTo>
                  <a:cubicBezTo>
                    <a:pt x="49407" y="42560"/>
                    <a:pt x="49384" y="42568"/>
                    <a:pt x="49364" y="42584"/>
                  </a:cubicBezTo>
                  <a:lnTo>
                    <a:pt x="46030" y="44918"/>
                  </a:lnTo>
                  <a:cubicBezTo>
                    <a:pt x="45995" y="44941"/>
                    <a:pt x="45971" y="44989"/>
                    <a:pt x="45983" y="45037"/>
                  </a:cubicBezTo>
                  <a:lnTo>
                    <a:pt x="46828" y="54478"/>
                  </a:lnTo>
                  <a:lnTo>
                    <a:pt x="38220" y="50490"/>
                  </a:lnTo>
                  <a:cubicBezTo>
                    <a:pt x="38206" y="50481"/>
                    <a:pt x="38191" y="50477"/>
                    <a:pt x="38174" y="50477"/>
                  </a:cubicBezTo>
                  <a:cubicBezTo>
                    <a:pt x="38148" y="50477"/>
                    <a:pt x="38118" y="50487"/>
                    <a:pt x="38089" y="50502"/>
                  </a:cubicBezTo>
                  <a:lnTo>
                    <a:pt x="34708" y="52883"/>
                  </a:lnTo>
                  <a:cubicBezTo>
                    <a:pt x="34672" y="52907"/>
                    <a:pt x="34648" y="52954"/>
                    <a:pt x="34648" y="53002"/>
                  </a:cubicBezTo>
                  <a:cubicBezTo>
                    <a:pt x="34660" y="53050"/>
                    <a:pt x="34684" y="53085"/>
                    <a:pt x="34731" y="53109"/>
                  </a:cubicBezTo>
                  <a:lnTo>
                    <a:pt x="47531" y="59038"/>
                  </a:lnTo>
                  <a:cubicBezTo>
                    <a:pt x="47543" y="59050"/>
                    <a:pt x="47566" y="59050"/>
                    <a:pt x="47578" y="59050"/>
                  </a:cubicBezTo>
                  <a:cubicBezTo>
                    <a:pt x="47685" y="59050"/>
                    <a:pt x="47757" y="58931"/>
                    <a:pt x="47685" y="58848"/>
                  </a:cubicBezTo>
                  <a:lnTo>
                    <a:pt x="46030" y="56479"/>
                  </a:lnTo>
                  <a:lnTo>
                    <a:pt x="48995" y="54395"/>
                  </a:lnTo>
                  <a:lnTo>
                    <a:pt x="50579" y="56657"/>
                  </a:lnTo>
                  <a:cubicBezTo>
                    <a:pt x="50597" y="56694"/>
                    <a:pt x="50643" y="56709"/>
                    <a:pt x="50685" y="56709"/>
                  </a:cubicBezTo>
                  <a:cubicBezTo>
                    <a:pt x="50698" y="56709"/>
                    <a:pt x="50710" y="56708"/>
                    <a:pt x="50722" y="56705"/>
                  </a:cubicBezTo>
                  <a:cubicBezTo>
                    <a:pt x="50781" y="56681"/>
                    <a:pt x="50817" y="56622"/>
                    <a:pt x="50805" y="56562"/>
                  </a:cubicBezTo>
                  <a:lnTo>
                    <a:pt x="49567" y="42679"/>
                  </a:lnTo>
                  <a:cubicBezTo>
                    <a:pt x="49558" y="42610"/>
                    <a:pt x="49493" y="42560"/>
                    <a:pt x="49431" y="4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692800" y="3376675"/>
              <a:ext cx="968900" cy="937975"/>
            </a:xfrm>
            <a:custGeom>
              <a:avLst/>
              <a:gdLst/>
              <a:ahLst/>
              <a:cxnLst/>
              <a:rect l="l" t="t" r="r" b="b"/>
              <a:pathLst>
                <a:path w="38756" h="37519" extrusionOk="0">
                  <a:moveTo>
                    <a:pt x="34207" y="323"/>
                  </a:moveTo>
                  <a:cubicBezTo>
                    <a:pt x="35946" y="3764"/>
                    <a:pt x="36946" y="7538"/>
                    <a:pt x="37136" y="11396"/>
                  </a:cubicBezTo>
                  <a:cubicBezTo>
                    <a:pt x="37172" y="12217"/>
                    <a:pt x="37232" y="13063"/>
                    <a:pt x="37315" y="13991"/>
                  </a:cubicBezTo>
                  <a:lnTo>
                    <a:pt x="38482" y="27029"/>
                  </a:lnTo>
                  <a:lnTo>
                    <a:pt x="35410" y="29184"/>
                  </a:lnTo>
                  <a:lnTo>
                    <a:pt x="34862" y="23016"/>
                  </a:lnTo>
                  <a:cubicBezTo>
                    <a:pt x="34850" y="22969"/>
                    <a:pt x="34827" y="22921"/>
                    <a:pt x="34791" y="22909"/>
                  </a:cubicBezTo>
                  <a:cubicBezTo>
                    <a:pt x="34769" y="22898"/>
                    <a:pt x="34748" y="22893"/>
                    <a:pt x="34728" y="22893"/>
                  </a:cubicBezTo>
                  <a:cubicBezTo>
                    <a:pt x="34703" y="22893"/>
                    <a:pt x="34680" y="22901"/>
                    <a:pt x="34660" y="22921"/>
                  </a:cubicBezTo>
                  <a:cubicBezTo>
                    <a:pt x="34636" y="22933"/>
                    <a:pt x="34612" y="22957"/>
                    <a:pt x="34600" y="22992"/>
                  </a:cubicBezTo>
                  <a:cubicBezTo>
                    <a:pt x="31933" y="27934"/>
                    <a:pt x="27099" y="31327"/>
                    <a:pt x="21539" y="32172"/>
                  </a:cubicBezTo>
                  <a:cubicBezTo>
                    <a:pt x="21420" y="32196"/>
                    <a:pt x="21396" y="32363"/>
                    <a:pt x="21503" y="32422"/>
                  </a:cubicBezTo>
                  <a:lnTo>
                    <a:pt x="27099" y="35030"/>
                  </a:lnTo>
                  <a:lnTo>
                    <a:pt x="23968" y="37244"/>
                  </a:lnTo>
                  <a:lnTo>
                    <a:pt x="22385" y="36494"/>
                  </a:lnTo>
                  <a:lnTo>
                    <a:pt x="12824" y="31922"/>
                  </a:lnTo>
                  <a:cubicBezTo>
                    <a:pt x="12050" y="31553"/>
                    <a:pt x="11216" y="31196"/>
                    <a:pt x="10276" y="30839"/>
                  </a:cubicBezTo>
                  <a:cubicBezTo>
                    <a:pt x="6633" y="29434"/>
                    <a:pt x="3204" y="27112"/>
                    <a:pt x="346" y="24135"/>
                  </a:cubicBezTo>
                  <a:lnTo>
                    <a:pt x="2918" y="22338"/>
                  </a:lnTo>
                  <a:cubicBezTo>
                    <a:pt x="7245" y="26614"/>
                    <a:pt x="12704" y="28864"/>
                    <a:pt x="17867" y="28864"/>
                  </a:cubicBezTo>
                  <a:cubicBezTo>
                    <a:pt x="21157" y="28864"/>
                    <a:pt x="24326" y="27950"/>
                    <a:pt x="27004" y="26064"/>
                  </a:cubicBezTo>
                  <a:cubicBezTo>
                    <a:pt x="33898" y="21218"/>
                    <a:pt x="35839" y="11170"/>
                    <a:pt x="31636" y="2133"/>
                  </a:cubicBezTo>
                  <a:lnTo>
                    <a:pt x="34207" y="323"/>
                  </a:lnTo>
                  <a:close/>
                  <a:moveTo>
                    <a:pt x="34261" y="1"/>
                  </a:moveTo>
                  <a:cubicBezTo>
                    <a:pt x="34236" y="1"/>
                    <a:pt x="34209" y="9"/>
                    <a:pt x="34184" y="25"/>
                  </a:cubicBezTo>
                  <a:lnTo>
                    <a:pt x="31409" y="1978"/>
                  </a:lnTo>
                  <a:cubicBezTo>
                    <a:pt x="31350" y="2014"/>
                    <a:pt x="31338" y="2085"/>
                    <a:pt x="31362" y="2145"/>
                  </a:cubicBezTo>
                  <a:cubicBezTo>
                    <a:pt x="35565" y="11086"/>
                    <a:pt x="33672" y="21064"/>
                    <a:pt x="26861" y="25850"/>
                  </a:cubicBezTo>
                  <a:cubicBezTo>
                    <a:pt x="24225" y="27707"/>
                    <a:pt x="21105" y="28607"/>
                    <a:pt x="17866" y="28607"/>
                  </a:cubicBezTo>
                  <a:cubicBezTo>
                    <a:pt x="12737" y="28607"/>
                    <a:pt x="7309" y="26352"/>
                    <a:pt x="3025" y="22076"/>
                  </a:cubicBezTo>
                  <a:cubicBezTo>
                    <a:pt x="2996" y="22047"/>
                    <a:pt x="2959" y="22031"/>
                    <a:pt x="2923" y="22031"/>
                  </a:cubicBezTo>
                  <a:cubicBezTo>
                    <a:pt x="2900" y="22031"/>
                    <a:pt x="2877" y="22038"/>
                    <a:pt x="2858" y="22052"/>
                  </a:cubicBezTo>
                  <a:lnTo>
                    <a:pt x="72" y="24016"/>
                  </a:lnTo>
                  <a:cubicBezTo>
                    <a:pt x="13" y="24052"/>
                    <a:pt x="1" y="24147"/>
                    <a:pt x="60" y="24207"/>
                  </a:cubicBezTo>
                  <a:cubicBezTo>
                    <a:pt x="2954" y="27267"/>
                    <a:pt x="6454" y="29648"/>
                    <a:pt x="10181" y="31089"/>
                  </a:cubicBezTo>
                  <a:cubicBezTo>
                    <a:pt x="11109" y="31446"/>
                    <a:pt x="11943" y="31803"/>
                    <a:pt x="12705" y="32172"/>
                  </a:cubicBezTo>
                  <a:lnTo>
                    <a:pt x="22265" y="36744"/>
                  </a:lnTo>
                  <a:lnTo>
                    <a:pt x="23920" y="37506"/>
                  </a:lnTo>
                  <a:cubicBezTo>
                    <a:pt x="23944" y="37518"/>
                    <a:pt x="23956" y="37518"/>
                    <a:pt x="23980" y="37518"/>
                  </a:cubicBezTo>
                  <a:cubicBezTo>
                    <a:pt x="24004" y="37518"/>
                    <a:pt x="24028" y="37518"/>
                    <a:pt x="24051" y="37506"/>
                  </a:cubicBezTo>
                  <a:lnTo>
                    <a:pt x="27445" y="35125"/>
                  </a:lnTo>
                  <a:cubicBezTo>
                    <a:pt x="27528" y="35065"/>
                    <a:pt x="27516" y="34934"/>
                    <a:pt x="27421" y="34899"/>
                  </a:cubicBezTo>
                  <a:lnTo>
                    <a:pt x="22004" y="32363"/>
                  </a:lnTo>
                  <a:cubicBezTo>
                    <a:pt x="27326" y="31422"/>
                    <a:pt x="31957" y="28160"/>
                    <a:pt x="34636" y="23469"/>
                  </a:cubicBezTo>
                  <a:lnTo>
                    <a:pt x="35172" y="29446"/>
                  </a:lnTo>
                  <a:cubicBezTo>
                    <a:pt x="35172" y="29515"/>
                    <a:pt x="35234" y="29565"/>
                    <a:pt x="35300" y="29565"/>
                  </a:cubicBezTo>
                  <a:cubicBezTo>
                    <a:pt x="35325" y="29565"/>
                    <a:pt x="35351" y="29557"/>
                    <a:pt x="35374" y="29541"/>
                  </a:cubicBezTo>
                  <a:lnTo>
                    <a:pt x="38696" y="27195"/>
                  </a:lnTo>
                  <a:cubicBezTo>
                    <a:pt x="38732" y="27172"/>
                    <a:pt x="38756" y="27124"/>
                    <a:pt x="38756" y="27088"/>
                  </a:cubicBezTo>
                  <a:lnTo>
                    <a:pt x="37577" y="13968"/>
                  </a:lnTo>
                  <a:cubicBezTo>
                    <a:pt x="37494" y="13051"/>
                    <a:pt x="37434" y="12205"/>
                    <a:pt x="37398" y="11384"/>
                  </a:cubicBezTo>
                  <a:cubicBezTo>
                    <a:pt x="37196" y="7443"/>
                    <a:pt x="36172" y="3585"/>
                    <a:pt x="34374" y="73"/>
                  </a:cubicBezTo>
                  <a:cubicBezTo>
                    <a:pt x="34351" y="27"/>
                    <a:pt x="34308" y="1"/>
                    <a:pt x="34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665850" y="4492025"/>
              <a:ext cx="544125" cy="675700"/>
            </a:xfrm>
            <a:custGeom>
              <a:avLst/>
              <a:gdLst/>
              <a:ahLst/>
              <a:cxnLst/>
              <a:rect l="l" t="t" r="r" b="b"/>
              <a:pathLst>
                <a:path w="21765" h="27028" extrusionOk="0">
                  <a:moveTo>
                    <a:pt x="4477" y="0"/>
                  </a:moveTo>
                  <a:lnTo>
                    <a:pt x="0" y="3143"/>
                  </a:lnTo>
                  <a:lnTo>
                    <a:pt x="14264" y="23420"/>
                  </a:lnTo>
                  <a:lnTo>
                    <a:pt x="13288" y="24110"/>
                  </a:lnTo>
                  <a:lnTo>
                    <a:pt x="15336" y="27027"/>
                  </a:lnTo>
                  <a:lnTo>
                    <a:pt x="21765" y="22503"/>
                  </a:lnTo>
                  <a:lnTo>
                    <a:pt x="19717" y="19586"/>
                  </a:lnTo>
                  <a:lnTo>
                    <a:pt x="18741" y="20276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928075" y="4863800"/>
              <a:ext cx="148550" cy="132775"/>
            </a:xfrm>
            <a:custGeom>
              <a:avLst/>
              <a:gdLst/>
              <a:ahLst/>
              <a:cxnLst/>
              <a:rect l="l" t="t" r="r" b="b"/>
              <a:pathLst>
                <a:path w="5942" h="5311" extrusionOk="0">
                  <a:moveTo>
                    <a:pt x="4370" y="0"/>
                  </a:moveTo>
                  <a:lnTo>
                    <a:pt x="1" y="3072"/>
                  </a:lnTo>
                  <a:lnTo>
                    <a:pt x="1572" y="5310"/>
                  </a:lnTo>
                  <a:lnTo>
                    <a:pt x="5942" y="2227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853975" y="4758425"/>
              <a:ext cx="148850" cy="132775"/>
            </a:xfrm>
            <a:custGeom>
              <a:avLst/>
              <a:gdLst/>
              <a:ahLst/>
              <a:cxnLst/>
              <a:rect l="l" t="t" r="r" b="b"/>
              <a:pathLst>
                <a:path w="5954" h="5311" extrusionOk="0">
                  <a:moveTo>
                    <a:pt x="4382" y="0"/>
                  </a:moveTo>
                  <a:lnTo>
                    <a:pt x="0" y="3084"/>
                  </a:lnTo>
                  <a:lnTo>
                    <a:pt x="1572" y="5310"/>
                  </a:lnTo>
                  <a:lnTo>
                    <a:pt x="5953" y="2239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924200" y="4860600"/>
              <a:ext cx="156300" cy="139250"/>
            </a:xfrm>
            <a:custGeom>
              <a:avLst/>
              <a:gdLst/>
              <a:ahLst/>
              <a:cxnLst/>
              <a:rect l="l" t="t" r="r" b="b"/>
              <a:pathLst>
                <a:path w="6252" h="5570" extrusionOk="0">
                  <a:moveTo>
                    <a:pt x="4502" y="319"/>
                  </a:moveTo>
                  <a:lnTo>
                    <a:pt x="5918" y="2331"/>
                  </a:lnTo>
                  <a:lnTo>
                    <a:pt x="1751" y="5260"/>
                  </a:lnTo>
                  <a:lnTo>
                    <a:pt x="334" y="3236"/>
                  </a:lnTo>
                  <a:lnTo>
                    <a:pt x="4502" y="319"/>
                  </a:lnTo>
                  <a:close/>
                  <a:moveTo>
                    <a:pt x="4527" y="1"/>
                  </a:moveTo>
                  <a:cubicBezTo>
                    <a:pt x="4502" y="1"/>
                    <a:pt x="4476" y="8"/>
                    <a:pt x="4454" y="21"/>
                  </a:cubicBezTo>
                  <a:lnTo>
                    <a:pt x="84" y="3105"/>
                  </a:lnTo>
                  <a:cubicBezTo>
                    <a:pt x="25" y="3140"/>
                    <a:pt x="1" y="3224"/>
                    <a:pt x="49" y="3283"/>
                  </a:cubicBezTo>
                  <a:lnTo>
                    <a:pt x="1620" y="5522"/>
                  </a:lnTo>
                  <a:cubicBezTo>
                    <a:pt x="1632" y="5545"/>
                    <a:pt x="1668" y="5569"/>
                    <a:pt x="1704" y="5569"/>
                  </a:cubicBezTo>
                  <a:lnTo>
                    <a:pt x="1727" y="5569"/>
                  </a:lnTo>
                  <a:cubicBezTo>
                    <a:pt x="1751" y="5569"/>
                    <a:pt x="1775" y="5557"/>
                    <a:pt x="1799" y="5545"/>
                  </a:cubicBezTo>
                  <a:lnTo>
                    <a:pt x="6168" y="2474"/>
                  </a:lnTo>
                  <a:cubicBezTo>
                    <a:pt x="6228" y="2426"/>
                    <a:pt x="6252" y="2355"/>
                    <a:pt x="6204" y="2295"/>
                  </a:cubicBezTo>
                  <a:lnTo>
                    <a:pt x="4632" y="57"/>
                  </a:lnTo>
                  <a:cubicBezTo>
                    <a:pt x="4610" y="19"/>
                    <a:pt x="4569" y="1"/>
                    <a:pt x="4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850700" y="4755300"/>
              <a:ext cx="155700" cy="139475"/>
            </a:xfrm>
            <a:custGeom>
              <a:avLst/>
              <a:gdLst/>
              <a:ahLst/>
              <a:cxnLst/>
              <a:rect l="l" t="t" r="r" b="b"/>
              <a:pathLst>
                <a:path w="6228" h="5579" extrusionOk="0">
                  <a:moveTo>
                    <a:pt x="4477" y="316"/>
                  </a:moveTo>
                  <a:lnTo>
                    <a:pt x="5894" y="2328"/>
                  </a:lnTo>
                  <a:lnTo>
                    <a:pt x="1727" y="5257"/>
                  </a:lnTo>
                  <a:lnTo>
                    <a:pt x="310" y="3245"/>
                  </a:lnTo>
                  <a:lnTo>
                    <a:pt x="4477" y="316"/>
                  </a:lnTo>
                  <a:close/>
                  <a:moveTo>
                    <a:pt x="4514" y="1"/>
                  </a:moveTo>
                  <a:cubicBezTo>
                    <a:pt x="4487" y="1"/>
                    <a:pt x="4461" y="10"/>
                    <a:pt x="4441" y="30"/>
                  </a:cubicBezTo>
                  <a:lnTo>
                    <a:pt x="60" y="3102"/>
                  </a:lnTo>
                  <a:cubicBezTo>
                    <a:pt x="24" y="3126"/>
                    <a:pt x="12" y="3149"/>
                    <a:pt x="0" y="3185"/>
                  </a:cubicBezTo>
                  <a:cubicBezTo>
                    <a:pt x="0" y="3221"/>
                    <a:pt x="12" y="3257"/>
                    <a:pt x="24" y="3292"/>
                  </a:cubicBezTo>
                  <a:lnTo>
                    <a:pt x="1596" y="5519"/>
                  </a:lnTo>
                  <a:cubicBezTo>
                    <a:pt x="1619" y="5543"/>
                    <a:pt x="1643" y="5566"/>
                    <a:pt x="1679" y="5578"/>
                  </a:cubicBezTo>
                  <a:lnTo>
                    <a:pt x="1703" y="5578"/>
                  </a:lnTo>
                  <a:cubicBezTo>
                    <a:pt x="1727" y="5566"/>
                    <a:pt x="1750" y="5566"/>
                    <a:pt x="1774" y="5543"/>
                  </a:cubicBezTo>
                  <a:lnTo>
                    <a:pt x="6156" y="2471"/>
                  </a:lnTo>
                  <a:cubicBezTo>
                    <a:pt x="6215" y="2435"/>
                    <a:pt x="6227" y="2352"/>
                    <a:pt x="6191" y="2292"/>
                  </a:cubicBezTo>
                  <a:lnTo>
                    <a:pt x="4620" y="54"/>
                  </a:lnTo>
                  <a:cubicBezTo>
                    <a:pt x="4592" y="19"/>
                    <a:pt x="4552" y="1"/>
                    <a:pt x="4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661975" y="4488600"/>
              <a:ext cx="551275" cy="682400"/>
            </a:xfrm>
            <a:custGeom>
              <a:avLst/>
              <a:gdLst/>
              <a:ahLst/>
              <a:cxnLst/>
              <a:rect l="l" t="t" r="r" b="b"/>
              <a:pathLst>
                <a:path w="22051" h="27296" extrusionOk="0">
                  <a:moveTo>
                    <a:pt x="4596" y="316"/>
                  </a:moveTo>
                  <a:lnTo>
                    <a:pt x="18789" y="20497"/>
                  </a:lnTo>
                  <a:cubicBezTo>
                    <a:pt x="18811" y="20534"/>
                    <a:pt x="18852" y="20553"/>
                    <a:pt x="18894" y="20553"/>
                  </a:cubicBezTo>
                  <a:cubicBezTo>
                    <a:pt x="18919" y="20553"/>
                    <a:pt x="18945" y="20546"/>
                    <a:pt x="18967" y="20533"/>
                  </a:cubicBezTo>
                  <a:lnTo>
                    <a:pt x="19836" y="19902"/>
                  </a:lnTo>
                  <a:lnTo>
                    <a:pt x="21741" y="22616"/>
                  </a:lnTo>
                  <a:lnTo>
                    <a:pt x="15526" y="26986"/>
                  </a:lnTo>
                  <a:lnTo>
                    <a:pt x="13621" y="24283"/>
                  </a:lnTo>
                  <a:lnTo>
                    <a:pt x="14490" y="23664"/>
                  </a:lnTo>
                  <a:cubicBezTo>
                    <a:pt x="14514" y="23652"/>
                    <a:pt x="14538" y="23616"/>
                    <a:pt x="14550" y="23581"/>
                  </a:cubicBezTo>
                  <a:cubicBezTo>
                    <a:pt x="14550" y="23545"/>
                    <a:pt x="14538" y="23509"/>
                    <a:pt x="14526" y="23485"/>
                  </a:cubicBezTo>
                  <a:lnTo>
                    <a:pt x="334" y="3316"/>
                  </a:lnTo>
                  <a:lnTo>
                    <a:pt x="4596" y="316"/>
                  </a:lnTo>
                  <a:close/>
                  <a:moveTo>
                    <a:pt x="4631" y="1"/>
                  </a:moveTo>
                  <a:cubicBezTo>
                    <a:pt x="4603" y="1"/>
                    <a:pt x="4574" y="10"/>
                    <a:pt x="4549" y="30"/>
                  </a:cubicBezTo>
                  <a:lnTo>
                    <a:pt x="84" y="3173"/>
                  </a:lnTo>
                  <a:cubicBezTo>
                    <a:pt x="24" y="3221"/>
                    <a:pt x="1" y="3292"/>
                    <a:pt x="48" y="3352"/>
                  </a:cubicBezTo>
                  <a:lnTo>
                    <a:pt x="14240" y="23533"/>
                  </a:lnTo>
                  <a:lnTo>
                    <a:pt x="13359" y="24140"/>
                  </a:lnTo>
                  <a:cubicBezTo>
                    <a:pt x="13336" y="24164"/>
                    <a:pt x="13312" y="24188"/>
                    <a:pt x="13312" y="24223"/>
                  </a:cubicBezTo>
                  <a:cubicBezTo>
                    <a:pt x="13300" y="24259"/>
                    <a:pt x="13312" y="24295"/>
                    <a:pt x="13336" y="24319"/>
                  </a:cubicBezTo>
                  <a:lnTo>
                    <a:pt x="15383" y="27248"/>
                  </a:lnTo>
                  <a:cubicBezTo>
                    <a:pt x="15407" y="27271"/>
                    <a:pt x="15455" y="27295"/>
                    <a:pt x="15491" y="27295"/>
                  </a:cubicBezTo>
                  <a:cubicBezTo>
                    <a:pt x="15514" y="27295"/>
                    <a:pt x="15550" y="27283"/>
                    <a:pt x="15562" y="27271"/>
                  </a:cubicBezTo>
                  <a:lnTo>
                    <a:pt x="22003" y="22747"/>
                  </a:lnTo>
                  <a:cubicBezTo>
                    <a:pt x="22027" y="22735"/>
                    <a:pt x="22039" y="22699"/>
                    <a:pt x="22051" y="22664"/>
                  </a:cubicBezTo>
                  <a:cubicBezTo>
                    <a:pt x="22051" y="22628"/>
                    <a:pt x="22051" y="22592"/>
                    <a:pt x="22027" y="22569"/>
                  </a:cubicBezTo>
                  <a:lnTo>
                    <a:pt x="19979" y="19651"/>
                  </a:lnTo>
                  <a:cubicBezTo>
                    <a:pt x="19949" y="19614"/>
                    <a:pt x="19906" y="19596"/>
                    <a:pt x="19863" y="19596"/>
                  </a:cubicBezTo>
                  <a:cubicBezTo>
                    <a:pt x="19837" y="19596"/>
                    <a:pt x="19811" y="19602"/>
                    <a:pt x="19789" y="19616"/>
                  </a:cubicBezTo>
                  <a:lnTo>
                    <a:pt x="18920" y="20235"/>
                  </a:lnTo>
                  <a:lnTo>
                    <a:pt x="4739" y="54"/>
                  </a:lnTo>
                  <a:cubicBezTo>
                    <a:pt x="4711" y="19"/>
                    <a:pt x="4672" y="1"/>
                    <a:pt x="4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1705550" y="3194065"/>
            <a:ext cx="7547991" cy="1824539"/>
            <a:chOff x="1705550" y="5475640"/>
            <a:chExt cx="7547991" cy="1824539"/>
          </a:xfrm>
        </p:grpSpPr>
        <p:sp>
          <p:nvSpPr>
            <p:cNvPr id="1472" name="Google Shape;1472;p40"/>
            <p:cNvSpPr/>
            <p:nvPr/>
          </p:nvSpPr>
          <p:spPr>
            <a:xfrm>
              <a:off x="1705550" y="5650584"/>
              <a:ext cx="43653" cy="27326"/>
            </a:xfrm>
            <a:custGeom>
              <a:avLst/>
              <a:gdLst/>
              <a:ahLst/>
              <a:cxnLst/>
              <a:rect l="l" t="t" r="r" b="b"/>
              <a:pathLst>
                <a:path w="848" h="485" extrusionOk="0">
                  <a:moveTo>
                    <a:pt x="646" y="1"/>
                  </a:moveTo>
                  <a:cubicBezTo>
                    <a:pt x="485" y="81"/>
                    <a:pt x="283" y="81"/>
                    <a:pt x="162" y="121"/>
                  </a:cubicBezTo>
                  <a:cubicBezTo>
                    <a:pt x="41" y="121"/>
                    <a:pt x="1" y="202"/>
                    <a:pt x="1" y="323"/>
                  </a:cubicBezTo>
                  <a:cubicBezTo>
                    <a:pt x="1" y="404"/>
                    <a:pt x="82" y="484"/>
                    <a:pt x="162" y="484"/>
                  </a:cubicBezTo>
                  <a:lnTo>
                    <a:pt x="203" y="484"/>
                  </a:lnTo>
                  <a:cubicBezTo>
                    <a:pt x="364" y="404"/>
                    <a:pt x="565" y="404"/>
                    <a:pt x="686" y="363"/>
                  </a:cubicBezTo>
                  <a:cubicBezTo>
                    <a:pt x="807" y="363"/>
                    <a:pt x="848" y="283"/>
                    <a:pt x="848" y="162"/>
                  </a:cubicBezTo>
                  <a:cubicBezTo>
                    <a:pt x="848" y="81"/>
                    <a:pt x="767" y="1"/>
                    <a:pt x="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6214362" y="5854206"/>
              <a:ext cx="70679" cy="39552"/>
            </a:xfrm>
            <a:custGeom>
              <a:avLst/>
              <a:gdLst/>
              <a:ahLst/>
              <a:cxnLst/>
              <a:rect l="l" t="t" r="r" b="b"/>
              <a:pathLst>
                <a:path w="1373" h="702" extrusionOk="0">
                  <a:moveTo>
                    <a:pt x="201" y="1"/>
                  </a:moveTo>
                  <a:cubicBezTo>
                    <a:pt x="127" y="1"/>
                    <a:pt x="82" y="46"/>
                    <a:pt x="82" y="137"/>
                  </a:cubicBezTo>
                  <a:cubicBezTo>
                    <a:pt x="1" y="217"/>
                    <a:pt x="82" y="338"/>
                    <a:pt x="162" y="338"/>
                  </a:cubicBezTo>
                  <a:cubicBezTo>
                    <a:pt x="445" y="419"/>
                    <a:pt x="808" y="540"/>
                    <a:pt x="1130" y="701"/>
                  </a:cubicBezTo>
                  <a:lnTo>
                    <a:pt x="1170" y="701"/>
                  </a:lnTo>
                  <a:cubicBezTo>
                    <a:pt x="1211" y="701"/>
                    <a:pt x="1332" y="621"/>
                    <a:pt x="1332" y="580"/>
                  </a:cubicBezTo>
                  <a:cubicBezTo>
                    <a:pt x="1372" y="540"/>
                    <a:pt x="1332" y="419"/>
                    <a:pt x="1211" y="379"/>
                  </a:cubicBezTo>
                  <a:cubicBezTo>
                    <a:pt x="928" y="298"/>
                    <a:pt x="566" y="137"/>
                    <a:pt x="283" y="16"/>
                  </a:cubicBezTo>
                  <a:cubicBezTo>
                    <a:pt x="253" y="6"/>
                    <a:pt x="225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6706384" y="6072364"/>
              <a:ext cx="72686" cy="48567"/>
            </a:xfrm>
            <a:custGeom>
              <a:avLst/>
              <a:gdLst/>
              <a:ahLst/>
              <a:cxnLst/>
              <a:rect l="l" t="t" r="r" b="b"/>
              <a:pathLst>
                <a:path w="1412" h="862" extrusionOk="0">
                  <a:moveTo>
                    <a:pt x="216" y="0"/>
                  </a:moveTo>
                  <a:cubicBezTo>
                    <a:pt x="146" y="0"/>
                    <a:pt x="71" y="45"/>
                    <a:pt x="41" y="136"/>
                  </a:cubicBezTo>
                  <a:cubicBezTo>
                    <a:pt x="0" y="257"/>
                    <a:pt x="41" y="338"/>
                    <a:pt x="121" y="378"/>
                  </a:cubicBezTo>
                  <a:cubicBezTo>
                    <a:pt x="444" y="539"/>
                    <a:pt x="726" y="701"/>
                    <a:pt x="1089" y="862"/>
                  </a:cubicBezTo>
                  <a:lnTo>
                    <a:pt x="1129" y="862"/>
                  </a:lnTo>
                  <a:cubicBezTo>
                    <a:pt x="1170" y="862"/>
                    <a:pt x="1291" y="781"/>
                    <a:pt x="1291" y="741"/>
                  </a:cubicBezTo>
                  <a:cubicBezTo>
                    <a:pt x="1412" y="660"/>
                    <a:pt x="1331" y="539"/>
                    <a:pt x="1250" y="499"/>
                  </a:cubicBezTo>
                  <a:cubicBezTo>
                    <a:pt x="928" y="338"/>
                    <a:pt x="645" y="176"/>
                    <a:pt x="283" y="15"/>
                  </a:cubicBezTo>
                  <a:cubicBezTo>
                    <a:pt x="262" y="5"/>
                    <a:pt x="240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6114753" y="5820119"/>
              <a:ext cx="68568" cy="34989"/>
            </a:xfrm>
            <a:custGeom>
              <a:avLst/>
              <a:gdLst/>
              <a:ahLst/>
              <a:cxnLst/>
              <a:rect l="l" t="t" r="r" b="b"/>
              <a:pathLst>
                <a:path w="1332" h="621" extrusionOk="0">
                  <a:moveTo>
                    <a:pt x="160" y="1"/>
                  </a:moveTo>
                  <a:cubicBezTo>
                    <a:pt x="86" y="1"/>
                    <a:pt x="41" y="46"/>
                    <a:pt x="41" y="137"/>
                  </a:cubicBezTo>
                  <a:cubicBezTo>
                    <a:pt x="0" y="218"/>
                    <a:pt x="41" y="339"/>
                    <a:pt x="121" y="339"/>
                  </a:cubicBezTo>
                  <a:cubicBezTo>
                    <a:pt x="444" y="419"/>
                    <a:pt x="807" y="540"/>
                    <a:pt x="1089" y="621"/>
                  </a:cubicBezTo>
                  <a:lnTo>
                    <a:pt x="1129" y="621"/>
                  </a:lnTo>
                  <a:cubicBezTo>
                    <a:pt x="1210" y="621"/>
                    <a:pt x="1291" y="581"/>
                    <a:pt x="1291" y="540"/>
                  </a:cubicBezTo>
                  <a:cubicBezTo>
                    <a:pt x="1331" y="500"/>
                    <a:pt x="1291" y="379"/>
                    <a:pt x="1250" y="339"/>
                  </a:cubicBezTo>
                  <a:cubicBezTo>
                    <a:pt x="888" y="218"/>
                    <a:pt x="605" y="137"/>
                    <a:pt x="242" y="16"/>
                  </a:cubicBezTo>
                  <a:cubicBezTo>
                    <a:pt x="212" y="6"/>
                    <a:pt x="184" y="1"/>
                    <a:pt x="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6612952" y="6024642"/>
              <a:ext cx="68568" cy="44060"/>
            </a:xfrm>
            <a:custGeom>
              <a:avLst/>
              <a:gdLst/>
              <a:ahLst/>
              <a:cxnLst/>
              <a:rect l="l" t="t" r="r" b="b"/>
              <a:pathLst>
                <a:path w="1332" h="782" extrusionOk="0">
                  <a:moveTo>
                    <a:pt x="160" y="0"/>
                  </a:moveTo>
                  <a:cubicBezTo>
                    <a:pt x="86" y="0"/>
                    <a:pt x="41" y="46"/>
                    <a:pt x="41" y="136"/>
                  </a:cubicBezTo>
                  <a:cubicBezTo>
                    <a:pt x="1" y="217"/>
                    <a:pt x="41" y="338"/>
                    <a:pt x="122" y="338"/>
                  </a:cubicBezTo>
                  <a:lnTo>
                    <a:pt x="444" y="499"/>
                  </a:lnTo>
                  <a:cubicBezTo>
                    <a:pt x="646" y="580"/>
                    <a:pt x="847" y="701"/>
                    <a:pt x="1089" y="781"/>
                  </a:cubicBezTo>
                  <a:lnTo>
                    <a:pt x="1130" y="781"/>
                  </a:lnTo>
                  <a:cubicBezTo>
                    <a:pt x="1170" y="781"/>
                    <a:pt x="1291" y="741"/>
                    <a:pt x="1291" y="701"/>
                  </a:cubicBezTo>
                  <a:cubicBezTo>
                    <a:pt x="1331" y="620"/>
                    <a:pt x="1291" y="499"/>
                    <a:pt x="1210" y="499"/>
                  </a:cubicBezTo>
                  <a:cubicBezTo>
                    <a:pt x="1009" y="378"/>
                    <a:pt x="807" y="298"/>
                    <a:pt x="525" y="177"/>
                  </a:cubicBezTo>
                  <a:lnTo>
                    <a:pt x="243" y="15"/>
                  </a:lnTo>
                  <a:cubicBezTo>
                    <a:pt x="212" y="5"/>
                    <a:pt x="185" y="0"/>
                    <a:pt x="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6010974" y="5786031"/>
              <a:ext cx="72686" cy="34989"/>
            </a:xfrm>
            <a:custGeom>
              <a:avLst/>
              <a:gdLst/>
              <a:ahLst/>
              <a:cxnLst/>
              <a:rect l="l" t="t" r="r" b="b"/>
              <a:pathLst>
                <a:path w="1412" h="621" extrusionOk="0">
                  <a:moveTo>
                    <a:pt x="159" y="1"/>
                  </a:moveTo>
                  <a:cubicBezTo>
                    <a:pt x="86" y="1"/>
                    <a:pt x="40" y="46"/>
                    <a:pt x="40" y="137"/>
                  </a:cubicBezTo>
                  <a:cubicBezTo>
                    <a:pt x="0" y="218"/>
                    <a:pt x="40" y="339"/>
                    <a:pt x="121" y="339"/>
                  </a:cubicBezTo>
                  <a:cubicBezTo>
                    <a:pt x="484" y="419"/>
                    <a:pt x="807" y="540"/>
                    <a:pt x="1129" y="621"/>
                  </a:cubicBezTo>
                  <a:lnTo>
                    <a:pt x="1210" y="621"/>
                  </a:lnTo>
                  <a:cubicBezTo>
                    <a:pt x="1250" y="621"/>
                    <a:pt x="1331" y="581"/>
                    <a:pt x="1331" y="540"/>
                  </a:cubicBezTo>
                  <a:cubicBezTo>
                    <a:pt x="1411" y="419"/>
                    <a:pt x="1331" y="339"/>
                    <a:pt x="1250" y="339"/>
                  </a:cubicBezTo>
                  <a:cubicBezTo>
                    <a:pt x="887" y="218"/>
                    <a:pt x="605" y="137"/>
                    <a:pt x="242" y="16"/>
                  </a:cubicBezTo>
                  <a:cubicBezTo>
                    <a:pt x="212" y="6"/>
                    <a:pt x="18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6513292" y="5979173"/>
              <a:ext cx="70679" cy="41806"/>
            </a:xfrm>
            <a:custGeom>
              <a:avLst/>
              <a:gdLst/>
              <a:ahLst/>
              <a:cxnLst/>
              <a:rect l="l" t="t" r="r" b="b"/>
              <a:pathLst>
                <a:path w="1373" h="742" extrusionOk="0">
                  <a:moveTo>
                    <a:pt x="177" y="1"/>
                  </a:moveTo>
                  <a:cubicBezTo>
                    <a:pt x="109" y="1"/>
                    <a:pt x="41" y="46"/>
                    <a:pt x="41" y="137"/>
                  </a:cubicBezTo>
                  <a:cubicBezTo>
                    <a:pt x="1" y="217"/>
                    <a:pt x="41" y="338"/>
                    <a:pt x="162" y="338"/>
                  </a:cubicBezTo>
                  <a:cubicBezTo>
                    <a:pt x="445" y="500"/>
                    <a:pt x="807" y="580"/>
                    <a:pt x="1090" y="742"/>
                  </a:cubicBezTo>
                  <a:lnTo>
                    <a:pt x="1170" y="742"/>
                  </a:lnTo>
                  <a:cubicBezTo>
                    <a:pt x="1211" y="742"/>
                    <a:pt x="1332" y="701"/>
                    <a:pt x="1332" y="621"/>
                  </a:cubicBezTo>
                  <a:cubicBezTo>
                    <a:pt x="1372" y="580"/>
                    <a:pt x="1332" y="500"/>
                    <a:pt x="1211" y="419"/>
                  </a:cubicBezTo>
                  <a:cubicBezTo>
                    <a:pt x="928" y="298"/>
                    <a:pt x="565" y="177"/>
                    <a:pt x="243" y="16"/>
                  </a:cubicBezTo>
                  <a:cubicBezTo>
                    <a:pt x="223" y="6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6415742" y="5937255"/>
              <a:ext cx="68568" cy="40567"/>
            </a:xfrm>
            <a:custGeom>
              <a:avLst/>
              <a:gdLst/>
              <a:ahLst/>
              <a:cxnLst/>
              <a:rect l="l" t="t" r="r" b="b"/>
              <a:pathLst>
                <a:path w="1332" h="720" extrusionOk="0">
                  <a:moveTo>
                    <a:pt x="148" y="1"/>
                  </a:moveTo>
                  <a:cubicBezTo>
                    <a:pt x="81" y="1"/>
                    <a:pt x="41" y="58"/>
                    <a:pt x="41" y="115"/>
                  </a:cubicBezTo>
                  <a:cubicBezTo>
                    <a:pt x="1" y="236"/>
                    <a:pt x="41" y="316"/>
                    <a:pt x="122" y="316"/>
                  </a:cubicBezTo>
                  <a:cubicBezTo>
                    <a:pt x="444" y="437"/>
                    <a:pt x="807" y="558"/>
                    <a:pt x="1089" y="719"/>
                  </a:cubicBezTo>
                  <a:lnTo>
                    <a:pt x="1130" y="719"/>
                  </a:lnTo>
                  <a:cubicBezTo>
                    <a:pt x="1210" y="719"/>
                    <a:pt x="1291" y="679"/>
                    <a:pt x="1291" y="639"/>
                  </a:cubicBezTo>
                  <a:cubicBezTo>
                    <a:pt x="1331" y="518"/>
                    <a:pt x="1291" y="437"/>
                    <a:pt x="1210" y="437"/>
                  </a:cubicBezTo>
                  <a:cubicBezTo>
                    <a:pt x="888" y="276"/>
                    <a:pt x="525" y="155"/>
                    <a:pt x="243" y="34"/>
                  </a:cubicBezTo>
                  <a:cubicBezTo>
                    <a:pt x="207" y="10"/>
                    <a:pt x="175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6316081" y="5897364"/>
              <a:ext cx="70679" cy="37299"/>
            </a:xfrm>
            <a:custGeom>
              <a:avLst/>
              <a:gdLst/>
              <a:ahLst/>
              <a:cxnLst/>
              <a:rect l="l" t="t" r="r" b="b"/>
              <a:pathLst>
                <a:path w="1373" h="662" extrusionOk="0">
                  <a:moveTo>
                    <a:pt x="177" y="1"/>
                  </a:moveTo>
                  <a:cubicBezTo>
                    <a:pt x="109" y="1"/>
                    <a:pt x="41" y="46"/>
                    <a:pt x="41" y="137"/>
                  </a:cubicBezTo>
                  <a:cubicBezTo>
                    <a:pt x="1" y="218"/>
                    <a:pt x="41" y="339"/>
                    <a:pt x="162" y="339"/>
                  </a:cubicBezTo>
                  <a:cubicBezTo>
                    <a:pt x="445" y="419"/>
                    <a:pt x="807" y="581"/>
                    <a:pt x="1130" y="661"/>
                  </a:cubicBezTo>
                  <a:lnTo>
                    <a:pt x="1170" y="661"/>
                  </a:lnTo>
                  <a:cubicBezTo>
                    <a:pt x="1211" y="661"/>
                    <a:pt x="1332" y="621"/>
                    <a:pt x="1332" y="581"/>
                  </a:cubicBezTo>
                  <a:cubicBezTo>
                    <a:pt x="1372" y="460"/>
                    <a:pt x="1332" y="379"/>
                    <a:pt x="1211" y="379"/>
                  </a:cubicBezTo>
                  <a:cubicBezTo>
                    <a:pt x="928" y="258"/>
                    <a:pt x="566" y="137"/>
                    <a:pt x="243" y="16"/>
                  </a:cubicBezTo>
                  <a:cubicBezTo>
                    <a:pt x="223" y="6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496148" y="5648330"/>
              <a:ext cx="70627" cy="31834"/>
            </a:xfrm>
            <a:custGeom>
              <a:avLst/>
              <a:gdLst/>
              <a:ahLst/>
              <a:cxnLst/>
              <a:rect l="l" t="t" r="r" b="b"/>
              <a:pathLst>
                <a:path w="1372" h="565" extrusionOk="0">
                  <a:moveTo>
                    <a:pt x="202" y="0"/>
                  </a:moveTo>
                  <a:cubicBezTo>
                    <a:pt x="121" y="0"/>
                    <a:pt x="0" y="41"/>
                    <a:pt x="0" y="161"/>
                  </a:cubicBezTo>
                  <a:cubicBezTo>
                    <a:pt x="0" y="242"/>
                    <a:pt x="41" y="363"/>
                    <a:pt x="161" y="363"/>
                  </a:cubicBezTo>
                  <a:cubicBezTo>
                    <a:pt x="524" y="403"/>
                    <a:pt x="807" y="484"/>
                    <a:pt x="1170" y="565"/>
                  </a:cubicBezTo>
                  <a:lnTo>
                    <a:pt x="1210" y="565"/>
                  </a:lnTo>
                  <a:cubicBezTo>
                    <a:pt x="1331" y="565"/>
                    <a:pt x="1371" y="524"/>
                    <a:pt x="1371" y="403"/>
                  </a:cubicBezTo>
                  <a:cubicBezTo>
                    <a:pt x="1371" y="323"/>
                    <a:pt x="1331" y="242"/>
                    <a:pt x="1210" y="202"/>
                  </a:cubicBezTo>
                  <a:cubicBezTo>
                    <a:pt x="847" y="161"/>
                    <a:pt x="565" y="41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392318" y="5625568"/>
              <a:ext cx="70627" cy="31890"/>
            </a:xfrm>
            <a:custGeom>
              <a:avLst/>
              <a:gdLst/>
              <a:ahLst/>
              <a:cxnLst/>
              <a:rect l="l" t="t" r="r" b="b"/>
              <a:pathLst>
                <a:path w="1372" h="566" extrusionOk="0">
                  <a:moveTo>
                    <a:pt x="203" y="1"/>
                  </a:moveTo>
                  <a:cubicBezTo>
                    <a:pt x="122" y="1"/>
                    <a:pt x="1" y="41"/>
                    <a:pt x="1" y="162"/>
                  </a:cubicBezTo>
                  <a:cubicBezTo>
                    <a:pt x="1" y="243"/>
                    <a:pt x="41" y="364"/>
                    <a:pt x="162" y="364"/>
                  </a:cubicBezTo>
                  <a:cubicBezTo>
                    <a:pt x="525" y="404"/>
                    <a:pt x="807" y="445"/>
                    <a:pt x="1170" y="565"/>
                  </a:cubicBezTo>
                  <a:lnTo>
                    <a:pt x="1211" y="565"/>
                  </a:lnTo>
                  <a:cubicBezTo>
                    <a:pt x="1332" y="565"/>
                    <a:pt x="1372" y="525"/>
                    <a:pt x="1372" y="404"/>
                  </a:cubicBezTo>
                  <a:cubicBezTo>
                    <a:pt x="1372" y="364"/>
                    <a:pt x="1332" y="243"/>
                    <a:pt x="1211" y="203"/>
                  </a:cubicBezTo>
                  <a:cubicBezTo>
                    <a:pt x="848" y="162"/>
                    <a:pt x="525" y="122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286480" y="5609679"/>
              <a:ext cx="70627" cy="27326"/>
            </a:xfrm>
            <a:custGeom>
              <a:avLst/>
              <a:gdLst/>
              <a:ahLst/>
              <a:cxnLst/>
              <a:rect l="l" t="t" r="r" b="b"/>
              <a:pathLst>
                <a:path w="1372" h="485" extrusionOk="0">
                  <a:moveTo>
                    <a:pt x="202" y="1"/>
                  </a:moveTo>
                  <a:cubicBezTo>
                    <a:pt x="81" y="1"/>
                    <a:pt x="0" y="41"/>
                    <a:pt x="0" y="122"/>
                  </a:cubicBezTo>
                  <a:cubicBezTo>
                    <a:pt x="0" y="243"/>
                    <a:pt x="41" y="323"/>
                    <a:pt x="162" y="323"/>
                  </a:cubicBezTo>
                  <a:cubicBezTo>
                    <a:pt x="484" y="404"/>
                    <a:pt x="807" y="444"/>
                    <a:pt x="1170" y="485"/>
                  </a:cubicBezTo>
                  <a:lnTo>
                    <a:pt x="1210" y="485"/>
                  </a:lnTo>
                  <a:cubicBezTo>
                    <a:pt x="1291" y="485"/>
                    <a:pt x="1371" y="444"/>
                    <a:pt x="1371" y="323"/>
                  </a:cubicBezTo>
                  <a:cubicBezTo>
                    <a:pt x="1371" y="243"/>
                    <a:pt x="1291" y="202"/>
                    <a:pt x="1210" y="122"/>
                  </a:cubicBezTo>
                  <a:cubicBezTo>
                    <a:pt x="847" y="81"/>
                    <a:pt x="484" y="4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599926" y="5673290"/>
              <a:ext cx="70627" cy="31890"/>
            </a:xfrm>
            <a:custGeom>
              <a:avLst/>
              <a:gdLst/>
              <a:ahLst/>
              <a:cxnLst/>
              <a:rect l="l" t="t" r="r" b="b"/>
              <a:pathLst>
                <a:path w="1372" h="566" extrusionOk="0">
                  <a:moveTo>
                    <a:pt x="202" y="1"/>
                  </a:moveTo>
                  <a:cubicBezTo>
                    <a:pt x="121" y="1"/>
                    <a:pt x="0" y="41"/>
                    <a:pt x="0" y="162"/>
                  </a:cubicBezTo>
                  <a:cubicBezTo>
                    <a:pt x="0" y="283"/>
                    <a:pt x="41" y="364"/>
                    <a:pt x="162" y="364"/>
                  </a:cubicBezTo>
                  <a:cubicBezTo>
                    <a:pt x="525" y="404"/>
                    <a:pt x="807" y="525"/>
                    <a:pt x="1170" y="565"/>
                  </a:cubicBezTo>
                  <a:lnTo>
                    <a:pt x="1210" y="565"/>
                  </a:lnTo>
                  <a:cubicBezTo>
                    <a:pt x="1331" y="565"/>
                    <a:pt x="1372" y="525"/>
                    <a:pt x="1372" y="404"/>
                  </a:cubicBezTo>
                  <a:cubicBezTo>
                    <a:pt x="1372" y="323"/>
                    <a:pt x="1331" y="202"/>
                    <a:pt x="1210" y="202"/>
                  </a:cubicBezTo>
                  <a:cubicBezTo>
                    <a:pt x="847" y="162"/>
                    <a:pt x="565" y="8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807535" y="5725576"/>
              <a:ext cx="70627" cy="31834"/>
            </a:xfrm>
            <a:custGeom>
              <a:avLst/>
              <a:gdLst/>
              <a:ahLst/>
              <a:cxnLst/>
              <a:rect l="l" t="t" r="r" b="b"/>
              <a:pathLst>
                <a:path w="1372" h="565" extrusionOk="0">
                  <a:moveTo>
                    <a:pt x="202" y="0"/>
                  </a:moveTo>
                  <a:cubicBezTo>
                    <a:pt x="121" y="0"/>
                    <a:pt x="0" y="41"/>
                    <a:pt x="0" y="81"/>
                  </a:cubicBezTo>
                  <a:cubicBezTo>
                    <a:pt x="0" y="202"/>
                    <a:pt x="40" y="283"/>
                    <a:pt x="121" y="283"/>
                  </a:cubicBezTo>
                  <a:cubicBezTo>
                    <a:pt x="444" y="404"/>
                    <a:pt x="766" y="444"/>
                    <a:pt x="1129" y="565"/>
                  </a:cubicBezTo>
                  <a:lnTo>
                    <a:pt x="1170" y="565"/>
                  </a:lnTo>
                  <a:cubicBezTo>
                    <a:pt x="1250" y="565"/>
                    <a:pt x="1331" y="484"/>
                    <a:pt x="1331" y="404"/>
                  </a:cubicBezTo>
                  <a:cubicBezTo>
                    <a:pt x="1371" y="363"/>
                    <a:pt x="1331" y="242"/>
                    <a:pt x="1210" y="242"/>
                  </a:cubicBezTo>
                  <a:cubicBezTo>
                    <a:pt x="847" y="162"/>
                    <a:pt x="565" y="81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911314" y="5752395"/>
              <a:ext cx="70627" cy="34594"/>
            </a:xfrm>
            <a:custGeom>
              <a:avLst/>
              <a:gdLst/>
              <a:ahLst/>
              <a:cxnLst/>
              <a:rect l="l" t="t" r="r" b="b"/>
              <a:pathLst>
                <a:path w="1372" h="614" extrusionOk="0">
                  <a:moveTo>
                    <a:pt x="166" y="0"/>
                  </a:moveTo>
                  <a:cubicBezTo>
                    <a:pt x="90" y="0"/>
                    <a:pt x="0" y="94"/>
                    <a:pt x="0" y="129"/>
                  </a:cubicBezTo>
                  <a:cubicBezTo>
                    <a:pt x="0" y="210"/>
                    <a:pt x="41" y="331"/>
                    <a:pt x="121" y="331"/>
                  </a:cubicBezTo>
                  <a:cubicBezTo>
                    <a:pt x="444" y="411"/>
                    <a:pt x="767" y="532"/>
                    <a:pt x="1130" y="613"/>
                  </a:cubicBezTo>
                  <a:lnTo>
                    <a:pt x="1170" y="613"/>
                  </a:lnTo>
                  <a:cubicBezTo>
                    <a:pt x="1210" y="613"/>
                    <a:pt x="1331" y="573"/>
                    <a:pt x="1331" y="532"/>
                  </a:cubicBezTo>
                  <a:cubicBezTo>
                    <a:pt x="1371" y="411"/>
                    <a:pt x="1331" y="331"/>
                    <a:pt x="1210" y="331"/>
                  </a:cubicBezTo>
                  <a:cubicBezTo>
                    <a:pt x="847" y="210"/>
                    <a:pt x="565" y="129"/>
                    <a:pt x="202" y="8"/>
                  </a:cubicBezTo>
                  <a:cubicBezTo>
                    <a:pt x="191" y="3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703705" y="5696052"/>
              <a:ext cx="70627" cy="34087"/>
            </a:xfrm>
            <a:custGeom>
              <a:avLst/>
              <a:gdLst/>
              <a:ahLst/>
              <a:cxnLst/>
              <a:rect l="l" t="t" r="r" b="b"/>
              <a:pathLst>
                <a:path w="1372" h="605" extrusionOk="0">
                  <a:moveTo>
                    <a:pt x="202" y="0"/>
                  </a:moveTo>
                  <a:cubicBezTo>
                    <a:pt x="122" y="0"/>
                    <a:pt x="1" y="81"/>
                    <a:pt x="1" y="161"/>
                  </a:cubicBezTo>
                  <a:cubicBezTo>
                    <a:pt x="1" y="282"/>
                    <a:pt x="41" y="363"/>
                    <a:pt x="162" y="363"/>
                  </a:cubicBezTo>
                  <a:cubicBezTo>
                    <a:pt x="525" y="484"/>
                    <a:pt x="807" y="524"/>
                    <a:pt x="1170" y="605"/>
                  </a:cubicBezTo>
                  <a:lnTo>
                    <a:pt x="1211" y="605"/>
                  </a:lnTo>
                  <a:cubicBezTo>
                    <a:pt x="1332" y="605"/>
                    <a:pt x="1372" y="565"/>
                    <a:pt x="1372" y="484"/>
                  </a:cubicBezTo>
                  <a:cubicBezTo>
                    <a:pt x="1372" y="363"/>
                    <a:pt x="1332" y="282"/>
                    <a:pt x="1211" y="282"/>
                  </a:cubicBezTo>
                  <a:cubicBezTo>
                    <a:pt x="848" y="161"/>
                    <a:pt x="565" y="121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7364421" y="6464789"/>
              <a:ext cx="64398" cy="51497"/>
            </a:xfrm>
            <a:custGeom>
              <a:avLst/>
              <a:gdLst/>
              <a:ahLst/>
              <a:cxnLst/>
              <a:rect l="l" t="t" r="r" b="b"/>
              <a:pathLst>
                <a:path w="1251" h="914" extrusionOk="0">
                  <a:moveTo>
                    <a:pt x="191" y="0"/>
                  </a:moveTo>
                  <a:cubicBezTo>
                    <a:pt x="135" y="0"/>
                    <a:pt x="88" y="20"/>
                    <a:pt x="41" y="67"/>
                  </a:cubicBezTo>
                  <a:cubicBezTo>
                    <a:pt x="1" y="188"/>
                    <a:pt x="1" y="268"/>
                    <a:pt x="122" y="349"/>
                  </a:cubicBezTo>
                  <a:cubicBezTo>
                    <a:pt x="404" y="551"/>
                    <a:pt x="726" y="672"/>
                    <a:pt x="968" y="873"/>
                  </a:cubicBezTo>
                  <a:cubicBezTo>
                    <a:pt x="1009" y="873"/>
                    <a:pt x="1009" y="914"/>
                    <a:pt x="1049" y="914"/>
                  </a:cubicBezTo>
                  <a:cubicBezTo>
                    <a:pt x="1130" y="914"/>
                    <a:pt x="1170" y="873"/>
                    <a:pt x="1210" y="833"/>
                  </a:cubicBezTo>
                  <a:cubicBezTo>
                    <a:pt x="1251" y="752"/>
                    <a:pt x="1210" y="631"/>
                    <a:pt x="1170" y="591"/>
                  </a:cubicBezTo>
                  <a:cubicBezTo>
                    <a:pt x="847" y="389"/>
                    <a:pt x="605" y="228"/>
                    <a:pt x="323" y="27"/>
                  </a:cubicBezTo>
                  <a:cubicBezTo>
                    <a:pt x="273" y="10"/>
                    <a:pt x="230" y="0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7883417" y="6873723"/>
              <a:ext cx="62288" cy="58371"/>
            </a:xfrm>
            <a:custGeom>
              <a:avLst/>
              <a:gdLst/>
              <a:ahLst/>
              <a:cxnLst/>
              <a:rect l="l" t="t" r="r" b="b"/>
              <a:pathLst>
                <a:path w="1210" h="1036" extrusionOk="0">
                  <a:moveTo>
                    <a:pt x="207" y="1"/>
                  </a:moveTo>
                  <a:cubicBezTo>
                    <a:pt x="149" y="1"/>
                    <a:pt x="88" y="20"/>
                    <a:pt x="40" y="68"/>
                  </a:cubicBezTo>
                  <a:cubicBezTo>
                    <a:pt x="0" y="148"/>
                    <a:pt x="0" y="269"/>
                    <a:pt x="121" y="350"/>
                  </a:cubicBezTo>
                  <a:cubicBezTo>
                    <a:pt x="363" y="551"/>
                    <a:pt x="645" y="793"/>
                    <a:pt x="928" y="995"/>
                  </a:cubicBezTo>
                  <a:cubicBezTo>
                    <a:pt x="968" y="1035"/>
                    <a:pt x="968" y="1035"/>
                    <a:pt x="1008" y="1035"/>
                  </a:cubicBezTo>
                  <a:cubicBezTo>
                    <a:pt x="1049" y="1035"/>
                    <a:pt x="1129" y="1035"/>
                    <a:pt x="1170" y="995"/>
                  </a:cubicBezTo>
                  <a:cubicBezTo>
                    <a:pt x="1210" y="955"/>
                    <a:pt x="1210" y="793"/>
                    <a:pt x="1170" y="753"/>
                  </a:cubicBezTo>
                  <a:cubicBezTo>
                    <a:pt x="807" y="471"/>
                    <a:pt x="565" y="269"/>
                    <a:pt x="323" y="27"/>
                  </a:cubicBezTo>
                  <a:cubicBezTo>
                    <a:pt x="289" y="10"/>
                    <a:pt x="249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803934" y="6124593"/>
              <a:ext cx="70627" cy="46370"/>
            </a:xfrm>
            <a:custGeom>
              <a:avLst/>
              <a:gdLst/>
              <a:ahLst/>
              <a:cxnLst/>
              <a:rect l="l" t="t" r="r" b="b"/>
              <a:pathLst>
                <a:path w="1372" h="823" extrusionOk="0">
                  <a:moveTo>
                    <a:pt x="239" y="1"/>
                  </a:moveTo>
                  <a:cubicBezTo>
                    <a:pt x="162" y="1"/>
                    <a:pt x="101" y="46"/>
                    <a:pt x="41" y="137"/>
                  </a:cubicBezTo>
                  <a:cubicBezTo>
                    <a:pt x="1" y="217"/>
                    <a:pt x="41" y="338"/>
                    <a:pt x="162" y="379"/>
                  </a:cubicBezTo>
                  <a:lnTo>
                    <a:pt x="1049" y="822"/>
                  </a:lnTo>
                  <a:lnTo>
                    <a:pt x="1170" y="822"/>
                  </a:lnTo>
                  <a:cubicBezTo>
                    <a:pt x="1210" y="822"/>
                    <a:pt x="1251" y="782"/>
                    <a:pt x="1331" y="742"/>
                  </a:cubicBezTo>
                  <a:cubicBezTo>
                    <a:pt x="1372" y="621"/>
                    <a:pt x="1331" y="540"/>
                    <a:pt x="1210" y="459"/>
                  </a:cubicBezTo>
                  <a:lnTo>
                    <a:pt x="323" y="16"/>
                  </a:lnTo>
                  <a:cubicBezTo>
                    <a:pt x="293" y="6"/>
                    <a:pt x="265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7800383" y="6798900"/>
              <a:ext cx="60229" cy="58202"/>
            </a:xfrm>
            <a:custGeom>
              <a:avLst/>
              <a:gdLst/>
              <a:ahLst/>
              <a:cxnLst/>
              <a:rect l="l" t="t" r="r" b="b"/>
              <a:pathLst>
                <a:path w="1170" h="1033" extrusionOk="0">
                  <a:moveTo>
                    <a:pt x="212" y="0"/>
                  </a:moveTo>
                  <a:cubicBezTo>
                    <a:pt x="159" y="0"/>
                    <a:pt x="92" y="28"/>
                    <a:pt x="40" y="105"/>
                  </a:cubicBezTo>
                  <a:cubicBezTo>
                    <a:pt x="0" y="145"/>
                    <a:pt x="0" y="307"/>
                    <a:pt x="121" y="347"/>
                  </a:cubicBezTo>
                  <a:cubicBezTo>
                    <a:pt x="363" y="549"/>
                    <a:pt x="645" y="750"/>
                    <a:pt x="928" y="992"/>
                  </a:cubicBezTo>
                  <a:cubicBezTo>
                    <a:pt x="968" y="992"/>
                    <a:pt x="968" y="1033"/>
                    <a:pt x="1008" y="1033"/>
                  </a:cubicBezTo>
                  <a:cubicBezTo>
                    <a:pt x="1049" y="1033"/>
                    <a:pt x="1129" y="1033"/>
                    <a:pt x="1170" y="992"/>
                  </a:cubicBezTo>
                  <a:cubicBezTo>
                    <a:pt x="1170" y="912"/>
                    <a:pt x="1170" y="791"/>
                    <a:pt x="1129" y="710"/>
                  </a:cubicBezTo>
                  <a:cubicBezTo>
                    <a:pt x="847" y="508"/>
                    <a:pt x="565" y="307"/>
                    <a:pt x="282" y="24"/>
                  </a:cubicBezTo>
                  <a:cubicBezTo>
                    <a:pt x="268" y="10"/>
                    <a:pt x="242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7625978" y="6660298"/>
              <a:ext cx="66509" cy="55948"/>
            </a:xfrm>
            <a:custGeom>
              <a:avLst/>
              <a:gdLst/>
              <a:ahLst/>
              <a:cxnLst/>
              <a:rect l="l" t="t" r="r" b="b"/>
              <a:pathLst>
                <a:path w="1292" h="993" extrusionOk="0">
                  <a:moveTo>
                    <a:pt x="207" y="0"/>
                  </a:moveTo>
                  <a:cubicBezTo>
                    <a:pt x="149" y="0"/>
                    <a:pt x="107" y="29"/>
                    <a:pt x="81" y="105"/>
                  </a:cubicBezTo>
                  <a:cubicBezTo>
                    <a:pt x="1" y="186"/>
                    <a:pt x="1" y="307"/>
                    <a:pt x="122" y="347"/>
                  </a:cubicBezTo>
                  <a:cubicBezTo>
                    <a:pt x="404" y="549"/>
                    <a:pt x="686" y="750"/>
                    <a:pt x="968" y="952"/>
                  </a:cubicBezTo>
                  <a:cubicBezTo>
                    <a:pt x="1009" y="952"/>
                    <a:pt x="1009" y="992"/>
                    <a:pt x="1089" y="992"/>
                  </a:cubicBezTo>
                  <a:cubicBezTo>
                    <a:pt x="1130" y="992"/>
                    <a:pt x="1170" y="992"/>
                    <a:pt x="1210" y="952"/>
                  </a:cubicBezTo>
                  <a:cubicBezTo>
                    <a:pt x="1291" y="831"/>
                    <a:pt x="1291" y="670"/>
                    <a:pt x="1170" y="629"/>
                  </a:cubicBezTo>
                  <a:cubicBezTo>
                    <a:pt x="928" y="428"/>
                    <a:pt x="606" y="226"/>
                    <a:pt x="323" y="25"/>
                  </a:cubicBezTo>
                  <a:cubicBezTo>
                    <a:pt x="279" y="10"/>
                    <a:pt x="240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8045313" y="7023482"/>
              <a:ext cx="56110" cy="58540"/>
            </a:xfrm>
            <a:custGeom>
              <a:avLst/>
              <a:gdLst/>
              <a:ahLst/>
              <a:cxnLst/>
              <a:rect l="l" t="t" r="r" b="b"/>
              <a:pathLst>
                <a:path w="1090" h="1039" extrusionOk="0">
                  <a:moveTo>
                    <a:pt x="162" y="0"/>
                  </a:moveTo>
                  <a:cubicBezTo>
                    <a:pt x="111" y="0"/>
                    <a:pt x="61" y="11"/>
                    <a:pt x="41" y="31"/>
                  </a:cubicBezTo>
                  <a:cubicBezTo>
                    <a:pt x="1" y="71"/>
                    <a:pt x="1" y="232"/>
                    <a:pt x="41" y="273"/>
                  </a:cubicBezTo>
                  <a:cubicBezTo>
                    <a:pt x="283" y="555"/>
                    <a:pt x="525" y="757"/>
                    <a:pt x="807" y="999"/>
                  </a:cubicBezTo>
                  <a:cubicBezTo>
                    <a:pt x="847" y="1039"/>
                    <a:pt x="847" y="1039"/>
                    <a:pt x="888" y="1039"/>
                  </a:cubicBezTo>
                  <a:cubicBezTo>
                    <a:pt x="928" y="1039"/>
                    <a:pt x="1009" y="1039"/>
                    <a:pt x="1049" y="999"/>
                  </a:cubicBezTo>
                  <a:cubicBezTo>
                    <a:pt x="1089" y="958"/>
                    <a:pt x="1089" y="797"/>
                    <a:pt x="1049" y="757"/>
                  </a:cubicBezTo>
                  <a:cubicBezTo>
                    <a:pt x="847" y="515"/>
                    <a:pt x="565" y="273"/>
                    <a:pt x="283" y="31"/>
                  </a:cubicBezTo>
                  <a:cubicBezTo>
                    <a:pt x="263" y="11"/>
                    <a:pt x="212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7964339" y="6946799"/>
              <a:ext cx="60280" cy="55723"/>
            </a:xfrm>
            <a:custGeom>
              <a:avLst/>
              <a:gdLst/>
              <a:ahLst/>
              <a:cxnLst/>
              <a:rect l="l" t="t" r="r" b="b"/>
              <a:pathLst>
                <a:path w="1171" h="989" extrusionOk="0">
                  <a:moveTo>
                    <a:pt x="162" y="0"/>
                  </a:moveTo>
                  <a:cubicBezTo>
                    <a:pt x="112" y="0"/>
                    <a:pt x="61" y="21"/>
                    <a:pt x="41" y="61"/>
                  </a:cubicBezTo>
                  <a:cubicBezTo>
                    <a:pt x="1" y="101"/>
                    <a:pt x="1" y="263"/>
                    <a:pt x="41" y="303"/>
                  </a:cubicBezTo>
                  <a:cubicBezTo>
                    <a:pt x="283" y="505"/>
                    <a:pt x="565" y="747"/>
                    <a:pt x="848" y="948"/>
                  </a:cubicBezTo>
                  <a:cubicBezTo>
                    <a:pt x="888" y="988"/>
                    <a:pt x="888" y="988"/>
                    <a:pt x="969" y="988"/>
                  </a:cubicBezTo>
                  <a:cubicBezTo>
                    <a:pt x="1009" y="988"/>
                    <a:pt x="1049" y="988"/>
                    <a:pt x="1090" y="948"/>
                  </a:cubicBezTo>
                  <a:cubicBezTo>
                    <a:pt x="1170" y="908"/>
                    <a:pt x="1170" y="747"/>
                    <a:pt x="1090" y="706"/>
                  </a:cubicBezTo>
                  <a:cubicBezTo>
                    <a:pt x="848" y="505"/>
                    <a:pt x="606" y="303"/>
                    <a:pt x="283" y="61"/>
                  </a:cubicBezTo>
                  <a:cubicBezTo>
                    <a:pt x="263" y="21"/>
                    <a:pt x="213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8124177" y="7102981"/>
              <a:ext cx="58221" cy="58596"/>
            </a:xfrm>
            <a:custGeom>
              <a:avLst/>
              <a:gdLst/>
              <a:ahLst/>
              <a:cxnLst/>
              <a:rect l="l" t="t" r="r" b="b"/>
              <a:pathLst>
                <a:path w="1131" h="1040" extrusionOk="0">
                  <a:moveTo>
                    <a:pt x="182" y="1"/>
                  </a:moveTo>
                  <a:cubicBezTo>
                    <a:pt x="132" y="1"/>
                    <a:pt x="82" y="11"/>
                    <a:pt x="41" y="31"/>
                  </a:cubicBezTo>
                  <a:cubicBezTo>
                    <a:pt x="1" y="112"/>
                    <a:pt x="1" y="233"/>
                    <a:pt x="41" y="313"/>
                  </a:cubicBezTo>
                  <a:cubicBezTo>
                    <a:pt x="324" y="555"/>
                    <a:pt x="565" y="757"/>
                    <a:pt x="807" y="999"/>
                  </a:cubicBezTo>
                  <a:cubicBezTo>
                    <a:pt x="888" y="1039"/>
                    <a:pt x="888" y="1039"/>
                    <a:pt x="928" y="1039"/>
                  </a:cubicBezTo>
                  <a:cubicBezTo>
                    <a:pt x="969" y="1039"/>
                    <a:pt x="1009" y="1039"/>
                    <a:pt x="1049" y="999"/>
                  </a:cubicBezTo>
                  <a:cubicBezTo>
                    <a:pt x="1130" y="959"/>
                    <a:pt x="1130" y="797"/>
                    <a:pt x="1049" y="757"/>
                  </a:cubicBezTo>
                  <a:cubicBezTo>
                    <a:pt x="807" y="515"/>
                    <a:pt x="565" y="233"/>
                    <a:pt x="324" y="31"/>
                  </a:cubicBezTo>
                  <a:cubicBezTo>
                    <a:pt x="283" y="11"/>
                    <a:pt x="233" y="1"/>
                    <a:pt x="1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7540885" y="6592123"/>
              <a:ext cx="64398" cy="55948"/>
            </a:xfrm>
            <a:custGeom>
              <a:avLst/>
              <a:gdLst/>
              <a:ahLst/>
              <a:cxnLst/>
              <a:rect l="l" t="t" r="r" b="b"/>
              <a:pathLst>
                <a:path w="1251" h="993" extrusionOk="0">
                  <a:moveTo>
                    <a:pt x="204" y="1"/>
                  </a:moveTo>
                  <a:cubicBezTo>
                    <a:pt x="143" y="1"/>
                    <a:pt x="92" y="29"/>
                    <a:pt x="41" y="105"/>
                  </a:cubicBezTo>
                  <a:cubicBezTo>
                    <a:pt x="0" y="186"/>
                    <a:pt x="0" y="307"/>
                    <a:pt x="121" y="347"/>
                  </a:cubicBezTo>
                  <a:cubicBezTo>
                    <a:pt x="404" y="549"/>
                    <a:pt x="646" y="751"/>
                    <a:pt x="968" y="952"/>
                  </a:cubicBezTo>
                  <a:cubicBezTo>
                    <a:pt x="1008" y="952"/>
                    <a:pt x="1008" y="993"/>
                    <a:pt x="1049" y="993"/>
                  </a:cubicBezTo>
                  <a:cubicBezTo>
                    <a:pt x="1129" y="993"/>
                    <a:pt x="1170" y="952"/>
                    <a:pt x="1210" y="952"/>
                  </a:cubicBezTo>
                  <a:cubicBezTo>
                    <a:pt x="1250" y="831"/>
                    <a:pt x="1210" y="710"/>
                    <a:pt x="1170" y="630"/>
                  </a:cubicBezTo>
                  <a:cubicBezTo>
                    <a:pt x="847" y="428"/>
                    <a:pt x="605" y="226"/>
                    <a:pt x="323" y="25"/>
                  </a:cubicBezTo>
                  <a:cubicBezTo>
                    <a:pt x="279" y="10"/>
                    <a:pt x="240" y="1"/>
                    <a:pt x="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7715240" y="6731177"/>
              <a:ext cx="62339" cy="55497"/>
            </a:xfrm>
            <a:custGeom>
              <a:avLst/>
              <a:gdLst/>
              <a:ahLst/>
              <a:cxnLst/>
              <a:rect l="l" t="t" r="r" b="b"/>
              <a:pathLst>
                <a:path w="1211" h="985" extrusionOk="0">
                  <a:moveTo>
                    <a:pt x="161" y="1"/>
                  </a:moveTo>
                  <a:cubicBezTo>
                    <a:pt x="110" y="1"/>
                    <a:pt x="63" y="31"/>
                    <a:pt x="41" y="97"/>
                  </a:cubicBezTo>
                  <a:cubicBezTo>
                    <a:pt x="1" y="178"/>
                    <a:pt x="1" y="299"/>
                    <a:pt x="81" y="339"/>
                  </a:cubicBezTo>
                  <a:cubicBezTo>
                    <a:pt x="404" y="541"/>
                    <a:pt x="646" y="743"/>
                    <a:pt x="888" y="944"/>
                  </a:cubicBezTo>
                  <a:cubicBezTo>
                    <a:pt x="969" y="944"/>
                    <a:pt x="969" y="984"/>
                    <a:pt x="1009" y="984"/>
                  </a:cubicBezTo>
                  <a:cubicBezTo>
                    <a:pt x="1049" y="984"/>
                    <a:pt x="1089" y="984"/>
                    <a:pt x="1170" y="944"/>
                  </a:cubicBezTo>
                  <a:cubicBezTo>
                    <a:pt x="1210" y="783"/>
                    <a:pt x="1210" y="702"/>
                    <a:pt x="1089" y="662"/>
                  </a:cubicBezTo>
                  <a:cubicBezTo>
                    <a:pt x="848" y="420"/>
                    <a:pt x="525" y="218"/>
                    <a:pt x="283" y="57"/>
                  </a:cubicBezTo>
                  <a:cubicBezTo>
                    <a:pt x="247" y="21"/>
                    <a:pt x="202" y="1"/>
                    <a:pt x="1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7453683" y="6530654"/>
              <a:ext cx="64398" cy="51553"/>
            </a:xfrm>
            <a:custGeom>
              <a:avLst/>
              <a:gdLst/>
              <a:ahLst/>
              <a:cxnLst/>
              <a:rect l="l" t="t" r="r" b="b"/>
              <a:pathLst>
                <a:path w="1251" h="915" extrusionOk="0">
                  <a:moveTo>
                    <a:pt x="171" y="0"/>
                  </a:moveTo>
                  <a:cubicBezTo>
                    <a:pt x="116" y="0"/>
                    <a:pt x="65" y="20"/>
                    <a:pt x="41" y="67"/>
                  </a:cubicBezTo>
                  <a:cubicBezTo>
                    <a:pt x="1" y="188"/>
                    <a:pt x="1" y="269"/>
                    <a:pt x="81" y="309"/>
                  </a:cubicBezTo>
                  <a:cubicBezTo>
                    <a:pt x="404" y="511"/>
                    <a:pt x="646" y="713"/>
                    <a:pt x="928" y="874"/>
                  </a:cubicBezTo>
                  <a:cubicBezTo>
                    <a:pt x="968" y="874"/>
                    <a:pt x="968" y="914"/>
                    <a:pt x="1049" y="914"/>
                  </a:cubicBezTo>
                  <a:cubicBezTo>
                    <a:pt x="1089" y="914"/>
                    <a:pt x="1130" y="874"/>
                    <a:pt x="1210" y="874"/>
                  </a:cubicBezTo>
                  <a:cubicBezTo>
                    <a:pt x="1251" y="713"/>
                    <a:pt x="1251" y="632"/>
                    <a:pt x="1130" y="592"/>
                  </a:cubicBezTo>
                  <a:cubicBezTo>
                    <a:pt x="847" y="390"/>
                    <a:pt x="605" y="188"/>
                    <a:pt x="283" y="27"/>
                  </a:cubicBezTo>
                  <a:cubicBezTo>
                    <a:pt x="249" y="10"/>
                    <a:pt x="209" y="0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6899424" y="6175752"/>
              <a:ext cx="68568" cy="42877"/>
            </a:xfrm>
            <a:custGeom>
              <a:avLst/>
              <a:gdLst/>
              <a:ahLst/>
              <a:cxnLst/>
              <a:rect l="l" t="t" r="r" b="b"/>
              <a:pathLst>
                <a:path w="1332" h="761" extrusionOk="0">
                  <a:moveTo>
                    <a:pt x="222" y="1"/>
                  </a:moveTo>
                  <a:cubicBezTo>
                    <a:pt x="156" y="1"/>
                    <a:pt x="109" y="48"/>
                    <a:pt x="81" y="75"/>
                  </a:cubicBezTo>
                  <a:cubicBezTo>
                    <a:pt x="1" y="156"/>
                    <a:pt x="81" y="277"/>
                    <a:pt x="122" y="317"/>
                  </a:cubicBezTo>
                  <a:lnTo>
                    <a:pt x="1009" y="761"/>
                  </a:lnTo>
                  <a:lnTo>
                    <a:pt x="1130" y="761"/>
                  </a:lnTo>
                  <a:cubicBezTo>
                    <a:pt x="1170" y="761"/>
                    <a:pt x="1210" y="721"/>
                    <a:pt x="1291" y="680"/>
                  </a:cubicBezTo>
                  <a:cubicBezTo>
                    <a:pt x="1331" y="640"/>
                    <a:pt x="1331" y="519"/>
                    <a:pt x="1210" y="479"/>
                  </a:cubicBezTo>
                  <a:lnTo>
                    <a:pt x="323" y="35"/>
                  </a:lnTo>
                  <a:cubicBezTo>
                    <a:pt x="286" y="10"/>
                    <a:pt x="252" y="1"/>
                    <a:pt x="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7086236" y="6285846"/>
              <a:ext cx="70627" cy="46426"/>
            </a:xfrm>
            <a:custGeom>
              <a:avLst/>
              <a:gdLst/>
              <a:ahLst/>
              <a:cxnLst/>
              <a:rect l="l" t="t" r="r" b="b"/>
              <a:pathLst>
                <a:path w="1372" h="824" extrusionOk="0">
                  <a:moveTo>
                    <a:pt x="234" y="1"/>
                  </a:moveTo>
                  <a:cubicBezTo>
                    <a:pt x="159" y="1"/>
                    <a:pt x="100" y="38"/>
                    <a:pt x="41" y="97"/>
                  </a:cubicBezTo>
                  <a:cubicBezTo>
                    <a:pt x="1" y="178"/>
                    <a:pt x="41" y="299"/>
                    <a:pt x="122" y="339"/>
                  </a:cubicBezTo>
                  <a:cubicBezTo>
                    <a:pt x="404" y="501"/>
                    <a:pt x="727" y="702"/>
                    <a:pt x="1009" y="823"/>
                  </a:cubicBezTo>
                  <a:lnTo>
                    <a:pt x="1130" y="823"/>
                  </a:lnTo>
                  <a:cubicBezTo>
                    <a:pt x="1170" y="823"/>
                    <a:pt x="1211" y="783"/>
                    <a:pt x="1291" y="743"/>
                  </a:cubicBezTo>
                  <a:cubicBezTo>
                    <a:pt x="1372" y="702"/>
                    <a:pt x="1332" y="581"/>
                    <a:pt x="1211" y="541"/>
                  </a:cubicBezTo>
                  <a:cubicBezTo>
                    <a:pt x="928" y="380"/>
                    <a:pt x="606" y="178"/>
                    <a:pt x="324" y="17"/>
                  </a:cubicBezTo>
                  <a:cubicBezTo>
                    <a:pt x="291" y="6"/>
                    <a:pt x="262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6992856" y="6229052"/>
              <a:ext cx="70627" cy="46426"/>
            </a:xfrm>
            <a:custGeom>
              <a:avLst/>
              <a:gdLst/>
              <a:ahLst/>
              <a:cxnLst/>
              <a:rect l="l" t="t" r="r" b="b"/>
              <a:pathLst>
                <a:path w="1372" h="824" extrusionOk="0">
                  <a:moveTo>
                    <a:pt x="234" y="1"/>
                  </a:moveTo>
                  <a:cubicBezTo>
                    <a:pt x="162" y="1"/>
                    <a:pt x="110" y="38"/>
                    <a:pt x="81" y="97"/>
                  </a:cubicBezTo>
                  <a:cubicBezTo>
                    <a:pt x="0" y="178"/>
                    <a:pt x="81" y="299"/>
                    <a:pt x="121" y="339"/>
                  </a:cubicBezTo>
                  <a:cubicBezTo>
                    <a:pt x="403" y="501"/>
                    <a:pt x="726" y="622"/>
                    <a:pt x="1008" y="823"/>
                  </a:cubicBezTo>
                  <a:lnTo>
                    <a:pt x="1129" y="823"/>
                  </a:lnTo>
                  <a:cubicBezTo>
                    <a:pt x="1170" y="823"/>
                    <a:pt x="1210" y="783"/>
                    <a:pt x="1291" y="742"/>
                  </a:cubicBezTo>
                  <a:cubicBezTo>
                    <a:pt x="1371" y="702"/>
                    <a:pt x="1331" y="581"/>
                    <a:pt x="1210" y="541"/>
                  </a:cubicBezTo>
                  <a:cubicBezTo>
                    <a:pt x="928" y="380"/>
                    <a:pt x="605" y="178"/>
                    <a:pt x="323" y="17"/>
                  </a:cubicBezTo>
                  <a:cubicBezTo>
                    <a:pt x="290" y="6"/>
                    <a:pt x="261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7179668" y="6346188"/>
              <a:ext cx="68568" cy="47440"/>
            </a:xfrm>
            <a:custGeom>
              <a:avLst/>
              <a:gdLst/>
              <a:ahLst/>
              <a:cxnLst/>
              <a:rect l="l" t="t" r="r" b="b"/>
              <a:pathLst>
                <a:path w="1332" h="842" extrusionOk="0">
                  <a:moveTo>
                    <a:pt x="222" y="0"/>
                  </a:moveTo>
                  <a:cubicBezTo>
                    <a:pt x="156" y="0"/>
                    <a:pt x="109" y="47"/>
                    <a:pt x="81" y="75"/>
                  </a:cubicBezTo>
                  <a:cubicBezTo>
                    <a:pt x="1" y="156"/>
                    <a:pt x="81" y="277"/>
                    <a:pt x="122" y="317"/>
                  </a:cubicBezTo>
                  <a:cubicBezTo>
                    <a:pt x="404" y="478"/>
                    <a:pt x="726" y="680"/>
                    <a:pt x="1009" y="841"/>
                  </a:cubicBezTo>
                  <a:lnTo>
                    <a:pt x="1130" y="841"/>
                  </a:lnTo>
                  <a:cubicBezTo>
                    <a:pt x="1170" y="841"/>
                    <a:pt x="1210" y="760"/>
                    <a:pt x="1291" y="720"/>
                  </a:cubicBezTo>
                  <a:cubicBezTo>
                    <a:pt x="1331" y="680"/>
                    <a:pt x="1291" y="559"/>
                    <a:pt x="1210" y="518"/>
                  </a:cubicBezTo>
                  <a:cubicBezTo>
                    <a:pt x="928" y="357"/>
                    <a:pt x="605" y="156"/>
                    <a:pt x="323" y="35"/>
                  </a:cubicBezTo>
                  <a:cubicBezTo>
                    <a:pt x="286" y="10"/>
                    <a:pt x="252" y="0"/>
                    <a:pt x="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182650" y="5591537"/>
              <a:ext cx="70679" cy="29580"/>
            </a:xfrm>
            <a:custGeom>
              <a:avLst/>
              <a:gdLst/>
              <a:ahLst/>
              <a:cxnLst/>
              <a:rect l="l" t="t" r="r" b="b"/>
              <a:pathLst>
                <a:path w="1373" h="525" extrusionOk="0">
                  <a:moveTo>
                    <a:pt x="203" y="0"/>
                  </a:moveTo>
                  <a:cubicBezTo>
                    <a:pt x="82" y="0"/>
                    <a:pt x="1" y="40"/>
                    <a:pt x="1" y="161"/>
                  </a:cubicBezTo>
                  <a:cubicBezTo>
                    <a:pt x="1" y="242"/>
                    <a:pt x="41" y="363"/>
                    <a:pt x="162" y="363"/>
                  </a:cubicBezTo>
                  <a:cubicBezTo>
                    <a:pt x="485" y="403"/>
                    <a:pt x="848" y="444"/>
                    <a:pt x="1170" y="524"/>
                  </a:cubicBezTo>
                  <a:lnTo>
                    <a:pt x="1211" y="524"/>
                  </a:lnTo>
                  <a:cubicBezTo>
                    <a:pt x="1291" y="524"/>
                    <a:pt x="1372" y="444"/>
                    <a:pt x="1372" y="363"/>
                  </a:cubicBezTo>
                  <a:cubicBezTo>
                    <a:pt x="1372" y="242"/>
                    <a:pt x="1251" y="161"/>
                    <a:pt x="1211" y="161"/>
                  </a:cubicBezTo>
                  <a:cubicBezTo>
                    <a:pt x="848" y="121"/>
                    <a:pt x="485" y="4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7270989" y="6402982"/>
              <a:ext cx="68568" cy="51948"/>
            </a:xfrm>
            <a:custGeom>
              <a:avLst/>
              <a:gdLst/>
              <a:ahLst/>
              <a:cxnLst/>
              <a:rect l="l" t="t" r="r" b="b"/>
              <a:pathLst>
                <a:path w="1332" h="922" extrusionOk="0">
                  <a:moveTo>
                    <a:pt x="221" y="0"/>
                  </a:moveTo>
                  <a:cubicBezTo>
                    <a:pt x="153" y="0"/>
                    <a:pt x="97" y="47"/>
                    <a:pt x="41" y="75"/>
                  </a:cubicBezTo>
                  <a:cubicBezTo>
                    <a:pt x="1" y="156"/>
                    <a:pt x="41" y="277"/>
                    <a:pt x="122" y="317"/>
                  </a:cubicBezTo>
                  <a:cubicBezTo>
                    <a:pt x="404" y="519"/>
                    <a:pt x="727" y="680"/>
                    <a:pt x="969" y="882"/>
                  </a:cubicBezTo>
                  <a:cubicBezTo>
                    <a:pt x="1009" y="882"/>
                    <a:pt x="1009" y="922"/>
                    <a:pt x="1049" y="922"/>
                  </a:cubicBezTo>
                  <a:cubicBezTo>
                    <a:pt x="1090" y="922"/>
                    <a:pt x="1170" y="882"/>
                    <a:pt x="1211" y="841"/>
                  </a:cubicBezTo>
                  <a:cubicBezTo>
                    <a:pt x="1332" y="720"/>
                    <a:pt x="1332" y="640"/>
                    <a:pt x="1211" y="559"/>
                  </a:cubicBezTo>
                  <a:cubicBezTo>
                    <a:pt x="928" y="357"/>
                    <a:pt x="606" y="236"/>
                    <a:pt x="324" y="35"/>
                  </a:cubicBezTo>
                  <a:cubicBezTo>
                    <a:pt x="286" y="10"/>
                    <a:pt x="25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2102082" y="5579536"/>
              <a:ext cx="68517" cy="30200"/>
            </a:xfrm>
            <a:custGeom>
              <a:avLst/>
              <a:gdLst/>
              <a:ahLst/>
              <a:cxnLst/>
              <a:rect l="l" t="t" r="r" b="b"/>
              <a:pathLst>
                <a:path w="1331" h="536" extrusionOk="0">
                  <a:moveTo>
                    <a:pt x="1212" y="1"/>
                  </a:moveTo>
                  <a:cubicBezTo>
                    <a:pt x="1198" y="1"/>
                    <a:pt x="1184" y="4"/>
                    <a:pt x="1170" y="11"/>
                  </a:cubicBezTo>
                  <a:cubicBezTo>
                    <a:pt x="807" y="52"/>
                    <a:pt x="444" y="132"/>
                    <a:pt x="161" y="173"/>
                  </a:cubicBezTo>
                  <a:cubicBezTo>
                    <a:pt x="41" y="173"/>
                    <a:pt x="0" y="253"/>
                    <a:pt x="0" y="374"/>
                  </a:cubicBezTo>
                  <a:cubicBezTo>
                    <a:pt x="0" y="455"/>
                    <a:pt x="121" y="536"/>
                    <a:pt x="161" y="536"/>
                  </a:cubicBezTo>
                  <a:cubicBezTo>
                    <a:pt x="524" y="455"/>
                    <a:pt x="847" y="415"/>
                    <a:pt x="1170" y="374"/>
                  </a:cubicBezTo>
                  <a:cubicBezTo>
                    <a:pt x="1250" y="374"/>
                    <a:pt x="1331" y="253"/>
                    <a:pt x="1331" y="173"/>
                  </a:cubicBezTo>
                  <a:cubicBezTo>
                    <a:pt x="1331" y="73"/>
                    <a:pt x="1276" y="1"/>
                    <a:pt x="1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2737263" y="5507418"/>
              <a:ext cx="68568" cy="25072"/>
            </a:xfrm>
            <a:custGeom>
              <a:avLst/>
              <a:gdLst/>
              <a:ahLst/>
              <a:cxnLst/>
              <a:rect l="l" t="t" r="r" b="b"/>
              <a:pathLst>
                <a:path w="1332" h="445" extrusionOk="0">
                  <a:moveTo>
                    <a:pt x="1170" y="1"/>
                  </a:moveTo>
                  <a:cubicBezTo>
                    <a:pt x="807" y="41"/>
                    <a:pt x="445" y="41"/>
                    <a:pt x="162" y="82"/>
                  </a:cubicBezTo>
                  <a:cubicBezTo>
                    <a:pt x="82" y="82"/>
                    <a:pt x="1" y="203"/>
                    <a:pt x="1" y="283"/>
                  </a:cubicBezTo>
                  <a:cubicBezTo>
                    <a:pt x="1" y="404"/>
                    <a:pt x="122" y="445"/>
                    <a:pt x="162" y="445"/>
                  </a:cubicBezTo>
                  <a:cubicBezTo>
                    <a:pt x="525" y="404"/>
                    <a:pt x="888" y="404"/>
                    <a:pt x="1170" y="324"/>
                  </a:cubicBezTo>
                  <a:cubicBezTo>
                    <a:pt x="1291" y="324"/>
                    <a:pt x="1332" y="243"/>
                    <a:pt x="1332" y="122"/>
                  </a:cubicBezTo>
                  <a:cubicBezTo>
                    <a:pt x="1332" y="41"/>
                    <a:pt x="1291" y="1"/>
                    <a:pt x="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5074753" y="5575592"/>
              <a:ext cx="70627" cy="27326"/>
            </a:xfrm>
            <a:custGeom>
              <a:avLst/>
              <a:gdLst/>
              <a:ahLst/>
              <a:cxnLst/>
              <a:rect l="l" t="t" r="r" b="b"/>
              <a:pathLst>
                <a:path w="1372" h="485" extrusionOk="0">
                  <a:moveTo>
                    <a:pt x="202" y="1"/>
                  </a:moveTo>
                  <a:cubicBezTo>
                    <a:pt x="121" y="1"/>
                    <a:pt x="0" y="41"/>
                    <a:pt x="0" y="122"/>
                  </a:cubicBezTo>
                  <a:cubicBezTo>
                    <a:pt x="0" y="243"/>
                    <a:pt x="81" y="323"/>
                    <a:pt x="161" y="323"/>
                  </a:cubicBezTo>
                  <a:cubicBezTo>
                    <a:pt x="524" y="404"/>
                    <a:pt x="887" y="444"/>
                    <a:pt x="1169" y="485"/>
                  </a:cubicBezTo>
                  <a:cubicBezTo>
                    <a:pt x="1290" y="485"/>
                    <a:pt x="1331" y="444"/>
                    <a:pt x="1331" y="323"/>
                  </a:cubicBezTo>
                  <a:cubicBezTo>
                    <a:pt x="1371" y="243"/>
                    <a:pt x="1331" y="202"/>
                    <a:pt x="1210" y="122"/>
                  </a:cubicBezTo>
                  <a:cubicBezTo>
                    <a:pt x="887" y="81"/>
                    <a:pt x="524" y="4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3266657" y="5477894"/>
              <a:ext cx="72686" cy="22762"/>
            </a:xfrm>
            <a:custGeom>
              <a:avLst/>
              <a:gdLst/>
              <a:ahLst/>
              <a:cxnLst/>
              <a:rect l="l" t="t" r="r" b="b"/>
              <a:pathLst>
                <a:path w="1412" h="404" extrusionOk="0">
                  <a:moveTo>
                    <a:pt x="1210" y="1"/>
                  </a:moveTo>
                  <a:cubicBezTo>
                    <a:pt x="887" y="1"/>
                    <a:pt x="524" y="1"/>
                    <a:pt x="161" y="41"/>
                  </a:cubicBezTo>
                  <a:cubicBezTo>
                    <a:pt x="81" y="41"/>
                    <a:pt x="0" y="162"/>
                    <a:pt x="0" y="243"/>
                  </a:cubicBezTo>
                  <a:cubicBezTo>
                    <a:pt x="0" y="364"/>
                    <a:pt x="121" y="404"/>
                    <a:pt x="161" y="404"/>
                  </a:cubicBezTo>
                  <a:cubicBezTo>
                    <a:pt x="524" y="404"/>
                    <a:pt x="887" y="404"/>
                    <a:pt x="1210" y="364"/>
                  </a:cubicBezTo>
                  <a:cubicBezTo>
                    <a:pt x="1331" y="364"/>
                    <a:pt x="1371" y="243"/>
                    <a:pt x="1371" y="202"/>
                  </a:cubicBezTo>
                  <a:cubicBezTo>
                    <a:pt x="1411" y="41"/>
                    <a:pt x="1331" y="1"/>
                    <a:pt x="1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2525536" y="5525166"/>
              <a:ext cx="70061" cy="27777"/>
            </a:xfrm>
            <a:custGeom>
              <a:avLst/>
              <a:gdLst/>
              <a:ahLst/>
              <a:cxnLst/>
              <a:rect l="l" t="t" r="r" b="b"/>
              <a:pathLst>
                <a:path w="1361" h="493" extrusionOk="0">
                  <a:moveTo>
                    <a:pt x="1205" y="1"/>
                  </a:moveTo>
                  <a:cubicBezTo>
                    <a:pt x="1193" y="1"/>
                    <a:pt x="1181" y="3"/>
                    <a:pt x="1170" y="9"/>
                  </a:cubicBezTo>
                  <a:cubicBezTo>
                    <a:pt x="807" y="89"/>
                    <a:pt x="444" y="89"/>
                    <a:pt x="162" y="130"/>
                  </a:cubicBezTo>
                  <a:cubicBezTo>
                    <a:pt x="41" y="130"/>
                    <a:pt x="1" y="210"/>
                    <a:pt x="1" y="331"/>
                  </a:cubicBezTo>
                  <a:cubicBezTo>
                    <a:pt x="1" y="412"/>
                    <a:pt x="81" y="492"/>
                    <a:pt x="162" y="492"/>
                  </a:cubicBezTo>
                  <a:cubicBezTo>
                    <a:pt x="485" y="412"/>
                    <a:pt x="848" y="412"/>
                    <a:pt x="1170" y="372"/>
                  </a:cubicBezTo>
                  <a:cubicBezTo>
                    <a:pt x="1251" y="372"/>
                    <a:pt x="1291" y="291"/>
                    <a:pt x="1291" y="170"/>
                  </a:cubicBezTo>
                  <a:cubicBezTo>
                    <a:pt x="1361" y="100"/>
                    <a:pt x="1280" y="1"/>
                    <a:pt x="1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2949041" y="5489275"/>
              <a:ext cx="68517" cy="22762"/>
            </a:xfrm>
            <a:custGeom>
              <a:avLst/>
              <a:gdLst/>
              <a:ahLst/>
              <a:cxnLst/>
              <a:rect l="l" t="t" r="r" b="b"/>
              <a:pathLst>
                <a:path w="1331" h="404" extrusionOk="0">
                  <a:moveTo>
                    <a:pt x="1210" y="0"/>
                  </a:moveTo>
                  <a:cubicBezTo>
                    <a:pt x="847" y="0"/>
                    <a:pt x="484" y="41"/>
                    <a:pt x="121" y="41"/>
                  </a:cubicBezTo>
                  <a:cubicBezTo>
                    <a:pt x="41" y="41"/>
                    <a:pt x="0" y="162"/>
                    <a:pt x="0" y="242"/>
                  </a:cubicBezTo>
                  <a:cubicBezTo>
                    <a:pt x="0" y="363"/>
                    <a:pt x="81" y="404"/>
                    <a:pt x="121" y="404"/>
                  </a:cubicBezTo>
                  <a:cubicBezTo>
                    <a:pt x="484" y="404"/>
                    <a:pt x="847" y="363"/>
                    <a:pt x="1129" y="363"/>
                  </a:cubicBezTo>
                  <a:cubicBezTo>
                    <a:pt x="1250" y="363"/>
                    <a:pt x="1291" y="242"/>
                    <a:pt x="1291" y="162"/>
                  </a:cubicBezTo>
                  <a:cubicBezTo>
                    <a:pt x="1331" y="121"/>
                    <a:pt x="1291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3160768" y="5480204"/>
              <a:ext cx="72686" cy="22762"/>
            </a:xfrm>
            <a:custGeom>
              <a:avLst/>
              <a:gdLst/>
              <a:ahLst/>
              <a:cxnLst/>
              <a:rect l="l" t="t" r="r" b="b"/>
              <a:pathLst>
                <a:path w="1412" h="404" extrusionOk="0">
                  <a:moveTo>
                    <a:pt x="1210" y="0"/>
                  </a:moveTo>
                  <a:cubicBezTo>
                    <a:pt x="847" y="0"/>
                    <a:pt x="525" y="0"/>
                    <a:pt x="162" y="81"/>
                  </a:cubicBezTo>
                  <a:cubicBezTo>
                    <a:pt x="41" y="81"/>
                    <a:pt x="0" y="161"/>
                    <a:pt x="0" y="282"/>
                  </a:cubicBezTo>
                  <a:cubicBezTo>
                    <a:pt x="0" y="363"/>
                    <a:pt x="121" y="403"/>
                    <a:pt x="162" y="403"/>
                  </a:cubicBezTo>
                  <a:cubicBezTo>
                    <a:pt x="525" y="403"/>
                    <a:pt x="847" y="363"/>
                    <a:pt x="1210" y="363"/>
                  </a:cubicBezTo>
                  <a:cubicBezTo>
                    <a:pt x="1331" y="363"/>
                    <a:pt x="1372" y="282"/>
                    <a:pt x="1372" y="161"/>
                  </a:cubicBezTo>
                  <a:cubicBezTo>
                    <a:pt x="1412" y="81"/>
                    <a:pt x="1331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3054879" y="5484712"/>
              <a:ext cx="72738" cy="22762"/>
            </a:xfrm>
            <a:custGeom>
              <a:avLst/>
              <a:gdLst/>
              <a:ahLst/>
              <a:cxnLst/>
              <a:rect l="l" t="t" r="r" b="b"/>
              <a:pathLst>
                <a:path w="1413" h="404" extrusionOk="0">
                  <a:moveTo>
                    <a:pt x="1211" y="1"/>
                  </a:moveTo>
                  <a:cubicBezTo>
                    <a:pt x="848" y="1"/>
                    <a:pt x="485" y="41"/>
                    <a:pt x="162" y="41"/>
                  </a:cubicBezTo>
                  <a:cubicBezTo>
                    <a:pt x="41" y="41"/>
                    <a:pt x="1" y="122"/>
                    <a:pt x="1" y="243"/>
                  </a:cubicBezTo>
                  <a:cubicBezTo>
                    <a:pt x="1" y="323"/>
                    <a:pt x="81" y="404"/>
                    <a:pt x="162" y="404"/>
                  </a:cubicBezTo>
                  <a:cubicBezTo>
                    <a:pt x="485" y="404"/>
                    <a:pt x="848" y="323"/>
                    <a:pt x="1170" y="323"/>
                  </a:cubicBezTo>
                  <a:cubicBezTo>
                    <a:pt x="1251" y="323"/>
                    <a:pt x="1291" y="243"/>
                    <a:pt x="1291" y="122"/>
                  </a:cubicBezTo>
                  <a:cubicBezTo>
                    <a:pt x="1412" y="81"/>
                    <a:pt x="1291" y="1"/>
                    <a:pt x="1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2631425" y="5514235"/>
              <a:ext cx="68568" cy="27326"/>
            </a:xfrm>
            <a:custGeom>
              <a:avLst/>
              <a:gdLst/>
              <a:ahLst/>
              <a:cxnLst/>
              <a:rect l="l" t="t" r="r" b="b"/>
              <a:pathLst>
                <a:path w="1332" h="485" extrusionOk="0">
                  <a:moveTo>
                    <a:pt x="1170" y="1"/>
                  </a:moveTo>
                  <a:cubicBezTo>
                    <a:pt x="807" y="82"/>
                    <a:pt x="444" y="82"/>
                    <a:pt x="162" y="122"/>
                  </a:cubicBezTo>
                  <a:cubicBezTo>
                    <a:pt x="41" y="122"/>
                    <a:pt x="0" y="203"/>
                    <a:pt x="0" y="324"/>
                  </a:cubicBezTo>
                  <a:cubicBezTo>
                    <a:pt x="0" y="404"/>
                    <a:pt x="121" y="485"/>
                    <a:pt x="162" y="485"/>
                  </a:cubicBezTo>
                  <a:cubicBezTo>
                    <a:pt x="525" y="404"/>
                    <a:pt x="847" y="404"/>
                    <a:pt x="1170" y="364"/>
                  </a:cubicBezTo>
                  <a:cubicBezTo>
                    <a:pt x="1250" y="364"/>
                    <a:pt x="1331" y="283"/>
                    <a:pt x="1331" y="162"/>
                  </a:cubicBezTo>
                  <a:cubicBezTo>
                    <a:pt x="1331" y="82"/>
                    <a:pt x="1250" y="1"/>
                    <a:pt x="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2419698" y="5536997"/>
              <a:ext cx="68517" cy="27326"/>
            </a:xfrm>
            <a:custGeom>
              <a:avLst/>
              <a:gdLst/>
              <a:ahLst/>
              <a:cxnLst/>
              <a:rect l="l" t="t" r="r" b="b"/>
              <a:pathLst>
                <a:path w="1331" h="485" extrusionOk="0">
                  <a:moveTo>
                    <a:pt x="1129" y="0"/>
                  </a:moveTo>
                  <a:cubicBezTo>
                    <a:pt x="807" y="81"/>
                    <a:pt x="444" y="81"/>
                    <a:pt x="121" y="121"/>
                  </a:cubicBezTo>
                  <a:cubicBezTo>
                    <a:pt x="40" y="121"/>
                    <a:pt x="0" y="202"/>
                    <a:pt x="0" y="323"/>
                  </a:cubicBezTo>
                  <a:cubicBezTo>
                    <a:pt x="0" y="403"/>
                    <a:pt x="81" y="484"/>
                    <a:pt x="121" y="484"/>
                  </a:cubicBezTo>
                  <a:cubicBezTo>
                    <a:pt x="484" y="403"/>
                    <a:pt x="847" y="403"/>
                    <a:pt x="1129" y="363"/>
                  </a:cubicBezTo>
                  <a:cubicBezTo>
                    <a:pt x="1250" y="363"/>
                    <a:pt x="1290" y="282"/>
                    <a:pt x="1290" y="162"/>
                  </a:cubicBezTo>
                  <a:cubicBezTo>
                    <a:pt x="1331" y="81"/>
                    <a:pt x="1250" y="0"/>
                    <a:pt x="11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1996192" y="5593791"/>
              <a:ext cx="70627" cy="29580"/>
            </a:xfrm>
            <a:custGeom>
              <a:avLst/>
              <a:gdLst/>
              <a:ahLst/>
              <a:cxnLst/>
              <a:rect l="l" t="t" r="r" b="b"/>
              <a:pathLst>
                <a:path w="1372" h="525" extrusionOk="0">
                  <a:moveTo>
                    <a:pt x="1170" y="0"/>
                  </a:moveTo>
                  <a:cubicBezTo>
                    <a:pt x="807" y="81"/>
                    <a:pt x="444" y="121"/>
                    <a:pt x="162" y="162"/>
                  </a:cubicBezTo>
                  <a:cubicBezTo>
                    <a:pt x="41" y="162"/>
                    <a:pt x="1" y="283"/>
                    <a:pt x="1" y="363"/>
                  </a:cubicBezTo>
                  <a:cubicBezTo>
                    <a:pt x="1" y="484"/>
                    <a:pt x="81" y="525"/>
                    <a:pt x="162" y="525"/>
                  </a:cubicBezTo>
                  <a:lnTo>
                    <a:pt x="202" y="525"/>
                  </a:lnTo>
                  <a:cubicBezTo>
                    <a:pt x="565" y="484"/>
                    <a:pt x="888" y="404"/>
                    <a:pt x="1210" y="363"/>
                  </a:cubicBezTo>
                  <a:cubicBezTo>
                    <a:pt x="1291" y="363"/>
                    <a:pt x="1372" y="283"/>
                    <a:pt x="1372" y="162"/>
                  </a:cubicBezTo>
                  <a:cubicBezTo>
                    <a:pt x="1372" y="81"/>
                    <a:pt x="1251" y="0"/>
                    <a:pt x="1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1786525" y="5632385"/>
              <a:ext cx="68568" cy="27326"/>
            </a:xfrm>
            <a:custGeom>
              <a:avLst/>
              <a:gdLst/>
              <a:ahLst/>
              <a:cxnLst/>
              <a:rect l="l" t="t" r="r" b="b"/>
              <a:pathLst>
                <a:path w="1332" h="485" extrusionOk="0">
                  <a:moveTo>
                    <a:pt x="1130" y="1"/>
                  </a:moveTo>
                  <a:cubicBezTo>
                    <a:pt x="767" y="41"/>
                    <a:pt x="485" y="82"/>
                    <a:pt x="122" y="122"/>
                  </a:cubicBezTo>
                  <a:cubicBezTo>
                    <a:pt x="41" y="122"/>
                    <a:pt x="1" y="243"/>
                    <a:pt x="1" y="324"/>
                  </a:cubicBezTo>
                  <a:cubicBezTo>
                    <a:pt x="1" y="444"/>
                    <a:pt x="81" y="485"/>
                    <a:pt x="122" y="485"/>
                  </a:cubicBezTo>
                  <a:lnTo>
                    <a:pt x="202" y="485"/>
                  </a:lnTo>
                  <a:cubicBezTo>
                    <a:pt x="525" y="444"/>
                    <a:pt x="888" y="404"/>
                    <a:pt x="1210" y="324"/>
                  </a:cubicBezTo>
                  <a:cubicBezTo>
                    <a:pt x="1291" y="324"/>
                    <a:pt x="1331" y="243"/>
                    <a:pt x="1331" y="122"/>
                  </a:cubicBezTo>
                  <a:cubicBezTo>
                    <a:pt x="1291" y="41"/>
                    <a:pt x="1251" y="1"/>
                    <a:pt x="1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1890303" y="5613623"/>
              <a:ext cx="68568" cy="30200"/>
            </a:xfrm>
            <a:custGeom>
              <a:avLst/>
              <a:gdLst/>
              <a:ahLst/>
              <a:cxnLst/>
              <a:rect l="l" t="t" r="r" b="b"/>
              <a:pathLst>
                <a:path w="1332" h="536" extrusionOk="0">
                  <a:moveTo>
                    <a:pt x="1190" y="1"/>
                  </a:moveTo>
                  <a:cubicBezTo>
                    <a:pt x="1172" y="1"/>
                    <a:pt x="1151" y="4"/>
                    <a:pt x="1130" y="11"/>
                  </a:cubicBezTo>
                  <a:cubicBezTo>
                    <a:pt x="767" y="52"/>
                    <a:pt x="445" y="132"/>
                    <a:pt x="122" y="173"/>
                  </a:cubicBezTo>
                  <a:cubicBezTo>
                    <a:pt x="41" y="173"/>
                    <a:pt x="1" y="253"/>
                    <a:pt x="1" y="374"/>
                  </a:cubicBezTo>
                  <a:cubicBezTo>
                    <a:pt x="1" y="455"/>
                    <a:pt x="82" y="536"/>
                    <a:pt x="122" y="536"/>
                  </a:cubicBezTo>
                  <a:lnTo>
                    <a:pt x="203" y="536"/>
                  </a:lnTo>
                  <a:cubicBezTo>
                    <a:pt x="525" y="455"/>
                    <a:pt x="888" y="415"/>
                    <a:pt x="1211" y="374"/>
                  </a:cubicBezTo>
                  <a:cubicBezTo>
                    <a:pt x="1291" y="374"/>
                    <a:pt x="1332" y="253"/>
                    <a:pt x="1332" y="173"/>
                  </a:cubicBezTo>
                  <a:cubicBezTo>
                    <a:pt x="1332" y="73"/>
                    <a:pt x="1277" y="1"/>
                    <a:pt x="1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2311749" y="5548322"/>
              <a:ext cx="70627" cy="27326"/>
            </a:xfrm>
            <a:custGeom>
              <a:avLst/>
              <a:gdLst/>
              <a:ahLst/>
              <a:cxnLst/>
              <a:rect l="l" t="t" r="r" b="b"/>
              <a:pathLst>
                <a:path w="1372" h="485" extrusionOk="0">
                  <a:moveTo>
                    <a:pt x="1170" y="1"/>
                  </a:moveTo>
                  <a:cubicBezTo>
                    <a:pt x="807" y="81"/>
                    <a:pt x="484" y="122"/>
                    <a:pt x="161" y="122"/>
                  </a:cubicBezTo>
                  <a:cubicBezTo>
                    <a:pt x="81" y="122"/>
                    <a:pt x="0" y="202"/>
                    <a:pt x="0" y="323"/>
                  </a:cubicBezTo>
                  <a:cubicBezTo>
                    <a:pt x="0" y="404"/>
                    <a:pt x="121" y="485"/>
                    <a:pt x="161" y="485"/>
                  </a:cubicBezTo>
                  <a:cubicBezTo>
                    <a:pt x="524" y="404"/>
                    <a:pt x="887" y="364"/>
                    <a:pt x="1170" y="364"/>
                  </a:cubicBezTo>
                  <a:cubicBezTo>
                    <a:pt x="1291" y="364"/>
                    <a:pt x="1331" y="283"/>
                    <a:pt x="1331" y="162"/>
                  </a:cubicBezTo>
                  <a:cubicBezTo>
                    <a:pt x="1371" y="81"/>
                    <a:pt x="1291" y="1"/>
                    <a:pt x="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2205860" y="5564267"/>
              <a:ext cx="70627" cy="27326"/>
            </a:xfrm>
            <a:custGeom>
              <a:avLst/>
              <a:gdLst/>
              <a:ahLst/>
              <a:cxnLst/>
              <a:rect l="l" t="t" r="r" b="b"/>
              <a:pathLst>
                <a:path w="1372" h="485" extrusionOk="0">
                  <a:moveTo>
                    <a:pt x="1170" y="0"/>
                  </a:moveTo>
                  <a:cubicBezTo>
                    <a:pt x="807" y="40"/>
                    <a:pt x="444" y="81"/>
                    <a:pt x="162" y="121"/>
                  </a:cubicBezTo>
                  <a:cubicBezTo>
                    <a:pt x="41" y="121"/>
                    <a:pt x="0" y="242"/>
                    <a:pt x="0" y="323"/>
                  </a:cubicBezTo>
                  <a:cubicBezTo>
                    <a:pt x="0" y="444"/>
                    <a:pt x="121" y="484"/>
                    <a:pt x="162" y="484"/>
                  </a:cubicBezTo>
                  <a:cubicBezTo>
                    <a:pt x="525" y="444"/>
                    <a:pt x="847" y="403"/>
                    <a:pt x="1170" y="323"/>
                  </a:cubicBezTo>
                  <a:cubicBezTo>
                    <a:pt x="1251" y="323"/>
                    <a:pt x="1331" y="242"/>
                    <a:pt x="1331" y="121"/>
                  </a:cubicBezTo>
                  <a:cubicBezTo>
                    <a:pt x="1372" y="40"/>
                    <a:pt x="1251" y="0"/>
                    <a:pt x="1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8203092" y="7182537"/>
              <a:ext cx="54000" cy="58540"/>
            </a:xfrm>
            <a:custGeom>
              <a:avLst/>
              <a:gdLst/>
              <a:ahLst/>
              <a:cxnLst/>
              <a:rect l="l" t="t" r="r" b="b"/>
              <a:pathLst>
                <a:path w="1049" h="1039" extrusionOk="0">
                  <a:moveTo>
                    <a:pt x="162" y="0"/>
                  </a:moveTo>
                  <a:cubicBezTo>
                    <a:pt x="111" y="0"/>
                    <a:pt x="61" y="10"/>
                    <a:pt x="41" y="31"/>
                  </a:cubicBezTo>
                  <a:cubicBezTo>
                    <a:pt x="0" y="111"/>
                    <a:pt x="0" y="232"/>
                    <a:pt x="41" y="313"/>
                  </a:cubicBezTo>
                  <a:cubicBezTo>
                    <a:pt x="283" y="555"/>
                    <a:pt x="525" y="756"/>
                    <a:pt x="807" y="998"/>
                  </a:cubicBezTo>
                  <a:cubicBezTo>
                    <a:pt x="847" y="1039"/>
                    <a:pt x="887" y="1039"/>
                    <a:pt x="887" y="1039"/>
                  </a:cubicBezTo>
                  <a:cubicBezTo>
                    <a:pt x="968" y="1039"/>
                    <a:pt x="1008" y="1039"/>
                    <a:pt x="1008" y="998"/>
                  </a:cubicBezTo>
                  <a:cubicBezTo>
                    <a:pt x="1049" y="958"/>
                    <a:pt x="1049" y="797"/>
                    <a:pt x="1008" y="756"/>
                  </a:cubicBezTo>
                  <a:cubicBezTo>
                    <a:pt x="807" y="474"/>
                    <a:pt x="525" y="232"/>
                    <a:pt x="283" y="31"/>
                  </a:cubicBezTo>
                  <a:cubicBezTo>
                    <a:pt x="262" y="10"/>
                    <a:pt x="212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2841093" y="5498346"/>
              <a:ext cx="70627" cy="22762"/>
            </a:xfrm>
            <a:custGeom>
              <a:avLst/>
              <a:gdLst/>
              <a:ahLst/>
              <a:cxnLst/>
              <a:rect l="l" t="t" r="r" b="b"/>
              <a:pathLst>
                <a:path w="1372" h="404" extrusionOk="0">
                  <a:moveTo>
                    <a:pt x="1210" y="1"/>
                  </a:moveTo>
                  <a:cubicBezTo>
                    <a:pt x="847" y="1"/>
                    <a:pt x="524" y="41"/>
                    <a:pt x="162" y="41"/>
                  </a:cubicBezTo>
                  <a:cubicBezTo>
                    <a:pt x="81" y="41"/>
                    <a:pt x="0" y="162"/>
                    <a:pt x="0" y="243"/>
                  </a:cubicBezTo>
                  <a:cubicBezTo>
                    <a:pt x="0" y="364"/>
                    <a:pt x="121" y="404"/>
                    <a:pt x="162" y="404"/>
                  </a:cubicBezTo>
                  <a:cubicBezTo>
                    <a:pt x="524" y="404"/>
                    <a:pt x="887" y="364"/>
                    <a:pt x="1170" y="364"/>
                  </a:cubicBezTo>
                  <a:cubicBezTo>
                    <a:pt x="1291" y="364"/>
                    <a:pt x="1331" y="243"/>
                    <a:pt x="1331" y="162"/>
                  </a:cubicBezTo>
                  <a:cubicBezTo>
                    <a:pt x="1371" y="41"/>
                    <a:pt x="1331" y="1"/>
                    <a:pt x="1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4439520" y="5514235"/>
              <a:ext cx="70627" cy="22819"/>
            </a:xfrm>
            <a:custGeom>
              <a:avLst/>
              <a:gdLst/>
              <a:ahLst/>
              <a:cxnLst/>
              <a:rect l="l" t="t" r="r" b="b"/>
              <a:pathLst>
                <a:path w="1372" h="405" extrusionOk="0">
                  <a:moveTo>
                    <a:pt x="202" y="1"/>
                  </a:moveTo>
                  <a:cubicBezTo>
                    <a:pt x="121" y="1"/>
                    <a:pt x="0" y="82"/>
                    <a:pt x="0" y="162"/>
                  </a:cubicBezTo>
                  <a:cubicBezTo>
                    <a:pt x="0" y="283"/>
                    <a:pt x="41" y="364"/>
                    <a:pt x="162" y="364"/>
                  </a:cubicBezTo>
                  <a:cubicBezTo>
                    <a:pt x="524" y="364"/>
                    <a:pt x="887" y="404"/>
                    <a:pt x="1170" y="404"/>
                  </a:cubicBezTo>
                  <a:cubicBezTo>
                    <a:pt x="1250" y="404"/>
                    <a:pt x="1331" y="364"/>
                    <a:pt x="1331" y="283"/>
                  </a:cubicBezTo>
                  <a:cubicBezTo>
                    <a:pt x="1371" y="162"/>
                    <a:pt x="1331" y="82"/>
                    <a:pt x="1210" y="82"/>
                  </a:cubicBezTo>
                  <a:cubicBezTo>
                    <a:pt x="887" y="82"/>
                    <a:pt x="524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4227794" y="5498346"/>
              <a:ext cx="70627" cy="22762"/>
            </a:xfrm>
            <a:custGeom>
              <a:avLst/>
              <a:gdLst/>
              <a:ahLst/>
              <a:cxnLst/>
              <a:rect l="l" t="t" r="r" b="b"/>
              <a:pathLst>
                <a:path w="1372" h="404" extrusionOk="0">
                  <a:moveTo>
                    <a:pt x="202" y="1"/>
                  </a:moveTo>
                  <a:cubicBezTo>
                    <a:pt x="81" y="1"/>
                    <a:pt x="40" y="41"/>
                    <a:pt x="0" y="162"/>
                  </a:cubicBezTo>
                  <a:cubicBezTo>
                    <a:pt x="0" y="243"/>
                    <a:pt x="40" y="364"/>
                    <a:pt x="161" y="364"/>
                  </a:cubicBezTo>
                  <a:lnTo>
                    <a:pt x="1129" y="404"/>
                  </a:lnTo>
                  <a:cubicBezTo>
                    <a:pt x="1250" y="404"/>
                    <a:pt x="1290" y="364"/>
                    <a:pt x="1290" y="243"/>
                  </a:cubicBezTo>
                  <a:cubicBezTo>
                    <a:pt x="1371" y="162"/>
                    <a:pt x="1290" y="41"/>
                    <a:pt x="1210" y="41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4547469" y="5521053"/>
              <a:ext cx="68517" cy="25072"/>
            </a:xfrm>
            <a:custGeom>
              <a:avLst/>
              <a:gdLst/>
              <a:ahLst/>
              <a:cxnLst/>
              <a:rect l="l" t="t" r="r" b="b"/>
              <a:pathLst>
                <a:path w="1331" h="445" extrusionOk="0">
                  <a:moveTo>
                    <a:pt x="202" y="1"/>
                  </a:moveTo>
                  <a:cubicBezTo>
                    <a:pt x="81" y="1"/>
                    <a:pt x="0" y="41"/>
                    <a:pt x="0" y="162"/>
                  </a:cubicBezTo>
                  <a:cubicBezTo>
                    <a:pt x="0" y="243"/>
                    <a:pt x="41" y="364"/>
                    <a:pt x="121" y="364"/>
                  </a:cubicBezTo>
                  <a:cubicBezTo>
                    <a:pt x="484" y="404"/>
                    <a:pt x="847" y="404"/>
                    <a:pt x="1129" y="445"/>
                  </a:cubicBezTo>
                  <a:cubicBezTo>
                    <a:pt x="1250" y="445"/>
                    <a:pt x="1291" y="404"/>
                    <a:pt x="1291" y="283"/>
                  </a:cubicBezTo>
                  <a:cubicBezTo>
                    <a:pt x="1331" y="203"/>
                    <a:pt x="1291" y="82"/>
                    <a:pt x="1210" y="82"/>
                  </a:cubicBezTo>
                  <a:cubicBezTo>
                    <a:pt x="847" y="41"/>
                    <a:pt x="484" y="4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4333631" y="5507418"/>
              <a:ext cx="70627" cy="22819"/>
            </a:xfrm>
            <a:custGeom>
              <a:avLst/>
              <a:gdLst/>
              <a:ahLst/>
              <a:cxnLst/>
              <a:rect l="l" t="t" r="r" b="b"/>
              <a:pathLst>
                <a:path w="1372" h="405" extrusionOk="0">
                  <a:moveTo>
                    <a:pt x="202" y="1"/>
                  </a:moveTo>
                  <a:cubicBezTo>
                    <a:pt x="122" y="1"/>
                    <a:pt x="1" y="41"/>
                    <a:pt x="1" y="122"/>
                  </a:cubicBezTo>
                  <a:cubicBezTo>
                    <a:pt x="1" y="243"/>
                    <a:pt x="41" y="324"/>
                    <a:pt x="162" y="324"/>
                  </a:cubicBezTo>
                  <a:cubicBezTo>
                    <a:pt x="485" y="324"/>
                    <a:pt x="847" y="404"/>
                    <a:pt x="1170" y="404"/>
                  </a:cubicBezTo>
                  <a:cubicBezTo>
                    <a:pt x="1251" y="404"/>
                    <a:pt x="1331" y="324"/>
                    <a:pt x="1331" y="243"/>
                  </a:cubicBezTo>
                  <a:cubicBezTo>
                    <a:pt x="1372" y="122"/>
                    <a:pt x="1331" y="41"/>
                    <a:pt x="1210" y="41"/>
                  </a:cubicBezTo>
                  <a:cubicBezTo>
                    <a:pt x="847" y="41"/>
                    <a:pt x="48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4862974" y="5552886"/>
              <a:ext cx="70627" cy="25072"/>
            </a:xfrm>
            <a:custGeom>
              <a:avLst/>
              <a:gdLst/>
              <a:ahLst/>
              <a:cxnLst/>
              <a:rect l="l" t="t" r="r" b="b"/>
              <a:pathLst>
                <a:path w="1372" h="445" extrusionOk="0">
                  <a:moveTo>
                    <a:pt x="202" y="0"/>
                  </a:moveTo>
                  <a:cubicBezTo>
                    <a:pt x="122" y="0"/>
                    <a:pt x="1" y="41"/>
                    <a:pt x="1" y="121"/>
                  </a:cubicBezTo>
                  <a:cubicBezTo>
                    <a:pt x="1" y="242"/>
                    <a:pt x="41" y="323"/>
                    <a:pt x="162" y="323"/>
                  </a:cubicBezTo>
                  <a:cubicBezTo>
                    <a:pt x="525" y="404"/>
                    <a:pt x="848" y="404"/>
                    <a:pt x="1170" y="444"/>
                  </a:cubicBezTo>
                  <a:cubicBezTo>
                    <a:pt x="1251" y="444"/>
                    <a:pt x="1332" y="404"/>
                    <a:pt x="1332" y="283"/>
                  </a:cubicBezTo>
                  <a:cubicBezTo>
                    <a:pt x="1372" y="202"/>
                    <a:pt x="1291" y="81"/>
                    <a:pt x="1211" y="81"/>
                  </a:cubicBezTo>
                  <a:cubicBezTo>
                    <a:pt x="848" y="41"/>
                    <a:pt x="525" y="41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4653307" y="5530180"/>
              <a:ext cx="68568" cy="25016"/>
            </a:xfrm>
            <a:custGeom>
              <a:avLst/>
              <a:gdLst/>
              <a:ahLst/>
              <a:cxnLst/>
              <a:rect l="l" t="t" r="r" b="b"/>
              <a:pathLst>
                <a:path w="1332" h="444" extrusionOk="0">
                  <a:moveTo>
                    <a:pt x="202" y="0"/>
                  </a:moveTo>
                  <a:cubicBezTo>
                    <a:pt x="81" y="0"/>
                    <a:pt x="1" y="41"/>
                    <a:pt x="1" y="121"/>
                  </a:cubicBezTo>
                  <a:cubicBezTo>
                    <a:pt x="1" y="242"/>
                    <a:pt x="41" y="323"/>
                    <a:pt x="162" y="323"/>
                  </a:cubicBezTo>
                  <a:cubicBezTo>
                    <a:pt x="485" y="403"/>
                    <a:pt x="848" y="403"/>
                    <a:pt x="1170" y="444"/>
                  </a:cubicBezTo>
                  <a:cubicBezTo>
                    <a:pt x="1251" y="444"/>
                    <a:pt x="1291" y="403"/>
                    <a:pt x="1291" y="283"/>
                  </a:cubicBezTo>
                  <a:cubicBezTo>
                    <a:pt x="1332" y="202"/>
                    <a:pt x="1251" y="81"/>
                    <a:pt x="1211" y="81"/>
                  </a:cubicBezTo>
                  <a:cubicBezTo>
                    <a:pt x="848" y="41"/>
                    <a:pt x="485" y="41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4757137" y="5541505"/>
              <a:ext cx="72686" cy="25072"/>
            </a:xfrm>
            <a:custGeom>
              <a:avLst/>
              <a:gdLst/>
              <a:ahLst/>
              <a:cxnLst/>
              <a:rect l="l" t="t" r="r" b="b"/>
              <a:pathLst>
                <a:path w="1412" h="445" extrusionOk="0">
                  <a:moveTo>
                    <a:pt x="202" y="1"/>
                  </a:moveTo>
                  <a:cubicBezTo>
                    <a:pt x="81" y="1"/>
                    <a:pt x="0" y="41"/>
                    <a:pt x="0" y="122"/>
                  </a:cubicBezTo>
                  <a:cubicBezTo>
                    <a:pt x="0" y="243"/>
                    <a:pt x="40" y="323"/>
                    <a:pt x="161" y="323"/>
                  </a:cubicBezTo>
                  <a:cubicBezTo>
                    <a:pt x="484" y="364"/>
                    <a:pt x="847" y="364"/>
                    <a:pt x="1170" y="444"/>
                  </a:cubicBezTo>
                  <a:cubicBezTo>
                    <a:pt x="1250" y="444"/>
                    <a:pt x="1291" y="404"/>
                    <a:pt x="1291" y="283"/>
                  </a:cubicBezTo>
                  <a:cubicBezTo>
                    <a:pt x="1412" y="202"/>
                    <a:pt x="1291" y="82"/>
                    <a:pt x="1210" y="82"/>
                  </a:cubicBezTo>
                  <a:cubicBezTo>
                    <a:pt x="847" y="41"/>
                    <a:pt x="484" y="4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480443" y="5475640"/>
              <a:ext cx="72738" cy="15945"/>
            </a:xfrm>
            <a:custGeom>
              <a:avLst/>
              <a:gdLst/>
              <a:ahLst/>
              <a:cxnLst/>
              <a:rect l="l" t="t" r="r" b="b"/>
              <a:pathLst>
                <a:path w="1413" h="283" extrusionOk="0">
                  <a:moveTo>
                    <a:pt x="162" y="0"/>
                  </a:moveTo>
                  <a:cubicBezTo>
                    <a:pt x="41" y="0"/>
                    <a:pt x="1" y="81"/>
                    <a:pt x="1" y="162"/>
                  </a:cubicBezTo>
                  <a:cubicBezTo>
                    <a:pt x="1" y="242"/>
                    <a:pt x="81" y="283"/>
                    <a:pt x="162" y="283"/>
                  </a:cubicBezTo>
                  <a:lnTo>
                    <a:pt x="1210" y="283"/>
                  </a:lnTo>
                  <a:cubicBezTo>
                    <a:pt x="1291" y="283"/>
                    <a:pt x="1372" y="202"/>
                    <a:pt x="1372" y="162"/>
                  </a:cubicBezTo>
                  <a:cubicBezTo>
                    <a:pt x="1412" y="41"/>
                    <a:pt x="1291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696340" y="5475640"/>
              <a:ext cx="68568" cy="15945"/>
            </a:xfrm>
            <a:custGeom>
              <a:avLst/>
              <a:gdLst/>
              <a:ahLst/>
              <a:cxnLst/>
              <a:rect l="l" t="t" r="r" b="b"/>
              <a:pathLst>
                <a:path w="1332" h="283" extrusionOk="0">
                  <a:moveTo>
                    <a:pt x="122" y="0"/>
                  </a:moveTo>
                  <a:cubicBezTo>
                    <a:pt x="41" y="0"/>
                    <a:pt x="1" y="41"/>
                    <a:pt x="1" y="162"/>
                  </a:cubicBezTo>
                  <a:cubicBezTo>
                    <a:pt x="1" y="242"/>
                    <a:pt x="41" y="283"/>
                    <a:pt x="122" y="283"/>
                  </a:cubicBezTo>
                  <a:lnTo>
                    <a:pt x="1210" y="283"/>
                  </a:lnTo>
                  <a:cubicBezTo>
                    <a:pt x="1291" y="283"/>
                    <a:pt x="1331" y="242"/>
                    <a:pt x="1331" y="162"/>
                  </a:cubicBezTo>
                  <a:cubicBezTo>
                    <a:pt x="1331" y="81"/>
                    <a:pt x="1251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588391" y="5475640"/>
              <a:ext cx="70627" cy="15945"/>
            </a:xfrm>
            <a:custGeom>
              <a:avLst/>
              <a:gdLst/>
              <a:ahLst/>
              <a:cxnLst/>
              <a:rect l="l" t="t" r="r" b="b"/>
              <a:pathLst>
                <a:path w="1372" h="283" extrusionOk="0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122" y="283"/>
                    <a:pt x="162" y="283"/>
                  </a:cubicBezTo>
                  <a:lnTo>
                    <a:pt x="1210" y="283"/>
                  </a:lnTo>
                  <a:cubicBezTo>
                    <a:pt x="1331" y="283"/>
                    <a:pt x="1372" y="202"/>
                    <a:pt x="1372" y="162"/>
                  </a:cubicBezTo>
                  <a:cubicBezTo>
                    <a:pt x="1372" y="41"/>
                    <a:pt x="1291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374605" y="5475640"/>
              <a:ext cx="72686" cy="15945"/>
            </a:xfrm>
            <a:custGeom>
              <a:avLst/>
              <a:gdLst/>
              <a:ahLst/>
              <a:cxnLst/>
              <a:rect l="l" t="t" r="r" b="b"/>
              <a:pathLst>
                <a:path w="1412" h="283" extrusionOk="0">
                  <a:moveTo>
                    <a:pt x="121" y="0"/>
                  </a:moveTo>
                  <a:cubicBezTo>
                    <a:pt x="40" y="0"/>
                    <a:pt x="0" y="81"/>
                    <a:pt x="0" y="162"/>
                  </a:cubicBezTo>
                  <a:cubicBezTo>
                    <a:pt x="0" y="242"/>
                    <a:pt x="81" y="283"/>
                    <a:pt x="121" y="283"/>
                  </a:cubicBezTo>
                  <a:lnTo>
                    <a:pt x="1210" y="283"/>
                  </a:lnTo>
                  <a:cubicBezTo>
                    <a:pt x="1290" y="283"/>
                    <a:pt x="1331" y="202"/>
                    <a:pt x="1331" y="162"/>
                  </a:cubicBezTo>
                  <a:cubicBezTo>
                    <a:pt x="1411" y="41"/>
                    <a:pt x="1290" y="0"/>
                    <a:pt x="1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3802229" y="5475640"/>
              <a:ext cx="70627" cy="20509"/>
            </a:xfrm>
            <a:custGeom>
              <a:avLst/>
              <a:gdLst/>
              <a:ahLst/>
              <a:cxnLst/>
              <a:rect l="l" t="t" r="r" b="b"/>
              <a:pathLst>
                <a:path w="1372" h="364" extrusionOk="0">
                  <a:moveTo>
                    <a:pt x="161" y="0"/>
                  </a:moveTo>
                  <a:cubicBezTo>
                    <a:pt x="41" y="0"/>
                    <a:pt x="0" y="41"/>
                    <a:pt x="0" y="162"/>
                  </a:cubicBezTo>
                  <a:cubicBezTo>
                    <a:pt x="0" y="242"/>
                    <a:pt x="41" y="283"/>
                    <a:pt x="161" y="283"/>
                  </a:cubicBezTo>
                  <a:cubicBezTo>
                    <a:pt x="484" y="283"/>
                    <a:pt x="847" y="283"/>
                    <a:pt x="1210" y="363"/>
                  </a:cubicBezTo>
                  <a:cubicBezTo>
                    <a:pt x="1291" y="363"/>
                    <a:pt x="1371" y="283"/>
                    <a:pt x="1371" y="202"/>
                  </a:cubicBezTo>
                  <a:cubicBezTo>
                    <a:pt x="1371" y="162"/>
                    <a:pt x="1291" y="41"/>
                    <a:pt x="1210" y="41"/>
                  </a:cubicBezTo>
                  <a:cubicBezTo>
                    <a:pt x="847" y="41"/>
                    <a:pt x="484" y="41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4117735" y="5491529"/>
              <a:ext cx="72738" cy="22762"/>
            </a:xfrm>
            <a:custGeom>
              <a:avLst/>
              <a:gdLst/>
              <a:ahLst/>
              <a:cxnLst/>
              <a:rect l="l" t="t" r="r" b="b"/>
              <a:pathLst>
                <a:path w="1413" h="404" extrusionOk="0">
                  <a:moveTo>
                    <a:pt x="202" y="1"/>
                  </a:moveTo>
                  <a:cubicBezTo>
                    <a:pt x="122" y="1"/>
                    <a:pt x="81" y="81"/>
                    <a:pt x="1" y="162"/>
                  </a:cubicBezTo>
                  <a:cubicBezTo>
                    <a:pt x="1" y="283"/>
                    <a:pt x="81" y="323"/>
                    <a:pt x="162" y="364"/>
                  </a:cubicBezTo>
                  <a:cubicBezTo>
                    <a:pt x="525" y="364"/>
                    <a:pt x="888" y="404"/>
                    <a:pt x="1170" y="404"/>
                  </a:cubicBezTo>
                  <a:cubicBezTo>
                    <a:pt x="1291" y="404"/>
                    <a:pt x="1331" y="364"/>
                    <a:pt x="1331" y="283"/>
                  </a:cubicBezTo>
                  <a:cubicBezTo>
                    <a:pt x="1412" y="122"/>
                    <a:pt x="1372" y="81"/>
                    <a:pt x="1291" y="81"/>
                  </a:cubicBezTo>
                  <a:cubicBezTo>
                    <a:pt x="928" y="81"/>
                    <a:pt x="56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4011897" y="5484712"/>
              <a:ext cx="72686" cy="22762"/>
            </a:xfrm>
            <a:custGeom>
              <a:avLst/>
              <a:gdLst/>
              <a:ahLst/>
              <a:cxnLst/>
              <a:rect l="l" t="t" r="r" b="b"/>
              <a:pathLst>
                <a:path w="1412" h="404" extrusionOk="0">
                  <a:moveTo>
                    <a:pt x="202" y="1"/>
                  </a:moveTo>
                  <a:cubicBezTo>
                    <a:pt x="121" y="1"/>
                    <a:pt x="40" y="41"/>
                    <a:pt x="0" y="122"/>
                  </a:cubicBezTo>
                  <a:cubicBezTo>
                    <a:pt x="0" y="243"/>
                    <a:pt x="40" y="283"/>
                    <a:pt x="161" y="323"/>
                  </a:cubicBezTo>
                  <a:cubicBezTo>
                    <a:pt x="524" y="323"/>
                    <a:pt x="847" y="404"/>
                    <a:pt x="1170" y="404"/>
                  </a:cubicBezTo>
                  <a:cubicBezTo>
                    <a:pt x="1250" y="404"/>
                    <a:pt x="1331" y="323"/>
                    <a:pt x="1331" y="243"/>
                  </a:cubicBezTo>
                  <a:cubicBezTo>
                    <a:pt x="1412" y="122"/>
                    <a:pt x="1371" y="41"/>
                    <a:pt x="1250" y="41"/>
                  </a:cubicBezTo>
                  <a:cubicBezTo>
                    <a:pt x="928" y="41"/>
                    <a:pt x="56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3906008" y="5480204"/>
              <a:ext cx="72686" cy="22762"/>
            </a:xfrm>
            <a:custGeom>
              <a:avLst/>
              <a:gdLst/>
              <a:ahLst/>
              <a:cxnLst/>
              <a:rect l="l" t="t" r="r" b="b"/>
              <a:pathLst>
                <a:path w="1412" h="404" extrusionOk="0">
                  <a:moveTo>
                    <a:pt x="202" y="0"/>
                  </a:moveTo>
                  <a:cubicBezTo>
                    <a:pt x="81" y="0"/>
                    <a:pt x="41" y="81"/>
                    <a:pt x="0" y="161"/>
                  </a:cubicBezTo>
                  <a:cubicBezTo>
                    <a:pt x="0" y="282"/>
                    <a:pt x="41" y="323"/>
                    <a:pt x="162" y="363"/>
                  </a:cubicBezTo>
                  <a:cubicBezTo>
                    <a:pt x="484" y="363"/>
                    <a:pt x="847" y="363"/>
                    <a:pt x="1210" y="403"/>
                  </a:cubicBezTo>
                  <a:cubicBezTo>
                    <a:pt x="1291" y="403"/>
                    <a:pt x="1372" y="363"/>
                    <a:pt x="1372" y="282"/>
                  </a:cubicBezTo>
                  <a:cubicBezTo>
                    <a:pt x="1412" y="121"/>
                    <a:pt x="1372" y="81"/>
                    <a:pt x="1251" y="81"/>
                  </a:cubicBezTo>
                  <a:cubicBezTo>
                    <a:pt x="888" y="81"/>
                    <a:pt x="565" y="0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4968864" y="5564267"/>
              <a:ext cx="70627" cy="25016"/>
            </a:xfrm>
            <a:custGeom>
              <a:avLst/>
              <a:gdLst/>
              <a:ahLst/>
              <a:cxnLst/>
              <a:rect l="l" t="t" r="r" b="b"/>
              <a:pathLst>
                <a:path w="1372" h="444" extrusionOk="0">
                  <a:moveTo>
                    <a:pt x="202" y="0"/>
                  </a:moveTo>
                  <a:cubicBezTo>
                    <a:pt x="121" y="0"/>
                    <a:pt x="0" y="40"/>
                    <a:pt x="0" y="121"/>
                  </a:cubicBezTo>
                  <a:cubicBezTo>
                    <a:pt x="0" y="242"/>
                    <a:pt x="41" y="323"/>
                    <a:pt x="162" y="323"/>
                  </a:cubicBezTo>
                  <a:cubicBezTo>
                    <a:pt x="525" y="403"/>
                    <a:pt x="888" y="444"/>
                    <a:pt x="1170" y="444"/>
                  </a:cubicBezTo>
                  <a:cubicBezTo>
                    <a:pt x="1250" y="444"/>
                    <a:pt x="1331" y="403"/>
                    <a:pt x="1331" y="282"/>
                  </a:cubicBezTo>
                  <a:cubicBezTo>
                    <a:pt x="1371" y="202"/>
                    <a:pt x="1331" y="121"/>
                    <a:pt x="1210" y="81"/>
                  </a:cubicBezTo>
                  <a:cubicBezTo>
                    <a:pt x="888" y="40"/>
                    <a:pt x="525" y="0"/>
                    <a:pt x="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8927586" y="6662777"/>
              <a:ext cx="64398" cy="53469"/>
            </a:xfrm>
            <a:custGeom>
              <a:avLst/>
              <a:gdLst/>
              <a:ahLst/>
              <a:cxnLst/>
              <a:rect l="l" t="t" r="r" b="b"/>
              <a:pathLst>
                <a:path w="1251" h="949" extrusionOk="0">
                  <a:moveTo>
                    <a:pt x="1054" y="1"/>
                  </a:moveTo>
                  <a:cubicBezTo>
                    <a:pt x="1008" y="1"/>
                    <a:pt x="968" y="21"/>
                    <a:pt x="928" y="61"/>
                  </a:cubicBezTo>
                  <a:cubicBezTo>
                    <a:pt x="645" y="263"/>
                    <a:pt x="403" y="464"/>
                    <a:pt x="81" y="626"/>
                  </a:cubicBezTo>
                  <a:cubicBezTo>
                    <a:pt x="0" y="706"/>
                    <a:pt x="0" y="787"/>
                    <a:pt x="40" y="908"/>
                  </a:cubicBezTo>
                  <a:cubicBezTo>
                    <a:pt x="81" y="948"/>
                    <a:pt x="121" y="948"/>
                    <a:pt x="202" y="948"/>
                  </a:cubicBezTo>
                  <a:cubicBezTo>
                    <a:pt x="242" y="948"/>
                    <a:pt x="242" y="948"/>
                    <a:pt x="282" y="908"/>
                  </a:cubicBezTo>
                  <a:cubicBezTo>
                    <a:pt x="524" y="706"/>
                    <a:pt x="847" y="505"/>
                    <a:pt x="1129" y="303"/>
                  </a:cubicBezTo>
                  <a:cubicBezTo>
                    <a:pt x="1250" y="263"/>
                    <a:pt x="1250" y="142"/>
                    <a:pt x="1210" y="61"/>
                  </a:cubicBezTo>
                  <a:cubicBezTo>
                    <a:pt x="1149" y="21"/>
                    <a:pt x="1099" y="1"/>
                    <a:pt x="1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9099882" y="6528738"/>
              <a:ext cx="64398" cy="51159"/>
            </a:xfrm>
            <a:custGeom>
              <a:avLst/>
              <a:gdLst/>
              <a:ahLst/>
              <a:cxnLst/>
              <a:rect l="l" t="t" r="r" b="b"/>
              <a:pathLst>
                <a:path w="1251" h="908" extrusionOk="0">
                  <a:moveTo>
                    <a:pt x="1119" y="0"/>
                  </a:moveTo>
                  <a:cubicBezTo>
                    <a:pt x="1079" y="0"/>
                    <a:pt x="1028" y="21"/>
                    <a:pt x="968" y="61"/>
                  </a:cubicBezTo>
                  <a:cubicBezTo>
                    <a:pt x="686" y="263"/>
                    <a:pt x="403" y="464"/>
                    <a:pt x="121" y="626"/>
                  </a:cubicBezTo>
                  <a:cubicBezTo>
                    <a:pt x="0" y="666"/>
                    <a:pt x="0" y="747"/>
                    <a:pt x="81" y="868"/>
                  </a:cubicBezTo>
                  <a:cubicBezTo>
                    <a:pt x="121" y="908"/>
                    <a:pt x="161" y="908"/>
                    <a:pt x="202" y="908"/>
                  </a:cubicBezTo>
                  <a:cubicBezTo>
                    <a:pt x="282" y="908"/>
                    <a:pt x="282" y="908"/>
                    <a:pt x="323" y="868"/>
                  </a:cubicBezTo>
                  <a:cubicBezTo>
                    <a:pt x="605" y="666"/>
                    <a:pt x="887" y="464"/>
                    <a:pt x="1170" y="303"/>
                  </a:cubicBezTo>
                  <a:cubicBezTo>
                    <a:pt x="1250" y="263"/>
                    <a:pt x="1250" y="142"/>
                    <a:pt x="1210" y="61"/>
                  </a:cubicBezTo>
                  <a:cubicBezTo>
                    <a:pt x="1190" y="21"/>
                    <a:pt x="1159" y="0"/>
                    <a:pt x="1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9012679" y="6594603"/>
              <a:ext cx="64398" cy="53469"/>
            </a:xfrm>
            <a:custGeom>
              <a:avLst/>
              <a:gdLst/>
              <a:ahLst/>
              <a:cxnLst/>
              <a:rect l="l" t="t" r="r" b="b"/>
              <a:pathLst>
                <a:path w="1251" h="949" extrusionOk="0">
                  <a:moveTo>
                    <a:pt x="1099" y="1"/>
                  </a:moveTo>
                  <a:cubicBezTo>
                    <a:pt x="1049" y="1"/>
                    <a:pt x="988" y="21"/>
                    <a:pt x="928" y="61"/>
                  </a:cubicBezTo>
                  <a:cubicBezTo>
                    <a:pt x="646" y="263"/>
                    <a:pt x="404" y="465"/>
                    <a:pt x="81" y="626"/>
                  </a:cubicBezTo>
                  <a:cubicBezTo>
                    <a:pt x="0" y="707"/>
                    <a:pt x="0" y="787"/>
                    <a:pt x="41" y="908"/>
                  </a:cubicBezTo>
                  <a:cubicBezTo>
                    <a:pt x="81" y="949"/>
                    <a:pt x="121" y="949"/>
                    <a:pt x="202" y="949"/>
                  </a:cubicBezTo>
                  <a:cubicBezTo>
                    <a:pt x="242" y="949"/>
                    <a:pt x="242" y="949"/>
                    <a:pt x="283" y="908"/>
                  </a:cubicBezTo>
                  <a:cubicBezTo>
                    <a:pt x="605" y="707"/>
                    <a:pt x="847" y="505"/>
                    <a:pt x="1130" y="303"/>
                  </a:cubicBezTo>
                  <a:cubicBezTo>
                    <a:pt x="1251" y="263"/>
                    <a:pt x="1251" y="142"/>
                    <a:pt x="1210" y="61"/>
                  </a:cubicBezTo>
                  <a:cubicBezTo>
                    <a:pt x="1190" y="21"/>
                    <a:pt x="1150" y="1"/>
                    <a:pt x="10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9189143" y="6467043"/>
              <a:ext cx="64398" cy="53807"/>
            </a:xfrm>
            <a:custGeom>
              <a:avLst/>
              <a:gdLst/>
              <a:ahLst/>
              <a:cxnLst/>
              <a:rect l="l" t="t" r="r" b="b"/>
              <a:pathLst>
                <a:path w="1251" h="955" extrusionOk="0">
                  <a:moveTo>
                    <a:pt x="1080" y="0"/>
                  </a:moveTo>
                  <a:cubicBezTo>
                    <a:pt x="1042" y="0"/>
                    <a:pt x="1001" y="10"/>
                    <a:pt x="968" y="27"/>
                  </a:cubicBezTo>
                  <a:cubicBezTo>
                    <a:pt x="645" y="228"/>
                    <a:pt x="363" y="390"/>
                    <a:pt x="81" y="591"/>
                  </a:cubicBezTo>
                  <a:cubicBezTo>
                    <a:pt x="0" y="632"/>
                    <a:pt x="0" y="753"/>
                    <a:pt x="40" y="833"/>
                  </a:cubicBezTo>
                  <a:cubicBezTo>
                    <a:pt x="81" y="874"/>
                    <a:pt x="121" y="954"/>
                    <a:pt x="202" y="954"/>
                  </a:cubicBezTo>
                  <a:cubicBezTo>
                    <a:pt x="242" y="954"/>
                    <a:pt x="242" y="954"/>
                    <a:pt x="282" y="874"/>
                  </a:cubicBezTo>
                  <a:cubicBezTo>
                    <a:pt x="605" y="672"/>
                    <a:pt x="847" y="551"/>
                    <a:pt x="1129" y="349"/>
                  </a:cubicBezTo>
                  <a:cubicBezTo>
                    <a:pt x="1250" y="309"/>
                    <a:pt x="1250" y="188"/>
                    <a:pt x="1210" y="67"/>
                  </a:cubicBezTo>
                  <a:cubicBezTo>
                    <a:pt x="1186" y="20"/>
                    <a:pt x="1135" y="0"/>
                    <a:pt x="1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8279896" y="7260345"/>
              <a:ext cx="50911" cy="39834"/>
            </a:xfrm>
            <a:custGeom>
              <a:avLst/>
              <a:gdLst/>
              <a:ahLst/>
              <a:cxnLst/>
              <a:rect l="l" t="t" r="r" b="b"/>
              <a:pathLst>
                <a:path w="989" h="707" extrusionOk="0">
                  <a:moveTo>
                    <a:pt x="968" y="0"/>
                  </a:moveTo>
                  <a:cubicBezTo>
                    <a:pt x="948" y="0"/>
                    <a:pt x="908" y="21"/>
                    <a:pt x="888" y="61"/>
                  </a:cubicBezTo>
                  <a:lnTo>
                    <a:pt x="565" y="384"/>
                  </a:lnTo>
                  <a:lnTo>
                    <a:pt x="323" y="101"/>
                  </a:lnTo>
                  <a:cubicBezTo>
                    <a:pt x="283" y="81"/>
                    <a:pt x="232" y="71"/>
                    <a:pt x="182" y="71"/>
                  </a:cubicBezTo>
                  <a:cubicBezTo>
                    <a:pt x="131" y="71"/>
                    <a:pt x="81" y="81"/>
                    <a:pt x="41" y="101"/>
                  </a:cubicBezTo>
                  <a:cubicBezTo>
                    <a:pt x="0" y="182"/>
                    <a:pt x="0" y="343"/>
                    <a:pt x="41" y="384"/>
                  </a:cubicBezTo>
                  <a:lnTo>
                    <a:pt x="404" y="706"/>
                  </a:lnTo>
                  <a:lnTo>
                    <a:pt x="525" y="706"/>
                  </a:lnTo>
                  <a:lnTo>
                    <a:pt x="928" y="303"/>
                  </a:lnTo>
                  <a:cubicBezTo>
                    <a:pt x="968" y="263"/>
                    <a:pt x="968" y="182"/>
                    <a:pt x="928" y="61"/>
                  </a:cubicBezTo>
                  <a:cubicBezTo>
                    <a:pt x="988" y="21"/>
                    <a:pt x="988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8674317" y="6873498"/>
              <a:ext cx="66457" cy="56343"/>
            </a:xfrm>
            <a:custGeom>
              <a:avLst/>
              <a:gdLst/>
              <a:ahLst/>
              <a:cxnLst/>
              <a:rect l="l" t="t" r="r" b="b"/>
              <a:pathLst>
                <a:path w="1291" h="1000" extrusionOk="0">
                  <a:moveTo>
                    <a:pt x="1054" y="1"/>
                  </a:moveTo>
                  <a:cubicBezTo>
                    <a:pt x="998" y="1"/>
                    <a:pt x="948" y="11"/>
                    <a:pt x="928" y="31"/>
                  </a:cubicBezTo>
                  <a:cubicBezTo>
                    <a:pt x="686" y="233"/>
                    <a:pt x="363" y="475"/>
                    <a:pt x="121" y="676"/>
                  </a:cubicBezTo>
                  <a:cubicBezTo>
                    <a:pt x="41" y="757"/>
                    <a:pt x="0" y="838"/>
                    <a:pt x="121" y="959"/>
                  </a:cubicBezTo>
                  <a:cubicBezTo>
                    <a:pt x="162" y="999"/>
                    <a:pt x="202" y="999"/>
                    <a:pt x="283" y="999"/>
                  </a:cubicBezTo>
                  <a:cubicBezTo>
                    <a:pt x="323" y="999"/>
                    <a:pt x="363" y="999"/>
                    <a:pt x="363" y="959"/>
                  </a:cubicBezTo>
                  <a:cubicBezTo>
                    <a:pt x="605" y="757"/>
                    <a:pt x="887" y="475"/>
                    <a:pt x="1170" y="273"/>
                  </a:cubicBezTo>
                  <a:cubicBezTo>
                    <a:pt x="1210" y="233"/>
                    <a:pt x="1291" y="152"/>
                    <a:pt x="1210" y="31"/>
                  </a:cubicBezTo>
                  <a:cubicBezTo>
                    <a:pt x="1170" y="11"/>
                    <a:pt x="1109" y="1"/>
                    <a:pt x="1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8844553" y="6730951"/>
              <a:ext cx="60229" cy="53469"/>
            </a:xfrm>
            <a:custGeom>
              <a:avLst/>
              <a:gdLst/>
              <a:ahLst/>
              <a:cxnLst/>
              <a:rect l="l" t="t" r="r" b="b"/>
              <a:pathLst>
                <a:path w="1170" h="949" extrusionOk="0">
                  <a:moveTo>
                    <a:pt x="993" y="1"/>
                  </a:moveTo>
                  <a:cubicBezTo>
                    <a:pt x="948" y="1"/>
                    <a:pt x="907" y="21"/>
                    <a:pt x="887" y="61"/>
                  </a:cubicBezTo>
                  <a:cubicBezTo>
                    <a:pt x="605" y="263"/>
                    <a:pt x="323" y="464"/>
                    <a:pt x="81" y="666"/>
                  </a:cubicBezTo>
                  <a:cubicBezTo>
                    <a:pt x="40" y="706"/>
                    <a:pt x="0" y="787"/>
                    <a:pt x="40" y="908"/>
                  </a:cubicBezTo>
                  <a:cubicBezTo>
                    <a:pt x="81" y="948"/>
                    <a:pt x="121" y="948"/>
                    <a:pt x="161" y="948"/>
                  </a:cubicBezTo>
                  <a:cubicBezTo>
                    <a:pt x="242" y="948"/>
                    <a:pt x="242" y="948"/>
                    <a:pt x="282" y="908"/>
                  </a:cubicBezTo>
                  <a:cubicBezTo>
                    <a:pt x="524" y="706"/>
                    <a:pt x="847" y="505"/>
                    <a:pt x="1089" y="303"/>
                  </a:cubicBezTo>
                  <a:cubicBezTo>
                    <a:pt x="1169" y="263"/>
                    <a:pt x="1169" y="142"/>
                    <a:pt x="1129" y="61"/>
                  </a:cubicBezTo>
                  <a:cubicBezTo>
                    <a:pt x="1089" y="21"/>
                    <a:pt x="1038" y="1"/>
                    <a:pt x="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8437675" y="7101291"/>
              <a:ext cx="58170" cy="60286"/>
            </a:xfrm>
            <a:custGeom>
              <a:avLst/>
              <a:gdLst/>
              <a:ahLst/>
              <a:cxnLst/>
              <a:rect l="l" t="t" r="r" b="b"/>
              <a:pathLst>
                <a:path w="1130" h="1070" extrusionOk="0">
                  <a:moveTo>
                    <a:pt x="938" y="1"/>
                  </a:moveTo>
                  <a:cubicBezTo>
                    <a:pt x="897" y="1"/>
                    <a:pt x="867" y="21"/>
                    <a:pt x="847" y="61"/>
                  </a:cubicBezTo>
                  <a:cubicBezTo>
                    <a:pt x="565" y="343"/>
                    <a:pt x="323" y="545"/>
                    <a:pt x="81" y="787"/>
                  </a:cubicBezTo>
                  <a:cubicBezTo>
                    <a:pt x="0" y="827"/>
                    <a:pt x="0" y="948"/>
                    <a:pt x="81" y="1029"/>
                  </a:cubicBezTo>
                  <a:cubicBezTo>
                    <a:pt x="121" y="1069"/>
                    <a:pt x="161" y="1069"/>
                    <a:pt x="242" y="1069"/>
                  </a:cubicBezTo>
                  <a:cubicBezTo>
                    <a:pt x="282" y="1069"/>
                    <a:pt x="323" y="1069"/>
                    <a:pt x="323" y="1029"/>
                  </a:cubicBezTo>
                  <a:cubicBezTo>
                    <a:pt x="565" y="787"/>
                    <a:pt x="847" y="585"/>
                    <a:pt x="1089" y="343"/>
                  </a:cubicBezTo>
                  <a:cubicBezTo>
                    <a:pt x="1129" y="263"/>
                    <a:pt x="1129" y="182"/>
                    <a:pt x="1089" y="61"/>
                  </a:cubicBezTo>
                  <a:cubicBezTo>
                    <a:pt x="1028" y="21"/>
                    <a:pt x="978" y="1"/>
                    <a:pt x="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8360871" y="7180226"/>
              <a:ext cx="54000" cy="58596"/>
            </a:xfrm>
            <a:custGeom>
              <a:avLst/>
              <a:gdLst/>
              <a:ahLst/>
              <a:cxnLst/>
              <a:rect l="l" t="t" r="r" b="b"/>
              <a:pathLst>
                <a:path w="1049" h="1040" extrusionOk="0">
                  <a:moveTo>
                    <a:pt x="907" y="1"/>
                  </a:moveTo>
                  <a:cubicBezTo>
                    <a:pt x="867" y="1"/>
                    <a:pt x="827" y="11"/>
                    <a:pt x="807" y="31"/>
                  </a:cubicBezTo>
                  <a:cubicBezTo>
                    <a:pt x="565" y="273"/>
                    <a:pt x="323" y="475"/>
                    <a:pt x="40" y="757"/>
                  </a:cubicBezTo>
                  <a:cubicBezTo>
                    <a:pt x="0" y="797"/>
                    <a:pt x="0" y="878"/>
                    <a:pt x="40" y="999"/>
                  </a:cubicBezTo>
                  <a:cubicBezTo>
                    <a:pt x="121" y="1039"/>
                    <a:pt x="161" y="1039"/>
                    <a:pt x="161" y="1039"/>
                  </a:cubicBezTo>
                  <a:cubicBezTo>
                    <a:pt x="202" y="1039"/>
                    <a:pt x="242" y="1039"/>
                    <a:pt x="242" y="999"/>
                  </a:cubicBezTo>
                  <a:cubicBezTo>
                    <a:pt x="484" y="757"/>
                    <a:pt x="766" y="515"/>
                    <a:pt x="1008" y="273"/>
                  </a:cubicBezTo>
                  <a:cubicBezTo>
                    <a:pt x="1049" y="233"/>
                    <a:pt x="1049" y="112"/>
                    <a:pt x="1008" y="31"/>
                  </a:cubicBezTo>
                  <a:cubicBezTo>
                    <a:pt x="988" y="11"/>
                    <a:pt x="948" y="1"/>
                    <a:pt x="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8514479" y="7023482"/>
              <a:ext cx="62288" cy="58540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998" y="0"/>
                  </a:moveTo>
                  <a:cubicBezTo>
                    <a:pt x="958" y="0"/>
                    <a:pt x="908" y="11"/>
                    <a:pt x="847" y="31"/>
                  </a:cubicBezTo>
                  <a:cubicBezTo>
                    <a:pt x="605" y="273"/>
                    <a:pt x="363" y="515"/>
                    <a:pt x="81" y="757"/>
                  </a:cubicBezTo>
                  <a:cubicBezTo>
                    <a:pt x="41" y="797"/>
                    <a:pt x="0" y="918"/>
                    <a:pt x="81" y="999"/>
                  </a:cubicBezTo>
                  <a:cubicBezTo>
                    <a:pt x="161" y="1039"/>
                    <a:pt x="202" y="1039"/>
                    <a:pt x="242" y="1039"/>
                  </a:cubicBezTo>
                  <a:cubicBezTo>
                    <a:pt x="282" y="1039"/>
                    <a:pt x="363" y="1039"/>
                    <a:pt x="363" y="999"/>
                  </a:cubicBezTo>
                  <a:cubicBezTo>
                    <a:pt x="605" y="797"/>
                    <a:pt x="847" y="555"/>
                    <a:pt x="1089" y="273"/>
                  </a:cubicBezTo>
                  <a:cubicBezTo>
                    <a:pt x="1170" y="232"/>
                    <a:pt x="1210" y="152"/>
                    <a:pt x="1089" y="31"/>
                  </a:cubicBezTo>
                  <a:cubicBezTo>
                    <a:pt x="1069" y="11"/>
                    <a:pt x="1039" y="0"/>
                    <a:pt x="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8591284" y="6948884"/>
              <a:ext cx="66457" cy="58202"/>
            </a:xfrm>
            <a:custGeom>
              <a:avLst/>
              <a:gdLst/>
              <a:ahLst/>
              <a:cxnLst/>
              <a:rect l="l" t="t" r="r" b="b"/>
              <a:pathLst>
                <a:path w="1291" h="1033" extrusionOk="0">
                  <a:moveTo>
                    <a:pt x="1034" y="0"/>
                  </a:moveTo>
                  <a:cubicBezTo>
                    <a:pt x="997" y="0"/>
                    <a:pt x="959" y="17"/>
                    <a:pt x="928" y="64"/>
                  </a:cubicBezTo>
                  <a:cubicBezTo>
                    <a:pt x="686" y="266"/>
                    <a:pt x="404" y="508"/>
                    <a:pt x="121" y="710"/>
                  </a:cubicBezTo>
                  <a:cubicBezTo>
                    <a:pt x="41" y="750"/>
                    <a:pt x="0" y="871"/>
                    <a:pt x="121" y="951"/>
                  </a:cubicBezTo>
                  <a:cubicBezTo>
                    <a:pt x="162" y="1032"/>
                    <a:pt x="202" y="1032"/>
                    <a:pt x="283" y="1032"/>
                  </a:cubicBezTo>
                  <a:cubicBezTo>
                    <a:pt x="323" y="1032"/>
                    <a:pt x="363" y="1032"/>
                    <a:pt x="363" y="951"/>
                  </a:cubicBezTo>
                  <a:cubicBezTo>
                    <a:pt x="605" y="750"/>
                    <a:pt x="887" y="508"/>
                    <a:pt x="1170" y="306"/>
                  </a:cubicBezTo>
                  <a:cubicBezTo>
                    <a:pt x="1210" y="266"/>
                    <a:pt x="1291" y="145"/>
                    <a:pt x="1170" y="64"/>
                  </a:cubicBezTo>
                  <a:cubicBezTo>
                    <a:pt x="1145" y="40"/>
                    <a:pt x="1091" y="0"/>
                    <a:pt x="10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8757350" y="6803070"/>
              <a:ext cx="62339" cy="56286"/>
            </a:xfrm>
            <a:custGeom>
              <a:avLst/>
              <a:gdLst/>
              <a:ahLst/>
              <a:cxnLst/>
              <a:rect l="l" t="t" r="r" b="b"/>
              <a:pathLst>
                <a:path w="1211" h="999" extrusionOk="0">
                  <a:moveTo>
                    <a:pt x="1064" y="1"/>
                  </a:moveTo>
                  <a:cubicBezTo>
                    <a:pt x="1019" y="1"/>
                    <a:pt x="968" y="11"/>
                    <a:pt x="928" y="31"/>
                  </a:cubicBezTo>
                  <a:cubicBezTo>
                    <a:pt x="686" y="233"/>
                    <a:pt x="363" y="434"/>
                    <a:pt x="121" y="676"/>
                  </a:cubicBezTo>
                  <a:cubicBezTo>
                    <a:pt x="41" y="717"/>
                    <a:pt x="0" y="838"/>
                    <a:pt x="41" y="918"/>
                  </a:cubicBezTo>
                  <a:cubicBezTo>
                    <a:pt x="121" y="999"/>
                    <a:pt x="162" y="999"/>
                    <a:pt x="202" y="999"/>
                  </a:cubicBezTo>
                  <a:cubicBezTo>
                    <a:pt x="283" y="999"/>
                    <a:pt x="283" y="999"/>
                    <a:pt x="323" y="918"/>
                  </a:cubicBezTo>
                  <a:cubicBezTo>
                    <a:pt x="565" y="717"/>
                    <a:pt x="847" y="515"/>
                    <a:pt x="1129" y="273"/>
                  </a:cubicBezTo>
                  <a:cubicBezTo>
                    <a:pt x="1170" y="233"/>
                    <a:pt x="1210" y="112"/>
                    <a:pt x="1170" y="31"/>
                  </a:cubicBezTo>
                  <a:cubicBezTo>
                    <a:pt x="1150" y="11"/>
                    <a:pt x="1109" y="1"/>
                    <a:pt x="1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40"/>
          <p:cNvGrpSpPr/>
          <p:nvPr/>
        </p:nvGrpSpPr>
        <p:grpSpPr>
          <a:xfrm>
            <a:off x="4436900" y="3056658"/>
            <a:ext cx="445925" cy="410275"/>
            <a:chOff x="2869075" y="2813950"/>
            <a:chExt cx="445925" cy="410275"/>
          </a:xfrm>
        </p:grpSpPr>
        <p:sp>
          <p:nvSpPr>
            <p:cNvPr id="1551" name="Google Shape;1551;p40"/>
            <p:cNvSpPr/>
            <p:nvPr/>
          </p:nvSpPr>
          <p:spPr>
            <a:xfrm>
              <a:off x="2871923" y="2816913"/>
              <a:ext cx="425075" cy="404350"/>
            </a:xfrm>
            <a:custGeom>
              <a:avLst/>
              <a:gdLst/>
              <a:ahLst/>
              <a:cxnLst/>
              <a:rect l="l" t="t" r="r" b="b"/>
              <a:pathLst>
                <a:path w="17003" h="16174" extrusionOk="0">
                  <a:moveTo>
                    <a:pt x="8912" y="0"/>
                  </a:moveTo>
                  <a:cubicBezTo>
                    <a:pt x="7102" y="0"/>
                    <a:pt x="5293" y="605"/>
                    <a:pt x="3811" y="1809"/>
                  </a:cubicBezTo>
                  <a:cubicBezTo>
                    <a:pt x="894" y="4190"/>
                    <a:pt x="1" y="8262"/>
                    <a:pt x="1656" y="11644"/>
                  </a:cubicBezTo>
                  <a:cubicBezTo>
                    <a:pt x="3036" y="14463"/>
                    <a:pt x="5882" y="16174"/>
                    <a:pt x="8915" y="16174"/>
                  </a:cubicBezTo>
                  <a:cubicBezTo>
                    <a:pt x="9520" y="16174"/>
                    <a:pt x="10131" y="16106"/>
                    <a:pt x="10740" y="15966"/>
                  </a:cubicBezTo>
                  <a:cubicBezTo>
                    <a:pt x="14407" y="15108"/>
                    <a:pt x="17003" y="11846"/>
                    <a:pt x="17003" y="8084"/>
                  </a:cubicBezTo>
                  <a:cubicBezTo>
                    <a:pt x="17003" y="6083"/>
                    <a:pt x="16265" y="4166"/>
                    <a:pt x="14943" y="2690"/>
                  </a:cubicBezTo>
                  <a:cubicBezTo>
                    <a:pt x="14610" y="2321"/>
                    <a:pt x="14264" y="2000"/>
                    <a:pt x="13871" y="1702"/>
                  </a:cubicBezTo>
                  <a:cubicBezTo>
                    <a:pt x="12414" y="566"/>
                    <a:pt x="10662" y="0"/>
                    <a:pt x="8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40"/>
            <p:cNvGrpSpPr/>
            <p:nvPr/>
          </p:nvGrpSpPr>
          <p:grpSpPr>
            <a:xfrm>
              <a:off x="2869075" y="2813950"/>
              <a:ext cx="445925" cy="410275"/>
              <a:chOff x="6099975" y="2540550"/>
              <a:chExt cx="445925" cy="410275"/>
            </a:xfrm>
          </p:grpSpPr>
          <p:sp>
            <p:nvSpPr>
              <p:cNvPr id="1553" name="Google Shape;1553;p40"/>
              <p:cNvSpPr/>
              <p:nvPr/>
            </p:nvSpPr>
            <p:spPr>
              <a:xfrm>
                <a:off x="6099975" y="2543400"/>
                <a:ext cx="367925" cy="334300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13372" extrusionOk="0">
                    <a:moveTo>
                      <a:pt x="8914" y="0"/>
                    </a:moveTo>
                    <a:cubicBezTo>
                      <a:pt x="7099" y="0"/>
                      <a:pt x="5285" y="611"/>
                      <a:pt x="3799" y="1830"/>
                    </a:cubicBezTo>
                    <a:cubicBezTo>
                      <a:pt x="882" y="4211"/>
                      <a:pt x="1" y="8295"/>
                      <a:pt x="1679" y="11676"/>
                    </a:cubicBezTo>
                    <a:cubicBezTo>
                      <a:pt x="3125" y="12797"/>
                      <a:pt x="4871" y="13371"/>
                      <a:pt x="6630" y="13371"/>
                    </a:cubicBezTo>
                    <a:cubicBezTo>
                      <a:pt x="7842" y="13371"/>
                      <a:pt x="9061" y="13099"/>
                      <a:pt x="10192" y="12546"/>
                    </a:cubicBezTo>
                    <a:cubicBezTo>
                      <a:pt x="12955" y="11188"/>
                      <a:pt x="14717" y="8366"/>
                      <a:pt x="14717" y="5283"/>
                    </a:cubicBezTo>
                    <a:cubicBezTo>
                      <a:pt x="14717" y="4045"/>
                      <a:pt x="14431" y="2818"/>
                      <a:pt x="13871" y="1699"/>
                    </a:cubicBezTo>
                    <a:cubicBezTo>
                      <a:pt x="12411" y="566"/>
                      <a:pt x="10662" y="0"/>
                      <a:pt x="8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6170225" y="2608475"/>
                <a:ext cx="305725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2906" extrusionOk="0">
                    <a:moveTo>
                      <a:pt x="191" y="1"/>
                    </a:moveTo>
                    <a:lnTo>
                      <a:pt x="1" y="179"/>
                    </a:lnTo>
                    <a:cubicBezTo>
                      <a:pt x="1560" y="1918"/>
                      <a:pt x="3787" y="2906"/>
                      <a:pt x="6120" y="2906"/>
                    </a:cubicBezTo>
                    <a:cubicBezTo>
                      <a:pt x="8442" y="2906"/>
                      <a:pt x="10669" y="1918"/>
                      <a:pt x="12228" y="179"/>
                    </a:cubicBezTo>
                    <a:lnTo>
                      <a:pt x="12026" y="1"/>
                    </a:lnTo>
                    <a:cubicBezTo>
                      <a:pt x="10448" y="1763"/>
                      <a:pt x="8281" y="2644"/>
                      <a:pt x="6113" y="2644"/>
                    </a:cubicBezTo>
                    <a:cubicBezTo>
                      <a:pt x="3945" y="2644"/>
                      <a:pt x="1775" y="1763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6170225" y="2810150"/>
                <a:ext cx="3057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2900" extrusionOk="0">
                    <a:moveTo>
                      <a:pt x="6114" y="0"/>
                    </a:moveTo>
                    <a:cubicBezTo>
                      <a:pt x="3873" y="0"/>
                      <a:pt x="1632" y="911"/>
                      <a:pt x="1" y="2733"/>
                    </a:cubicBezTo>
                    <a:lnTo>
                      <a:pt x="191" y="2899"/>
                    </a:lnTo>
                    <a:cubicBezTo>
                      <a:pt x="1775" y="1143"/>
                      <a:pt x="3945" y="265"/>
                      <a:pt x="6113" y="265"/>
                    </a:cubicBezTo>
                    <a:cubicBezTo>
                      <a:pt x="8281" y="265"/>
                      <a:pt x="10448" y="1143"/>
                      <a:pt x="12026" y="2899"/>
                    </a:cubicBezTo>
                    <a:lnTo>
                      <a:pt x="12228" y="2733"/>
                    </a:lnTo>
                    <a:cubicBezTo>
                      <a:pt x="10597" y="911"/>
                      <a:pt x="8356" y="0"/>
                      <a:pt x="6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6102075" y="2540550"/>
                <a:ext cx="443825" cy="410275"/>
              </a:xfrm>
              <a:custGeom>
                <a:avLst/>
                <a:gdLst/>
                <a:ahLst/>
                <a:cxnLst/>
                <a:rect l="l" t="t" r="r" b="b"/>
                <a:pathLst>
                  <a:path w="17753" h="16411" extrusionOk="0">
                    <a:moveTo>
                      <a:pt x="8846" y="253"/>
                    </a:moveTo>
                    <a:cubicBezTo>
                      <a:pt x="11097" y="265"/>
                      <a:pt x="13240" y="1218"/>
                      <a:pt x="14752" y="2896"/>
                    </a:cubicBezTo>
                    <a:cubicBezTo>
                      <a:pt x="17264" y="5694"/>
                      <a:pt x="17467" y="9850"/>
                      <a:pt x="15264" y="12886"/>
                    </a:cubicBezTo>
                    <a:cubicBezTo>
                      <a:pt x="13727" y="14993"/>
                      <a:pt x="11319" y="16153"/>
                      <a:pt x="8843" y="16153"/>
                    </a:cubicBezTo>
                    <a:cubicBezTo>
                      <a:pt x="7751" y="16153"/>
                      <a:pt x="6645" y="15928"/>
                      <a:pt x="5596" y="15458"/>
                    </a:cubicBezTo>
                    <a:cubicBezTo>
                      <a:pt x="2167" y="13934"/>
                      <a:pt x="286" y="10219"/>
                      <a:pt x="1060" y="6552"/>
                    </a:cubicBezTo>
                    <a:cubicBezTo>
                      <a:pt x="1846" y="2873"/>
                      <a:pt x="5084" y="253"/>
                      <a:pt x="8846" y="253"/>
                    </a:cubicBezTo>
                    <a:close/>
                    <a:moveTo>
                      <a:pt x="8836" y="1"/>
                    </a:moveTo>
                    <a:cubicBezTo>
                      <a:pt x="7710" y="1"/>
                      <a:pt x="6570" y="233"/>
                      <a:pt x="5489" y="718"/>
                    </a:cubicBezTo>
                    <a:cubicBezTo>
                      <a:pt x="1953" y="2301"/>
                      <a:pt x="0" y="6135"/>
                      <a:pt x="810" y="9921"/>
                    </a:cubicBezTo>
                    <a:cubicBezTo>
                      <a:pt x="1618" y="13699"/>
                      <a:pt x="4950" y="16410"/>
                      <a:pt x="8821" y="16410"/>
                    </a:cubicBezTo>
                    <a:cubicBezTo>
                      <a:pt x="8829" y="16410"/>
                      <a:pt x="8838" y="16410"/>
                      <a:pt x="8846" y="16410"/>
                    </a:cubicBezTo>
                    <a:cubicBezTo>
                      <a:pt x="11168" y="16410"/>
                      <a:pt x="13383" y="15422"/>
                      <a:pt x="14942" y="13683"/>
                    </a:cubicBezTo>
                    <a:cubicBezTo>
                      <a:pt x="17526" y="10802"/>
                      <a:pt x="17752" y="6504"/>
                      <a:pt x="15466" y="3373"/>
                    </a:cubicBezTo>
                    <a:cubicBezTo>
                      <a:pt x="13879" y="1199"/>
                      <a:pt x="11392" y="1"/>
                      <a:pt x="8836" y="1"/>
                    </a:cubicBezTo>
                    <a:close/>
                  </a:path>
                </a:pathLst>
              </a:custGeom>
              <a:solidFill>
                <a:srgbClr val="3332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796179C1-670D-C6EF-52F7-3A3A9484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58" y="0"/>
            <a:ext cx="6641283" cy="4776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6A3637F2-6870-85AE-01F3-4B1984C1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20" y="0"/>
            <a:ext cx="6638159" cy="4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2573"/>
      </p:ext>
    </p:extLst>
  </p:cSld>
  <p:clrMapOvr>
    <a:masterClrMapping/>
  </p:clrMapOvr>
</p:sld>
</file>

<file path=ppt/theme/theme1.xml><?xml version="1.0" encoding="utf-8"?>
<a:theme xmlns:a="http://schemas.openxmlformats.org/drawingml/2006/main" name="Local Sports Business Directory Listing by Slidesgo">
  <a:themeElements>
    <a:clrScheme name="Simple Light">
      <a:dk1>
        <a:srgbClr val="272727"/>
      </a:dk1>
      <a:lt1>
        <a:srgbClr val="FFFFFF"/>
      </a:lt1>
      <a:dk2>
        <a:srgbClr val="5A5A5A"/>
      </a:dk2>
      <a:lt2>
        <a:srgbClr val="EDE2CA"/>
      </a:lt2>
      <a:accent1>
        <a:srgbClr val="5EA7C5"/>
      </a:accent1>
      <a:accent2>
        <a:srgbClr val="8CD3A3"/>
      </a:accent2>
      <a:accent3>
        <a:srgbClr val="F2E8CE"/>
      </a:accent3>
      <a:accent4>
        <a:srgbClr val="FFCB77"/>
      </a:accent4>
      <a:accent5>
        <a:srgbClr val="E78D48"/>
      </a:accent5>
      <a:accent6>
        <a:srgbClr val="BD5323"/>
      </a:accent6>
      <a:hlink>
        <a:srgbClr val="686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101</Words>
  <Application>Microsoft Office PowerPoint</Application>
  <PresentationFormat>Presentación en pantalla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Commissioner</vt:lpstr>
      <vt:lpstr>Nunito</vt:lpstr>
      <vt:lpstr>Arial</vt:lpstr>
      <vt:lpstr>Lexend Medium</vt:lpstr>
      <vt:lpstr>Lexend</vt:lpstr>
      <vt:lpstr>Local Sports Business Directory Listing by Slidesgo</vt:lpstr>
      <vt:lpstr>OLYMPIC MEDALS</vt:lpstr>
      <vt:lpstr>Datos</vt:lpstr>
      <vt:lpstr>Datos</vt:lpstr>
      <vt:lpstr>Disciplinas</vt:lpstr>
      <vt:lpstr>Presentación de PowerPoint</vt:lpstr>
      <vt:lpstr>Lugares con mayor cantidad de medallas</vt:lpstr>
      <vt:lpstr>Gráficas de las medallas obtenidas por disciplina </vt:lpstr>
      <vt:lpstr>Presentación de PowerPoint</vt:lpstr>
      <vt:lpstr>Presentación de PowerPoint</vt:lpstr>
      <vt:lpstr>Graficas de medallas obtenidas en México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MEDALS</dc:title>
  <dc:creator>Karla Delgado Gómez</dc:creator>
  <cp:lastModifiedBy>Karla Delgado Gómez</cp:lastModifiedBy>
  <cp:revision>4</cp:revision>
  <dcterms:modified xsi:type="dcterms:W3CDTF">2024-03-23T03:04:08Z</dcterms:modified>
</cp:coreProperties>
</file>