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636" y="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65DB9-6167-4449-A0CE-C503553860D6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C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89BFD-4946-49C0-A2BA-5F4107D8B46F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353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89BFD-4946-49C0-A2BA-5F4107D8B46F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810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59B-A8E9-4EE6-B74F-53D46CCF3BD7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E198-9850-4985-848D-F7629E2B250F}" type="slidenum">
              <a:rPr lang="fr-CA" smtClean="0"/>
              <a:t>‹Nº›</a:t>
            </a:fld>
            <a:endParaRPr lang="fr-CA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59B-A8E9-4EE6-B74F-53D46CCF3BD7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E198-9850-4985-848D-F7629E2B250F}" type="slidenum">
              <a:rPr lang="fr-CA" smtClean="0"/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59B-A8E9-4EE6-B74F-53D46CCF3BD7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E198-9850-4985-848D-F7629E2B250F}" type="slidenum">
              <a:rPr lang="fr-CA" smtClean="0"/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59B-A8E9-4EE6-B74F-53D46CCF3BD7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E198-9850-4985-848D-F7629E2B250F}" type="slidenum">
              <a:rPr lang="fr-CA" smtClean="0"/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59B-A8E9-4EE6-B74F-53D46CCF3BD7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E05E198-9850-4985-848D-F7629E2B250F}" type="slidenum">
              <a:rPr lang="fr-CA" smtClean="0"/>
              <a:t>‹Nº›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59B-A8E9-4EE6-B74F-53D46CCF3BD7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E198-9850-4985-848D-F7629E2B250F}" type="slidenum">
              <a:rPr lang="fr-CA" smtClean="0"/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59B-A8E9-4EE6-B74F-53D46CCF3BD7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E198-9850-4985-848D-F7629E2B250F}" type="slidenum">
              <a:rPr lang="fr-CA" smtClean="0"/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59B-A8E9-4EE6-B74F-53D46CCF3BD7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E198-9850-4985-848D-F7629E2B250F}" type="slidenum">
              <a:rPr lang="fr-CA" smtClean="0"/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59B-A8E9-4EE6-B74F-53D46CCF3BD7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E198-9850-4985-848D-F7629E2B250F}" type="slidenum">
              <a:rPr lang="fr-CA" smtClean="0"/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59B-A8E9-4EE6-B74F-53D46CCF3BD7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E198-9850-4985-848D-F7629E2B250F}" type="slidenum">
              <a:rPr lang="fr-CA" smtClean="0"/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59B-A8E9-4EE6-B74F-53D46CCF3BD7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E198-9850-4985-848D-F7629E2B250F}" type="slidenum">
              <a:rPr lang="fr-CA" smtClean="0"/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B16E59B-A8E9-4EE6-B74F-53D46CCF3BD7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05E198-9850-4985-848D-F7629E2B250F}" type="slidenum">
              <a:rPr lang="fr-CA" smtClean="0"/>
              <a:t>‹Nº›</a:t>
            </a:fld>
            <a:endParaRPr lang="fr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131840" y="232453"/>
            <a:ext cx="2448272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VE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Algoritmo</a:t>
            </a:r>
          </a:p>
          <a:p>
            <a:pPr algn="ctr"/>
            <a:r>
              <a:rPr lang="es-VE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Desafío #1</a:t>
            </a:r>
            <a:endParaRPr lang="fr-CA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07504" y="5369915"/>
            <a:ext cx="5372294" cy="1496144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 </a:t>
            </a:r>
            <a:endParaRPr lang="fr-CA" dirty="0" smtClean="0"/>
          </a:p>
          <a:p>
            <a:pPr algn="just"/>
            <a:r>
              <a:rPr lang="es-ES" dirty="0" smtClean="0"/>
              <a:t>1.- En base al algoritmo del desafío 1. Realice el "Diagrama Jerárquico", identificando la sección de Entradas, Procesos y Salidas, y muestre además los parámetros por valor sombreados en color azul y los parámetros por referencia sombreados en color rojo. Adjunto les he dejado una imagen de ejemplo que asemeja lo que se pide.</a:t>
            </a:r>
            <a:endParaRPr lang="fr-CA" dirty="0" smtClean="0"/>
          </a:p>
          <a:p>
            <a:pPr marL="137160" algn="just"/>
            <a:endParaRPr lang="fr-CA" dirty="0"/>
          </a:p>
        </p:txBody>
      </p:sp>
      <p:sp>
        <p:nvSpPr>
          <p:cNvPr id="6" name="5 Rectángulo"/>
          <p:cNvSpPr/>
          <p:nvPr/>
        </p:nvSpPr>
        <p:spPr>
          <a:xfrm>
            <a:off x="107504" y="3367638"/>
            <a:ext cx="125963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fr-CA" sz="12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capturarNombres</a:t>
            </a:r>
            <a:endParaRPr lang="fr-CA" sz="12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615806" y="3367638"/>
            <a:ext cx="1134469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fr-CA" sz="12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obtenerVentasTotales</a:t>
            </a:r>
            <a:endParaRPr lang="fr-CA" sz="12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976464" y="3368603"/>
            <a:ext cx="125963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fr-CA" sz="12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ingresarNombreyVentas</a:t>
            </a:r>
            <a:endParaRPr lang="fr-CA" sz="12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499992" y="3368603"/>
            <a:ext cx="125963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fr-CA" sz="12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calcularPromedio</a:t>
            </a:r>
            <a:endParaRPr lang="fr-CA" sz="12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058201" y="3367638"/>
            <a:ext cx="1259629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fr-CA" sz="12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verificarSiSeSuperaPromedio</a:t>
            </a:r>
            <a:endParaRPr lang="fr-CA" sz="12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596336" y="3368603"/>
            <a:ext cx="125963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fr-CA" sz="12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mostrarSiSupera</a:t>
            </a:r>
            <a:endParaRPr lang="fr-CA" sz="12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cxnSp>
        <p:nvCxnSpPr>
          <p:cNvPr id="28" name="27 Conector angular"/>
          <p:cNvCxnSpPr>
            <a:stCxn id="4" idx="1"/>
          </p:cNvCxnSpPr>
          <p:nvPr/>
        </p:nvCxnSpPr>
        <p:spPr>
          <a:xfrm rot="10800000" flipV="1">
            <a:off x="770180" y="772512"/>
            <a:ext cx="2361661" cy="2595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4" idx="1"/>
            <a:endCxn id="8" idx="0"/>
          </p:cNvCxnSpPr>
          <p:nvPr/>
        </p:nvCxnSpPr>
        <p:spPr>
          <a:xfrm rot="10800000" flipV="1">
            <a:off x="2183042" y="772512"/>
            <a:ext cx="948799" cy="2595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endCxn id="10" idx="0"/>
          </p:cNvCxnSpPr>
          <p:nvPr/>
        </p:nvCxnSpPr>
        <p:spPr>
          <a:xfrm rot="16200000" flipH="1">
            <a:off x="3764979" y="2003774"/>
            <a:ext cx="2027834" cy="701823"/>
          </a:xfrm>
          <a:prstGeom prst="bentConnector3">
            <a:avLst>
              <a:gd name="adj1" fmla="val 495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4" idx="2"/>
            <a:endCxn id="9" idx="0"/>
          </p:cNvCxnSpPr>
          <p:nvPr/>
        </p:nvCxnSpPr>
        <p:spPr>
          <a:xfrm rot="5400000">
            <a:off x="2953113" y="1965740"/>
            <a:ext cx="2056030" cy="7496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angular"/>
          <p:cNvCxnSpPr>
            <a:stCxn id="4" idx="3"/>
          </p:cNvCxnSpPr>
          <p:nvPr/>
        </p:nvCxnSpPr>
        <p:spPr>
          <a:xfrm>
            <a:off x="5580112" y="772513"/>
            <a:ext cx="1166518" cy="2595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4" idx="3"/>
            <a:endCxn id="14" idx="0"/>
          </p:cNvCxnSpPr>
          <p:nvPr/>
        </p:nvCxnSpPr>
        <p:spPr>
          <a:xfrm>
            <a:off x="5580112" y="772513"/>
            <a:ext cx="2646040" cy="2596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737320" y="1916186"/>
            <a:ext cx="1512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 smtClean="0">
                <a:solidFill>
                  <a:srgbClr val="FF0000"/>
                </a:solidFill>
              </a:rPr>
              <a:t>nombreSucursal</a:t>
            </a:r>
            <a:endParaRPr lang="fr-CA" sz="1400" b="1" dirty="0">
              <a:solidFill>
                <a:srgbClr val="FF0000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2280721" y="1926663"/>
            <a:ext cx="1025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 smtClean="0">
                <a:solidFill>
                  <a:srgbClr val="FF0000"/>
                </a:solidFill>
              </a:rPr>
              <a:t>Venta_T</a:t>
            </a:r>
            <a:endParaRPr lang="fr-CA" sz="1400" b="1" dirty="0">
              <a:solidFill>
                <a:srgbClr val="FF0000"/>
              </a:solidFill>
            </a:endParaRPr>
          </a:p>
        </p:txBody>
      </p:sp>
      <p:cxnSp>
        <p:nvCxnSpPr>
          <p:cNvPr id="61" name="60 Conector recto de flecha"/>
          <p:cNvCxnSpPr/>
          <p:nvPr/>
        </p:nvCxnSpPr>
        <p:spPr>
          <a:xfrm flipV="1">
            <a:off x="1023729" y="2234440"/>
            <a:ext cx="288032" cy="9825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flipV="1">
            <a:off x="2382064" y="2224098"/>
            <a:ext cx="245681" cy="10034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2657441" y="2339805"/>
            <a:ext cx="98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 smtClean="0">
                <a:solidFill>
                  <a:srgbClr val="002060"/>
                </a:solidFill>
              </a:rPr>
              <a:t>nombreSucursal</a:t>
            </a:r>
            <a:endParaRPr lang="fr-CA" sz="1200" b="1" dirty="0" smtClean="0">
              <a:solidFill>
                <a:srgbClr val="002060"/>
              </a:solidFill>
            </a:endParaRPr>
          </a:p>
          <a:p>
            <a:r>
              <a:rPr lang="es-VE" sz="1200" b="1" dirty="0" smtClean="0">
                <a:solidFill>
                  <a:srgbClr val="002060"/>
                </a:solidFill>
              </a:rPr>
              <a:t>Venta_T</a:t>
            </a:r>
            <a:endParaRPr lang="fr-CA" sz="1200" b="1" dirty="0">
              <a:solidFill>
                <a:srgbClr val="002060"/>
              </a:solidFill>
            </a:endParaRPr>
          </a:p>
        </p:txBody>
      </p:sp>
      <p:cxnSp>
        <p:nvCxnSpPr>
          <p:cNvPr id="72" name="71 Conector recto de flecha"/>
          <p:cNvCxnSpPr/>
          <p:nvPr/>
        </p:nvCxnSpPr>
        <p:spPr>
          <a:xfrm>
            <a:off x="3129979" y="2969786"/>
            <a:ext cx="174741" cy="29884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CuadroTexto"/>
          <p:cNvSpPr txBox="1"/>
          <p:nvPr/>
        </p:nvSpPr>
        <p:spPr>
          <a:xfrm>
            <a:off x="4165431" y="2662970"/>
            <a:ext cx="1052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 smtClean="0">
                <a:solidFill>
                  <a:srgbClr val="002060"/>
                </a:solidFill>
              </a:rPr>
              <a:t>Venta_T</a:t>
            </a:r>
            <a:endParaRPr lang="fr-CA" sz="1200" b="1" dirty="0" smtClean="0">
              <a:solidFill>
                <a:srgbClr val="002060"/>
              </a:solidFill>
            </a:endParaRPr>
          </a:p>
          <a:p>
            <a:endParaRPr lang="fr-CA" dirty="0"/>
          </a:p>
        </p:txBody>
      </p:sp>
      <p:cxnSp>
        <p:nvCxnSpPr>
          <p:cNvPr id="74" name="73 Conector recto de flecha"/>
          <p:cNvCxnSpPr/>
          <p:nvPr/>
        </p:nvCxnSpPr>
        <p:spPr>
          <a:xfrm>
            <a:off x="4691525" y="2939009"/>
            <a:ext cx="174741" cy="29884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5142416" y="2662010"/>
            <a:ext cx="1025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 smtClean="0">
                <a:solidFill>
                  <a:srgbClr val="FF0000"/>
                </a:solidFill>
              </a:rPr>
              <a:t>promedio</a:t>
            </a:r>
            <a:endParaRPr lang="fr-CA" sz="1200" b="1" dirty="0">
              <a:solidFill>
                <a:srgbClr val="FF0000"/>
              </a:solidFill>
            </a:endParaRPr>
          </a:p>
        </p:txBody>
      </p:sp>
      <p:cxnSp>
        <p:nvCxnSpPr>
          <p:cNvPr id="81" name="80 Conector recto de flecha"/>
          <p:cNvCxnSpPr/>
          <p:nvPr/>
        </p:nvCxnSpPr>
        <p:spPr>
          <a:xfrm flipV="1">
            <a:off x="5404562" y="2936879"/>
            <a:ext cx="150471" cy="320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4 CuadroTexto"/>
          <p:cNvSpPr txBox="1"/>
          <p:nvPr/>
        </p:nvSpPr>
        <p:spPr>
          <a:xfrm>
            <a:off x="5995223" y="2478304"/>
            <a:ext cx="126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 smtClean="0">
                <a:solidFill>
                  <a:srgbClr val="002060"/>
                </a:solidFill>
              </a:rPr>
              <a:t>Promedio</a:t>
            </a:r>
          </a:p>
          <a:p>
            <a:r>
              <a:rPr lang="fr-CA" sz="1200" b="1" dirty="0" smtClean="0">
                <a:solidFill>
                  <a:srgbClr val="002060"/>
                </a:solidFill>
              </a:rPr>
              <a:t>ventasT</a:t>
            </a:r>
            <a:endParaRPr lang="fr-CA" sz="1200" b="1" dirty="0">
              <a:solidFill>
                <a:srgbClr val="002060"/>
              </a:solidFill>
            </a:endParaRPr>
          </a:p>
        </p:txBody>
      </p:sp>
      <p:cxnSp>
        <p:nvCxnSpPr>
          <p:cNvPr id="86" name="85 Conector recto de flecha"/>
          <p:cNvCxnSpPr/>
          <p:nvPr/>
        </p:nvCxnSpPr>
        <p:spPr>
          <a:xfrm>
            <a:off x="6307165" y="2936879"/>
            <a:ext cx="174741" cy="29884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CuadroTexto"/>
          <p:cNvSpPr txBox="1"/>
          <p:nvPr/>
        </p:nvSpPr>
        <p:spPr>
          <a:xfrm>
            <a:off x="6684139" y="2633551"/>
            <a:ext cx="1025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 smtClean="0">
                <a:solidFill>
                  <a:srgbClr val="FF0000"/>
                </a:solidFill>
              </a:rPr>
              <a:t>verificado</a:t>
            </a:r>
            <a:endParaRPr lang="fr-CA" sz="1200" b="1" dirty="0">
              <a:solidFill>
                <a:srgbClr val="FF0000"/>
              </a:solidFill>
            </a:endParaRPr>
          </a:p>
        </p:txBody>
      </p:sp>
      <p:cxnSp>
        <p:nvCxnSpPr>
          <p:cNvPr id="88" name="87 Conector recto de flecha"/>
          <p:cNvCxnSpPr/>
          <p:nvPr/>
        </p:nvCxnSpPr>
        <p:spPr>
          <a:xfrm flipV="1">
            <a:off x="6903132" y="2911268"/>
            <a:ext cx="150471" cy="320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CuadroTexto"/>
          <p:cNvSpPr txBox="1"/>
          <p:nvPr/>
        </p:nvSpPr>
        <p:spPr>
          <a:xfrm>
            <a:off x="7452320" y="2633552"/>
            <a:ext cx="1025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 smtClean="0">
                <a:solidFill>
                  <a:srgbClr val="002060"/>
                </a:solidFill>
              </a:rPr>
              <a:t>verificado</a:t>
            </a:r>
            <a:endParaRPr lang="fr-CA" sz="1200" b="1" dirty="0">
              <a:solidFill>
                <a:srgbClr val="002060"/>
              </a:solidFill>
            </a:endParaRPr>
          </a:p>
        </p:txBody>
      </p:sp>
      <p:cxnSp>
        <p:nvCxnSpPr>
          <p:cNvPr id="91" name="90 Conector recto de flecha"/>
          <p:cNvCxnSpPr/>
          <p:nvPr/>
        </p:nvCxnSpPr>
        <p:spPr>
          <a:xfrm>
            <a:off x="7877879" y="2939969"/>
            <a:ext cx="174741" cy="29884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737320" y="4036422"/>
            <a:ext cx="16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ENTRADAS</a:t>
            </a:r>
            <a:endParaRPr lang="fr-CA" dirty="0"/>
          </a:p>
        </p:txBody>
      </p:sp>
      <p:sp>
        <p:nvSpPr>
          <p:cNvPr id="3" name="2 CuadroTexto"/>
          <p:cNvSpPr txBox="1"/>
          <p:nvPr/>
        </p:nvSpPr>
        <p:spPr>
          <a:xfrm>
            <a:off x="4691524" y="4777433"/>
            <a:ext cx="333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PROCESO</a:t>
            </a:r>
            <a:endParaRPr lang="fr-CA" dirty="0"/>
          </a:p>
        </p:txBody>
      </p:sp>
      <p:sp>
        <p:nvSpPr>
          <p:cNvPr id="7" name="6 Cerrar llave"/>
          <p:cNvSpPr/>
          <p:nvPr/>
        </p:nvSpPr>
        <p:spPr>
          <a:xfrm rot="5400000">
            <a:off x="4896798" y="2472477"/>
            <a:ext cx="828080" cy="3772461"/>
          </a:xfrm>
          <a:prstGeom prst="rightBrace">
            <a:avLst>
              <a:gd name="adj1" fmla="val 8333"/>
              <a:gd name="adj2" fmla="val 497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11 CuadroTexto"/>
          <p:cNvSpPr txBox="1"/>
          <p:nvPr/>
        </p:nvSpPr>
        <p:spPr>
          <a:xfrm>
            <a:off x="7715881" y="4079913"/>
            <a:ext cx="24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SALIDA</a:t>
            </a:r>
            <a:endParaRPr lang="fr-CA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26152" y="2409212"/>
            <a:ext cx="101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>
                <a:solidFill>
                  <a:srgbClr val="FF0000"/>
                </a:solidFill>
              </a:rPr>
              <a:t>m</a:t>
            </a:r>
            <a:r>
              <a:rPr lang="es-VE" sz="1200" b="1" dirty="0" smtClean="0">
                <a:solidFill>
                  <a:srgbClr val="FF0000"/>
                </a:solidFill>
              </a:rPr>
              <a:t>ensajeDeV</a:t>
            </a:r>
            <a:r>
              <a:rPr lang="es-VE" sz="1200" b="1" dirty="0" smtClean="0">
                <a:solidFill>
                  <a:srgbClr val="FF0000"/>
                </a:solidFill>
              </a:rPr>
              <a:t>erificado</a:t>
            </a:r>
            <a:endParaRPr lang="fr-CA" sz="1200" b="1" dirty="0">
              <a:solidFill>
                <a:srgbClr val="FF0000"/>
              </a:solidFill>
            </a:endParaRPr>
          </a:p>
        </p:txBody>
      </p:sp>
      <p:cxnSp>
        <p:nvCxnSpPr>
          <p:cNvPr id="38" name="37 Conector recto de flecha"/>
          <p:cNvCxnSpPr/>
          <p:nvPr/>
        </p:nvCxnSpPr>
        <p:spPr>
          <a:xfrm flipV="1">
            <a:off x="8402944" y="2923271"/>
            <a:ext cx="150471" cy="320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2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Personalizado 4">
      <a:dk1>
        <a:sysClr val="windowText" lastClr="000000"/>
      </a:dk1>
      <a:lt1>
        <a:sysClr val="window" lastClr="FFFFFF"/>
      </a:lt1>
      <a:dk2>
        <a:srgbClr val="E2A7C8"/>
      </a:dk2>
      <a:lt2>
        <a:srgbClr val="F4E7ED"/>
      </a:lt2>
      <a:accent1>
        <a:srgbClr val="B83D68"/>
      </a:accent1>
      <a:accent2>
        <a:srgbClr val="D787A3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216</TotalTime>
  <Words>25</Words>
  <Application>Microsoft Office PowerPoint</Application>
  <PresentationFormat>Presentación en pantalla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Vértice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</dc:creator>
  <cp:lastModifiedBy>Equipo</cp:lastModifiedBy>
  <cp:revision>10</cp:revision>
  <dcterms:created xsi:type="dcterms:W3CDTF">2019-11-17T21:39:11Z</dcterms:created>
  <dcterms:modified xsi:type="dcterms:W3CDTF">2019-11-18T02:41:18Z</dcterms:modified>
</cp:coreProperties>
</file>