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70" r:id="rId3"/>
    <p:sldId id="258" r:id="rId4"/>
    <p:sldId id="262" r:id="rId5"/>
    <p:sldId id="256" r:id="rId6"/>
    <p:sldId id="259" r:id="rId7"/>
    <p:sldId id="263" r:id="rId8"/>
    <p:sldId id="264" r:id="rId9"/>
    <p:sldId id="267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876"/>
    <p:restoredTop sz="94643"/>
  </p:normalViewPr>
  <p:slideViewPr>
    <p:cSldViewPr snapToGrid="0" snapToObjects="1">
      <p:cViewPr varScale="1">
        <p:scale>
          <a:sx n="56" d="100"/>
          <a:sy n="56" d="100"/>
        </p:scale>
        <p:origin x="200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D2B66-4093-BB4E-A15A-822850D21C7F}" type="datetimeFigureOut">
              <a:rPr lang="es-MX" smtClean="0"/>
              <a:t>28/06/20</a:t>
            </a:fld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EE9B-B15A-7F44-8952-5DC95D7DDDF0}" type="slidenum">
              <a:rPr lang="es-MX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44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25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3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84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34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EE9B-B15A-7F44-8952-5DC95D7DDDF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89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14A7B-F4D1-994E-A5E2-14858127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119338-8686-8449-9F8E-93E642AFF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76383-C83D-B84E-82EB-CC6644E7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10A99-A02B-4047-B475-5A1DB6E6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DCC49-DB84-954F-85B9-65F78C4B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4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44E9-E1C5-6546-A710-AC3E3753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B72157-8F1A-B34A-9D9A-BFB3FFFA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740A2-F77A-E94E-8C1B-2BF7B7D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87950-F994-DB45-9C60-17A8CDA7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493CE-7D54-FD40-940D-9B42D320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4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C066F-9138-2C4C-BD47-540D49EC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87921-1F5D-8F41-8616-9721ECF7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28668-5856-CA4C-A8CB-CF13E632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5CBB8-993F-D945-A898-3EB4B246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7298C-08CC-1743-A10E-50201792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4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23E55-E8C5-C347-A90B-1DA86753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9FC2B-3FD9-A04C-82D5-B3201697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379EF-EC21-5B45-A8ED-B0E85EE7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98FCA-653C-9243-B5A6-3C27DA4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82BDE-297D-6F47-B039-9E43844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7084E-9895-EC4C-A4CB-C6F895C7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E70168-6606-C744-8D0B-32BE4C9A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5B910-05CB-5447-ABF4-2E02D420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226B0-A7A4-A844-BDB7-D393925C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84C31-45D2-C049-AA15-3345D10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8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8B72-8532-9248-94FA-AC7FF087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6F461-1E41-E844-AB01-D2DFBB425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DFA1-DBD4-3C49-A0DB-2A3776AA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99DB10-68FC-5840-94AD-7DC0FA52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EC04D-C389-4545-A59B-54F0B07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27FF4-10C4-3D41-95C3-12B682DD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17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16A62-6DF0-7945-A896-4C6B4F9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66C77-15B5-984C-9D75-D2FF88D8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ACB7F-40BC-BB49-A9BF-E1F78F84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68F20A-DFDA-7141-BAFF-A3B024C0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728E7-6496-F845-8FE3-10A4C540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848F54-5E5B-F549-AD46-4D6AAA1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20258E-C353-8041-B0B0-F79AD892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8098B8-7FBF-2C47-96BC-19B7A0C7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17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788A-85EF-7F45-8DAB-2BF25112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16359B-11A8-CC41-8FC6-5BB6D13C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C622A9-7074-2046-AEA9-AE40C025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72E216-D673-654C-9743-7F26DB20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72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28D76F-C86A-7743-A24E-E17B953D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1D3A4B-174F-824B-877B-9F150E7D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039EC1-D694-F94B-9DBB-7EA01E8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0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91EA-FE09-3748-9FFE-5860F4A4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A544B-E670-AD46-A417-5D2ED591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54363-D9B8-FF4D-98A4-D20CE849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F2AC2-EAB6-AF48-8925-A0784BAA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05154-A7D8-2D4A-BD1D-0D420D3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21964B-659E-924F-B5A6-355AD06A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2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D97C0-0B13-504D-B76B-83C5D16A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FD2F69-6646-C74F-B41F-4ED00B36C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BB1CD4-3362-BA40-A9E8-028C216B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D71C09-4956-F542-B8EB-E421357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9C46-662D-4145-8F98-57D70CA20825}" type="datetimeFigureOut">
              <a:rPr lang="es-MX" smtClean="0"/>
              <a:t>28/06/20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7682DE-E45F-A14D-99C7-95B9105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4EEE4-2D6D-CD40-AAD1-45F3592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B085-7D06-C046-B6D6-FDDA0CD594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33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F24C60-93DE-2A43-A8E0-FA8D253A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21C80-84D5-4E41-A5F3-C0D16994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E5D1D-2BEA-5B46-BF69-470DD1C5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9C46-662D-4145-8F98-57D70CA20825}" type="datetimeFigureOut">
              <a:rPr lang="es-MX" smtClean="0"/>
              <a:t>28/06/20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8814B-1BFF-7445-BAD8-65DA47F0D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CC75-300E-7A46-A2D8-8B6B56F63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B085-7D06-C046-B6D6-FDDA0CD59473}" type="slidenum">
              <a:rPr lang="es-MX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0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ckflow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6C73-7D38-B141-AB8B-0C15FAB4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es-ES" dirty="0"/>
              <a:t>SISTEMA DE PERCEPCIÓN DE LAS EMOCIONES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0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0484E490-0BD3-BE41-A156-6FB93B92A2EE}"/>
              </a:ext>
            </a:extLst>
          </p:cNvPr>
          <p:cNvSpPr txBox="1"/>
          <p:nvPr/>
        </p:nvSpPr>
        <p:spPr>
          <a:xfrm>
            <a:off x="3506160" y="5102489"/>
            <a:ext cx="504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OPCIONES DEL ALUMNO</a:t>
            </a:r>
            <a:endParaRPr sz="14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B584E0-02B0-AD42-8485-C3FA0BFE8ECB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 DE LAS OPCIONES DEL ALUMNO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7428CE-3AF1-2349-B5A4-74EBFA82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82" y="1755511"/>
            <a:ext cx="5287446" cy="33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6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61AFCB83-8A76-7E45-9CCC-B6C04630289F}"/>
              </a:ext>
            </a:extLst>
          </p:cNvPr>
          <p:cNvSpPr txBox="1"/>
          <p:nvPr/>
        </p:nvSpPr>
        <p:spPr>
          <a:xfrm>
            <a:off x="567451" y="3845796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ALUMNO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CF75A1-8631-FA43-AA43-5EBF22A49851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>
            <a:off x="3207369" y="2890354"/>
            <a:ext cx="947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CURSOS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F79C788-FE26-754E-BB15-9628E804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26" y="1968274"/>
            <a:ext cx="2913343" cy="1844160"/>
          </a:xfrm>
          <a:prstGeom prst="rect">
            <a:avLst/>
          </a:prstGeom>
        </p:spPr>
      </p:pic>
      <p:sp>
        <p:nvSpPr>
          <p:cNvPr id="33" name="Marco 32">
            <a:extLst>
              <a:ext uri="{FF2B5EF4-FFF2-40B4-BE49-F238E27FC236}">
                <a16:creationId xmlns:a16="http://schemas.microsoft.com/office/drawing/2014/main" id="{9C29B120-FDFA-E44C-9451-934DCBF357A2}"/>
              </a:ext>
            </a:extLst>
          </p:cNvPr>
          <p:cNvSpPr/>
          <p:nvPr/>
        </p:nvSpPr>
        <p:spPr>
          <a:xfrm>
            <a:off x="711790" y="2581163"/>
            <a:ext cx="1038896" cy="1226607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06F3E9-F4D2-E044-9239-8BEA0EC43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744" y="1925598"/>
            <a:ext cx="3026760" cy="1929513"/>
          </a:xfrm>
          <a:prstGeom prst="rect">
            <a:avLst/>
          </a:prstGeom>
        </p:spPr>
      </p:pic>
      <p:sp>
        <p:nvSpPr>
          <p:cNvPr id="34" name="Marco 33">
            <a:extLst>
              <a:ext uri="{FF2B5EF4-FFF2-40B4-BE49-F238E27FC236}">
                <a16:creationId xmlns:a16="http://schemas.microsoft.com/office/drawing/2014/main" id="{4655ECA8-EB2A-134A-B076-9AB84EBA00CF}"/>
              </a:ext>
            </a:extLst>
          </p:cNvPr>
          <p:cNvSpPr/>
          <p:nvPr/>
        </p:nvSpPr>
        <p:spPr>
          <a:xfrm>
            <a:off x="4227747" y="2299903"/>
            <a:ext cx="702928" cy="806183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0933B2-AFDB-3846-A4DE-4982BB70C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79" y="1968274"/>
            <a:ext cx="2885563" cy="1839502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ED75730-DED8-D64D-97B6-4DE8B0E6B528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7181504" y="2888025"/>
            <a:ext cx="947375" cy="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E07576D-4003-414E-B08A-88308E806604}"/>
              </a:ext>
            </a:extLst>
          </p:cNvPr>
          <p:cNvSpPr txBox="1"/>
          <p:nvPr/>
        </p:nvSpPr>
        <p:spPr>
          <a:xfrm>
            <a:off x="4499298" y="3866090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ALUMNO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8525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BITÁCORA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CD3966-853B-1240-8A42-B7767656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0" y="0"/>
            <a:ext cx="356616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D61DE1-FBB9-EA43-B07D-AC919C42B2F7}"/>
              </a:ext>
            </a:extLst>
          </p:cNvPr>
          <p:cNvSpPr txBox="1"/>
          <p:nvPr/>
        </p:nvSpPr>
        <p:spPr>
          <a:xfrm>
            <a:off x="1277202" y="3198167"/>
            <a:ext cx="233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BITÁCORA QUE SE LE MOSTRARÁ AL PROFESOR CON LA INFORMACIÓN DE LAS EMOCIONES Y LAS ACTIVIDADES DEL ESTUDIANTE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860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8A7BB-BB96-5745-B82B-3C8C32CA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 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BD83A-6DD8-1D40-9011-7AD6BD02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siguiente prototipo se desarrollo en la herramienta web MOCKFLOW (</a:t>
            </a:r>
            <a:r>
              <a:rPr lang="es-ES" dirty="0">
                <a:hlinkClick r:id="rId2"/>
              </a:rPr>
              <a:t>https://www.mockflow.com</a:t>
            </a:r>
            <a:r>
              <a:rPr lang="es-ES" dirty="0"/>
              <a:t>), que permitió dar una idea general de los elementos que el sistema iba a utilizar y establecer una estructura de como organizar cada uno de ellos, establecer vistas, botones y elementos de manera general y gráfica.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70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76103-48A5-A048-8653-9FD088F3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DEL PROFESOR 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8AA54-4A35-E249-A627-D041F0DA9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profesor crea el curso o los cursos que le dará como sistema instalable al alumno, creará los temas y cargará el material (vídeos) referentes al tema.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85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D7BB2F-ACC9-4A49-90BA-EAF4E8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61" y="1755510"/>
            <a:ext cx="5179678" cy="33469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484E490-0BD3-BE41-A156-6FB93B92A2EE}"/>
              </a:ext>
            </a:extLst>
          </p:cNvPr>
          <p:cNvSpPr txBox="1"/>
          <p:nvPr/>
        </p:nvSpPr>
        <p:spPr>
          <a:xfrm>
            <a:off x="3506160" y="5102489"/>
            <a:ext cx="504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PÁGINA PRINCIPAL DEL PROFESOR</a:t>
            </a:r>
          </a:p>
          <a:p>
            <a:pPr algn="ctr"/>
            <a:r>
              <a:rPr lang="es-ES" sz="1400" dirty="0"/>
              <a:t>OPCIONES </a:t>
            </a:r>
            <a:endParaRPr sz="14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B584E0-02B0-AD42-8485-C3FA0BFE8ECB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VENTANAS PRINCIPAL DEL SISTEMA DEL PROFESOR</a:t>
            </a:r>
          </a:p>
        </p:txBody>
      </p:sp>
    </p:spTree>
    <p:extLst>
      <p:ext uri="{BB962C8B-B14F-4D97-AF65-F5344CB8AC3E}">
        <p14:creationId xmlns:p14="http://schemas.microsoft.com/office/powerpoint/2010/main" val="92871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59" y="1227292"/>
            <a:ext cx="2475119" cy="156676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1AFCB83-8A76-7E45-9CCC-B6C04630289F}"/>
              </a:ext>
            </a:extLst>
          </p:cNvPr>
          <p:cNvSpPr txBox="1"/>
          <p:nvPr/>
        </p:nvSpPr>
        <p:spPr>
          <a:xfrm>
            <a:off x="386445" y="280962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PÁGINA PRINCIPAL DEL PROFESOR</a:t>
            </a:r>
          </a:p>
          <a:p>
            <a:pPr algn="ctr"/>
            <a:r>
              <a:rPr lang="es-ES" sz="1200" dirty="0"/>
              <a:t>OPCIONES </a:t>
            </a:r>
            <a:endParaRPr sz="12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BD7A14C-4474-F342-9E6F-8FB0DBAFE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38" y="1233249"/>
            <a:ext cx="2465701" cy="1559194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CF75A1-8631-FA43-AA43-5EBF22A4985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2842239" y="2010673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E91E04-1027-C44D-AF5E-BB2AE6ABC5BF}"/>
              </a:ext>
            </a:extLst>
          </p:cNvPr>
          <p:cNvSpPr txBox="1"/>
          <p:nvPr/>
        </p:nvSpPr>
        <p:spPr>
          <a:xfrm>
            <a:off x="3186766" y="2761865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CURSO)</a:t>
            </a:r>
            <a:endParaRPr sz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7732AD9D-5D25-A94E-8EC2-0CE846147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496" y="1227292"/>
            <a:ext cx="2558025" cy="162983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ADFDC80F-AE6F-AE4C-A4DD-24994CA66622}"/>
              </a:ext>
            </a:extLst>
          </p:cNvPr>
          <p:cNvSpPr txBox="1"/>
          <p:nvPr/>
        </p:nvSpPr>
        <p:spPr>
          <a:xfrm>
            <a:off x="6594590" y="2850104"/>
            <a:ext cx="18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CURSO</a:t>
            </a:r>
            <a:endParaRPr sz="12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C2D1B44A-1B6B-EB42-B6CF-48B06BD75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722" y="1227292"/>
            <a:ext cx="2482759" cy="156515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B4C07BB4-F932-BC45-AB0A-46C54CD67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3189" y="3913637"/>
            <a:ext cx="2558025" cy="161609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881761" y="5529729"/>
            <a:ext cx="132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</a:t>
            </a:r>
            <a:endParaRPr sz="1200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622F4B4-22F5-A04D-96A0-47B872FC2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1542" y="3913637"/>
            <a:ext cx="2552505" cy="1626319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FDDCDA56-0529-4B47-B5DC-63C3FF9731D8}"/>
              </a:ext>
            </a:extLst>
          </p:cNvPr>
          <p:cNvSpPr txBox="1"/>
          <p:nvPr/>
        </p:nvSpPr>
        <p:spPr>
          <a:xfrm>
            <a:off x="6494255" y="5529728"/>
            <a:ext cx="215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EDITAR EL NOMBRE DEL CURSO</a:t>
            </a:r>
            <a:endParaRPr sz="1200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FEDF2CB8-2BA6-4945-B547-EF68271D5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959" y="3932824"/>
            <a:ext cx="2552505" cy="1607132"/>
          </a:xfrm>
          <a:prstGeom prst="rect">
            <a:avLst/>
          </a:prstGeom>
        </p:spPr>
      </p:pic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749365" y="1999345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732754" y="2042210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D66AA3D-9797-AF47-8E3B-55CC397FE453}"/>
              </a:ext>
            </a:extLst>
          </p:cNvPr>
          <p:cNvSpPr txBox="1"/>
          <p:nvPr/>
        </p:nvSpPr>
        <p:spPr>
          <a:xfrm>
            <a:off x="9166474" y="2850104"/>
            <a:ext cx="25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UN NUEVO CURSO, PONER EL NOMBRE</a:t>
            </a:r>
            <a:endParaRPr sz="1200" dirty="0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stCxn id="87" idx="0"/>
            <a:endCxn id="43" idx="0"/>
          </p:cNvCxnSpPr>
          <p:nvPr/>
        </p:nvCxnSpPr>
        <p:spPr>
          <a:xfrm>
            <a:off x="10445487" y="2850104"/>
            <a:ext cx="26715" cy="106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>
            <a:off x="8794047" y="4721683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8A9E13D0-2F1F-0142-B1C2-B49E49A85EB3}"/>
              </a:ext>
            </a:extLst>
          </p:cNvPr>
          <p:cNvCxnSpPr>
            <a:cxnSpLocks/>
            <a:stCxn id="46" idx="1"/>
            <a:endCxn id="69" idx="3"/>
          </p:cNvCxnSpPr>
          <p:nvPr/>
        </p:nvCxnSpPr>
        <p:spPr>
          <a:xfrm flipH="1">
            <a:off x="5828464" y="4726797"/>
            <a:ext cx="413078" cy="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38106E32-343C-1C4D-953D-2456358F7E1A}"/>
              </a:ext>
            </a:extLst>
          </p:cNvPr>
          <p:cNvSpPr txBox="1"/>
          <p:nvPr/>
        </p:nvSpPr>
        <p:spPr>
          <a:xfrm>
            <a:off x="3085951" y="5539956"/>
            <a:ext cx="2932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CURSO Y LO BORRA</a:t>
            </a:r>
          </a:p>
          <a:p>
            <a:pPr algn="ctr"/>
            <a:r>
              <a:rPr lang="es-ES" sz="1200" dirty="0">
                <a:solidFill>
                  <a:srgbClr val="FF0000"/>
                </a:solidFill>
              </a:rPr>
              <a:t>FALTA OPCIÓN DE CONFIRMAR EL ELIMINAR</a:t>
            </a:r>
          </a:p>
          <a:p>
            <a:pPr algn="ctr"/>
            <a:endParaRPr sz="900" dirty="0"/>
          </a:p>
        </p:txBody>
      </p: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3435927" y="1814945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0" name="Marco 109">
            <a:extLst>
              <a:ext uri="{FF2B5EF4-FFF2-40B4-BE49-F238E27FC236}">
                <a16:creationId xmlns:a16="http://schemas.microsoft.com/office/drawing/2014/main" id="{2BB1065B-27A8-C141-B860-5C8F0F52D207}"/>
              </a:ext>
            </a:extLst>
          </p:cNvPr>
          <p:cNvSpPr/>
          <p:nvPr/>
        </p:nvSpPr>
        <p:spPr>
          <a:xfrm>
            <a:off x="818033" y="1814945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1" name="Marco 110">
            <a:extLst>
              <a:ext uri="{FF2B5EF4-FFF2-40B4-BE49-F238E27FC236}">
                <a16:creationId xmlns:a16="http://schemas.microsoft.com/office/drawing/2014/main" id="{C1BB2F64-A69F-4040-9014-C6E25A52AA74}"/>
              </a:ext>
            </a:extLst>
          </p:cNvPr>
          <p:cNvSpPr/>
          <p:nvPr/>
        </p:nvSpPr>
        <p:spPr>
          <a:xfrm>
            <a:off x="6442210" y="2410691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2" name="Marco 111">
            <a:extLst>
              <a:ext uri="{FF2B5EF4-FFF2-40B4-BE49-F238E27FC236}">
                <a16:creationId xmlns:a16="http://schemas.microsoft.com/office/drawing/2014/main" id="{69F784EB-1436-4A49-A18E-06A08A7738B6}"/>
              </a:ext>
            </a:extLst>
          </p:cNvPr>
          <p:cNvSpPr/>
          <p:nvPr/>
        </p:nvSpPr>
        <p:spPr>
          <a:xfrm>
            <a:off x="4981220" y="5163044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3" name="Marco 112">
            <a:extLst>
              <a:ext uri="{FF2B5EF4-FFF2-40B4-BE49-F238E27FC236}">
                <a16:creationId xmlns:a16="http://schemas.microsoft.com/office/drawing/2014/main" id="{5CD90398-2125-9342-94C7-D98787A03C4B}"/>
              </a:ext>
            </a:extLst>
          </p:cNvPr>
          <p:cNvSpPr/>
          <p:nvPr/>
        </p:nvSpPr>
        <p:spPr>
          <a:xfrm>
            <a:off x="10083085" y="5108979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14" name="Título 1">
            <a:extLst>
              <a:ext uri="{FF2B5EF4-FFF2-40B4-BE49-F238E27FC236}">
                <a16:creationId xmlns:a16="http://schemas.microsoft.com/office/drawing/2014/main" id="{55F6401E-DC2C-2842-8CAD-5FC36133B7A5}"/>
              </a:ext>
            </a:extLst>
          </p:cNvPr>
          <p:cNvSpPr txBox="1">
            <a:spLocks/>
          </p:cNvSpPr>
          <p:nvPr/>
        </p:nvSpPr>
        <p:spPr>
          <a:xfrm>
            <a:off x="294026" y="431785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CURSOS</a:t>
            </a:r>
          </a:p>
        </p:txBody>
      </p:sp>
    </p:spTree>
    <p:extLst>
      <p:ext uri="{BB962C8B-B14F-4D97-AF65-F5344CB8AC3E}">
        <p14:creationId xmlns:p14="http://schemas.microsoft.com/office/powerpoint/2010/main" val="78928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8" y="1227292"/>
            <a:ext cx="2475119" cy="156676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806539" y="5509172"/>
            <a:ext cx="1324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</a:t>
            </a:r>
            <a:endParaRPr sz="12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682929" y="2083718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732754" y="2042210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10433508" y="2818317"/>
            <a:ext cx="0" cy="112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</p:cNvCxnSpPr>
          <p:nvPr/>
        </p:nvCxnSpPr>
        <p:spPr>
          <a:xfrm flipH="1">
            <a:off x="8718825" y="4701126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1331892" y="1874490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D0D1A0-1418-2A49-91FF-5BF61EF3E55C}"/>
              </a:ext>
            </a:extLst>
          </p:cNvPr>
          <p:cNvSpPr txBox="1"/>
          <p:nvPr/>
        </p:nvSpPr>
        <p:spPr>
          <a:xfrm>
            <a:off x="423778" y="280480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TEMAS)</a:t>
            </a:r>
            <a:endParaRPr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768AAD-DEDA-C847-ACEA-09BA3189D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91" y="1225424"/>
            <a:ext cx="2475119" cy="1569811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D57E8D-FBEE-3B46-9065-D7331EC24A61}"/>
              </a:ext>
            </a:extLst>
          </p:cNvPr>
          <p:cNvCxnSpPr>
            <a:cxnSpLocks/>
          </p:cNvCxnSpPr>
          <p:nvPr/>
        </p:nvCxnSpPr>
        <p:spPr>
          <a:xfrm flipV="1">
            <a:off x="285659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8742BFB-B53B-7949-A29F-E440BB3E5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95" y="1209744"/>
            <a:ext cx="2538302" cy="1595056"/>
          </a:xfrm>
          <a:prstGeom prst="rect">
            <a:avLst/>
          </a:prstGeom>
        </p:spPr>
      </p:pic>
      <p:sp>
        <p:nvSpPr>
          <p:cNvPr id="33" name="Marco 32">
            <a:extLst>
              <a:ext uri="{FF2B5EF4-FFF2-40B4-BE49-F238E27FC236}">
                <a16:creationId xmlns:a16="http://schemas.microsoft.com/office/drawing/2014/main" id="{BAFAC345-1995-364D-ADD1-93013D97232A}"/>
              </a:ext>
            </a:extLst>
          </p:cNvPr>
          <p:cNvSpPr/>
          <p:nvPr/>
        </p:nvSpPr>
        <p:spPr>
          <a:xfrm>
            <a:off x="3516065" y="2392256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CA728B-177B-C841-94DE-CCE90A6A0F36}"/>
              </a:ext>
            </a:extLst>
          </p:cNvPr>
          <p:cNvSpPr txBox="1"/>
          <p:nvPr/>
        </p:nvSpPr>
        <p:spPr>
          <a:xfrm>
            <a:off x="6160800" y="2794054"/>
            <a:ext cx="25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EL TEMA NUEVO Y PONER A QUE CURSO PERTENECE</a:t>
            </a:r>
            <a:endParaRPr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FA3259-A6EF-9946-B1F6-F41072363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495" y="1160956"/>
            <a:ext cx="2589096" cy="1629701"/>
          </a:xfrm>
          <a:prstGeom prst="rect">
            <a:avLst/>
          </a:prstGeom>
        </p:spPr>
      </p:pic>
      <p:sp>
        <p:nvSpPr>
          <p:cNvPr id="38" name="Marco 37">
            <a:extLst>
              <a:ext uri="{FF2B5EF4-FFF2-40B4-BE49-F238E27FC236}">
                <a16:creationId xmlns:a16="http://schemas.microsoft.com/office/drawing/2014/main" id="{8A028EC9-48BD-214F-8CBE-E87841430FEF}"/>
              </a:ext>
            </a:extLst>
          </p:cNvPr>
          <p:cNvSpPr/>
          <p:nvPr/>
        </p:nvSpPr>
        <p:spPr>
          <a:xfrm>
            <a:off x="10083121" y="2382143"/>
            <a:ext cx="581891" cy="34153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7E8D7C7-FA35-8B44-A410-C5BC8003E294}"/>
              </a:ext>
            </a:extLst>
          </p:cNvPr>
          <p:cNvSpPr txBox="1"/>
          <p:nvPr/>
        </p:nvSpPr>
        <p:spPr>
          <a:xfrm>
            <a:off x="9567565" y="2818317"/>
            <a:ext cx="1731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 TEMA</a:t>
            </a:r>
            <a:endParaRPr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FE41146-EB59-EA4E-80ED-4A5020FD2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7966" y="3924867"/>
            <a:ext cx="2552505" cy="15791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18CD93-BAC3-5B47-BD77-48BB60F82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6320" y="3944860"/>
            <a:ext cx="2552505" cy="1613761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89C3AB7-4E1A-6B46-9B66-8B209CA85E69}"/>
              </a:ext>
            </a:extLst>
          </p:cNvPr>
          <p:cNvSpPr txBox="1"/>
          <p:nvPr/>
        </p:nvSpPr>
        <p:spPr>
          <a:xfrm>
            <a:off x="5935099" y="5575986"/>
            <a:ext cx="2932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TEMA Y LO BORRA</a:t>
            </a:r>
          </a:p>
          <a:p>
            <a:pPr algn="ctr"/>
            <a:r>
              <a:rPr lang="es-ES" sz="1200" dirty="0">
                <a:solidFill>
                  <a:srgbClr val="FF0000"/>
                </a:solidFill>
              </a:rPr>
              <a:t>FALTA OPCIÓN DE CONFIRMAR EL ELIMINAR</a:t>
            </a:r>
          </a:p>
          <a:p>
            <a:pPr algn="ctr"/>
            <a:endParaRPr sz="900" dirty="0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B1403A9A-9F40-2C40-A967-6D7980D1F75F}"/>
              </a:ext>
            </a:extLst>
          </p:cNvPr>
          <p:cNvSpPr txBox="1">
            <a:spLocks/>
          </p:cNvSpPr>
          <p:nvPr/>
        </p:nvSpPr>
        <p:spPr>
          <a:xfrm>
            <a:off x="155480" y="483762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TEMAS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630963-865B-DA47-BCE2-948EF6018A79}"/>
              </a:ext>
            </a:extLst>
          </p:cNvPr>
          <p:cNvSpPr txBox="1"/>
          <p:nvPr/>
        </p:nvSpPr>
        <p:spPr>
          <a:xfrm>
            <a:off x="3571968" y="2793845"/>
            <a:ext cx="1748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TEMA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1105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F1B19A-C376-E84F-8CAD-409325A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8" y="1227292"/>
            <a:ext cx="2475119" cy="1566762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BB11CFD-7D16-EC49-B0D8-31462F7CB650}"/>
              </a:ext>
            </a:extLst>
          </p:cNvPr>
          <p:cNvSpPr txBox="1"/>
          <p:nvPr/>
        </p:nvSpPr>
        <p:spPr>
          <a:xfrm>
            <a:off x="9481273" y="5416218"/>
            <a:ext cx="2013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EDITAR OPCIONES DEL VÍDEO</a:t>
            </a:r>
            <a:endParaRPr sz="12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6927557-30B1-4548-876A-D53861E146BB}"/>
              </a:ext>
            </a:extLst>
          </p:cNvPr>
          <p:cNvCxnSpPr>
            <a:cxnSpLocks/>
          </p:cNvCxnSpPr>
          <p:nvPr/>
        </p:nvCxnSpPr>
        <p:spPr>
          <a:xfrm flipV="1">
            <a:off x="566602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9130D0E-328F-A040-9CB6-ABE1B92FCF3D}"/>
              </a:ext>
            </a:extLst>
          </p:cNvPr>
          <p:cNvCxnSpPr>
            <a:cxnSpLocks/>
          </p:cNvCxnSpPr>
          <p:nvPr/>
        </p:nvCxnSpPr>
        <p:spPr>
          <a:xfrm flipV="1">
            <a:off x="8521204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83D5B57-0C70-A040-82EB-AE539D3EE977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10433508" y="2818317"/>
            <a:ext cx="0" cy="9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43EFC71-0108-E04F-A660-F0DDB5984179}"/>
              </a:ext>
            </a:extLst>
          </p:cNvPr>
          <p:cNvCxnSpPr>
            <a:cxnSpLocks/>
          </p:cNvCxnSpPr>
          <p:nvPr/>
        </p:nvCxnSpPr>
        <p:spPr>
          <a:xfrm flipH="1">
            <a:off x="8585555" y="4615204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Marco 107">
            <a:extLst>
              <a:ext uri="{FF2B5EF4-FFF2-40B4-BE49-F238E27FC236}">
                <a16:creationId xmlns:a16="http://schemas.microsoft.com/office/drawing/2014/main" id="{32109C76-D90F-2349-B47E-FEE62FA41BCF}"/>
              </a:ext>
            </a:extLst>
          </p:cNvPr>
          <p:cNvSpPr/>
          <p:nvPr/>
        </p:nvSpPr>
        <p:spPr>
          <a:xfrm>
            <a:off x="2038479" y="1874490"/>
            <a:ext cx="581891" cy="831600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D0D1A0-1418-2A49-91FF-5BF61EF3E55C}"/>
              </a:ext>
            </a:extLst>
          </p:cNvPr>
          <p:cNvSpPr txBox="1"/>
          <p:nvPr/>
        </p:nvSpPr>
        <p:spPr>
          <a:xfrm>
            <a:off x="423778" y="2804801"/>
            <a:ext cx="233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OPCIONES DENTRO DE LA OPCION CURSO (INGRESA A VIDEOS)</a:t>
            </a:r>
            <a:endParaRPr sz="12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D57E8D-FBEE-3B46-9065-D7331EC24A61}"/>
              </a:ext>
            </a:extLst>
          </p:cNvPr>
          <p:cNvCxnSpPr>
            <a:cxnSpLocks/>
          </p:cNvCxnSpPr>
          <p:nvPr/>
        </p:nvCxnSpPr>
        <p:spPr>
          <a:xfrm flipV="1">
            <a:off x="2856592" y="2085891"/>
            <a:ext cx="433720" cy="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CA728B-177B-C841-94DE-CCE90A6A0F36}"/>
              </a:ext>
            </a:extLst>
          </p:cNvPr>
          <p:cNvSpPr txBox="1"/>
          <p:nvPr/>
        </p:nvSpPr>
        <p:spPr>
          <a:xfrm>
            <a:off x="6160800" y="2794054"/>
            <a:ext cx="255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CREAR Y CARGAR EL VIDEO NUEVO Y PONER A QUE CURSO Y TEMA PERTENECE</a:t>
            </a:r>
            <a:endParaRPr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7E8D7C7-FA35-8B44-A410-C5BC8003E294}"/>
              </a:ext>
            </a:extLst>
          </p:cNvPr>
          <p:cNvSpPr txBox="1"/>
          <p:nvPr/>
        </p:nvSpPr>
        <p:spPr>
          <a:xfrm>
            <a:off x="9555960" y="2818317"/>
            <a:ext cx="1755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EDITAR VÍDEO</a:t>
            </a:r>
            <a:endParaRPr sz="12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89C3AB7-4E1A-6B46-9B66-8B209CA85E69}"/>
              </a:ext>
            </a:extLst>
          </p:cNvPr>
          <p:cNvSpPr txBox="1"/>
          <p:nvPr/>
        </p:nvSpPr>
        <p:spPr>
          <a:xfrm>
            <a:off x="6094250" y="5490064"/>
            <a:ext cx="23476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SELECCIONA EL VÍDEO A ELIMINAR</a:t>
            </a:r>
          </a:p>
          <a:p>
            <a:pPr algn="ctr"/>
            <a:endParaRPr sz="900" dirty="0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B1403A9A-9F40-2C40-A967-6D7980D1F75F}"/>
              </a:ext>
            </a:extLst>
          </p:cNvPr>
          <p:cNvSpPr txBox="1">
            <a:spLocks/>
          </p:cNvSpPr>
          <p:nvPr/>
        </p:nvSpPr>
        <p:spPr>
          <a:xfrm>
            <a:off x="155480" y="483762"/>
            <a:ext cx="1966353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VÍDEOS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D43F265-14D3-EE4C-8C2B-35E98DE5E660}"/>
              </a:ext>
            </a:extLst>
          </p:cNvPr>
          <p:cNvSpPr txBox="1"/>
          <p:nvPr/>
        </p:nvSpPr>
        <p:spPr>
          <a:xfrm>
            <a:off x="3763728" y="2843069"/>
            <a:ext cx="1771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BOTÓN DE NUEVO VIDEO</a:t>
            </a:r>
            <a:endParaRPr sz="12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B78CC58-8C27-3C47-B691-147BCC1D6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312" y="1216342"/>
            <a:ext cx="2475119" cy="1563866"/>
          </a:xfrm>
          <a:prstGeom prst="rect">
            <a:avLst/>
          </a:prstGeom>
        </p:spPr>
      </p:pic>
      <p:sp>
        <p:nvSpPr>
          <p:cNvPr id="43" name="Marco 42">
            <a:extLst>
              <a:ext uri="{FF2B5EF4-FFF2-40B4-BE49-F238E27FC236}">
                <a16:creationId xmlns:a16="http://schemas.microsoft.com/office/drawing/2014/main" id="{CB299AA6-78F7-0448-A88D-63E62E9677D1}"/>
              </a:ext>
            </a:extLst>
          </p:cNvPr>
          <p:cNvSpPr/>
          <p:nvPr/>
        </p:nvSpPr>
        <p:spPr>
          <a:xfrm>
            <a:off x="3595742" y="2415626"/>
            <a:ext cx="431552" cy="266731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7C35B23-AF94-DA46-BD4A-BF66A56BF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546" y="1252124"/>
            <a:ext cx="2393429" cy="151613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576D312-2C5C-5340-BD5C-B8CE9EE1D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697" y="1216342"/>
            <a:ext cx="2527624" cy="1601139"/>
          </a:xfrm>
          <a:prstGeom prst="rect">
            <a:avLst/>
          </a:prstGeom>
        </p:spPr>
      </p:pic>
      <p:sp>
        <p:nvSpPr>
          <p:cNvPr id="50" name="Marco 49">
            <a:extLst>
              <a:ext uri="{FF2B5EF4-FFF2-40B4-BE49-F238E27FC236}">
                <a16:creationId xmlns:a16="http://schemas.microsoft.com/office/drawing/2014/main" id="{47DF85A3-92A4-834E-B540-CA0056A29984}"/>
              </a:ext>
            </a:extLst>
          </p:cNvPr>
          <p:cNvSpPr/>
          <p:nvPr/>
        </p:nvSpPr>
        <p:spPr>
          <a:xfrm>
            <a:off x="10001956" y="2454793"/>
            <a:ext cx="431552" cy="266731"/>
          </a:xfrm>
          <a:prstGeom prst="fram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6AAE9877-329E-6346-BEFE-45DC5F078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408" y="3787201"/>
            <a:ext cx="2552506" cy="161376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870EA9CC-E48C-F946-9EDA-F6E82FF43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649" y="3762685"/>
            <a:ext cx="2717507" cy="170503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D72F829A-C251-F34A-8B4D-D5EBE16C29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0459" y="3794233"/>
            <a:ext cx="2702272" cy="1709669"/>
          </a:xfrm>
          <a:prstGeom prst="rect">
            <a:avLst/>
          </a:prstGeom>
        </p:spPr>
      </p:pic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37BD572-CF8C-C748-9E0C-BE357ACBD642}"/>
              </a:ext>
            </a:extLst>
          </p:cNvPr>
          <p:cNvCxnSpPr>
            <a:cxnSpLocks/>
          </p:cNvCxnSpPr>
          <p:nvPr/>
        </p:nvCxnSpPr>
        <p:spPr>
          <a:xfrm flipH="1">
            <a:off x="5424876" y="4693627"/>
            <a:ext cx="399142" cy="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F4894ED-9D3C-AC4E-A8E3-9ADF68F9700A}"/>
              </a:ext>
            </a:extLst>
          </p:cNvPr>
          <p:cNvSpPr txBox="1"/>
          <p:nvPr/>
        </p:nvSpPr>
        <p:spPr>
          <a:xfrm>
            <a:off x="3090367" y="5503902"/>
            <a:ext cx="22247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CONFIRMAR ELIMINAR EL VÍDEO</a:t>
            </a:r>
          </a:p>
          <a:p>
            <a:pPr algn="ctr"/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0319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76103-48A5-A048-8653-9FD088F3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DEL ALUMNO 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8AA54-4A35-E249-A627-D041F0DA9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alumno recibe el instalable que le da el profesor para instalarlo en su computadora,  poder ver la información del curso mientras se realiza el monitoreo de las emociones.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0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BDC2C8-73F0-8844-97DC-88D5918A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91" y="1660852"/>
            <a:ext cx="6760018" cy="424191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ADD3D2-2FDE-754C-A2EC-2DC7B1AC0BE3}"/>
              </a:ext>
            </a:extLst>
          </p:cNvPr>
          <p:cNvSpPr txBox="1">
            <a:spLocks/>
          </p:cNvSpPr>
          <p:nvPr/>
        </p:nvSpPr>
        <p:spPr>
          <a:xfrm>
            <a:off x="3091682" y="625749"/>
            <a:ext cx="5179678" cy="655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VENTANA DE LAS OPCIONES DEL ALUMNO</a:t>
            </a:r>
          </a:p>
        </p:txBody>
      </p:sp>
    </p:spTree>
    <p:extLst>
      <p:ext uri="{BB962C8B-B14F-4D97-AF65-F5344CB8AC3E}">
        <p14:creationId xmlns:p14="http://schemas.microsoft.com/office/powerpoint/2010/main" val="2826639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10096</TotalTime>
  <Words>335</Words>
  <Application>Microsoft Macintosh PowerPoint</Application>
  <PresentationFormat>Panorámica</PresentationFormat>
  <Paragraphs>51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SISTEMA DE PERCEPCIÓN DE LAS EMOCIONES</vt:lpstr>
      <vt:lpstr>Herramienta </vt:lpstr>
      <vt:lpstr>SISTEMA DEL PROFESOR </vt:lpstr>
      <vt:lpstr>Presentación de PowerPoint</vt:lpstr>
      <vt:lpstr>Presentación de PowerPoint</vt:lpstr>
      <vt:lpstr>Presentación de PowerPoint</vt:lpstr>
      <vt:lpstr>Presentación de PowerPoint</vt:lpstr>
      <vt:lpstr>SISTEMA DEL ALUMNO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DEL PROFESOR </dc:title>
  <dc:creator>SALDAÑA VAZQUEZ KARLA ITZEL</dc:creator>
  <cp:lastModifiedBy>SALDAÑA VAZQUEZ KARLA ITZEL</cp:lastModifiedBy>
  <cp:revision>6</cp:revision>
  <dcterms:created xsi:type="dcterms:W3CDTF">2020-05-21T19:57:01Z</dcterms:created>
  <dcterms:modified xsi:type="dcterms:W3CDTF">2020-07-04T21:58:27Z</dcterms:modified>
</cp:coreProperties>
</file>