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5D6C-681D-46A0-8689-EC70CFD6610A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2F304E-2636-47FB-A487-A6FA96CFB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08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5D6C-681D-46A0-8689-EC70CFD6610A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2F304E-2636-47FB-A487-A6FA96CFB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28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5D6C-681D-46A0-8689-EC70CFD6610A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2F304E-2636-47FB-A487-A6FA96CFBAF6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4909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5D6C-681D-46A0-8689-EC70CFD6610A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2F304E-2636-47FB-A487-A6FA96CFB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399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5D6C-681D-46A0-8689-EC70CFD6610A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2F304E-2636-47FB-A487-A6FA96CFBAF6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9159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5D6C-681D-46A0-8689-EC70CFD6610A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2F304E-2636-47FB-A487-A6FA96CFB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968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5D6C-681D-46A0-8689-EC70CFD6610A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304E-2636-47FB-A487-A6FA96CFB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300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5D6C-681D-46A0-8689-EC70CFD6610A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304E-2636-47FB-A487-A6FA96CFB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61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5D6C-681D-46A0-8689-EC70CFD6610A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304E-2636-47FB-A487-A6FA96CFB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9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5D6C-681D-46A0-8689-EC70CFD6610A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2F304E-2636-47FB-A487-A6FA96CFB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76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5D6C-681D-46A0-8689-EC70CFD6610A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2F304E-2636-47FB-A487-A6FA96CFB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91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5D6C-681D-46A0-8689-EC70CFD6610A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2F304E-2636-47FB-A487-A6FA96CFB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64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5D6C-681D-46A0-8689-EC70CFD6610A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304E-2636-47FB-A487-A6FA96CFB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55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5D6C-681D-46A0-8689-EC70CFD6610A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304E-2636-47FB-A487-A6FA96CFB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76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5D6C-681D-46A0-8689-EC70CFD6610A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304E-2636-47FB-A487-A6FA96CFB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11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5D6C-681D-46A0-8689-EC70CFD6610A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2F304E-2636-47FB-A487-A6FA96CFB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04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25D6C-681D-46A0-8689-EC70CFD6610A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2F304E-2636-47FB-A487-A6FA96CFB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24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/>
              <a:t>Programme</a:t>
            </a:r>
            <a:r>
              <a:rPr lang="fr-FR">
                <a:latin typeface="Garamond" panose="02020404030301010803" pitchFamily="18" charset="0"/>
              </a:rPr>
              <a:t> D-CLIC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M" sz="3200" smtClean="0"/>
              <a:t>MODULE – LANGUE FRANCAISE ETRANGERE</a:t>
            </a:r>
          </a:p>
          <a:p>
            <a:pPr algn="ctr"/>
            <a:r>
              <a:rPr lang="fr-CM" smtClean="0"/>
              <a:t>PROJET 3 - PERFECTIONNEMENT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61" y="0"/>
            <a:ext cx="5460317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3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M" smtClean="0"/>
              <a:t>IV- 1. Substitue au mot souligné un terme plus précis.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fr-FR" smtClean="0"/>
              <a:t>Le </a:t>
            </a:r>
            <a:r>
              <a:rPr lang="fr-FR"/>
              <a:t>travail est </a:t>
            </a:r>
            <a:r>
              <a:rPr lang="fr-FR"/>
              <a:t>une </a:t>
            </a:r>
            <a:r>
              <a:rPr lang="fr-FR" b="1" smtClean="0"/>
              <a:t>action</a:t>
            </a:r>
            <a:r>
              <a:rPr lang="fr-FR" smtClean="0"/>
              <a:t> </a:t>
            </a:r>
            <a:r>
              <a:rPr lang="fr-FR"/>
              <a:t>biologiquement </a:t>
            </a:r>
            <a:r>
              <a:rPr lang="fr-FR"/>
              <a:t>nécessaire</a:t>
            </a:r>
            <a:r>
              <a:rPr lang="fr-FR" smtClean="0"/>
              <a:t>.</a:t>
            </a:r>
          </a:p>
          <a:p>
            <a:pPr>
              <a:buAutoNum type="arabicPeriod"/>
            </a:pPr>
            <a:r>
              <a:rPr lang="fr-FR"/>
              <a:t>L’employé a oublié de servir </a:t>
            </a:r>
            <a:r>
              <a:rPr lang="fr-FR"/>
              <a:t>les </a:t>
            </a:r>
            <a:r>
              <a:rPr lang="fr-FR" b="1" smtClean="0"/>
              <a:t>clients</a:t>
            </a:r>
            <a:r>
              <a:rPr lang="fr-FR" smtClean="0"/>
              <a:t>.</a:t>
            </a:r>
          </a:p>
          <a:p>
            <a:pPr>
              <a:buAutoNum type="arabicPeriod"/>
            </a:pPr>
            <a:r>
              <a:rPr lang="fr-FR"/>
              <a:t>Elle s’est présentée après l’heure convenue. Cela a </a:t>
            </a:r>
            <a:r>
              <a:rPr lang="fr-FR"/>
              <a:t>indisposé </a:t>
            </a:r>
            <a:r>
              <a:rPr lang="fr-FR" smtClean="0"/>
              <a:t>l’</a:t>
            </a:r>
            <a:r>
              <a:rPr lang="fr-FR" b="1" smtClean="0"/>
              <a:t>employeur</a:t>
            </a:r>
            <a:endParaRPr lang="fr-FR" smtClean="0"/>
          </a:p>
          <a:p>
            <a:pPr>
              <a:buAutoNum type="arabicPeriod"/>
            </a:pPr>
            <a:r>
              <a:rPr lang="fr-FR" smtClean="0"/>
              <a:t>Elle veut </a:t>
            </a:r>
            <a:r>
              <a:rPr lang="fr-FR"/>
              <a:t>devenir une chanteuse célèbre. </a:t>
            </a:r>
            <a:r>
              <a:rPr lang="fr-FR"/>
              <a:t>C’est </a:t>
            </a:r>
            <a:r>
              <a:rPr lang="fr-FR" b="1" smtClean="0"/>
              <a:t>bien</a:t>
            </a:r>
            <a:r>
              <a:rPr lang="fr-FR" smtClean="0"/>
              <a:t>.</a:t>
            </a:r>
            <a:endParaRPr lang="fr-FR"/>
          </a:p>
          <a:p>
            <a:pPr>
              <a:buAutoNum type="arabicPeriod"/>
            </a:pPr>
            <a:r>
              <a:rPr lang="fr-FR" smtClean="0"/>
              <a:t>Dans </a:t>
            </a:r>
            <a:r>
              <a:rPr lang="fr-FR"/>
              <a:t>son regard, il y avait </a:t>
            </a:r>
            <a:r>
              <a:rPr lang="fr-FR"/>
              <a:t>de </a:t>
            </a:r>
            <a:r>
              <a:rPr lang="fr-FR" smtClean="0"/>
              <a:t>la </a:t>
            </a:r>
            <a:r>
              <a:rPr lang="fr-FR" b="1" smtClean="0"/>
              <a:t>connaissance</a:t>
            </a:r>
            <a:r>
              <a:rPr lang="fr-FR" smtClean="0"/>
              <a:t>.</a:t>
            </a:r>
          </a:p>
          <a:p>
            <a:pPr>
              <a:buAutoNum type="arabicPeriod"/>
            </a:pPr>
            <a:r>
              <a:rPr lang="fr-FR" smtClean="0"/>
              <a:t>A </a:t>
            </a:r>
            <a:r>
              <a:rPr lang="fr-FR"/>
              <a:t>la </a:t>
            </a:r>
            <a:r>
              <a:rPr lang="fr-FR" b="1" smtClean="0"/>
              <a:t>baignoire</a:t>
            </a:r>
            <a:r>
              <a:rPr lang="fr-FR" smtClean="0"/>
              <a:t> </a:t>
            </a:r>
            <a:r>
              <a:rPr lang="fr-FR"/>
              <a:t>municipale, il y a des baigneurs.</a:t>
            </a:r>
            <a:r>
              <a:rPr lang="fr-FR"/>
              <a:t/>
            </a:r>
            <a:br>
              <a:rPr lang="fr-FR"/>
            </a:br>
            <a:r>
              <a:rPr lang="fr-FR"/>
              <a:t/>
            </a:r>
            <a:br>
              <a:rPr lang="fr-FR"/>
            </a:br>
            <a:r>
              <a:rPr lang="fr-FR"/>
              <a:t/>
            </a:r>
            <a:br>
              <a:rPr lang="fr-FR"/>
            </a:br>
            <a:r>
              <a:rPr lang="fr-FR"/>
              <a:t/>
            </a:r>
            <a:br>
              <a:rPr lang="fr-FR"/>
            </a:br>
            <a:r>
              <a:rPr lang="fr-FR"/>
              <a:t/>
            </a:r>
            <a:br>
              <a:rPr lang="fr-FR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68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M" smtClean="0"/>
              <a:t>I</a:t>
            </a:r>
            <a:r>
              <a:rPr lang="fr-FR" smtClean="0"/>
              <a:t>V</a:t>
            </a:r>
            <a:r>
              <a:rPr lang="fr-FR"/>
              <a:t>. 2 - Remplacez le verbe mettre par un verbe plus précis</a:t>
            </a:r>
            <a:br>
              <a:rPr lang="fr-FR"/>
            </a:b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AutoNum type="arabicPeriod"/>
            </a:pPr>
            <a:r>
              <a:rPr lang="fr-FR" smtClean="0"/>
              <a:t>Par </a:t>
            </a:r>
            <a:r>
              <a:rPr lang="fr-FR"/>
              <a:t>amitié, </a:t>
            </a:r>
            <a:r>
              <a:rPr lang="fr-FR"/>
              <a:t>il </a:t>
            </a:r>
            <a:r>
              <a:rPr lang="fr-FR" b="1" smtClean="0"/>
              <a:t>a posé </a:t>
            </a:r>
            <a:r>
              <a:rPr lang="fr-FR" smtClean="0"/>
              <a:t>la </a:t>
            </a:r>
            <a:r>
              <a:rPr lang="fr-FR"/>
              <a:t>main sur son </a:t>
            </a:r>
            <a:r>
              <a:rPr lang="fr-FR"/>
              <a:t>épaule</a:t>
            </a:r>
            <a:r>
              <a:rPr lang="fr-FR" smtClean="0"/>
              <a:t>.</a:t>
            </a:r>
          </a:p>
          <a:p>
            <a:pPr>
              <a:buAutoNum type="arabicPeriod"/>
            </a:pPr>
            <a:r>
              <a:rPr lang="fr-FR"/>
              <a:t>Il </a:t>
            </a:r>
            <a:r>
              <a:rPr lang="fr-FR" b="1" smtClean="0"/>
              <a:t>a injecté </a:t>
            </a:r>
            <a:r>
              <a:rPr lang="fr-FR" smtClean="0"/>
              <a:t>toutes </a:t>
            </a:r>
            <a:r>
              <a:rPr lang="fr-FR"/>
              <a:t>ses «économies dans son </a:t>
            </a:r>
            <a:r>
              <a:rPr lang="fr-FR"/>
              <a:t>prêt</a:t>
            </a:r>
            <a:r>
              <a:rPr lang="fr-FR" smtClean="0"/>
              <a:t>.</a:t>
            </a:r>
            <a:endParaRPr lang="fr-FR"/>
          </a:p>
          <a:p>
            <a:pPr>
              <a:buAutoNum type="arabicPeriod"/>
            </a:pPr>
            <a:r>
              <a:rPr lang="fr-FR"/>
              <a:t>Elle </a:t>
            </a:r>
            <a:r>
              <a:rPr lang="fr-FR" b="1" smtClean="0"/>
              <a:t>a porté </a:t>
            </a:r>
            <a:r>
              <a:rPr lang="fr-FR" smtClean="0"/>
              <a:t>ses </a:t>
            </a:r>
            <a:r>
              <a:rPr lang="fr-FR"/>
              <a:t>plus beaux vêtements pour cette </a:t>
            </a:r>
            <a:r>
              <a:rPr lang="fr-FR"/>
              <a:t>occasion</a:t>
            </a:r>
            <a:r>
              <a:rPr lang="fr-FR" smtClean="0"/>
              <a:t>.</a:t>
            </a:r>
          </a:p>
          <a:p>
            <a:pPr>
              <a:buAutoNum type="arabicPeriod"/>
            </a:pPr>
            <a:r>
              <a:rPr lang="fr-FR"/>
              <a:t>J’ai faim</a:t>
            </a:r>
            <a:r>
              <a:rPr lang="fr-FR"/>
              <a:t>, </a:t>
            </a:r>
            <a:r>
              <a:rPr lang="fr-FR" b="1" smtClean="0"/>
              <a:t>dépose</a:t>
            </a:r>
            <a:r>
              <a:rPr lang="fr-FR" smtClean="0"/>
              <a:t> </a:t>
            </a:r>
            <a:r>
              <a:rPr lang="fr-FR"/>
              <a:t>un peu de gâteau dans mon </a:t>
            </a:r>
            <a:r>
              <a:rPr lang="fr-FR"/>
              <a:t>assiette</a:t>
            </a:r>
            <a:r>
              <a:rPr lang="fr-FR" smtClean="0"/>
              <a:t>.</a:t>
            </a:r>
          </a:p>
          <a:p>
            <a:pPr>
              <a:buAutoNum type="arabicPeriod"/>
            </a:pPr>
            <a:r>
              <a:rPr lang="fr-FR"/>
              <a:t>Ne laisse pas traîner tes jouets</a:t>
            </a:r>
            <a:r>
              <a:rPr lang="fr-FR"/>
              <a:t>, </a:t>
            </a:r>
            <a:r>
              <a:rPr lang="fr-FR" b="1" smtClean="0"/>
              <a:t>ranges</a:t>
            </a:r>
            <a:r>
              <a:rPr lang="fr-FR" smtClean="0"/>
              <a:t>-les </a:t>
            </a:r>
            <a:r>
              <a:rPr lang="fr-FR"/>
              <a:t>dans le </a:t>
            </a:r>
            <a:r>
              <a:rPr lang="fr-FR"/>
              <a:t>coffre</a:t>
            </a:r>
            <a:r>
              <a:rPr lang="fr-FR" smtClean="0"/>
              <a:t>.</a:t>
            </a:r>
            <a:endParaRPr lang="fr-FR" smtClean="0"/>
          </a:p>
          <a:p>
            <a:pPr>
              <a:buAutoNum type="arabicPeriod"/>
            </a:pPr>
            <a:r>
              <a:rPr lang="fr-FR"/>
              <a:t>Cette feuille ne </a:t>
            </a:r>
            <a:r>
              <a:rPr lang="fr-FR"/>
              <a:t>m’est </a:t>
            </a:r>
            <a:r>
              <a:rPr lang="fr-FR" smtClean="0"/>
              <a:t>d’aucune </a:t>
            </a:r>
            <a:r>
              <a:rPr lang="fr-FR"/>
              <a:t>utilité</a:t>
            </a:r>
            <a:r>
              <a:rPr lang="fr-FR"/>
              <a:t>, </a:t>
            </a:r>
            <a:r>
              <a:rPr lang="fr-FR" b="1" smtClean="0"/>
              <a:t>jettes</a:t>
            </a:r>
            <a:r>
              <a:rPr lang="fr-FR" smtClean="0"/>
              <a:t>-la </a:t>
            </a:r>
            <a:r>
              <a:rPr lang="fr-FR"/>
              <a:t>aux </a:t>
            </a:r>
            <a:r>
              <a:rPr lang="fr-FR"/>
              <a:t>ordures</a:t>
            </a:r>
            <a:r>
              <a:rPr lang="fr-FR" smtClean="0"/>
              <a:t>.</a:t>
            </a:r>
            <a:endParaRPr lang="fr-FR"/>
          </a:p>
          <a:p>
            <a:pPr>
              <a:buAutoNum type="arabicPeriod"/>
            </a:pPr>
            <a:r>
              <a:rPr lang="fr-FR"/>
              <a:t>Prends ce colis </a:t>
            </a:r>
            <a:r>
              <a:rPr lang="fr-FR"/>
              <a:t>et </a:t>
            </a:r>
            <a:r>
              <a:rPr lang="fr-FR" b="1" smtClean="0"/>
              <a:t>déposes</a:t>
            </a:r>
            <a:r>
              <a:rPr lang="fr-FR" smtClean="0"/>
              <a:t>-le </a:t>
            </a:r>
            <a:r>
              <a:rPr lang="fr-FR"/>
              <a:t>chez la </a:t>
            </a:r>
            <a:r>
              <a:rPr lang="fr-FR"/>
              <a:t>voisine </a:t>
            </a:r>
            <a:r>
              <a:rPr lang="fr-FR" smtClean="0"/>
              <a:t>s’il-te-plaît.</a:t>
            </a:r>
            <a:endParaRPr lang="fr-FR" smtClean="0"/>
          </a:p>
          <a:p>
            <a:pPr>
              <a:buAutoNum type="arabicPeriod"/>
            </a:pPr>
            <a:r>
              <a:rPr lang="fr-FR" smtClean="0">
                <a:solidFill>
                  <a:schemeClr val="tx1"/>
                </a:solidFill>
              </a:rPr>
              <a:t>Il </a:t>
            </a:r>
            <a:r>
              <a:rPr lang="fr-FR">
                <a:solidFill>
                  <a:schemeClr val="tx1"/>
                </a:solidFill>
              </a:rPr>
              <a:t>a </a:t>
            </a:r>
            <a:r>
              <a:rPr lang="fr-FR" b="1" smtClean="0">
                <a:solidFill>
                  <a:schemeClr val="tx1"/>
                </a:solidFill>
              </a:rPr>
              <a:t>introduit </a:t>
            </a:r>
            <a:r>
              <a:rPr lang="fr-FR" smtClean="0">
                <a:solidFill>
                  <a:schemeClr val="tx1"/>
                </a:solidFill>
              </a:rPr>
              <a:t>la </a:t>
            </a:r>
            <a:r>
              <a:rPr lang="fr-FR">
                <a:solidFill>
                  <a:schemeClr val="tx1"/>
                </a:solidFill>
              </a:rPr>
              <a:t>clé dans la serrure et a déverrouillé </a:t>
            </a:r>
            <a:r>
              <a:rPr lang="fr-FR">
                <a:solidFill>
                  <a:schemeClr val="tx1"/>
                </a:solidFill>
              </a:rPr>
              <a:t>le </a:t>
            </a:r>
            <a:r>
              <a:rPr lang="fr-FR" smtClean="0">
                <a:solidFill>
                  <a:schemeClr val="tx1"/>
                </a:solidFill>
              </a:rPr>
              <a:t>cadenas.</a:t>
            </a:r>
          </a:p>
          <a:p>
            <a:pPr>
              <a:buAutoNum type="arabicPeriod"/>
            </a:pPr>
            <a:r>
              <a:rPr lang="fr-FR" smtClean="0">
                <a:solidFill>
                  <a:schemeClr val="tx1"/>
                </a:solidFill>
              </a:rPr>
              <a:t>Il </a:t>
            </a:r>
            <a:r>
              <a:rPr lang="fr-FR" b="1" smtClean="0">
                <a:solidFill>
                  <a:schemeClr val="tx1"/>
                </a:solidFill>
              </a:rPr>
              <a:t>passe</a:t>
            </a:r>
            <a:r>
              <a:rPr lang="fr-FR" smtClean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trop de temps à faire ses devoirs.</a:t>
            </a:r>
            <a:r>
              <a:rPr lang="fr-FR">
                <a:solidFill>
                  <a:srgbClr val="FF0000"/>
                </a:solidFill>
              </a:rPr>
              <a:t/>
            </a:r>
            <a:br>
              <a:rPr lang="fr-FR">
                <a:solidFill>
                  <a:srgbClr val="FF0000"/>
                </a:solidFill>
              </a:rPr>
            </a:br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23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IV. 3 - Remplacez le verbe faire par un verbe plus précis</a:t>
            </a:r>
            <a:br>
              <a:rPr lang="fr-FR"/>
            </a:b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AutoNum type="arabicPeriod"/>
            </a:pPr>
            <a:r>
              <a:rPr lang="fr-FR" smtClean="0"/>
              <a:t>L’écrivain </a:t>
            </a:r>
            <a:r>
              <a:rPr lang="fr-FR"/>
              <a:t>Victor Hugo </a:t>
            </a:r>
            <a:r>
              <a:rPr lang="fr-FR"/>
              <a:t>a </a:t>
            </a:r>
            <a:r>
              <a:rPr lang="fr-FR" b="1" smtClean="0"/>
              <a:t>rédigé</a:t>
            </a:r>
            <a:r>
              <a:rPr lang="fr-FR" smtClean="0"/>
              <a:t> </a:t>
            </a:r>
            <a:r>
              <a:rPr lang="fr-FR"/>
              <a:t>une œuvre </a:t>
            </a:r>
            <a:r>
              <a:rPr lang="fr-FR"/>
              <a:t>considérable</a:t>
            </a:r>
            <a:r>
              <a:rPr lang="fr-FR" smtClean="0"/>
              <a:t>.</a:t>
            </a:r>
          </a:p>
          <a:p>
            <a:pPr>
              <a:buAutoNum type="arabicPeriod"/>
            </a:pPr>
            <a:r>
              <a:rPr lang="fr-FR"/>
              <a:t>Cette année</a:t>
            </a:r>
            <a:r>
              <a:rPr lang="fr-FR"/>
              <a:t>, </a:t>
            </a:r>
            <a:r>
              <a:rPr lang="fr-FR" smtClean="0"/>
              <a:t>j</a:t>
            </a:r>
            <a:r>
              <a:rPr lang="fr-FR" b="1" smtClean="0"/>
              <a:t>e suis allé en </a:t>
            </a:r>
            <a:r>
              <a:rPr lang="fr-FR" smtClean="0"/>
              <a:t>Andalousie.</a:t>
            </a:r>
          </a:p>
          <a:p>
            <a:pPr>
              <a:buAutoNum type="arabicPeriod"/>
            </a:pPr>
            <a:r>
              <a:rPr lang="fr-FR"/>
              <a:t>La DRH </a:t>
            </a:r>
            <a:r>
              <a:rPr lang="fr-FR"/>
              <a:t>a </a:t>
            </a:r>
            <a:r>
              <a:rPr lang="fr-FR" b="1" smtClean="0"/>
              <a:t>rédigé</a:t>
            </a:r>
            <a:r>
              <a:rPr lang="fr-FR" smtClean="0"/>
              <a:t> </a:t>
            </a:r>
            <a:r>
              <a:rPr lang="fr-FR"/>
              <a:t>une lettre de recommandation pour son </a:t>
            </a:r>
            <a:r>
              <a:rPr lang="fr-FR"/>
              <a:t>stagiaire</a:t>
            </a:r>
            <a:r>
              <a:rPr lang="fr-FR" smtClean="0"/>
              <a:t>.</a:t>
            </a:r>
            <a:endParaRPr lang="fr-FR"/>
          </a:p>
          <a:p>
            <a:pPr>
              <a:buAutoNum type="arabicPeriod"/>
            </a:pPr>
            <a:r>
              <a:rPr lang="fr-FR"/>
              <a:t>Le chien </a:t>
            </a:r>
            <a:r>
              <a:rPr lang="fr-FR"/>
              <a:t>a </a:t>
            </a:r>
            <a:r>
              <a:rPr lang="fr-FR" b="1" smtClean="0"/>
              <a:t>traversé</a:t>
            </a:r>
            <a:r>
              <a:rPr lang="fr-FR" smtClean="0"/>
              <a:t> </a:t>
            </a:r>
            <a:r>
              <a:rPr lang="fr-FR"/>
              <a:t>six kilomètres pour revenir jusqu’à la </a:t>
            </a:r>
            <a:r>
              <a:rPr lang="fr-FR"/>
              <a:t>maison</a:t>
            </a:r>
            <a:r>
              <a:rPr lang="fr-FR" smtClean="0"/>
              <a:t>.</a:t>
            </a:r>
          </a:p>
          <a:p>
            <a:pPr>
              <a:buAutoNum type="arabicPeriod"/>
            </a:pPr>
            <a:r>
              <a:rPr lang="fr-FR"/>
              <a:t>Mon nouveau </a:t>
            </a:r>
            <a:r>
              <a:rPr lang="fr-FR"/>
              <a:t>voisin </a:t>
            </a:r>
            <a:r>
              <a:rPr lang="fr-FR" b="1" smtClean="0">
                <a:solidFill>
                  <a:schemeClr val="tx1"/>
                </a:solidFill>
              </a:rPr>
              <a:t>effectue</a:t>
            </a:r>
            <a:r>
              <a:rPr lang="fr-FR" smtClean="0"/>
              <a:t> </a:t>
            </a:r>
            <a:r>
              <a:rPr lang="fr-FR"/>
              <a:t>du bruit la nuit : je ne peux </a:t>
            </a:r>
            <a:r>
              <a:rPr lang="fr-FR"/>
              <a:t>m’y </a:t>
            </a:r>
            <a:r>
              <a:rPr lang="fr-FR" b="1" smtClean="0"/>
              <a:t>habituer</a:t>
            </a:r>
            <a:r>
              <a:rPr lang="fr-FR" smtClean="0"/>
              <a:t>.</a:t>
            </a:r>
          </a:p>
          <a:p>
            <a:pPr>
              <a:buAutoNum type="arabicPeriod"/>
            </a:pPr>
            <a:r>
              <a:rPr lang="fr-FR"/>
              <a:t>La personne qui </a:t>
            </a:r>
            <a:r>
              <a:rPr lang="fr-FR"/>
              <a:t>ment </a:t>
            </a:r>
            <a:r>
              <a:rPr lang="fr-FR" b="1" smtClean="0"/>
              <a:t>commet</a:t>
            </a:r>
            <a:r>
              <a:rPr lang="fr-FR" smtClean="0"/>
              <a:t> </a:t>
            </a:r>
            <a:r>
              <a:rPr lang="fr-FR"/>
              <a:t>une faute </a:t>
            </a:r>
            <a:r>
              <a:rPr lang="fr-FR"/>
              <a:t>grave</a:t>
            </a:r>
            <a:r>
              <a:rPr lang="fr-FR" smtClean="0"/>
              <a:t>.</a:t>
            </a:r>
          </a:p>
          <a:p>
            <a:pPr>
              <a:buAutoNum type="arabicPeriod"/>
            </a:pPr>
            <a:r>
              <a:rPr lang="fr-FR"/>
              <a:t>Il a vendu ses anciens vêtements </a:t>
            </a:r>
            <a:r>
              <a:rPr lang="fr-FR"/>
              <a:t>pour </a:t>
            </a:r>
            <a:r>
              <a:rPr lang="fr-FR" b="1" smtClean="0"/>
              <a:t>avoir </a:t>
            </a:r>
            <a:r>
              <a:rPr lang="fr-FR" smtClean="0"/>
              <a:t>un </a:t>
            </a:r>
            <a:r>
              <a:rPr lang="fr-FR"/>
              <a:t>peu </a:t>
            </a:r>
            <a:r>
              <a:rPr lang="fr-FR"/>
              <a:t>d’argent</a:t>
            </a:r>
            <a:r>
              <a:rPr lang="fr-FR" smtClean="0"/>
              <a:t>.</a:t>
            </a:r>
            <a:endParaRPr lang="fr-FR" smtClean="0"/>
          </a:p>
          <a:p>
            <a:pPr>
              <a:buAutoNum type="arabicPeriod"/>
            </a:pPr>
            <a:r>
              <a:rPr lang="fr-FR"/>
              <a:t>Le </a:t>
            </a:r>
            <a:r>
              <a:rPr lang="fr-FR"/>
              <a:t>nouveau-né </a:t>
            </a:r>
            <a:r>
              <a:rPr lang="fr-FR" b="1" smtClean="0"/>
              <a:t>pesait</a:t>
            </a:r>
            <a:r>
              <a:rPr lang="fr-FR" smtClean="0"/>
              <a:t> </a:t>
            </a:r>
            <a:r>
              <a:rPr lang="fr-FR"/>
              <a:t>3,3 kg à sa </a:t>
            </a:r>
            <a:r>
              <a:rPr lang="fr-FR"/>
              <a:t>naissance</a:t>
            </a:r>
            <a:r>
              <a:rPr lang="fr-FR" smtClean="0"/>
              <a:t>.</a:t>
            </a:r>
          </a:p>
          <a:p>
            <a:pPr>
              <a:buAutoNum type="arabicPeriod"/>
            </a:pPr>
            <a:r>
              <a:rPr lang="fr-FR"/>
              <a:t>Il </a:t>
            </a:r>
            <a:r>
              <a:rPr lang="fr-FR"/>
              <a:t>a</a:t>
            </a:r>
            <a:r>
              <a:rPr lang="fr-FR">
                <a:solidFill>
                  <a:srgbClr val="FF0000"/>
                </a:solidFill>
              </a:rPr>
              <a:t> </a:t>
            </a:r>
            <a:r>
              <a:rPr lang="fr-FR" b="1" smtClean="0">
                <a:solidFill>
                  <a:schemeClr val="tx1"/>
                </a:solidFill>
              </a:rPr>
              <a:t>effectué</a:t>
            </a:r>
            <a:r>
              <a:rPr lang="fr-FR" smtClean="0">
                <a:solidFill>
                  <a:srgbClr val="FF0000"/>
                </a:solidFill>
              </a:rPr>
              <a:t> </a:t>
            </a:r>
            <a:r>
              <a:rPr lang="fr-FR"/>
              <a:t>le tour de la piste en moins </a:t>
            </a:r>
            <a:r>
              <a:rPr lang="fr-FR"/>
              <a:t>d’une </a:t>
            </a:r>
            <a:r>
              <a:rPr lang="fr-FR" smtClean="0"/>
              <a:t>minute.</a:t>
            </a:r>
          </a:p>
          <a:p>
            <a:pPr>
              <a:buAutoNum type="arabicPeriod"/>
            </a:pPr>
            <a:r>
              <a:rPr lang="fr-FR" smtClean="0"/>
              <a:t>Pendant le cours, l’élève distrait </a:t>
            </a:r>
            <a:r>
              <a:rPr lang="fr-FR" b="1" smtClean="0"/>
              <a:t>dessinait </a:t>
            </a:r>
            <a:r>
              <a:rPr lang="fr-FR" smtClean="0"/>
              <a:t>sur la table</a:t>
            </a:r>
            <a:r>
              <a:rPr lang="fr-FR"/>
              <a:t/>
            </a:r>
            <a:br>
              <a:rPr lang="fr-FR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74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IV. 4 - Remplacez le verbe avoir par un verbe plus précis</a:t>
            </a:r>
            <a:br>
              <a:rPr lang="fr-FR"/>
            </a:b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AutoNum type="arabicPeriod"/>
            </a:pPr>
            <a:r>
              <a:rPr lang="fr-FR" smtClean="0"/>
              <a:t>Venez </a:t>
            </a:r>
            <a:r>
              <a:rPr lang="fr-FR"/>
              <a:t>dans </a:t>
            </a:r>
            <a:r>
              <a:rPr lang="fr-FR"/>
              <a:t>notre </a:t>
            </a:r>
            <a:r>
              <a:rPr lang="fr-FR" smtClean="0"/>
              <a:t>boutique; nos clients </a:t>
            </a:r>
            <a:r>
              <a:rPr lang="fr-FR" b="1" smtClean="0"/>
              <a:t>bénéficieront </a:t>
            </a:r>
            <a:r>
              <a:rPr lang="fr-FR" smtClean="0"/>
              <a:t>d’une </a:t>
            </a:r>
            <a:r>
              <a:rPr lang="fr-FR"/>
              <a:t>réduction </a:t>
            </a:r>
            <a:r>
              <a:rPr lang="fr-FR" smtClean="0"/>
              <a:t>spéciale aujourd’hui,</a:t>
            </a:r>
          </a:p>
          <a:p>
            <a:pPr>
              <a:buAutoNum type="arabicPeriod"/>
            </a:pPr>
            <a:r>
              <a:rPr lang="fr-FR" smtClean="0"/>
              <a:t>Il </a:t>
            </a:r>
            <a:r>
              <a:rPr lang="fr-FR"/>
              <a:t>n’est pas allé à son cours; </a:t>
            </a:r>
            <a:r>
              <a:rPr lang="fr-FR"/>
              <a:t>il </a:t>
            </a:r>
            <a:r>
              <a:rPr lang="fr-FR" b="1" smtClean="0"/>
              <a:t>éprouve </a:t>
            </a:r>
            <a:r>
              <a:rPr lang="fr-FR" smtClean="0"/>
              <a:t>un </a:t>
            </a:r>
            <a:r>
              <a:rPr lang="fr-FR"/>
              <a:t>mal </a:t>
            </a:r>
            <a:r>
              <a:rPr lang="fr-FR" smtClean="0"/>
              <a:t>de </a:t>
            </a:r>
            <a:r>
              <a:rPr lang="fr-FR"/>
              <a:t>dos</a:t>
            </a:r>
            <a:r>
              <a:rPr lang="fr-FR" smtClean="0"/>
              <a:t>.</a:t>
            </a:r>
          </a:p>
          <a:p>
            <a:pPr>
              <a:buAutoNum type="arabicPeriod"/>
            </a:pPr>
            <a:r>
              <a:rPr lang="fr-FR" smtClean="0"/>
              <a:t>Dans </a:t>
            </a:r>
            <a:r>
              <a:rPr lang="fr-FR"/>
              <a:t>son milieu professionnel, </a:t>
            </a:r>
            <a:r>
              <a:rPr lang="fr-FR"/>
              <a:t>il </a:t>
            </a:r>
            <a:r>
              <a:rPr lang="fr-FR" b="1" smtClean="0"/>
              <a:t>jouit </a:t>
            </a:r>
            <a:r>
              <a:rPr lang="fr-FR" smtClean="0"/>
              <a:t>d’une </a:t>
            </a:r>
            <a:r>
              <a:rPr lang="fr-FR"/>
              <a:t>excellente </a:t>
            </a:r>
            <a:r>
              <a:rPr lang="fr-FR"/>
              <a:t>réputation</a:t>
            </a:r>
            <a:r>
              <a:rPr lang="fr-FR" smtClean="0"/>
              <a:t>.</a:t>
            </a:r>
          </a:p>
          <a:p>
            <a:pPr>
              <a:buAutoNum type="arabicPeriod"/>
            </a:pPr>
            <a:r>
              <a:rPr lang="fr-FR" smtClean="0"/>
              <a:t>Je </a:t>
            </a:r>
            <a:r>
              <a:rPr lang="fr-FR" b="1" smtClean="0"/>
              <a:t>ressens</a:t>
            </a:r>
            <a:r>
              <a:rPr lang="fr-FR" smtClean="0"/>
              <a:t> </a:t>
            </a:r>
            <a:r>
              <a:rPr lang="fr-FR"/>
              <a:t>une grosse </a:t>
            </a:r>
            <a:r>
              <a:rPr lang="fr-FR"/>
              <a:t>angoisse</a:t>
            </a:r>
            <a:r>
              <a:rPr lang="fr-FR" smtClean="0"/>
              <a:t>.</a:t>
            </a:r>
          </a:p>
          <a:p>
            <a:pPr>
              <a:buAutoNum type="arabicPeriod"/>
            </a:pPr>
            <a:r>
              <a:rPr lang="fr-FR" smtClean="0"/>
              <a:t>Chaque </a:t>
            </a:r>
            <a:r>
              <a:rPr lang="fr-FR"/>
              <a:t>question </a:t>
            </a:r>
            <a:r>
              <a:rPr lang="fr-FR" b="1" smtClean="0"/>
              <a:t>détient</a:t>
            </a:r>
            <a:r>
              <a:rPr lang="fr-FR" smtClean="0"/>
              <a:t> </a:t>
            </a:r>
            <a:r>
              <a:rPr lang="fr-FR"/>
              <a:t>sa </a:t>
            </a:r>
            <a:r>
              <a:rPr lang="fr-FR"/>
              <a:t>réponse</a:t>
            </a:r>
            <a:r>
              <a:rPr lang="fr-FR" smtClean="0"/>
              <a:t>.</a:t>
            </a:r>
          </a:p>
          <a:p>
            <a:pPr>
              <a:buAutoNum type="arabicPeriod"/>
            </a:pPr>
            <a:r>
              <a:rPr lang="fr-FR" smtClean="0"/>
              <a:t>Ce </a:t>
            </a:r>
            <a:r>
              <a:rPr lang="fr-FR"/>
              <a:t>magasin </a:t>
            </a:r>
            <a:r>
              <a:rPr lang="fr-FR" b="1" smtClean="0"/>
              <a:t>contient</a:t>
            </a:r>
            <a:r>
              <a:rPr lang="fr-FR" smtClean="0"/>
              <a:t> </a:t>
            </a:r>
            <a:r>
              <a:rPr lang="fr-FR"/>
              <a:t>des produits venu de la </a:t>
            </a:r>
            <a:r>
              <a:rPr lang="fr-FR"/>
              <a:t>côte</a:t>
            </a:r>
            <a:r>
              <a:rPr lang="fr-FR" smtClean="0"/>
              <a:t>.</a:t>
            </a:r>
          </a:p>
          <a:p>
            <a:pPr>
              <a:buAutoNum type="arabicPeriod"/>
            </a:pPr>
            <a:r>
              <a:rPr lang="fr-FR" smtClean="0"/>
              <a:t>Hier</a:t>
            </a:r>
            <a:r>
              <a:rPr lang="fr-FR"/>
              <a:t>, </a:t>
            </a:r>
            <a:r>
              <a:rPr lang="fr-FR"/>
              <a:t>Yasmine </a:t>
            </a:r>
            <a:r>
              <a:rPr lang="fr-FR" b="1" smtClean="0"/>
              <a:t>obtient</a:t>
            </a:r>
            <a:r>
              <a:rPr lang="fr-FR" smtClean="0"/>
              <a:t> </a:t>
            </a:r>
            <a:r>
              <a:rPr lang="fr-FR"/>
              <a:t>ses nouvelles </a:t>
            </a:r>
            <a:r>
              <a:rPr lang="fr-FR"/>
              <a:t>chaussures</a:t>
            </a:r>
            <a:r>
              <a:rPr lang="fr-FR" smtClean="0"/>
              <a:t>.</a:t>
            </a:r>
          </a:p>
          <a:p>
            <a:pPr>
              <a:buAutoNum type="arabicPeriod"/>
            </a:pPr>
            <a:r>
              <a:rPr lang="fr-FR" smtClean="0"/>
              <a:t>Le patient </a:t>
            </a:r>
            <a:r>
              <a:rPr lang="fr-FR" b="1" smtClean="0"/>
              <a:t>est victime </a:t>
            </a:r>
            <a:r>
              <a:rPr lang="fr-FR" smtClean="0"/>
              <a:t>d’une </a:t>
            </a:r>
            <a:r>
              <a:rPr lang="fr-FR"/>
              <a:t>rage de </a:t>
            </a:r>
            <a:r>
              <a:rPr lang="fr-FR"/>
              <a:t>dent</a:t>
            </a:r>
            <a:r>
              <a:rPr lang="fr-FR" smtClean="0"/>
              <a:t>.</a:t>
            </a:r>
          </a:p>
          <a:p>
            <a:pPr>
              <a:buAutoNum type="arabicPeriod"/>
            </a:pPr>
            <a:r>
              <a:rPr lang="fr-FR"/>
              <a:t>Elle </a:t>
            </a:r>
            <a:r>
              <a:rPr lang="fr-FR" b="1" smtClean="0"/>
              <a:t>incube</a:t>
            </a:r>
            <a:r>
              <a:rPr lang="fr-FR" smtClean="0"/>
              <a:t> </a:t>
            </a:r>
            <a:r>
              <a:rPr lang="fr-FR"/>
              <a:t>trop de rêves en tête, elle ferait mieux de se concentrer sur ses </a:t>
            </a:r>
            <a:r>
              <a:rPr lang="fr-FR"/>
              <a:t>études </a:t>
            </a:r>
            <a:r>
              <a:rPr lang="fr-FR" smtClean="0"/>
              <a:t>!</a:t>
            </a:r>
          </a:p>
          <a:p>
            <a:pPr>
              <a:buAutoNum type="arabicPeriod"/>
            </a:pPr>
            <a:r>
              <a:rPr lang="fr-FR" smtClean="0"/>
              <a:t>Le </a:t>
            </a:r>
            <a:r>
              <a:rPr lang="fr-FR"/>
              <a:t>candidat </a:t>
            </a:r>
            <a:r>
              <a:rPr lang="fr-FR" b="1" smtClean="0"/>
              <a:t>n’est </a:t>
            </a:r>
            <a:r>
              <a:rPr lang="fr-FR" smtClean="0"/>
              <a:t>pas </a:t>
            </a:r>
            <a:r>
              <a:rPr lang="fr-FR" b="1" smtClean="0"/>
              <a:t>venu </a:t>
            </a:r>
            <a:r>
              <a:rPr lang="fr-FR"/>
              <a:t>à</a:t>
            </a:r>
            <a:r>
              <a:rPr lang="fr-FR" smtClean="0"/>
              <a:t> </a:t>
            </a:r>
            <a:r>
              <a:rPr lang="fr-FR"/>
              <a:t>son entretien : il a eu des difficultés sur la route.</a:t>
            </a:r>
            <a:br>
              <a:rPr lang="fr-FR"/>
            </a:br>
            <a:r>
              <a:rPr lang="fr-FR"/>
              <a:t/>
            </a:r>
            <a:br>
              <a:rPr lang="fr-FR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711039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569</TotalTime>
  <Words>449</Words>
  <Application>Microsoft Office PowerPoint</Application>
  <PresentationFormat>Grand écran</PresentationFormat>
  <Paragraphs>42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Garamond</vt:lpstr>
      <vt:lpstr>Wingdings 3</vt:lpstr>
      <vt:lpstr>Brin</vt:lpstr>
      <vt:lpstr>Programme D-CLIC</vt:lpstr>
      <vt:lpstr>IV- 1. Substitue au mot souligné un terme plus précis.</vt:lpstr>
      <vt:lpstr>IV. 2 - Remplacez le verbe mettre par un verbe plus précis </vt:lpstr>
      <vt:lpstr>IV. 3 - Remplacez le verbe faire par un verbe plus précis </vt:lpstr>
      <vt:lpstr>IV. 4 - Remplacez le verbe avoir par un verbe plus précis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 D-CLIC</dc:title>
  <dc:creator>DELL</dc:creator>
  <cp:lastModifiedBy>DELL</cp:lastModifiedBy>
  <cp:revision>4</cp:revision>
  <dcterms:created xsi:type="dcterms:W3CDTF">2022-10-10T12:01:37Z</dcterms:created>
  <dcterms:modified xsi:type="dcterms:W3CDTF">2022-10-10T21:31:27Z</dcterms:modified>
</cp:coreProperties>
</file>