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79" r:id="rId4"/>
    <p:sldId id="282" r:id="rId5"/>
    <p:sldId id="284" r:id="rId6"/>
    <p:sldId id="285" r:id="rId7"/>
    <p:sldId id="286" r:id="rId8"/>
    <p:sldId id="283" r:id="rId9"/>
    <p:sldId id="287" r:id="rId10"/>
    <p:sldId id="291" r:id="rId11"/>
    <p:sldId id="290" r:id="rId12"/>
    <p:sldId id="288" r:id="rId13"/>
    <p:sldId id="289" r:id="rId14"/>
    <p:sldId id="29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1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9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4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9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0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1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FFD28-2391-487F-94F8-6A1F35B1A794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hrefs.com/fr/keyword-gener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Programme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Module : </a:t>
            </a:r>
            <a:r>
              <a:rPr lang="fr-FR" sz="3200" dirty="0" smtClean="0"/>
              <a:t>SEO</a:t>
            </a:r>
          </a:p>
          <a:p>
            <a:r>
              <a:rPr lang="fr-FR" dirty="0"/>
              <a:t>Projet </a:t>
            </a:r>
            <a:r>
              <a:rPr lang="fr-FR" dirty="0" smtClean="0"/>
              <a:t>3 – La sémantique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554182"/>
            <a:ext cx="9888413" cy="54860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rugby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38" y="1295400"/>
            <a:ext cx="5863256" cy="3594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203" y="1468490"/>
            <a:ext cx="4821327" cy="32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554182"/>
            <a:ext cx="9888413" cy="54860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handball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70" y="1437213"/>
            <a:ext cx="4783138" cy="30125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76" y="1549399"/>
            <a:ext cx="4558329" cy="2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554182"/>
            <a:ext cx="9888413" cy="54860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basketball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0" y="1371775"/>
            <a:ext cx="5232398" cy="317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69" y="1371775"/>
            <a:ext cx="4948238" cy="29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554182"/>
            <a:ext cx="9888413" cy="54860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tennis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3" y="1498600"/>
            <a:ext cx="5221288" cy="330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498600"/>
            <a:ext cx="4989513" cy="32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9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IV.4 – 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613202"/>
            <a:ext cx="9888413" cy="342698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dirty="0" smtClean="0"/>
              <a:t>En tant que webmaster </a:t>
            </a:r>
            <a:r>
              <a:rPr lang="fr-FR" dirty="0"/>
              <a:t>chargé d’un site sur l’univers du sport : sport-univers.fr</a:t>
            </a:r>
            <a:br>
              <a:rPr lang="fr-FR" dirty="0"/>
            </a:br>
            <a:r>
              <a:rPr lang="fr-FR" dirty="0" smtClean="0"/>
              <a:t>Le client </a:t>
            </a:r>
            <a:r>
              <a:rPr lang="fr-FR" dirty="0"/>
              <a:t>voudrait réorganiser son site internet </a:t>
            </a:r>
            <a:r>
              <a:rPr lang="fr-FR" dirty="0" smtClean="0"/>
              <a:t>et demande </a:t>
            </a:r>
            <a:r>
              <a:rPr lang="fr-FR" dirty="0"/>
              <a:t>une nouvelle </a:t>
            </a:r>
            <a:r>
              <a:rPr lang="fr-FR" dirty="0" smtClean="0"/>
              <a:t>arborescence</a:t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/>
              <a:t>des thématiques bien précises</a:t>
            </a:r>
            <a:r>
              <a:rPr lang="fr-FR" dirty="0" smtClean="0"/>
              <a:t>.</a:t>
            </a:r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Il souhaiterait parler de football, de rugby, de handball, de basketball et de tennis. Vous devez</a:t>
            </a:r>
            <a:br>
              <a:rPr lang="fr-FR" dirty="0"/>
            </a:br>
            <a:r>
              <a:rPr lang="fr-FR" dirty="0"/>
              <a:t>donc réfléchir à plusieurs sous-niches ou produits pour chacun des sports et créer une structure</a:t>
            </a:r>
            <a:br>
              <a:rPr lang="fr-FR" dirty="0"/>
            </a:br>
            <a:r>
              <a:rPr lang="fr-FR" dirty="0"/>
              <a:t>en silo afin de pouvoir réorganiser le site.</a:t>
            </a:r>
            <a:br>
              <a:rPr lang="fr-FR" dirty="0"/>
            </a:br>
            <a:r>
              <a:rPr lang="fr-FR" smtClean="0"/>
              <a:t>Rendons-nous </a:t>
            </a:r>
            <a:r>
              <a:rPr lang="fr-FR" dirty="0"/>
              <a:t>sur </a:t>
            </a:r>
            <a:r>
              <a:rPr lang="fr-FR" dirty="0" err="1"/>
              <a:t>Mindmeister</a:t>
            </a:r>
            <a:r>
              <a:rPr lang="fr-FR" dirty="0"/>
              <a:t> (ou sur un autre outil si vous préférez) et créez une structure en</a:t>
            </a:r>
            <a:br>
              <a:rPr lang="fr-FR" dirty="0"/>
            </a:br>
            <a:r>
              <a:rPr lang="fr-FR" dirty="0"/>
              <a:t>silo.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7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 - Énoncé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 module </a:t>
            </a:r>
            <a:r>
              <a:rPr lang="fr-FR" dirty="0" smtClean="0"/>
              <a:t>nous </a:t>
            </a:r>
            <a:r>
              <a:rPr lang="fr-FR" dirty="0"/>
              <a:t>a permis d’apprendre les critères de Google et les techniques de rédaction </a:t>
            </a:r>
            <a:r>
              <a:rPr lang="fr-FR" dirty="0" smtClean="0"/>
              <a:t>afin de </a:t>
            </a:r>
            <a:r>
              <a:rPr lang="fr-FR" dirty="0"/>
              <a:t>proposer un contenu le plus optimisé possible.</a:t>
            </a:r>
            <a:br>
              <a:rPr lang="fr-FR" dirty="0"/>
            </a:br>
            <a:r>
              <a:rPr lang="fr-FR" dirty="0"/>
              <a:t>Dans cette liste d’exercice, </a:t>
            </a:r>
            <a:r>
              <a:rPr lang="fr-FR" dirty="0" smtClean="0"/>
              <a:t>nous devrons </a:t>
            </a:r>
            <a:r>
              <a:rPr lang="fr-FR" dirty="0"/>
              <a:t>mettre en pratique tout ce que </a:t>
            </a:r>
            <a:r>
              <a:rPr lang="fr-FR" dirty="0" smtClean="0"/>
              <a:t>nous avons </a:t>
            </a:r>
            <a:r>
              <a:rPr lang="fr-FR" dirty="0"/>
              <a:t>appris.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IV.1 – </a:t>
            </a:r>
            <a:r>
              <a:rPr lang="fr-FR" dirty="0" err="1" smtClean="0"/>
              <a:t>Préréquis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613203"/>
            <a:ext cx="9888413" cy="1466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M" dirty="0" smtClean="0"/>
              <a:t>Le site à étudier est: www.redacteur.com</a:t>
            </a:r>
          </a:p>
          <a:p>
            <a:pPr marL="0" indent="0" algn="ctr">
              <a:buNone/>
            </a:pPr>
            <a:r>
              <a:rPr lang="fr-FR" dirty="0"/>
              <a:t>https://www.redacteur.com/blog/agence-referencement-naturel/</a:t>
            </a:r>
          </a:p>
        </p:txBody>
      </p:sp>
    </p:spTree>
    <p:extLst>
      <p:ext uri="{BB962C8B-B14F-4D97-AF65-F5344CB8AC3E}">
        <p14:creationId xmlns:p14="http://schemas.microsoft.com/office/powerpoint/2010/main" val="7437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2613203"/>
            <a:ext cx="9888413" cy="146642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CM" smtClean="0"/>
              <a:t>Le site à étudier est: www.redacteur.com</a:t>
            </a:r>
          </a:p>
          <a:p>
            <a:pPr marL="0" indent="0" algn="ctr">
              <a:buFont typeface="Arial"/>
              <a:buNone/>
            </a:pPr>
            <a:r>
              <a:rPr lang="fr-FR" smtClean="0"/>
              <a:t>https://www.redacteur.com/blog/agence-referencement-naturel/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2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IV.2 – 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613202"/>
            <a:ext cx="9888413" cy="3426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Tapons </a:t>
            </a:r>
            <a:r>
              <a:rPr lang="fr-FR" dirty="0"/>
              <a:t>une requête sur Google et </a:t>
            </a:r>
            <a:r>
              <a:rPr lang="fr-FR" dirty="0" smtClean="0"/>
              <a:t>identifions 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- Un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 smtClean="0"/>
              <a:t>snippet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referencement</a:t>
            </a:r>
            <a:r>
              <a:rPr lang="fr-FR" dirty="0" smtClean="0"/>
              <a:t> naturel, ou SEO (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), englobe l’ensemble…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813" y="3906591"/>
            <a:ext cx="6810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934794" y="1054859"/>
            <a:ext cx="9888413" cy="44186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- Un </a:t>
            </a:r>
            <a:r>
              <a:rPr lang="fr-FR" dirty="0" err="1"/>
              <a:t>featured</a:t>
            </a:r>
            <a:r>
              <a:rPr lang="fr-FR" dirty="0"/>
              <a:t> </a:t>
            </a:r>
            <a:r>
              <a:rPr lang="fr-FR" dirty="0" err="1"/>
              <a:t>snippet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9" y="1613607"/>
            <a:ext cx="5724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934794" y="1054859"/>
            <a:ext cx="9888413" cy="44186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- </a:t>
            </a:r>
            <a:r>
              <a:rPr lang="fr-FR" dirty="0" smtClean="0"/>
              <a:t>Un Google </a:t>
            </a:r>
            <a:r>
              <a:rPr lang="fr-FR" dirty="0" err="1"/>
              <a:t>Onebox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9" y="1686219"/>
            <a:ext cx="4352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IV.3 – 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613202"/>
            <a:ext cx="9888413" cy="342698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Vous </a:t>
            </a:r>
            <a:r>
              <a:rPr lang="fr-FR" dirty="0"/>
              <a:t>êtes un webmaster chargé d’un site internet spécialisé dans les articles de sport </a:t>
            </a:r>
            <a:r>
              <a:rPr lang="fr-FR" dirty="0" smtClean="0"/>
              <a:t>: sport-univers.fr</a:t>
            </a:r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Vous </a:t>
            </a:r>
            <a:r>
              <a:rPr lang="fr-FR" dirty="0"/>
              <a:t>souhaitez vous positionner </a:t>
            </a:r>
            <a:r>
              <a:rPr lang="fr-FR" dirty="0" smtClean="0"/>
              <a:t>sur ces </a:t>
            </a:r>
            <a:r>
              <a:rPr lang="fr-FR" dirty="0"/>
              <a:t>différentes thématiques. Listez une quinzaine de mot-clé par thématique et classez-les par ordre </a:t>
            </a:r>
            <a:r>
              <a:rPr lang="fr-FR" dirty="0" smtClean="0"/>
              <a:t>d’importance.</a:t>
            </a:r>
          </a:p>
          <a:p>
            <a:pPr marL="0" indent="0" algn="ctr">
              <a:buNone/>
            </a:pPr>
            <a:r>
              <a:rPr lang="fr-FR" dirty="0" smtClean="0"/>
              <a:t>J’utilise le keyword </a:t>
            </a:r>
            <a:r>
              <a:rPr lang="fr-FR" dirty="0" err="1" smtClean="0"/>
              <a:t>generator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ahrefs.com/fr/keyword-generator</a:t>
            </a:r>
            <a:r>
              <a:rPr lang="fr-FR" dirty="0" smtClean="0"/>
              <a:t>,</a:t>
            </a:r>
          </a:p>
          <a:p>
            <a:pPr marL="0" indent="0" algn="ctr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- le football</a:t>
            </a:r>
            <a:br>
              <a:rPr lang="fr-FR" dirty="0"/>
            </a:br>
            <a:r>
              <a:rPr lang="fr-FR" dirty="0"/>
              <a:t>- le rugby</a:t>
            </a:r>
            <a:br>
              <a:rPr lang="fr-FR" dirty="0"/>
            </a:br>
            <a:r>
              <a:rPr lang="fr-FR" dirty="0"/>
              <a:t>- le handball</a:t>
            </a:r>
            <a:br>
              <a:rPr lang="fr-FR" dirty="0"/>
            </a:br>
            <a:r>
              <a:rPr lang="fr-FR" dirty="0"/>
              <a:t>- le basketball</a:t>
            </a:r>
            <a:br>
              <a:rPr lang="fr-FR" dirty="0"/>
            </a:br>
            <a:r>
              <a:rPr lang="fr-FR" dirty="0"/>
              <a:t>- le </a:t>
            </a:r>
            <a:r>
              <a:rPr lang="fr-FR" dirty="0" smtClean="0"/>
              <a:t>tennis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1295402" y="554182"/>
            <a:ext cx="9888413" cy="54860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le football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2184400"/>
            <a:ext cx="5023370" cy="36877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48" y="2648680"/>
            <a:ext cx="4568092" cy="23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5841</TotalTime>
  <Words>130</Words>
  <Application>Microsoft Office PowerPoint</Application>
  <PresentationFormat>Grand écran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Organique</vt:lpstr>
      <vt:lpstr>Programme D-CLIC</vt:lpstr>
      <vt:lpstr>IV - Énoncé</vt:lpstr>
      <vt:lpstr>IV.1 – Préréquis</vt:lpstr>
      <vt:lpstr>Présentation PowerPoint</vt:lpstr>
      <vt:lpstr>IV.2 – Exercice 1</vt:lpstr>
      <vt:lpstr>Présentation PowerPoint</vt:lpstr>
      <vt:lpstr>Présentation PowerPoint</vt:lpstr>
      <vt:lpstr>IV.3 – Exercice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IV.4 – Exercice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Talent4Startup</dc:title>
  <dc:creator>DELL</dc:creator>
  <cp:lastModifiedBy>DELL</cp:lastModifiedBy>
  <cp:revision>73</cp:revision>
  <dcterms:created xsi:type="dcterms:W3CDTF">2022-09-06T16:15:32Z</dcterms:created>
  <dcterms:modified xsi:type="dcterms:W3CDTF">2022-10-07T17:07:02Z</dcterms:modified>
</cp:coreProperties>
</file>