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8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1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9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4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92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0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6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5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3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6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11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2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2FFD28-2391-487F-94F8-6A1F35B1A794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Programme D-CLIC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200" dirty="0" smtClean="0"/>
              <a:t>Module : SEO</a:t>
            </a:r>
          </a:p>
          <a:p>
            <a:r>
              <a:rPr lang="fr-FR" dirty="0" smtClean="0"/>
              <a:t>Projet 5- </a:t>
            </a:r>
            <a:r>
              <a:rPr lang="fr-FR" dirty="0" err="1" smtClean="0"/>
              <a:t>Blackhat</a:t>
            </a:r>
            <a:r>
              <a:rPr lang="fr-FR" dirty="0" smtClean="0"/>
              <a:t> SEO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61" y="0"/>
            <a:ext cx="546031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IV - Énoncé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IV.1 - Content </a:t>
            </a:r>
            <a:r>
              <a:rPr lang="fr-FR" dirty="0" err="1"/>
              <a:t>spinning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Le content </a:t>
            </a:r>
            <a:r>
              <a:rPr lang="fr-FR" dirty="0" err="1"/>
              <a:t>spinning</a:t>
            </a:r>
            <a:r>
              <a:rPr lang="fr-FR" dirty="0"/>
              <a:t> est une technique assez complexe qui permet de rédiger </a:t>
            </a:r>
            <a:r>
              <a:rPr lang="fr-FR" dirty="0" smtClean="0"/>
              <a:t>plusieurs contenus </a:t>
            </a:r>
            <a:r>
              <a:rPr lang="fr-FR" dirty="0"/>
              <a:t>dans un seul contenu. Le but de cette technique est d’obtenir une multitude </a:t>
            </a:r>
            <a:r>
              <a:rPr lang="fr-FR" dirty="0" smtClean="0"/>
              <a:t>de déclinaisons </a:t>
            </a:r>
            <a:r>
              <a:rPr lang="fr-FR" dirty="0"/>
              <a:t>d’un texte de départ afin de nourrir différentes pages d’un site, sans que cela </a:t>
            </a:r>
            <a:r>
              <a:rPr lang="fr-FR" dirty="0" smtClean="0"/>
              <a:t>soit vu </a:t>
            </a:r>
            <a:r>
              <a:rPr lang="fr-FR" dirty="0"/>
              <a:t>comme du contenu dupliqué par Google, et donc sanctionné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Cet outil permet de rédiger facilement un texte sans duplicate content à partir d’un </a:t>
            </a:r>
            <a:r>
              <a:rPr lang="fr-FR" dirty="0" smtClean="0"/>
              <a:t>texte original </a:t>
            </a:r>
            <a:r>
              <a:rPr lang="fr-FR" dirty="0"/>
              <a:t>à </a:t>
            </a:r>
            <a:r>
              <a:rPr lang="fr-FR" dirty="0" err="1"/>
              <a:t>spinner</a:t>
            </a:r>
            <a:r>
              <a:rPr lang="fr-FR" dirty="0"/>
              <a:t>. L’outil est gratuit et parfait pour une campagne de </a:t>
            </a:r>
            <a:r>
              <a:rPr lang="fr-FR" dirty="0" smtClean="0"/>
              <a:t>référencement </a:t>
            </a:r>
            <a:r>
              <a:rPr lang="fr-FR" dirty="0" err="1"/>
              <a:t>seo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6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02" y="478302"/>
            <a:ext cx="8862646" cy="5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6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IV.2 - </a:t>
            </a:r>
            <a:r>
              <a:rPr lang="fr-FR" dirty="0" err="1" smtClean="0"/>
              <a:t>Cloaking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 </a:t>
            </a:r>
            <a:r>
              <a:rPr lang="fr-FR" dirty="0" err="1"/>
              <a:t>cloaking</a:t>
            </a:r>
            <a:r>
              <a:rPr lang="fr-FR" dirty="0"/>
              <a:t> consiste à montrer un contenu différent aux utilisateurs et aux robots. </a:t>
            </a:r>
            <a:r>
              <a:rPr lang="fr-FR" dirty="0" smtClean="0"/>
              <a:t>Cette technique </a:t>
            </a:r>
            <a:r>
              <a:rPr lang="fr-FR" dirty="0"/>
              <a:t>permet de cacher aux robots les contenus de spam. Cela permet de monter </a:t>
            </a:r>
            <a:r>
              <a:rPr lang="fr-FR" dirty="0" smtClean="0"/>
              <a:t>au classement </a:t>
            </a:r>
            <a:r>
              <a:rPr lang="fr-FR" dirty="0"/>
              <a:t>de Google beaucoup plus rapidement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Il existe plusieurs techniques de </a:t>
            </a:r>
            <a:r>
              <a:rPr lang="fr-FR" dirty="0" err="1"/>
              <a:t>cloaking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Cloaking</a:t>
            </a:r>
            <a:r>
              <a:rPr lang="fr-FR" dirty="0"/>
              <a:t> à partir du user agent : il s’agit d’identifier le user agent du visiteur et </a:t>
            </a:r>
            <a:r>
              <a:rPr lang="fr-FR" dirty="0" smtClean="0"/>
              <a:t>d’adapter le </a:t>
            </a:r>
            <a:r>
              <a:rPr lang="fr-FR" dirty="0"/>
              <a:t>contenu en fonction.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7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46" y="633046"/>
            <a:ext cx="10241722" cy="55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925861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/>
              <a:t>IV.3 - Génération de contenu </a:t>
            </a:r>
            <a:r>
              <a:rPr lang="fr-FR" dirty="0" smtClean="0"/>
              <a:t>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dernière technique </a:t>
            </a:r>
            <a:r>
              <a:rPr lang="fr-FR" dirty="0" err="1"/>
              <a:t>BlackHat</a:t>
            </a:r>
            <a:r>
              <a:rPr lang="fr-FR" dirty="0"/>
              <a:t> concerne la génération de contenu automatique.</a:t>
            </a:r>
            <a:br>
              <a:rPr lang="fr-FR" dirty="0"/>
            </a:br>
            <a:r>
              <a:rPr lang="fr-FR" dirty="0"/>
              <a:t>Il est possible de générer des textes entiers automatiquement grâce à des générateurs </a:t>
            </a:r>
            <a:r>
              <a:rPr lang="fr-FR" dirty="0" smtClean="0"/>
              <a:t>de contenu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Ce contenu est généré par programmation, c’est-à-dire qu’il est compilé avec un ensemble </a:t>
            </a:r>
            <a:r>
              <a:rPr lang="fr-FR" dirty="0" smtClean="0"/>
              <a:t>de règles </a:t>
            </a:r>
            <a:r>
              <a:rPr lang="fr-FR" dirty="0"/>
              <a:t>ou de scripts. Cette génération n’est donc pas très précise et propose un texte qui </a:t>
            </a:r>
            <a:r>
              <a:rPr lang="fr-FR" dirty="0" smtClean="0"/>
              <a:t>très souvent </a:t>
            </a:r>
            <a:r>
              <a:rPr lang="fr-FR" dirty="0"/>
              <a:t>n’est pas rédigé dans un français parfait. Il faut donc repasser derrière pour corriger </a:t>
            </a:r>
            <a:r>
              <a:rPr lang="fr-FR" dirty="0" smtClean="0"/>
              <a:t>les fautes </a:t>
            </a:r>
            <a:r>
              <a:rPr lang="fr-FR" dirty="0"/>
              <a:t>de syntaxe et d’orthographe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3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6" y="492369"/>
            <a:ext cx="10536702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6104</TotalTime>
  <Words>82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Organique</vt:lpstr>
      <vt:lpstr>Programme D-CLIC</vt:lpstr>
      <vt:lpstr>IV - Énoncé</vt:lpstr>
      <vt:lpstr>Présentation PowerPoint</vt:lpstr>
      <vt:lpstr>IV.2 - Cloaking</vt:lpstr>
      <vt:lpstr>Présentation PowerPoint</vt:lpstr>
      <vt:lpstr>IV.3 - Génération de contenu automatique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Talent4Startup</dc:title>
  <dc:creator>DELL</dc:creator>
  <cp:lastModifiedBy>DELL</cp:lastModifiedBy>
  <cp:revision>87</cp:revision>
  <cp:lastPrinted>2022-11-07T12:10:30Z</cp:lastPrinted>
  <dcterms:created xsi:type="dcterms:W3CDTF">2022-09-06T16:15:32Z</dcterms:created>
  <dcterms:modified xsi:type="dcterms:W3CDTF">2022-11-07T12:11:49Z</dcterms:modified>
</cp:coreProperties>
</file>