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 roundtripDataSignature="AMtx7miwsppbuZvaC4+hysZ9husFYtdj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ja-JP"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a:t>ベクター画像化する、という意味で各項目の検証が必要？VBで扱っていない項目は検証する必要がない？</a:t>
            </a:r>
            <a:endParaRPr/>
          </a:p>
          <a:p>
            <a:pPr indent="0" lvl="0" marL="0" rtl="0" algn="l">
              <a:spcBef>
                <a:spcPts val="0"/>
              </a:spcBef>
              <a:spcAft>
                <a:spcPts val="0"/>
              </a:spcAft>
              <a:buNone/>
            </a:pPr>
            <a:r>
              <a:t/>
            </a:r>
            <a:endParaRPr/>
          </a:p>
        </p:txBody>
      </p:sp>
      <p:sp>
        <p:nvSpPr>
          <p:cNvPr id="234" name="Google Shape;234;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a:t>ベクター画像化する、という意味で各項目の検証が必要？VBで扱っていない項目は検証する必要がない？</a:t>
            </a:r>
            <a:endParaRPr/>
          </a:p>
          <a:p>
            <a:pPr indent="0" lvl="0" marL="0" rtl="0" algn="l">
              <a:spcBef>
                <a:spcPts val="0"/>
              </a:spcBef>
              <a:spcAft>
                <a:spcPts val="0"/>
              </a:spcAft>
              <a:buNone/>
            </a:pPr>
            <a:r>
              <a:t/>
            </a:r>
            <a:endParaRPr/>
          </a:p>
        </p:txBody>
      </p:sp>
      <p:sp>
        <p:nvSpPr>
          <p:cNvPr id="253" name="Google Shape;253;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a:t>テキストは全部やる</a:t>
            </a:r>
            <a:endParaRPr/>
          </a:p>
          <a:p>
            <a:pPr indent="0" lvl="0" marL="0" rtl="0" algn="l">
              <a:spcBef>
                <a:spcPts val="0"/>
              </a:spcBef>
              <a:spcAft>
                <a:spcPts val="0"/>
              </a:spcAft>
              <a:buNone/>
            </a:pPr>
            <a:r>
              <a:rPr lang="ja-JP"/>
              <a:t>図形は各ジャンルごと＆あやしいやつ</a:t>
            </a:r>
            <a:endParaRPr/>
          </a:p>
          <a:p>
            <a:pPr indent="0" lvl="0" marL="0" rtl="0" algn="l">
              <a:spcBef>
                <a:spcPts val="0"/>
              </a:spcBef>
              <a:spcAft>
                <a:spcPts val="0"/>
              </a:spcAft>
              <a:buNone/>
            </a:pPr>
            <a:r>
              <a:rPr lang="ja-JP"/>
              <a:t>グラフも一般的なやつ＋あやしいの２−３個</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まずテキストから坪野さんとすり合わせする</a:t>
            </a:r>
            <a:endParaRPr/>
          </a:p>
        </p:txBody>
      </p:sp>
      <p:sp>
        <p:nvSpPr>
          <p:cNvPr id="101" name="Google Shape;10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a:t>ベクター画像化する、という意味で各項目の検証が必要？VBで扱っていない項目は検証する必要がない？</a:t>
            </a:r>
            <a:endParaRPr/>
          </a:p>
          <a:p>
            <a:pPr indent="0" lvl="0" marL="0" rtl="0" algn="l">
              <a:spcBef>
                <a:spcPts val="0"/>
              </a:spcBef>
              <a:spcAft>
                <a:spcPts val="0"/>
              </a:spcAft>
              <a:buNone/>
            </a:pPr>
            <a:r>
              <a:t/>
            </a:r>
            <a:endParaRPr/>
          </a:p>
        </p:txBody>
      </p:sp>
      <p:sp>
        <p:nvSpPr>
          <p:cNvPr id="119" name="Google Shape;11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a:t>ベクター画像化する、という意味で各項目の検証が必要？VBで扱っていない項目は検証する必要がない？</a:t>
            </a:r>
            <a:endParaRPr/>
          </a:p>
          <a:p>
            <a:pPr indent="0" lvl="0" marL="0" rtl="0" algn="l">
              <a:spcBef>
                <a:spcPts val="0"/>
              </a:spcBef>
              <a:spcAft>
                <a:spcPts val="0"/>
              </a:spcAft>
              <a:buNone/>
            </a:pPr>
            <a:r>
              <a:t/>
            </a:r>
            <a:endParaRPr/>
          </a:p>
        </p:txBody>
      </p:sp>
      <p:sp>
        <p:nvSpPr>
          <p:cNvPr id="137" name="Google Shape;137;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a:t>ベクター画像化する、という意味で各項目の検証が必要？VBで扱っていない項目は検証する必要がない？</a:t>
            </a:r>
            <a:endParaRPr/>
          </a:p>
          <a:p>
            <a:pPr indent="0" lvl="0" marL="0" rtl="0" algn="l">
              <a:spcBef>
                <a:spcPts val="0"/>
              </a:spcBef>
              <a:spcAft>
                <a:spcPts val="0"/>
              </a:spcAft>
              <a:buNone/>
            </a:pPr>
            <a:r>
              <a:rPr lang="ja-JP"/>
              <a:t>想定テストデータ</a:t>
            </a:r>
            <a:endParaRPr/>
          </a:p>
          <a:p>
            <a:pPr indent="0" lvl="0" marL="0" rtl="0" algn="l">
              <a:spcBef>
                <a:spcPts val="0"/>
              </a:spcBef>
              <a:spcAft>
                <a:spcPts val="0"/>
              </a:spcAft>
              <a:buNone/>
            </a:pPr>
            <a:r>
              <a:rPr lang="ja-JP"/>
              <a:t>→</a:t>
            </a:r>
            <a:endParaRPr/>
          </a:p>
          <a:p>
            <a:pPr indent="0" lvl="0" marL="0" rtl="0" algn="l">
              <a:spcBef>
                <a:spcPts val="0"/>
              </a:spcBef>
              <a:spcAft>
                <a:spcPts val="0"/>
              </a:spcAft>
              <a:buNone/>
            </a:pPr>
            <a:r>
              <a:rPr lang="ja-JP"/>
              <a:t>Asposeで抽出</a:t>
            </a:r>
            <a:endParaRPr/>
          </a:p>
          <a:p>
            <a:pPr indent="0" lvl="0" marL="0" rtl="0" algn="l">
              <a:spcBef>
                <a:spcPts val="0"/>
              </a:spcBef>
              <a:spcAft>
                <a:spcPts val="0"/>
              </a:spcAft>
              <a:buNone/>
            </a:pPr>
            <a:r>
              <a:rPr lang="ja-JP"/>
              <a:t>→</a:t>
            </a:r>
            <a:endParaRPr/>
          </a:p>
          <a:p>
            <a:pPr indent="0" lvl="0" marL="0" rtl="0" algn="l">
              <a:spcBef>
                <a:spcPts val="0"/>
              </a:spcBef>
              <a:spcAft>
                <a:spcPts val="0"/>
              </a:spcAft>
              <a:buNone/>
            </a:pPr>
            <a:r>
              <a:rPr lang="ja-JP"/>
              <a:t>抽出結果の突合</a:t>
            </a:r>
            <a:endParaRPr/>
          </a:p>
          <a:p>
            <a:pPr indent="0" lvl="0" marL="0" rtl="0" algn="l">
              <a:spcBef>
                <a:spcPts val="0"/>
              </a:spcBef>
              <a:spcAft>
                <a:spcPts val="0"/>
              </a:spcAft>
              <a:buNone/>
            </a:pPr>
            <a:r>
              <a:rPr lang="ja-JP"/>
              <a:t>→</a:t>
            </a:r>
            <a:endParaRPr/>
          </a:p>
          <a:p>
            <a:pPr indent="0" lvl="0" marL="0" rtl="0" algn="l">
              <a:spcBef>
                <a:spcPts val="0"/>
              </a:spcBef>
              <a:spcAft>
                <a:spcPts val="0"/>
              </a:spcAft>
              <a:buNone/>
            </a:pPr>
            <a:r>
              <a:rPr lang="ja-JP"/>
              <a:t>もれたパラメータの対応検討</a:t>
            </a:r>
            <a:endParaRPr/>
          </a:p>
          <a:p>
            <a:pPr indent="0" lvl="0" marL="0" rtl="0" algn="l">
              <a:spcBef>
                <a:spcPts val="0"/>
              </a:spcBef>
              <a:spcAft>
                <a:spcPts val="0"/>
              </a:spcAft>
              <a:buNone/>
            </a:pPr>
            <a:r>
              <a:rPr lang="ja-JP"/>
              <a:t>（ex文字の輪郭線の種類、グラデーションの分岐）</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まずAsposeでどこまでプロパティ値を取得できるのかを見てから方針を決めたい</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Asposeの動きによる対応パターン</a:t>
            </a:r>
            <a:endParaRPr/>
          </a:p>
          <a:p>
            <a:pPr indent="0" lvl="0" marL="0" rtl="0" algn="l">
              <a:spcBef>
                <a:spcPts val="0"/>
              </a:spcBef>
              <a:spcAft>
                <a:spcPts val="0"/>
              </a:spcAft>
              <a:buNone/>
            </a:pPr>
            <a:r>
              <a:rPr lang="ja-JP"/>
              <a:t>・とれない、まるめる</a:t>
            </a:r>
            <a:endParaRPr/>
          </a:p>
          <a:p>
            <a:pPr indent="0" lvl="0" marL="0" rtl="0" algn="l">
              <a:spcBef>
                <a:spcPts val="0"/>
              </a:spcBef>
              <a:spcAft>
                <a:spcPts val="0"/>
              </a:spcAft>
              <a:buNone/>
            </a:pPr>
            <a:r>
              <a:rPr lang="ja-JP"/>
              <a:t>・とれる</a:t>
            </a:r>
            <a:endParaRPr/>
          </a:p>
          <a:p>
            <a:pPr indent="0" lvl="0" marL="0" rtl="0" algn="l">
              <a:spcBef>
                <a:spcPts val="0"/>
              </a:spcBef>
              <a:spcAft>
                <a:spcPts val="0"/>
              </a:spcAft>
              <a:buNone/>
            </a:pPr>
            <a:r>
              <a:rPr lang="ja-JP"/>
              <a:t>　・VBで再現できる</a:t>
            </a:r>
            <a:endParaRPr/>
          </a:p>
          <a:p>
            <a:pPr indent="0" lvl="0" marL="0" rtl="0" algn="l">
              <a:spcBef>
                <a:spcPts val="0"/>
              </a:spcBef>
              <a:spcAft>
                <a:spcPts val="0"/>
              </a:spcAft>
              <a:buNone/>
            </a:pPr>
            <a:r>
              <a:rPr lang="ja-JP"/>
              <a:t>　・VBにない</a:t>
            </a:r>
            <a:endParaRPr/>
          </a:p>
          <a:p>
            <a:pPr indent="0" lvl="0" marL="0" rtl="0" algn="l">
              <a:spcBef>
                <a:spcPts val="0"/>
              </a:spcBef>
              <a:spcAft>
                <a:spcPts val="0"/>
              </a:spcAft>
              <a:buNone/>
            </a:pPr>
            <a:r>
              <a:rPr lang="ja-JP"/>
              <a:t>　　　・無視する</a:t>
            </a:r>
            <a:endParaRPr/>
          </a:p>
          <a:p>
            <a:pPr indent="0" lvl="0" marL="0" rtl="0" algn="l">
              <a:spcBef>
                <a:spcPts val="0"/>
              </a:spcBef>
              <a:spcAft>
                <a:spcPts val="0"/>
              </a:spcAft>
              <a:buNone/>
            </a:pPr>
            <a:r>
              <a:rPr lang="ja-JP"/>
              <a:t>　　　・ベクター画像化する</a:t>
            </a:r>
            <a:endParaRPr/>
          </a:p>
          <a:p>
            <a:pPr indent="0" lvl="0" marL="0" rtl="0" algn="l">
              <a:spcBef>
                <a:spcPts val="0"/>
              </a:spcBef>
              <a:spcAft>
                <a:spcPts val="0"/>
              </a:spcAft>
              <a:buNone/>
            </a:pPr>
            <a:r>
              <a:t/>
            </a:r>
            <a:endParaRPr/>
          </a:p>
        </p:txBody>
      </p:sp>
      <p:sp>
        <p:nvSpPr>
          <p:cNvPr id="157" name="Google Shape;15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a:t>ベクター画像化する、という意味で各項目の検証が必要？VBで扱っていない項目は検証する必要がない？</a:t>
            </a:r>
            <a:endParaRPr/>
          </a:p>
          <a:p>
            <a:pPr indent="0" lvl="0" marL="0" rtl="0" algn="l">
              <a:spcBef>
                <a:spcPts val="0"/>
              </a:spcBef>
              <a:spcAft>
                <a:spcPts val="0"/>
              </a:spcAft>
              <a:buNone/>
            </a:pPr>
            <a:r>
              <a:t/>
            </a:r>
            <a:endParaRPr/>
          </a:p>
        </p:txBody>
      </p:sp>
      <p:sp>
        <p:nvSpPr>
          <p:cNvPr id="178" name="Google Shape;17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a:t>ベクター画像化する、という意味で各項目の検証が必要？VBで扱っていない項目は検証する必要がない？</a:t>
            </a:r>
            <a:endParaRPr/>
          </a:p>
          <a:p>
            <a:pPr indent="0" lvl="0" marL="0" rtl="0" algn="l">
              <a:spcBef>
                <a:spcPts val="0"/>
              </a:spcBef>
              <a:spcAft>
                <a:spcPts val="0"/>
              </a:spcAft>
              <a:buNone/>
            </a:pPr>
            <a:r>
              <a:t/>
            </a:r>
            <a:endParaRPr/>
          </a:p>
        </p:txBody>
      </p:sp>
      <p:sp>
        <p:nvSpPr>
          <p:cNvPr id="195" name="Google Shape;195;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a:t>ベクター画像化する、という意味で各項目の検証が必要？VBで扱っていない項目は検証する必要がない？</a:t>
            </a:r>
            <a:endParaRPr/>
          </a:p>
          <a:p>
            <a:pPr indent="0" lvl="0" marL="0" rtl="0" algn="l">
              <a:spcBef>
                <a:spcPts val="0"/>
              </a:spcBef>
              <a:spcAft>
                <a:spcPts val="0"/>
              </a:spcAft>
              <a:buNone/>
            </a:pPr>
            <a:r>
              <a:t/>
            </a:r>
            <a:endParaRPr/>
          </a:p>
        </p:txBody>
      </p:sp>
      <p:sp>
        <p:nvSpPr>
          <p:cNvPr id="213" name="Google Shape;213;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spTree>
      <p:nvGrpSpPr>
        <p:cNvPr id="15" name="Shape 15"/>
        <p:cNvGrpSpPr/>
        <p:nvPr/>
      </p:nvGrpSpPr>
      <p:grpSpPr>
        <a:xfrm>
          <a:off x="0" y="0"/>
          <a:ext cx="0" cy="0"/>
          <a:chOff x="0" y="0"/>
          <a:chExt cx="0" cy="0"/>
        </a:xfrm>
      </p:grpSpPr>
      <p:sp>
        <p:nvSpPr>
          <p:cNvPr id="16" name="Google Shape;1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縦書きテキスト" type="vertTx">
  <p:cSld name="VERTICAL_TEXT">
    <p:spTree>
      <p:nvGrpSpPr>
        <p:cNvPr id="72" name="Shape 72"/>
        <p:cNvGrpSpPr/>
        <p:nvPr/>
      </p:nvGrpSpPr>
      <p:grpSpPr>
        <a:xfrm>
          <a:off x="0" y="0"/>
          <a:ext cx="0" cy="0"/>
          <a:chOff x="0" y="0"/>
          <a:chExt cx="0" cy="0"/>
        </a:xfrm>
      </p:grpSpPr>
      <p:sp>
        <p:nvSpPr>
          <p:cNvPr id="73" name="Google Shape;73;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縦書きタイトルと&#10;縦書きテキスト" type="vertTitleAndTx">
  <p:cSld name="VERTICAL_TITLE_AND_VERTICAL_TEXT">
    <p:spTree>
      <p:nvGrpSpPr>
        <p:cNvPr id="78" name="Shape 78"/>
        <p:cNvGrpSpPr/>
        <p:nvPr/>
      </p:nvGrpSpPr>
      <p:grpSpPr>
        <a:xfrm>
          <a:off x="0" y="0"/>
          <a:ext cx="0" cy="0"/>
          <a:chOff x="0" y="0"/>
          <a:chExt cx="0" cy="0"/>
        </a:xfrm>
      </p:grpSpPr>
      <p:sp>
        <p:nvSpPr>
          <p:cNvPr id="79" name="Google Shape;79;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type="title">
  <p:cSld name="TITLE">
    <p:spTree>
      <p:nvGrpSpPr>
        <p:cNvPr id="21" name="Shape 21"/>
        <p:cNvGrpSpPr/>
        <p:nvPr/>
      </p:nvGrpSpPr>
      <p:grpSpPr>
        <a:xfrm>
          <a:off x="0" y="0"/>
          <a:ext cx="0" cy="0"/>
          <a:chOff x="0" y="0"/>
          <a:chExt cx="0" cy="0"/>
        </a:xfrm>
      </p:grpSpPr>
      <p:sp>
        <p:nvSpPr>
          <p:cNvPr id="22" name="Google Shape;22;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セクション見出し" type="secHead">
  <p:cSld name="SECTION_HEADER">
    <p:spTree>
      <p:nvGrpSpPr>
        <p:cNvPr id="27" name="Shape 27"/>
        <p:cNvGrpSpPr/>
        <p:nvPr/>
      </p:nvGrpSpPr>
      <p:grpSpPr>
        <a:xfrm>
          <a:off x="0" y="0"/>
          <a:ext cx="0" cy="0"/>
          <a:chOff x="0" y="0"/>
          <a:chExt cx="0" cy="0"/>
        </a:xfrm>
      </p:grpSpPr>
      <p:sp>
        <p:nvSpPr>
          <p:cNvPr id="28" name="Google Shape;28;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つのコンテンツ" type="twoObj">
  <p:cSld name="TWO_OBJECTS">
    <p:spTree>
      <p:nvGrpSpPr>
        <p:cNvPr id="33" name="Shape 33"/>
        <p:cNvGrpSpPr/>
        <p:nvPr/>
      </p:nvGrpSpPr>
      <p:grpSpPr>
        <a:xfrm>
          <a:off x="0" y="0"/>
          <a:ext cx="0" cy="0"/>
          <a:chOff x="0" y="0"/>
          <a:chExt cx="0" cy="0"/>
        </a:xfrm>
      </p:grpSpPr>
      <p:sp>
        <p:nvSpPr>
          <p:cNvPr id="34" name="Google Shape;34;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40" name="Shape 40"/>
        <p:cNvGrpSpPr/>
        <p:nvPr/>
      </p:nvGrpSpPr>
      <p:grpSpPr>
        <a:xfrm>
          <a:off x="0" y="0"/>
          <a:ext cx="0" cy="0"/>
          <a:chOff x="0" y="0"/>
          <a:chExt cx="0" cy="0"/>
        </a:xfrm>
      </p:grpSpPr>
      <p:sp>
        <p:nvSpPr>
          <p:cNvPr id="41" name="Google Shape;41;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のみ" type="titleOnly">
  <p:cSld name="TITLE_ONLY">
    <p:spTree>
      <p:nvGrpSpPr>
        <p:cNvPr id="49" name="Shape 49"/>
        <p:cNvGrpSpPr/>
        <p:nvPr/>
      </p:nvGrpSpPr>
      <p:grpSpPr>
        <a:xfrm>
          <a:off x="0" y="0"/>
          <a:ext cx="0" cy="0"/>
          <a:chOff x="0" y="0"/>
          <a:chExt cx="0" cy="0"/>
        </a:xfrm>
      </p:grpSpPr>
      <p:sp>
        <p:nvSpPr>
          <p:cNvPr id="50" name="Google Shape;5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白紙" type="blank">
  <p:cSld name="BLANK">
    <p:spTree>
      <p:nvGrpSpPr>
        <p:cNvPr id="54" name="Shape 54"/>
        <p:cNvGrpSpPr/>
        <p:nvPr/>
      </p:nvGrpSpPr>
      <p:grpSpPr>
        <a:xfrm>
          <a:off x="0" y="0"/>
          <a:ext cx="0" cy="0"/>
          <a:chOff x="0" y="0"/>
          <a:chExt cx="0" cy="0"/>
        </a:xfrm>
      </p:grpSpPr>
      <p:sp>
        <p:nvSpPr>
          <p:cNvPr id="55" name="Google Shape;5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コンテンツ" type="objTx">
  <p:cSld name="OBJECT_WITH_CAPTION_TEXT">
    <p:spTree>
      <p:nvGrpSpPr>
        <p:cNvPr id="58" name="Shape 58"/>
        <p:cNvGrpSpPr/>
        <p:nvPr/>
      </p:nvGrpSpPr>
      <p:grpSpPr>
        <a:xfrm>
          <a:off x="0" y="0"/>
          <a:ext cx="0" cy="0"/>
          <a:chOff x="0" y="0"/>
          <a:chExt cx="0" cy="0"/>
        </a:xfrm>
      </p:grpSpPr>
      <p:sp>
        <p:nvSpPr>
          <p:cNvPr id="59" name="Google Shape;59;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図" type="picTx">
  <p:cSld name="PICTURE_WITH_CAPTION_TEXT">
    <p:spTree>
      <p:nvGrpSpPr>
        <p:cNvPr id="65" name="Shape 65"/>
        <p:cNvGrpSpPr/>
        <p:nvPr/>
      </p:nvGrpSpPr>
      <p:grpSpPr>
        <a:xfrm>
          <a:off x="0" y="0"/>
          <a:ext cx="0" cy="0"/>
          <a:chOff x="0" y="0"/>
          <a:chExt cx="0" cy="0"/>
        </a:xfrm>
      </p:grpSpPr>
      <p:sp>
        <p:nvSpPr>
          <p:cNvPr id="66" name="Google Shape;66;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1"/>
          <p:cNvSpPr/>
          <p:nvPr>
            <p:ph idx="2" type="pic"/>
          </p:nvPr>
        </p:nvSpPr>
        <p:spPr>
          <a:xfrm>
            <a:off x="5183188" y="987425"/>
            <a:ext cx="6172200" cy="4873625"/>
          </a:xfrm>
          <a:prstGeom prst="rect">
            <a:avLst/>
          </a:prstGeom>
          <a:noFill/>
          <a:ln>
            <a:noFill/>
          </a:ln>
        </p:spPr>
      </p:sp>
      <p:sp>
        <p:nvSpPr>
          <p:cNvPr id="68" name="Google Shape;68;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drive.google.com/drive/folders/1vCrOCtmOO2EnFJZfO8sUM9JsV6tQwJe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ja-JP"/>
              <a:t>資料の目的</a:t>
            </a:r>
            <a:endParaRPr/>
          </a:p>
        </p:txBody>
      </p:sp>
      <p:sp>
        <p:nvSpPr>
          <p:cNvPr id="90" name="Google Shape;90;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ja-JP"/>
              <a:t>前提となるAsposeでどういった情報が取得でき、その情報をもとにVB再現ないしベクター画像化がどこまで出来るのかの分岐点を知るために進め方を技術検証含め相談したい</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ja-JP" sz="1800"/>
              <a:t>［方法案］</a:t>
            </a:r>
            <a:endParaRPr sz="1800"/>
          </a:p>
          <a:p>
            <a:pPr indent="0" lvl="0" marL="0" rtl="0" algn="l">
              <a:lnSpc>
                <a:spcPct val="90000"/>
              </a:lnSpc>
              <a:spcBef>
                <a:spcPts val="1000"/>
              </a:spcBef>
              <a:spcAft>
                <a:spcPts val="0"/>
              </a:spcAft>
              <a:buClr>
                <a:schemeClr val="dk1"/>
              </a:buClr>
              <a:buSzPct val="100000"/>
              <a:buNone/>
            </a:pPr>
            <a:r>
              <a:rPr lang="ja-JP" sz="1800"/>
              <a:t>・次ページ以降のオブジェクトを実際にAsposeを使って読みこむ</a:t>
            </a:r>
            <a:endParaRPr sz="1800"/>
          </a:p>
          <a:p>
            <a:pPr indent="0" lvl="0" marL="0" rtl="0" algn="l">
              <a:lnSpc>
                <a:spcPct val="90000"/>
              </a:lnSpc>
              <a:spcBef>
                <a:spcPts val="1000"/>
              </a:spcBef>
              <a:spcAft>
                <a:spcPts val="0"/>
              </a:spcAft>
              <a:buClr>
                <a:schemeClr val="dk1"/>
              </a:buClr>
              <a:buSzPct val="100000"/>
              <a:buNone/>
            </a:pPr>
            <a:r>
              <a:rPr lang="ja-JP" sz="1800"/>
              <a:t>・PPTX上で設定できるけどAsposeで取得できないプロパティ値が無いか</a:t>
            </a:r>
            <a:endParaRPr sz="1800"/>
          </a:p>
          <a:p>
            <a:pPr indent="0" lvl="0" marL="0" rtl="0" algn="l">
              <a:lnSpc>
                <a:spcPct val="90000"/>
              </a:lnSpc>
              <a:spcBef>
                <a:spcPts val="1000"/>
              </a:spcBef>
              <a:spcAft>
                <a:spcPts val="0"/>
              </a:spcAft>
              <a:buClr>
                <a:schemeClr val="dk1"/>
              </a:buClr>
              <a:buSzPct val="100000"/>
              <a:buNone/>
            </a:pPr>
            <a:r>
              <a:rPr lang="ja-JP" sz="1800"/>
              <a:t>　・スプレッドシートと突合する（のがいいか相談したい）</a:t>
            </a:r>
            <a:endParaRPr sz="1800"/>
          </a:p>
          <a:p>
            <a:pPr indent="0" lvl="0" marL="0" rtl="0" algn="l">
              <a:lnSpc>
                <a:spcPct val="90000"/>
              </a:lnSpc>
              <a:spcBef>
                <a:spcPts val="1000"/>
              </a:spcBef>
              <a:spcAft>
                <a:spcPts val="0"/>
              </a:spcAft>
              <a:buClr>
                <a:schemeClr val="dk1"/>
              </a:buClr>
              <a:buSzPct val="100000"/>
              <a:buNone/>
            </a:pPr>
            <a:r>
              <a:rPr lang="ja-JP" sz="1800"/>
              <a:t>・取得はできるがVB上にないプロパティ値について</a:t>
            </a:r>
            <a:endParaRPr sz="1800"/>
          </a:p>
          <a:p>
            <a:pPr indent="0" lvl="0" marL="0" rtl="0" algn="l">
              <a:lnSpc>
                <a:spcPct val="90000"/>
              </a:lnSpc>
              <a:spcBef>
                <a:spcPts val="1000"/>
              </a:spcBef>
              <a:spcAft>
                <a:spcPts val="0"/>
              </a:spcAft>
              <a:buClr>
                <a:schemeClr val="dk1"/>
              </a:buClr>
              <a:buSzPct val="100000"/>
              <a:buNone/>
            </a:pPr>
            <a:r>
              <a:rPr lang="ja-JP" sz="1800"/>
              <a:t>　・ベクター画像化は問題ないか</a:t>
            </a:r>
            <a:endParaRPr sz="1800"/>
          </a:p>
          <a:p>
            <a:pPr indent="0" lvl="0" marL="0" rtl="0" algn="l">
              <a:lnSpc>
                <a:spcPct val="90000"/>
              </a:lnSpc>
              <a:spcBef>
                <a:spcPts val="1000"/>
              </a:spcBef>
              <a:spcAft>
                <a:spcPts val="0"/>
              </a:spcAft>
              <a:buClr>
                <a:schemeClr val="dk1"/>
              </a:buClr>
              <a:buSzPct val="100000"/>
              <a:buNone/>
            </a:pPr>
            <a:r>
              <a:rPr lang="ja-JP" sz="1800"/>
              <a:t>　・無視する</a:t>
            </a:r>
            <a:endParaRPr sz="1800"/>
          </a:p>
          <a:p>
            <a:pPr indent="0" lvl="0" marL="0" rtl="0" algn="l">
              <a:lnSpc>
                <a:spcPct val="90000"/>
              </a:lnSpc>
              <a:spcBef>
                <a:spcPts val="1000"/>
              </a:spcBef>
              <a:spcAft>
                <a:spcPts val="0"/>
              </a:spcAft>
              <a:buClr>
                <a:schemeClr val="dk1"/>
              </a:buClr>
              <a:buSzPct val="100000"/>
              <a:buNone/>
            </a:pPr>
            <a:r>
              <a:rPr lang="ja-JP" sz="1800"/>
              <a:t>　→この方針は検証進めつつ確定していきたい</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0"/>
          <p:cNvSpPr txBox="1"/>
          <p:nvPr/>
        </p:nvSpPr>
        <p:spPr>
          <a:xfrm>
            <a:off x="0" y="130630"/>
            <a:ext cx="264687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2400">
                <a:solidFill>
                  <a:schemeClr val="dk1"/>
                </a:solidFill>
                <a:latin typeface="Arial"/>
                <a:ea typeface="Arial"/>
                <a:cs typeface="Arial"/>
                <a:sym typeface="Arial"/>
              </a:rPr>
              <a:t>テキストボックス</a:t>
            </a:r>
            <a:endParaRPr/>
          </a:p>
        </p:txBody>
      </p:sp>
      <p:cxnSp>
        <p:nvCxnSpPr>
          <p:cNvPr id="237" name="Google Shape;237;p10"/>
          <p:cNvCxnSpPr/>
          <p:nvPr/>
        </p:nvCxnSpPr>
        <p:spPr>
          <a:xfrm>
            <a:off x="0" y="711202"/>
            <a:ext cx="12192000" cy="0"/>
          </a:xfrm>
          <a:prstGeom prst="straightConnector1">
            <a:avLst/>
          </a:prstGeom>
          <a:noFill/>
          <a:ln cap="flat" cmpd="sng" w="9525">
            <a:solidFill>
              <a:srgbClr val="7F7F7F"/>
            </a:solidFill>
            <a:prstDash val="solid"/>
            <a:miter lim="800000"/>
            <a:headEnd len="sm" w="sm" type="none"/>
            <a:tailEnd len="sm" w="sm" type="none"/>
          </a:ln>
        </p:spPr>
      </p:cxnSp>
      <p:sp>
        <p:nvSpPr>
          <p:cNvPr id="238" name="Google Shape;238;p10"/>
          <p:cNvSpPr txBox="1"/>
          <p:nvPr/>
        </p:nvSpPr>
        <p:spPr>
          <a:xfrm>
            <a:off x="230832" y="1751158"/>
            <a:ext cx="141577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Arial"/>
                <a:ea typeface="Arial"/>
                <a:cs typeface="Arial"/>
                <a:sym typeface="Arial"/>
              </a:rPr>
              <a:t>＃３５−３９</a:t>
            </a:r>
            <a:endParaRPr/>
          </a:p>
        </p:txBody>
      </p:sp>
      <p:sp>
        <p:nvSpPr>
          <p:cNvPr id="239" name="Google Shape;239;p10"/>
          <p:cNvSpPr txBox="1"/>
          <p:nvPr/>
        </p:nvSpPr>
        <p:spPr>
          <a:xfrm>
            <a:off x="5209231" y="1765673"/>
            <a:ext cx="630059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Arial"/>
                <a:ea typeface="Arial"/>
                <a:cs typeface="Arial"/>
                <a:sym typeface="Arial"/>
              </a:rPr>
              <a:t>テキストボックス：線単色・線幅2pt</a:t>
            </a:r>
            <a:endParaRPr sz="1600">
              <a:solidFill>
                <a:schemeClr val="dk1"/>
              </a:solidFill>
              <a:latin typeface="Arial"/>
              <a:ea typeface="Arial"/>
              <a:cs typeface="Arial"/>
              <a:sym typeface="Arial"/>
            </a:endParaRPr>
          </a:p>
        </p:txBody>
      </p:sp>
      <p:sp>
        <p:nvSpPr>
          <p:cNvPr id="240" name="Google Shape;240;p10"/>
          <p:cNvSpPr txBox="1"/>
          <p:nvPr/>
        </p:nvSpPr>
        <p:spPr>
          <a:xfrm>
            <a:off x="216318" y="880301"/>
            <a:ext cx="121058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u="sng">
                <a:solidFill>
                  <a:schemeClr val="dk1"/>
                </a:solidFill>
                <a:latin typeface="Arial"/>
                <a:ea typeface="Arial"/>
                <a:cs typeface="Arial"/>
                <a:sym typeface="Arial"/>
              </a:rPr>
              <a:t>スプシの＃</a:t>
            </a:r>
            <a:endParaRPr/>
          </a:p>
        </p:txBody>
      </p:sp>
      <p:sp>
        <p:nvSpPr>
          <p:cNvPr id="241" name="Google Shape;241;p10"/>
          <p:cNvSpPr txBox="1"/>
          <p:nvPr/>
        </p:nvSpPr>
        <p:spPr>
          <a:xfrm>
            <a:off x="2103174" y="880300"/>
            <a:ext cx="195117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u="sng">
                <a:solidFill>
                  <a:schemeClr val="dk1"/>
                </a:solidFill>
                <a:latin typeface="Arial"/>
                <a:ea typeface="Arial"/>
                <a:cs typeface="Arial"/>
                <a:sym typeface="Arial"/>
              </a:rPr>
              <a:t>PPTXオブジェクト</a:t>
            </a:r>
            <a:endParaRPr sz="1600" u="sng">
              <a:solidFill>
                <a:schemeClr val="dk1"/>
              </a:solidFill>
              <a:latin typeface="Arial"/>
              <a:ea typeface="Arial"/>
              <a:cs typeface="Arial"/>
              <a:sym typeface="Arial"/>
            </a:endParaRPr>
          </a:p>
        </p:txBody>
      </p:sp>
      <p:sp>
        <p:nvSpPr>
          <p:cNvPr id="242" name="Google Shape;242;p10"/>
          <p:cNvSpPr txBox="1"/>
          <p:nvPr/>
        </p:nvSpPr>
        <p:spPr>
          <a:xfrm>
            <a:off x="5182929" y="899884"/>
            <a:ext cx="121058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u="sng">
                <a:solidFill>
                  <a:schemeClr val="dk1"/>
                </a:solidFill>
                <a:latin typeface="Arial"/>
                <a:ea typeface="Arial"/>
                <a:cs typeface="Arial"/>
                <a:sym typeface="Arial"/>
              </a:rPr>
              <a:t>設定値解説</a:t>
            </a:r>
            <a:endParaRPr sz="1600" u="sng">
              <a:solidFill>
                <a:schemeClr val="dk1"/>
              </a:solidFill>
              <a:latin typeface="Arial"/>
              <a:ea typeface="Arial"/>
              <a:cs typeface="Arial"/>
              <a:sym typeface="Arial"/>
            </a:endParaRPr>
          </a:p>
        </p:txBody>
      </p:sp>
      <p:sp>
        <p:nvSpPr>
          <p:cNvPr id="243" name="Google Shape;243;p10"/>
          <p:cNvSpPr txBox="1"/>
          <p:nvPr/>
        </p:nvSpPr>
        <p:spPr>
          <a:xfrm rot="960000">
            <a:off x="2124158" y="1747674"/>
            <a:ext cx="2481943" cy="707886"/>
          </a:xfrm>
          <a:prstGeom prst="rect">
            <a:avLst/>
          </a:prstGeom>
          <a:no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ja-JP" sz="2800">
                <a:solidFill>
                  <a:schemeClr val="dk1"/>
                </a:solidFill>
                <a:latin typeface="Arial"/>
                <a:ea typeface="Arial"/>
                <a:cs typeface="Arial"/>
                <a:sym typeface="Arial"/>
              </a:rPr>
              <a:t>あいう12Ab#</a:t>
            </a:r>
            <a:endParaRPr/>
          </a:p>
        </p:txBody>
      </p:sp>
      <p:pic>
        <p:nvPicPr>
          <p:cNvPr descr="メーター が含まれている画像&#10;&#10;自動的に生成された説明" id="244" name="Google Shape;244;p10"/>
          <p:cNvPicPr preferRelativeResize="0"/>
          <p:nvPr/>
        </p:nvPicPr>
        <p:blipFill rotWithShape="1">
          <a:blip r:embed="rId3">
            <a:alphaModFix/>
          </a:blip>
          <a:srcRect b="0" l="0" r="0" t="0"/>
          <a:stretch/>
        </p:blipFill>
        <p:spPr>
          <a:xfrm>
            <a:off x="5267287" y="2101617"/>
            <a:ext cx="2889740" cy="1503844"/>
          </a:xfrm>
          <a:prstGeom prst="rect">
            <a:avLst/>
          </a:prstGeom>
          <a:noFill/>
          <a:ln>
            <a:noFill/>
          </a:ln>
        </p:spPr>
      </p:pic>
      <p:sp>
        <p:nvSpPr>
          <p:cNvPr id="245" name="Google Shape;245;p10"/>
          <p:cNvSpPr txBox="1"/>
          <p:nvPr/>
        </p:nvSpPr>
        <p:spPr>
          <a:xfrm>
            <a:off x="2095128" y="4011903"/>
            <a:ext cx="2560460" cy="632668"/>
          </a:xfrm>
          <a:prstGeom prst="rect">
            <a:avLst/>
          </a:prstGeom>
          <a:noFill/>
          <a:ln cap="flat" cmpd="sng" w="63500">
            <a:solidFill>
              <a:srgbClr val="BBD6E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ja-JP" sz="2800">
                <a:solidFill>
                  <a:schemeClr val="dk1"/>
                </a:solidFill>
                <a:latin typeface="Arial"/>
                <a:ea typeface="Arial"/>
                <a:cs typeface="Arial"/>
                <a:sym typeface="Arial"/>
              </a:rPr>
              <a:t>あいう12Ab#</a:t>
            </a:r>
            <a:endParaRPr/>
          </a:p>
        </p:txBody>
      </p:sp>
      <p:sp>
        <p:nvSpPr>
          <p:cNvPr id="246" name="Google Shape;246;p10"/>
          <p:cNvSpPr txBox="1"/>
          <p:nvPr/>
        </p:nvSpPr>
        <p:spPr>
          <a:xfrm>
            <a:off x="5194716" y="3971844"/>
            <a:ext cx="630059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Arial"/>
                <a:ea typeface="Arial"/>
                <a:cs typeface="Arial"/>
                <a:sym typeface="Arial"/>
              </a:rPr>
              <a:t>テキストボックス：線色グラデーション、ぼかし2pt</a:t>
            </a:r>
            <a:endParaRPr/>
          </a:p>
        </p:txBody>
      </p:sp>
      <p:sp>
        <p:nvSpPr>
          <p:cNvPr id="247" name="Google Shape;247;p10"/>
          <p:cNvSpPr txBox="1"/>
          <p:nvPr/>
        </p:nvSpPr>
        <p:spPr>
          <a:xfrm>
            <a:off x="288889" y="5321672"/>
            <a:ext cx="141577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Arial"/>
                <a:ea typeface="Arial"/>
                <a:cs typeface="Arial"/>
                <a:sym typeface="Arial"/>
              </a:rPr>
              <a:t>＃４０−４１</a:t>
            </a:r>
            <a:endParaRPr/>
          </a:p>
        </p:txBody>
      </p:sp>
      <p:sp>
        <p:nvSpPr>
          <p:cNvPr id="248" name="Google Shape;248;p10"/>
          <p:cNvSpPr txBox="1"/>
          <p:nvPr/>
        </p:nvSpPr>
        <p:spPr>
          <a:xfrm>
            <a:off x="2032841" y="5306283"/>
            <a:ext cx="1334020" cy="369332"/>
          </a:xfrm>
          <a:prstGeom prst="rect">
            <a:avLst/>
          </a:prstGeom>
          <a:solidFill>
            <a:schemeClr val="accent1">
              <a:alpha val="49803"/>
            </a:schemeClr>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Arial"/>
                <a:ea typeface="Arial"/>
                <a:cs typeface="Arial"/>
                <a:sym typeface="Arial"/>
              </a:rPr>
              <a:t>あいAｂ＃!</a:t>
            </a:r>
            <a:endParaRPr sz="1800">
              <a:solidFill>
                <a:schemeClr val="dk1"/>
              </a:solidFill>
              <a:latin typeface="Arial"/>
              <a:ea typeface="Arial"/>
              <a:cs typeface="Arial"/>
              <a:sym typeface="Arial"/>
            </a:endParaRPr>
          </a:p>
        </p:txBody>
      </p:sp>
      <p:sp>
        <p:nvSpPr>
          <p:cNvPr id="249" name="Google Shape;249;p10"/>
          <p:cNvSpPr txBox="1"/>
          <p:nvPr/>
        </p:nvSpPr>
        <p:spPr>
          <a:xfrm>
            <a:off x="5223744" y="5191044"/>
            <a:ext cx="6300597"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Arial"/>
                <a:ea typeface="Arial"/>
                <a:cs typeface="Arial"/>
                <a:sym typeface="Arial"/>
              </a:rPr>
              <a:t>テキスト：あいAに対して透明度50%</a:t>
            </a:r>
            <a:endParaRPr/>
          </a:p>
          <a:p>
            <a:pPr indent="0" lvl="0" marL="0" marR="0" rtl="0" algn="l">
              <a:spcBef>
                <a:spcPts val="0"/>
              </a:spcBef>
              <a:spcAft>
                <a:spcPts val="0"/>
              </a:spcAft>
              <a:buNone/>
            </a:pPr>
            <a:r>
              <a:rPr lang="ja-JP" sz="1600">
                <a:solidFill>
                  <a:schemeClr val="dk1"/>
                </a:solidFill>
                <a:latin typeface="Arial"/>
                <a:ea typeface="Arial"/>
                <a:cs typeface="Arial"/>
                <a:sym typeface="Arial"/>
              </a:rPr>
              <a:t>テキストボックス：透明度50%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1"/>
          <p:cNvSpPr txBox="1"/>
          <p:nvPr/>
        </p:nvSpPr>
        <p:spPr>
          <a:xfrm>
            <a:off x="0" y="130630"/>
            <a:ext cx="264687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2400">
                <a:solidFill>
                  <a:schemeClr val="dk1"/>
                </a:solidFill>
                <a:latin typeface="Arial"/>
                <a:ea typeface="Arial"/>
                <a:cs typeface="Arial"/>
                <a:sym typeface="Arial"/>
              </a:rPr>
              <a:t>フォントパターン</a:t>
            </a:r>
            <a:endParaRPr/>
          </a:p>
        </p:txBody>
      </p:sp>
      <p:cxnSp>
        <p:nvCxnSpPr>
          <p:cNvPr id="256" name="Google Shape;256;p11"/>
          <p:cNvCxnSpPr/>
          <p:nvPr/>
        </p:nvCxnSpPr>
        <p:spPr>
          <a:xfrm>
            <a:off x="0" y="711202"/>
            <a:ext cx="12192000" cy="0"/>
          </a:xfrm>
          <a:prstGeom prst="straightConnector1">
            <a:avLst/>
          </a:prstGeom>
          <a:noFill/>
          <a:ln cap="flat" cmpd="sng" w="9525">
            <a:solidFill>
              <a:srgbClr val="7F7F7F"/>
            </a:solidFill>
            <a:prstDash val="solid"/>
            <a:miter lim="800000"/>
            <a:headEnd len="sm" w="sm" type="none"/>
            <a:tailEnd len="sm" w="sm" type="none"/>
          </a:ln>
        </p:spPr>
      </p:cxnSp>
      <p:sp>
        <p:nvSpPr>
          <p:cNvPr id="257" name="Google Shape;257;p11"/>
          <p:cNvSpPr txBox="1"/>
          <p:nvPr/>
        </p:nvSpPr>
        <p:spPr>
          <a:xfrm>
            <a:off x="230832" y="1751158"/>
            <a:ext cx="121058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Arial"/>
                <a:ea typeface="Arial"/>
                <a:cs typeface="Arial"/>
                <a:sym typeface="Arial"/>
              </a:rPr>
              <a:t>＃１の派生</a:t>
            </a:r>
            <a:endParaRPr/>
          </a:p>
        </p:txBody>
      </p:sp>
      <p:sp>
        <p:nvSpPr>
          <p:cNvPr id="258" name="Google Shape;258;p11"/>
          <p:cNvSpPr txBox="1"/>
          <p:nvPr/>
        </p:nvSpPr>
        <p:spPr>
          <a:xfrm>
            <a:off x="216318" y="880301"/>
            <a:ext cx="121058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u="sng">
                <a:solidFill>
                  <a:schemeClr val="dk1"/>
                </a:solidFill>
                <a:latin typeface="Arial"/>
                <a:ea typeface="Arial"/>
                <a:cs typeface="Arial"/>
                <a:sym typeface="Arial"/>
              </a:rPr>
              <a:t>スプシの＃</a:t>
            </a:r>
            <a:endParaRPr/>
          </a:p>
        </p:txBody>
      </p:sp>
      <p:sp>
        <p:nvSpPr>
          <p:cNvPr id="259" name="Google Shape;259;p11"/>
          <p:cNvSpPr txBox="1"/>
          <p:nvPr/>
        </p:nvSpPr>
        <p:spPr>
          <a:xfrm>
            <a:off x="2103174" y="880300"/>
            <a:ext cx="195117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u="sng">
                <a:solidFill>
                  <a:schemeClr val="dk1"/>
                </a:solidFill>
                <a:latin typeface="Arial"/>
                <a:ea typeface="Arial"/>
                <a:cs typeface="Arial"/>
                <a:sym typeface="Arial"/>
              </a:rPr>
              <a:t>PPTXオブジェクト</a:t>
            </a:r>
            <a:endParaRPr sz="1600" u="sng">
              <a:solidFill>
                <a:schemeClr val="dk1"/>
              </a:solidFill>
              <a:latin typeface="Arial"/>
              <a:ea typeface="Arial"/>
              <a:cs typeface="Arial"/>
              <a:sym typeface="Arial"/>
            </a:endParaRPr>
          </a:p>
        </p:txBody>
      </p:sp>
      <p:sp>
        <p:nvSpPr>
          <p:cNvPr id="260" name="Google Shape;260;p11"/>
          <p:cNvSpPr txBox="1"/>
          <p:nvPr/>
        </p:nvSpPr>
        <p:spPr>
          <a:xfrm>
            <a:off x="5182929" y="899884"/>
            <a:ext cx="121058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u="sng">
                <a:solidFill>
                  <a:schemeClr val="dk1"/>
                </a:solidFill>
                <a:latin typeface="Arial"/>
                <a:ea typeface="Arial"/>
                <a:cs typeface="Arial"/>
                <a:sym typeface="Arial"/>
              </a:rPr>
              <a:t>設定値解説</a:t>
            </a:r>
            <a:endParaRPr sz="1600" u="sng">
              <a:solidFill>
                <a:schemeClr val="dk1"/>
              </a:solidFill>
              <a:latin typeface="Arial"/>
              <a:ea typeface="Arial"/>
              <a:cs typeface="Arial"/>
              <a:sym typeface="Arial"/>
            </a:endParaRPr>
          </a:p>
        </p:txBody>
      </p:sp>
      <p:sp>
        <p:nvSpPr>
          <p:cNvPr id="261" name="Google Shape;261;p11"/>
          <p:cNvSpPr txBox="1"/>
          <p:nvPr/>
        </p:nvSpPr>
        <p:spPr>
          <a:xfrm>
            <a:off x="2146717" y="1736643"/>
            <a:ext cx="121058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Meiryo"/>
                <a:ea typeface="Meiryo"/>
                <a:cs typeface="Meiryo"/>
                <a:sym typeface="Meiryo"/>
              </a:rPr>
              <a:t>こんにちは</a:t>
            </a:r>
            <a:endParaRPr/>
          </a:p>
        </p:txBody>
      </p:sp>
      <p:sp>
        <p:nvSpPr>
          <p:cNvPr id="262" name="Google Shape;262;p11"/>
          <p:cNvSpPr txBox="1"/>
          <p:nvPr/>
        </p:nvSpPr>
        <p:spPr>
          <a:xfrm>
            <a:off x="2103174" y="2334260"/>
            <a:ext cx="121058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Arial"/>
                <a:ea typeface="Arial"/>
                <a:cs typeface="Arial"/>
                <a:sym typeface="Arial"/>
              </a:rPr>
              <a:t>안녕하세요</a:t>
            </a:r>
            <a:endParaRPr sz="1600">
              <a:solidFill>
                <a:schemeClr val="dk1"/>
              </a:solidFill>
              <a:latin typeface="Arial"/>
              <a:ea typeface="Arial"/>
              <a:cs typeface="Arial"/>
              <a:sym typeface="Arial"/>
            </a:endParaRPr>
          </a:p>
        </p:txBody>
      </p:sp>
      <p:sp>
        <p:nvSpPr>
          <p:cNvPr id="263" name="Google Shape;263;p11"/>
          <p:cNvSpPr txBox="1"/>
          <p:nvPr/>
        </p:nvSpPr>
        <p:spPr>
          <a:xfrm>
            <a:off x="2103174" y="3007908"/>
            <a:ext cx="59503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Arial"/>
                <a:ea typeface="Arial"/>
                <a:cs typeface="Arial"/>
                <a:sym typeface="Arial"/>
              </a:rPr>
              <a:t>你好</a:t>
            </a:r>
            <a:endParaRPr sz="1600">
              <a:solidFill>
                <a:schemeClr val="dk1"/>
              </a:solidFill>
              <a:latin typeface="Arial"/>
              <a:ea typeface="Arial"/>
              <a:cs typeface="Arial"/>
              <a:sym typeface="Arial"/>
            </a:endParaRPr>
          </a:p>
        </p:txBody>
      </p:sp>
      <p:sp>
        <p:nvSpPr>
          <p:cNvPr id="264" name="Google Shape;264;p11"/>
          <p:cNvSpPr txBox="1"/>
          <p:nvPr/>
        </p:nvSpPr>
        <p:spPr>
          <a:xfrm>
            <a:off x="2103174" y="3698434"/>
            <a:ext cx="141577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Arial"/>
                <a:ea typeface="Arial"/>
                <a:cs typeface="Arial"/>
                <a:sym typeface="Arial"/>
              </a:rPr>
              <a:t>Привет</a:t>
            </a:r>
            <a:endParaRPr sz="1600">
              <a:solidFill>
                <a:schemeClr val="dk1"/>
              </a:solidFill>
              <a:latin typeface="Arial"/>
              <a:ea typeface="Arial"/>
              <a:cs typeface="Arial"/>
              <a:sym typeface="Arial"/>
            </a:endParaRPr>
          </a:p>
        </p:txBody>
      </p:sp>
      <p:sp>
        <p:nvSpPr>
          <p:cNvPr id="265" name="Google Shape;265;p11"/>
          <p:cNvSpPr txBox="1"/>
          <p:nvPr/>
        </p:nvSpPr>
        <p:spPr>
          <a:xfrm>
            <a:off x="2103174" y="4444250"/>
            <a:ext cx="7280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Arial"/>
                <a:ea typeface="Arial"/>
                <a:cs typeface="Arial"/>
                <a:sym typeface="Arial"/>
              </a:rPr>
              <a:t>नमस्ते</a:t>
            </a:r>
            <a:endParaRPr sz="1600">
              <a:solidFill>
                <a:schemeClr val="dk1"/>
              </a:solidFill>
              <a:latin typeface="Arial"/>
              <a:ea typeface="Arial"/>
              <a:cs typeface="Arial"/>
              <a:sym typeface="Arial"/>
            </a:endParaRPr>
          </a:p>
        </p:txBody>
      </p:sp>
      <p:sp>
        <p:nvSpPr>
          <p:cNvPr id="266" name="Google Shape;266;p11"/>
          <p:cNvSpPr txBox="1"/>
          <p:nvPr/>
        </p:nvSpPr>
        <p:spPr>
          <a:xfrm>
            <a:off x="5226472" y="1736643"/>
            <a:ext cx="187583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Meiryo"/>
                <a:ea typeface="Meiryo"/>
                <a:cs typeface="Meiryo"/>
                <a:sym typeface="Meiryo"/>
              </a:rPr>
              <a:t>メイリオ x 日本語</a:t>
            </a:r>
            <a:endParaRPr/>
          </a:p>
        </p:txBody>
      </p:sp>
      <p:sp>
        <p:nvSpPr>
          <p:cNvPr id="267" name="Google Shape;267;p11"/>
          <p:cNvSpPr txBox="1"/>
          <p:nvPr/>
        </p:nvSpPr>
        <p:spPr>
          <a:xfrm>
            <a:off x="5182929" y="2334260"/>
            <a:ext cx="252665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Arial"/>
                <a:ea typeface="Arial"/>
                <a:cs typeface="Arial"/>
                <a:sym typeface="Arial"/>
              </a:rPr>
              <a:t>맑은 고딕 (本文) x 韓国語</a:t>
            </a:r>
            <a:endParaRPr sz="1600">
              <a:solidFill>
                <a:schemeClr val="dk1"/>
              </a:solidFill>
              <a:latin typeface="Arial"/>
              <a:ea typeface="Arial"/>
              <a:cs typeface="Arial"/>
              <a:sym typeface="Arial"/>
            </a:endParaRPr>
          </a:p>
        </p:txBody>
      </p:sp>
      <p:sp>
        <p:nvSpPr>
          <p:cNvPr id="268" name="Google Shape;268;p11"/>
          <p:cNvSpPr txBox="1"/>
          <p:nvPr/>
        </p:nvSpPr>
        <p:spPr>
          <a:xfrm>
            <a:off x="5182929" y="3007908"/>
            <a:ext cx="2877711"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Arial"/>
                <a:ea typeface="Arial"/>
                <a:cs typeface="Arial"/>
                <a:sym typeface="Arial"/>
              </a:rPr>
              <a:t>等线 (本文) x 中国語（簡体）</a:t>
            </a:r>
            <a:endParaRPr sz="1600">
              <a:solidFill>
                <a:schemeClr val="dk1"/>
              </a:solidFill>
              <a:latin typeface="Arial"/>
              <a:ea typeface="Arial"/>
              <a:cs typeface="Arial"/>
              <a:sym typeface="Arial"/>
            </a:endParaRPr>
          </a:p>
        </p:txBody>
      </p:sp>
      <p:sp>
        <p:nvSpPr>
          <p:cNvPr id="269" name="Google Shape;269;p11"/>
          <p:cNvSpPr txBox="1"/>
          <p:nvPr/>
        </p:nvSpPr>
        <p:spPr>
          <a:xfrm>
            <a:off x="5182929" y="3698434"/>
            <a:ext cx="366318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Arial"/>
                <a:ea typeface="Arial"/>
                <a:cs typeface="Arial"/>
                <a:sym typeface="Arial"/>
              </a:rPr>
              <a:t>游ゴシック Regular (本文) x ロシア語</a:t>
            </a:r>
            <a:endParaRPr sz="1600">
              <a:solidFill>
                <a:schemeClr val="dk1"/>
              </a:solidFill>
              <a:latin typeface="Arial"/>
              <a:ea typeface="Arial"/>
              <a:cs typeface="Arial"/>
              <a:sym typeface="Arial"/>
            </a:endParaRPr>
          </a:p>
        </p:txBody>
      </p:sp>
      <p:sp>
        <p:nvSpPr>
          <p:cNvPr id="270" name="Google Shape;270;p11"/>
          <p:cNvSpPr txBox="1"/>
          <p:nvPr/>
        </p:nvSpPr>
        <p:spPr>
          <a:xfrm>
            <a:off x="5182929" y="4444250"/>
            <a:ext cx="296427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Arial"/>
                <a:ea typeface="Arial"/>
                <a:cs typeface="Arial"/>
                <a:sym typeface="Arial"/>
              </a:rPr>
              <a:t>Mangal (本文) x ヒンディー語</a:t>
            </a:r>
            <a:endParaRPr sz="1600">
              <a:solidFill>
                <a:schemeClr val="dk1"/>
              </a:solidFill>
              <a:latin typeface="Arial"/>
              <a:ea typeface="Arial"/>
              <a:cs typeface="Arial"/>
              <a:sym typeface="Arial"/>
            </a:endParaRPr>
          </a:p>
        </p:txBody>
      </p:sp>
      <p:sp>
        <p:nvSpPr>
          <p:cNvPr id="271" name="Google Shape;271;p11"/>
          <p:cNvSpPr txBox="1"/>
          <p:nvPr/>
        </p:nvSpPr>
        <p:spPr>
          <a:xfrm>
            <a:off x="2132202" y="5437785"/>
            <a:ext cx="223651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Meiryo"/>
                <a:ea typeface="Meiryo"/>
                <a:cs typeface="Meiryo"/>
                <a:sym typeface="Meiryo"/>
              </a:rPr>
              <a:t>こんにちは안녕하세요</a:t>
            </a:r>
            <a:endParaRPr sz="1600">
              <a:solidFill>
                <a:schemeClr val="dk1"/>
              </a:solidFill>
              <a:latin typeface="Meiryo"/>
              <a:ea typeface="Meiryo"/>
              <a:cs typeface="Meiryo"/>
              <a:sym typeface="Meiryo"/>
            </a:endParaRPr>
          </a:p>
          <a:p>
            <a:pPr indent="0" lvl="0" marL="0" marR="0" rtl="0" algn="l">
              <a:spcBef>
                <a:spcPts val="0"/>
              </a:spcBef>
              <a:spcAft>
                <a:spcPts val="0"/>
              </a:spcAft>
              <a:buNone/>
            </a:pPr>
            <a:r>
              <a:rPr lang="ja-JP" sz="1600">
                <a:solidFill>
                  <a:schemeClr val="dk1"/>
                </a:solidFill>
                <a:latin typeface="Meiryo"/>
                <a:ea typeface="Meiryo"/>
                <a:cs typeface="Meiryo"/>
                <a:sym typeface="Meiryo"/>
              </a:rPr>
              <a:t>नमस्ते</a:t>
            </a:r>
            <a:endParaRPr/>
          </a:p>
          <a:p>
            <a:pPr indent="0" lvl="0" marL="0" marR="0" rtl="0" algn="l">
              <a:spcBef>
                <a:spcPts val="0"/>
              </a:spcBef>
              <a:spcAft>
                <a:spcPts val="0"/>
              </a:spcAft>
              <a:buNone/>
            </a:pPr>
            <a:r>
              <a:t/>
            </a:r>
            <a:endParaRPr sz="1600">
              <a:solidFill>
                <a:schemeClr val="dk1"/>
              </a:solidFill>
              <a:latin typeface="Meiryo"/>
              <a:ea typeface="Meiryo"/>
              <a:cs typeface="Meiryo"/>
              <a:sym typeface="Meiryo"/>
            </a:endParaRPr>
          </a:p>
        </p:txBody>
      </p:sp>
      <p:sp>
        <p:nvSpPr>
          <p:cNvPr id="272" name="Google Shape;272;p11"/>
          <p:cNvSpPr txBox="1"/>
          <p:nvPr/>
        </p:nvSpPr>
        <p:spPr>
          <a:xfrm>
            <a:off x="5182929" y="5388373"/>
            <a:ext cx="223651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Meiryo"/>
                <a:ea typeface="Meiryo"/>
                <a:cs typeface="Meiryo"/>
                <a:sym typeface="Meiryo"/>
              </a:rPr>
              <a:t>※上述の複合パターン</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ja-JP"/>
              <a:t>サンプルデータ置き場</a:t>
            </a:r>
            <a:endParaRPr/>
          </a:p>
        </p:txBody>
      </p:sp>
      <p:sp>
        <p:nvSpPr>
          <p:cNvPr id="97" name="Google Shape;9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ja-JP" u="sng">
                <a:solidFill>
                  <a:schemeClr val="hlink"/>
                </a:solidFill>
                <a:hlinkClick r:id="rId3"/>
              </a:rPr>
              <a:t>https://drive.google.com/drive/folders/1vCrOCtmOO2EnFJZfO8sUM9JsV6tQwJeu</a:t>
            </a:r>
            <a:endParaRPr/>
          </a:p>
          <a:p>
            <a:pPr indent="0" lvl="0" marL="0" rtl="0" algn="l">
              <a:lnSpc>
                <a:spcPct val="90000"/>
              </a:lnSpc>
              <a:spcBef>
                <a:spcPts val="1000"/>
              </a:spcBef>
              <a:spcAft>
                <a:spcPts val="0"/>
              </a:spcAft>
              <a:buClr>
                <a:schemeClr val="dk1"/>
              </a:buClr>
              <a:buSzPts val="1800"/>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nvSpPr>
        <p:spPr>
          <a:xfrm>
            <a:off x="0" y="130630"/>
            <a:ext cx="141577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ja-JP" sz="2400" u="none" cap="none" strike="noStrike">
                <a:solidFill>
                  <a:schemeClr val="dk1"/>
                </a:solidFill>
                <a:latin typeface="Arial"/>
                <a:ea typeface="Arial"/>
                <a:cs typeface="Arial"/>
                <a:sym typeface="Arial"/>
              </a:rPr>
              <a:t>テキスト</a:t>
            </a:r>
            <a:endParaRPr/>
          </a:p>
        </p:txBody>
      </p:sp>
      <p:cxnSp>
        <p:nvCxnSpPr>
          <p:cNvPr id="104" name="Google Shape;104;p3"/>
          <p:cNvCxnSpPr/>
          <p:nvPr/>
        </p:nvCxnSpPr>
        <p:spPr>
          <a:xfrm>
            <a:off x="0" y="711202"/>
            <a:ext cx="12192000" cy="0"/>
          </a:xfrm>
          <a:prstGeom prst="straightConnector1">
            <a:avLst/>
          </a:prstGeom>
          <a:noFill/>
          <a:ln cap="flat" cmpd="sng" w="9525">
            <a:solidFill>
              <a:srgbClr val="7F7F7F"/>
            </a:solidFill>
            <a:prstDash val="solid"/>
            <a:miter lim="800000"/>
            <a:headEnd len="sm" w="sm" type="none"/>
            <a:tailEnd len="sm" w="sm" type="none"/>
          </a:ln>
        </p:spPr>
      </p:cxnSp>
      <p:sp>
        <p:nvSpPr>
          <p:cNvPr id="105" name="Google Shape;105;p3"/>
          <p:cNvSpPr txBox="1"/>
          <p:nvPr/>
        </p:nvSpPr>
        <p:spPr>
          <a:xfrm>
            <a:off x="2218766" y="1751158"/>
            <a:ext cx="2612572"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ja-JP" sz="2400">
                <a:solidFill>
                  <a:schemeClr val="dk1"/>
                </a:solidFill>
                <a:latin typeface="Arial"/>
                <a:ea typeface="Arial"/>
                <a:cs typeface="Arial"/>
                <a:sym typeface="Arial"/>
              </a:rPr>
              <a:t>あ</a:t>
            </a:r>
            <a:r>
              <a:rPr lang="ja-JP" sz="2400" u="sng">
                <a:solidFill>
                  <a:schemeClr val="dk1"/>
                </a:solidFill>
                <a:latin typeface="Arial"/>
                <a:ea typeface="Arial"/>
                <a:cs typeface="Arial"/>
                <a:sym typeface="Arial"/>
              </a:rPr>
              <a:t>い</a:t>
            </a:r>
            <a:r>
              <a:rPr b="1" lang="ja-JP" sz="4000" strike="sngStrike">
                <a:solidFill>
                  <a:schemeClr val="dk1"/>
                </a:solidFill>
                <a:highlight>
                  <a:srgbClr val="FFFF00"/>
                </a:highlight>
                <a:latin typeface="Arial"/>
                <a:ea typeface="Arial"/>
                <a:cs typeface="Arial"/>
                <a:sym typeface="Arial"/>
              </a:rPr>
              <a:t>う</a:t>
            </a:r>
            <a:r>
              <a:rPr baseline="30000" lang="ja-JP" sz="2400">
                <a:solidFill>
                  <a:srgbClr val="FF0000"/>
                </a:solidFill>
                <a:latin typeface="Arial"/>
                <a:ea typeface="Arial"/>
                <a:cs typeface="Arial"/>
                <a:sym typeface="Arial"/>
              </a:rPr>
              <a:t>え</a:t>
            </a:r>
            <a:r>
              <a:rPr baseline="-25000" lang="ja-JP" sz="2400">
                <a:solidFill>
                  <a:srgbClr val="FF0000"/>
                </a:solidFill>
                <a:latin typeface="Arial"/>
                <a:ea typeface="Arial"/>
                <a:cs typeface="Arial"/>
                <a:sym typeface="Arial"/>
              </a:rPr>
              <a:t>お</a:t>
            </a:r>
            <a:endParaRPr baseline="-25000" sz="2400">
              <a:solidFill>
                <a:srgbClr val="FF0000"/>
              </a:solidFill>
              <a:latin typeface="Arial"/>
              <a:ea typeface="Arial"/>
              <a:cs typeface="Arial"/>
              <a:sym typeface="Arial"/>
            </a:endParaRPr>
          </a:p>
        </p:txBody>
      </p:sp>
      <p:sp>
        <p:nvSpPr>
          <p:cNvPr id="106" name="Google Shape;106;p3"/>
          <p:cNvSpPr txBox="1"/>
          <p:nvPr/>
        </p:nvSpPr>
        <p:spPr>
          <a:xfrm>
            <a:off x="230832" y="1751158"/>
            <a:ext cx="121058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Arial"/>
                <a:ea typeface="Arial"/>
                <a:cs typeface="Arial"/>
                <a:sym typeface="Arial"/>
              </a:rPr>
              <a:t>＃１〜＃９</a:t>
            </a:r>
            <a:endParaRPr/>
          </a:p>
        </p:txBody>
      </p:sp>
      <p:sp>
        <p:nvSpPr>
          <p:cNvPr id="107" name="Google Shape;107;p3"/>
          <p:cNvSpPr txBox="1"/>
          <p:nvPr/>
        </p:nvSpPr>
        <p:spPr>
          <a:xfrm>
            <a:off x="5209231" y="1765673"/>
            <a:ext cx="6300597"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Arial"/>
                <a:ea typeface="Arial"/>
                <a:cs typeface="Arial"/>
                <a:sym typeface="Arial"/>
              </a:rPr>
              <a:t>あ：HGP創英角ｺﾞｼｯｸUB、斜体、24pts</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ja-JP" sz="1600">
                <a:solidFill>
                  <a:schemeClr val="dk1"/>
                </a:solidFill>
                <a:latin typeface="Arial"/>
                <a:ea typeface="Arial"/>
                <a:cs typeface="Arial"/>
                <a:sym typeface="Arial"/>
              </a:rPr>
              <a:t>い：HGP創英角ｺﾞｼｯｸUB、下線、 24pts</a:t>
            </a:r>
            <a:endParaRPr/>
          </a:p>
          <a:p>
            <a:pPr indent="0" lvl="0" marL="0" marR="0" rtl="0" algn="l">
              <a:spcBef>
                <a:spcPts val="0"/>
              </a:spcBef>
              <a:spcAft>
                <a:spcPts val="0"/>
              </a:spcAft>
              <a:buNone/>
            </a:pPr>
            <a:r>
              <a:rPr lang="ja-JP" sz="1600">
                <a:solidFill>
                  <a:schemeClr val="dk1"/>
                </a:solidFill>
                <a:latin typeface="Arial"/>
                <a:ea typeface="Arial"/>
                <a:cs typeface="Arial"/>
                <a:sym typeface="Arial"/>
              </a:rPr>
              <a:t>う：游ゴシック Regular (本文)、40pts、背景色あり、打ち消し線</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ja-JP" sz="1600">
                <a:solidFill>
                  <a:schemeClr val="dk1"/>
                </a:solidFill>
                <a:latin typeface="Arial"/>
                <a:ea typeface="Arial"/>
                <a:cs typeface="Arial"/>
                <a:sym typeface="Arial"/>
              </a:rPr>
              <a:t>え：游ゴシック Regular (本文) 、 24pts、上付き、文字色あり</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ja-JP" sz="1600">
                <a:solidFill>
                  <a:schemeClr val="dk1"/>
                </a:solidFill>
                <a:latin typeface="Arial"/>
                <a:ea typeface="Arial"/>
                <a:cs typeface="Arial"/>
                <a:sym typeface="Arial"/>
              </a:rPr>
              <a:t>お：游ゴシック Regular (本文) 、 24pts、下付き、文字色あり</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ja-JP" sz="1600">
                <a:solidFill>
                  <a:schemeClr val="dk1"/>
                </a:solidFill>
                <a:latin typeface="Arial"/>
                <a:ea typeface="Arial"/>
                <a:cs typeface="Arial"/>
                <a:sym typeface="Arial"/>
              </a:rPr>
              <a:t>あい：文字間隔6pts</a:t>
            </a:r>
            <a:endParaRPr/>
          </a:p>
          <a:p>
            <a:pPr indent="0" lvl="0" marL="0" marR="0" rtl="0" algn="l">
              <a:spcBef>
                <a:spcPts val="0"/>
              </a:spcBef>
              <a:spcAft>
                <a:spcPts val="0"/>
              </a:spcAft>
              <a:buNone/>
            </a:pPr>
            <a:r>
              <a:rPr lang="ja-JP" sz="1600">
                <a:solidFill>
                  <a:schemeClr val="dk1"/>
                </a:solidFill>
                <a:latin typeface="Arial"/>
                <a:ea typeface="Arial"/>
                <a:cs typeface="Arial"/>
                <a:sym typeface="Arial"/>
              </a:rPr>
              <a:t>うえ：文字間隔3pts</a:t>
            </a:r>
            <a:endParaRPr/>
          </a:p>
        </p:txBody>
      </p:sp>
      <p:sp>
        <p:nvSpPr>
          <p:cNvPr id="108" name="Google Shape;108;p3"/>
          <p:cNvSpPr txBox="1"/>
          <p:nvPr/>
        </p:nvSpPr>
        <p:spPr>
          <a:xfrm>
            <a:off x="216318" y="880301"/>
            <a:ext cx="121058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u="sng">
                <a:solidFill>
                  <a:schemeClr val="dk1"/>
                </a:solidFill>
                <a:latin typeface="Arial"/>
                <a:ea typeface="Arial"/>
                <a:cs typeface="Arial"/>
                <a:sym typeface="Arial"/>
              </a:rPr>
              <a:t>スプシの＃</a:t>
            </a:r>
            <a:endParaRPr/>
          </a:p>
        </p:txBody>
      </p:sp>
      <p:sp>
        <p:nvSpPr>
          <p:cNvPr id="109" name="Google Shape;109;p3"/>
          <p:cNvSpPr txBox="1"/>
          <p:nvPr/>
        </p:nvSpPr>
        <p:spPr>
          <a:xfrm>
            <a:off x="2103174" y="880300"/>
            <a:ext cx="195117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u="sng">
                <a:solidFill>
                  <a:schemeClr val="dk1"/>
                </a:solidFill>
                <a:latin typeface="Arial"/>
                <a:ea typeface="Arial"/>
                <a:cs typeface="Arial"/>
                <a:sym typeface="Arial"/>
              </a:rPr>
              <a:t>PPTXオブジェクト</a:t>
            </a:r>
            <a:endParaRPr sz="1600" u="sng">
              <a:solidFill>
                <a:schemeClr val="dk1"/>
              </a:solidFill>
              <a:latin typeface="Arial"/>
              <a:ea typeface="Arial"/>
              <a:cs typeface="Arial"/>
              <a:sym typeface="Arial"/>
            </a:endParaRPr>
          </a:p>
        </p:txBody>
      </p:sp>
      <p:sp>
        <p:nvSpPr>
          <p:cNvPr id="110" name="Google Shape;110;p3"/>
          <p:cNvSpPr txBox="1"/>
          <p:nvPr/>
        </p:nvSpPr>
        <p:spPr>
          <a:xfrm>
            <a:off x="5182929" y="899884"/>
            <a:ext cx="121058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u="sng">
                <a:solidFill>
                  <a:schemeClr val="dk1"/>
                </a:solidFill>
                <a:latin typeface="Arial"/>
                <a:ea typeface="Arial"/>
                <a:cs typeface="Arial"/>
                <a:sym typeface="Arial"/>
              </a:rPr>
              <a:t>設定値解説</a:t>
            </a:r>
            <a:endParaRPr sz="1600" u="sng">
              <a:solidFill>
                <a:schemeClr val="dk1"/>
              </a:solidFill>
              <a:latin typeface="Arial"/>
              <a:ea typeface="Arial"/>
              <a:cs typeface="Arial"/>
              <a:sym typeface="Arial"/>
            </a:endParaRPr>
          </a:p>
        </p:txBody>
      </p:sp>
      <p:sp>
        <p:nvSpPr>
          <p:cNvPr id="111" name="Google Shape;111;p3"/>
          <p:cNvSpPr txBox="1"/>
          <p:nvPr/>
        </p:nvSpPr>
        <p:spPr>
          <a:xfrm>
            <a:off x="2262309" y="5307157"/>
            <a:ext cx="2612572" cy="1383923"/>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None/>
            </a:pPr>
            <a:r>
              <a:rPr lang="ja-JP" sz="1800">
                <a:solidFill>
                  <a:schemeClr val="dk1"/>
                </a:solidFill>
                <a:latin typeface="Arial"/>
                <a:ea typeface="Arial"/>
                <a:cs typeface="Arial"/>
                <a:sym typeface="Arial"/>
              </a:rPr>
              <a:t>あいうえお</a:t>
            </a:r>
            <a:endParaRPr sz="1800">
              <a:solidFill>
                <a:schemeClr val="dk1"/>
              </a:solidFill>
              <a:latin typeface="Arial"/>
              <a:ea typeface="Arial"/>
              <a:cs typeface="Arial"/>
              <a:sym typeface="Arial"/>
            </a:endParaRPr>
          </a:p>
          <a:p>
            <a:pPr indent="0" lvl="0" marL="0" marR="0" rtl="0" algn="l">
              <a:lnSpc>
                <a:spcPct val="200000"/>
              </a:lnSpc>
              <a:spcBef>
                <a:spcPts val="0"/>
              </a:spcBef>
              <a:spcAft>
                <a:spcPts val="0"/>
              </a:spcAft>
              <a:buNone/>
            </a:pPr>
            <a:r>
              <a:rPr lang="ja-JP" sz="1800">
                <a:solidFill>
                  <a:schemeClr val="dk1"/>
                </a:solidFill>
                <a:latin typeface="Arial"/>
                <a:ea typeface="Arial"/>
                <a:cs typeface="Arial"/>
                <a:sym typeface="Arial"/>
              </a:rPr>
              <a:t>あいうえお</a:t>
            </a:r>
            <a:endParaRPr sz="1800">
              <a:solidFill>
                <a:schemeClr val="dk1"/>
              </a:solidFill>
              <a:latin typeface="Arial"/>
              <a:ea typeface="Arial"/>
              <a:cs typeface="Arial"/>
              <a:sym typeface="Arial"/>
            </a:endParaRPr>
          </a:p>
          <a:p>
            <a:pPr indent="0" lvl="0" marL="0" marR="0" rtl="0" algn="l">
              <a:lnSpc>
                <a:spcPct val="150000"/>
              </a:lnSpc>
              <a:spcBef>
                <a:spcPts val="0"/>
              </a:spcBef>
              <a:spcAft>
                <a:spcPts val="0"/>
              </a:spcAft>
              <a:buNone/>
            </a:pPr>
            <a:r>
              <a:rPr lang="ja-JP" sz="1800">
                <a:solidFill>
                  <a:schemeClr val="dk1"/>
                </a:solidFill>
                <a:latin typeface="Arial"/>
                <a:ea typeface="Arial"/>
                <a:cs typeface="Arial"/>
                <a:sym typeface="Arial"/>
              </a:rPr>
              <a:t>あいうえお</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 name="Google Shape;112;p3"/>
          <p:cNvSpPr txBox="1"/>
          <p:nvPr/>
        </p:nvSpPr>
        <p:spPr>
          <a:xfrm>
            <a:off x="274375" y="5307158"/>
            <a:ext cx="80021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Arial"/>
                <a:ea typeface="Arial"/>
                <a:cs typeface="Arial"/>
                <a:sym typeface="Arial"/>
              </a:rPr>
              <a:t>＃１０</a:t>
            </a:r>
            <a:endParaRPr/>
          </a:p>
        </p:txBody>
      </p:sp>
      <p:sp>
        <p:nvSpPr>
          <p:cNvPr id="113" name="Google Shape;113;p3"/>
          <p:cNvSpPr txBox="1"/>
          <p:nvPr/>
        </p:nvSpPr>
        <p:spPr>
          <a:xfrm>
            <a:off x="5252774" y="5321673"/>
            <a:ext cx="6300597"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Arial"/>
                <a:ea typeface="Arial"/>
                <a:cs typeface="Arial"/>
                <a:sym typeface="Arial"/>
              </a:rPr>
              <a:t>１−２行目：行間2.0</a:t>
            </a:r>
            <a:endParaRPr/>
          </a:p>
          <a:p>
            <a:pPr indent="0" lvl="0" marL="0" marR="0" rtl="0" algn="l">
              <a:spcBef>
                <a:spcPts val="0"/>
              </a:spcBef>
              <a:spcAft>
                <a:spcPts val="0"/>
              </a:spcAft>
              <a:buNone/>
            </a:pPr>
            <a:r>
              <a:rPr lang="ja-JP" sz="1600">
                <a:solidFill>
                  <a:schemeClr val="dk1"/>
                </a:solidFill>
                <a:latin typeface="Arial"/>
                <a:ea typeface="Arial"/>
                <a:cs typeface="Arial"/>
                <a:sym typeface="Arial"/>
              </a:rPr>
              <a:t>２−３行目：行間1.5</a:t>
            </a:r>
            <a:endParaRPr/>
          </a:p>
        </p:txBody>
      </p:sp>
      <p:sp>
        <p:nvSpPr>
          <p:cNvPr id="114" name="Google Shape;114;p3"/>
          <p:cNvSpPr txBox="1"/>
          <p:nvPr/>
        </p:nvSpPr>
        <p:spPr>
          <a:xfrm>
            <a:off x="2218766" y="3654968"/>
            <a:ext cx="2612572"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1800">
                <a:solidFill>
                  <a:schemeClr val="dk1"/>
                </a:solidFill>
                <a:latin typeface="Arial"/>
                <a:ea typeface="Arial"/>
                <a:cs typeface="Arial"/>
                <a:sym typeface="Arial"/>
              </a:rPr>
              <a:t>Abcｄ１2＃#</a:t>
            </a:r>
            <a:endParaRPr/>
          </a:p>
        </p:txBody>
      </p:sp>
      <p:sp>
        <p:nvSpPr>
          <p:cNvPr id="115" name="Google Shape;115;p3"/>
          <p:cNvSpPr txBox="1"/>
          <p:nvPr/>
        </p:nvSpPr>
        <p:spPr>
          <a:xfrm>
            <a:off x="5252773" y="3638017"/>
            <a:ext cx="6300597"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Arial"/>
                <a:ea typeface="Arial"/>
                <a:cs typeface="Arial"/>
                <a:sym typeface="Arial"/>
              </a:rPr>
              <a:t>Abc：半角</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ja-JP" sz="1600">
                <a:solidFill>
                  <a:schemeClr val="dk1"/>
                </a:solidFill>
                <a:latin typeface="Arial"/>
                <a:ea typeface="Arial"/>
                <a:cs typeface="Arial"/>
                <a:sym typeface="Arial"/>
              </a:rPr>
              <a:t>d：全角</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ja-JP" sz="1600">
                <a:solidFill>
                  <a:schemeClr val="dk1"/>
                </a:solidFill>
                <a:latin typeface="Arial"/>
                <a:ea typeface="Arial"/>
                <a:cs typeface="Arial"/>
                <a:sym typeface="Arial"/>
              </a:rPr>
              <a:t>１：全角</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ja-JP" sz="1600">
                <a:solidFill>
                  <a:schemeClr val="dk1"/>
                </a:solidFill>
                <a:latin typeface="Arial"/>
                <a:ea typeface="Arial"/>
                <a:cs typeface="Arial"/>
                <a:sym typeface="Arial"/>
              </a:rPr>
              <a:t>2：半角</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ja-JP" sz="1600">
                <a:solidFill>
                  <a:schemeClr val="dk1"/>
                </a:solidFill>
                <a:latin typeface="Arial"/>
                <a:ea typeface="Arial"/>
                <a:cs typeface="Arial"/>
                <a:sym typeface="Arial"/>
              </a:rPr>
              <a:t>＃：全角</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ja-JP" sz="1600">
                <a:solidFill>
                  <a:schemeClr val="dk1"/>
                </a:solidFill>
                <a:latin typeface="Arial"/>
                <a:ea typeface="Arial"/>
                <a:cs typeface="Arial"/>
                <a:sym typeface="Arial"/>
              </a:rPr>
              <a:t>3：半角</a:t>
            </a:r>
            <a:endParaRPr sz="16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
          <p:cNvSpPr txBox="1"/>
          <p:nvPr/>
        </p:nvSpPr>
        <p:spPr>
          <a:xfrm>
            <a:off x="0" y="130630"/>
            <a:ext cx="141577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2400">
                <a:solidFill>
                  <a:schemeClr val="dk1"/>
                </a:solidFill>
                <a:latin typeface="Arial"/>
                <a:ea typeface="Arial"/>
                <a:cs typeface="Arial"/>
                <a:sym typeface="Arial"/>
              </a:rPr>
              <a:t>テキスト</a:t>
            </a:r>
            <a:endParaRPr/>
          </a:p>
        </p:txBody>
      </p:sp>
      <p:cxnSp>
        <p:nvCxnSpPr>
          <p:cNvPr id="122" name="Google Shape;122;p4"/>
          <p:cNvCxnSpPr/>
          <p:nvPr/>
        </p:nvCxnSpPr>
        <p:spPr>
          <a:xfrm>
            <a:off x="0" y="711202"/>
            <a:ext cx="12192000" cy="0"/>
          </a:xfrm>
          <a:prstGeom prst="straightConnector1">
            <a:avLst/>
          </a:prstGeom>
          <a:noFill/>
          <a:ln cap="flat" cmpd="sng" w="9525">
            <a:solidFill>
              <a:srgbClr val="7F7F7F"/>
            </a:solidFill>
            <a:prstDash val="solid"/>
            <a:miter lim="800000"/>
            <a:headEnd len="sm" w="sm" type="none"/>
            <a:tailEnd len="sm" w="sm" type="none"/>
          </a:ln>
        </p:spPr>
      </p:cxnSp>
      <p:sp>
        <p:nvSpPr>
          <p:cNvPr id="123" name="Google Shape;123;p4"/>
          <p:cNvSpPr txBox="1"/>
          <p:nvPr/>
        </p:nvSpPr>
        <p:spPr>
          <a:xfrm>
            <a:off x="2218766" y="1751158"/>
            <a:ext cx="2612572" cy="707886"/>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C00000"/>
              </a:buClr>
              <a:buSzPts val="1440"/>
              <a:buFont typeface="Noto Sans Symbols"/>
              <a:buChar char="◆"/>
            </a:pPr>
            <a:r>
              <a:rPr lang="ja-JP" sz="1800">
                <a:solidFill>
                  <a:schemeClr val="dk1"/>
                </a:solidFill>
                <a:latin typeface="Arial"/>
                <a:ea typeface="Arial"/>
                <a:cs typeface="Arial"/>
                <a:sym typeface="Arial"/>
              </a:rPr>
              <a:t>あいうえお</a:t>
            </a:r>
            <a:endParaRPr sz="1800">
              <a:solidFill>
                <a:schemeClr val="dk1"/>
              </a:solidFill>
              <a:latin typeface="Arial"/>
              <a:ea typeface="Arial"/>
              <a:cs typeface="Arial"/>
              <a:sym typeface="Arial"/>
            </a:endParaRPr>
          </a:p>
          <a:p>
            <a:pPr indent="-285750" lvl="0" marL="285750" marR="0" rtl="0" algn="l">
              <a:spcBef>
                <a:spcPts val="0"/>
              </a:spcBef>
              <a:spcAft>
                <a:spcPts val="0"/>
              </a:spcAft>
              <a:buClr>
                <a:srgbClr val="C00000"/>
              </a:buClr>
              <a:buSzPts val="1440"/>
              <a:buFont typeface="Noto Sans Symbols"/>
              <a:buChar char="◆"/>
            </a:pPr>
            <a:r>
              <a:rPr lang="ja-JP" sz="1800">
                <a:solidFill>
                  <a:schemeClr val="dk1"/>
                </a:solidFill>
                <a:latin typeface="Arial"/>
                <a:ea typeface="Arial"/>
                <a:cs typeface="Arial"/>
                <a:sym typeface="Arial"/>
              </a:rPr>
              <a:t>あいうえお</a:t>
            </a:r>
            <a:endParaRPr sz="1800">
              <a:solidFill>
                <a:schemeClr val="dk1"/>
              </a:solidFill>
              <a:latin typeface="Arial"/>
              <a:ea typeface="Arial"/>
              <a:cs typeface="Arial"/>
              <a:sym typeface="Arial"/>
            </a:endParaRPr>
          </a:p>
        </p:txBody>
      </p:sp>
      <p:sp>
        <p:nvSpPr>
          <p:cNvPr id="124" name="Google Shape;124;p4"/>
          <p:cNvSpPr txBox="1"/>
          <p:nvPr/>
        </p:nvSpPr>
        <p:spPr>
          <a:xfrm>
            <a:off x="230832" y="1751158"/>
            <a:ext cx="80021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Arial"/>
                <a:ea typeface="Arial"/>
                <a:cs typeface="Arial"/>
                <a:sym typeface="Arial"/>
              </a:rPr>
              <a:t>＃１１</a:t>
            </a:r>
            <a:endParaRPr/>
          </a:p>
        </p:txBody>
      </p:sp>
      <p:sp>
        <p:nvSpPr>
          <p:cNvPr id="125" name="Google Shape;125;p4"/>
          <p:cNvSpPr txBox="1"/>
          <p:nvPr/>
        </p:nvSpPr>
        <p:spPr>
          <a:xfrm>
            <a:off x="5209231" y="1765673"/>
            <a:ext cx="6300597"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Arial"/>
                <a:ea typeface="Arial"/>
                <a:cs typeface="Arial"/>
                <a:sym typeface="Arial"/>
              </a:rPr>
              <a:t>１つ目：先頭が◆、赤色、文字に対して80%</a:t>
            </a:r>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ja-JP" sz="1600">
                <a:solidFill>
                  <a:schemeClr val="dk1"/>
                </a:solidFill>
                <a:latin typeface="Arial"/>
                <a:ea typeface="Arial"/>
                <a:cs typeface="Arial"/>
                <a:sym typeface="Arial"/>
              </a:rPr>
              <a:t>２つ目：１行目：先頭が●、黒色、文字に対して100%</a:t>
            </a:r>
            <a:endParaRPr/>
          </a:p>
          <a:p>
            <a:pPr indent="0" lvl="0" marL="0" marR="0" rtl="0" algn="l">
              <a:spcBef>
                <a:spcPts val="0"/>
              </a:spcBef>
              <a:spcAft>
                <a:spcPts val="0"/>
              </a:spcAft>
              <a:buNone/>
            </a:pPr>
            <a:r>
              <a:rPr lang="ja-JP" sz="1600">
                <a:solidFill>
                  <a:schemeClr val="dk1"/>
                </a:solidFill>
                <a:latin typeface="Arial"/>
                <a:ea typeface="Arial"/>
                <a:cs typeface="Arial"/>
                <a:sym typeface="Arial"/>
              </a:rPr>
              <a:t>　　　　２行目：先頭が画像、文字に対して120%</a:t>
            </a:r>
            <a:endParaRPr/>
          </a:p>
          <a:p>
            <a:pPr indent="0" lvl="0" marL="0" marR="0" rtl="0" algn="l">
              <a:spcBef>
                <a:spcPts val="0"/>
              </a:spcBef>
              <a:spcAft>
                <a:spcPts val="0"/>
              </a:spcAft>
              <a:buNone/>
            </a:pPr>
            <a:r>
              <a:rPr lang="ja-JP" sz="1600">
                <a:solidFill>
                  <a:schemeClr val="dk1"/>
                </a:solidFill>
                <a:latin typeface="Arial"/>
                <a:ea typeface="Arial"/>
                <a:cs typeface="Arial"/>
                <a:sym typeface="Arial"/>
              </a:rPr>
              <a:t>　　　　３行目：先頭がアイコン、文字に対して200%	</a:t>
            </a:r>
            <a:endParaRPr/>
          </a:p>
        </p:txBody>
      </p:sp>
      <p:sp>
        <p:nvSpPr>
          <p:cNvPr id="126" name="Google Shape;126;p4"/>
          <p:cNvSpPr txBox="1"/>
          <p:nvPr/>
        </p:nvSpPr>
        <p:spPr>
          <a:xfrm>
            <a:off x="216318" y="880301"/>
            <a:ext cx="121058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u="sng">
                <a:solidFill>
                  <a:schemeClr val="dk1"/>
                </a:solidFill>
                <a:latin typeface="Arial"/>
                <a:ea typeface="Arial"/>
                <a:cs typeface="Arial"/>
                <a:sym typeface="Arial"/>
              </a:rPr>
              <a:t>スプシの＃</a:t>
            </a:r>
            <a:endParaRPr/>
          </a:p>
        </p:txBody>
      </p:sp>
      <p:sp>
        <p:nvSpPr>
          <p:cNvPr id="127" name="Google Shape;127;p4"/>
          <p:cNvSpPr txBox="1"/>
          <p:nvPr/>
        </p:nvSpPr>
        <p:spPr>
          <a:xfrm>
            <a:off x="2103174" y="880300"/>
            <a:ext cx="195117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u="sng">
                <a:solidFill>
                  <a:schemeClr val="dk1"/>
                </a:solidFill>
                <a:latin typeface="Arial"/>
                <a:ea typeface="Arial"/>
                <a:cs typeface="Arial"/>
                <a:sym typeface="Arial"/>
              </a:rPr>
              <a:t>PPTXオブジェクト</a:t>
            </a:r>
            <a:endParaRPr sz="1600" u="sng">
              <a:solidFill>
                <a:schemeClr val="dk1"/>
              </a:solidFill>
              <a:latin typeface="Arial"/>
              <a:ea typeface="Arial"/>
              <a:cs typeface="Arial"/>
              <a:sym typeface="Arial"/>
            </a:endParaRPr>
          </a:p>
        </p:txBody>
      </p:sp>
      <p:sp>
        <p:nvSpPr>
          <p:cNvPr id="128" name="Google Shape;128;p4"/>
          <p:cNvSpPr txBox="1"/>
          <p:nvPr/>
        </p:nvSpPr>
        <p:spPr>
          <a:xfrm>
            <a:off x="5182929" y="899884"/>
            <a:ext cx="121058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u="sng">
                <a:solidFill>
                  <a:schemeClr val="dk1"/>
                </a:solidFill>
                <a:latin typeface="Arial"/>
                <a:ea typeface="Arial"/>
                <a:cs typeface="Arial"/>
                <a:sym typeface="Arial"/>
              </a:rPr>
              <a:t>設定値解説</a:t>
            </a:r>
            <a:endParaRPr sz="1600" u="sng">
              <a:solidFill>
                <a:schemeClr val="dk1"/>
              </a:solidFill>
              <a:latin typeface="Arial"/>
              <a:ea typeface="Arial"/>
              <a:cs typeface="Arial"/>
              <a:sym typeface="Arial"/>
            </a:endParaRPr>
          </a:p>
        </p:txBody>
      </p:sp>
      <p:sp>
        <p:nvSpPr>
          <p:cNvPr id="129" name="Google Shape;129;p4"/>
          <p:cNvSpPr txBox="1"/>
          <p:nvPr/>
        </p:nvSpPr>
        <p:spPr>
          <a:xfrm>
            <a:off x="2166094" y="4144253"/>
            <a:ext cx="2612572" cy="707886"/>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6"/>
              </a:buClr>
              <a:buSzPts val="1800"/>
              <a:buFont typeface="Arial"/>
              <a:buAutoNum type="arabicPeriod"/>
            </a:pPr>
            <a:r>
              <a:rPr lang="ja-JP" sz="1800">
                <a:solidFill>
                  <a:schemeClr val="dk1"/>
                </a:solidFill>
                <a:latin typeface="Arial"/>
                <a:ea typeface="Arial"/>
                <a:cs typeface="Arial"/>
                <a:sym typeface="Arial"/>
              </a:rPr>
              <a:t>あいうえお</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accent6"/>
              </a:buClr>
              <a:buSzPts val="1800"/>
              <a:buFont typeface="Arial"/>
              <a:buAutoNum type="arabicPeriod"/>
            </a:pPr>
            <a:r>
              <a:rPr lang="ja-JP" sz="1800">
                <a:solidFill>
                  <a:schemeClr val="dk1"/>
                </a:solidFill>
                <a:latin typeface="Arial"/>
                <a:ea typeface="Arial"/>
                <a:cs typeface="Arial"/>
                <a:sym typeface="Arial"/>
              </a:rPr>
              <a:t>あいうえお</a:t>
            </a:r>
            <a:endParaRPr sz="1800">
              <a:solidFill>
                <a:schemeClr val="dk1"/>
              </a:solidFill>
              <a:latin typeface="Arial"/>
              <a:ea typeface="Arial"/>
              <a:cs typeface="Arial"/>
              <a:sym typeface="Arial"/>
            </a:endParaRPr>
          </a:p>
        </p:txBody>
      </p:sp>
      <p:sp>
        <p:nvSpPr>
          <p:cNvPr id="130" name="Google Shape;130;p4"/>
          <p:cNvSpPr txBox="1"/>
          <p:nvPr/>
        </p:nvSpPr>
        <p:spPr>
          <a:xfrm>
            <a:off x="303940" y="4159642"/>
            <a:ext cx="80021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Arial"/>
                <a:ea typeface="Arial"/>
                <a:cs typeface="Arial"/>
                <a:sym typeface="Arial"/>
              </a:rPr>
              <a:t>＃１２</a:t>
            </a:r>
            <a:endParaRPr/>
          </a:p>
        </p:txBody>
      </p:sp>
      <p:sp>
        <p:nvSpPr>
          <p:cNvPr id="131" name="Google Shape;131;p4"/>
          <p:cNvSpPr txBox="1"/>
          <p:nvPr/>
        </p:nvSpPr>
        <p:spPr>
          <a:xfrm>
            <a:off x="2218766" y="2651043"/>
            <a:ext cx="2612572" cy="1050099"/>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ja-JP" sz="1800">
                <a:solidFill>
                  <a:schemeClr val="dk1"/>
                </a:solidFill>
                <a:latin typeface="Arial"/>
                <a:ea typeface="Arial"/>
                <a:cs typeface="Arial"/>
                <a:sym typeface="Arial"/>
              </a:rPr>
              <a:t>あいうえお</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160"/>
              <a:buFont typeface="Arial"/>
              <a:buChar char="•"/>
            </a:pPr>
            <a:r>
              <a:rPr lang="ja-JP" sz="1800">
                <a:solidFill>
                  <a:schemeClr val="dk1"/>
                </a:solidFill>
                <a:latin typeface="Arial"/>
                <a:ea typeface="Arial"/>
                <a:cs typeface="Arial"/>
                <a:sym typeface="Arial"/>
              </a:rPr>
              <a:t>あいうえお</a:t>
            </a:r>
            <a:endParaRPr sz="1800">
              <a:solidFill>
                <a:schemeClr val="dk1"/>
              </a:solidFill>
              <a:latin typeface="Arial"/>
              <a:ea typeface="Arial"/>
              <a:cs typeface="Arial"/>
              <a:sym typeface="Arial"/>
            </a:endParaRPr>
          </a:p>
          <a:p>
            <a:pPr indent="-285750" lvl="0" marL="285750" marR="0" rtl="0" algn="l">
              <a:spcBef>
                <a:spcPts val="0"/>
              </a:spcBef>
              <a:spcAft>
                <a:spcPts val="0"/>
              </a:spcAft>
              <a:buClr>
                <a:srgbClr val="FFD966"/>
              </a:buClr>
              <a:buSzPts val="3600"/>
              <a:buFont typeface="Arial"/>
              <a:buChar char="🤓"/>
            </a:pPr>
            <a:r>
              <a:rPr lang="ja-JP" sz="1800">
                <a:solidFill>
                  <a:schemeClr val="dk1"/>
                </a:solidFill>
                <a:latin typeface="Arial"/>
                <a:ea typeface="Arial"/>
                <a:cs typeface="Arial"/>
                <a:sym typeface="Arial"/>
              </a:rPr>
              <a:t>あいうえお</a:t>
            </a:r>
            <a:endParaRPr sz="1800">
              <a:solidFill>
                <a:schemeClr val="dk1"/>
              </a:solidFill>
              <a:latin typeface="Arial"/>
              <a:ea typeface="Arial"/>
              <a:cs typeface="Arial"/>
              <a:sym typeface="Arial"/>
            </a:endParaRPr>
          </a:p>
        </p:txBody>
      </p:sp>
      <p:sp>
        <p:nvSpPr>
          <p:cNvPr id="132" name="Google Shape;132;p4"/>
          <p:cNvSpPr txBox="1"/>
          <p:nvPr/>
        </p:nvSpPr>
        <p:spPr>
          <a:xfrm>
            <a:off x="2166094" y="5039442"/>
            <a:ext cx="2612572" cy="707886"/>
          </a:xfrm>
          <a:prstGeom prst="rect">
            <a:avLst/>
          </a:prstGeom>
          <a:noFill/>
          <a:ln>
            <a:noFill/>
          </a:ln>
        </p:spPr>
        <p:txBody>
          <a:bodyPr anchorCtr="0" anchor="t" bIns="45700" lIns="91425" spcFirstLastPara="1" rIns="91425" wrap="square" tIns="45700">
            <a:noAutofit/>
          </a:bodyPr>
          <a:lstStyle/>
          <a:p>
            <a:pPr indent="-400050" lvl="0" marL="400050" marR="0" rtl="0" algn="l">
              <a:spcBef>
                <a:spcPts val="0"/>
              </a:spcBef>
              <a:spcAft>
                <a:spcPts val="0"/>
              </a:spcAft>
              <a:buClr>
                <a:schemeClr val="dk1"/>
              </a:buClr>
              <a:buSzPts val="1080"/>
              <a:buFont typeface="Arial"/>
              <a:buAutoNum type="arabicPeriod" startAt="3"/>
            </a:pPr>
            <a:r>
              <a:rPr lang="ja-JP" sz="1800">
                <a:solidFill>
                  <a:schemeClr val="dk1"/>
                </a:solidFill>
                <a:latin typeface="Arial"/>
                <a:ea typeface="Arial"/>
                <a:cs typeface="Arial"/>
                <a:sym typeface="Arial"/>
              </a:rPr>
              <a:t>あいうえお</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startAt="3"/>
            </a:pPr>
            <a:r>
              <a:rPr lang="ja-JP" sz="1800">
                <a:solidFill>
                  <a:schemeClr val="dk1"/>
                </a:solidFill>
                <a:latin typeface="Arial"/>
                <a:ea typeface="Arial"/>
                <a:cs typeface="Arial"/>
                <a:sym typeface="Arial"/>
              </a:rPr>
              <a:t>あいうえお</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133" name="Google Shape;133;p4"/>
          <p:cNvSpPr txBox="1"/>
          <p:nvPr/>
        </p:nvSpPr>
        <p:spPr>
          <a:xfrm>
            <a:off x="5209231" y="4131501"/>
            <a:ext cx="6678829"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Arial"/>
                <a:ea typeface="Arial"/>
                <a:cs typeface="Arial"/>
                <a:sym typeface="Arial"/>
              </a:rPr>
              <a:t>１つ目：先頭がアラビア数字、１始まり、黄緑色、文字に対して100%</a:t>
            </a:r>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ja-JP" sz="1600">
                <a:solidFill>
                  <a:schemeClr val="dk1"/>
                </a:solidFill>
                <a:latin typeface="Arial"/>
                <a:ea typeface="Arial"/>
                <a:cs typeface="Arial"/>
                <a:sym typeface="Arial"/>
              </a:rPr>
              <a:t>２つ目：１行目：先頭が漢数字、３始まり、黒色、文字に対して60%</a:t>
            </a:r>
            <a:endParaRPr/>
          </a:p>
          <a:p>
            <a:pPr indent="0" lvl="0" marL="0" marR="0" rtl="0" algn="l">
              <a:spcBef>
                <a:spcPts val="0"/>
              </a:spcBef>
              <a:spcAft>
                <a:spcPts val="0"/>
              </a:spcAft>
              <a:buNone/>
            </a:pPr>
            <a:r>
              <a:rPr lang="ja-JP" sz="1600">
                <a:solidFill>
                  <a:schemeClr val="dk1"/>
                </a:solidFill>
                <a:latin typeface="Arial"/>
                <a:ea typeface="Arial"/>
                <a:cs typeface="Arial"/>
                <a:sym typeface="Arial"/>
              </a:rPr>
              <a:t>　　　　２行目：先頭が漢数字、文字に対して120%</a:t>
            </a:r>
            <a:endParaRPr/>
          </a:p>
          <a:p>
            <a:pPr indent="0" lvl="0" marL="0" marR="0" rtl="0" algn="l">
              <a:spcBef>
                <a:spcPts val="0"/>
              </a:spcBef>
              <a:spcAft>
                <a:spcPts val="0"/>
              </a:spcAft>
              <a:buNone/>
            </a:pPr>
            <a:r>
              <a:rPr lang="ja-JP" sz="1600">
                <a:solidFill>
                  <a:schemeClr val="dk1"/>
                </a:solidFill>
                <a:latin typeface="Arial"/>
                <a:ea typeface="Arial"/>
                <a:cs typeface="Arial"/>
                <a:sym typeface="Arial"/>
              </a:rPr>
              <a:t>　　　　</a:t>
            </a:r>
            <a:r>
              <a:rPr lang="ja-JP" sz="1600">
                <a:solidFill>
                  <a:srgbClr val="A5A5A5"/>
                </a:solidFill>
                <a:latin typeface="Arial"/>
                <a:ea typeface="Arial"/>
                <a:cs typeface="Arial"/>
                <a:sym typeface="Arial"/>
              </a:rPr>
              <a:t>※段落番号は行ごとに先頭種類を変えれなかった</a:t>
            </a:r>
            <a:endParaRPr sz="1600">
              <a:solidFill>
                <a:srgbClr val="A5A5A5"/>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5"/>
          <p:cNvSpPr txBox="1"/>
          <p:nvPr/>
        </p:nvSpPr>
        <p:spPr>
          <a:xfrm>
            <a:off x="0" y="130630"/>
            <a:ext cx="141577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2400">
                <a:solidFill>
                  <a:schemeClr val="dk1"/>
                </a:solidFill>
                <a:latin typeface="Arial"/>
                <a:ea typeface="Arial"/>
                <a:cs typeface="Arial"/>
                <a:sym typeface="Arial"/>
              </a:rPr>
              <a:t>テキスト</a:t>
            </a:r>
            <a:endParaRPr/>
          </a:p>
        </p:txBody>
      </p:sp>
      <p:cxnSp>
        <p:nvCxnSpPr>
          <p:cNvPr id="140" name="Google Shape;140;p5"/>
          <p:cNvCxnSpPr/>
          <p:nvPr/>
        </p:nvCxnSpPr>
        <p:spPr>
          <a:xfrm>
            <a:off x="0" y="711202"/>
            <a:ext cx="12192000" cy="0"/>
          </a:xfrm>
          <a:prstGeom prst="straightConnector1">
            <a:avLst/>
          </a:prstGeom>
          <a:noFill/>
          <a:ln cap="flat" cmpd="sng" w="9525">
            <a:solidFill>
              <a:srgbClr val="7F7F7F"/>
            </a:solidFill>
            <a:prstDash val="solid"/>
            <a:miter lim="800000"/>
            <a:headEnd len="sm" w="sm" type="none"/>
            <a:tailEnd len="sm" w="sm" type="none"/>
          </a:ln>
        </p:spPr>
      </p:cxnSp>
      <p:sp>
        <p:nvSpPr>
          <p:cNvPr id="141" name="Google Shape;141;p5"/>
          <p:cNvSpPr txBox="1"/>
          <p:nvPr/>
        </p:nvSpPr>
        <p:spPr>
          <a:xfrm>
            <a:off x="2218766" y="1751158"/>
            <a:ext cx="2612572" cy="707886"/>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ja-JP" sz="1800">
                <a:solidFill>
                  <a:schemeClr val="dk1"/>
                </a:solidFill>
                <a:latin typeface="Arial"/>
                <a:ea typeface="Arial"/>
                <a:cs typeface="Arial"/>
                <a:sym typeface="Arial"/>
              </a:rPr>
              <a:t>あいうえお</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ja-JP" sz="1800">
                <a:solidFill>
                  <a:schemeClr val="dk1"/>
                </a:solidFill>
                <a:latin typeface="Arial"/>
                <a:ea typeface="Arial"/>
                <a:cs typeface="Arial"/>
                <a:sym typeface="Arial"/>
              </a:rPr>
              <a:t>あいうえお</a:t>
            </a:r>
            <a:endParaRPr sz="1800">
              <a:solidFill>
                <a:schemeClr val="dk1"/>
              </a:solidFill>
              <a:latin typeface="Arial"/>
              <a:ea typeface="Arial"/>
              <a:cs typeface="Arial"/>
              <a:sym typeface="Arial"/>
            </a:endParaRPr>
          </a:p>
          <a:p>
            <a:pPr indent="0" lvl="0" marL="0" marR="0" rtl="0" algn="r">
              <a:spcBef>
                <a:spcPts val="0"/>
              </a:spcBef>
              <a:spcAft>
                <a:spcPts val="0"/>
              </a:spcAft>
              <a:buNone/>
            </a:pPr>
            <a:r>
              <a:t/>
            </a:r>
            <a:endParaRPr sz="1800">
              <a:solidFill>
                <a:schemeClr val="dk1"/>
              </a:solidFill>
              <a:latin typeface="Arial"/>
              <a:ea typeface="Arial"/>
              <a:cs typeface="Arial"/>
              <a:sym typeface="Arial"/>
            </a:endParaRPr>
          </a:p>
        </p:txBody>
      </p:sp>
      <p:sp>
        <p:nvSpPr>
          <p:cNvPr id="142" name="Google Shape;142;p5"/>
          <p:cNvSpPr txBox="1"/>
          <p:nvPr/>
        </p:nvSpPr>
        <p:spPr>
          <a:xfrm>
            <a:off x="230832" y="1751158"/>
            <a:ext cx="80021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Arial"/>
                <a:ea typeface="Arial"/>
                <a:cs typeface="Arial"/>
                <a:sym typeface="Arial"/>
              </a:rPr>
              <a:t>＃１３</a:t>
            </a:r>
            <a:endParaRPr/>
          </a:p>
        </p:txBody>
      </p:sp>
      <p:sp>
        <p:nvSpPr>
          <p:cNvPr id="143" name="Google Shape;143;p5"/>
          <p:cNvSpPr txBox="1"/>
          <p:nvPr/>
        </p:nvSpPr>
        <p:spPr>
          <a:xfrm>
            <a:off x="5209231" y="1765673"/>
            <a:ext cx="6300597"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Arial"/>
                <a:ea typeface="Arial"/>
                <a:cs typeface="Arial"/>
                <a:sym typeface="Arial"/>
              </a:rPr>
              <a:t>１行目：右寄せ</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ja-JP" sz="1600">
                <a:solidFill>
                  <a:schemeClr val="dk1"/>
                </a:solidFill>
                <a:latin typeface="Arial"/>
                <a:ea typeface="Arial"/>
                <a:cs typeface="Arial"/>
                <a:sym typeface="Arial"/>
              </a:rPr>
              <a:t>２行目：左寄せ</a:t>
            </a:r>
            <a:endParaRPr sz="1600">
              <a:solidFill>
                <a:schemeClr val="dk1"/>
              </a:solidFill>
              <a:latin typeface="Arial"/>
              <a:ea typeface="Arial"/>
              <a:cs typeface="Arial"/>
              <a:sym typeface="Arial"/>
            </a:endParaRPr>
          </a:p>
        </p:txBody>
      </p:sp>
      <p:sp>
        <p:nvSpPr>
          <p:cNvPr id="144" name="Google Shape;144;p5"/>
          <p:cNvSpPr txBox="1"/>
          <p:nvPr/>
        </p:nvSpPr>
        <p:spPr>
          <a:xfrm>
            <a:off x="216318" y="880301"/>
            <a:ext cx="121058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u="sng">
                <a:solidFill>
                  <a:schemeClr val="dk1"/>
                </a:solidFill>
                <a:latin typeface="Arial"/>
                <a:ea typeface="Arial"/>
                <a:cs typeface="Arial"/>
                <a:sym typeface="Arial"/>
              </a:rPr>
              <a:t>スプシの＃</a:t>
            </a:r>
            <a:endParaRPr/>
          </a:p>
        </p:txBody>
      </p:sp>
      <p:sp>
        <p:nvSpPr>
          <p:cNvPr id="145" name="Google Shape;145;p5"/>
          <p:cNvSpPr txBox="1"/>
          <p:nvPr/>
        </p:nvSpPr>
        <p:spPr>
          <a:xfrm>
            <a:off x="2103174" y="880300"/>
            <a:ext cx="195117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u="sng">
                <a:solidFill>
                  <a:schemeClr val="dk1"/>
                </a:solidFill>
                <a:latin typeface="Arial"/>
                <a:ea typeface="Arial"/>
                <a:cs typeface="Arial"/>
                <a:sym typeface="Arial"/>
              </a:rPr>
              <a:t>PPTXオブジェクト</a:t>
            </a:r>
            <a:endParaRPr sz="1600" u="sng">
              <a:solidFill>
                <a:schemeClr val="dk1"/>
              </a:solidFill>
              <a:latin typeface="Arial"/>
              <a:ea typeface="Arial"/>
              <a:cs typeface="Arial"/>
              <a:sym typeface="Arial"/>
            </a:endParaRPr>
          </a:p>
        </p:txBody>
      </p:sp>
      <p:sp>
        <p:nvSpPr>
          <p:cNvPr id="146" name="Google Shape;146;p5"/>
          <p:cNvSpPr txBox="1"/>
          <p:nvPr/>
        </p:nvSpPr>
        <p:spPr>
          <a:xfrm>
            <a:off x="5182929" y="899884"/>
            <a:ext cx="121058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u="sng">
                <a:solidFill>
                  <a:schemeClr val="dk1"/>
                </a:solidFill>
                <a:latin typeface="Arial"/>
                <a:ea typeface="Arial"/>
                <a:cs typeface="Arial"/>
                <a:sym typeface="Arial"/>
              </a:rPr>
              <a:t>設定値解説</a:t>
            </a:r>
            <a:endParaRPr sz="1600" u="sng">
              <a:solidFill>
                <a:schemeClr val="dk1"/>
              </a:solidFill>
              <a:latin typeface="Arial"/>
              <a:ea typeface="Arial"/>
              <a:cs typeface="Arial"/>
              <a:sym typeface="Arial"/>
            </a:endParaRPr>
          </a:p>
        </p:txBody>
      </p:sp>
      <p:sp>
        <p:nvSpPr>
          <p:cNvPr id="147" name="Google Shape;147;p5"/>
          <p:cNvSpPr txBox="1"/>
          <p:nvPr/>
        </p:nvSpPr>
        <p:spPr>
          <a:xfrm rot="5400000">
            <a:off x="2460868" y="4087181"/>
            <a:ext cx="707886" cy="10759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1800">
                <a:solidFill>
                  <a:schemeClr val="dk1"/>
                </a:solidFill>
                <a:latin typeface="Arial"/>
                <a:ea typeface="Arial"/>
                <a:cs typeface="Arial"/>
                <a:sym typeface="Arial"/>
              </a:rPr>
              <a:t>あい</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ja-JP" sz="1800">
                <a:solidFill>
                  <a:schemeClr val="dk1"/>
                </a:solidFill>
                <a:latin typeface="Arial"/>
                <a:ea typeface="Arial"/>
                <a:cs typeface="Arial"/>
                <a:sym typeface="Arial"/>
              </a:rPr>
              <a:t>あい</a:t>
            </a:r>
            <a:endParaRPr sz="1800">
              <a:solidFill>
                <a:schemeClr val="dk1"/>
              </a:solidFill>
              <a:latin typeface="Arial"/>
              <a:ea typeface="Arial"/>
              <a:cs typeface="Arial"/>
              <a:sym typeface="Arial"/>
            </a:endParaRPr>
          </a:p>
        </p:txBody>
      </p:sp>
      <p:sp>
        <p:nvSpPr>
          <p:cNvPr id="148" name="Google Shape;148;p5"/>
          <p:cNvSpPr txBox="1"/>
          <p:nvPr/>
        </p:nvSpPr>
        <p:spPr>
          <a:xfrm>
            <a:off x="274375" y="4247613"/>
            <a:ext cx="80021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Arial"/>
                <a:ea typeface="Arial"/>
                <a:cs typeface="Arial"/>
                <a:sym typeface="Arial"/>
              </a:rPr>
              <a:t>＃１５</a:t>
            </a:r>
            <a:endParaRPr/>
          </a:p>
        </p:txBody>
      </p:sp>
      <p:sp>
        <p:nvSpPr>
          <p:cNvPr id="149" name="Google Shape;149;p5"/>
          <p:cNvSpPr txBox="1"/>
          <p:nvPr/>
        </p:nvSpPr>
        <p:spPr>
          <a:xfrm>
            <a:off x="5252774" y="4262128"/>
            <a:ext cx="6300597"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Arial"/>
                <a:ea typeface="Arial"/>
                <a:cs typeface="Arial"/>
                <a:sym typeface="Arial"/>
              </a:rPr>
              <a:t>１つ目：垂直方向の文字列</a:t>
            </a:r>
            <a:endParaRPr sz="1600">
              <a:solidFill>
                <a:schemeClr val="dk1"/>
              </a:solidFill>
              <a:latin typeface="Arial"/>
              <a:ea typeface="Arial"/>
              <a:cs typeface="Arial"/>
              <a:sym typeface="Arial"/>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ja-JP" sz="1600">
                <a:solidFill>
                  <a:schemeClr val="dk1"/>
                </a:solidFill>
                <a:latin typeface="Arial"/>
                <a:ea typeface="Arial"/>
                <a:cs typeface="Arial"/>
                <a:sym typeface="Arial"/>
              </a:rPr>
              <a:t>２つ目：左へ90度回転</a:t>
            </a:r>
            <a:endParaRPr sz="1600">
              <a:solidFill>
                <a:schemeClr val="dk1"/>
              </a:solidFill>
              <a:latin typeface="Arial"/>
              <a:ea typeface="Arial"/>
              <a:cs typeface="Arial"/>
              <a:sym typeface="Arial"/>
            </a:endParaRPr>
          </a:p>
        </p:txBody>
      </p:sp>
      <p:sp>
        <p:nvSpPr>
          <p:cNvPr id="150" name="Google Shape;150;p5"/>
          <p:cNvSpPr txBox="1"/>
          <p:nvPr/>
        </p:nvSpPr>
        <p:spPr>
          <a:xfrm>
            <a:off x="2262309" y="2889952"/>
            <a:ext cx="2612572" cy="963587"/>
          </a:xfrm>
          <a:prstGeom prst="rect">
            <a:avLst/>
          </a:prstGeom>
          <a:noFill/>
          <a:ln>
            <a:noFill/>
          </a:ln>
        </p:spPr>
        <p:txBody>
          <a:bodyPr anchorCtr="1" anchor="b" bIns="45700" lIns="91425" spcFirstLastPara="1" rIns="91425" wrap="square" tIns="45700">
            <a:noAutofit/>
          </a:bodyPr>
          <a:lstStyle/>
          <a:p>
            <a:pPr indent="0" lvl="0" marL="0" marR="0" rtl="0" algn="r">
              <a:spcBef>
                <a:spcPts val="0"/>
              </a:spcBef>
              <a:spcAft>
                <a:spcPts val="0"/>
              </a:spcAft>
              <a:buNone/>
            </a:pPr>
            <a:r>
              <a:rPr lang="ja-JP" sz="1800">
                <a:solidFill>
                  <a:schemeClr val="dk1"/>
                </a:solidFill>
                <a:latin typeface="Arial"/>
                <a:ea typeface="Arial"/>
                <a:cs typeface="Arial"/>
                <a:sym typeface="Arial"/>
              </a:rPr>
              <a:t>あいうえお</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ja-JP" sz="1800">
                <a:solidFill>
                  <a:schemeClr val="dk1"/>
                </a:solidFill>
                <a:latin typeface="Arial"/>
                <a:ea typeface="Arial"/>
                <a:cs typeface="Arial"/>
                <a:sym typeface="Arial"/>
              </a:rPr>
              <a:t>あいうえお</a:t>
            </a:r>
            <a:endParaRPr sz="1800">
              <a:solidFill>
                <a:schemeClr val="dk1"/>
              </a:solidFill>
              <a:latin typeface="Arial"/>
              <a:ea typeface="Arial"/>
              <a:cs typeface="Arial"/>
              <a:sym typeface="Arial"/>
            </a:endParaRPr>
          </a:p>
        </p:txBody>
      </p:sp>
      <p:sp>
        <p:nvSpPr>
          <p:cNvPr id="151" name="Google Shape;151;p5"/>
          <p:cNvSpPr txBox="1"/>
          <p:nvPr/>
        </p:nvSpPr>
        <p:spPr>
          <a:xfrm>
            <a:off x="274375" y="2889953"/>
            <a:ext cx="80021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Arial"/>
                <a:ea typeface="Arial"/>
                <a:cs typeface="Arial"/>
                <a:sym typeface="Arial"/>
              </a:rPr>
              <a:t>＃１４</a:t>
            </a:r>
            <a:endParaRPr/>
          </a:p>
        </p:txBody>
      </p:sp>
      <p:sp>
        <p:nvSpPr>
          <p:cNvPr id="152" name="Google Shape;152;p5"/>
          <p:cNvSpPr txBox="1"/>
          <p:nvPr/>
        </p:nvSpPr>
        <p:spPr>
          <a:xfrm>
            <a:off x="5252774" y="2904468"/>
            <a:ext cx="630059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Arial"/>
                <a:ea typeface="Arial"/>
                <a:cs typeface="Arial"/>
                <a:sym typeface="Arial"/>
              </a:rPr>
              <a:t>全体：下揃え</a:t>
            </a:r>
            <a:endParaRPr sz="1600">
              <a:solidFill>
                <a:schemeClr val="dk1"/>
              </a:solidFill>
              <a:latin typeface="Arial"/>
              <a:ea typeface="Arial"/>
              <a:cs typeface="Arial"/>
              <a:sym typeface="Arial"/>
            </a:endParaRPr>
          </a:p>
        </p:txBody>
      </p:sp>
      <p:sp>
        <p:nvSpPr>
          <p:cNvPr id="153" name="Google Shape;153;p5"/>
          <p:cNvSpPr txBox="1"/>
          <p:nvPr/>
        </p:nvSpPr>
        <p:spPr>
          <a:xfrm rot="-5400000">
            <a:off x="2460869" y="4876022"/>
            <a:ext cx="707886" cy="10759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1800">
                <a:solidFill>
                  <a:schemeClr val="dk1"/>
                </a:solidFill>
                <a:latin typeface="Arial"/>
                <a:ea typeface="Arial"/>
                <a:cs typeface="Arial"/>
                <a:sym typeface="Arial"/>
              </a:rPr>
              <a:t>あい</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ja-JP" sz="1800">
                <a:solidFill>
                  <a:schemeClr val="dk1"/>
                </a:solidFill>
                <a:latin typeface="Arial"/>
                <a:ea typeface="Arial"/>
                <a:cs typeface="Arial"/>
                <a:sym typeface="Arial"/>
              </a:rPr>
              <a:t>あい</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p6"/>
          <p:cNvSpPr txBox="1"/>
          <p:nvPr/>
        </p:nvSpPr>
        <p:spPr>
          <a:xfrm>
            <a:off x="0" y="130630"/>
            <a:ext cx="141577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2400">
                <a:solidFill>
                  <a:schemeClr val="dk1"/>
                </a:solidFill>
                <a:latin typeface="Arial"/>
                <a:ea typeface="Arial"/>
                <a:cs typeface="Arial"/>
                <a:sym typeface="Arial"/>
              </a:rPr>
              <a:t>テキスト</a:t>
            </a:r>
            <a:endParaRPr/>
          </a:p>
        </p:txBody>
      </p:sp>
      <p:cxnSp>
        <p:nvCxnSpPr>
          <p:cNvPr id="160" name="Google Shape;160;p6"/>
          <p:cNvCxnSpPr/>
          <p:nvPr/>
        </p:nvCxnSpPr>
        <p:spPr>
          <a:xfrm>
            <a:off x="0" y="711202"/>
            <a:ext cx="12192000" cy="0"/>
          </a:xfrm>
          <a:prstGeom prst="straightConnector1">
            <a:avLst/>
          </a:prstGeom>
          <a:noFill/>
          <a:ln cap="flat" cmpd="sng" w="9525">
            <a:solidFill>
              <a:srgbClr val="7F7F7F"/>
            </a:solidFill>
            <a:prstDash val="solid"/>
            <a:miter lim="800000"/>
            <a:headEnd len="sm" w="sm" type="none"/>
            <a:tailEnd len="sm" w="sm" type="none"/>
          </a:ln>
        </p:spPr>
      </p:cxnSp>
      <p:sp>
        <p:nvSpPr>
          <p:cNvPr id="161" name="Google Shape;161;p6"/>
          <p:cNvSpPr txBox="1"/>
          <p:nvPr/>
        </p:nvSpPr>
        <p:spPr>
          <a:xfrm>
            <a:off x="2218766" y="1751157"/>
            <a:ext cx="2612572" cy="10769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1800">
                <a:solidFill>
                  <a:schemeClr val="dk1"/>
                </a:solidFill>
                <a:latin typeface="Arial"/>
                <a:ea typeface="Arial"/>
                <a:cs typeface="Arial"/>
                <a:sym typeface="Arial"/>
              </a:rPr>
              <a:t>あいうえお</a:t>
            </a:r>
            <a:endParaRPr sz="1800">
              <a:solidFill>
                <a:schemeClr val="dk1"/>
              </a:solidFill>
              <a:latin typeface="Arial"/>
              <a:ea typeface="Arial"/>
              <a:cs typeface="Arial"/>
              <a:sym typeface="Arial"/>
            </a:endParaRPr>
          </a:p>
        </p:txBody>
      </p:sp>
      <p:sp>
        <p:nvSpPr>
          <p:cNvPr id="162" name="Google Shape;162;p6"/>
          <p:cNvSpPr txBox="1"/>
          <p:nvPr/>
        </p:nvSpPr>
        <p:spPr>
          <a:xfrm>
            <a:off x="230832" y="1751158"/>
            <a:ext cx="80021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Arial"/>
                <a:ea typeface="Arial"/>
                <a:cs typeface="Arial"/>
                <a:sym typeface="Arial"/>
              </a:rPr>
              <a:t>＃１６</a:t>
            </a:r>
            <a:endParaRPr/>
          </a:p>
        </p:txBody>
      </p:sp>
      <p:sp>
        <p:nvSpPr>
          <p:cNvPr id="163" name="Google Shape;163;p6"/>
          <p:cNvSpPr txBox="1"/>
          <p:nvPr/>
        </p:nvSpPr>
        <p:spPr>
          <a:xfrm>
            <a:off x="5209231" y="1765673"/>
            <a:ext cx="630059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Arial"/>
                <a:ea typeface="Arial"/>
                <a:cs typeface="Arial"/>
                <a:sym typeface="Arial"/>
              </a:rPr>
              <a:t>3段組、列の間隔：1.5</a:t>
            </a:r>
            <a:endParaRPr/>
          </a:p>
        </p:txBody>
      </p:sp>
      <p:sp>
        <p:nvSpPr>
          <p:cNvPr id="164" name="Google Shape;164;p6"/>
          <p:cNvSpPr txBox="1"/>
          <p:nvPr/>
        </p:nvSpPr>
        <p:spPr>
          <a:xfrm>
            <a:off x="216318" y="880301"/>
            <a:ext cx="121058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u="sng">
                <a:solidFill>
                  <a:schemeClr val="dk1"/>
                </a:solidFill>
                <a:latin typeface="Arial"/>
                <a:ea typeface="Arial"/>
                <a:cs typeface="Arial"/>
                <a:sym typeface="Arial"/>
              </a:rPr>
              <a:t>スプシの＃</a:t>
            </a:r>
            <a:endParaRPr/>
          </a:p>
        </p:txBody>
      </p:sp>
      <p:sp>
        <p:nvSpPr>
          <p:cNvPr id="165" name="Google Shape;165;p6"/>
          <p:cNvSpPr txBox="1"/>
          <p:nvPr/>
        </p:nvSpPr>
        <p:spPr>
          <a:xfrm>
            <a:off x="2103174" y="880300"/>
            <a:ext cx="195117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u="sng">
                <a:solidFill>
                  <a:schemeClr val="dk1"/>
                </a:solidFill>
                <a:latin typeface="Arial"/>
                <a:ea typeface="Arial"/>
                <a:cs typeface="Arial"/>
                <a:sym typeface="Arial"/>
              </a:rPr>
              <a:t>PPTXオブジェクト</a:t>
            </a:r>
            <a:endParaRPr sz="1600" u="sng">
              <a:solidFill>
                <a:schemeClr val="dk1"/>
              </a:solidFill>
              <a:latin typeface="Arial"/>
              <a:ea typeface="Arial"/>
              <a:cs typeface="Arial"/>
              <a:sym typeface="Arial"/>
            </a:endParaRPr>
          </a:p>
        </p:txBody>
      </p:sp>
      <p:sp>
        <p:nvSpPr>
          <p:cNvPr id="166" name="Google Shape;166;p6"/>
          <p:cNvSpPr txBox="1"/>
          <p:nvPr/>
        </p:nvSpPr>
        <p:spPr>
          <a:xfrm>
            <a:off x="5182929" y="899884"/>
            <a:ext cx="121058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u="sng">
                <a:solidFill>
                  <a:schemeClr val="dk1"/>
                </a:solidFill>
                <a:latin typeface="Arial"/>
                <a:ea typeface="Arial"/>
                <a:cs typeface="Arial"/>
                <a:sym typeface="Arial"/>
              </a:rPr>
              <a:t>設定値解説</a:t>
            </a:r>
            <a:endParaRPr sz="1600" u="sng">
              <a:solidFill>
                <a:schemeClr val="dk1"/>
              </a:solidFill>
              <a:latin typeface="Arial"/>
              <a:ea typeface="Arial"/>
              <a:cs typeface="Arial"/>
              <a:sym typeface="Arial"/>
            </a:endParaRPr>
          </a:p>
        </p:txBody>
      </p:sp>
      <p:sp>
        <p:nvSpPr>
          <p:cNvPr id="167" name="Google Shape;167;p6"/>
          <p:cNvSpPr txBox="1"/>
          <p:nvPr/>
        </p:nvSpPr>
        <p:spPr>
          <a:xfrm>
            <a:off x="2218766" y="3128917"/>
            <a:ext cx="2612572" cy="4996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3600">
                <a:solidFill>
                  <a:srgbClr val="833C0B"/>
                </a:solidFill>
                <a:latin typeface="Arial"/>
                <a:ea typeface="Arial"/>
                <a:cs typeface="Arial"/>
                <a:sym typeface="Arial"/>
              </a:rPr>
              <a:t>ａ</a:t>
            </a:r>
            <a:r>
              <a:rPr lang="ja-JP" sz="3600">
                <a:solidFill>
                  <a:schemeClr val="dk1"/>
                </a:solidFill>
                <a:latin typeface="Arial"/>
                <a:ea typeface="Arial"/>
                <a:cs typeface="Arial"/>
                <a:sym typeface="Arial"/>
              </a:rPr>
              <a:t>いう</a:t>
            </a:r>
            <a:r>
              <a:rPr lang="ja-JP" sz="3600">
                <a:solidFill>
                  <a:srgbClr val="FEE599"/>
                </a:solidFill>
                <a:latin typeface="Arial"/>
                <a:ea typeface="Arial"/>
                <a:cs typeface="Arial"/>
                <a:sym typeface="Arial"/>
              </a:rPr>
              <a:t>えお</a:t>
            </a:r>
            <a:endParaRPr sz="3600">
              <a:solidFill>
                <a:srgbClr val="FEE599"/>
              </a:solidFill>
              <a:latin typeface="Arial"/>
              <a:ea typeface="Arial"/>
              <a:cs typeface="Arial"/>
              <a:sym typeface="Arial"/>
            </a:endParaRPr>
          </a:p>
        </p:txBody>
      </p:sp>
      <p:sp>
        <p:nvSpPr>
          <p:cNvPr id="168" name="Google Shape;168;p6"/>
          <p:cNvSpPr txBox="1"/>
          <p:nvPr/>
        </p:nvSpPr>
        <p:spPr>
          <a:xfrm>
            <a:off x="230832" y="3128917"/>
            <a:ext cx="141577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Arial"/>
                <a:ea typeface="Arial"/>
                <a:cs typeface="Arial"/>
                <a:sym typeface="Arial"/>
              </a:rPr>
              <a:t>＃１７〜２２</a:t>
            </a:r>
            <a:endParaRPr/>
          </a:p>
        </p:txBody>
      </p:sp>
      <p:sp>
        <p:nvSpPr>
          <p:cNvPr id="169" name="Google Shape;169;p6"/>
          <p:cNvSpPr txBox="1"/>
          <p:nvPr/>
        </p:nvSpPr>
        <p:spPr>
          <a:xfrm>
            <a:off x="5209231" y="3158697"/>
            <a:ext cx="6300597"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Arial"/>
                <a:ea typeface="Arial"/>
                <a:cs typeface="Arial"/>
                <a:sym typeface="Arial"/>
              </a:rPr>
              <a:t>ａ：文字色：単色塗りつぶし、透明度：３０％</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ja-JP" sz="1600">
                <a:solidFill>
                  <a:schemeClr val="dk1"/>
                </a:solidFill>
                <a:latin typeface="Arial"/>
                <a:ea typeface="Arial"/>
                <a:cs typeface="Arial"/>
                <a:sym typeface="Arial"/>
              </a:rPr>
              <a:t>いう：文字色：黒文字、文字の線色：単色塗りつぶし</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ja-JP" sz="1600">
                <a:solidFill>
                  <a:schemeClr val="dk1"/>
                </a:solidFill>
                <a:latin typeface="Arial"/>
                <a:ea typeface="Arial"/>
                <a:cs typeface="Arial"/>
                <a:sym typeface="Arial"/>
              </a:rPr>
              <a:t>えお：文字色：グラデーション</a:t>
            </a:r>
            <a:endParaRPr sz="1600">
              <a:solidFill>
                <a:schemeClr val="dk1"/>
              </a:solidFill>
              <a:latin typeface="Arial"/>
              <a:ea typeface="Arial"/>
              <a:cs typeface="Arial"/>
              <a:sym typeface="Arial"/>
            </a:endParaRPr>
          </a:p>
        </p:txBody>
      </p:sp>
      <p:sp>
        <p:nvSpPr>
          <p:cNvPr id="170" name="Google Shape;170;p6"/>
          <p:cNvSpPr txBox="1"/>
          <p:nvPr/>
        </p:nvSpPr>
        <p:spPr>
          <a:xfrm>
            <a:off x="2218766" y="5625373"/>
            <a:ext cx="2612572" cy="4996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3600">
                <a:latin typeface="Arial"/>
                <a:ea typeface="Arial"/>
                <a:cs typeface="Arial"/>
                <a:sym typeface="Arial"/>
              </a:rPr>
              <a:t>あいう</a:t>
            </a:r>
            <a:r>
              <a:rPr lang="ja-JP" sz="3600">
                <a:solidFill>
                  <a:schemeClr val="lt1"/>
                </a:solidFill>
                <a:latin typeface="Arial"/>
                <a:ea typeface="Arial"/>
                <a:cs typeface="Arial"/>
                <a:sym typeface="Arial"/>
              </a:rPr>
              <a:t>２</a:t>
            </a:r>
            <a:r>
              <a:rPr lang="ja-JP" sz="3600">
                <a:solidFill>
                  <a:schemeClr val="dk1"/>
                </a:solidFill>
                <a:latin typeface="Arial"/>
                <a:ea typeface="Arial"/>
                <a:cs typeface="Arial"/>
                <a:sym typeface="Arial"/>
              </a:rPr>
              <a:t>お</a:t>
            </a:r>
            <a:endParaRPr sz="3600">
              <a:solidFill>
                <a:schemeClr val="dk1"/>
              </a:solidFill>
              <a:latin typeface="Arial"/>
              <a:ea typeface="Arial"/>
              <a:cs typeface="Arial"/>
              <a:sym typeface="Arial"/>
            </a:endParaRPr>
          </a:p>
        </p:txBody>
      </p:sp>
      <p:sp>
        <p:nvSpPr>
          <p:cNvPr id="171" name="Google Shape;171;p6"/>
          <p:cNvSpPr txBox="1"/>
          <p:nvPr/>
        </p:nvSpPr>
        <p:spPr>
          <a:xfrm>
            <a:off x="2233281" y="4188460"/>
            <a:ext cx="2612572" cy="4996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3600">
                <a:solidFill>
                  <a:srgbClr val="FEE599"/>
                </a:solidFill>
                <a:latin typeface="Arial"/>
                <a:ea typeface="Arial"/>
                <a:cs typeface="Arial"/>
                <a:sym typeface="Arial"/>
              </a:rPr>
              <a:t>あいe</a:t>
            </a:r>
            <a:r>
              <a:rPr lang="ja-JP" sz="3600">
                <a:solidFill>
                  <a:schemeClr val="dk1"/>
                </a:solidFill>
                <a:latin typeface="Arial"/>
                <a:ea typeface="Arial"/>
                <a:cs typeface="Arial"/>
                <a:sym typeface="Arial"/>
              </a:rPr>
              <a:t>えお</a:t>
            </a:r>
            <a:endParaRPr sz="3600">
              <a:solidFill>
                <a:schemeClr val="dk1"/>
              </a:solidFill>
              <a:latin typeface="Arial"/>
              <a:ea typeface="Arial"/>
              <a:cs typeface="Arial"/>
              <a:sym typeface="Arial"/>
            </a:endParaRPr>
          </a:p>
        </p:txBody>
      </p:sp>
      <p:sp>
        <p:nvSpPr>
          <p:cNvPr id="172" name="Google Shape;172;p6"/>
          <p:cNvSpPr txBox="1"/>
          <p:nvPr/>
        </p:nvSpPr>
        <p:spPr>
          <a:xfrm>
            <a:off x="5209231" y="4261783"/>
            <a:ext cx="6300597"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Arial"/>
                <a:ea typeface="Arial"/>
                <a:cs typeface="Arial"/>
                <a:sym typeface="Arial"/>
              </a:rPr>
              <a:t>あいe：文字色：グラデーション、文字の線色：単色、文字の線透明度：３０％</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ja-JP" sz="1600">
                <a:solidFill>
                  <a:schemeClr val="dk1"/>
                </a:solidFill>
                <a:latin typeface="Arial"/>
                <a:ea typeface="Arial"/>
                <a:cs typeface="Arial"/>
                <a:sym typeface="Arial"/>
              </a:rPr>
              <a:t>えお：文字色：黒文字、文字の線色：グラデーション</a:t>
            </a:r>
            <a:endParaRPr sz="1600">
              <a:solidFill>
                <a:schemeClr val="dk1"/>
              </a:solidFill>
              <a:latin typeface="Arial"/>
              <a:ea typeface="Arial"/>
              <a:cs typeface="Arial"/>
              <a:sym typeface="Arial"/>
            </a:endParaRPr>
          </a:p>
        </p:txBody>
      </p:sp>
      <p:sp>
        <p:nvSpPr>
          <p:cNvPr id="173" name="Google Shape;173;p6"/>
          <p:cNvSpPr txBox="1"/>
          <p:nvPr/>
        </p:nvSpPr>
        <p:spPr>
          <a:xfrm>
            <a:off x="5281802" y="5422926"/>
            <a:ext cx="6300597"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Arial"/>
                <a:ea typeface="Arial"/>
                <a:cs typeface="Arial"/>
                <a:sym typeface="Arial"/>
              </a:rPr>
              <a:t>あい：文字色：テクスチャ</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ja-JP" sz="1600">
                <a:solidFill>
                  <a:schemeClr val="dk1"/>
                </a:solidFill>
                <a:latin typeface="Arial"/>
                <a:ea typeface="Arial"/>
                <a:cs typeface="Arial"/>
                <a:sym typeface="Arial"/>
              </a:rPr>
              <a:t>う：文字色：画像挿入→→ → →</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ja-JP" sz="1600">
                <a:solidFill>
                  <a:schemeClr val="dk1"/>
                </a:solidFill>
                <a:latin typeface="Arial"/>
                <a:ea typeface="Arial"/>
                <a:cs typeface="Arial"/>
                <a:sym typeface="Arial"/>
              </a:rPr>
              <a:t>２：文字色：パターン</a:t>
            </a:r>
            <a:endParaRPr sz="1600">
              <a:solidFill>
                <a:schemeClr val="dk1"/>
              </a:solidFill>
              <a:latin typeface="Arial"/>
              <a:ea typeface="Arial"/>
              <a:cs typeface="Arial"/>
              <a:sym typeface="Arial"/>
            </a:endParaRPr>
          </a:p>
        </p:txBody>
      </p:sp>
      <p:pic>
        <p:nvPicPr>
          <p:cNvPr descr="おもちゃ, らくがき が含まれている画像&#10;&#10;自動的に生成された説明" id="174" name="Google Shape;174;p6"/>
          <p:cNvPicPr preferRelativeResize="0"/>
          <p:nvPr/>
        </p:nvPicPr>
        <p:blipFill rotWithShape="1">
          <a:blip r:embed="rId3">
            <a:alphaModFix/>
          </a:blip>
          <a:srcRect b="0" l="0" r="0" t="0"/>
          <a:stretch/>
        </p:blipFill>
        <p:spPr>
          <a:xfrm>
            <a:off x="8403771" y="5612887"/>
            <a:ext cx="394814" cy="39481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7"/>
          <p:cNvSpPr txBox="1"/>
          <p:nvPr/>
        </p:nvSpPr>
        <p:spPr>
          <a:xfrm>
            <a:off x="0" y="130630"/>
            <a:ext cx="141577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2400">
                <a:solidFill>
                  <a:schemeClr val="dk1"/>
                </a:solidFill>
                <a:latin typeface="Arial"/>
                <a:ea typeface="Arial"/>
                <a:cs typeface="Arial"/>
                <a:sym typeface="Arial"/>
              </a:rPr>
              <a:t>テキスト</a:t>
            </a:r>
            <a:endParaRPr/>
          </a:p>
        </p:txBody>
      </p:sp>
      <p:cxnSp>
        <p:nvCxnSpPr>
          <p:cNvPr id="181" name="Google Shape;181;p7"/>
          <p:cNvCxnSpPr/>
          <p:nvPr/>
        </p:nvCxnSpPr>
        <p:spPr>
          <a:xfrm>
            <a:off x="0" y="711202"/>
            <a:ext cx="12192000" cy="0"/>
          </a:xfrm>
          <a:prstGeom prst="straightConnector1">
            <a:avLst/>
          </a:prstGeom>
          <a:noFill/>
          <a:ln cap="flat" cmpd="sng" w="9525">
            <a:solidFill>
              <a:srgbClr val="7F7F7F"/>
            </a:solidFill>
            <a:prstDash val="solid"/>
            <a:miter lim="800000"/>
            <a:headEnd len="sm" w="sm" type="none"/>
            <a:tailEnd len="sm" w="sm" type="none"/>
          </a:ln>
        </p:spPr>
      </p:cxnSp>
      <p:sp>
        <p:nvSpPr>
          <p:cNvPr id="182" name="Google Shape;182;p7"/>
          <p:cNvSpPr txBox="1"/>
          <p:nvPr/>
        </p:nvSpPr>
        <p:spPr>
          <a:xfrm>
            <a:off x="2218766" y="1751157"/>
            <a:ext cx="2612572" cy="10769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3200">
                <a:solidFill>
                  <a:schemeClr val="dk1"/>
                </a:solidFill>
                <a:latin typeface="Arial"/>
                <a:ea typeface="Arial"/>
                <a:cs typeface="Arial"/>
                <a:sym typeface="Arial"/>
              </a:rPr>
              <a:t>あいう</a:t>
            </a:r>
            <a:endParaRPr sz="3200">
              <a:solidFill>
                <a:schemeClr val="dk1"/>
              </a:solidFill>
              <a:latin typeface="Arial"/>
              <a:ea typeface="Arial"/>
              <a:cs typeface="Arial"/>
              <a:sym typeface="Arial"/>
            </a:endParaRPr>
          </a:p>
        </p:txBody>
      </p:sp>
      <p:sp>
        <p:nvSpPr>
          <p:cNvPr id="183" name="Google Shape;183;p7"/>
          <p:cNvSpPr txBox="1"/>
          <p:nvPr/>
        </p:nvSpPr>
        <p:spPr>
          <a:xfrm>
            <a:off x="230832" y="1751158"/>
            <a:ext cx="141577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Arial"/>
                <a:ea typeface="Arial"/>
                <a:cs typeface="Arial"/>
                <a:sym typeface="Arial"/>
              </a:rPr>
              <a:t>＃２３〜２５</a:t>
            </a:r>
            <a:endParaRPr/>
          </a:p>
        </p:txBody>
      </p:sp>
      <p:sp>
        <p:nvSpPr>
          <p:cNvPr id="184" name="Google Shape;184;p7"/>
          <p:cNvSpPr txBox="1"/>
          <p:nvPr/>
        </p:nvSpPr>
        <p:spPr>
          <a:xfrm>
            <a:off x="5209231" y="1765673"/>
            <a:ext cx="6751937" cy="1169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400">
                <a:solidFill>
                  <a:schemeClr val="dk1"/>
                </a:solidFill>
                <a:latin typeface="Arial"/>
                <a:ea typeface="Arial"/>
                <a:cs typeface="Arial"/>
                <a:sym typeface="Arial"/>
              </a:rPr>
              <a:t>あ：影、オレンジ透明度60%、サイズ111%、ぼかし4pt、角度90°、距離3pt</a:t>
            </a:r>
            <a:endParaRPr/>
          </a:p>
          <a:p>
            <a:pPr indent="0" lvl="0" marL="0" marR="0" rtl="0" algn="l">
              <a:spcBef>
                <a:spcPts val="0"/>
              </a:spcBef>
              <a:spcAft>
                <a:spcPts val="0"/>
              </a:spcAft>
              <a:buNone/>
            </a:pPr>
            <a:r>
              <a:rPr lang="ja-JP" sz="1400">
                <a:solidFill>
                  <a:schemeClr val="dk1"/>
                </a:solidFill>
                <a:latin typeface="Arial"/>
                <a:ea typeface="Arial"/>
                <a:cs typeface="Arial"/>
                <a:sym typeface="Arial"/>
              </a:rPr>
              <a:t>い：反射、透明度45%、サイズ85%、ぼかし0pt、距離2pt</a:t>
            </a:r>
            <a:endParaRPr/>
          </a:p>
          <a:p>
            <a:pPr indent="0" lvl="0" marL="0" marR="0" rtl="0" algn="l">
              <a:spcBef>
                <a:spcPts val="0"/>
              </a:spcBef>
              <a:spcAft>
                <a:spcPts val="0"/>
              </a:spcAft>
              <a:buNone/>
            </a:pPr>
            <a:r>
              <a:rPr lang="ja-JP" sz="1400">
                <a:solidFill>
                  <a:schemeClr val="dk1"/>
                </a:solidFill>
                <a:latin typeface="Arial"/>
                <a:ea typeface="Arial"/>
                <a:cs typeface="Arial"/>
                <a:sym typeface="Arial"/>
              </a:rPr>
              <a:t>う：光彩、オレンジ、サイズ18pt、透明度60%</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5" name="Google Shape;185;p7"/>
          <p:cNvSpPr txBox="1"/>
          <p:nvPr/>
        </p:nvSpPr>
        <p:spPr>
          <a:xfrm>
            <a:off x="216318" y="880301"/>
            <a:ext cx="121058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u="sng">
                <a:solidFill>
                  <a:schemeClr val="dk1"/>
                </a:solidFill>
                <a:latin typeface="Arial"/>
                <a:ea typeface="Arial"/>
                <a:cs typeface="Arial"/>
                <a:sym typeface="Arial"/>
              </a:rPr>
              <a:t>スプシの＃</a:t>
            </a:r>
            <a:endParaRPr/>
          </a:p>
        </p:txBody>
      </p:sp>
      <p:sp>
        <p:nvSpPr>
          <p:cNvPr id="186" name="Google Shape;186;p7"/>
          <p:cNvSpPr txBox="1"/>
          <p:nvPr/>
        </p:nvSpPr>
        <p:spPr>
          <a:xfrm>
            <a:off x="2103174" y="880300"/>
            <a:ext cx="195117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u="sng">
                <a:solidFill>
                  <a:schemeClr val="dk1"/>
                </a:solidFill>
                <a:latin typeface="Arial"/>
                <a:ea typeface="Arial"/>
                <a:cs typeface="Arial"/>
                <a:sym typeface="Arial"/>
              </a:rPr>
              <a:t>PPTXオブジェクト</a:t>
            </a:r>
            <a:endParaRPr sz="1600" u="sng">
              <a:solidFill>
                <a:schemeClr val="dk1"/>
              </a:solidFill>
              <a:latin typeface="Arial"/>
              <a:ea typeface="Arial"/>
              <a:cs typeface="Arial"/>
              <a:sym typeface="Arial"/>
            </a:endParaRPr>
          </a:p>
        </p:txBody>
      </p:sp>
      <p:sp>
        <p:nvSpPr>
          <p:cNvPr id="187" name="Google Shape;187;p7"/>
          <p:cNvSpPr txBox="1"/>
          <p:nvPr/>
        </p:nvSpPr>
        <p:spPr>
          <a:xfrm>
            <a:off x="5182929" y="899884"/>
            <a:ext cx="121058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u="sng">
                <a:solidFill>
                  <a:schemeClr val="dk1"/>
                </a:solidFill>
                <a:latin typeface="Arial"/>
                <a:ea typeface="Arial"/>
                <a:cs typeface="Arial"/>
                <a:sym typeface="Arial"/>
              </a:rPr>
              <a:t>設定値解説</a:t>
            </a:r>
            <a:endParaRPr sz="1600" u="sng">
              <a:solidFill>
                <a:schemeClr val="dk1"/>
              </a:solidFill>
              <a:latin typeface="Arial"/>
              <a:ea typeface="Arial"/>
              <a:cs typeface="Arial"/>
              <a:sym typeface="Arial"/>
            </a:endParaRPr>
          </a:p>
        </p:txBody>
      </p:sp>
      <p:sp>
        <p:nvSpPr>
          <p:cNvPr id="188" name="Google Shape;188;p7"/>
          <p:cNvSpPr txBox="1"/>
          <p:nvPr/>
        </p:nvSpPr>
        <p:spPr>
          <a:xfrm>
            <a:off x="2262309" y="4029899"/>
            <a:ext cx="2612572" cy="10769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2800">
                <a:solidFill>
                  <a:schemeClr val="dk1"/>
                </a:solidFill>
                <a:latin typeface="Arial"/>
                <a:ea typeface="Arial"/>
                <a:cs typeface="Arial"/>
                <a:sym typeface="Arial"/>
              </a:rPr>
              <a:t>あいうえお</a:t>
            </a:r>
            <a:endParaRPr sz="2800">
              <a:solidFill>
                <a:schemeClr val="dk1"/>
              </a:solidFill>
              <a:latin typeface="Arial"/>
              <a:ea typeface="Arial"/>
              <a:cs typeface="Arial"/>
              <a:sym typeface="Arial"/>
            </a:endParaRPr>
          </a:p>
          <a:p>
            <a:pPr indent="0" lvl="0" marL="0" marR="0" rtl="0" algn="l">
              <a:spcBef>
                <a:spcPts val="0"/>
              </a:spcBef>
              <a:spcAft>
                <a:spcPts val="0"/>
              </a:spcAft>
              <a:buNone/>
            </a:pPr>
            <a:r>
              <a:rPr lang="ja-JP" sz="2800">
                <a:solidFill>
                  <a:schemeClr val="dk1"/>
                </a:solidFill>
                <a:latin typeface="Arial"/>
                <a:ea typeface="Arial"/>
                <a:cs typeface="Arial"/>
                <a:sym typeface="Arial"/>
              </a:rPr>
              <a:t>あいうえお</a:t>
            </a:r>
            <a:endParaRPr sz="2800">
              <a:solidFill>
                <a:schemeClr val="dk1"/>
              </a:solidFill>
              <a:latin typeface="Arial"/>
              <a:ea typeface="Arial"/>
              <a:cs typeface="Arial"/>
              <a:sym typeface="Arial"/>
            </a:endParaRPr>
          </a:p>
        </p:txBody>
      </p:sp>
      <p:sp>
        <p:nvSpPr>
          <p:cNvPr id="189" name="Google Shape;189;p7"/>
          <p:cNvSpPr txBox="1"/>
          <p:nvPr/>
        </p:nvSpPr>
        <p:spPr>
          <a:xfrm>
            <a:off x="274375" y="4029900"/>
            <a:ext cx="141577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Arial"/>
                <a:ea typeface="Arial"/>
                <a:cs typeface="Arial"/>
                <a:sym typeface="Arial"/>
              </a:rPr>
              <a:t>＃２６、２７</a:t>
            </a:r>
            <a:endParaRPr/>
          </a:p>
        </p:txBody>
      </p:sp>
      <p:sp>
        <p:nvSpPr>
          <p:cNvPr id="190" name="Google Shape;190;p7"/>
          <p:cNvSpPr txBox="1"/>
          <p:nvPr/>
        </p:nvSpPr>
        <p:spPr>
          <a:xfrm>
            <a:off x="7038032" y="3445124"/>
            <a:ext cx="482014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Arial"/>
                <a:ea typeface="Arial"/>
                <a:cs typeface="Arial"/>
                <a:sym typeface="Arial"/>
              </a:rPr>
              <a:t>３D回転：X方向30°、Y方向30°、Z方向10°、底面からの距離5pt</a:t>
            </a:r>
            <a:endParaRPr/>
          </a:p>
        </p:txBody>
      </p:sp>
      <p:pic>
        <p:nvPicPr>
          <p:cNvPr descr="グラフィカル ユーザー インターフェイス&#10;&#10;自動的に生成された説明" id="191" name="Google Shape;191;p7"/>
          <p:cNvPicPr preferRelativeResize="0"/>
          <p:nvPr/>
        </p:nvPicPr>
        <p:blipFill rotWithShape="1">
          <a:blip r:embed="rId3">
            <a:alphaModFix/>
          </a:blip>
          <a:srcRect b="0" l="0" r="0" t="0"/>
          <a:stretch/>
        </p:blipFill>
        <p:spPr>
          <a:xfrm>
            <a:off x="5209231" y="3429000"/>
            <a:ext cx="1828800" cy="3257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8"/>
          <p:cNvSpPr txBox="1"/>
          <p:nvPr/>
        </p:nvSpPr>
        <p:spPr>
          <a:xfrm>
            <a:off x="0" y="130630"/>
            <a:ext cx="264687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2400">
                <a:solidFill>
                  <a:schemeClr val="dk1"/>
                </a:solidFill>
                <a:latin typeface="Arial"/>
                <a:ea typeface="Arial"/>
                <a:cs typeface="Arial"/>
                <a:sym typeface="Arial"/>
              </a:rPr>
              <a:t>テキストボックス</a:t>
            </a:r>
            <a:endParaRPr/>
          </a:p>
        </p:txBody>
      </p:sp>
      <p:cxnSp>
        <p:nvCxnSpPr>
          <p:cNvPr id="198" name="Google Shape;198;p8"/>
          <p:cNvCxnSpPr/>
          <p:nvPr/>
        </p:nvCxnSpPr>
        <p:spPr>
          <a:xfrm>
            <a:off x="0" y="711202"/>
            <a:ext cx="12192000" cy="0"/>
          </a:xfrm>
          <a:prstGeom prst="straightConnector1">
            <a:avLst/>
          </a:prstGeom>
          <a:noFill/>
          <a:ln cap="flat" cmpd="sng" w="9525">
            <a:solidFill>
              <a:srgbClr val="7F7F7F"/>
            </a:solidFill>
            <a:prstDash val="solid"/>
            <a:miter lim="800000"/>
            <a:headEnd len="sm" w="sm" type="none"/>
            <a:tailEnd len="sm" w="sm" type="none"/>
          </a:ln>
        </p:spPr>
      </p:cxnSp>
      <p:sp>
        <p:nvSpPr>
          <p:cNvPr id="199" name="Google Shape;199;p8"/>
          <p:cNvSpPr txBox="1"/>
          <p:nvPr/>
        </p:nvSpPr>
        <p:spPr>
          <a:xfrm>
            <a:off x="2218766" y="1751157"/>
            <a:ext cx="2759634" cy="1529063"/>
          </a:xfrm>
          <a:prstGeom prst="rect">
            <a:avLst/>
          </a:prstGeom>
          <a:noFill/>
          <a:ln>
            <a:noFill/>
          </a:ln>
        </p:spPr>
        <p:txBody>
          <a:bodyPr anchorCtr="0" anchor="t" bIns="720000" lIns="36000" spcFirstLastPara="1" rIns="1440000" wrap="square" tIns="360000">
            <a:noAutofit/>
          </a:bodyPr>
          <a:lstStyle/>
          <a:p>
            <a:pPr indent="0" lvl="0" marL="0" marR="0" rtl="0" algn="l">
              <a:spcBef>
                <a:spcPts val="0"/>
              </a:spcBef>
              <a:spcAft>
                <a:spcPts val="0"/>
              </a:spcAft>
              <a:buNone/>
            </a:pPr>
            <a:r>
              <a:rPr lang="ja-JP" sz="1800">
                <a:solidFill>
                  <a:schemeClr val="dk1"/>
                </a:solidFill>
                <a:latin typeface="Arial"/>
                <a:ea typeface="Arial"/>
                <a:cs typeface="Arial"/>
                <a:sym typeface="Arial"/>
              </a:rPr>
              <a:t>あいうえお</a:t>
            </a:r>
            <a:endParaRPr sz="1800">
              <a:solidFill>
                <a:schemeClr val="dk1"/>
              </a:solidFill>
              <a:latin typeface="Arial"/>
              <a:ea typeface="Arial"/>
              <a:cs typeface="Arial"/>
              <a:sym typeface="Arial"/>
            </a:endParaRPr>
          </a:p>
        </p:txBody>
      </p:sp>
      <p:sp>
        <p:nvSpPr>
          <p:cNvPr id="200" name="Google Shape;200;p8"/>
          <p:cNvSpPr txBox="1"/>
          <p:nvPr/>
        </p:nvSpPr>
        <p:spPr>
          <a:xfrm>
            <a:off x="230832" y="1751158"/>
            <a:ext cx="80021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Arial"/>
                <a:ea typeface="Arial"/>
                <a:cs typeface="Arial"/>
                <a:sym typeface="Arial"/>
              </a:rPr>
              <a:t>＃２８</a:t>
            </a:r>
            <a:endParaRPr/>
          </a:p>
        </p:txBody>
      </p:sp>
      <p:sp>
        <p:nvSpPr>
          <p:cNvPr id="201" name="Google Shape;201;p8"/>
          <p:cNvSpPr txBox="1"/>
          <p:nvPr/>
        </p:nvSpPr>
        <p:spPr>
          <a:xfrm>
            <a:off x="5209231" y="1765673"/>
            <a:ext cx="630059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Arial"/>
                <a:ea typeface="Arial"/>
                <a:cs typeface="Arial"/>
                <a:sym typeface="Arial"/>
              </a:rPr>
              <a:t>左余白0.4cm、右余白4.0cm、上余白1.0cm、下余白2.0cm</a:t>
            </a:r>
            <a:endParaRPr sz="1600">
              <a:solidFill>
                <a:schemeClr val="dk1"/>
              </a:solidFill>
              <a:latin typeface="Arial"/>
              <a:ea typeface="Arial"/>
              <a:cs typeface="Arial"/>
              <a:sym typeface="Arial"/>
            </a:endParaRPr>
          </a:p>
        </p:txBody>
      </p:sp>
      <p:sp>
        <p:nvSpPr>
          <p:cNvPr id="202" name="Google Shape;202;p8"/>
          <p:cNvSpPr txBox="1"/>
          <p:nvPr/>
        </p:nvSpPr>
        <p:spPr>
          <a:xfrm>
            <a:off x="216318" y="880301"/>
            <a:ext cx="121058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u="sng">
                <a:solidFill>
                  <a:schemeClr val="dk1"/>
                </a:solidFill>
                <a:latin typeface="Arial"/>
                <a:ea typeface="Arial"/>
                <a:cs typeface="Arial"/>
                <a:sym typeface="Arial"/>
              </a:rPr>
              <a:t>スプシの＃</a:t>
            </a:r>
            <a:endParaRPr/>
          </a:p>
        </p:txBody>
      </p:sp>
      <p:sp>
        <p:nvSpPr>
          <p:cNvPr id="203" name="Google Shape;203;p8"/>
          <p:cNvSpPr txBox="1"/>
          <p:nvPr/>
        </p:nvSpPr>
        <p:spPr>
          <a:xfrm>
            <a:off x="2103174" y="880300"/>
            <a:ext cx="195117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u="sng">
                <a:solidFill>
                  <a:schemeClr val="dk1"/>
                </a:solidFill>
                <a:latin typeface="Arial"/>
                <a:ea typeface="Arial"/>
                <a:cs typeface="Arial"/>
                <a:sym typeface="Arial"/>
              </a:rPr>
              <a:t>PPTXオブジェクト</a:t>
            </a:r>
            <a:endParaRPr sz="1600" u="sng">
              <a:solidFill>
                <a:schemeClr val="dk1"/>
              </a:solidFill>
              <a:latin typeface="Arial"/>
              <a:ea typeface="Arial"/>
              <a:cs typeface="Arial"/>
              <a:sym typeface="Arial"/>
            </a:endParaRPr>
          </a:p>
        </p:txBody>
      </p:sp>
      <p:sp>
        <p:nvSpPr>
          <p:cNvPr id="204" name="Google Shape;204;p8"/>
          <p:cNvSpPr txBox="1"/>
          <p:nvPr/>
        </p:nvSpPr>
        <p:spPr>
          <a:xfrm>
            <a:off x="5182929" y="899884"/>
            <a:ext cx="121058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u="sng">
                <a:solidFill>
                  <a:schemeClr val="dk1"/>
                </a:solidFill>
                <a:latin typeface="Arial"/>
                <a:ea typeface="Arial"/>
                <a:cs typeface="Arial"/>
                <a:sym typeface="Arial"/>
              </a:rPr>
              <a:t>設定値解説</a:t>
            </a:r>
            <a:endParaRPr sz="1600" u="sng">
              <a:solidFill>
                <a:schemeClr val="dk1"/>
              </a:solidFill>
              <a:latin typeface="Arial"/>
              <a:ea typeface="Arial"/>
              <a:cs typeface="Arial"/>
              <a:sym typeface="Arial"/>
            </a:endParaRPr>
          </a:p>
        </p:txBody>
      </p:sp>
      <p:sp>
        <p:nvSpPr>
          <p:cNvPr id="205" name="Google Shape;205;p8"/>
          <p:cNvSpPr txBox="1"/>
          <p:nvPr/>
        </p:nvSpPr>
        <p:spPr>
          <a:xfrm>
            <a:off x="2247795" y="4029900"/>
            <a:ext cx="2179062"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1800">
                <a:solidFill>
                  <a:schemeClr val="dk1"/>
                </a:solidFill>
                <a:latin typeface="Arial"/>
                <a:ea typeface="Arial"/>
                <a:cs typeface="Arial"/>
                <a:sym typeface="Arial"/>
              </a:rPr>
              <a:t>あいうえおあいうえおあいうえおあいうえお</a:t>
            </a:r>
            <a:endParaRPr sz="1800">
              <a:solidFill>
                <a:schemeClr val="dk1"/>
              </a:solidFill>
              <a:latin typeface="Arial"/>
              <a:ea typeface="Arial"/>
              <a:cs typeface="Arial"/>
              <a:sym typeface="Arial"/>
            </a:endParaRPr>
          </a:p>
        </p:txBody>
      </p:sp>
      <p:sp>
        <p:nvSpPr>
          <p:cNvPr id="206" name="Google Shape;206;p8"/>
          <p:cNvSpPr txBox="1"/>
          <p:nvPr/>
        </p:nvSpPr>
        <p:spPr>
          <a:xfrm>
            <a:off x="274375" y="4029900"/>
            <a:ext cx="80021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Arial"/>
                <a:ea typeface="Arial"/>
                <a:cs typeface="Arial"/>
                <a:sym typeface="Arial"/>
              </a:rPr>
              <a:t>＃２９</a:t>
            </a:r>
            <a:endParaRPr sz="1600">
              <a:solidFill>
                <a:schemeClr val="dk1"/>
              </a:solidFill>
              <a:latin typeface="Arial"/>
              <a:ea typeface="Arial"/>
              <a:cs typeface="Arial"/>
              <a:sym typeface="Arial"/>
            </a:endParaRPr>
          </a:p>
        </p:txBody>
      </p:sp>
      <p:sp>
        <p:nvSpPr>
          <p:cNvPr id="207" name="Google Shape;207;p8"/>
          <p:cNvSpPr txBox="1"/>
          <p:nvPr/>
        </p:nvSpPr>
        <p:spPr>
          <a:xfrm>
            <a:off x="5252774" y="4044415"/>
            <a:ext cx="630059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Arial"/>
                <a:ea typeface="Arial"/>
                <a:cs typeface="Arial"/>
                <a:sym typeface="Arial"/>
              </a:rPr>
              <a:t>１つ目：自動折返し</a:t>
            </a:r>
            <a:endParaRPr sz="1600">
              <a:solidFill>
                <a:schemeClr val="dk1"/>
              </a:solidFill>
              <a:latin typeface="Arial"/>
              <a:ea typeface="Arial"/>
              <a:cs typeface="Arial"/>
              <a:sym typeface="Arial"/>
            </a:endParaRPr>
          </a:p>
        </p:txBody>
      </p:sp>
      <p:sp>
        <p:nvSpPr>
          <p:cNvPr id="208" name="Google Shape;208;p8"/>
          <p:cNvSpPr txBox="1"/>
          <p:nvPr/>
        </p:nvSpPr>
        <p:spPr>
          <a:xfrm>
            <a:off x="2247795" y="5350700"/>
            <a:ext cx="2179062" cy="948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1800">
                <a:solidFill>
                  <a:schemeClr val="dk1"/>
                </a:solidFill>
                <a:latin typeface="Arial"/>
                <a:ea typeface="Arial"/>
                <a:cs typeface="Arial"/>
                <a:sym typeface="Arial"/>
              </a:rPr>
              <a:t>あいうえお</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ja-JP" sz="1800">
                <a:solidFill>
                  <a:schemeClr val="dk1"/>
                </a:solidFill>
                <a:latin typeface="Arial"/>
                <a:ea typeface="Arial"/>
                <a:cs typeface="Arial"/>
                <a:sym typeface="Arial"/>
              </a:rPr>
              <a:t>あいうえお</a:t>
            </a:r>
            <a:br>
              <a:rPr lang="ja-JP" sz="1800">
                <a:solidFill>
                  <a:schemeClr val="dk1"/>
                </a:solidFill>
                <a:latin typeface="Arial"/>
                <a:ea typeface="Arial"/>
                <a:cs typeface="Arial"/>
                <a:sym typeface="Arial"/>
              </a:rPr>
            </a:br>
            <a:r>
              <a:rPr lang="ja-JP" sz="1800">
                <a:solidFill>
                  <a:schemeClr val="dk1"/>
                </a:solidFill>
                <a:latin typeface="Arial"/>
                <a:ea typeface="Arial"/>
                <a:cs typeface="Arial"/>
                <a:sym typeface="Arial"/>
              </a:rPr>
              <a:t>あいうえお</a:t>
            </a:r>
            <a:endParaRPr sz="1800">
              <a:solidFill>
                <a:schemeClr val="dk1"/>
              </a:solidFill>
              <a:latin typeface="Arial"/>
              <a:ea typeface="Arial"/>
              <a:cs typeface="Arial"/>
              <a:sym typeface="Arial"/>
            </a:endParaRPr>
          </a:p>
        </p:txBody>
      </p:sp>
      <p:sp>
        <p:nvSpPr>
          <p:cNvPr id="209" name="Google Shape;209;p8"/>
          <p:cNvSpPr txBox="1"/>
          <p:nvPr/>
        </p:nvSpPr>
        <p:spPr>
          <a:xfrm>
            <a:off x="5252774" y="5336187"/>
            <a:ext cx="6300597"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Arial"/>
                <a:ea typeface="Arial"/>
                <a:cs typeface="Arial"/>
                <a:sym typeface="Arial"/>
              </a:rPr>
              <a:t>２つ目：</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ja-JP" sz="1600">
                <a:solidFill>
                  <a:schemeClr val="dk1"/>
                </a:solidFill>
                <a:latin typeface="Arial"/>
                <a:ea typeface="Arial"/>
                <a:cs typeface="Arial"/>
                <a:sym typeface="Arial"/>
              </a:rPr>
              <a:t>　１行目：改行（Enterのみ）</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ja-JP" sz="1600">
                <a:solidFill>
                  <a:schemeClr val="dk1"/>
                </a:solidFill>
                <a:latin typeface="Arial"/>
                <a:ea typeface="Arial"/>
                <a:cs typeface="Arial"/>
                <a:sym typeface="Arial"/>
              </a:rPr>
              <a:t>　２行目：段落内改行（Shift+Enter）</a:t>
            </a:r>
            <a:endParaRPr sz="16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9"/>
          <p:cNvSpPr txBox="1"/>
          <p:nvPr/>
        </p:nvSpPr>
        <p:spPr>
          <a:xfrm>
            <a:off x="0" y="130630"/>
            <a:ext cx="264687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2400">
                <a:solidFill>
                  <a:schemeClr val="dk1"/>
                </a:solidFill>
                <a:latin typeface="Arial"/>
                <a:ea typeface="Arial"/>
                <a:cs typeface="Arial"/>
                <a:sym typeface="Arial"/>
              </a:rPr>
              <a:t>テキストボックス</a:t>
            </a:r>
            <a:endParaRPr/>
          </a:p>
        </p:txBody>
      </p:sp>
      <p:cxnSp>
        <p:nvCxnSpPr>
          <p:cNvPr id="216" name="Google Shape;216;p9"/>
          <p:cNvCxnSpPr/>
          <p:nvPr/>
        </p:nvCxnSpPr>
        <p:spPr>
          <a:xfrm>
            <a:off x="0" y="711202"/>
            <a:ext cx="12192000" cy="0"/>
          </a:xfrm>
          <a:prstGeom prst="straightConnector1">
            <a:avLst/>
          </a:prstGeom>
          <a:noFill/>
          <a:ln cap="flat" cmpd="sng" w="9525">
            <a:solidFill>
              <a:srgbClr val="7F7F7F"/>
            </a:solidFill>
            <a:prstDash val="solid"/>
            <a:miter lim="800000"/>
            <a:headEnd len="sm" w="sm" type="none"/>
            <a:tailEnd len="sm" w="sm" type="none"/>
          </a:ln>
        </p:spPr>
      </p:cxnSp>
      <p:sp>
        <p:nvSpPr>
          <p:cNvPr id="217" name="Google Shape;217;p9"/>
          <p:cNvSpPr txBox="1"/>
          <p:nvPr/>
        </p:nvSpPr>
        <p:spPr>
          <a:xfrm>
            <a:off x="2218766" y="1751158"/>
            <a:ext cx="2612572" cy="707886"/>
          </a:xfrm>
          <a:prstGeom prst="rect">
            <a:avLst/>
          </a:prstGeom>
          <a:solidFill>
            <a:srgbClr val="BBD6EE">
              <a:alpha val="69411"/>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2800">
                <a:solidFill>
                  <a:schemeClr val="dk1"/>
                </a:solidFill>
                <a:highlight>
                  <a:srgbClr val="FFFF00"/>
                </a:highlight>
                <a:latin typeface="Arial"/>
                <a:ea typeface="Arial"/>
                <a:cs typeface="Arial"/>
                <a:sym typeface="Arial"/>
              </a:rPr>
              <a:t>あ</a:t>
            </a:r>
            <a:r>
              <a:rPr lang="ja-JP" sz="2800">
                <a:solidFill>
                  <a:schemeClr val="dk1"/>
                </a:solidFill>
                <a:highlight>
                  <a:srgbClr val="00FF00"/>
                </a:highlight>
                <a:latin typeface="Arial"/>
                <a:ea typeface="Arial"/>
                <a:cs typeface="Arial"/>
                <a:sym typeface="Arial"/>
              </a:rPr>
              <a:t>い</a:t>
            </a:r>
            <a:r>
              <a:rPr lang="ja-JP" sz="2800">
                <a:solidFill>
                  <a:schemeClr val="dk1"/>
                </a:solidFill>
                <a:highlight>
                  <a:srgbClr val="00FFFF"/>
                </a:highlight>
                <a:latin typeface="Arial"/>
                <a:ea typeface="Arial"/>
                <a:cs typeface="Arial"/>
                <a:sym typeface="Arial"/>
              </a:rPr>
              <a:t>う</a:t>
            </a:r>
            <a:r>
              <a:rPr lang="ja-JP" sz="2800">
                <a:solidFill>
                  <a:schemeClr val="dk1"/>
                </a:solidFill>
                <a:latin typeface="Arial"/>
                <a:ea typeface="Arial"/>
                <a:cs typeface="Arial"/>
                <a:sym typeface="Arial"/>
              </a:rPr>
              <a:t>えお</a:t>
            </a:r>
            <a:endParaRPr sz="2800">
              <a:solidFill>
                <a:schemeClr val="dk1"/>
              </a:solidFill>
              <a:latin typeface="Arial"/>
              <a:ea typeface="Arial"/>
              <a:cs typeface="Arial"/>
              <a:sym typeface="Arial"/>
            </a:endParaRPr>
          </a:p>
        </p:txBody>
      </p:sp>
      <p:sp>
        <p:nvSpPr>
          <p:cNvPr id="218" name="Google Shape;218;p9"/>
          <p:cNvSpPr txBox="1"/>
          <p:nvPr/>
        </p:nvSpPr>
        <p:spPr>
          <a:xfrm>
            <a:off x="230832" y="1751158"/>
            <a:ext cx="141577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Arial"/>
                <a:ea typeface="Arial"/>
                <a:cs typeface="Arial"/>
                <a:sym typeface="Arial"/>
              </a:rPr>
              <a:t>＃３０〜３４</a:t>
            </a:r>
            <a:endParaRPr/>
          </a:p>
        </p:txBody>
      </p:sp>
      <p:sp>
        <p:nvSpPr>
          <p:cNvPr id="219" name="Google Shape;219;p9"/>
          <p:cNvSpPr txBox="1"/>
          <p:nvPr/>
        </p:nvSpPr>
        <p:spPr>
          <a:xfrm>
            <a:off x="5209231" y="1765673"/>
            <a:ext cx="6300597"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Arial"/>
                <a:ea typeface="Arial"/>
                <a:cs typeface="Arial"/>
                <a:sym typeface="Arial"/>
              </a:rPr>
              <a:t>あ：背景色あり黄色</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ja-JP" sz="1600">
                <a:solidFill>
                  <a:schemeClr val="dk1"/>
                </a:solidFill>
                <a:latin typeface="Arial"/>
                <a:ea typeface="Arial"/>
                <a:cs typeface="Arial"/>
                <a:sym typeface="Arial"/>
              </a:rPr>
              <a:t>い：背景色あり緑</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ja-JP" sz="1600">
                <a:solidFill>
                  <a:schemeClr val="dk1"/>
                </a:solidFill>
                <a:latin typeface="Arial"/>
                <a:ea typeface="Arial"/>
                <a:cs typeface="Arial"/>
                <a:sym typeface="Arial"/>
              </a:rPr>
              <a:t>う：背景色あり水色</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ja-JP" sz="1600">
                <a:solidFill>
                  <a:schemeClr val="dk1"/>
                </a:solidFill>
                <a:latin typeface="Arial"/>
                <a:ea typeface="Arial"/>
                <a:cs typeface="Arial"/>
                <a:sym typeface="Arial"/>
              </a:rPr>
              <a:t>テキストボックス：塗りつぶし：単色・透明度３０％</a:t>
            </a:r>
            <a:endParaRPr sz="1600">
              <a:solidFill>
                <a:schemeClr val="dk1"/>
              </a:solidFill>
              <a:latin typeface="Arial"/>
              <a:ea typeface="Arial"/>
              <a:cs typeface="Arial"/>
              <a:sym typeface="Arial"/>
            </a:endParaRPr>
          </a:p>
        </p:txBody>
      </p:sp>
      <p:sp>
        <p:nvSpPr>
          <p:cNvPr id="220" name="Google Shape;220;p9"/>
          <p:cNvSpPr txBox="1"/>
          <p:nvPr/>
        </p:nvSpPr>
        <p:spPr>
          <a:xfrm>
            <a:off x="216318" y="880301"/>
            <a:ext cx="121058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u="sng">
                <a:solidFill>
                  <a:schemeClr val="dk1"/>
                </a:solidFill>
                <a:latin typeface="Arial"/>
                <a:ea typeface="Arial"/>
                <a:cs typeface="Arial"/>
                <a:sym typeface="Arial"/>
              </a:rPr>
              <a:t>スプシの＃</a:t>
            </a:r>
            <a:endParaRPr/>
          </a:p>
        </p:txBody>
      </p:sp>
      <p:sp>
        <p:nvSpPr>
          <p:cNvPr id="221" name="Google Shape;221;p9"/>
          <p:cNvSpPr txBox="1"/>
          <p:nvPr/>
        </p:nvSpPr>
        <p:spPr>
          <a:xfrm>
            <a:off x="2103174" y="880300"/>
            <a:ext cx="195117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u="sng">
                <a:solidFill>
                  <a:schemeClr val="dk1"/>
                </a:solidFill>
                <a:latin typeface="Arial"/>
                <a:ea typeface="Arial"/>
                <a:cs typeface="Arial"/>
                <a:sym typeface="Arial"/>
              </a:rPr>
              <a:t>PPTXオブジェクト</a:t>
            </a:r>
            <a:endParaRPr sz="1600" u="sng">
              <a:solidFill>
                <a:schemeClr val="dk1"/>
              </a:solidFill>
              <a:latin typeface="Arial"/>
              <a:ea typeface="Arial"/>
              <a:cs typeface="Arial"/>
              <a:sym typeface="Arial"/>
            </a:endParaRPr>
          </a:p>
        </p:txBody>
      </p:sp>
      <p:sp>
        <p:nvSpPr>
          <p:cNvPr id="222" name="Google Shape;222;p9"/>
          <p:cNvSpPr txBox="1"/>
          <p:nvPr/>
        </p:nvSpPr>
        <p:spPr>
          <a:xfrm>
            <a:off x="5182929" y="899884"/>
            <a:ext cx="121058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u="sng">
                <a:solidFill>
                  <a:schemeClr val="dk1"/>
                </a:solidFill>
                <a:latin typeface="Arial"/>
                <a:ea typeface="Arial"/>
                <a:cs typeface="Arial"/>
                <a:sym typeface="Arial"/>
              </a:rPr>
              <a:t>設定値解説</a:t>
            </a:r>
            <a:endParaRPr sz="1600" u="sng">
              <a:solidFill>
                <a:schemeClr val="dk1"/>
              </a:solidFill>
              <a:latin typeface="Arial"/>
              <a:ea typeface="Arial"/>
              <a:cs typeface="Arial"/>
              <a:sym typeface="Arial"/>
            </a:endParaRPr>
          </a:p>
        </p:txBody>
      </p:sp>
      <p:sp>
        <p:nvSpPr>
          <p:cNvPr id="223" name="Google Shape;223;p9"/>
          <p:cNvSpPr txBox="1"/>
          <p:nvPr/>
        </p:nvSpPr>
        <p:spPr>
          <a:xfrm>
            <a:off x="2204252" y="2825215"/>
            <a:ext cx="2612572" cy="707886"/>
          </a:xfrm>
          <a:prstGeom prst="rect">
            <a:avLst/>
          </a:prstGeom>
          <a:gradFill>
            <a:gsLst>
              <a:gs pos="0">
                <a:srgbClr val="FEE599"/>
              </a:gs>
              <a:gs pos="46000">
                <a:srgbClr val="FFC20C"/>
              </a:gs>
              <a:gs pos="100000">
                <a:srgbClr val="997300"/>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2800">
                <a:solidFill>
                  <a:schemeClr val="dk1"/>
                </a:solidFill>
                <a:latin typeface="Arial"/>
                <a:ea typeface="Arial"/>
                <a:cs typeface="Arial"/>
                <a:sym typeface="Arial"/>
              </a:rPr>
              <a:t>あいうえお</a:t>
            </a:r>
            <a:endParaRPr sz="2800">
              <a:solidFill>
                <a:schemeClr val="dk1"/>
              </a:solidFill>
              <a:latin typeface="Arial"/>
              <a:ea typeface="Arial"/>
              <a:cs typeface="Arial"/>
              <a:sym typeface="Arial"/>
            </a:endParaRPr>
          </a:p>
        </p:txBody>
      </p:sp>
      <p:sp>
        <p:nvSpPr>
          <p:cNvPr id="224" name="Google Shape;224;p9"/>
          <p:cNvSpPr txBox="1"/>
          <p:nvPr/>
        </p:nvSpPr>
        <p:spPr>
          <a:xfrm>
            <a:off x="5209231" y="2839732"/>
            <a:ext cx="630059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Arial"/>
                <a:ea typeface="Arial"/>
                <a:cs typeface="Arial"/>
                <a:sym typeface="Arial"/>
              </a:rPr>
              <a:t>テキストボックス：塗りつぶし・グラデーション</a:t>
            </a:r>
            <a:endParaRPr sz="1600">
              <a:solidFill>
                <a:schemeClr val="dk1"/>
              </a:solidFill>
              <a:latin typeface="Arial"/>
              <a:ea typeface="Arial"/>
              <a:cs typeface="Arial"/>
              <a:sym typeface="Arial"/>
            </a:endParaRPr>
          </a:p>
        </p:txBody>
      </p:sp>
      <p:sp>
        <p:nvSpPr>
          <p:cNvPr id="225" name="Google Shape;225;p9"/>
          <p:cNvSpPr txBox="1"/>
          <p:nvPr/>
        </p:nvSpPr>
        <p:spPr>
          <a:xfrm>
            <a:off x="2204252" y="3928300"/>
            <a:ext cx="2612572" cy="707886"/>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2800">
                <a:solidFill>
                  <a:schemeClr val="dk1"/>
                </a:solidFill>
                <a:latin typeface="Arial"/>
                <a:ea typeface="Arial"/>
                <a:cs typeface="Arial"/>
                <a:sym typeface="Arial"/>
              </a:rPr>
              <a:t>あいうえお</a:t>
            </a:r>
            <a:endParaRPr sz="2800">
              <a:solidFill>
                <a:schemeClr val="dk1"/>
              </a:solidFill>
              <a:latin typeface="Arial"/>
              <a:ea typeface="Arial"/>
              <a:cs typeface="Arial"/>
              <a:sym typeface="Arial"/>
            </a:endParaRPr>
          </a:p>
        </p:txBody>
      </p:sp>
      <p:sp>
        <p:nvSpPr>
          <p:cNvPr id="226" name="Google Shape;226;p9"/>
          <p:cNvSpPr txBox="1"/>
          <p:nvPr/>
        </p:nvSpPr>
        <p:spPr>
          <a:xfrm>
            <a:off x="5209231" y="3942817"/>
            <a:ext cx="630059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Arial"/>
                <a:ea typeface="Arial"/>
                <a:cs typeface="Arial"/>
                <a:sym typeface="Arial"/>
              </a:rPr>
              <a:t>テキストボックス：塗りつぶし・画像挿入</a:t>
            </a:r>
            <a:endParaRPr sz="1600">
              <a:solidFill>
                <a:schemeClr val="dk1"/>
              </a:solidFill>
              <a:latin typeface="Arial"/>
              <a:ea typeface="Arial"/>
              <a:cs typeface="Arial"/>
              <a:sym typeface="Arial"/>
            </a:endParaRPr>
          </a:p>
        </p:txBody>
      </p:sp>
      <p:sp>
        <p:nvSpPr>
          <p:cNvPr id="227" name="Google Shape;227;p9"/>
          <p:cNvSpPr txBox="1"/>
          <p:nvPr/>
        </p:nvSpPr>
        <p:spPr>
          <a:xfrm>
            <a:off x="2204252" y="5103958"/>
            <a:ext cx="2612572" cy="707886"/>
          </a:xfrm>
          <a:prstGeom prst="rect">
            <a:avLst/>
          </a:prstGeom>
          <a:blipFill rotWithShape="1">
            <a:blip r:embed="rId4">
              <a:alphaModFix/>
            </a:blip>
            <a:tile algn="tl" flip="none" tx="0" sx="100000" ty="0" sy="100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2800">
                <a:solidFill>
                  <a:schemeClr val="dk1"/>
                </a:solidFill>
                <a:latin typeface="Arial"/>
                <a:ea typeface="Arial"/>
                <a:cs typeface="Arial"/>
                <a:sym typeface="Arial"/>
              </a:rPr>
              <a:t>あいうえお</a:t>
            </a:r>
            <a:endParaRPr sz="2800">
              <a:solidFill>
                <a:schemeClr val="dk1"/>
              </a:solidFill>
              <a:latin typeface="Arial"/>
              <a:ea typeface="Arial"/>
              <a:cs typeface="Arial"/>
              <a:sym typeface="Arial"/>
            </a:endParaRPr>
          </a:p>
        </p:txBody>
      </p:sp>
      <p:sp>
        <p:nvSpPr>
          <p:cNvPr id="228" name="Google Shape;228;p9"/>
          <p:cNvSpPr txBox="1"/>
          <p:nvPr/>
        </p:nvSpPr>
        <p:spPr>
          <a:xfrm>
            <a:off x="5209231" y="5118475"/>
            <a:ext cx="630059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Arial"/>
                <a:ea typeface="Arial"/>
                <a:cs typeface="Arial"/>
                <a:sym typeface="Arial"/>
              </a:rPr>
              <a:t>テキストボックス：塗りつぶし・テクスチャ</a:t>
            </a:r>
            <a:endParaRPr sz="1600">
              <a:solidFill>
                <a:schemeClr val="dk1"/>
              </a:solidFill>
              <a:latin typeface="Arial"/>
              <a:ea typeface="Arial"/>
              <a:cs typeface="Arial"/>
              <a:sym typeface="Arial"/>
            </a:endParaRPr>
          </a:p>
        </p:txBody>
      </p:sp>
      <p:sp>
        <p:nvSpPr>
          <p:cNvPr id="229" name="Google Shape;229;p9"/>
          <p:cNvSpPr txBox="1"/>
          <p:nvPr/>
        </p:nvSpPr>
        <p:spPr>
          <a:xfrm>
            <a:off x="2204252" y="5974815"/>
            <a:ext cx="2612572" cy="707886"/>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2800">
                <a:solidFill>
                  <a:schemeClr val="dk1"/>
                </a:solidFill>
                <a:latin typeface="Arial"/>
                <a:ea typeface="Arial"/>
                <a:cs typeface="Arial"/>
                <a:sym typeface="Arial"/>
              </a:rPr>
              <a:t>あいうえお</a:t>
            </a:r>
            <a:endParaRPr sz="2800">
              <a:solidFill>
                <a:schemeClr val="dk1"/>
              </a:solidFill>
              <a:latin typeface="Arial"/>
              <a:ea typeface="Arial"/>
              <a:cs typeface="Arial"/>
              <a:sym typeface="Arial"/>
            </a:endParaRPr>
          </a:p>
        </p:txBody>
      </p:sp>
      <p:sp>
        <p:nvSpPr>
          <p:cNvPr id="230" name="Google Shape;230;p9"/>
          <p:cNvSpPr txBox="1"/>
          <p:nvPr/>
        </p:nvSpPr>
        <p:spPr>
          <a:xfrm>
            <a:off x="5209231" y="5989332"/>
            <a:ext cx="630059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600">
                <a:solidFill>
                  <a:schemeClr val="dk1"/>
                </a:solidFill>
                <a:latin typeface="Arial"/>
                <a:ea typeface="Arial"/>
                <a:cs typeface="Arial"/>
                <a:sym typeface="Arial"/>
              </a:rPr>
              <a:t>テキストボックス：塗りつぶし・パターン</a:t>
            </a:r>
            <a:endParaRPr sz="16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2021-11-25T06:17:17Z</dcterms:created>
  <dc:creator>大橋 弘伸</dc:creator>
</cp:coreProperties>
</file>