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de Sale Price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Período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Unidades vendidas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c8a2ec5-f86a-49d0-8948-fb7903df154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ab82d4544db43f2" /><Relationship Type="http://schemas.openxmlformats.org/officeDocument/2006/relationships/slideLayout" Target="/ppt/slideLayouts/slideLayout8.xml" Id="R165bbca268b745d4" /><Relationship Type="http://schemas.openxmlformats.org/officeDocument/2006/relationships/hyperlink" Target="https://app.powerbi.com/groups/me/reports/dc8a2ec5-f86a-49d0-8948-fb7903df154b/?pbi_source=PowerPoint" TargetMode="External" Id="RelId0" /><Relationship Type="http://schemas.openxmlformats.org/officeDocument/2006/relationships/image" Target="/ppt/media/image4.png" Id="imgId20800137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cb42c5f2b854813" /><Relationship Type="http://schemas.openxmlformats.org/officeDocument/2006/relationships/slideLayout" Target="/ppt/slideLayouts/slideLayout8.xml" Id="Rc19db7573bd243be" /><Relationship Type="http://schemas.openxmlformats.org/officeDocument/2006/relationships/hyperlink" Target="https://app.powerbi.com/groups/me/reports/dc8a2ec5-f86a-49d0-8948-fb7903df154b/?pbi_source=PowerPoint" TargetMode="External" Id="RelId1" /><Relationship Type="http://schemas.openxmlformats.org/officeDocument/2006/relationships/image" Target="/ppt/media/image5.png" Id="imgId20800137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7ea97a69fae4662" /><Relationship Type="http://schemas.openxmlformats.org/officeDocument/2006/relationships/slideLayout" Target="/ppt/slideLayouts/slideLayout8.xml" Id="R3441ceba139440ba" /><Relationship Type="http://schemas.openxmlformats.org/officeDocument/2006/relationships/hyperlink" Target="https://app.powerbi.com/groups/me/reports/dc8a2ec5-f86a-49d0-8948-fb7903df154b/?pbi_source=PowerPoint" TargetMode="External" Id="RelId2" /><Relationship Type="http://schemas.openxmlformats.org/officeDocument/2006/relationships/image" Target="/ppt/media/image6.png" Id="imgId20800137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 de Projeto - Módulo 1 [Dashboard de Vendas]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09/06/2024 21:13:47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09/06/2024 21:03:32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Vendas por Produto ,Média de Sale Price por Produto ,Vendas por Mês e Segmento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80013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ucro por País ,Lucro por Período ,textbox ,card ,Unidades vendidas ,Vendas por Paí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80013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ucro por Segmento ,textbox ,Lucro por Segmento ,Soma de Vendas e Unidades Vendidas por País ,Lucro por Paí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80013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