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2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AA1AC-3B5D-4419-A37A-ADB2F800C156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2D1AC-B822-4FA1-B2C1-39F752FD7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39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35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0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" name="Google Shape;4310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1" name="Google Shape;4311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98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4c6f126e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4c6f126ef7_0_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21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4" name="Google Shape;4294;g43fb36d69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5" name="Google Shape;4295;g43fb36d69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837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" name="Google Shape;4383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4" name="Google Shape;4384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91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2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6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17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BLANK SLIDE">
  <p:cSld name="TITTLE &amp; BLANK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44849" y="522369"/>
            <a:ext cx="1139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822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with number 1 1 1">
  <p:cSld name="Blank slide with number 1 1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27"/>
          <p:cNvCxnSpPr/>
          <p:nvPr/>
        </p:nvCxnSpPr>
        <p:spPr>
          <a:xfrm rot="10800000">
            <a:off x="8302567" y="2455217"/>
            <a:ext cx="1612800" cy="0"/>
          </a:xfrm>
          <a:prstGeom prst="straightConnector1">
            <a:avLst/>
          </a:prstGeom>
          <a:noFill/>
          <a:ln w="9525" cap="flat" cmpd="sng">
            <a:solidFill>
              <a:srgbClr val="2B73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8165767" y="2824884"/>
            <a:ext cx="4291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B73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2"/>
          </p:nvPr>
        </p:nvSpPr>
        <p:spPr>
          <a:xfrm>
            <a:off x="8165767" y="3033567"/>
            <a:ext cx="32216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7"/>
          <p:cNvCxnSpPr/>
          <p:nvPr/>
        </p:nvCxnSpPr>
        <p:spPr>
          <a:xfrm rot="10800000">
            <a:off x="8302567" y="4402751"/>
            <a:ext cx="1612800" cy="0"/>
          </a:xfrm>
          <a:prstGeom prst="straightConnector1">
            <a:avLst/>
          </a:prstGeom>
          <a:noFill/>
          <a:ln w="9525" cap="flat" cmpd="sng">
            <a:solidFill>
              <a:srgbClr val="2B736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0540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&amp; 3 columns slide">
  <p:cSld name="Photo &amp; 3 columns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4920800"/>
            <a:ext cx="12192000" cy="1937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954700" y="4393600"/>
            <a:ext cx="2781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13515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4612967" y="4393600"/>
            <a:ext cx="28888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3"/>
          </p:nvPr>
        </p:nvSpPr>
        <p:spPr>
          <a:xfrm>
            <a:off x="8341667" y="4393600"/>
            <a:ext cx="28888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23AA8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"/>
          </p:nvPr>
        </p:nvSpPr>
        <p:spPr>
          <a:xfrm>
            <a:off x="954700" y="5031833"/>
            <a:ext cx="27816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5"/>
          </p:nvPr>
        </p:nvSpPr>
        <p:spPr>
          <a:xfrm>
            <a:off x="4612967" y="5031833"/>
            <a:ext cx="27816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6"/>
          </p:nvPr>
        </p:nvSpPr>
        <p:spPr>
          <a:xfrm>
            <a:off x="8341667" y="5031833"/>
            <a:ext cx="27816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49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5166867" y="637400"/>
            <a:ext cx="6512400" cy="5583200"/>
          </a:xfrm>
          <a:prstGeom prst="rect">
            <a:avLst/>
          </a:prstGeom>
          <a:solidFill>
            <a:srgbClr val="939393">
              <a:alpha val="5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EFEFEF"/>
              </a:solidFill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489200" y="2199667"/>
            <a:ext cx="7213600" cy="1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2"/>
          </p:nvPr>
        </p:nvSpPr>
        <p:spPr>
          <a:xfrm>
            <a:off x="6009200" y="4308267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46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50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72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90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2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2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8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63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6A12-7899-479A-89F9-4080F47AF15B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9848-86F9-4ABD-934E-F8DAC64F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30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 l="20233" t="12796" r="12921" b="30804"/>
          <a:stretch/>
        </p:blipFill>
        <p:spPr>
          <a:xfrm>
            <a:off x="0" y="1"/>
            <a:ext cx="121919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/>
          <p:nvPr/>
        </p:nvSpPr>
        <p:spPr>
          <a:xfrm>
            <a:off x="0" y="-25600"/>
            <a:ext cx="12192000" cy="6883600"/>
          </a:xfrm>
          <a:prstGeom prst="rect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3750590" y="2422552"/>
            <a:ext cx="4690565" cy="135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rgbClr val="F8FFF5"/>
                </a:solidFill>
              </a:rPr>
              <a:t>Go Vegan!</a:t>
            </a:r>
            <a:endParaRPr sz="8000" dirty="0">
              <a:solidFill>
                <a:srgbClr val="F8FFF5"/>
              </a:solidFill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4799955" y="3834612"/>
            <a:ext cx="3641200" cy="29781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F8FFF5"/>
                </a:solidFill>
              </a:rPr>
              <a:t>Considere o Veganismo.</a:t>
            </a:r>
            <a:endParaRPr sz="2400" dirty="0">
              <a:solidFill>
                <a:srgbClr val="F8FFF5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5" y="2292044"/>
            <a:ext cx="1554481" cy="12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6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3"/>
          <p:cNvSpPr txBox="1">
            <a:spLocks noGrp="1"/>
          </p:cNvSpPr>
          <p:nvPr>
            <p:ph type="title"/>
          </p:nvPr>
        </p:nvSpPr>
        <p:spPr>
          <a:xfrm>
            <a:off x="4733231" y="865807"/>
            <a:ext cx="2692337" cy="535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 smtClean="0"/>
              <a:t>TRAJETÓRIA</a:t>
            </a:r>
            <a:endParaRPr dirty="0"/>
          </a:p>
        </p:txBody>
      </p:sp>
      <p:sp>
        <p:nvSpPr>
          <p:cNvPr id="654" name="Google Shape;654;p43"/>
          <p:cNvSpPr txBox="1"/>
          <p:nvPr/>
        </p:nvSpPr>
        <p:spPr>
          <a:xfrm>
            <a:off x="971688" y="4188967"/>
            <a:ext cx="2022800" cy="109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33" rIns="0" bIns="0" anchor="t" anchorCtr="0">
            <a:noAutofit/>
          </a:bodyPr>
          <a:lstStyle/>
          <a:p>
            <a:pPr marL="16933" algn="ctr">
              <a:lnSpc>
                <a:spcPct val="150000"/>
              </a:lnSpc>
              <a:spcBef>
                <a:spcPts val="1067"/>
              </a:spcBef>
            </a:pPr>
            <a:r>
              <a:rPr lang="en-US" sz="1200" dirty="0" smtClean="0">
                <a:solidFill>
                  <a:srgbClr val="4D4F40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Transição para o vegetarianismo</a:t>
            </a:r>
            <a:r>
              <a:rPr lang="en-US" sz="1200" dirty="0">
                <a:solidFill>
                  <a:srgbClr val="4D4F40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.</a:t>
            </a:r>
            <a:endParaRPr sz="1200" dirty="0">
              <a:solidFill>
                <a:srgbClr val="4D4F40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655" name="Google Shape;655;p43"/>
          <p:cNvSpPr txBox="1"/>
          <p:nvPr/>
        </p:nvSpPr>
        <p:spPr>
          <a:xfrm>
            <a:off x="6482417" y="4188967"/>
            <a:ext cx="20228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33" rIns="0" bIns="0" anchor="t" anchorCtr="0">
            <a:noAutofit/>
          </a:bodyPr>
          <a:lstStyle/>
          <a:p>
            <a:pPr marL="16933" algn="ctr">
              <a:spcBef>
                <a:spcPts val="1067"/>
              </a:spcBef>
            </a:pPr>
            <a:r>
              <a:rPr lang="en-US" sz="1200" dirty="0" smtClean="0">
                <a:solidFill>
                  <a:srgbClr val="4D4F40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Primeiro ativismo </a:t>
            </a:r>
          </a:p>
          <a:p>
            <a:pPr marL="16933" algn="ctr">
              <a:spcBef>
                <a:spcPts val="1067"/>
              </a:spcBef>
            </a:pPr>
            <a:r>
              <a:rPr lang="en-US" sz="1200" dirty="0" smtClean="0">
                <a:solidFill>
                  <a:srgbClr val="4D4F40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de rua.</a:t>
            </a:r>
            <a:endParaRPr sz="1200" dirty="0">
              <a:solidFill>
                <a:srgbClr val="4D4F40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cxnSp>
        <p:nvCxnSpPr>
          <p:cNvPr id="656" name="Google Shape;656;p43"/>
          <p:cNvCxnSpPr/>
          <p:nvPr/>
        </p:nvCxnSpPr>
        <p:spPr>
          <a:xfrm>
            <a:off x="1266200" y="3438233"/>
            <a:ext cx="9626400" cy="0"/>
          </a:xfrm>
          <a:prstGeom prst="straightConnector1">
            <a:avLst/>
          </a:prstGeom>
          <a:noFill/>
          <a:ln w="19050" cap="flat" cmpd="sng">
            <a:solidFill>
              <a:srgbClr val="4D4F40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657" name="Google Shape;657;p43"/>
          <p:cNvGrpSpPr/>
          <p:nvPr/>
        </p:nvGrpSpPr>
        <p:grpSpPr>
          <a:xfrm>
            <a:off x="1546505" y="2712671"/>
            <a:ext cx="797680" cy="1040000"/>
            <a:chOff x="5270475" y="3516975"/>
            <a:chExt cx="1143900" cy="1491397"/>
          </a:xfrm>
        </p:grpSpPr>
        <p:sp>
          <p:nvSpPr>
            <p:cNvPr id="658" name="Google Shape;658;p43"/>
            <p:cNvSpPr/>
            <p:nvPr/>
          </p:nvSpPr>
          <p:spPr>
            <a:xfrm>
              <a:off x="5270475" y="3519550"/>
              <a:ext cx="626075" cy="592525"/>
            </a:xfrm>
            <a:custGeom>
              <a:avLst/>
              <a:gdLst/>
              <a:ahLst/>
              <a:cxnLst/>
              <a:rect l="l" t="t" r="r" b="b"/>
              <a:pathLst>
                <a:path w="25043" h="23701" extrusionOk="0">
                  <a:moveTo>
                    <a:pt x="1414" y="0"/>
                  </a:moveTo>
                  <a:lnTo>
                    <a:pt x="1414" y="0"/>
                  </a:lnTo>
                  <a:cubicBezTo>
                    <a:pt x="1413" y="1"/>
                    <a:pt x="1" y="9391"/>
                    <a:pt x="7817" y="17208"/>
                  </a:cubicBezTo>
                  <a:cubicBezTo>
                    <a:pt x="13583" y="22960"/>
                    <a:pt x="20286" y="23700"/>
                    <a:pt x="23354" y="23700"/>
                  </a:cubicBezTo>
                  <a:cubicBezTo>
                    <a:pt x="24416" y="23700"/>
                    <a:pt x="25043" y="23611"/>
                    <a:pt x="25043" y="2361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A2A5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305800" y="3516975"/>
              <a:ext cx="624300" cy="592875"/>
            </a:xfrm>
            <a:custGeom>
              <a:avLst/>
              <a:gdLst/>
              <a:ahLst/>
              <a:cxnLst/>
              <a:rect l="l" t="t" r="r" b="b"/>
              <a:pathLst>
                <a:path w="24972" h="23715" extrusionOk="0">
                  <a:moveTo>
                    <a:pt x="1808" y="1"/>
                  </a:moveTo>
                  <a:cubicBezTo>
                    <a:pt x="673" y="1"/>
                    <a:pt x="1" y="103"/>
                    <a:pt x="1" y="103"/>
                  </a:cubicBezTo>
                  <a:lnTo>
                    <a:pt x="23630" y="23714"/>
                  </a:lnTo>
                  <a:cubicBezTo>
                    <a:pt x="23630" y="23714"/>
                    <a:pt x="24971" y="14252"/>
                    <a:pt x="17226" y="6507"/>
                  </a:cubicBezTo>
                  <a:cubicBezTo>
                    <a:pt x="11488" y="768"/>
                    <a:pt x="4914" y="1"/>
                    <a:pt x="1808" y="1"/>
                  </a:cubicBez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989550" y="3707350"/>
              <a:ext cx="424825" cy="403925"/>
            </a:xfrm>
            <a:custGeom>
              <a:avLst/>
              <a:gdLst/>
              <a:ahLst/>
              <a:cxnLst/>
              <a:rect l="l" t="t" r="r" b="b"/>
              <a:pathLst>
                <a:path w="16993" h="16157" extrusionOk="0">
                  <a:moveTo>
                    <a:pt x="16027" y="1"/>
                  </a:moveTo>
                  <a:lnTo>
                    <a:pt x="0" y="16099"/>
                  </a:lnTo>
                  <a:cubicBezTo>
                    <a:pt x="0" y="16099"/>
                    <a:pt x="412" y="16157"/>
                    <a:pt x="1112" y="16157"/>
                  </a:cubicBezTo>
                  <a:cubicBezTo>
                    <a:pt x="3178" y="16157"/>
                    <a:pt x="7758" y="15658"/>
                    <a:pt x="11698" y="11717"/>
                  </a:cubicBezTo>
                  <a:cubicBezTo>
                    <a:pt x="16993" y="6423"/>
                    <a:pt x="16027" y="1"/>
                    <a:pt x="16027" y="1"/>
                  </a:cubicBezTo>
                  <a:close/>
                </a:path>
              </a:pathLst>
            </a:custGeom>
            <a:solidFill>
              <a:srgbClr val="A2A5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965400" y="3705925"/>
              <a:ext cx="424850" cy="403925"/>
            </a:xfrm>
            <a:custGeom>
              <a:avLst/>
              <a:gdLst/>
              <a:ahLst/>
              <a:cxnLst/>
              <a:rect l="l" t="t" r="r" b="b"/>
              <a:pathLst>
                <a:path w="16994" h="16157" extrusionOk="0">
                  <a:moveTo>
                    <a:pt x="15889" y="1"/>
                  </a:moveTo>
                  <a:cubicBezTo>
                    <a:pt x="13830" y="1"/>
                    <a:pt x="9253" y="501"/>
                    <a:pt x="5295" y="4458"/>
                  </a:cubicBezTo>
                  <a:cubicBezTo>
                    <a:pt x="0" y="9753"/>
                    <a:pt x="966" y="16156"/>
                    <a:pt x="966" y="16156"/>
                  </a:cubicBezTo>
                  <a:lnTo>
                    <a:pt x="16993" y="58"/>
                  </a:lnTo>
                  <a:cubicBezTo>
                    <a:pt x="16993" y="58"/>
                    <a:pt x="16585" y="1"/>
                    <a:pt x="15889" y="1"/>
                  </a:cubicBez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81098" y="4220103"/>
              <a:ext cx="909153" cy="788269"/>
            </a:xfrm>
            <a:custGeom>
              <a:avLst/>
              <a:gdLst/>
              <a:ahLst/>
              <a:cxnLst/>
              <a:rect l="l" t="t" r="r" b="b"/>
              <a:pathLst>
                <a:path w="19516" h="16922" extrusionOk="0">
                  <a:moveTo>
                    <a:pt x="0" y="1"/>
                  </a:moveTo>
                  <a:lnTo>
                    <a:pt x="9749" y="16922"/>
                  </a:lnTo>
                  <a:lnTo>
                    <a:pt x="19515" y="1"/>
                  </a:ln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63" name="Google Shape;663;p43"/>
          <p:cNvSpPr txBox="1"/>
          <p:nvPr/>
        </p:nvSpPr>
        <p:spPr>
          <a:xfrm>
            <a:off x="3783084" y="4188967"/>
            <a:ext cx="20228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33" rIns="0" bIns="0" anchor="t" anchorCtr="0">
            <a:noAutofit/>
          </a:bodyPr>
          <a:lstStyle/>
          <a:p>
            <a:pPr marL="16933" algn="ctr">
              <a:spcBef>
                <a:spcPts val="1067"/>
              </a:spcBef>
              <a:buSzPts val="1100"/>
            </a:pPr>
            <a:r>
              <a:rPr lang="en-US" sz="1200" dirty="0" smtClean="0">
                <a:solidFill>
                  <a:srgbClr val="4D4F40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Transição para o </a:t>
            </a:r>
          </a:p>
          <a:p>
            <a:pPr marL="16933" algn="ctr">
              <a:spcBef>
                <a:spcPts val="1067"/>
              </a:spcBef>
              <a:buSzPts val="1100"/>
            </a:pPr>
            <a:r>
              <a:rPr lang="en-US" sz="1200" dirty="0" smtClean="0">
                <a:solidFill>
                  <a:srgbClr val="4D4F40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Veganismo.</a:t>
            </a:r>
            <a:endParaRPr sz="1200" dirty="0">
              <a:solidFill>
                <a:srgbClr val="4D4F40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664" name="Google Shape;664;p43"/>
          <p:cNvSpPr txBox="1"/>
          <p:nvPr/>
        </p:nvSpPr>
        <p:spPr>
          <a:xfrm>
            <a:off x="9224040" y="4211237"/>
            <a:ext cx="20228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33" rIns="0" bIns="0" anchor="t" anchorCtr="0">
            <a:noAutofit/>
          </a:bodyPr>
          <a:lstStyle/>
          <a:p>
            <a:pPr marL="16933" algn="ctr">
              <a:lnSpc>
                <a:spcPct val="150000"/>
              </a:lnSpc>
              <a:spcBef>
                <a:spcPts val="1067"/>
              </a:spcBef>
              <a:buSzPts val="1100"/>
            </a:pPr>
            <a:r>
              <a:rPr lang="en-US" sz="1200" dirty="0" smtClean="0">
                <a:solidFill>
                  <a:srgbClr val="4D4F40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Primeiro ativismo em Abatedouros no Brasil</a:t>
            </a:r>
            <a:r>
              <a:rPr lang="en-US" sz="1200" dirty="0">
                <a:solidFill>
                  <a:srgbClr val="4D4F40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.</a:t>
            </a:r>
            <a:endParaRPr sz="1200" dirty="0">
              <a:solidFill>
                <a:srgbClr val="4D4F40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grpSp>
        <p:nvGrpSpPr>
          <p:cNvPr id="665" name="Google Shape;665;p43"/>
          <p:cNvGrpSpPr/>
          <p:nvPr/>
        </p:nvGrpSpPr>
        <p:grpSpPr>
          <a:xfrm>
            <a:off x="4329405" y="2712671"/>
            <a:ext cx="797680" cy="1040000"/>
            <a:chOff x="5270475" y="3516975"/>
            <a:chExt cx="1143900" cy="1491397"/>
          </a:xfrm>
        </p:grpSpPr>
        <p:sp>
          <p:nvSpPr>
            <p:cNvPr id="666" name="Google Shape;666;p43"/>
            <p:cNvSpPr/>
            <p:nvPr/>
          </p:nvSpPr>
          <p:spPr>
            <a:xfrm>
              <a:off x="5270475" y="3519550"/>
              <a:ext cx="626075" cy="592525"/>
            </a:xfrm>
            <a:custGeom>
              <a:avLst/>
              <a:gdLst/>
              <a:ahLst/>
              <a:cxnLst/>
              <a:rect l="l" t="t" r="r" b="b"/>
              <a:pathLst>
                <a:path w="25043" h="23701" extrusionOk="0">
                  <a:moveTo>
                    <a:pt x="1414" y="0"/>
                  </a:moveTo>
                  <a:lnTo>
                    <a:pt x="1414" y="0"/>
                  </a:lnTo>
                  <a:cubicBezTo>
                    <a:pt x="1413" y="1"/>
                    <a:pt x="1" y="9391"/>
                    <a:pt x="7817" y="17208"/>
                  </a:cubicBezTo>
                  <a:cubicBezTo>
                    <a:pt x="13583" y="22960"/>
                    <a:pt x="20286" y="23700"/>
                    <a:pt x="23354" y="23700"/>
                  </a:cubicBezTo>
                  <a:cubicBezTo>
                    <a:pt x="24416" y="23700"/>
                    <a:pt x="25043" y="23611"/>
                    <a:pt x="25043" y="2361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A2A5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305800" y="3516975"/>
              <a:ext cx="624300" cy="592875"/>
            </a:xfrm>
            <a:custGeom>
              <a:avLst/>
              <a:gdLst/>
              <a:ahLst/>
              <a:cxnLst/>
              <a:rect l="l" t="t" r="r" b="b"/>
              <a:pathLst>
                <a:path w="24972" h="23715" extrusionOk="0">
                  <a:moveTo>
                    <a:pt x="1808" y="1"/>
                  </a:moveTo>
                  <a:cubicBezTo>
                    <a:pt x="673" y="1"/>
                    <a:pt x="1" y="103"/>
                    <a:pt x="1" y="103"/>
                  </a:cubicBezTo>
                  <a:lnTo>
                    <a:pt x="23630" y="23714"/>
                  </a:lnTo>
                  <a:cubicBezTo>
                    <a:pt x="23630" y="23714"/>
                    <a:pt x="24971" y="14252"/>
                    <a:pt x="17226" y="6507"/>
                  </a:cubicBezTo>
                  <a:cubicBezTo>
                    <a:pt x="11488" y="768"/>
                    <a:pt x="4914" y="1"/>
                    <a:pt x="1808" y="1"/>
                  </a:cubicBez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989550" y="3707350"/>
              <a:ext cx="424825" cy="403925"/>
            </a:xfrm>
            <a:custGeom>
              <a:avLst/>
              <a:gdLst/>
              <a:ahLst/>
              <a:cxnLst/>
              <a:rect l="l" t="t" r="r" b="b"/>
              <a:pathLst>
                <a:path w="16993" h="16157" extrusionOk="0">
                  <a:moveTo>
                    <a:pt x="16027" y="1"/>
                  </a:moveTo>
                  <a:lnTo>
                    <a:pt x="0" y="16099"/>
                  </a:lnTo>
                  <a:cubicBezTo>
                    <a:pt x="0" y="16099"/>
                    <a:pt x="412" y="16157"/>
                    <a:pt x="1112" y="16157"/>
                  </a:cubicBezTo>
                  <a:cubicBezTo>
                    <a:pt x="3178" y="16157"/>
                    <a:pt x="7758" y="15658"/>
                    <a:pt x="11698" y="11717"/>
                  </a:cubicBezTo>
                  <a:cubicBezTo>
                    <a:pt x="16993" y="6423"/>
                    <a:pt x="16027" y="1"/>
                    <a:pt x="16027" y="1"/>
                  </a:cubicBezTo>
                  <a:close/>
                </a:path>
              </a:pathLst>
            </a:custGeom>
            <a:solidFill>
              <a:srgbClr val="A2A5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965400" y="3705925"/>
              <a:ext cx="424850" cy="403925"/>
            </a:xfrm>
            <a:custGeom>
              <a:avLst/>
              <a:gdLst/>
              <a:ahLst/>
              <a:cxnLst/>
              <a:rect l="l" t="t" r="r" b="b"/>
              <a:pathLst>
                <a:path w="16994" h="16157" extrusionOk="0">
                  <a:moveTo>
                    <a:pt x="15889" y="1"/>
                  </a:moveTo>
                  <a:cubicBezTo>
                    <a:pt x="13830" y="1"/>
                    <a:pt x="9253" y="501"/>
                    <a:pt x="5295" y="4458"/>
                  </a:cubicBezTo>
                  <a:cubicBezTo>
                    <a:pt x="0" y="9753"/>
                    <a:pt x="966" y="16156"/>
                    <a:pt x="966" y="16156"/>
                  </a:cubicBezTo>
                  <a:lnTo>
                    <a:pt x="16993" y="58"/>
                  </a:lnTo>
                  <a:cubicBezTo>
                    <a:pt x="16993" y="58"/>
                    <a:pt x="16585" y="1"/>
                    <a:pt x="15889" y="1"/>
                  </a:cubicBez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481098" y="4220103"/>
              <a:ext cx="909153" cy="788269"/>
            </a:xfrm>
            <a:custGeom>
              <a:avLst/>
              <a:gdLst/>
              <a:ahLst/>
              <a:cxnLst/>
              <a:rect l="l" t="t" r="r" b="b"/>
              <a:pathLst>
                <a:path w="19516" h="16922" extrusionOk="0">
                  <a:moveTo>
                    <a:pt x="0" y="1"/>
                  </a:moveTo>
                  <a:lnTo>
                    <a:pt x="9749" y="16922"/>
                  </a:lnTo>
                  <a:lnTo>
                    <a:pt x="19515" y="1"/>
                  </a:ln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71" name="Google Shape;671;p43"/>
          <p:cNvGrpSpPr/>
          <p:nvPr/>
        </p:nvGrpSpPr>
        <p:grpSpPr>
          <a:xfrm>
            <a:off x="7031705" y="2712671"/>
            <a:ext cx="797680" cy="1040000"/>
            <a:chOff x="5270475" y="3516975"/>
            <a:chExt cx="1143900" cy="1491397"/>
          </a:xfrm>
        </p:grpSpPr>
        <p:sp>
          <p:nvSpPr>
            <p:cNvPr id="672" name="Google Shape;672;p43"/>
            <p:cNvSpPr/>
            <p:nvPr/>
          </p:nvSpPr>
          <p:spPr>
            <a:xfrm>
              <a:off x="5270475" y="3519550"/>
              <a:ext cx="626075" cy="592525"/>
            </a:xfrm>
            <a:custGeom>
              <a:avLst/>
              <a:gdLst/>
              <a:ahLst/>
              <a:cxnLst/>
              <a:rect l="l" t="t" r="r" b="b"/>
              <a:pathLst>
                <a:path w="25043" h="23701" extrusionOk="0">
                  <a:moveTo>
                    <a:pt x="1414" y="0"/>
                  </a:moveTo>
                  <a:lnTo>
                    <a:pt x="1414" y="0"/>
                  </a:lnTo>
                  <a:cubicBezTo>
                    <a:pt x="1413" y="1"/>
                    <a:pt x="1" y="9391"/>
                    <a:pt x="7817" y="17208"/>
                  </a:cubicBezTo>
                  <a:cubicBezTo>
                    <a:pt x="13583" y="22960"/>
                    <a:pt x="20286" y="23700"/>
                    <a:pt x="23354" y="23700"/>
                  </a:cubicBezTo>
                  <a:cubicBezTo>
                    <a:pt x="24416" y="23700"/>
                    <a:pt x="25043" y="23611"/>
                    <a:pt x="25043" y="2361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A2A5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305800" y="3516975"/>
              <a:ext cx="624300" cy="592875"/>
            </a:xfrm>
            <a:custGeom>
              <a:avLst/>
              <a:gdLst/>
              <a:ahLst/>
              <a:cxnLst/>
              <a:rect l="l" t="t" r="r" b="b"/>
              <a:pathLst>
                <a:path w="24972" h="23715" extrusionOk="0">
                  <a:moveTo>
                    <a:pt x="1808" y="1"/>
                  </a:moveTo>
                  <a:cubicBezTo>
                    <a:pt x="673" y="1"/>
                    <a:pt x="1" y="103"/>
                    <a:pt x="1" y="103"/>
                  </a:cubicBezTo>
                  <a:lnTo>
                    <a:pt x="23630" y="23714"/>
                  </a:lnTo>
                  <a:cubicBezTo>
                    <a:pt x="23630" y="23714"/>
                    <a:pt x="24971" y="14252"/>
                    <a:pt x="17226" y="6507"/>
                  </a:cubicBezTo>
                  <a:cubicBezTo>
                    <a:pt x="11488" y="768"/>
                    <a:pt x="4914" y="1"/>
                    <a:pt x="1808" y="1"/>
                  </a:cubicBez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989550" y="3707350"/>
              <a:ext cx="424825" cy="403925"/>
            </a:xfrm>
            <a:custGeom>
              <a:avLst/>
              <a:gdLst/>
              <a:ahLst/>
              <a:cxnLst/>
              <a:rect l="l" t="t" r="r" b="b"/>
              <a:pathLst>
                <a:path w="16993" h="16157" extrusionOk="0">
                  <a:moveTo>
                    <a:pt x="16027" y="1"/>
                  </a:moveTo>
                  <a:lnTo>
                    <a:pt x="0" y="16099"/>
                  </a:lnTo>
                  <a:cubicBezTo>
                    <a:pt x="0" y="16099"/>
                    <a:pt x="412" y="16157"/>
                    <a:pt x="1112" y="16157"/>
                  </a:cubicBezTo>
                  <a:cubicBezTo>
                    <a:pt x="3178" y="16157"/>
                    <a:pt x="7758" y="15658"/>
                    <a:pt x="11698" y="11717"/>
                  </a:cubicBezTo>
                  <a:cubicBezTo>
                    <a:pt x="16993" y="6423"/>
                    <a:pt x="16027" y="1"/>
                    <a:pt x="16027" y="1"/>
                  </a:cubicBezTo>
                  <a:close/>
                </a:path>
              </a:pathLst>
            </a:custGeom>
            <a:solidFill>
              <a:srgbClr val="A2A5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965400" y="3705925"/>
              <a:ext cx="424850" cy="403925"/>
            </a:xfrm>
            <a:custGeom>
              <a:avLst/>
              <a:gdLst/>
              <a:ahLst/>
              <a:cxnLst/>
              <a:rect l="l" t="t" r="r" b="b"/>
              <a:pathLst>
                <a:path w="16994" h="16157" extrusionOk="0">
                  <a:moveTo>
                    <a:pt x="15889" y="1"/>
                  </a:moveTo>
                  <a:cubicBezTo>
                    <a:pt x="13830" y="1"/>
                    <a:pt x="9253" y="501"/>
                    <a:pt x="5295" y="4458"/>
                  </a:cubicBezTo>
                  <a:cubicBezTo>
                    <a:pt x="0" y="9753"/>
                    <a:pt x="966" y="16156"/>
                    <a:pt x="966" y="16156"/>
                  </a:cubicBezTo>
                  <a:lnTo>
                    <a:pt x="16993" y="58"/>
                  </a:lnTo>
                  <a:cubicBezTo>
                    <a:pt x="16993" y="58"/>
                    <a:pt x="16585" y="1"/>
                    <a:pt x="15889" y="1"/>
                  </a:cubicBez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481098" y="4220103"/>
              <a:ext cx="909153" cy="788269"/>
            </a:xfrm>
            <a:custGeom>
              <a:avLst/>
              <a:gdLst/>
              <a:ahLst/>
              <a:cxnLst/>
              <a:rect l="l" t="t" r="r" b="b"/>
              <a:pathLst>
                <a:path w="19516" h="16922" extrusionOk="0">
                  <a:moveTo>
                    <a:pt x="0" y="1"/>
                  </a:moveTo>
                  <a:lnTo>
                    <a:pt x="9749" y="16922"/>
                  </a:lnTo>
                  <a:lnTo>
                    <a:pt x="19515" y="1"/>
                  </a:ln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77" name="Google Shape;677;p43"/>
          <p:cNvGrpSpPr/>
          <p:nvPr/>
        </p:nvGrpSpPr>
        <p:grpSpPr>
          <a:xfrm>
            <a:off x="9734005" y="2712671"/>
            <a:ext cx="797680" cy="1040000"/>
            <a:chOff x="5270475" y="3516975"/>
            <a:chExt cx="1143900" cy="1491397"/>
          </a:xfrm>
        </p:grpSpPr>
        <p:sp>
          <p:nvSpPr>
            <p:cNvPr id="678" name="Google Shape;678;p43"/>
            <p:cNvSpPr/>
            <p:nvPr/>
          </p:nvSpPr>
          <p:spPr>
            <a:xfrm>
              <a:off x="5270475" y="3519550"/>
              <a:ext cx="626075" cy="592525"/>
            </a:xfrm>
            <a:custGeom>
              <a:avLst/>
              <a:gdLst/>
              <a:ahLst/>
              <a:cxnLst/>
              <a:rect l="l" t="t" r="r" b="b"/>
              <a:pathLst>
                <a:path w="25043" h="23701" extrusionOk="0">
                  <a:moveTo>
                    <a:pt x="1414" y="0"/>
                  </a:moveTo>
                  <a:lnTo>
                    <a:pt x="1414" y="0"/>
                  </a:lnTo>
                  <a:cubicBezTo>
                    <a:pt x="1413" y="1"/>
                    <a:pt x="1" y="9391"/>
                    <a:pt x="7817" y="17208"/>
                  </a:cubicBezTo>
                  <a:cubicBezTo>
                    <a:pt x="13583" y="22960"/>
                    <a:pt x="20286" y="23700"/>
                    <a:pt x="23354" y="23700"/>
                  </a:cubicBezTo>
                  <a:cubicBezTo>
                    <a:pt x="24416" y="23700"/>
                    <a:pt x="25043" y="23611"/>
                    <a:pt x="25043" y="2361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A2A5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305800" y="3516975"/>
              <a:ext cx="624300" cy="592875"/>
            </a:xfrm>
            <a:custGeom>
              <a:avLst/>
              <a:gdLst/>
              <a:ahLst/>
              <a:cxnLst/>
              <a:rect l="l" t="t" r="r" b="b"/>
              <a:pathLst>
                <a:path w="24972" h="23715" extrusionOk="0">
                  <a:moveTo>
                    <a:pt x="1808" y="1"/>
                  </a:moveTo>
                  <a:cubicBezTo>
                    <a:pt x="673" y="1"/>
                    <a:pt x="1" y="103"/>
                    <a:pt x="1" y="103"/>
                  </a:cubicBezTo>
                  <a:lnTo>
                    <a:pt x="23630" y="23714"/>
                  </a:lnTo>
                  <a:cubicBezTo>
                    <a:pt x="23630" y="23714"/>
                    <a:pt x="24971" y="14252"/>
                    <a:pt x="17226" y="6507"/>
                  </a:cubicBezTo>
                  <a:cubicBezTo>
                    <a:pt x="11488" y="768"/>
                    <a:pt x="4914" y="1"/>
                    <a:pt x="1808" y="1"/>
                  </a:cubicBez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5989550" y="3707350"/>
              <a:ext cx="424825" cy="403925"/>
            </a:xfrm>
            <a:custGeom>
              <a:avLst/>
              <a:gdLst/>
              <a:ahLst/>
              <a:cxnLst/>
              <a:rect l="l" t="t" r="r" b="b"/>
              <a:pathLst>
                <a:path w="16993" h="16157" extrusionOk="0">
                  <a:moveTo>
                    <a:pt x="16027" y="1"/>
                  </a:moveTo>
                  <a:lnTo>
                    <a:pt x="0" y="16099"/>
                  </a:lnTo>
                  <a:cubicBezTo>
                    <a:pt x="0" y="16099"/>
                    <a:pt x="412" y="16157"/>
                    <a:pt x="1112" y="16157"/>
                  </a:cubicBezTo>
                  <a:cubicBezTo>
                    <a:pt x="3178" y="16157"/>
                    <a:pt x="7758" y="15658"/>
                    <a:pt x="11698" y="11717"/>
                  </a:cubicBezTo>
                  <a:cubicBezTo>
                    <a:pt x="16993" y="6423"/>
                    <a:pt x="16027" y="1"/>
                    <a:pt x="16027" y="1"/>
                  </a:cubicBezTo>
                  <a:close/>
                </a:path>
              </a:pathLst>
            </a:custGeom>
            <a:solidFill>
              <a:srgbClr val="A2A5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965400" y="3705925"/>
              <a:ext cx="424850" cy="403925"/>
            </a:xfrm>
            <a:custGeom>
              <a:avLst/>
              <a:gdLst/>
              <a:ahLst/>
              <a:cxnLst/>
              <a:rect l="l" t="t" r="r" b="b"/>
              <a:pathLst>
                <a:path w="16994" h="16157" extrusionOk="0">
                  <a:moveTo>
                    <a:pt x="15889" y="1"/>
                  </a:moveTo>
                  <a:cubicBezTo>
                    <a:pt x="13830" y="1"/>
                    <a:pt x="9253" y="501"/>
                    <a:pt x="5295" y="4458"/>
                  </a:cubicBezTo>
                  <a:cubicBezTo>
                    <a:pt x="0" y="9753"/>
                    <a:pt x="966" y="16156"/>
                    <a:pt x="966" y="16156"/>
                  </a:cubicBezTo>
                  <a:lnTo>
                    <a:pt x="16993" y="58"/>
                  </a:lnTo>
                  <a:cubicBezTo>
                    <a:pt x="16993" y="58"/>
                    <a:pt x="16585" y="1"/>
                    <a:pt x="15889" y="1"/>
                  </a:cubicBez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481098" y="4220103"/>
              <a:ext cx="909153" cy="788269"/>
            </a:xfrm>
            <a:custGeom>
              <a:avLst/>
              <a:gdLst/>
              <a:ahLst/>
              <a:cxnLst/>
              <a:rect l="l" t="t" r="r" b="b"/>
              <a:pathLst>
                <a:path w="19516" h="16922" extrusionOk="0">
                  <a:moveTo>
                    <a:pt x="0" y="1"/>
                  </a:moveTo>
                  <a:lnTo>
                    <a:pt x="9749" y="16922"/>
                  </a:lnTo>
                  <a:lnTo>
                    <a:pt x="19515" y="1"/>
                  </a:lnTo>
                  <a:close/>
                </a:path>
              </a:pathLst>
            </a:custGeom>
            <a:solidFill>
              <a:srgbClr val="4D4F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87" name="Google Shape;687;p43"/>
          <p:cNvSpPr txBox="1"/>
          <p:nvPr/>
        </p:nvSpPr>
        <p:spPr>
          <a:xfrm>
            <a:off x="987433" y="3807367"/>
            <a:ext cx="2022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33" rIns="0" bIns="0" anchor="t" anchorCtr="0">
            <a:noAutofit/>
          </a:bodyPr>
          <a:lstStyle/>
          <a:p>
            <a:pPr marL="16933" algn="ctr">
              <a:spcBef>
                <a:spcPts val="1067"/>
              </a:spcBef>
            </a:pPr>
            <a:r>
              <a:rPr lang="en-US" sz="1600" dirty="0" smtClean="0">
                <a:solidFill>
                  <a:srgbClr val="4D4F40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Setembro / 2016</a:t>
            </a:r>
            <a:endParaRPr sz="1600" dirty="0">
              <a:solidFill>
                <a:srgbClr val="4D4F40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688" name="Google Shape;688;p43"/>
          <p:cNvSpPr txBox="1"/>
          <p:nvPr/>
        </p:nvSpPr>
        <p:spPr>
          <a:xfrm>
            <a:off x="6482433" y="3807367"/>
            <a:ext cx="2022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33" rIns="0" bIns="0" anchor="t" anchorCtr="0">
            <a:noAutofit/>
          </a:bodyPr>
          <a:lstStyle/>
          <a:p>
            <a:pPr marL="16933" algn="ctr">
              <a:spcBef>
                <a:spcPts val="1067"/>
              </a:spcBef>
            </a:pPr>
            <a:r>
              <a:rPr lang="pt-BR" sz="1600" dirty="0" smtClean="0">
                <a:solidFill>
                  <a:srgbClr val="4D4F40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Maio / 2018</a:t>
            </a:r>
            <a:endParaRPr sz="1600" dirty="0">
              <a:solidFill>
                <a:srgbClr val="4D4F40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689" name="Google Shape;689;p43"/>
          <p:cNvSpPr txBox="1"/>
          <p:nvPr/>
        </p:nvSpPr>
        <p:spPr>
          <a:xfrm>
            <a:off x="3783100" y="3807367"/>
            <a:ext cx="2022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33" rIns="0" bIns="0" anchor="t" anchorCtr="0">
            <a:noAutofit/>
          </a:bodyPr>
          <a:lstStyle/>
          <a:p>
            <a:pPr marL="16933" algn="ctr">
              <a:spcBef>
                <a:spcPts val="1067"/>
              </a:spcBef>
              <a:buSzPts val="1100"/>
            </a:pPr>
            <a:r>
              <a:rPr lang="en-US" sz="1600" dirty="0" smtClean="0">
                <a:solidFill>
                  <a:srgbClr val="4D4F40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Fevereiro / 2018</a:t>
            </a:r>
            <a:endParaRPr sz="1600" dirty="0">
              <a:solidFill>
                <a:srgbClr val="4D4F40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690" name="Google Shape;690;p43"/>
          <p:cNvSpPr txBox="1"/>
          <p:nvPr/>
        </p:nvSpPr>
        <p:spPr>
          <a:xfrm>
            <a:off x="9181767" y="3807367"/>
            <a:ext cx="2022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33" rIns="0" bIns="0" anchor="t" anchorCtr="0">
            <a:noAutofit/>
          </a:bodyPr>
          <a:lstStyle/>
          <a:p>
            <a:pPr marL="16933" algn="ctr">
              <a:spcBef>
                <a:spcPts val="1067"/>
              </a:spcBef>
              <a:buSzPts val="1100"/>
            </a:pPr>
            <a:r>
              <a:rPr lang="en-US" sz="1600" dirty="0" smtClean="0">
                <a:solidFill>
                  <a:srgbClr val="4D4F40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Junho / 2019</a:t>
            </a:r>
            <a:endParaRPr sz="1600" dirty="0">
              <a:solidFill>
                <a:srgbClr val="4D4F40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</p:spTree>
    <p:extLst>
      <p:ext uri="{BB962C8B-B14F-4D97-AF65-F5344CB8AC3E}">
        <p14:creationId xmlns:p14="http://schemas.microsoft.com/office/powerpoint/2010/main" val="230342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5837"/>
          </a:xfrm>
          <a:prstGeom prst="rect">
            <a:avLst/>
          </a:prstGeom>
        </p:spPr>
      </p:pic>
      <p:sp>
        <p:nvSpPr>
          <p:cNvPr id="6" name="Google Shape;653;p43"/>
          <p:cNvSpPr txBox="1">
            <a:spLocks noGrp="1"/>
          </p:cNvSpPr>
          <p:nvPr>
            <p:ph type="title"/>
          </p:nvPr>
        </p:nvSpPr>
        <p:spPr>
          <a:xfrm rot="19146213">
            <a:off x="5799969" y="2234550"/>
            <a:ext cx="2869353" cy="28372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sz="2000" b="1" dirty="0" err="1" smtClean="0">
                <a:latin typeface="Arial Black" panose="020B0A04020102020204" pitchFamily="34" charset="0"/>
              </a:rPr>
              <a:t>Determinação</a:t>
            </a:r>
            <a:endParaRPr sz="2000" b="1" dirty="0">
              <a:latin typeface="Arial Black" panose="020B0A04020102020204" pitchFamily="34" charset="0"/>
            </a:endParaRPr>
          </a:p>
        </p:txBody>
      </p:sp>
      <p:sp>
        <p:nvSpPr>
          <p:cNvPr id="7" name="Google Shape;124;p26"/>
          <p:cNvSpPr/>
          <p:nvPr/>
        </p:nvSpPr>
        <p:spPr>
          <a:xfrm>
            <a:off x="117566" y="1252971"/>
            <a:ext cx="12192000" cy="2076994"/>
          </a:xfrm>
          <a:prstGeom prst="rect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653;p43"/>
          <p:cNvSpPr txBox="1">
            <a:spLocks/>
          </p:cNvSpPr>
          <p:nvPr/>
        </p:nvSpPr>
        <p:spPr>
          <a:xfrm>
            <a:off x="304920" y="1436218"/>
            <a:ext cx="7458769" cy="535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Verde/</a:t>
            </a:r>
            <a:r>
              <a:rPr lang="en-US" sz="24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grama</a:t>
            </a: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Sustentabilidade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653;p43"/>
          <p:cNvSpPr txBox="1">
            <a:spLocks/>
          </p:cNvSpPr>
          <p:nvPr/>
        </p:nvSpPr>
        <p:spPr>
          <a:xfrm rot="19146213">
            <a:off x="7101660" y="1948252"/>
            <a:ext cx="4068730" cy="28372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Arial Black" panose="020B0A04020102020204" pitchFamily="34" charset="0"/>
              </a:rPr>
              <a:t>Justiça</a:t>
            </a:r>
            <a:r>
              <a:rPr lang="en-US" sz="2000" b="1" dirty="0" smtClean="0">
                <a:latin typeface="Arial Black" panose="020B0A04020102020204" pitchFamily="34" charset="0"/>
              </a:rPr>
              <a:t> e </a:t>
            </a:r>
            <a:r>
              <a:rPr lang="en-US" sz="2000" b="1" dirty="0" err="1" smtClean="0">
                <a:latin typeface="Arial Black" panose="020B0A04020102020204" pitchFamily="34" charset="0"/>
              </a:rPr>
              <a:t>igualdade</a:t>
            </a:r>
            <a:r>
              <a:rPr lang="en-US" sz="2000" b="1" dirty="0" smtClean="0">
                <a:latin typeface="Arial Black" panose="020B0A04020102020204" pitchFamily="34" charset="0"/>
              </a:rPr>
              <a:t> social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10" name="Google Shape;653;p43"/>
          <p:cNvSpPr txBox="1">
            <a:spLocks/>
          </p:cNvSpPr>
          <p:nvPr/>
        </p:nvSpPr>
        <p:spPr>
          <a:xfrm rot="19146213">
            <a:off x="8282357" y="2441751"/>
            <a:ext cx="2869353" cy="28372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Arial Black" panose="020B0A04020102020204" pitchFamily="34" charset="0"/>
              </a:rPr>
              <a:t>Ética</a:t>
            </a:r>
            <a:r>
              <a:rPr lang="en-US" sz="2000" b="1" dirty="0" smtClean="0">
                <a:latin typeface="Arial Black" panose="020B0A04020102020204" pitchFamily="34" charset="0"/>
              </a:rPr>
              <a:t> animal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11" name="Google Shape;653;p43"/>
          <p:cNvSpPr txBox="1">
            <a:spLocks/>
          </p:cNvSpPr>
          <p:nvPr/>
        </p:nvSpPr>
        <p:spPr>
          <a:xfrm>
            <a:off x="5556023" y="4575413"/>
            <a:ext cx="1315086" cy="28372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Empatia</a:t>
            </a:r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Google Shape;653;p43"/>
          <p:cNvSpPr txBox="1">
            <a:spLocks/>
          </p:cNvSpPr>
          <p:nvPr/>
        </p:nvSpPr>
        <p:spPr>
          <a:xfrm>
            <a:off x="721172" y="3964145"/>
            <a:ext cx="2869353" cy="28372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Arial Black" panose="020B0A04020102020204" pitchFamily="34" charset="0"/>
              </a:rPr>
              <a:t>Branco</a:t>
            </a:r>
            <a:r>
              <a:rPr lang="en-US" sz="2000" b="1" dirty="0" smtClean="0">
                <a:latin typeface="Arial Black" panose="020B0A04020102020204" pitchFamily="34" charset="0"/>
              </a:rPr>
              <a:t>: Paz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13" name="Google Shape;653;p43"/>
          <p:cNvSpPr txBox="1">
            <a:spLocks/>
          </p:cNvSpPr>
          <p:nvPr/>
        </p:nvSpPr>
        <p:spPr>
          <a:xfrm>
            <a:off x="9440213" y="6227733"/>
            <a:ext cx="2869353" cy="28372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 Black" panose="020B0A04020102020204" pitchFamily="34" charset="0"/>
              </a:rPr>
              <a:t>Rosa: Amor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14" name="Google Shape;653;p43"/>
          <p:cNvSpPr txBox="1">
            <a:spLocks/>
          </p:cNvSpPr>
          <p:nvPr/>
        </p:nvSpPr>
        <p:spPr>
          <a:xfrm>
            <a:off x="304920" y="476929"/>
            <a:ext cx="2869353" cy="28372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 Black" panose="020B0A04020102020204" pitchFamily="34" charset="0"/>
              </a:rPr>
              <a:t>Azul: </a:t>
            </a:r>
            <a:r>
              <a:rPr lang="en-US" sz="2000" b="1" dirty="0" err="1" smtClean="0">
                <a:latin typeface="Arial Black" panose="020B0A04020102020204" pitchFamily="34" charset="0"/>
              </a:rPr>
              <a:t>Maturidade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6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3" name="Google Shape;4313;p57"/>
          <p:cNvPicPr preferRelativeResize="0"/>
          <p:nvPr/>
        </p:nvPicPr>
        <p:blipFill rotWithShape="1">
          <a:blip r:embed="rId3">
            <a:alphaModFix/>
          </a:blip>
          <a:srcRect l="12393" r="-1046"/>
          <a:stretch/>
        </p:blipFill>
        <p:spPr>
          <a:xfrm rot="5400000">
            <a:off x="-874815" y="836715"/>
            <a:ext cx="6946897" cy="5222668"/>
          </a:xfrm>
          <a:prstGeom prst="rect">
            <a:avLst/>
          </a:prstGeom>
          <a:noFill/>
          <a:ln>
            <a:noFill/>
          </a:ln>
        </p:spPr>
      </p:pic>
      <p:sp>
        <p:nvSpPr>
          <p:cNvPr id="4314" name="Google Shape;4314;p57"/>
          <p:cNvSpPr/>
          <p:nvPr/>
        </p:nvSpPr>
        <p:spPr>
          <a:xfrm>
            <a:off x="707000" y="637400"/>
            <a:ext cx="5388000" cy="5583200"/>
          </a:xfrm>
          <a:prstGeom prst="rect">
            <a:avLst/>
          </a:prstGeom>
          <a:solidFill>
            <a:srgbClr val="FFFFFF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EFEFEF"/>
              </a:solidFill>
            </a:endParaRPr>
          </a:p>
        </p:txBody>
      </p:sp>
      <p:grpSp>
        <p:nvGrpSpPr>
          <p:cNvPr id="4316" name="Google Shape;4316;p57"/>
          <p:cNvGrpSpPr/>
          <p:nvPr/>
        </p:nvGrpSpPr>
        <p:grpSpPr>
          <a:xfrm>
            <a:off x="1882520" y="1239771"/>
            <a:ext cx="5756616" cy="4378519"/>
            <a:chOff x="3422350" y="731675"/>
            <a:chExt cx="4831537" cy="3674898"/>
          </a:xfrm>
        </p:grpSpPr>
        <p:sp>
          <p:nvSpPr>
            <p:cNvPr id="4317" name="Google Shape;4317;p57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8" name="Google Shape;4318;p57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4319" name="Google Shape;4319;p57"/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4320" name="Google Shape;4320;p57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1" name="Google Shape;4321;p57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rgbClr val="A0A0A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2" name="Google Shape;4322;p57"/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3" name="Google Shape;4323;p57"/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4" name="Google Shape;4324;p57"/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5" name="Google Shape;4325;p57"/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6" name="Google Shape;4326;p57"/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7" name="Google Shape;4327;p57"/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8" name="Google Shape;4328;p57"/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9" name="Google Shape;4329;p57"/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0" name="Google Shape;4330;p57"/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1" name="Google Shape;4331;p57"/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2" name="Google Shape;4332;p57"/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3" name="Google Shape;4333;p57"/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4" name="Google Shape;4334;p57"/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5" name="Google Shape;4335;p57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6" name="Google Shape;4336;p57"/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7" name="Google Shape;4337;p57"/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8" name="Google Shape;4338;p57"/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9" name="Google Shape;4339;p57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40" name="Google Shape;4340;p57"/>
          <p:cNvSpPr txBox="1">
            <a:spLocks noGrp="1"/>
          </p:cNvSpPr>
          <p:nvPr>
            <p:ph type="subTitle" idx="1"/>
          </p:nvPr>
        </p:nvSpPr>
        <p:spPr>
          <a:xfrm>
            <a:off x="8165767" y="2824884"/>
            <a:ext cx="4291600" cy="5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333"/>
              </a:spcAft>
            </a:pPr>
            <a:r>
              <a:rPr lang="es" sz="2400" dirty="0" smtClean="0">
                <a:solidFill>
                  <a:srgbClr val="14736A"/>
                </a:solidFill>
              </a:rPr>
              <a:t>Site individual</a:t>
            </a:r>
            <a:endParaRPr dirty="0"/>
          </a:p>
        </p:txBody>
      </p:sp>
      <p:sp>
        <p:nvSpPr>
          <p:cNvPr id="4341" name="Google Shape;4341;p57"/>
          <p:cNvSpPr txBox="1">
            <a:spLocks noGrp="1"/>
          </p:cNvSpPr>
          <p:nvPr>
            <p:ph type="subTitle" idx="2"/>
          </p:nvPr>
        </p:nvSpPr>
        <p:spPr>
          <a:xfrm>
            <a:off x="8165766" y="3033566"/>
            <a:ext cx="3447113" cy="3187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s" dirty="0" smtClean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Portal Web voltado para adeptos e simpatizantes da filosofia de vida Vegana.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791" y="1394014"/>
            <a:ext cx="5398230" cy="32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9"/>
          <p:cNvSpPr/>
          <p:nvPr/>
        </p:nvSpPr>
        <p:spPr>
          <a:xfrm rot="5400000">
            <a:off x="5691052" y="357053"/>
            <a:ext cx="6857999" cy="6143898"/>
          </a:xfrm>
          <a:prstGeom prst="rect">
            <a:avLst/>
          </a:prstGeom>
          <a:solidFill>
            <a:srgbClr val="456B2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7" name="Google Shape;767;p49"/>
          <p:cNvSpPr/>
          <p:nvPr/>
        </p:nvSpPr>
        <p:spPr>
          <a:xfrm>
            <a:off x="1600333" y="2831867"/>
            <a:ext cx="2424800" cy="2949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9" name="Google Shape;769;p49"/>
          <p:cNvSpPr/>
          <p:nvPr/>
        </p:nvSpPr>
        <p:spPr>
          <a:xfrm>
            <a:off x="8152067" y="2831867"/>
            <a:ext cx="2424800" cy="2949600"/>
          </a:xfrm>
          <a:prstGeom prst="rect">
            <a:avLst/>
          </a:prstGeom>
          <a:noFill/>
          <a:ln w="19050" cap="flat" cmpd="sng">
            <a:solidFill>
              <a:srgbClr val="F8FF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1" name="Google Shape;771;p49"/>
          <p:cNvSpPr txBox="1"/>
          <p:nvPr/>
        </p:nvSpPr>
        <p:spPr>
          <a:xfrm>
            <a:off x="2034733" y="5577981"/>
            <a:ext cx="1556000" cy="375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BACK-END</a:t>
            </a:r>
            <a:endParaRPr sz="1200" b="1" dirty="0">
              <a:solidFill>
                <a:schemeClr val="bg1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772" name="Google Shape;772;p49"/>
          <p:cNvSpPr txBox="1"/>
          <p:nvPr/>
        </p:nvSpPr>
        <p:spPr>
          <a:xfrm>
            <a:off x="1811635" y="3634413"/>
            <a:ext cx="2068033" cy="1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33" rIns="0" bIns="0" anchor="ctr" anchorCtr="0">
            <a:noAutofit/>
          </a:bodyPr>
          <a:lstStyle/>
          <a:p>
            <a:pPr algn="ctr"/>
            <a:r>
              <a:rPr lang="pt-BR" sz="1467" dirty="0" smtClean="0">
                <a:latin typeface="Rokkitt Regular"/>
                <a:ea typeface="Rokkitt Regular"/>
                <a:cs typeface="Rokkitt Regular"/>
                <a:sym typeface="Rokkitt Regular"/>
              </a:rPr>
              <a:t>Desenvolver o back-end de um projeto individual, pois não tenho afinidade com a programação back-end.</a:t>
            </a:r>
            <a:endParaRPr sz="1467" dirty="0"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774" name="Google Shape;774;p49"/>
          <p:cNvSpPr txBox="1"/>
          <p:nvPr/>
        </p:nvSpPr>
        <p:spPr>
          <a:xfrm>
            <a:off x="8220199" y="3634413"/>
            <a:ext cx="2301867" cy="1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33" rIns="0" bIns="0" anchor="ctr" anchorCtr="0">
            <a:noAutofit/>
          </a:bodyPr>
          <a:lstStyle/>
          <a:p>
            <a:pPr algn="ctr"/>
            <a:r>
              <a:rPr lang="pt-BR" sz="1400" dirty="0" smtClean="0">
                <a:solidFill>
                  <a:srgbClr val="F8FFF5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Conciliar o desenvolvimento de 3 projetos ao mesmo tempo, sendo dois deles individualmente e exercendo função que não tenho afinidade, como desenvolver o back-end da aplicação.</a:t>
            </a:r>
            <a:endParaRPr sz="1400" dirty="0">
              <a:solidFill>
                <a:srgbClr val="F8FFF5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779" name="Google Shape;779;p49"/>
          <p:cNvSpPr/>
          <p:nvPr/>
        </p:nvSpPr>
        <p:spPr>
          <a:xfrm>
            <a:off x="8484767" y="1727704"/>
            <a:ext cx="1692000" cy="1734400"/>
          </a:xfrm>
          <a:prstGeom prst="ellipse">
            <a:avLst/>
          </a:prstGeom>
          <a:solidFill>
            <a:srgbClr val="F6F4FF">
              <a:alpha val="26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2" name="Google Shape;782;p49"/>
          <p:cNvSpPr txBox="1"/>
          <p:nvPr/>
        </p:nvSpPr>
        <p:spPr>
          <a:xfrm>
            <a:off x="8586467" y="5577981"/>
            <a:ext cx="1556000" cy="375200"/>
          </a:xfrm>
          <a:prstGeom prst="rect">
            <a:avLst/>
          </a:prstGeom>
          <a:solidFill>
            <a:srgbClr val="F8FFF5"/>
          </a:solidFill>
          <a:ln>
            <a:noFill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CONCILIAÇÃO</a:t>
            </a:r>
            <a:endParaRPr sz="1200" b="1" dirty="0">
              <a:solidFill>
                <a:schemeClr val="accent6">
                  <a:lumMod val="50000"/>
                </a:schemeClr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20" name="Google Shape;653;p43"/>
          <p:cNvSpPr txBox="1">
            <a:spLocks noGrp="1"/>
          </p:cNvSpPr>
          <p:nvPr>
            <p:ph type="title"/>
          </p:nvPr>
        </p:nvSpPr>
        <p:spPr>
          <a:xfrm>
            <a:off x="7884530" y="654814"/>
            <a:ext cx="2692337" cy="535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SUPERAÇÃO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19" y="1629930"/>
            <a:ext cx="1929948" cy="1929948"/>
          </a:xfrm>
          <a:prstGeom prst="rect">
            <a:avLst/>
          </a:prstGeom>
        </p:spPr>
      </p:pic>
      <p:sp>
        <p:nvSpPr>
          <p:cNvPr id="22" name="Google Shape;653;p43"/>
          <p:cNvSpPr txBox="1">
            <a:spLocks/>
          </p:cNvSpPr>
          <p:nvPr/>
        </p:nvSpPr>
        <p:spPr>
          <a:xfrm>
            <a:off x="1600333" y="595130"/>
            <a:ext cx="2692337" cy="53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en-US" dirty="0" smtClean="0"/>
              <a:t>DIFICULDADE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71" y="1992960"/>
            <a:ext cx="840048" cy="120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8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0" name="Google Shape;4300;p56"/>
          <p:cNvCxnSpPr/>
          <p:nvPr/>
        </p:nvCxnSpPr>
        <p:spPr>
          <a:xfrm rot="10800000">
            <a:off x="1016000" y="419200"/>
            <a:ext cx="1143200" cy="0"/>
          </a:xfrm>
          <a:prstGeom prst="straightConnector1">
            <a:avLst/>
          </a:prstGeom>
          <a:noFill/>
          <a:ln w="9525" cap="flat" cmpd="sng">
            <a:solidFill>
              <a:srgbClr val="79D8B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1" name="Google Shape;4301;p56"/>
          <p:cNvCxnSpPr/>
          <p:nvPr/>
        </p:nvCxnSpPr>
        <p:spPr>
          <a:xfrm rot="10800000">
            <a:off x="1016000" y="1235533"/>
            <a:ext cx="1143200" cy="0"/>
          </a:xfrm>
          <a:prstGeom prst="straightConnector1">
            <a:avLst/>
          </a:prstGeom>
          <a:noFill/>
          <a:ln w="9525" cap="flat" cmpd="sng">
            <a:solidFill>
              <a:srgbClr val="79D8B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2" name="Google Shape;4302;p56"/>
          <p:cNvSpPr txBox="1">
            <a:spLocks noGrp="1"/>
          </p:cNvSpPr>
          <p:nvPr>
            <p:ph type="subTitle" idx="1"/>
          </p:nvPr>
        </p:nvSpPr>
        <p:spPr>
          <a:xfrm>
            <a:off x="353809" y="4370766"/>
            <a:ext cx="2781600" cy="5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s" dirty="0" smtClean="0"/>
              <a:t>MATHIAS SOUZA</a:t>
            </a:r>
            <a:endParaRPr dirty="0"/>
          </a:p>
        </p:txBody>
      </p:sp>
      <p:sp>
        <p:nvSpPr>
          <p:cNvPr id="4303" name="Google Shape;4303;p56"/>
          <p:cNvSpPr txBox="1">
            <a:spLocks noGrp="1"/>
          </p:cNvSpPr>
          <p:nvPr>
            <p:ph type="subTitle" idx="3"/>
          </p:nvPr>
        </p:nvSpPr>
        <p:spPr>
          <a:xfrm>
            <a:off x="8797201" y="4370766"/>
            <a:ext cx="2888800" cy="5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s" dirty="0" smtClean="0"/>
              <a:t>MEU NOIVO</a:t>
            </a:r>
            <a:endParaRPr dirty="0"/>
          </a:p>
        </p:txBody>
      </p:sp>
      <p:sp>
        <p:nvSpPr>
          <p:cNvPr id="4304" name="Google Shape;4304;p56"/>
          <p:cNvSpPr txBox="1">
            <a:spLocks noGrp="1"/>
          </p:cNvSpPr>
          <p:nvPr>
            <p:ph type="subTitle" idx="4"/>
          </p:nvPr>
        </p:nvSpPr>
        <p:spPr>
          <a:xfrm>
            <a:off x="261813" y="4947933"/>
            <a:ext cx="2965592" cy="16933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s" sz="2000" dirty="0" smtClean="0"/>
              <a:t>Por me ajudar </a:t>
            </a:r>
            <a:r>
              <a:rPr lang="pt-BR" sz="2000" dirty="0" smtClean="0"/>
              <a:t>tirando dúvidas sobre o back-end e ser um bom amigo nas longas noites de desenvolvimento.</a:t>
            </a:r>
            <a:endParaRPr sz="2000" dirty="0"/>
          </a:p>
        </p:txBody>
      </p:sp>
      <p:sp>
        <p:nvSpPr>
          <p:cNvPr id="4306" name="Google Shape;4306;p56"/>
          <p:cNvSpPr txBox="1">
            <a:spLocks noGrp="1"/>
          </p:cNvSpPr>
          <p:nvPr>
            <p:ph type="title" idx="4294967295"/>
          </p:nvPr>
        </p:nvSpPr>
        <p:spPr>
          <a:xfrm>
            <a:off x="954700" y="419199"/>
            <a:ext cx="3130901" cy="6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" sz="4000" dirty="0" smtClean="0">
                <a:solidFill>
                  <a:srgbClr val="434343"/>
                </a:solidFill>
                <a:latin typeface="Roboto Thin"/>
                <a:ea typeface="Roboto Thin"/>
                <a:cs typeface="Roboto Thin"/>
                <a:sym typeface="Roboto Thin"/>
              </a:rPr>
              <a:t>Agradeço à</a:t>
            </a:r>
            <a:endParaRPr sz="4000" b="0" dirty="0">
              <a:solidFill>
                <a:srgbClr val="43434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307" name="Google Shape;4307;p56"/>
          <p:cNvSpPr txBox="1">
            <a:spLocks noGrp="1"/>
          </p:cNvSpPr>
          <p:nvPr>
            <p:ph type="subTitle" idx="2"/>
          </p:nvPr>
        </p:nvSpPr>
        <p:spPr>
          <a:xfrm>
            <a:off x="4612967" y="4393600"/>
            <a:ext cx="2888800" cy="5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s" dirty="0" smtClean="0"/>
              <a:t>PROFESSORES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8"/>
          <a:stretch/>
        </p:blipFill>
        <p:spPr>
          <a:xfrm>
            <a:off x="1" y="1498967"/>
            <a:ext cx="3736299" cy="2730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67" y="1498967"/>
            <a:ext cx="3900799" cy="2776000"/>
          </a:xfrm>
          <a:prstGeom prst="rect">
            <a:avLst/>
          </a:prstGeom>
        </p:spPr>
      </p:pic>
      <p:sp>
        <p:nvSpPr>
          <p:cNvPr id="19" name="Google Shape;4304;p56"/>
          <p:cNvSpPr txBox="1">
            <a:spLocks noGrp="1"/>
          </p:cNvSpPr>
          <p:nvPr>
            <p:ph type="subTitle" idx="4"/>
          </p:nvPr>
        </p:nvSpPr>
        <p:spPr>
          <a:xfrm>
            <a:off x="4612967" y="5090564"/>
            <a:ext cx="2975204" cy="15506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s" sz="2000" dirty="0" smtClean="0"/>
              <a:t>Por </a:t>
            </a:r>
            <a:r>
              <a:rPr lang="pt-BR" sz="2000" dirty="0" smtClean="0"/>
              <a:t>terem me ajudado a chegar nesse objetivo compartilhando seus ensinamentos e tempo nas aulas e fora delas.</a:t>
            </a:r>
            <a:endParaRPr sz="2000" dirty="0"/>
          </a:p>
        </p:txBody>
      </p:sp>
      <p:sp>
        <p:nvSpPr>
          <p:cNvPr id="20" name="Google Shape;4304;p56"/>
          <p:cNvSpPr txBox="1">
            <a:spLocks noGrp="1"/>
          </p:cNvSpPr>
          <p:nvPr>
            <p:ph type="subTitle" idx="4"/>
          </p:nvPr>
        </p:nvSpPr>
        <p:spPr>
          <a:xfrm>
            <a:off x="8580985" y="5054008"/>
            <a:ext cx="3321231" cy="16933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s" sz="1800" dirty="0" smtClean="0"/>
              <a:t>Por me incentivar e acreditar em mim, ajudar tirando dúvidas e fazer o possível para que eu tivesse um ambiente adaptado para focar nos estudos.</a:t>
            </a:r>
            <a:endParaRPr sz="1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233" y="1498967"/>
            <a:ext cx="3900799" cy="27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6" name="Google Shape;4386;p60"/>
          <p:cNvCxnSpPr/>
          <p:nvPr/>
        </p:nvCxnSpPr>
        <p:spPr>
          <a:xfrm rot="10800000">
            <a:off x="6338014" y="3239482"/>
            <a:ext cx="16128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7" name="Google Shape;4387;p60"/>
          <p:cNvSpPr txBox="1">
            <a:spLocks noGrp="1"/>
          </p:cNvSpPr>
          <p:nvPr>
            <p:ph type="ctrTitle" idx="4294967295"/>
          </p:nvPr>
        </p:nvSpPr>
        <p:spPr>
          <a:xfrm>
            <a:off x="6177154" y="2366642"/>
            <a:ext cx="2996820" cy="51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b="0" dirty="0" smtClean="0">
                <a:solidFill>
                  <a:schemeClr val="accent6">
                    <a:lumMod val="50000"/>
                  </a:schemeClr>
                </a:solidFill>
                <a:latin typeface="Roboto Thin"/>
                <a:ea typeface="Roboto Thin"/>
                <a:cs typeface="Roboto Thin"/>
                <a:sym typeface="Roboto Thin"/>
              </a:rPr>
              <a:t>Obrigada!</a:t>
            </a:r>
            <a:endParaRPr b="0" dirty="0">
              <a:solidFill>
                <a:schemeClr val="accent6">
                  <a:lumMod val="50000"/>
                </a:schemeClr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388" name="Google Shape;4388;p60"/>
          <p:cNvSpPr txBox="1">
            <a:spLocks noGrp="1"/>
          </p:cNvSpPr>
          <p:nvPr>
            <p:ph type="subTitle" idx="2"/>
          </p:nvPr>
        </p:nvSpPr>
        <p:spPr>
          <a:xfrm>
            <a:off x="6177154" y="3903317"/>
            <a:ext cx="5002715" cy="7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sz="2400" dirty="0" smtClean="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Karla Pinheiro Moncayo</a:t>
            </a:r>
            <a:endParaRPr sz="2400" dirty="0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" name="Google Shape;4346;p58"/>
          <p:cNvPicPr preferRelativeResize="0"/>
          <p:nvPr/>
        </p:nvPicPr>
        <p:blipFill rotWithShape="1">
          <a:blip r:embed="rId3">
            <a:alphaModFix/>
          </a:blip>
          <a:srcRect t="19302"/>
          <a:stretch/>
        </p:blipFill>
        <p:spPr>
          <a:xfrm>
            <a:off x="0" y="1"/>
            <a:ext cx="42481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295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204</Words>
  <Application>Microsoft Office PowerPoint</Application>
  <PresentationFormat>Widescreen</PresentationFormat>
  <Paragraphs>38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Chau Philomene One</vt:lpstr>
      <vt:lpstr>Roboto</vt:lpstr>
      <vt:lpstr>Roboto Condensed</vt:lpstr>
      <vt:lpstr>Roboto Condensed Light</vt:lpstr>
      <vt:lpstr>Roboto Light</vt:lpstr>
      <vt:lpstr>Roboto Thin</vt:lpstr>
      <vt:lpstr>Rokkitt Regular</vt:lpstr>
      <vt:lpstr>Tema do Office</vt:lpstr>
      <vt:lpstr>Go Vegan!</vt:lpstr>
      <vt:lpstr>TRAJETÓRIA</vt:lpstr>
      <vt:lpstr>Determinação</vt:lpstr>
      <vt:lpstr>Apresentação do PowerPoint</vt:lpstr>
      <vt:lpstr>SUPERAÇÃO</vt:lpstr>
      <vt:lpstr>Agradeço à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Vegan!</dc:title>
  <dc:creator>Karla Moncayo .</dc:creator>
  <cp:lastModifiedBy>Karla Moncayo .</cp:lastModifiedBy>
  <cp:revision>14</cp:revision>
  <dcterms:created xsi:type="dcterms:W3CDTF">2020-11-30T00:10:27Z</dcterms:created>
  <dcterms:modified xsi:type="dcterms:W3CDTF">2020-11-30T02:42:26Z</dcterms:modified>
</cp:coreProperties>
</file>