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20273-668C-45CB-80DD-3AFB27DE3B8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31946-6D21-49E2-93F8-B08522F9E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Future of Docker Inc?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Makes updating your infrastructure like releasing a code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https://docs.docker.com/engine/userguide/eng-image/dockerfile_best-practices</a:t>
            </a:r>
          </a:p>
          <a:p>
            <a:r>
              <a:rPr lang="en-US" dirty="0"/>
              <a:t>https://github.com/karlatkinson/docker-hello-world</a:t>
            </a:r>
          </a:p>
          <a:p>
            <a:r>
              <a:rPr lang="en-US" dirty="0"/>
              <a:t>https://github.com/nginxinc/docker-nginx/blob/master/stable/stretch/Dockerfile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building.</a:t>
            </a:r>
          </a:p>
          <a:p>
            <a:r>
              <a:rPr lang="en-GB" dirty="0"/>
              <a:t>Show how faster once has initial layers</a:t>
            </a:r>
          </a:p>
          <a:p>
            <a:r>
              <a:rPr lang="en-GB" dirty="0"/>
              <a:t>Run container</a:t>
            </a:r>
          </a:p>
          <a:p>
            <a:r>
              <a:rPr lang="en-GB" dirty="0"/>
              <a:t>Show other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have locally, how do we run elsewhere?</a:t>
            </a:r>
          </a:p>
          <a:p>
            <a:r>
              <a:rPr lang="en-GB" dirty="0"/>
              <a:t>Push to docker hub</a:t>
            </a:r>
          </a:p>
          <a:p>
            <a:r>
              <a:rPr lang="en-US" dirty="0"/>
              <a:t>https://hub.docker.com/u/karlatkinson/</a:t>
            </a:r>
          </a:p>
          <a:p>
            <a:endParaRPr lang="en-GB" dirty="0"/>
          </a:p>
          <a:p>
            <a:r>
              <a:rPr lang="en-GB" dirty="0"/>
              <a:t>T</a:t>
            </a:r>
            <a:r>
              <a:rPr lang="en-US" dirty="0" err="1"/>
              <a:t>alk</a:t>
            </a:r>
            <a:r>
              <a:rPr lang="en-US" dirty="0"/>
              <a:t> about ECR?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Compose up</a:t>
            </a:r>
          </a:p>
          <a:p>
            <a:r>
              <a:rPr lang="en-GB" dirty="0"/>
              <a:t>Show scaling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awslogs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serverless?</a:t>
            </a:r>
          </a:p>
          <a:p>
            <a:r>
              <a:rPr lang="en-GB" dirty="0"/>
              <a:t>Slow to keep up with frameworks. Subset of languages. Not </a:t>
            </a:r>
            <a:r>
              <a:rPr lang="en-GB"/>
              <a:t>in control of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31946-6D21-49E2-93F8-B08522F9EE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nfig/containers/logging/configur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12factor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nJ7qX9fkc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A480D0-1CDA-450E-B62A-17E6A8D19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7A632FEE-5644-4E58-BE90-7B31BBFB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8" y="640078"/>
            <a:ext cx="4232444" cy="33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D7454-122F-478B-84BC-DAB5ED4C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Docker Brown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A737-0421-49D1-99C9-DF0574F5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1800"/>
              <a:t>Containerize your excitement!</a:t>
            </a:r>
          </a:p>
        </p:txBody>
      </p:sp>
    </p:spTree>
    <p:extLst>
      <p:ext uri="{BB962C8B-B14F-4D97-AF65-F5344CB8AC3E}">
        <p14:creationId xmlns:p14="http://schemas.microsoft.com/office/powerpoint/2010/main" val="17306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45C0-D0E1-4AAE-8E7F-FBAE55E3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AND OTHER STUFF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E2C4-E25D-4E53-8CDD-CFB0C78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to STDOUT</a:t>
            </a:r>
          </a:p>
          <a:p>
            <a:r>
              <a:rPr lang="en-GB" dirty="0"/>
              <a:t>Can then push logs elsewhere using tools such as </a:t>
            </a:r>
            <a:r>
              <a:rPr lang="en-GB" dirty="0" err="1"/>
              <a:t>logspout</a:t>
            </a:r>
            <a:endParaRPr lang="en-GB" dirty="0"/>
          </a:p>
          <a:p>
            <a:r>
              <a:rPr lang="en-US" dirty="0">
                <a:hlinkClick r:id="rId3"/>
              </a:rPr>
              <a:t>https://docs.docker.com/config/containers/logging/configure/</a:t>
            </a:r>
            <a:endParaRPr lang="en-US" dirty="0"/>
          </a:p>
          <a:p>
            <a:r>
              <a:rPr lang="en-US" dirty="0">
                <a:hlinkClick r:id="rId4"/>
              </a:rPr>
              <a:t>https://12factor.net/</a:t>
            </a:r>
            <a:endParaRPr lang="en-US" dirty="0"/>
          </a:p>
        </p:txBody>
      </p:sp>
      <p:pic>
        <p:nvPicPr>
          <p:cNvPr id="1028" name="Picture 4" descr="Image result for logstash">
            <a:extLst>
              <a:ext uri="{FF2B5EF4-FFF2-40B4-BE49-F238E27FC236}">
                <a16:creationId xmlns:a16="http://schemas.microsoft.com/office/drawing/2014/main" id="{D3D98487-7A70-485E-9B17-F3CD88AA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016" y="3072828"/>
            <a:ext cx="2041380" cy="32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55E3-67BE-4B67-AB3B-3AA76CDE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I USE CONTAINERS?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6487-808B-4579-8C7F-7A7E8049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anywhere – The container image you run on your dev machine is the same you run in production, regardless of OS or hardware</a:t>
            </a:r>
          </a:p>
          <a:p>
            <a:r>
              <a:rPr lang="en-US" dirty="0"/>
              <a:t>Consistent environment – Each container has a single purpose and we don’t need to worry about the dependencies of other containers</a:t>
            </a:r>
          </a:p>
          <a:p>
            <a:r>
              <a:rPr lang="en-US" dirty="0"/>
              <a:t>Isolation – Containers run in sandboxed environment on the host OS. One container cannot access another unless we allow it.</a:t>
            </a:r>
          </a:p>
        </p:txBody>
      </p:sp>
      <p:pic>
        <p:nvPicPr>
          <p:cNvPr id="4098" name="Picture 2" descr="Image result for docker meme">
            <a:extLst>
              <a:ext uri="{FF2B5EF4-FFF2-40B4-BE49-F238E27FC236}">
                <a16:creationId xmlns:a16="http://schemas.microsoft.com/office/drawing/2014/main" id="{C9CA377F-5D56-4646-9E22-405C18DA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55" y="4651900"/>
            <a:ext cx="3524818" cy="19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6AC89B-FC31-4359-8180-FE1BCC496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5970C-32AD-45E3-B88B-C683E4C1C5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4D489C-7619-49FA-91AE-C20DF820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15105"/>
            <a:ext cx="4782312" cy="2235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0858C-C046-47B7-B3D3-F163EFFB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dirty="0"/>
              <a:t>WHAT IS A CONTAINER?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495E-9F4E-4E7E-9559-3DE001AC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US" dirty="0"/>
              <a:t>elf-contained execution environments—with their own, isolated CPU, memory, block I/O, and network resources</a:t>
            </a:r>
          </a:p>
          <a:p>
            <a:r>
              <a:rPr lang="en-US" dirty="0"/>
              <a:t>Share the kernel of the host operating system which means we don’t need complete copies of the guest OS per container – saves disk space!</a:t>
            </a:r>
          </a:p>
          <a:p>
            <a:r>
              <a:rPr lang="en-GB" dirty="0"/>
              <a:t>Sandbox for processes. Normal use case - one process per container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0B340-D0C1-464A-B0D0-D12B99AD36A3}"/>
              </a:ext>
            </a:extLst>
          </p:cNvPr>
          <p:cNvSpPr/>
          <p:nvPr/>
        </p:nvSpPr>
        <p:spPr>
          <a:xfrm>
            <a:off x="2600581" y="6201216"/>
            <a:ext cx="6000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</a:t>
            </a:r>
            <a:r>
              <a:rPr lang="en-US" dirty="0" err="1"/>
              <a:t>ool</a:t>
            </a:r>
            <a:r>
              <a:rPr lang="en-US" dirty="0"/>
              <a:t> video - </a:t>
            </a:r>
            <a:r>
              <a:rPr lang="en-US" dirty="0">
                <a:hlinkClick r:id="rId3"/>
              </a:rPr>
              <a:t>https://www.youtube.com/watch?v=EnJ7qX9fkcU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7892-4AD0-411E-B814-33E42788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 and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F07C-C786-4937-A49C-973A6008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isn’t containers</a:t>
            </a:r>
          </a:p>
          <a:p>
            <a:r>
              <a:rPr lang="en-GB" dirty="0"/>
              <a:t>Docker </a:t>
            </a:r>
            <a:r>
              <a:rPr lang="en-US" dirty="0"/>
              <a:t>(the open source project) </a:t>
            </a:r>
            <a:r>
              <a:rPr lang="en-GB" dirty="0"/>
              <a:t>has made containers easy</a:t>
            </a:r>
          </a:p>
          <a:p>
            <a:r>
              <a:rPr lang="en-GB" dirty="0"/>
              <a:t>Docker </a:t>
            </a:r>
            <a:r>
              <a:rPr lang="en-US" dirty="0"/>
              <a:t>(the commercial company) </a:t>
            </a:r>
            <a:r>
              <a:rPr lang="en-GB" dirty="0"/>
              <a:t>has tried to monetise this with products such as Docker EE and Docker Swarm</a:t>
            </a:r>
          </a:p>
          <a:p>
            <a:r>
              <a:rPr lang="en-GB" dirty="0"/>
              <a:t>Google’s Kubernetes winning the ‘war’ on container orchestration.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4F1F-3301-4EB9-B040-08298310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9EB3-B839-4B09-95C7-D0E53369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immutable representation of a container</a:t>
            </a:r>
          </a:p>
          <a:p>
            <a:r>
              <a:rPr lang="en-GB" dirty="0"/>
              <a:t>Images are layered</a:t>
            </a:r>
          </a:p>
          <a:p>
            <a:pPr lvl="1"/>
            <a:r>
              <a:rPr lang="en-GB" dirty="0"/>
              <a:t>E.g. Scratch -&gt; Ubuntu -&gt; Nginx -&gt; </a:t>
            </a:r>
            <a:r>
              <a:rPr lang="en-GB" dirty="0" err="1"/>
              <a:t>MyFirstWebsite</a:t>
            </a:r>
            <a:endParaRPr lang="en-US" dirty="0"/>
          </a:p>
          <a:p>
            <a:r>
              <a:rPr lang="en-GB" dirty="0"/>
              <a:t>C</a:t>
            </a:r>
            <a:r>
              <a:rPr lang="en-US" dirty="0"/>
              <a:t>an share images on host. Only need 1 copy of a particular layer.</a:t>
            </a:r>
          </a:p>
          <a:p>
            <a:r>
              <a:rPr lang="en-GB" dirty="0"/>
              <a:t>Great for versioning, upgrading Nginx is just updated the parent image specified</a:t>
            </a:r>
          </a:p>
        </p:txBody>
      </p:sp>
    </p:spTree>
    <p:extLst>
      <p:ext uri="{BB962C8B-B14F-4D97-AF65-F5344CB8AC3E}">
        <p14:creationId xmlns:p14="http://schemas.microsoft.com/office/powerpoint/2010/main" val="1316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C76-AC90-4537-874E-DF3AC4F1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DFFD-1C38-4885-B4CD-BEC9B173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0536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FROM – specifies the parent image</a:t>
            </a:r>
          </a:p>
          <a:p>
            <a:r>
              <a:rPr lang="en-GB" dirty="0"/>
              <a:t>WORKDIR – set the working directory on the container filesystem</a:t>
            </a:r>
          </a:p>
          <a:p>
            <a:r>
              <a:rPr lang="en-GB" dirty="0"/>
              <a:t>RUN – creates layer containing the results of the run command.</a:t>
            </a:r>
          </a:p>
          <a:p>
            <a:pPr lvl="1"/>
            <a:r>
              <a:rPr lang="en-GB" dirty="0"/>
              <a:t>Each RUN is its own layer</a:t>
            </a:r>
          </a:p>
          <a:p>
            <a:pPr lvl="1"/>
            <a:r>
              <a:rPr lang="en-GB" dirty="0"/>
              <a:t>Be careful on the amount of layers – more layers = more disk space</a:t>
            </a:r>
          </a:p>
          <a:p>
            <a:pPr lvl="1"/>
            <a:r>
              <a:rPr lang="en-GB" dirty="0"/>
              <a:t>Be careful of the cache – always run apt-get update &amp;&amp; apt-get install together!!</a:t>
            </a:r>
          </a:p>
          <a:p>
            <a:r>
              <a:rPr lang="en-GB" dirty="0"/>
              <a:t>ADD or COPY – transfer files onto the filesystem of the container</a:t>
            </a:r>
          </a:p>
          <a:p>
            <a:r>
              <a:rPr lang="en-GB" dirty="0"/>
              <a:t>EXPOSE – </a:t>
            </a:r>
            <a:r>
              <a:rPr lang="en-US" dirty="0"/>
              <a:t>specifies which ports the container listens on</a:t>
            </a:r>
          </a:p>
          <a:p>
            <a:pPr lvl="1"/>
            <a:r>
              <a:rPr lang="en-US" dirty="0"/>
              <a:t>Note, does not actually make ports accessible on running container</a:t>
            </a:r>
            <a:endParaRPr lang="en-GB" dirty="0"/>
          </a:p>
          <a:p>
            <a:r>
              <a:rPr lang="en-GB" dirty="0"/>
              <a:t>CMD – the command for the container to run (also ENTRYPOINT, or both can be used together)</a:t>
            </a:r>
          </a:p>
          <a:p>
            <a:r>
              <a:rPr lang="en-GB" dirty="0"/>
              <a:t>See docs for other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F0E8-9B4E-4A78-A56C-1ADDA68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BUILD &amp; 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6881-5750-4167-86DB-51C9448D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build -t </a:t>
            </a:r>
            <a:r>
              <a:rPr lang="en-GB" dirty="0" err="1"/>
              <a:t>karlatkinson</a:t>
            </a:r>
            <a:r>
              <a:rPr lang="en-GB" dirty="0"/>
              <a:t>/</a:t>
            </a:r>
            <a:r>
              <a:rPr lang="en-GB" dirty="0" err="1"/>
              <a:t>hello-world-website:latest</a:t>
            </a:r>
            <a:r>
              <a:rPr lang="en-GB" dirty="0"/>
              <a:t> .</a:t>
            </a:r>
          </a:p>
          <a:p>
            <a:r>
              <a:rPr lang="en-US" dirty="0"/>
              <a:t>docker run -p 5000:80 -d </a:t>
            </a:r>
            <a:r>
              <a:rPr lang="en-US" dirty="0" err="1"/>
              <a:t>karlatkinson</a:t>
            </a:r>
            <a:r>
              <a:rPr lang="en-US" dirty="0"/>
              <a:t>/</a:t>
            </a:r>
            <a:r>
              <a:rPr lang="en-GB" dirty="0" err="1"/>
              <a:t>hello-world-website:latest</a:t>
            </a:r>
            <a:endParaRPr lang="en-US" dirty="0"/>
          </a:p>
          <a:p>
            <a:pPr lvl="1"/>
            <a:r>
              <a:rPr lang="en-GB" dirty="0"/>
              <a:t>C</a:t>
            </a:r>
            <a:r>
              <a:rPr lang="en-US" dirty="0"/>
              <a:t>an control the specifications of the container to run, </a:t>
            </a:r>
            <a:r>
              <a:rPr lang="en-US" dirty="0" err="1"/>
              <a:t>cpu</a:t>
            </a:r>
            <a:r>
              <a:rPr lang="en-US" dirty="0"/>
              <a:t>, memory, networking, volumes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GB" dirty="0"/>
              <a:t>docker </a:t>
            </a:r>
            <a:r>
              <a:rPr lang="en-GB" dirty="0" err="1"/>
              <a:t>ps</a:t>
            </a:r>
            <a:endParaRPr lang="en-US" dirty="0"/>
          </a:p>
          <a:p>
            <a:r>
              <a:rPr lang="en-US" dirty="0"/>
              <a:t>docker logs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FBE5-4079-43D9-A35A-A45F4756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REGISTRY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C6D1-DE4E-4608-A7C2-A14F9B4A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location for docker images</a:t>
            </a:r>
          </a:p>
          <a:p>
            <a:r>
              <a:rPr lang="en-GB" dirty="0"/>
              <a:t>Can use docker hub, </a:t>
            </a:r>
            <a:r>
              <a:rPr lang="en-GB" dirty="0" err="1"/>
              <a:t>ecr</a:t>
            </a:r>
            <a:r>
              <a:rPr lang="en-GB" dirty="0"/>
              <a:t>, host your own….</a:t>
            </a:r>
          </a:p>
          <a:p>
            <a:r>
              <a:rPr lang="en-GB" dirty="0"/>
              <a:t>docker images</a:t>
            </a:r>
            <a:endParaRPr lang="en-US" dirty="0"/>
          </a:p>
          <a:p>
            <a:r>
              <a:rPr lang="en-US" dirty="0"/>
              <a:t>docker push </a:t>
            </a:r>
            <a:r>
              <a:rPr lang="en-US" dirty="0" err="1"/>
              <a:t>karlatkinson</a:t>
            </a:r>
            <a:r>
              <a:rPr lang="en-US" dirty="0"/>
              <a:t>/</a:t>
            </a:r>
            <a:r>
              <a:rPr lang="en-US" dirty="0" err="1"/>
              <a:t>hello-world-website:latest</a:t>
            </a:r>
            <a:endParaRPr lang="en-US" dirty="0"/>
          </a:p>
          <a:p>
            <a:r>
              <a:rPr lang="en-GB" dirty="0"/>
              <a:t>d</a:t>
            </a:r>
            <a:r>
              <a:rPr lang="en-US" dirty="0" err="1"/>
              <a:t>ocker</a:t>
            </a:r>
            <a:r>
              <a:rPr lang="en-US" dirty="0"/>
              <a:t> pull </a:t>
            </a:r>
            <a:r>
              <a:rPr lang="en-US" dirty="0" err="1"/>
              <a:t>karlatkinson</a:t>
            </a:r>
            <a:r>
              <a:rPr lang="en-US" dirty="0"/>
              <a:t>/</a:t>
            </a:r>
            <a:r>
              <a:rPr lang="en-US" dirty="0" err="1"/>
              <a:t>hello-world-website:latest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64BE-E909-403E-AD3B-8FDFD633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MULTI-STAGE BUILDS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EC47-476D-4870-9091-F346C985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 your runtime images small and free from build dependencies</a:t>
            </a:r>
          </a:p>
          <a:p>
            <a:r>
              <a:rPr lang="en-GB" dirty="0"/>
              <a:t>Example, websites that require </a:t>
            </a:r>
            <a:r>
              <a:rPr lang="en-GB" dirty="0" err="1"/>
              <a:t>npm</a:t>
            </a:r>
            <a:r>
              <a:rPr lang="en-GB" dirty="0"/>
              <a:t>, webpack etc</a:t>
            </a:r>
          </a:p>
          <a:p>
            <a:r>
              <a:rPr lang="en-GB" dirty="0"/>
              <a:t>COPY --from my-build-container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EF51-61EF-4439-A514-8A62DD30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98F3-0A87-4529-933B-76EB2E61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complex run commands easy</a:t>
            </a:r>
          </a:p>
          <a:p>
            <a:r>
              <a:rPr lang="en-GB" dirty="0"/>
              <a:t>Run multiple containers as a ‘service’</a:t>
            </a:r>
          </a:p>
          <a:p>
            <a:r>
              <a:rPr lang="en-GB" dirty="0"/>
              <a:t>docker-</a:t>
            </a:r>
            <a:r>
              <a:rPr lang="en-GB" dirty="0" err="1"/>
              <a:t>compose.yml</a:t>
            </a:r>
            <a:endParaRPr lang="en-US" dirty="0"/>
          </a:p>
          <a:p>
            <a:r>
              <a:rPr lang="en-US" dirty="0"/>
              <a:t>docker-compose up -d</a:t>
            </a:r>
          </a:p>
          <a:p>
            <a:r>
              <a:rPr lang="en-GB" dirty="0"/>
              <a:t>d</a:t>
            </a:r>
            <a:r>
              <a:rPr lang="en-US" dirty="0" err="1"/>
              <a:t>ocker</a:t>
            </a:r>
            <a:r>
              <a:rPr lang="en-US" dirty="0"/>
              <a:t>-compose down</a:t>
            </a:r>
          </a:p>
          <a:p>
            <a:r>
              <a:rPr lang="en-GB" dirty="0"/>
              <a:t>d</a:t>
            </a:r>
            <a:r>
              <a:rPr lang="en-US" dirty="0" err="1"/>
              <a:t>ocker</a:t>
            </a:r>
            <a:r>
              <a:rPr lang="en-US" dirty="0"/>
              <a:t>-compose up --scale app=3</a:t>
            </a:r>
          </a:p>
          <a:p>
            <a:r>
              <a:rPr lang="en-GB" dirty="0"/>
              <a:t>G</a:t>
            </a:r>
            <a:r>
              <a:rPr lang="en-US" dirty="0" err="1"/>
              <a:t>ood</a:t>
            </a:r>
            <a:r>
              <a:rPr lang="en-US" dirty="0"/>
              <a:t> for simple stuff or dev, not really a production solution</a:t>
            </a:r>
            <a:endParaRPr lang="en-GB" dirty="0"/>
          </a:p>
        </p:txBody>
      </p:sp>
      <p:pic>
        <p:nvPicPr>
          <p:cNvPr id="2052" name="Picture 4" descr="Image result for docker meme">
            <a:extLst>
              <a:ext uri="{FF2B5EF4-FFF2-40B4-BE49-F238E27FC236}">
                <a16:creationId xmlns:a16="http://schemas.microsoft.com/office/drawing/2014/main" id="{449514BA-6208-4C5D-885C-DBC770FC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64" y="3011827"/>
            <a:ext cx="2446342" cy="32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237</TotalTime>
  <Words>717</Words>
  <Application>Microsoft Office PowerPoint</Application>
  <PresentationFormat>Widescreen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Docker Brown Bag</vt:lpstr>
      <vt:lpstr>WHAT IS A CONTAINER?</vt:lpstr>
      <vt:lpstr>Containers and docker</vt:lpstr>
      <vt:lpstr>IMAGES</vt:lpstr>
      <vt:lpstr>DOCKERFILE</vt:lpstr>
      <vt:lpstr>DOCKER BUILD &amp; RUN</vt:lpstr>
      <vt:lpstr>DOCKER REGISTRY</vt:lpstr>
      <vt:lpstr>DOCKER MULTI-STAGE BUILDS</vt:lpstr>
      <vt:lpstr>Docker COMpose</vt:lpstr>
      <vt:lpstr>LOGGING AND OTHER STUFF</vt:lpstr>
      <vt:lpstr>WHY SHOULD I USE CONTAINERS?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Brown Bag</dc:title>
  <dc:creator>Karl Atkinson</dc:creator>
  <cp:lastModifiedBy>Karl Atkinson</cp:lastModifiedBy>
  <cp:revision>59</cp:revision>
  <dcterms:created xsi:type="dcterms:W3CDTF">2018-04-22T15:14:19Z</dcterms:created>
  <dcterms:modified xsi:type="dcterms:W3CDTF">2018-04-26T10:08:13Z</dcterms:modified>
</cp:coreProperties>
</file>