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70" r:id="rId3"/>
    <p:sldId id="271" r:id="rId4"/>
    <p:sldId id="272" r:id="rId5"/>
    <p:sldId id="273" r:id="rId6"/>
    <p:sldId id="275" r:id="rId7"/>
    <p:sldId id="274" r:id="rId8"/>
    <p:sldId id="269" r:id="rId9"/>
    <p:sldId id="268" r:id="rId10"/>
    <p:sldId id="267" r:id="rId11"/>
  </p:sldIdLst>
  <p:sldSz cx="10801350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a" initials="M" lastIdx="2" clrIdx="0"/>
  <p:cmAuthor id="1" name="Karl August" initials="KA" lastIdx="1" clrIdx="1">
    <p:extLst>
      <p:ext uri="{19B8F6BF-5375-455C-9EA6-DF929625EA0E}">
        <p15:presenceInfo xmlns:p15="http://schemas.microsoft.com/office/powerpoint/2012/main" userId="Karl Augu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84"/>
      </p:cViewPr>
      <p:guideLst>
        <p:guide orient="horz" pos="229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889"/>
            <a:ext cx="10801350" cy="720979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167" y="2524761"/>
            <a:ext cx="6881021" cy="1728617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167" y="4253376"/>
            <a:ext cx="6881021" cy="115174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640080"/>
            <a:ext cx="7616111" cy="357378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693920"/>
            <a:ext cx="7616111" cy="1649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05" y="640080"/>
            <a:ext cx="7170896" cy="317373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0315" y="3813811"/>
            <a:ext cx="6400477" cy="4000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693920"/>
            <a:ext cx="7616111" cy="1649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3" y="829897"/>
            <a:ext cx="540068" cy="61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8653" y="3030884"/>
            <a:ext cx="540068" cy="61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2028587"/>
            <a:ext cx="7616111" cy="2725233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753820"/>
            <a:ext cx="7616111" cy="158961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05" y="640080"/>
            <a:ext cx="7170896" cy="317373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075" y="4213861"/>
            <a:ext cx="7616111" cy="53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753820"/>
            <a:ext cx="7616111" cy="158961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3" y="829897"/>
            <a:ext cx="540068" cy="61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78653" y="3030884"/>
            <a:ext cx="540068" cy="61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76" y="640080"/>
            <a:ext cx="7608611" cy="317373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075" y="4213861"/>
            <a:ext cx="7616111" cy="53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753820"/>
            <a:ext cx="7616111" cy="158961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861" y="640080"/>
            <a:ext cx="1155921" cy="551402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7" y="640080"/>
            <a:ext cx="6254851" cy="551402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2835912"/>
            <a:ext cx="7616111" cy="191791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6" y="4753820"/>
            <a:ext cx="7616111" cy="90342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077" y="2268618"/>
            <a:ext cx="3706794" cy="40748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9396" y="2268620"/>
            <a:ext cx="3706793" cy="40748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70" y="2269032"/>
            <a:ext cx="3708200" cy="60507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70" y="2874108"/>
            <a:ext cx="3708200" cy="346932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7990" y="2269032"/>
            <a:ext cx="3708196" cy="60507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7990" y="2874108"/>
            <a:ext cx="3708196" cy="346932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640080"/>
            <a:ext cx="7616111" cy="13868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573534"/>
            <a:ext cx="3414871" cy="1342389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473" y="540672"/>
            <a:ext cx="3998715" cy="580275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5" y="2915923"/>
            <a:ext cx="3414871" cy="271367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8" y="5040630"/>
            <a:ext cx="7616110" cy="59507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0075" y="640080"/>
            <a:ext cx="7616111" cy="40380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" y="5635705"/>
            <a:ext cx="7616110" cy="7077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889"/>
            <a:ext cx="10801350" cy="720979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75" y="640080"/>
            <a:ext cx="7616111" cy="1386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5" y="2268620"/>
            <a:ext cx="7616111" cy="407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83297" y="6343432"/>
            <a:ext cx="80792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075" y="6343432"/>
            <a:ext cx="557929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0791" y="6343432"/>
            <a:ext cx="605396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2035640" cy="192476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34449" y="641161"/>
            <a:ext cx="633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/>
                </a:solidFill>
                <a:latin typeface="Trebuchet MS (Títulos)"/>
                <a:cs typeface="Arial" pitchFamily="34" charset="0"/>
              </a:rPr>
              <a:t>Faculdade Educacional Araucária</a:t>
            </a:r>
          </a:p>
          <a:p>
            <a:pPr algn="ctr"/>
            <a:r>
              <a:rPr lang="pt-BR" sz="2400" dirty="0" smtClean="0">
                <a:solidFill>
                  <a:schemeClr val="accent1"/>
                </a:solidFill>
                <a:latin typeface="Trebuchet MS (Títulos)"/>
                <a:cs typeface="Arial" pitchFamily="34" charset="0"/>
              </a:rPr>
              <a:t>Analise de sistema/Sistemas de informação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84996" y="4508337"/>
            <a:ext cx="700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/>
                </a:solidFill>
                <a:cs typeface="Arial" pitchFamily="34" charset="0"/>
              </a:rPr>
              <a:t>Karl August Harder</a:t>
            </a:r>
          </a:p>
          <a:p>
            <a:pPr algn="ctr"/>
            <a:r>
              <a:rPr lang="pt-BR" dirty="0" smtClean="0">
                <a:solidFill>
                  <a:schemeClr val="accent1"/>
                </a:solidFill>
                <a:cs typeface="Arial" pitchFamily="34" charset="0"/>
              </a:rPr>
              <a:t>Matheus de Lara Silva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920620" y="6376081"/>
            <a:ext cx="333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Araucária - 2017</a:t>
            </a:r>
            <a:endParaRPr lang="pt-BR" sz="20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5532" y="2705650"/>
            <a:ext cx="8980227" cy="1474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BR" sz="4000" dirty="0" smtClean="0">
                <a:cs typeface="Arial" panose="020B0604020202020204" pitchFamily="34" charset="0"/>
              </a:rPr>
              <a:t>THE ELDER’S GAME</a:t>
            </a:r>
            <a:endParaRPr lang="pt-BR" sz="4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 pela atenção!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Karl August Harder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Matheus de Lara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jogo da velha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84" y="2026920"/>
            <a:ext cx="3764692" cy="3764692"/>
          </a:xfrm>
        </p:spPr>
      </p:pic>
    </p:spTree>
    <p:extLst>
      <p:ext uri="{BB962C8B-B14F-4D97-AF65-F5344CB8AC3E}">
        <p14:creationId xmlns:p14="http://schemas.microsoft.com/office/powerpoint/2010/main" val="41736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da velha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4" y="2026920"/>
            <a:ext cx="4075112" cy="40751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2265405"/>
            <a:ext cx="937312" cy="9473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3939474" y="2265405"/>
            <a:ext cx="937312" cy="947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5241038" y="2265404"/>
            <a:ext cx="937312" cy="9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da velha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4" y="2026920"/>
            <a:ext cx="4075112" cy="40751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2265405"/>
            <a:ext cx="937312" cy="9473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3939474" y="2265405"/>
            <a:ext cx="937312" cy="947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5241038" y="2265404"/>
            <a:ext cx="937312" cy="9473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40659" y="3590800"/>
            <a:ext cx="937312" cy="9473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4916195"/>
            <a:ext cx="937312" cy="9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da velha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4" y="2026920"/>
            <a:ext cx="4075112" cy="40751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2265405"/>
            <a:ext cx="937312" cy="9473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3939474" y="3590800"/>
            <a:ext cx="937312" cy="947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5241038" y="4916194"/>
            <a:ext cx="937312" cy="9473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40659" y="3590800"/>
            <a:ext cx="937312" cy="94735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4916195"/>
            <a:ext cx="937312" cy="9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da velha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4" y="2026920"/>
            <a:ext cx="4075112" cy="40751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2265405"/>
            <a:ext cx="937312" cy="9473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3939474" y="3590800"/>
            <a:ext cx="937312" cy="947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5241038" y="4916194"/>
            <a:ext cx="937312" cy="9473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3590799"/>
            <a:ext cx="937312" cy="9473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5249269" y="3590799"/>
            <a:ext cx="920850" cy="9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jogo da velha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74" y="2026920"/>
            <a:ext cx="4075112" cy="40751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2637910" y="3590800"/>
            <a:ext cx="937312" cy="9473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17995" b="14259"/>
          <a:stretch/>
        </p:blipFill>
        <p:spPr>
          <a:xfrm>
            <a:off x="3939474" y="3590800"/>
            <a:ext cx="937312" cy="9473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3947705" y="2265405"/>
            <a:ext cx="920850" cy="9473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5249269" y="2265405"/>
            <a:ext cx="920850" cy="9473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2646141" y="3590800"/>
            <a:ext cx="920850" cy="94735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2637910" y="4916194"/>
            <a:ext cx="920850" cy="94735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5249269" y="3590799"/>
            <a:ext cx="920850" cy="94735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9269" y="3622224"/>
            <a:ext cx="920850" cy="88450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141" y="2296829"/>
            <a:ext cx="920850" cy="88450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936" y="3622224"/>
            <a:ext cx="920850" cy="88450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9751" y="4947618"/>
            <a:ext cx="920850" cy="88450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/>
          <a:srcRect r="3436"/>
          <a:stretch/>
        </p:blipFill>
        <p:spPr>
          <a:xfrm>
            <a:off x="5244630" y="4916192"/>
            <a:ext cx="920850" cy="9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65" y="1796260"/>
            <a:ext cx="5548738" cy="3617623"/>
          </a:xfrm>
        </p:spPr>
      </p:pic>
    </p:spTree>
    <p:extLst>
      <p:ext uri="{BB962C8B-B14F-4D97-AF65-F5344CB8AC3E}">
        <p14:creationId xmlns:p14="http://schemas.microsoft.com/office/powerpoint/2010/main" val="19672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Elder’s</a:t>
            </a:r>
            <a:r>
              <a:rPr lang="pt-BR" dirty="0" smtClean="0"/>
              <a:t> Game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4">
      <a:dk1>
        <a:srgbClr val="FFFFFF"/>
      </a:dk1>
      <a:lt1>
        <a:sysClr val="window" lastClr="FFFFFF"/>
      </a:lt1>
      <a:dk2>
        <a:srgbClr val="FFFFFF"/>
      </a:dk2>
      <a:lt2>
        <a:srgbClr val="EBEBEB"/>
      </a:lt2>
      <a:accent1>
        <a:srgbClr val="171717"/>
      </a:accent1>
      <a:accent2>
        <a:srgbClr val="93DE6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1747</TotalTime>
  <Words>71</Words>
  <Application>Microsoft Office PowerPoint</Application>
  <PresentationFormat>Personalizar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Trebuchet MS (Títulos)</vt:lpstr>
      <vt:lpstr>Wingdings 3</vt:lpstr>
      <vt:lpstr>Facetado</vt:lpstr>
      <vt:lpstr>Apresentação do PowerPoint</vt:lpstr>
      <vt:lpstr>Como funciona o jogo da velha</vt:lpstr>
      <vt:lpstr>Objetivo do jogo da velha</vt:lpstr>
      <vt:lpstr>Objetivo do jogo da velha</vt:lpstr>
      <vt:lpstr>Objetivo do jogo da velha</vt:lpstr>
      <vt:lpstr>Objetivo do jogo da velha</vt:lpstr>
      <vt:lpstr>Objetivo do jogo da velha </vt:lpstr>
      <vt:lpstr>Diagrama de caso de uso</vt:lpstr>
      <vt:lpstr>The Elder’s Game</vt:lpstr>
      <vt:lpstr>Obrigado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Karl August</cp:lastModifiedBy>
  <cp:revision>144</cp:revision>
  <dcterms:created xsi:type="dcterms:W3CDTF">2015-06-04T16:54:27Z</dcterms:created>
  <dcterms:modified xsi:type="dcterms:W3CDTF">2017-06-20T16:05:17Z</dcterms:modified>
</cp:coreProperties>
</file>