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3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D58-F3C1-43F6-8393-81F11D81FB70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F948-07BF-40A1-91FE-1883DE438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93900" y="762000"/>
            <a:ext cx="12319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  <a:endCxn id="8" idx="1"/>
          </p:cNvCxnSpPr>
          <p:nvPr/>
        </p:nvCxnSpPr>
        <p:spPr>
          <a:xfrm>
            <a:off x="2609850" y="1562100"/>
            <a:ext cx="0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688306" y="1876424"/>
            <a:ext cx="1843087" cy="628651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Input Login details in </a:t>
            </a:r>
            <a:r>
              <a:rPr lang="en-US" sz="1100" b="1" dirty="0" smtClean="0">
                <a:solidFill>
                  <a:schemeClr val="tx1"/>
                </a:solidFill>
              </a:rPr>
              <a:t>Login.html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Flowchart: Predefined Process 11"/>
          <p:cNvSpPr/>
          <p:nvPr/>
        </p:nvSpPr>
        <p:spPr>
          <a:xfrm>
            <a:off x="1768475" y="2819399"/>
            <a:ext cx="1574800" cy="923926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UserServlet1.java</a:t>
            </a:r>
            <a:r>
              <a:rPr lang="en-GB" sz="1100" dirty="0" smtClean="0">
                <a:solidFill>
                  <a:schemeClr val="tx1"/>
                </a:solidFill>
              </a:rPr>
              <a:t> compares login details to those in SQL database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33650" y="2505075"/>
            <a:ext cx="0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807368" y="4057649"/>
            <a:ext cx="1497013" cy="110490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Match login details to database ? 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2"/>
            <a:endCxn id="14" idx="0"/>
          </p:cNvCxnSpPr>
          <p:nvPr/>
        </p:nvCxnSpPr>
        <p:spPr>
          <a:xfrm>
            <a:off x="2555875" y="3743325"/>
            <a:ext cx="0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1"/>
          </p:cNvCxnSpPr>
          <p:nvPr/>
        </p:nvCxnSpPr>
        <p:spPr>
          <a:xfrm flipH="1" flipV="1">
            <a:off x="1171575" y="4610099"/>
            <a:ext cx="6357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171575" y="2190749"/>
            <a:ext cx="0" cy="24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8" idx="2"/>
          </p:cNvCxnSpPr>
          <p:nvPr/>
        </p:nvCxnSpPr>
        <p:spPr>
          <a:xfrm>
            <a:off x="1171575" y="2190749"/>
            <a:ext cx="701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9471" y="4171950"/>
            <a:ext cx="38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p:cxnSp>
        <p:nvCxnSpPr>
          <p:cNvPr id="29" name="Straight Connector 28"/>
          <p:cNvCxnSpPr>
            <a:stCxn id="14" idx="3"/>
          </p:cNvCxnSpPr>
          <p:nvPr/>
        </p:nvCxnSpPr>
        <p:spPr>
          <a:xfrm flipV="1">
            <a:off x="3304381" y="4610099"/>
            <a:ext cx="4477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52157" y="1314450"/>
            <a:ext cx="0" cy="329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52157" y="1314450"/>
            <a:ext cx="438843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82790" y="4149208"/>
            <a:ext cx="38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GB" dirty="0"/>
          </a:p>
        </p:txBody>
      </p:sp>
      <p:sp>
        <p:nvSpPr>
          <p:cNvPr id="35" name="Flowchart: Predefined Process 34"/>
          <p:cNvSpPr/>
          <p:nvPr/>
        </p:nvSpPr>
        <p:spPr>
          <a:xfrm>
            <a:off x="4203699" y="914397"/>
            <a:ext cx="2149475" cy="1276352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AdminAccess.java</a:t>
            </a:r>
            <a:r>
              <a:rPr lang="en-GB" sz="1100" dirty="0" smtClean="0">
                <a:solidFill>
                  <a:schemeClr val="tx1"/>
                </a:solidFill>
              </a:rPr>
              <a:t> will create database bean objects  and forward request/response to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</a:rPr>
              <a:t>ViewAllEmployeeDetails1.jsp</a:t>
            </a:r>
          </a:p>
        </p:txBody>
      </p:sp>
      <p:sp>
        <p:nvSpPr>
          <p:cNvPr id="39" name="Flowchart: Data 38"/>
          <p:cNvSpPr/>
          <p:nvPr/>
        </p:nvSpPr>
        <p:spPr>
          <a:xfrm>
            <a:off x="7144942" y="4610099"/>
            <a:ext cx="1843087" cy="124777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Class List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 view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0" name="Flowchart: Data 39"/>
          <p:cNvSpPr/>
          <p:nvPr/>
        </p:nvSpPr>
        <p:spPr>
          <a:xfrm>
            <a:off x="9369029" y="2552702"/>
            <a:ext cx="1843087" cy="123825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Student’s List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 view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1" name="Flowchart: Data 40"/>
          <p:cNvSpPr/>
          <p:nvPr/>
        </p:nvSpPr>
        <p:spPr>
          <a:xfrm>
            <a:off x="4856560" y="4610099"/>
            <a:ext cx="1843087" cy="123825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Teacher’s List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 view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9526192" y="4600571"/>
            <a:ext cx="1843087" cy="124777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Sign Out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2"/>
            <a:endCxn id="37" idx="0"/>
          </p:cNvCxnSpPr>
          <p:nvPr/>
        </p:nvCxnSpPr>
        <p:spPr>
          <a:xfrm flipH="1">
            <a:off x="5040869" y="2190749"/>
            <a:ext cx="237568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41" idx="0"/>
          </p:cNvCxnSpPr>
          <p:nvPr/>
        </p:nvCxnSpPr>
        <p:spPr>
          <a:xfrm>
            <a:off x="5278437" y="2190749"/>
            <a:ext cx="683975" cy="24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2"/>
            <a:endCxn id="39" idx="0"/>
          </p:cNvCxnSpPr>
          <p:nvPr/>
        </p:nvCxnSpPr>
        <p:spPr>
          <a:xfrm>
            <a:off x="5278437" y="2190749"/>
            <a:ext cx="2972357" cy="24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3935017" y="2495548"/>
            <a:ext cx="1843087" cy="167640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Output : </a:t>
            </a:r>
            <a:r>
              <a:rPr lang="en-US" sz="1100" dirty="0" smtClean="0">
                <a:solidFill>
                  <a:schemeClr val="tx1"/>
                </a:solidFill>
              </a:rPr>
              <a:t>Database table values: Class, Subject. Teachers’ and Students’ Name  &amp; Surname </a:t>
            </a:r>
          </a:p>
        </p:txBody>
      </p:sp>
      <p:cxnSp>
        <p:nvCxnSpPr>
          <p:cNvPr id="52" name="Straight Connector 51"/>
          <p:cNvCxnSpPr>
            <a:stCxn id="35" idx="3"/>
            <a:endCxn id="40" idx="0"/>
          </p:cNvCxnSpPr>
          <p:nvPr/>
        </p:nvCxnSpPr>
        <p:spPr>
          <a:xfrm>
            <a:off x="6353174" y="1552573"/>
            <a:ext cx="4121707" cy="100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3"/>
            <a:endCxn id="38" idx="0"/>
          </p:cNvCxnSpPr>
          <p:nvPr/>
        </p:nvCxnSpPr>
        <p:spPr>
          <a:xfrm>
            <a:off x="6353174" y="1552573"/>
            <a:ext cx="1446371" cy="95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5" idx="3"/>
            <a:endCxn id="42" idx="2"/>
          </p:cNvCxnSpPr>
          <p:nvPr/>
        </p:nvCxnSpPr>
        <p:spPr>
          <a:xfrm>
            <a:off x="6353174" y="1552573"/>
            <a:ext cx="3357327" cy="367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>
            <a:off x="6693693" y="2505075"/>
            <a:ext cx="1843087" cy="12477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Subject’s List to view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1" idx="4"/>
          </p:cNvCxnSpPr>
          <p:nvPr/>
        </p:nvCxnSpPr>
        <p:spPr>
          <a:xfrm flipH="1">
            <a:off x="5778103" y="5848349"/>
            <a:ext cx="1" cy="25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085297" y="5876927"/>
            <a:ext cx="1" cy="25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290571" y="3781425"/>
            <a:ext cx="1" cy="25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8055928" y="3752851"/>
            <a:ext cx="1" cy="25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49622" y="6005515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>
          <a:xfrm>
            <a:off x="7856816" y="6010391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10062090" y="4038601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70" name="Oval 69"/>
          <p:cNvSpPr/>
          <p:nvPr/>
        </p:nvSpPr>
        <p:spPr>
          <a:xfrm>
            <a:off x="7827447" y="3952994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71575" y="4610099"/>
            <a:ext cx="0" cy="206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71575" y="6677025"/>
            <a:ext cx="9303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2" idx="4"/>
          </p:cNvCxnSpPr>
          <p:nvPr/>
        </p:nvCxnSpPr>
        <p:spPr>
          <a:xfrm>
            <a:off x="10447736" y="5848349"/>
            <a:ext cx="27145" cy="82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edefined Process 78"/>
          <p:cNvSpPr/>
          <p:nvPr/>
        </p:nvSpPr>
        <p:spPr>
          <a:xfrm>
            <a:off x="428427" y="5162550"/>
            <a:ext cx="1574800" cy="1299927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AdminServlet1.java</a:t>
            </a:r>
            <a:r>
              <a:rPr lang="en-GB" sz="1100" dirty="0" smtClean="0">
                <a:solidFill>
                  <a:schemeClr val="tx1"/>
                </a:solidFill>
              </a:rPr>
              <a:t> invalidates session and redirects response to </a:t>
            </a:r>
            <a:r>
              <a:rPr lang="en-GB" sz="1100" b="1" dirty="0" smtClean="0">
                <a:solidFill>
                  <a:schemeClr val="tx1"/>
                </a:solidFill>
              </a:rPr>
              <a:t>Login.html</a:t>
            </a:r>
            <a:r>
              <a:rPr lang="en-GB" sz="1100" dirty="0" smtClean="0">
                <a:solidFill>
                  <a:schemeClr val="tx1"/>
                </a:solidFill>
              </a:rPr>
              <a:t> 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5" name="Flowchart: Data 44"/>
          <p:cNvSpPr/>
          <p:nvPr/>
        </p:nvSpPr>
        <p:spPr>
          <a:xfrm>
            <a:off x="8190307" y="270283"/>
            <a:ext cx="1843087" cy="167640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</a:t>
            </a:r>
            <a:r>
              <a:rPr lang="en-US" sz="1100" dirty="0" smtClean="0">
                <a:solidFill>
                  <a:schemeClr val="tx1"/>
                </a:solidFill>
              </a:rPr>
              <a:t>: Option to edit, save or delete database table values: Class, Subject. Teachers’ and Students’ Name  &amp; Surname </a:t>
            </a:r>
          </a:p>
        </p:txBody>
      </p:sp>
      <p:cxnSp>
        <p:nvCxnSpPr>
          <p:cNvPr id="7" name="Straight Connector 6"/>
          <p:cNvCxnSpPr>
            <a:stCxn id="35" idx="3"/>
            <a:endCxn id="45" idx="2"/>
          </p:cNvCxnSpPr>
          <p:nvPr/>
        </p:nvCxnSpPr>
        <p:spPr>
          <a:xfrm flipV="1">
            <a:off x="6353174" y="1108484"/>
            <a:ext cx="2021442" cy="44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5" idx="5"/>
          </p:cNvCxnSpPr>
          <p:nvPr/>
        </p:nvCxnSpPr>
        <p:spPr>
          <a:xfrm flipV="1">
            <a:off x="9849085" y="1108483"/>
            <a:ext cx="6257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0424156" y="881767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55" name="Oval 54"/>
          <p:cNvSpPr/>
          <p:nvPr/>
        </p:nvSpPr>
        <p:spPr>
          <a:xfrm>
            <a:off x="4635727" y="4498658"/>
            <a:ext cx="456962" cy="4569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4" name="Straight Connector 23"/>
          <p:cNvCxnSpPr>
            <a:stCxn id="37" idx="4"/>
          </p:cNvCxnSpPr>
          <p:nvPr/>
        </p:nvCxnSpPr>
        <p:spPr>
          <a:xfrm flipH="1">
            <a:off x="4856560" y="4171949"/>
            <a:ext cx="1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171575" y="3952994"/>
            <a:ext cx="0" cy="6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71575" y="4804756"/>
            <a:ext cx="0" cy="29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1072" y="933569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255181" y="933569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407990" y="933569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8763541" y="915918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1352153" y="2229200"/>
            <a:ext cx="1574800" cy="1137651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AdminServlet1.java</a:t>
            </a:r>
            <a:r>
              <a:rPr lang="en-GB" sz="1100" dirty="0" smtClean="0">
                <a:solidFill>
                  <a:schemeClr val="tx1"/>
                </a:solidFill>
              </a:rPr>
              <a:t> generates ‘teacher list’ bean object and forwards to </a:t>
            </a:r>
            <a:r>
              <a:rPr lang="en-GB" sz="1100" b="1" dirty="0" err="1">
                <a:solidFill>
                  <a:schemeClr val="tx1"/>
                </a:solidFill>
              </a:rPr>
              <a:t>SubjectList.jsp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4"/>
            <a:endCxn id="9" idx="0"/>
          </p:cNvCxnSpPr>
          <p:nvPr/>
        </p:nvCxnSpPr>
        <p:spPr>
          <a:xfrm>
            <a:off x="2139553" y="1390531"/>
            <a:ext cx="0" cy="83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89657" y="1390531"/>
            <a:ext cx="0" cy="83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edefined Process 12"/>
          <p:cNvSpPr/>
          <p:nvPr/>
        </p:nvSpPr>
        <p:spPr>
          <a:xfrm>
            <a:off x="3696262" y="2229200"/>
            <a:ext cx="1574800" cy="1137651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AdminServlet1.java</a:t>
            </a:r>
            <a:r>
              <a:rPr lang="en-GB" sz="1100" dirty="0" smtClean="0">
                <a:solidFill>
                  <a:schemeClr val="tx1"/>
                </a:solidFill>
              </a:rPr>
              <a:t> generates ‘class list’ bean object and forwards to </a:t>
            </a:r>
            <a:r>
              <a:rPr lang="en-GB" sz="1100" b="1" dirty="0" err="1" smtClean="0">
                <a:solidFill>
                  <a:schemeClr val="tx1"/>
                </a:solidFill>
              </a:rPr>
              <a:t>ClassList.jsp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4" name="Flowchart: Predefined Process 13"/>
          <p:cNvSpPr/>
          <p:nvPr/>
        </p:nvSpPr>
        <p:spPr>
          <a:xfrm>
            <a:off x="5849071" y="2229200"/>
            <a:ext cx="1574800" cy="1137651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AdminServlet1.java</a:t>
            </a:r>
            <a:r>
              <a:rPr lang="en-GB" sz="1100" dirty="0" smtClean="0">
                <a:solidFill>
                  <a:schemeClr val="tx1"/>
                </a:solidFill>
              </a:rPr>
              <a:t> generates ‘Subject list’ bean object and forwards to </a:t>
            </a:r>
            <a:r>
              <a:rPr lang="en-GB" sz="1100" b="1" dirty="0" err="1" smtClean="0">
                <a:solidFill>
                  <a:schemeClr val="tx1"/>
                </a:solidFill>
              </a:rPr>
              <a:t>SubjectList.jsp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623374" y="1390531"/>
            <a:ext cx="0" cy="83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edefined Process 15"/>
          <p:cNvSpPr/>
          <p:nvPr/>
        </p:nvSpPr>
        <p:spPr>
          <a:xfrm>
            <a:off x="8239192" y="2211549"/>
            <a:ext cx="1574800" cy="1137651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Servlet</a:t>
            </a:r>
            <a:r>
              <a:rPr lang="en-GB" sz="1100" b="1" dirty="0" smtClean="0">
                <a:solidFill>
                  <a:schemeClr val="tx1"/>
                </a:solidFill>
              </a:rPr>
              <a:t> AdminServlet1.java</a:t>
            </a:r>
            <a:r>
              <a:rPr lang="en-GB" sz="1100" dirty="0" smtClean="0">
                <a:solidFill>
                  <a:schemeClr val="tx1"/>
                </a:solidFill>
              </a:rPr>
              <a:t> generates ‘Student list’ bean object and forwards to </a:t>
            </a:r>
            <a:r>
              <a:rPr lang="en-GB" sz="1100" b="1" dirty="0" err="1" smtClean="0">
                <a:solidFill>
                  <a:schemeClr val="tx1"/>
                </a:solidFill>
              </a:rPr>
              <a:t>StudentList.jsp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013495" y="1372880"/>
            <a:ext cx="0" cy="83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1083866" y="4391025"/>
            <a:ext cx="1843087" cy="12477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Subject’s List to view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8" idx="0"/>
          </p:cNvCxnSpPr>
          <p:nvPr/>
        </p:nvCxnSpPr>
        <p:spPr>
          <a:xfrm flipV="1">
            <a:off x="2189718" y="3412213"/>
            <a:ext cx="29607" cy="9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3333637" y="4345663"/>
            <a:ext cx="1843087" cy="12477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Subject’s List to view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4" idx="0"/>
          </p:cNvCxnSpPr>
          <p:nvPr/>
        </p:nvCxnSpPr>
        <p:spPr>
          <a:xfrm flipV="1">
            <a:off x="4439489" y="3366851"/>
            <a:ext cx="29607" cy="9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5486446" y="4345663"/>
            <a:ext cx="1843087" cy="12477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Subject’s List to view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</p:cNvCxnSpPr>
          <p:nvPr/>
        </p:nvCxnSpPr>
        <p:spPr>
          <a:xfrm flipV="1">
            <a:off x="6592298" y="3366851"/>
            <a:ext cx="29607" cy="9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7970804" y="4328012"/>
            <a:ext cx="1843087" cy="124777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Input Options: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Subject’s List to view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8" idx="0"/>
          </p:cNvCxnSpPr>
          <p:nvPr/>
        </p:nvCxnSpPr>
        <p:spPr>
          <a:xfrm flipV="1">
            <a:off x="9076656" y="3349200"/>
            <a:ext cx="29607" cy="9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edefined Process 29"/>
          <p:cNvSpPr/>
          <p:nvPr/>
        </p:nvSpPr>
        <p:spPr>
          <a:xfrm>
            <a:off x="10099964" y="2229200"/>
            <a:ext cx="1807455" cy="2475804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ViewAllEmployeeDetails1.jsp </a:t>
            </a:r>
            <a:r>
              <a:rPr lang="en-GB" sz="1100" dirty="0" smtClean="0">
                <a:solidFill>
                  <a:schemeClr val="tx1"/>
                </a:solidFill>
              </a:rPr>
              <a:t>will forward data entries </a:t>
            </a:r>
            <a:r>
              <a:rPr lang="en-GB" sz="1100" dirty="0">
                <a:solidFill>
                  <a:schemeClr val="tx1"/>
                </a:solidFill>
              </a:rPr>
              <a:t>to </a:t>
            </a:r>
            <a:r>
              <a:rPr lang="en-GB" sz="1100" b="1" dirty="0" smtClean="0">
                <a:solidFill>
                  <a:schemeClr val="tx1"/>
                </a:solidFill>
              </a:rPr>
              <a:t>AdminServlet1.java </a:t>
            </a:r>
            <a:r>
              <a:rPr lang="en-GB" sz="1100" dirty="0" smtClean="0">
                <a:solidFill>
                  <a:schemeClr val="tx1"/>
                </a:solidFill>
              </a:rPr>
              <a:t>(the controller) , which calls the service class , which calls the Data Access Object (DAO) and saves data to Database 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1098609" y="1390531"/>
            <a:ext cx="0" cy="83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775210" y="5478087"/>
            <a:ext cx="456962" cy="4569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10898466" y="926536"/>
            <a:ext cx="456962" cy="456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cxnSp>
        <p:nvCxnSpPr>
          <p:cNvPr id="10" name="Straight Connector 9"/>
          <p:cNvCxnSpPr>
            <a:stCxn id="30" idx="2"/>
          </p:cNvCxnSpPr>
          <p:nvPr/>
        </p:nvCxnSpPr>
        <p:spPr>
          <a:xfrm flipH="1">
            <a:off x="11003691" y="4705004"/>
            <a:ext cx="1" cy="7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2022-08-18T11:40:58Z</dcterms:created>
  <dcterms:modified xsi:type="dcterms:W3CDTF">2022-08-19T15:12:44Z</dcterms:modified>
</cp:coreProperties>
</file>