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Helvetica Neue"/>
      <p:regular r:id="rId13"/>
      <p:bold r:id="rId14"/>
      <p:italic r:id="rId15"/>
      <p:boldItalic r:id="rId16"/>
    </p:embeddedFont>
    <p:embeddedFont>
      <p:font typeface="Helvetica Neue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HelveticaNeu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7" Type="http://schemas.openxmlformats.org/officeDocument/2006/relationships/font" Target="fonts/HelveticaNeueLight-regular.fntdata"/><Relationship Id="rId16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Light-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ff382b0da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ff382b0da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a939f583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a939f583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a939f583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a939f583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f382b0da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f382b0da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a939f583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a939f583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a939f583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a939f583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1508774" y="-62050"/>
            <a:ext cx="7042800" cy="129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Final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>
            <a:off x="3889300" y="10350"/>
            <a:ext cx="0" cy="52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13"/>
          <p:cNvCxnSpPr/>
          <p:nvPr/>
        </p:nvCxnSpPr>
        <p:spPr>
          <a:xfrm flipH="1" rot="10800000">
            <a:off x="0" y="1417250"/>
            <a:ext cx="91854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 txBox="1"/>
          <p:nvPr>
            <p:ph type="ctrTitle"/>
          </p:nvPr>
        </p:nvSpPr>
        <p:spPr>
          <a:xfrm>
            <a:off x="5048251" y="3846300"/>
            <a:ext cx="7042800" cy="129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kayDib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1878851" y="0"/>
            <a:ext cx="7042800" cy="129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Process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 flipH="1" rot="10800000">
            <a:off x="0" y="1417250"/>
            <a:ext cx="91854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4"/>
          <p:cNvSpPr txBox="1"/>
          <p:nvPr/>
        </p:nvSpPr>
        <p:spPr>
          <a:xfrm>
            <a:off x="352000" y="1863600"/>
            <a:ext cx="85698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Complete change in idea, decided to do portfolio instead</a:t>
            </a:r>
            <a:endParaRPr b="1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Kept the idea of ads, as an interesting way to sell myself</a:t>
            </a:r>
            <a:endParaRPr b="1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3.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Wanted the website to have an “unserious” feel but in a professional way?</a:t>
            </a:r>
            <a:endParaRPr b="1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4. Adding an audio element</a:t>
            </a:r>
            <a:endParaRPr b="1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312801" y="0"/>
            <a:ext cx="7042800" cy="129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Skills gained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0" name="Google Shape;70;p15"/>
          <p:cNvCxnSpPr/>
          <p:nvPr/>
        </p:nvCxnSpPr>
        <p:spPr>
          <a:xfrm flipH="1" rot="10800000">
            <a:off x="0" y="1417250"/>
            <a:ext cx="91854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5"/>
          <p:cNvSpPr txBox="1"/>
          <p:nvPr>
            <p:ph type="ctrTitle"/>
          </p:nvPr>
        </p:nvSpPr>
        <p:spPr>
          <a:xfrm>
            <a:off x="294600" y="2973225"/>
            <a:ext cx="6450000" cy="129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818"/>
              <a:buFont typeface="Arial"/>
              <a:buNone/>
            </a:pPr>
            <a:r>
              <a:t/>
            </a:r>
            <a:endParaRPr b="1" sz="1344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818"/>
              <a:buFont typeface="Arial"/>
              <a:buNone/>
            </a:pPr>
            <a:r>
              <a:t/>
            </a:r>
            <a:endParaRPr b="1" sz="1344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818"/>
              <a:buFont typeface="Arial"/>
              <a:buNone/>
            </a:pPr>
            <a:r>
              <a:rPr b="1" lang="en" sz="1344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</a:t>
            </a:r>
            <a:r>
              <a:rPr b="1" lang="en" sz="1344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Implementing a popup system for ads</a:t>
            </a:r>
            <a:endParaRPr b="1" sz="1344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818"/>
              <a:buFont typeface="Arial"/>
              <a:buNone/>
            </a:pPr>
            <a:r>
              <a:rPr b="1" lang="en" sz="1344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</a:t>
            </a:r>
            <a:r>
              <a:rPr b="1" lang="en" sz="1344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Using sound, creating a button that can start and pause.</a:t>
            </a:r>
            <a:endParaRPr b="1" sz="1344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818"/>
              <a:buFont typeface="Arial"/>
              <a:buNone/>
            </a:pPr>
            <a:r>
              <a:rPr b="1" lang="en" sz="1344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3.</a:t>
            </a:r>
            <a:r>
              <a:rPr b="1" lang="en" sz="1344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Using animations on my elements (rotation)</a:t>
            </a:r>
            <a:endParaRPr b="1" sz="1344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818"/>
              <a:buFont typeface="Arial"/>
              <a:buNone/>
            </a:pPr>
            <a:r>
              <a:rPr b="1" lang="en" sz="1344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4.</a:t>
            </a:r>
            <a:r>
              <a:rPr b="1" lang="en" sz="1344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Making P5 sketches look implemented on my website</a:t>
            </a:r>
            <a:endParaRPr b="1" sz="1344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818"/>
              <a:buFont typeface="Arial"/>
              <a:buNone/>
            </a:pPr>
            <a:r>
              <a:rPr b="1" lang="en" sz="1344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5.</a:t>
            </a:r>
            <a:r>
              <a:rPr b="1" lang="en" sz="1344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Using online </a:t>
            </a:r>
            <a:r>
              <a:rPr b="1" lang="en" sz="1344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libraries</a:t>
            </a:r>
            <a:r>
              <a:rPr b="1" lang="en" sz="1344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like </a:t>
            </a:r>
            <a:r>
              <a:rPr b="1" lang="en" sz="1344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bootstrap</a:t>
            </a:r>
            <a:r>
              <a:rPr b="1" lang="en" sz="1344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and greensock</a:t>
            </a:r>
            <a:endParaRPr b="1" sz="1344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1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1878851" y="0"/>
            <a:ext cx="7042800" cy="129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What i struggled with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7" name="Google Shape;77;p16"/>
          <p:cNvCxnSpPr/>
          <p:nvPr/>
        </p:nvCxnSpPr>
        <p:spPr>
          <a:xfrm flipH="1" rot="10800000">
            <a:off x="0" y="1417250"/>
            <a:ext cx="91854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6"/>
          <p:cNvSpPr txBox="1"/>
          <p:nvPr/>
        </p:nvSpPr>
        <p:spPr>
          <a:xfrm>
            <a:off x="352000" y="1863600"/>
            <a:ext cx="5797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Positioning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with bootstrap</a:t>
            </a:r>
            <a:endParaRPr b="1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Making my ads draggable using greensock (failed)</a:t>
            </a:r>
            <a:endParaRPr b="1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3.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Adding pictures to my ads</a:t>
            </a:r>
            <a:endParaRPr b="1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4. I had to go back and edit the sound for it to loop evenly</a:t>
            </a:r>
            <a:endParaRPr b="1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375" y="3373000"/>
            <a:ext cx="1528150" cy="6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ctrTitle"/>
          </p:nvPr>
        </p:nvSpPr>
        <p:spPr>
          <a:xfrm>
            <a:off x="1878851" y="0"/>
            <a:ext cx="7042800" cy="129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Draggable element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5" name="Google Shape;85;p17"/>
          <p:cNvCxnSpPr/>
          <p:nvPr/>
        </p:nvCxnSpPr>
        <p:spPr>
          <a:xfrm flipH="1" rot="10800000">
            <a:off x="0" y="1417250"/>
            <a:ext cx="91854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00" y="1732250"/>
            <a:ext cx="6913292" cy="341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2618851" y="0"/>
            <a:ext cx="7042800" cy="129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Next Steps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2" name="Google Shape;92;p18"/>
          <p:cNvCxnSpPr/>
          <p:nvPr/>
        </p:nvCxnSpPr>
        <p:spPr>
          <a:xfrm flipH="1" rot="10800000">
            <a:off x="0" y="1417250"/>
            <a:ext cx="91854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8"/>
          <p:cNvSpPr txBox="1"/>
          <p:nvPr/>
        </p:nvSpPr>
        <p:spPr>
          <a:xfrm>
            <a:off x="343950" y="1905025"/>
            <a:ext cx="7262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Next steps:</a:t>
            </a:r>
            <a:endParaRPr b="1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making my about page more stable and informing</a:t>
            </a:r>
            <a:endParaRPr b="1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creating a little slideshow for my visual art in my about page.</a:t>
            </a:r>
            <a:endParaRPr b="1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3.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figuring out draggable ads !</a:t>
            </a:r>
            <a:endParaRPr b="1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2274901" y="2822350"/>
            <a:ext cx="7042800" cy="129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Thanks!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-3969175" y="-259500"/>
            <a:ext cx="5662500" cy="5662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1496175" y="-3571900"/>
            <a:ext cx="5807700" cy="580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