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2" r:id="rId7"/>
    <p:sldId id="267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6BC5-104D-0F8C-7E1D-9515CE9D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1B45-7F61-8DFA-FC29-07AF5784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B111-575E-C6B8-8350-428E353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1C73-998A-1160-A8FE-7C14F840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AC11-5D70-43B5-C4C6-32232C68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7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5519-B53D-2090-7A29-05766A5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FB02-46D3-079C-53AD-80E241CE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6E0A-1AA6-7E8A-B354-5EB8EE88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63EB2-4AC2-CD43-1C4A-0D0C682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0BEA-AD18-0CC7-B9D4-F243D815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51AF-035D-D638-E0AF-0E6F8AEC1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387A-92BF-E374-E2B4-6F768077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33C2-9D9D-0A9D-49CD-CBAFA2AF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42-C785-EBB2-33A6-BB7FE4F1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B2F2-23AB-4367-FADF-1E664F6A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DFF5-710D-BD02-0B4A-2EB7934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D281-EDE0-E1C9-A621-FC6260B5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2D08-B2B2-454C-C153-9AEEC6F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BC7B-8E6F-5000-670C-1578335C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F546-A25C-4656-07AF-1BF55875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28AB-E984-4A2E-5865-BFA6265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F43C-DF2E-3C9C-20C6-C1EB67B8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8286-5F4B-86C8-8318-7D873A5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D1F4-C597-D687-099A-A2BA01E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5B3E-E0A4-B96A-5255-ED969D5D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909C-2B2C-3ECB-8608-1F3BFB39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1669-18EC-4C0E-39F7-8F4DFFD9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8013-69AD-23E7-1002-D4CF4126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1DD6-3412-C690-5306-517CF4F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D3B5-1A8E-6A4C-36D0-488EE917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48A7-685E-D533-238B-DF2A41D2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7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85AB-D660-7AEC-0F6E-38E72F33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591AB-5E54-F422-ABD3-2C4E3A95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D21E1-3E0E-11DB-3CE7-E80596A6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CD5CD-F3B8-8991-45F3-2B80B3605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1759E-5251-A9D9-9E60-BC667337C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91B02-AE9A-A54C-3CAE-9240C6D4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F0505-B2D0-E666-7B6A-A20FE229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6A683-DA2E-3EC2-792D-A800A0D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3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50C4-D411-BC4F-AEAF-3CAC7A6C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B1E0-FE51-B13A-DCA5-567BE83D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3B9F-5734-455D-4CF8-1266BECA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A6D22-FB3C-2AE9-3FC5-B01D3373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3C66-E0D2-3BDD-A0A2-262267D7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590BC-0592-0633-3DC8-4FAEC1EF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7DBD5-E6A1-D47B-47A6-206835D0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16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D81C-A7FE-37A4-83E8-3427B3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1627-AC28-067D-4872-5B044445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9E59-F78D-125A-98DE-64D16A75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1CB7A-3016-CC1A-2262-35D714DF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F9DF-7FD4-DA2B-6FE3-D87DBD8E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C5F96-0116-204E-5674-CA161EF9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6672-1A62-0758-439B-EA8A7044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55FFF-EC48-A820-D695-0D69084C9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4082D-E657-48ED-97B7-4A482A32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5FAD0-5DDD-14C1-FBBD-36FCEAB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5236-F578-5344-10B1-A2B707F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9D349-8C64-645E-DF2E-BF5C4360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4CC0B-413F-2C95-E07E-DD4C64BC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7811-5C12-5B6B-7D7D-89633C0F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82F-4023-23D2-B35E-2067CD78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F11-8BC2-4DAD-B855-8D16E881CA3A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FC8D-6F23-026D-16E0-AD9EBD4E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D27-B6AD-2AA8-FD81-4F48247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AD08-948F-4933-8AFF-11A36EE59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9F552-0A91-3C90-3CD7-39039211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31" y="-95443"/>
            <a:ext cx="7858343" cy="69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26607-E89A-F21D-0C8D-C8F19886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0"/>
            <a:ext cx="10344150" cy="69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20D23-F82F-E4E4-5A90-EF678E79C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74"/>
          <a:stretch/>
        </p:blipFill>
        <p:spPr>
          <a:xfrm>
            <a:off x="1917960" y="0"/>
            <a:ext cx="8641829" cy="419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2A919-4559-1EA7-C930-58B545AC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60" y="4148499"/>
            <a:ext cx="8641828" cy="27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14C47-3918-E0E3-0553-87F5E1F7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725441"/>
            <a:ext cx="8486548" cy="5980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7EC50-3F6A-07E8-6C28-8C32F3101744}"/>
              </a:ext>
            </a:extLst>
          </p:cNvPr>
          <p:cNvSpPr/>
          <p:nvPr/>
        </p:nvSpPr>
        <p:spPr>
          <a:xfrm>
            <a:off x="-102225" y="-130428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HTML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B995B-E64B-360F-CAB8-DD1C8EDF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1" y="792902"/>
            <a:ext cx="10839398" cy="5934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381AF8-E124-DE84-8087-D9A1D788FAE4}"/>
              </a:ext>
            </a:extLst>
          </p:cNvPr>
          <p:cNvSpPr/>
          <p:nvPr/>
        </p:nvSpPr>
        <p:spPr>
          <a:xfrm>
            <a:off x="-102225" y="-130428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HTML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129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9EB22-89F2-84D5-B69C-CB8240E5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3" y="58454"/>
            <a:ext cx="2080440" cy="663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C9F3C-0A90-8BFC-8A18-1FB45A01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18" y="58454"/>
            <a:ext cx="1775614" cy="6309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DA5E3-B5C4-4302-E9F8-B89A3CE78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19" y="136874"/>
            <a:ext cx="1697542" cy="6425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7ED06-84D7-D645-42A2-6A10E6980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038" y="208732"/>
            <a:ext cx="2365933" cy="33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6A1-CE35-307D-4495-C99D15C4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5F60-309A-04AF-831B-599402C4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228CB-2A57-0228-B08E-A630FAA2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7" y="120501"/>
            <a:ext cx="3755091" cy="6694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2DBE3-DF38-DBB6-4CAC-CA83667A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65" y="267528"/>
            <a:ext cx="4066476" cy="63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ED739-3274-56A5-A239-43A45A8F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133831"/>
            <a:ext cx="9281964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BA10-EF30-9A2E-F7FC-1B62AB5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FDBC-16BE-6113-F116-3305B2B4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2A72-57E8-52E7-7E1C-9E95B8E1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2" y="598476"/>
            <a:ext cx="7567774" cy="61152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FA577F-A1DD-2A4D-8895-BB43A5B1FF34}"/>
              </a:ext>
            </a:extLst>
          </p:cNvPr>
          <p:cNvSpPr/>
          <p:nvPr/>
        </p:nvSpPr>
        <p:spPr>
          <a:xfrm>
            <a:off x="-102225" y="-130428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HTML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B68B1-93FF-5442-26B2-B06F7692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10" y="3181739"/>
            <a:ext cx="3964345" cy="239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670562-202B-BCC4-8DAF-3A5CA488E0A3}"/>
              </a:ext>
            </a:extLst>
          </p:cNvPr>
          <p:cNvSpPr/>
          <p:nvPr/>
        </p:nvSpPr>
        <p:spPr>
          <a:xfrm>
            <a:off x="8724612" y="1893957"/>
            <a:ext cx="120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CSS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96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Dudley</dc:creator>
  <cp:lastModifiedBy>Karl Dudley</cp:lastModifiedBy>
  <cp:revision>1</cp:revision>
  <dcterms:created xsi:type="dcterms:W3CDTF">2022-08-11T15:05:49Z</dcterms:created>
  <dcterms:modified xsi:type="dcterms:W3CDTF">2022-08-11T16:18:52Z</dcterms:modified>
</cp:coreProperties>
</file>