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44e5f4c33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644e5f4c33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472dc0a3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472dc0a3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44e5f4c33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644e5f4c33_2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44e5f4c33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644e5f4c33_2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460b0304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460b0304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44e5f4c33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644e5f4c33_2_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460b0304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460b0304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460b0304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460b0304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44e5f4c33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644e5f4c33_2_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44e5f4c33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644e5f4c33_2_1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freepik.com/free-photos-vectors/flight" TargetMode="External"/><Relationship Id="rId4" Type="http://schemas.openxmlformats.org/officeDocument/2006/relationships/hyperlink" Target="https://www.vectorstock.com/royalty-free-vector/airplane-flight-dashing-line-airlines-plane-line-vector-23111135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hyperlink" Target="https://github.com/karleefidek/ENSE-374-Project/projects/1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i="0" lang="en" sz="4500" u="none">
                <a:solidFill>
                  <a:schemeClr val="dk1"/>
                </a:solidFill>
              </a:rPr>
              <a:t>ENSE 374, Milestone 1</a:t>
            </a:r>
            <a:endParaRPr sz="1100"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11700" y="20309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Team Explore The World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Mohamed Bashir</a:t>
            </a:r>
            <a:r>
              <a:rPr lang="en"/>
              <a:t>, Karlee Fidek, Rishabh Prasad</a:t>
            </a:r>
            <a:r>
              <a:rPr lang="en"/>
              <a:t> </a:t>
            </a:r>
            <a:endParaRPr sz="11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Wednesday, October 2, 2019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582300" y="540550"/>
            <a:ext cx="7979400" cy="20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Photo Links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https://www.freepik.com/free-photos-vectors/flight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https://www.vectorstock.com/royalty-free-vector/airplane-flight-dashing-line-airlines-plane-line-vector-23111135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i="0" lang="en" sz="3300" u="none"/>
              <a:t>Team introductions</a:t>
            </a:r>
            <a:endParaRPr sz="1100"/>
          </a:p>
        </p:txBody>
      </p:sp>
      <p:sp>
        <p:nvSpPr>
          <p:cNvPr id="77" name="Google Shape;77;p15"/>
          <p:cNvSpPr txBox="1"/>
          <p:nvPr>
            <p:ph idx="4294967295" type="body"/>
          </p:nvPr>
        </p:nvSpPr>
        <p:spPr>
          <a:xfrm>
            <a:off x="628650" y="15216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•"/>
            </a:pPr>
            <a:r>
              <a:rPr lang="en" sz="2100">
                <a:solidFill>
                  <a:schemeClr val="lt2"/>
                </a:solidFill>
              </a:rPr>
              <a:t>Team Member Introductions: Mohamed Bashir, Karlee Fidek, Rishabh Prasad</a:t>
            </a:r>
            <a:endParaRPr sz="2100">
              <a:solidFill>
                <a:schemeClr val="lt2"/>
              </a:solidFill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100"/>
              <a:buChar char="•"/>
            </a:pPr>
            <a:r>
              <a:rPr lang="en" sz="2100">
                <a:solidFill>
                  <a:schemeClr val="lt2"/>
                </a:solidFill>
              </a:rPr>
              <a:t>Team Name: </a:t>
            </a:r>
            <a:r>
              <a:rPr lang="en" sz="2100"/>
              <a:t>Team Explore The World</a:t>
            </a:r>
            <a:endParaRPr sz="2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Char char="•"/>
            </a:pPr>
            <a:r>
              <a:rPr i="0" lang="en" sz="2100" u="none" cap="none" strike="noStrike">
                <a:solidFill>
                  <a:schemeClr val="lt2"/>
                </a:solidFill>
              </a:rPr>
              <a:t>GitHub URL</a:t>
            </a:r>
            <a:r>
              <a:rPr lang="en" sz="2100">
                <a:solidFill>
                  <a:schemeClr val="lt2"/>
                </a:solidFill>
              </a:rPr>
              <a:t>: https://github.com/karleefidek/ENSE-374-Project.git</a:t>
            </a:r>
            <a:endParaRPr sz="2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4294967295"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i="0" lang="en" sz="3300" u="none">
                <a:solidFill>
                  <a:schemeClr val="dk1"/>
                </a:solidFill>
              </a:rPr>
              <a:t>Elevator pitch</a:t>
            </a:r>
            <a:endParaRPr sz="1100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582300" y="1193900"/>
            <a:ext cx="79794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5240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Our Golden Circle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3200" lvl="1" marL="520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Why: We believe that exploring and expanding one’s knowledge of the world is very important.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3200" lvl="1" marL="520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How: Inspire people to travel and experience different cultures by helping them learn about the various cultures in different places around the world.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3200" lvl="1" marL="520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What: A tool that provides travel recommendations by matching an individual’s interests to aspects of the various cultures and places around the world.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People struggle to choose a travel location </a:t>
            </a:r>
            <a:r>
              <a:rPr lang="en" sz="1800"/>
              <a:t>where the present cultures and activities enhance their travel experience</a:t>
            </a:r>
            <a:endParaRPr sz="180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61376">
            <a:off x="3090188" y="1888500"/>
            <a:ext cx="450532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4294967295" type="title"/>
          </p:nvPr>
        </p:nvSpPr>
        <p:spPr>
          <a:xfrm>
            <a:off x="628650" y="273850"/>
            <a:ext cx="7886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Project Vision / Tool Function</a:t>
            </a:r>
            <a:endParaRPr sz="1100"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582300" y="1039425"/>
            <a:ext cx="7979400" cy="3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524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Vision: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0500" lvl="1" marL="5207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Creating an app that connects users to various parts of the world.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0500" lvl="1" marL="5207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 provide insight on travel locations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0500" lvl="1" marL="5207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 recommend locations with a purpose based on the personality and interests of the individual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Function: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0500" lvl="1" marL="5207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Allow people to select their hobbies, season of travel, possible budget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0500" lvl="1" marL="5207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Recommend travel location taking above specifications into consideration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Envisioned Stakeholders</a:t>
            </a:r>
            <a:endParaRPr/>
          </a:p>
        </p:txBody>
      </p:sp>
      <p:sp>
        <p:nvSpPr>
          <p:cNvPr id="102" name="Google Shape;102;p19"/>
          <p:cNvSpPr txBox="1"/>
          <p:nvPr>
            <p:ph idx="4294967295" type="body"/>
          </p:nvPr>
        </p:nvSpPr>
        <p:spPr>
          <a:xfrm>
            <a:off x="628650" y="1381844"/>
            <a:ext cx="78867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 as the creators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Travel agencies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Individuals who are using the program to choose a travel location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/ Constraints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Methodology:</a:t>
            </a:r>
            <a:endParaRPr sz="1800"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 sz="1400">
                <a:solidFill>
                  <a:schemeClr val="lt2"/>
                </a:solidFill>
              </a:rPr>
              <a:t>Use Java to create an app-like application</a:t>
            </a:r>
            <a:endParaRPr sz="1400"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 sz="1400">
                <a:solidFill>
                  <a:schemeClr val="lt2"/>
                </a:solidFill>
              </a:rPr>
              <a:t>Use an agile design approach</a:t>
            </a:r>
            <a:endParaRPr sz="1400"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 sz="1400">
                <a:solidFill>
                  <a:schemeClr val="lt2"/>
                </a:solidFill>
              </a:rPr>
              <a:t>Focus on creating a MVP and then expanding on it</a:t>
            </a:r>
            <a:endParaRPr sz="1400">
              <a:solidFill>
                <a:schemeClr val="lt2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Constraints</a:t>
            </a:r>
            <a:endParaRPr sz="1800"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 sz="1400">
                <a:solidFill>
                  <a:schemeClr val="lt2"/>
                </a:solidFill>
              </a:rPr>
              <a:t>Time - short time frame, limited time to meet due to busy schedules</a:t>
            </a:r>
            <a:endParaRPr sz="1400"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 sz="1400">
                <a:solidFill>
                  <a:schemeClr val="lt2"/>
                </a:solidFill>
              </a:rPr>
              <a:t>Limited experience with coding in java</a:t>
            </a:r>
            <a:endParaRPr sz="1400"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 sz="1400">
                <a:solidFill>
                  <a:schemeClr val="lt2"/>
                </a:solidFill>
              </a:rPr>
              <a:t>Limited experience with designing MVCs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18672" l="3663" r="5879" t="12041"/>
          <a:stretch/>
        </p:blipFill>
        <p:spPr>
          <a:xfrm rot="1255497">
            <a:off x="1478600" y="1402775"/>
            <a:ext cx="5964949" cy="356380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i="0" lang="en" sz="3300" u="none">
                <a:solidFill>
                  <a:schemeClr val="dk1"/>
                </a:solidFill>
              </a:rPr>
              <a:t>Initial Kanban / Github</a:t>
            </a:r>
            <a:endParaRPr sz="1100"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628650" y="1369219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524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KanBan Link: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https://github.com/karleefidek/ENSE-374-Project/projects/1</a:t>
            </a:r>
            <a:endParaRPr sz="1800"/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500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" sz="3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Group reflection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21" name="Google Shape;121;p22"/>
          <p:cNvSpPr txBox="1"/>
          <p:nvPr>
            <p:ph idx="4294967295" type="body"/>
          </p:nvPr>
        </p:nvSpPr>
        <p:spPr>
          <a:xfrm>
            <a:off x="628650" y="1344225"/>
            <a:ext cx="7886700" cy="3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52400" lvl="0" marL="177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did you feel about this milestone?</a:t>
            </a:r>
            <a:endParaRPr sz="1800"/>
          </a:p>
          <a:p>
            <a:pPr indent="-152400" lvl="1" marL="520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en" sz="1400"/>
              <a:t>It allowed us to learn about our team members and what our group dynamic will be like</a:t>
            </a:r>
            <a:endParaRPr sz="1400"/>
          </a:p>
          <a:p>
            <a:pPr indent="-152400" lvl="1" marL="520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/>
              <a:t>Our lack of experience with MVCs made it difficult to choose an ideal concept for the project</a:t>
            </a:r>
            <a:endParaRPr sz="1400"/>
          </a:p>
          <a:p>
            <a:pPr indent="-152400" lvl="0" marL="177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did you learn about yourself as you collaborated and worked through this milestone?</a:t>
            </a:r>
            <a:endParaRPr sz="1800"/>
          </a:p>
          <a:p>
            <a:pPr indent="-152400" lvl="1" marL="520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en" sz="1400"/>
              <a:t>We are all very passive when expressing our ideas and opinions which delayed us in deciding on various things</a:t>
            </a:r>
            <a:endParaRPr sz="1400"/>
          </a:p>
          <a:p>
            <a:pPr indent="-152400" lvl="0" marL="177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will you use what you have learned going forward?</a:t>
            </a:r>
            <a:endParaRPr sz="1800"/>
          </a:p>
          <a:p>
            <a:pPr indent="-152400" lvl="1" marL="520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/>
              <a:t>We need to be more assertive about our opinions so that we can spend less time pondering about a decision and more time executing the idea</a:t>
            </a:r>
            <a:endParaRPr sz="1400"/>
          </a:p>
          <a:p>
            <a:pPr indent="-152400" lvl="0" marL="177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“stuff &amp; things” related to this milestone would you want help with?</a:t>
            </a:r>
            <a:endParaRPr sz="1800"/>
          </a:p>
          <a:p>
            <a:pPr indent="-152400" lvl="1" marL="520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en" sz="1400"/>
              <a:t>Determining the appropriate programming language and platform for our MVC program</a:t>
            </a:r>
            <a:endParaRPr sz="1400"/>
          </a:p>
          <a:p>
            <a:pPr indent="-152400" lvl="1" marL="520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/>
              <a:t>Gauging</a:t>
            </a:r>
            <a:r>
              <a:rPr lang="en" sz="1400"/>
              <a:t> whether our concept is appropriate within the project requirements and constraints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