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9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2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0955-0F27-4CDB-AB2C-C0C6F88BCE3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BC77-318B-48A3-820D-15F025E6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363362" y="396688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594888" y="699337"/>
            <a:ext cx="1613647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6" idx="1"/>
            <a:endCxn id="6" idx="3"/>
          </p:cNvCxnSpPr>
          <p:nvPr/>
        </p:nvCxnSpPr>
        <p:spPr>
          <a:xfrm>
            <a:off x="3343876" y="1640869"/>
            <a:ext cx="1613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0"/>
            <a:endCxn id="6" idx="2"/>
          </p:cNvCxnSpPr>
          <p:nvPr/>
        </p:nvCxnSpPr>
        <p:spPr>
          <a:xfrm>
            <a:off x="4150700" y="892316"/>
            <a:ext cx="0" cy="149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39663" y="2539822"/>
            <a:ext cx="18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 * N * 3 image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637905" y="3073753"/>
            <a:ext cx="1030941" cy="8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424995" y="42985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3668846" y="3069270"/>
            <a:ext cx="210673" cy="8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493600" y="3069270"/>
            <a:ext cx="448234" cy="8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681857" y="3069270"/>
            <a:ext cx="1362636" cy="8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左大括号 52"/>
          <p:cNvSpPr/>
          <p:nvPr/>
        </p:nvSpPr>
        <p:spPr>
          <a:xfrm rot="16200000">
            <a:off x="2491589" y="4627526"/>
            <a:ext cx="176091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 rot="16200000">
            <a:off x="4762062" y="3492369"/>
            <a:ext cx="200424" cy="30323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471622" y="3120908"/>
            <a:ext cx="173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HAAR wavelet decomposition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16780" y="5268749"/>
            <a:ext cx="195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Approximation coefficient matrix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668846" y="5441211"/>
            <a:ext cx="31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Details coefficient matrix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90278" y="4153110"/>
            <a:ext cx="99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 Lf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471622" y="781432"/>
            <a:ext cx="1613647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3876" y="892316"/>
            <a:ext cx="1613647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268113" y="4056031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191912" y="415331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416545" y="434721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525010" y="394698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586643" y="42786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429761" y="4036131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353560" y="413341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3554616" y="432722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651446" y="394698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713079" y="42786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556197" y="4036131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479996" y="4133418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704629" y="432731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711496" y="3931014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5773129" y="4262693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616247" y="4020157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540046" y="4117444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5764679" y="431133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733565" y="4494641"/>
            <a:ext cx="15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S*S*3 matrix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6650181" y="4347211"/>
            <a:ext cx="357448" cy="1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左大括号 93"/>
          <p:cNvSpPr/>
          <p:nvPr/>
        </p:nvSpPr>
        <p:spPr>
          <a:xfrm>
            <a:off x="7125463" y="3117273"/>
            <a:ext cx="199505" cy="24735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132839" y="3107476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289721" y="4187848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8132839" y="3945312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8133983" y="4826829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310551" y="4144684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310551" y="5009716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89721" y="3299339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102" name="双括号 101"/>
          <p:cNvSpPr/>
          <p:nvPr/>
        </p:nvSpPr>
        <p:spPr>
          <a:xfrm>
            <a:off x="7832718" y="3107476"/>
            <a:ext cx="1400509" cy="248443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7305509" y="4215383"/>
            <a:ext cx="56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0248164" y="3052713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10405046" y="4133085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0248164" y="3890549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0249308" y="4772066"/>
            <a:ext cx="779930" cy="73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10425876" y="408992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0425876" y="4954953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10405046" y="3244576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111" name="双括号 110"/>
          <p:cNvSpPr/>
          <p:nvPr/>
        </p:nvSpPr>
        <p:spPr>
          <a:xfrm>
            <a:off x="9948043" y="3052713"/>
            <a:ext cx="1400509" cy="248443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9399482" y="4625655"/>
            <a:ext cx="44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9311172" y="4219848"/>
            <a:ext cx="6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</a:t>
            </a:r>
            <a:endParaRPr lang="zh-CN" altLang="en-US" dirty="0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10638129" y="5590256"/>
            <a:ext cx="0" cy="4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311172" y="6008096"/>
            <a:ext cx="28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[d1_max, d2_max, d3_max]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10152975" y="6425936"/>
            <a:ext cx="119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1*3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0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56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aicrobo</dc:creator>
  <cp:lastModifiedBy>Xilin Huang</cp:lastModifiedBy>
  <cp:revision>11</cp:revision>
  <dcterms:created xsi:type="dcterms:W3CDTF">2021-07-06T05:51:26Z</dcterms:created>
  <dcterms:modified xsi:type="dcterms:W3CDTF">2021-09-20T11:03:41Z</dcterms:modified>
</cp:coreProperties>
</file>