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950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0955-0F27-4CDB-AB2C-C0C6F88BCE3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BC77-318B-48A3-820D-15F025E60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10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0955-0F27-4CDB-AB2C-C0C6F88BCE3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BC77-318B-48A3-820D-15F025E60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5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0955-0F27-4CDB-AB2C-C0C6F88BCE3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BC77-318B-48A3-820D-15F025E60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62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0955-0F27-4CDB-AB2C-C0C6F88BCE3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BC77-318B-48A3-820D-15F025E60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92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0955-0F27-4CDB-AB2C-C0C6F88BCE3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BC77-318B-48A3-820D-15F025E60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5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0955-0F27-4CDB-AB2C-C0C6F88BCE3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BC77-318B-48A3-820D-15F025E60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63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0955-0F27-4CDB-AB2C-C0C6F88BCE3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BC77-318B-48A3-820D-15F025E60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0955-0F27-4CDB-AB2C-C0C6F88BCE3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BC77-318B-48A3-820D-15F025E60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99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0955-0F27-4CDB-AB2C-C0C6F88BCE3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BC77-318B-48A3-820D-15F025E60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29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0955-0F27-4CDB-AB2C-C0C6F88BCE3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BC77-318B-48A3-820D-15F025E60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70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0955-0F27-4CDB-AB2C-C0C6F88BCE3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BC77-318B-48A3-820D-15F025E60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42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60955-0F27-4CDB-AB2C-C0C6F88BCE3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ABC77-318B-48A3-820D-15F025E60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59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/>
          <p:cNvSpPr/>
          <p:nvPr/>
        </p:nvSpPr>
        <p:spPr>
          <a:xfrm>
            <a:off x="2363362" y="3966888"/>
            <a:ext cx="779930" cy="735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3594888" y="699337"/>
            <a:ext cx="1613647" cy="1497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stCxn id="6" idx="1"/>
            <a:endCxn id="6" idx="3"/>
          </p:cNvCxnSpPr>
          <p:nvPr/>
        </p:nvCxnSpPr>
        <p:spPr>
          <a:xfrm>
            <a:off x="3343876" y="1640869"/>
            <a:ext cx="16136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6" idx="0"/>
            <a:endCxn id="6" idx="2"/>
          </p:cNvCxnSpPr>
          <p:nvPr/>
        </p:nvCxnSpPr>
        <p:spPr>
          <a:xfrm>
            <a:off x="4150700" y="892316"/>
            <a:ext cx="0" cy="1497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239663" y="2539822"/>
            <a:ext cx="182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 * N * 3 image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2637905" y="3073753"/>
            <a:ext cx="1030941" cy="80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424995" y="4298567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45" name="直接箭头连接符 44"/>
          <p:cNvCxnSpPr/>
          <p:nvPr/>
        </p:nvCxnSpPr>
        <p:spPr>
          <a:xfrm flipH="1">
            <a:off x="3668846" y="3069270"/>
            <a:ext cx="210673" cy="81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4493600" y="3069270"/>
            <a:ext cx="448234" cy="81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4681857" y="3069270"/>
            <a:ext cx="1362636" cy="81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左大括号 52"/>
          <p:cNvSpPr/>
          <p:nvPr/>
        </p:nvSpPr>
        <p:spPr>
          <a:xfrm rot="16200000">
            <a:off x="2491589" y="4627526"/>
            <a:ext cx="176091" cy="76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左大括号 53"/>
          <p:cNvSpPr/>
          <p:nvPr/>
        </p:nvSpPr>
        <p:spPr>
          <a:xfrm rot="16200000">
            <a:off x="4762062" y="3492369"/>
            <a:ext cx="200424" cy="303231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3471622" y="3120908"/>
            <a:ext cx="1739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HAAR wavelet decomposition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1716780" y="5268749"/>
            <a:ext cx="1952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Approximation coefficient matrix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3668846" y="5441211"/>
            <a:ext cx="3110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Details coefficient matrix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790278" y="4153110"/>
            <a:ext cx="99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Level Lf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471622" y="781432"/>
            <a:ext cx="1613647" cy="1497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43876" y="892316"/>
            <a:ext cx="1613647" cy="1497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2268113" y="4056031"/>
            <a:ext cx="779930" cy="735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2191912" y="4153318"/>
            <a:ext cx="779930" cy="735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2416545" y="4347211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525010" y="3946988"/>
            <a:ext cx="779930" cy="735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3586643" y="4278667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429761" y="4036131"/>
            <a:ext cx="779930" cy="735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3353560" y="4133418"/>
            <a:ext cx="779930" cy="735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3554616" y="4327227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4651446" y="3946988"/>
            <a:ext cx="779930" cy="735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4713079" y="4278667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4556197" y="4036131"/>
            <a:ext cx="779930" cy="735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4479996" y="4133418"/>
            <a:ext cx="779930" cy="735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4704629" y="4327311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5711496" y="3931014"/>
            <a:ext cx="779930" cy="735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5773129" y="4262693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5616247" y="4020157"/>
            <a:ext cx="779930" cy="735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5540046" y="4117444"/>
            <a:ext cx="779930" cy="735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5764679" y="4311337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733565" y="4494641"/>
            <a:ext cx="154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S*S*3 matrix</a:t>
            </a:r>
            <a:endParaRPr lang="zh-CN" altLang="en-US" dirty="0"/>
          </a:p>
        </p:txBody>
      </p:sp>
      <p:cxnSp>
        <p:nvCxnSpPr>
          <p:cNvPr id="93" name="直接箭头连接符 92"/>
          <p:cNvCxnSpPr/>
          <p:nvPr/>
        </p:nvCxnSpPr>
        <p:spPr>
          <a:xfrm>
            <a:off x="6650181" y="4347211"/>
            <a:ext cx="357448" cy="10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左大括号 93"/>
          <p:cNvSpPr/>
          <p:nvPr/>
        </p:nvSpPr>
        <p:spPr>
          <a:xfrm>
            <a:off x="7125463" y="3117273"/>
            <a:ext cx="199505" cy="247355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8132839" y="3107476"/>
            <a:ext cx="779930" cy="735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8289721" y="4187848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8132839" y="3945312"/>
            <a:ext cx="779930" cy="735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8133983" y="4826829"/>
            <a:ext cx="779930" cy="735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8310551" y="4144684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d2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8310551" y="5009716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d3</a:t>
            </a:r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8289721" y="3299339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d1</a:t>
            </a:r>
            <a:endParaRPr lang="zh-CN" altLang="en-US" dirty="0"/>
          </a:p>
        </p:txBody>
      </p:sp>
      <p:sp>
        <p:nvSpPr>
          <p:cNvPr id="102" name="双括号 101"/>
          <p:cNvSpPr/>
          <p:nvPr/>
        </p:nvSpPr>
        <p:spPr>
          <a:xfrm>
            <a:off x="7832718" y="3107476"/>
            <a:ext cx="1400509" cy="2484438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7305509" y="4215383"/>
            <a:ext cx="56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abs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10248164" y="3052713"/>
            <a:ext cx="779930" cy="735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10405046" y="4133085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10248164" y="3890549"/>
            <a:ext cx="779930" cy="735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10249308" y="4772066"/>
            <a:ext cx="779930" cy="735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文本框 107"/>
          <p:cNvSpPr txBox="1"/>
          <p:nvPr/>
        </p:nvSpPr>
        <p:spPr>
          <a:xfrm>
            <a:off x="10425876" y="4089921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d2</a:t>
            </a:r>
            <a:endParaRPr lang="zh-CN" altLang="en-US" dirty="0"/>
          </a:p>
        </p:txBody>
      </p:sp>
      <p:sp>
        <p:nvSpPr>
          <p:cNvPr id="109" name="文本框 108"/>
          <p:cNvSpPr txBox="1"/>
          <p:nvPr/>
        </p:nvSpPr>
        <p:spPr>
          <a:xfrm>
            <a:off x="10425876" y="4954953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d3</a:t>
            </a:r>
            <a:endParaRPr lang="zh-CN" altLang="en-US" dirty="0"/>
          </a:p>
        </p:txBody>
      </p:sp>
      <p:sp>
        <p:nvSpPr>
          <p:cNvPr id="110" name="文本框 109"/>
          <p:cNvSpPr txBox="1"/>
          <p:nvPr/>
        </p:nvSpPr>
        <p:spPr>
          <a:xfrm>
            <a:off x="10405046" y="3244576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d1</a:t>
            </a:r>
            <a:endParaRPr lang="zh-CN" altLang="en-US" dirty="0"/>
          </a:p>
        </p:txBody>
      </p:sp>
      <p:sp>
        <p:nvSpPr>
          <p:cNvPr id="111" name="双括号 110"/>
          <p:cNvSpPr/>
          <p:nvPr/>
        </p:nvSpPr>
        <p:spPr>
          <a:xfrm>
            <a:off x="9948043" y="3052713"/>
            <a:ext cx="1400509" cy="2484438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接箭头连接符 112"/>
          <p:cNvCxnSpPr/>
          <p:nvPr/>
        </p:nvCxnSpPr>
        <p:spPr>
          <a:xfrm>
            <a:off x="9399482" y="4625655"/>
            <a:ext cx="446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9311172" y="4219848"/>
            <a:ext cx="60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max</a:t>
            </a:r>
            <a:endParaRPr lang="zh-CN" altLang="en-US" dirty="0"/>
          </a:p>
        </p:txBody>
      </p:sp>
      <p:cxnSp>
        <p:nvCxnSpPr>
          <p:cNvPr id="117" name="直接箭头连接符 116"/>
          <p:cNvCxnSpPr/>
          <p:nvPr/>
        </p:nvCxnSpPr>
        <p:spPr>
          <a:xfrm>
            <a:off x="10638129" y="5590256"/>
            <a:ext cx="0" cy="44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9311172" y="6008096"/>
            <a:ext cx="288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[d1_max, d2_max, d3_max]</a:t>
            </a:r>
            <a:endParaRPr lang="zh-CN" altLang="en-US" dirty="0"/>
          </a:p>
        </p:txBody>
      </p:sp>
      <p:sp>
        <p:nvSpPr>
          <p:cNvPr id="120" name="文本框 119"/>
          <p:cNvSpPr txBox="1"/>
          <p:nvPr/>
        </p:nvSpPr>
        <p:spPr>
          <a:xfrm>
            <a:off x="10152975" y="6425936"/>
            <a:ext cx="119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1*3 vector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0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46</Words>
  <Application>Microsoft Office PowerPoint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aicrobo</dc:creator>
  <cp:lastModifiedBy>aicrobo</cp:lastModifiedBy>
  <cp:revision>10</cp:revision>
  <dcterms:created xsi:type="dcterms:W3CDTF">2021-07-06T05:51:26Z</dcterms:created>
  <dcterms:modified xsi:type="dcterms:W3CDTF">2021-07-06T09:43:17Z</dcterms:modified>
</cp:coreProperties>
</file>