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1" r:id="rId4"/>
    <p:sldId id="284" r:id="rId5"/>
    <p:sldId id="285" r:id="rId6"/>
    <p:sldId id="265" r:id="rId7"/>
    <p:sldId id="260" r:id="rId8"/>
    <p:sldId id="264" r:id="rId9"/>
    <p:sldId id="271" r:id="rId10"/>
    <p:sldId id="266" r:id="rId11"/>
    <p:sldId id="267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5865"/>
  </p:normalViewPr>
  <p:slideViewPr>
    <p:cSldViewPr snapToGrid="0">
      <p:cViewPr>
        <p:scale>
          <a:sx n="106" d="100"/>
          <a:sy n="106" d="100"/>
        </p:scale>
        <p:origin x="7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9D313-8D50-8544-80B7-224A9EDFF6DC}" type="datetimeFigureOut">
              <a:rPr kumimoji="1" lang="zh-CN" altLang="en-US" smtClean="0"/>
              <a:t>17/12/16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C10E-6D0C-B142-9228-D2C27EF80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5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7C10E-6D0C-B142-9228-D2C27EF806E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01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1978-CF9B-5144-A9EC-A355DF865871}" type="datetime1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1C4-4C09-E047-A05F-E4DABCF74A03}" type="datetime1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B4B-4735-B149-B0B9-83A839843935}" type="datetime1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FBB-9E66-6F47-9643-382DC7C6D6D7}" type="datetime1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2EEC-CCA7-2E44-8547-5C0A33F6A234}" type="datetime1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A5-D33D-D34D-9D92-77AB479AEDBC}" type="datetime1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D88-1D86-A742-AFEB-9DCE43317BD3}" type="datetime1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29A8-DD08-EE48-9E0C-AAC1663C267F}" type="datetime1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C6FC-938A-C341-80BE-1A2FBC575FF2}" type="datetime1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A023-9803-4A4A-AA68-FCBB15A4ECA0}" type="datetime1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239B-7536-2445-B87C-FFDE8B599AC1}" type="datetime1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B8D9-2CE2-824E-AB16-93B27BB1541D}" type="datetime1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lscvblog.com/2013/08/18/a-short-introduction-to-descriptor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hyperlink" Target="http://archive.ics.uci.edu/ml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196"/>
            <a:ext cx="12284765" cy="6109022"/>
          </a:xfrm>
          <a:prstGeom prst="rect">
            <a:avLst/>
          </a:prstGeom>
          <a:solidFill>
            <a:srgbClr val="00A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09" name="Line 41161"/>
          <p:cNvSpPr>
            <a:spLocks noChangeShapeType="1"/>
          </p:cNvSpPr>
          <p:nvPr/>
        </p:nvSpPr>
        <p:spPr bwMode="auto">
          <a:xfrm flipV="1">
            <a:off x="-6673851" y="59827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3202" name="Group 41154"/>
          <p:cNvGrpSpPr>
            <a:grpSpLocks/>
          </p:cNvGrpSpPr>
          <p:nvPr/>
        </p:nvGrpSpPr>
        <p:grpSpPr bwMode="auto">
          <a:xfrm>
            <a:off x="9472085" y="5091643"/>
            <a:ext cx="1602316" cy="99483"/>
            <a:chOff x="4477" y="2290"/>
            <a:chExt cx="757" cy="47"/>
          </a:xfrm>
        </p:grpSpPr>
        <p:sp>
          <p:nvSpPr>
            <p:cNvPr id="7353" name="Rectangle 41001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4" name="Rectangle 41003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1" name="Group 41153"/>
          <p:cNvGrpSpPr>
            <a:grpSpLocks/>
          </p:cNvGrpSpPr>
          <p:nvPr/>
        </p:nvGrpSpPr>
        <p:grpSpPr bwMode="auto">
          <a:xfrm>
            <a:off x="7607300" y="4594226"/>
            <a:ext cx="1602317" cy="99484"/>
            <a:chOff x="3596" y="2055"/>
            <a:chExt cx="757" cy="47"/>
          </a:xfrm>
        </p:grpSpPr>
        <p:sp>
          <p:nvSpPr>
            <p:cNvPr id="7351" name="Rectangle 41005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2" name="Rectangle 41007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0" name="Group 41152"/>
          <p:cNvGrpSpPr>
            <a:grpSpLocks/>
          </p:cNvGrpSpPr>
          <p:nvPr/>
        </p:nvGrpSpPr>
        <p:grpSpPr bwMode="auto">
          <a:xfrm>
            <a:off x="10337801" y="4346576"/>
            <a:ext cx="1606551" cy="99483"/>
            <a:chOff x="4886" y="1938"/>
            <a:chExt cx="759" cy="47"/>
          </a:xfrm>
        </p:grpSpPr>
        <p:sp>
          <p:nvSpPr>
            <p:cNvPr id="7349" name="Rectangle 41009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0" name="Rectangle 41011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199" name="Group 41151"/>
          <p:cNvGrpSpPr>
            <a:grpSpLocks/>
          </p:cNvGrpSpPr>
          <p:nvPr/>
        </p:nvGrpSpPr>
        <p:grpSpPr bwMode="auto">
          <a:xfrm>
            <a:off x="10068985" y="3927477"/>
            <a:ext cx="1602316" cy="95249"/>
            <a:chOff x="4759" y="1740"/>
            <a:chExt cx="757" cy="45"/>
          </a:xfrm>
        </p:grpSpPr>
        <p:sp>
          <p:nvSpPr>
            <p:cNvPr id="7347" name="Rectangle 41013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48" name="Rectangle 4101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43157" name="Oval 41109"/>
          <p:cNvSpPr>
            <a:spLocks noChangeArrowheads="1"/>
          </p:cNvSpPr>
          <p:nvPr/>
        </p:nvSpPr>
        <p:spPr bwMode="auto">
          <a:xfrm>
            <a:off x="6250518" y="3713692"/>
            <a:ext cx="1181100" cy="1178984"/>
          </a:xfrm>
          <a:prstGeom prst="ellipse">
            <a:avLst/>
          </a:prstGeom>
          <a:solidFill>
            <a:srgbClr val="92E2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43203" name="Group 41155"/>
          <p:cNvGrpSpPr>
            <a:grpSpLocks/>
          </p:cNvGrpSpPr>
          <p:nvPr/>
        </p:nvGrpSpPr>
        <p:grpSpPr bwMode="auto">
          <a:xfrm>
            <a:off x="6472767" y="3868210"/>
            <a:ext cx="821267" cy="747183"/>
            <a:chOff x="3060" y="1712"/>
            <a:chExt cx="388" cy="353"/>
          </a:xfrm>
        </p:grpSpPr>
        <p:sp>
          <p:nvSpPr>
            <p:cNvPr id="7340" name="Freeform 41110"/>
            <p:cNvSpPr>
              <a:spLocks/>
            </p:cNvSpPr>
            <p:nvPr/>
          </p:nvSpPr>
          <p:spPr bwMode="auto">
            <a:xfrm>
              <a:off x="3163" y="1712"/>
              <a:ext cx="155" cy="139"/>
            </a:xfrm>
            <a:custGeom>
              <a:avLst/>
              <a:gdLst>
                <a:gd name="T0" fmla="*/ 113 w 89"/>
                <a:gd name="T1" fmla="*/ 130 h 80"/>
                <a:gd name="T2" fmla="*/ 42 w 89"/>
                <a:gd name="T3" fmla="*/ 139 h 80"/>
                <a:gd name="T4" fmla="*/ 5 w 89"/>
                <a:gd name="T5" fmla="*/ 36 h 80"/>
                <a:gd name="T6" fmla="*/ 33 w 89"/>
                <a:gd name="T7" fmla="*/ 19 h 80"/>
                <a:gd name="T8" fmla="*/ 24 w 89"/>
                <a:gd name="T9" fmla="*/ 45 h 80"/>
                <a:gd name="T10" fmla="*/ 52 w 89"/>
                <a:gd name="T11" fmla="*/ 14 h 80"/>
                <a:gd name="T12" fmla="*/ 117 w 89"/>
                <a:gd name="T13" fmla="*/ 5 h 80"/>
                <a:gd name="T14" fmla="*/ 150 w 89"/>
                <a:gd name="T15" fmla="*/ 47 h 80"/>
                <a:gd name="T16" fmla="*/ 113 w 89"/>
                <a:gd name="T17" fmla="*/ 13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80">
                  <a:moveTo>
                    <a:pt x="65" y="75"/>
                  </a:moveTo>
                  <a:cubicBezTo>
                    <a:pt x="51" y="79"/>
                    <a:pt x="38" y="74"/>
                    <a:pt x="24" y="80"/>
                  </a:cubicBezTo>
                  <a:cubicBezTo>
                    <a:pt x="24" y="61"/>
                    <a:pt x="12" y="41"/>
                    <a:pt x="3" y="21"/>
                  </a:cubicBezTo>
                  <a:cubicBezTo>
                    <a:pt x="0" y="20"/>
                    <a:pt x="7" y="11"/>
                    <a:pt x="19" y="11"/>
                  </a:cubicBezTo>
                  <a:cubicBezTo>
                    <a:pt x="20" y="12"/>
                    <a:pt x="14" y="26"/>
                    <a:pt x="14" y="26"/>
                  </a:cubicBezTo>
                  <a:cubicBezTo>
                    <a:pt x="14" y="26"/>
                    <a:pt x="29" y="8"/>
                    <a:pt x="30" y="8"/>
                  </a:cubicBezTo>
                  <a:cubicBezTo>
                    <a:pt x="44" y="0"/>
                    <a:pt x="53" y="0"/>
                    <a:pt x="67" y="3"/>
                  </a:cubicBezTo>
                  <a:cubicBezTo>
                    <a:pt x="80" y="6"/>
                    <a:pt x="89" y="18"/>
                    <a:pt x="86" y="27"/>
                  </a:cubicBezTo>
                  <a:cubicBezTo>
                    <a:pt x="77" y="40"/>
                    <a:pt x="65" y="61"/>
                    <a:pt x="65" y="75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1" name="Freeform 41111"/>
            <p:cNvSpPr>
              <a:spLocks/>
            </p:cNvSpPr>
            <p:nvPr/>
          </p:nvSpPr>
          <p:spPr bwMode="auto">
            <a:xfrm>
              <a:off x="3063" y="1894"/>
              <a:ext cx="385" cy="171"/>
            </a:xfrm>
            <a:custGeom>
              <a:avLst/>
              <a:gdLst>
                <a:gd name="T0" fmla="*/ 0 w 221"/>
                <a:gd name="T1" fmla="*/ 72 h 98"/>
                <a:gd name="T2" fmla="*/ 82 w 221"/>
                <a:gd name="T3" fmla="*/ 171 h 98"/>
                <a:gd name="T4" fmla="*/ 279 w 221"/>
                <a:gd name="T5" fmla="*/ 171 h 98"/>
                <a:gd name="T6" fmla="*/ 347 w 221"/>
                <a:gd name="T7" fmla="*/ 0 h 98"/>
                <a:gd name="T8" fmla="*/ 103 w 221"/>
                <a:gd name="T9" fmla="*/ 86 h 98"/>
                <a:gd name="T10" fmla="*/ 0 w 221"/>
                <a:gd name="T11" fmla="*/ 72 h 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1" h="98">
                  <a:moveTo>
                    <a:pt x="0" y="41"/>
                  </a:moveTo>
                  <a:cubicBezTo>
                    <a:pt x="3" y="69"/>
                    <a:pt x="21" y="98"/>
                    <a:pt x="47" y="98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99" y="98"/>
                    <a:pt x="221" y="32"/>
                    <a:pt x="199" y="0"/>
                  </a:cubicBezTo>
                  <a:cubicBezTo>
                    <a:pt x="160" y="30"/>
                    <a:pt x="112" y="49"/>
                    <a:pt x="59" y="49"/>
                  </a:cubicBezTo>
                  <a:cubicBezTo>
                    <a:pt x="39" y="49"/>
                    <a:pt x="19" y="46"/>
                    <a:pt x="0" y="41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2" name="Freeform 41112"/>
            <p:cNvSpPr>
              <a:spLocks/>
            </p:cNvSpPr>
            <p:nvPr/>
          </p:nvSpPr>
          <p:spPr bwMode="auto">
            <a:xfrm>
              <a:off x="3060" y="1793"/>
              <a:ext cx="348" cy="185"/>
            </a:xfrm>
            <a:custGeom>
              <a:avLst/>
              <a:gdLst>
                <a:gd name="T0" fmla="*/ 183 w 200"/>
                <a:gd name="T1" fmla="*/ 0 h 106"/>
                <a:gd name="T2" fmla="*/ 21 w 200"/>
                <a:gd name="T3" fmla="*/ 98 h 106"/>
                <a:gd name="T4" fmla="*/ 3 w 200"/>
                <a:gd name="T5" fmla="*/ 169 h 106"/>
                <a:gd name="T6" fmla="*/ 106 w 200"/>
                <a:gd name="T7" fmla="*/ 185 h 106"/>
                <a:gd name="T8" fmla="*/ 348 w 200"/>
                <a:gd name="T9" fmla="*/ 99 h 106"/>
                <a:gd name="T10" fmla="*/ 346 w 200"/>
                <a:gd name="T11" fmla="*/ 98 h 106"/>
                <a:gd name="T12" fmla="*/ 183 w 200"/>
                <a:gd name="T13" fmla="*/ 0 h 1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0" h="106">
                  <a:moveTo>
                    <a:pt x="105" y="0"/>
                  </a:moveTo>
                  <a:cubicBezTo>
                    <a:pt x="68" y="0"/>
                    <a:pt x="34" y="29"/>
                    <a:pt x="12" y="56"/>
                  </a:cubicBezTo>
                  <a:cubicBezTo>
                    <a:pt x="3" y="66"/>
                    <a:pt x="0" y="82"/>
                    <a:pt x="2" y="97"/>
                  </a:cubicBezTo>
                  <a:cubicBezTo>
                    <a:pt x="21" y="103"/>
                    <a:pt x="41" y="106"/>
                    <a:pt x="61" y="106"/>
                  </a:cubicBezTo>
                  <a:cubicBezTo>
                    <a:pt x="114" y="106"/>
                    <a:pt x="162" y="87"/>
                    <a:pt x="200" y="57"/>
                  </a:cubicBezTo>
                  <a:cubicBezTo>
                    <a:pt x="200" y="57"/>
                    <a:pt x="199" y="56"/>
                    <a:pt x="199" y="56"/>
                  </a:cubicBezTo>
                  <a:cubicBezTo>
                    <a:pt x="177" y="29"/>
                    <a:pt x="143" y="0"/>
                    <a:pt x="105" y="0"/>
                  </a:cubicBezTo>
                  <a:close/>
                </a:path>
              </a:pathLst>
            </a:custGeom>
            <a:solidFill>
              <a:srgbClr val="636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3" name="Freeform 41113"/>
            <p:cNvSpPr>
              <a:spLocks/>
            </p:cNvSpPr>
            <p:nvPr/>
          </p:nvSpPr>
          <p:spPr bwMode="auto">
            <a:xfrm>
              <a:off x="3063" y="1894"/>
              <a:ext cx="347" cy="86"/>
            </a:xfrm>
            <a:custGeom>
              <a:avLst/>
              <a:gdLst>
                <a:gd name="T0" fmla="*/ 103 w 199"/>
                <a:gd name="T1" fmla="*/ 84 h 49"/>
                <a:gd name="T2" fmla="*/ 0 w 199"/>
                <a:gd name="T3" fmla="*/ 70 h 49"/>
                <a:gd name="T4" fmla="*/ 0 w 199"/>
                <a:gd name="T5" fmla="*/ 72 h 49"/>
                <a:gd name="T6" fmla="*/ 103 w 199"/>
                <a:gd name="T7" fmla="*/ 86 h 49"/>
                <a:gd name="T8" fmla="*/ 347 w 199"/>
                <a:gd name="T9" fmla="*/ 0 h 49"/>
                <a:gd name="T10" fmla="*/ 345 w 199"/>
                <a:gd name="T11" fmla="*/ 0 h 49"/>
                <a:gd name="T12" fmla="*/ 103 w 199"/>
                <a:gd name="T13" fmla="*/ 84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9" h="49">
                  <a:moveTo>
                    <a:pt x="59" y="48"/>
                  </a:moveTo>
                  <a:cubicBezTo>
                    <a:pt x="39" y="48"/>
                    <a:pt x="19" y="45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" y="46"/>
                    <a:pt x="39" y="49"/>
                    <a:pt x="59" y="49"/>
                  </a:cubicBezTo>
                  <a:cubicBezTo>
                    <a:pt x="112" y="49"/>
                    <a:pt x="160" y="30"/>
                    <a:pt x="1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60" y="30"/>
                    <a:pt x="112" y="48"/>
                    <a:pt x="59" y="48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4" name="Freeform 41114"/>
            <p:cNvSpPr>
              <a:spLocks/>
            </p:cNvSpPr>
            <p:nvPr/>
          </p:nvSpPr>
          <p:spPr bwMode="auto">
            <a:xfrm>
              <a:off x="3063" y="1893"/>
              <a:ext cx="345" cy="85"/>
            </a:xfrm>
            <a:custGeom>
              <a:avLst/>
              <a:gdLst>
                <a:gd name="T0" fmla="*/ 345 w 198"/>
                <a:gd name="T1" fmla="*/ 2 h 49"/>
                <a:gd name="T2" fmla="*/ 345 w 198"/>
                <a:gd name="T3" fmla="*/ 0 h 49"/>
                <a:gd name="T4" fmla="*/ 103 w 198"/>
                <a:gd name="T5" fmla="*/ 85 h 49"/>
                <a:gd name="T6" fmla="*/ 0 w 198"/>
                <a:gd name="T7" fmla="*/ 69 h 49"/>
                <a:gd name="T8" fmla="*/ 0 w 198"/>
                <a:gd name="T9" fmla="*/ 71 h 49"/>
                <a:gd name="T10" fmla="*/ 103 w 198"/>
                <a:gd name="T11" fmla="*/ 85 h 49"/>
                <a:gd name="T12" fmla="*/ 345 w 198"/>
                <a:gd name="T13" fmla="*/ 2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8" h="49">
                  <a:moveTo>
                    <a:pt x="198" y="1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60" y="30"/>
                    <a:pt x="112" y="49"/>
                    <a:pt x="59" y="49"/>
                  </a:cubicBezTo>
                  <a:cubicBezTo>
                    <a:pt x="39" y="49"/>
                    <a:pt x="19" y="46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" y="46"/>
                    <a:pt x="39" y="49"/>
                    <a:pt x="59" y="49"/>
                  </a:cubicBezTo>
                  <a:cubicBezTo>
                    <a:pt x="112" y="49"/>
                    <a:pt x="160" y="31"/>
                    <a:pt x="198" y="1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5" name="Freeform 41115"/>
            <p:cNvSpPr>
              <a:spLocks/>
            </p:cNvSpPr>
            <p:nvPr/>
          </p:nvSpPr>
          <p:spPr bwMode="auto">
            <a:xfrm>
              <a:off x="3213" y="1868"/>
              <a:ext cx="61" cy="120"/>
            </a:xfrm>
            <a:custGeom>
              <a:avLst/>
              <a:gdLst>
                <a:gd name="T0" fmla="*/ 26 w 35"/>
                <a:gd name="T1" fmla="*/ 106 h 69"/>
                <a:gd name="T2" fmla="*/ 26 w 35"/>
                <a:gd name="T3" fmla="*/ 106 h 69"/>
                <a:gd name="T4" fmla="*/ 17 w 35"/>
                <a:gd name="T5" fmla="*/ 106 h 69"/>
                <a:gd name="T6" fmla="*/ 12 w 35"/>
                <a:gd name="T7" fmla="*/ 104 h 69"/>
                <a:gd name="T8" fmla="*/ 7 w 35"/>
                <a:gd name="T9" fmla="*/ 104 h 69"/>
                <a:gd name="T10" fmla="*/ 0 w 35"/>
                <a:gd name="T11" fmla="*/ 101 h 69"/>
                <a:gd name="T12" fmla="*/ 2 w 35"/>
                <a:gd name="T13" fmla="*/ 94 h 69"/>
                <a:gd name="T14" fmla="*/ 3 w 35"/>
                <a:gd name="T15" fmla="*/ 87 h 69"/>
                <a:gd name="T16" fmla="*/ 14 w 35"/>
                <a:gd name="T17" fmla="*/ 89 h 69"/>
                <a:gd name="T18" fmla="*/ 24 w 35"/>
                <a:gd name="T19" fmla="*/ 90 h 69"/>
                <a:gd name="T20" fmla="*/ 37 w 35"/>
                <a:gd name="T21" fmla="*/ 87 h 69"/>
                <a:gd name="T22" fmla="*/ 40 w 35"/>
                <a:gd name="T23" fmla="*/ 78 h 69"/>
                <a:gd name="T24" fmla="*/ 38 w 35"/>
                <a:gd name="T25" fmla="*/ 75 h 69"/>
                <a:gd name="T26" fmla="*/ 37 w 35"/>
                <a:gd name="T27" fmla="*/ 71 h 69"/>
                <a:gd name="T28" fmla="*/ 31 w 35"/>
                <a:gd name="T29" fmla="*/ 68 h 69"/>
                <a:gd name="T30" fmla="*/ 28 w 35"/>
                <a:gd name="T31" fmla="*/ 66 h 69"/>
                <a:gd name="T32" fmla="*/ 21 w 35"/>
                <a:gd name="T33" fmla="*/ 64 h 69"/>
                <a:gd name="T34" fmla="*/ 14 w 35"/>
                <a:gd name="T35" fmla="*/ 61 h 69"/>
                <a:gd name="T36" fmla="*/ 7 w 35"/>
                <a:gd name="T37" fmla="*/ 56 h 69"/>
                <a:gd name="T38" fmla="*/ 3 w 35"/>
                <a:gd name="T39" fmla="*/ 49 h 69"/>
                <a:gd name="T40" fmla="*/ 2 w 35"/>
                <a:gd name="T41" fmla="*/ 40 h 69"/>
                <a:gd name="T42" fmla="*/ 9 w 35"/>
                <a:gd name="T43" fmla="*/ 23 h 69"/>
                <a:gd name="T44" fmla="*/ 26 w 35"/>
                <a:gd name="T45" fmla="*/ 14 h 69"/>
                <a:gd name="T46" fmla="*/ 26 w 35"/>
                <a:gd name="T47" fmla="*/ 2 h 69"/>
                <a:gd name="T48" fmla="*/ 31 w 35"/>
                <a:gd name="T49" fmla="*/ 0 h 69"/>
                <a:gd name="T50" fmla="*/ 38 w 35"/>
                <a:gd name="T51" fmla="*/ 2 h 69"/>
                <a:gd name="T52" fmla="*/ 38 w 35"/>
                <a:gd name="T53" fmla="*/ 14 h 69"/>
                <a:gd name="T54" fmla="*/ 47 w 35"/>
                <a:gd name="T55" fmla="*/ 16 h 69"/>
                <a:gd name="T56" fmla="*/ 58 w 35"/>
                <a:gd name="T57" fmla="*/ 19 h 69"/>
                <a:gd name="T58" fmla="*/ 52 w 35"/>
                <a:gd name="T59" fmla="*/ 33 h 69"/>
                <a:gd name="T60" fmla="*/ 49 w 35"/>
                <a:gd name="T61" fmla="*/ 31 h 69"/>
                <a:gd name="T62" fmla="*/ 45 w 35"/>
                <a:gd name="T63" fmla="*/ 30 h 69"/>
                <a:gd name="T64" fmla="*/ 40 w 35"/>
                <a:gd name="T65" fmla="*/ 30 h 69"/>
                <a:gd name="T66" fmla="*/ 33 w 35"/>
                <a:gd name="T67" fmla="*/ 30 h 69"/>
                <a:gd name="T68" fmla="*/ 30 w 35"/>
                <a:gd name="T69" fmla="*/ 30 h 69"/>
                <a:gd name="T70" fmla="*/ 26 w 35"/>
                <a:gd name="T71" fmla="*/ 31 h 69"/>
                <a:gd name="T72" fmla="*/ 23 w 35"/>
                <a:gd name="T73" fmla="*/ 33 h 69"/>
                <a:gd name="T74" fmla="*/ 21 w 35"/>
                <a:gd name="T75" fmla="*/ 38 h 69"/>
                <a:gd name="T76" fmla="*/ 23 w 35"/>
                <a:gd name="T77" fmla="*/ 42 h 69"/>
                <a:gd name="T78" fmla="*/ 24 w 35"/>
                <a:gd name="T79" fmla="*/ 45 h 69"/>
                <a:gd name="T80" fmla="*/ 28 w 35"/>
                <a:gd name="T81" fmla="*/ 47 h 69"/>
                <a:gd name="T82" fmla="*/ 31 w 35"/>
                <a:gd name="T83" fmla="*/ 49 h 69"/>
                <a:gd name="T84" fmla="*/ 40 w 35"/>
                <a:gd name="T85" fmla="*/ 52 h 69"/>
                <a:gd name="T86" fmla="*/ 49 w 35"/>
                <a:gd name="T87" fmla="*/ 56 h 69"/>
                <a:gd name="T88" fmla="*/ 54 w 35"/>
                <a:gd name="T89" fmla="*/ 61 h 69"/>
                <a:gd name="T90" fmla="*/ 59 w 35"/>
                <a:gd name="T91" fmla="*/ 68 h 69"/>
                <a:gd name="T92" fmla="*/ 61 w 35"/>
                <a:gd name="T93" fmla="*/ 78 h 69"/>
                <a:gd name="T94" fmla="*/ 54 w 35"/>
                <a:gd name="T95" fmla="*/ 96 h 69"/>
                <a:gd name="T96" fmla="*/ 38 w 35"/>
                <a:gd name="T97" fmla="*/ 104 h 69"/>
                <a:gd name="T98" fmla="*/ 38 w 35"/>
                <a:gd name="T99" fmla="*/ 120 h 69"/>
                <a:gd name="T100" fmla="*/ 31 w 35"/>
                <a:gd name="T101" fmla="*/ 120 h 69"/>
                <a:gd name="T102" fmla="*/ 26 w 35"/>
                <a:gd name="T103" fmla="*/ 120 h 69"/>
                <a:gd name="T104" fmla="*/ 26 w 35"/>
                <a:gd name="T105" fmla="*/ 106 h 6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5" h="69">
                  <a:moveTo>
                    <a:pt x="15" y="61"/>
                  </a:moveTo>
                  <a:cubicBezTo>
                    <a:pt x="15" y="61"/>
                    <a:pt x="15" y="61"/>
                    <a:pt x="15" y="61"/>
                  </a:cubicBezTo>
                  <a:cubicBezTo>
                    <a:pt x="13" y="61"/>
                    <a:pt x="12" y="61"/>
                    <a:pt x="10" y="61"/>
                  </a:cubicBezTo>
                  <a:cubicBezTo>
                    <a:pt x="9" y="61"/>
                    <a:pt x="8" y="61"/>
                    <a:pt x="7" y="60"/>
                  </a:cubicBezTo>
                  <a:cubicBezTo>
                    <a:pt x="6" y="60"/>
                    <a:pt x="5" y="60"/>
                    <a:pt x="4" y="60"/>
                  </a:cubicBezTo>
                  <a:cubicBezTo>
                    <a:pt x="2" y="59"/>
                    <a:pt x="1" y="59"/>
                    <a:pt x="0" y="58"/>
                  </a:cubicBezTo>
                  <a:cubicBezTo>
                    <a:pt x="0" y="57"/>
                    <a:pt x="0" y="56"/>
                    <a:pt x="1" y="54"/>
                  </a:cubicBezTo>
                  <a:cubicBezTo>
                    <a:pt x="1" y="53"/>
                    <a:pt x="2" y="51"/>
                    <a:pt x="2" y="50"/>
                  </a:cubicBezTo>
                  <a:cubicBezTo>
                    <a:pt x="4" y="51"/>
                    <a:pt x="6" y="51"/>
                    <a:pt x="8" y="51"/>
                  </a:cubicBezTo>
                  <a:cubicBezTo>
                    <a:pt x="10" y="52"/>
                    <a:pt x="12" y="52"/>
                    <a:pt x="14" y="52"/>
                  </a:cubicBezTo>
                  <a:cubicBezTo>
                    <a:pt x="17" y="52"/>
                    <a:pt x="19" y="51"/>
                    <a:pt x="21" y="50"/>
                  </a:cubicBezTo>
                  <a:cubicBezTo>
                    <a:pt x="22" y="49"/>
                    <a:pt x="23" y="48"/>
                    <a:pt x="23" y="45"/>
                  </a:cubicBezTo>
                  <a:cubicBezTo>
                    <a:pt x="23" y="44"/>
                    <a:pt x="23" y="43"/>
                    <a:pt x="22" y="43"/>
                  </a:cubicBezTo>
                  <a:cubicBezTo>
                    <a:pt x="22" y="42"/>
                    <a:pt x="21" y="41"/>
                    <a:pt x="21" y="41"/>
                  </a:cubicBezTo>
                  <a:cubicBezTo>
                    <a:pt x="20" y="40"/>
                    <a:pt x="19" y="40"/>
                    <a:pt x="18" y="39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6"/>
                    <a:pt x="9" y="35"/>
                    <a:pt x="8" y="35"/>
                  </a:cubicBezTo>
                  <a:cubicBezTo>
                    <a:pt x="6" y="34"/>
                    <a:pt x="5" y="33"/>
                    <a:pt x="4" y="32"/>
                  </a:cubicBezTo>
                  <a:cubicBezTo>
                    <a:pt x="3" y="31"/>
                    <a:pt x="3" y="30"/>
                    <a:pt x="2" y="28"/>
                  </a:cubicBezTo>
                  <a:cubicBezTo>
                    <a:pt x="2" y="27"/>
                    <a:pt x="1" y="25"/>
                    <a:pt x="1" y="23"/>
                  </a:cubicBezTo>
                  <a:cubicBezTo>
                    <a:pt x="1" y="19"/>
                    <a:pt x="3" y="15"/>
                    <a:pt x="5" y="13"/>
                  </a:cubicBezTo>
                  <a:cubicBezTo>
                    <a:pt x="8" y="10"/>
                    <a:pt x="11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5" y="9"/>
                    <a:pt x="27" y="9"/>
                  </a:cubicBezTo>
                  <a:cubicBezTo>
                    <a:pt x="29" y="9"/>
                    <a:pt x="31" y="10"/>
                    <a:pt x="33" y="11"/>
                  </a:cubicBezTo>
                  <a:cubicBezTo>
                    <a:pt x="32" y="13"/>
                    <a:pt x="32" y="16"/>
                    <a:pt x="30" y="19"/>
                  </a:cubicBezTo>
                  <a:cubicBezTo>
                    <a:pt x="30" y="19"/>
                    <a:pt x="29" y="18"/>
                    <a:pt x="28" y="18"/>
                  </a:cubicBezTo>
                  <a:cubicBezTo>
                    <a:pt x="27" y="18"/>
                    <a:pt x="27" y="17"/>
                    <a:pt x="26" y="17"/>
                  </a:cubicBezTo>
                  <a:cubicBezTo>
                    <a:pt x="25" y="17"/>
                    <a:pt x="24" y="17"/>
                    <a:pt x="23" y="17"/>
                  </a:cubicBezTo>
                  <a:cubicBezTo>
                    <a:pt x="22" y="17"/>
                    <a:pt x="21" y="17"/>
                    <a:pt x="19" y="17"/>
                  </a:cubicBezTo>
                  <a:cubicBezTo>
                    <a:pt x="19" y="17"/>
                    <a:pt x="18" y="17"/>
                    <a:pt x="17" y="17"/>
                  </a:cubicBezTo>
                  <a:cubicBezTo>
                    <a:pt x="16" y="17"/>
                    <a:pt x="15" y="17"/>
                    <a:pt x="15" y="18"/>
                  </a:cubicBezTo>
                  <a:cubicBezTo>
                    <a:pt x="14" y="18"/>
                    <a:pt x="13" y="18"/>
                    <a:pt x="13" y="19"/>
                  </a:cubicBezTo>
                  <a:cubicBezTo>
                    <a:pt x="13" y="20"/>
                    <a:pt x="12" y="21"/>
                    <a:pt x="12" y="22"/>
                  </a:cubicBezTo>
                  <a:cubicBezTo>
                    <a:pt x="12" y="23"/>
                    <a:pt x="12" y="24"/>
                    <a:pt x="13" y="24"/>
                  </a:cubicBezTo>
                  <a:cubicBezTo>
                    <a:pt x="13" y="25"/>
                    <a:pt x="14" y="26"/>
                    <a:pt x="14" y="26"/>
                  </a:cubicBezTo>
                  <a:cubicBezTo>
                    <a:pt x="15" y="26"/>
                    <a:pt x="15" y="27"/>
                    <a:pt x="16" y="27"/>
                  </a:cubicBezTo>
                  <a:cubicBezTo>
                    <a:pt x="17" y="28"/>
                    <a:pt x="18" y="28"/>
                    <a:pt x="18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6" y="31"/>
                    <a:pt x="28" y="32"/>
                  </a:cubicBezTo>
                  <a:cubicBezTo>
                    <a:pt x="29" y="33"/>
                    <a:pt x="30" y="34"/>
                    <a:pt x="31" y="35"/>
                  </a:cubicBezTo>
                  <a:cubicBezTo>
                    <a:pt x="32" y="36"/>
                    <a:pt x="33" y="37"/>
                    <a:pt x="34" y="39"/>
                  </a:cubicBezTo>
                  <a:cubicBezTo>
                    <a:pt x="34" y="41"/>
                    <a:pt x="35" y="42"/>
                    <a:pt x="35" y="45"/>
                  </a:cubicBezTo>
                  <a:cubicBezTo>
                    <a:pt x="35" y="49"/>
                    <a:pt x="34" y="52"/>
                    <a:pt x="31" y="55"/>
                  </a:cubicBezTo>
                  <a:cubicBezTo>
                    <a:pt x="29" y="58"/>
                    <a:pt x="26" y="59"/>
                    <a:pt x="22" y="60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19" y="69"/>
                    <a:pt x="18" y="69"/>
                  </a:cubicBezTo>
                  <a:cubicBezTo>
                    <a:pt x="17" y="69"/>
                    <a:pt x="16" y="69"/>
                    <a:pt x="15" y="69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6" name="Freeform 41116"/>
            <p:cNvSpPr>
              <a:spLocks/>
            </p:cNvSpPr>
            <p:nvPr/>
          </p:nvSpPr>
          <p:spPr bwMode="auto">
            <a:xfrm>
              <a:off x="3187" y="1778"/>
              <a:ext cx="106" cy="24"/>
            </a:xfrm>
            <a:custGeom>
              <a:avLst/>
              <a:gdLst>
                <a:gd name="T0" fmla="*/ 7 w 61"/>
                <a:gd name="T1" fmla="*/ 24 h 14"/>
                <a:gd name="T2" fmla="*/ 2 w 61"/>
                <a:gd name="T3" fmla="*/ 21 h 14"/>
                <a:gd name="T4" fmla="*/ 5 w 61"/>
                <a:gd name="T5" fmla="*/ 14 h 14"/>
                <a:gd name="T6" fmla="*/ 101 w 61"/>
                <a:gd name="T7" fmla="*/ 12 h 14"/>
                <a:gd name="T8" fmla="*/ 106 w 61"/>
                <a:gd name="T9" fmla="*/ 19 h 14"/>
                <a:gd name="T10" fmla="*/ 99 w 61"/>
                <a:gd name="T11" fmla="*/ 22 h 14"/>
                <a:gd name="T12" fmla="*/ 9 w 61"/>
                <a:gd name="T13" fmla="*/ 24 h 14"/>
                <a:gd name="T14" fmla="*/ 7 w 61"/>
                <a:gd name="T15" fmla="*/ 24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14">
                  <a:moveTo>
                    <a:pt x="4" y="14"/>
                  </a:move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4" y="8"/>
                    <a:pt x="27" y="0"/>
                    <a:pt x="58" y="7"/>
                  </a:cubicBezTo>
                  <a:cubicBezTo>
                    <a:pt x="60" y="7"/>
                    <a:pt x="61" y="9"/>
                    <a:pt x="61" y="11"/>
                  </a:cubicBezTo>
                  <a:cubicBezTo>
                    <a:pt x="60" y="12"/>
                    <a:pt x="59" y="13"/>
                    <a:pt x="57" y="13"/>
                  </a:cubicBezTo>
                  <a:cubicBezTo>
                    <a:pt x="28" y="6"/>
                    <a:pt x="5" y="14"/>
                    <a:pt x="5" y="14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196" name="Group 41148"/>
          <p:cNvGrpSpPr>
            <a:grpSpLocks/>
          </p:cNvGrpSpPr>
          <p:nvPr/>
        </p:nvGrpSpPr>
        <p:grpSpPr bwMode="auto">
          <a:xfrm>
            <a:off x="6989234" y="2481792"/>
            <a:ext cx="5202767" cy="349251"/>
            <a:chOff x="3304" y="1057"/>
            <a:chExt cx="2458" cy="165"/>
          </a:xfrm>
        </p:grpSpPr>
        <p:sp>
          <p:nvSpPr>
            <p:cNvPr id="7337" name="Rectangle 41017"/>
            <p:cNvSpPr>
              <a:spLocks noChangeArrowheads="1"/>
            </p:cNvSpPr>
            <p:nvPr/>
          </p:nvSpPr>
          <p:spPr bwMode="auto">
            <a:xfrm>
              <a:off x="5586" y="1175"/>
              <a:ext cx="176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38" name="Rectangle 41019"/>
            <p:cNvSpPr>
              <a:spLocks noChangeArrowheads="1"/>
            </p:cNvSpPr>
            <p:nvPr/>
          </p:nvSpPr>
          <p:spPr bwMode="auto">
            <a:xfrm>
              <a:off x="5005" y="117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39" name="Freeform 41120"/>
            <p:cNvSpPr>
              <a:spLocks/>
            </p:cNvSpPr>
            <p:nvPr/>
          </p:nvSpPr>
          <p:spPr bwMode="auto">
            <a:xfrm>
              <a:off x="3304" y="1057"/>
              <a:ext cx="365" cy="47"/>
            </a:xfrm>
            <a:custGeom>
              <a:avLst/>
              <a:gdLst>
                <a:gd name="T0" fmla="*/ 365 w 210"/>
                <a:gd name="T1" fmla="*/ 0 h 27"/>
                <a:gd name="T2" fmla="*/ 0 w 210"/>
                <a:gd name="T3" fmla="*/ 0 h 27"/>
                <a:gd name="T4" fmla="*/ 0 w 210"/>
                <a:gd name="T5" fmla="*/ 47 h 27"/>
                <a:gd name="T6" fmla="*/ 351 w 210"/>
                <a:gd name="T7" fmla="*/ 47 h 27"/>
                <a:gd name="T8" fmla="*/ 365 w 21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27">
                  <a:moveTo>
                    <a:pt x="2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18"/>
                    <a:pt x="207" y="9"/>
                    <a:pt x="210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195" name="Group 41147"/>
          <p:cNvGrpSpPr>
            <a:grpSpLocks/>
          </p:cNvGrpSpPr>
          <p:nvPr/>
        </p:nvGrpSpPr>
        <p:grpSpPr bwMode="auto">
          <a:xfrm>
            <a:off x="7711017" y="1893359"/>
            <a:ext cx="1761067" cy="1761067"/>
            <a:chOff x="3645" y="779"/>
            <a:chExt cx="832" cy="832"/>
          </a:xfrm>
        </p:grpSpPr>
        <p:sp>
          <p:nvSpPr>
            <p:cNvPr id="7244" name="Oval 41021"/>
            <p:cNvSpPr>
              <a:spLocks noChangeArrowheads="1"/>
            </p:cNvSpPr>
            <p:nvPr/>
          </p:nvSpPr>
          <p:spPr bwMode="auto">
            <a:xfrm>
              <a:off x="3645" y="779"/>
              <a:ext cx="832" cy="832"/>
            </a:xfrm>
            <a:prstGeom prst="ellipse">
              <a:avLst/>
            </a:pr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5" name="Oval 41022"/>
            <p:cNvSpPr>
              <a:spLocks noChangeArrowheads="1"/>
            </p:cNvSpPr>
            <p:nvPr/>
          </p:nvSpPr>
          <p:spPr bwMode="auto">
            <a:xfrm>
              <a:off x="3645" y="779"/>
              <a:ext cx="832" cy="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6" name="Freeform 41023"/>
            <p:cNvSpPr>
              <a:spLocks/>
            </p:cNvSpPr>
            <p:nvPr/>
          </p:nvSpPr>
          <p:spPr bwMode="auto">
            <a:xfrm>
              <a:off x="4146" y="1047"/>
              <a:ext cx="6" cy="5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4 w 3"/>
                <a:gd name="T5" fmla="*/ 2 h 3"/>
                <a:gd name="T6" fmla="*/ 4 w 3"/>
                <a:gd name="T7" fmla="*/ 5 h 3"/>
                <a:gd name="T8" fmla="*/ 6 w 3"/>
                <a:gd name="T9" fmla="*/ 5 h 3"/>
                <a:gd name="T10" fmla="*/ 6 w 3"/>
                <a:gd name="T11" fmla="*/ 2 h 3"/>
                <a:gd name="T12" fmla="*/ 6 w 3"/>
                <a:gd name="T13" fmla="*/ 0 h 3"/>
                <a:gd name="T14" fmla="*/ 4 w 3"/>
                <a:gd name="T15" fmla="*/ 0 h 3"/>
                <a:gd name="T16" fmla="*/ 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7" name="Freeform 41024"/>
            <p:cNvSpPr>
              <a:spLocks/>
            </p:cNvSpPr>
            <p:nvPr/>
          </p:nvSpPr>
          <p:spPr bwMode="auto">
            <a:xfrm>
              <a:off x="4152" y="1029"/>
              <a:ext cx="13" cy="5"/>
            </a:xfrm>
            <a:custGeom>
              <a:avLst/>
              <a:gdLst>
                <a:gd name="T0" fmla="*/ 7 w 8"/>
                <a:gd name="T1" fmla="*/ 5 h 3"/>
                <a:gd name="T2" fmla="*/ 8 w 8"/>
                <a:gd name="T3" fmla="*/ 5 h 3"/>
                <a:gd name="T4" fmla="*/ 11 w 8"/>
                <a:gd name="T5" fmla="*/ 5 h 3"/>
                <a:gd name="T6" fmla="*/ 13 w 8"/>
                <a:gd name="T7" fmla="*/ 5 h 3"/>
                <a:gd name="T8" fmla="*/ 13 w 8"/>
                <a:gd name="T9" fmla="*/ 3 h 3"/>
                <a:gd name="T10" fmla="*/ 11 w 8"/>
                <a:gd name="T11" fmla="*/ 3 h 3"/>
                <a:gd name="T12" fmla="*/ 11 w 8"/>
                <a:gd name="T13" fmla="*/ 0 h 3"/>
                <a:gd name="T14" fmla="*/ 8 w 8"/>
                <a:gd name="T15" fmla="*/ 0 h 3"/>
                <a:gd name="T16" fmla="*/ 8 w 8"/>
                <a:gd name="T17" fmla="*/ 3 h 3"/>
                <a:gd name="T18" fmla="*/ 7 w 8"/>
                <a:gd name="T19" fmla="*/ 3 h 3"/>
                <a:gd name="T20" fmla="*/ 3 w 8"/>
                <a:gd name="T21" fmla="*/ 3 h 3"/>
                <a:gd name="T22" fmla="*/ 0 w 8"/>
                <a:gd name="T23" fmla="*/ 3 h 3"/>
                <a:gd name="T24" fmla="*/ 0 w 8"/>
                <a:gd name="T25" fmla="*/ 5 h 3"/>
                <a:gd name="T26" fmla="*/ 3 w 8"/>
                <a:gd name="T27" fmla="*/ 5 h 3"/>
                <a:gd name="T28" fmla="*/ 7 w 8"/>
                <a:gd name="T29" fmla="*/ 5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" h="3">
                  <a:moveTo>
                    <a:pt x="4" y="3"/>
                  </a:move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8" name="Freeform 41025"/>
            <p:cNvSpPr>
              <a:spLocks/>
            </p:cNvSpPr>
            <p:nvPr/>
          </p:nvSpPr>
          <p:spPr bwMode="auto">
            <a:xfrm>
              <a:off x="4179" y="991"/>
              <a:ext cx="20" cy="14"/>
            </a:xfrm>
            <a:custGeom>
              <a:avLst/>
              <a:gdLst>
                <a:gd name="T0" fmla="*/ 4 w 11"/>
                <a:gd name="T1" fmla="*/ 5 h 8"/>
                <a:gd name="T2" fmla="*/ 4 w 11"/>
                <a:gd name="T3" fmla="*/ 7 h 8"/>
                <a:gd name="T4" fmla="*/ 4 w 11"/>
                <a:gd name="T5" fmla="*/ 11 h 8"/>
                <a:gd name="T6" fmla="*/ 5 w 11"/>
                <a:gd name="T7" fmla="*/ 11 h 8"/>
                <a:gd name="T8" fmla="*/ 5 w 11"/>
                <a:gd name="T9" fmla="*/ 14 h 8"/>
                <a:gd name="T10" fmla="*/ 9 w 11"/>
                <a:gd name="T11" fmla="*/ 14 h 8"/>
                <a:gd name="T12" fmla="*/ 11 w 11"/>
                <a:gd name="T13" fmla="*/ 14 h 8"/>
                <a:gd name="T14" fmla="*/ 11 w 11"/>
                <a:gd name="T15" fmla="*/ 11 h 8"/>
                <a:gd name="T16" fmla="*/ 9 w 11"/>
                <a:gd name="T17" fmla="*/ 11 h 8"/>
                <a:gd name="T18" fmla="*/ 9 w 11"/>
                <a:gd name="T19" fmla="*/ 7 h 8"/>
                <a:gd name="T20" fmla="*/ 9 w 11"/>
                <a:gd name="T21" fmla="*/ 5 h 8"/>
                <a:gd name="T22" fmla="*/ 11 w 11"/>
                <a:gd name="T23" fmla="*/ 5 h 8"/>
                <a:gd name="T24" fmla="*/ 15 w 11"/>
                <a:gd name="T25" fmla="*/ 5 h 8"/>
                <a:gd name="T26" fmla="*/ 15 w 11"/>
                <a:gd name="T27" fmla="*/ 7 h 8"/>
                <a:gd name="T28" fmla="*/ 18 w 11"/>
                <a:gd name="T29" fmla="*/ 7 h 8"/>
                <a:gd name="T30" fmla="*/ 20 w 11"/>
                <a:gd name="T31" fmla="*/ 7 h 8"/>
                <a:gd name="T32" fmla="*/ 20 w 11"/>
                <a:gd name="T33" fmla="*/ 5 h 8"/>
                <a:gd name="T34" fmla="*/ 20 w 11"/>
                <a:gd name="T35" fmla="*/ 2 h 8"/>
                <a:gd name="T36" fmla="*/ 18 w 11"/>
                <a:gd name="T37" fmla="*/ 2 h 8"/>
                <a:gd name="T38" fmla="*/ 15 w 11"/>
                <a:gd name="T39" fmla="*/ 2 h 8"/>
                <a:gd name="T40" fmla="*/ 11 w 11"/>
                <a:gd name="T41" fmla="*/ 2 h 8"/>
                <a:gd name="T42" fmla="*/ 9 w 11"/>
                <a:gd name="T43" fmla="*/ 2 h 8"/>
                <a:gd name="T44" fmla="*/ 5 w 11"/>
                <a:gd name="T45" fmla="*/ 2 h 8"/>
                <a:gd name="T46" fmla="*/ 5 w 11"/>
                <a:gd name="T47" fmla="*/ 0 h 8"/>
                <a:gd name="T48" fmla="*/ 4 w 11"/>
                <a:gd name="T49" fmla="*/ 0 h 8"/>
                <a:gd name="T50" fmla="*/ 0 w 11"/>
                <a:gd name="T51" fmla="*/ 0 h 8"/>
                <a:gd name="T52" fmla="*/ 0 w 11"/>
                <a:gd name="T53" fmla="*/ 2 h 8"/>
                <a:gd name="T54" fmla="*/ 4 w 11"/>
                <a:gd name="T55" fmla="*/ 2 h 8"/>
                <a:gd name="T56" fmla="*/ 4 w 11"/>
                <a:gd name="T57" fmla="*/ 5 h 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" h="8">
                  <a:moveTo>
                    <a:pt x="2" y="3"/>
                  </a:move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2"/>
                    <a:pt x="11" y="2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9" name="Freeform 41026"/>
            <p:cNvSpPr>
              <a:spLocks/>
            </p:cNvSpPr>
            <p:nvPr/>
          </p:nvSpPr>
          <p:spPr bwMode="auto">
            <a:xfrm>
              <a:off x="4174" y="1111"/>
              <a:ext cx="52" cy="28"/>
            </a:xfrm>
            <a:custGeom>
              <a:avLst/>
              <a:gdLst>
                <a:gd name="T0" fmla="*/ 3 w 30"/>
                <a:gd name="T1" fmla="*/ 28 h 16"/>
                <a:gd name="T2" fmla="*/ 5 w 30"/>
                <a:gd name="T3" fmla="*/ 28 h 16"/>
                <a:gd name="T4" fmla="*/ 9 w 30"/>
                <a:gd name="T5" fmla="*/ 28 h 16"/>
                <a:gd name="T6" fmla="*/ 10 w 30"/>
                <a:gd name="T7" fmla="*/ 28 h 16"/>
                <a:gd name="T8" fmla="*/ 10 w 30"/>
                <a:gd name="T9" fmla="*/ 26 h 16"/>
                <a:gd name="T10" fmla="*/ 14 w 30"/>
                <a:gd name="T11" fmla="*/ 26 h 16"/>
                <a:gd name="T12" fmla="*/ 16 w 30"/>
                <a:gd name="T13" fmla="*/ 26 h 16"/>
                <a:gd name="T14" fmla="*/ 19 w 30"/>
                <a:gd name="T15" fmla="*/ 26 h 16"/>
                <a:gd name="T16" fmla="*/ 19 w 30"/>
                <a:gd name="T17" fmla="*/ 23 h 16"/>
                <a:gd name="T18" fmla="*/ 23 w 30"/>
                <a:gd name="T19" fmla="*/ 23 h 16"/>
                <a:gd name="T20" fmla="*/ 24 w 30"/>
                <a:gd name="T21" fmla="*/ 23 h 16"/>
                <a:gd name="T22" fmla="*/ 28 w 30"/>
                <a:gd name="T23" fmla="*/ 23 h 16"/>
                <a:gd name="T24" fmla="*/ 29 w 30"/>
                <a:gd name="T25" fmla="*/ 23 h 16"/>
                <a:gd name="T26" fmla="*/ 33 w 30"/>
                <a:gd name="T27" fmla="*/ 23 h 16"/>
                <a:gd name="T28" fmla="*/ 33 w 30"/>
                <a:gd name="T29" fmla="*/ 26 h 16"/>
                <a:gd name="T30" fmla="*/ 35 w 30"/>
                <a:gd name="T31" fmla="*/ 26 h 16"/>
                <a:gd name="T32" fmla="*/ 38 w 30"/>
                <a:gd name="T33" fmla="*/ 26 h 16"/>
                <a:gd name="T34" fmla="*/ 40 w 30"/>
                <a:gd name="T35" fmla="*/ 26 h 16"/>
                <a:gd name="T36" fmla="*/ 43 w 30"/>
                <a:gd name="T37" fmla="*/ 26 h 16"/>
                <a:gd name="T38" fmla="*/ 47 w 30"/>
                <a:gd name="T39" fmla="*/ 26 h 16"/>
                <a:gd name="T40" fmla="*/ 49 w 30"/>
                <a:gd name="T41" fmla="*/ 26 h 16"/>
                <a:gd name="T42" fmla="*/ 52 w 30"/>
                <a:gd name="T43" fmla="*/ 26 h 16"/>
                <a:gd name="T44" fmla="*/ 52 w 30"/>
                <a:gd name="T45" fmla="*/ 23 h 16"/>
                <a:gd name="T46" fmla="*/ 49 w 30"/>
                <a:gd name="T47" fmla="*/ 23 h 16"/>
                <a:gd name="T48" fmla="*/ 49 w 30"/>
                <a:gd name="T49" fmla="*/ 19 h 16"/>
                <a:gd name="T50" fmla="*/ 49 w 30"/>
                <a:gd name="T51" fmla="*/ 18 h 16"/>
                <a:gd name="T52" fmla="*/ 47 w 30"/>
                <a:gd name="T53" fmla="*/ 18 h 16"/>
                <a:gd name="T54" fmla="*/ 43 w 30"/>
                <a:gd name="T55" fmla="*/ 18 h 16"/>
                <a:gd name="T56" fmla="*/ 43 w 30"/>
                <a:gd name="T57" fmla="*/ 14 h 16"/>
                <a:gd name="T58" fmla="*/ 40 w 30"/>
                <a:gd name="T59" fmla="*/ 14 h 16"/>
                <a:gd name="T60" fmla="*/ 38 w 30"/>
                <a:gd name="T61" fmla="*/ 14 h 16"/>
                <a:gd name="T62" fmla="*/ 38 w 30"/>
                <a:gd name="T63" fmla="*/ 11 h 16"/>
                <a:gd name="T64" fmla="*/ 35 w 30"/>
                <a:gd name="T65" fmla="*/ 11 h 16"/>
                <a:gd name="T66" fmla="*/ 33 w 30"/>
                <a:gd name="T67" fmla="*/ 11 h 16"/>
                <a:gd name="T68" fmla="*/ 33 w 30"/>
                <a:gd name="T69" fmla="*/ 9 h 16"/>
                <a:gd name="T70" fmla="*/ 29 w 30"/>
                <a:gd name="T71" fmla="*/ 9 h 16"/>
                <a:gd name="T72" fmla="*/ 28 w 30"/>
                <a:gd name="T73" fmla="*/ 9 h 16"/>
                <a:gd name="T74" fmla="*/ 24 w 30"/>
                <a:gd name="T75" fmla="*/ 9 h 16"/>
                <a:gd name="T76" fmla="*/ 24 w 30"/>
                <a:gd name="T77" fmla="*/ 11 h 16"/>
                <a:gd name="T78" fmla="*/ 23 w 30"/>
                <a:gd name="T79" fmla="*/ 11 h 16"/>
                <a:gd name="T80" fmla="*/ 19 w 30"/>
                <a:gd name="T81" fmla="*/ 11 h 16"/>
                <a:gd name="T82" fmla="*/ 16 w 30"/>
                <a:gd name="T83" fmla="*/ 11 h 16"/>
                <a:gd name="T84" fmla="*/ 16 w 30"/>
                <a:gd name="T85" fmla="*/ 9 h 16"/>
                <a:gd name="T86" fmla="*/ 16 w 30"/>
                <a:gd name="T87" fmla="*/ 5 h 16"/>
                <a:gd name="T88" fmla="*/ 14 w 30"/>
                <a:gd name="T89" fmla="*/ 5 h 16"/>
                <a:gd name="T90" fmla="*/ 14 w 30"/>
                <a:gd name="T91" fmla="*/ 4 h 16"/>
                <a:gd name="T92" fmla="*/ 14 w 30"/>
                <a:gd name="T93" fmla="*/ 0 h 16"/>
                <a:gd name="T94" fmla="*/ 10 w 30"/>
                <a:gd name="T95" fmla="*/ 0 h 16"/>
                <a:gd name="T96" fmla="*/ 9 w 30"/>
                <a:gd name="T97" fmla="*/ 0 h 16"/>
                <a:gd name="T98" fmla="*/ 9 w 30"/>
                <a:gd name="T99" fmla="*/ 4 h 16"/>
                <a:gd name="T100" fmla="*/ 9 w 30"/>
                <a:gd name="T101" fmla="*/ 5 h 16"/>
                <a:gd name="T102" fmla="*/ 5 w 30"/>
                <a:gd name="T103" fmla="*/ 5 h 16"/>
                <a:gd name="T104" fmla="*/ 5 w 30"/>
                <a:gd name="T105" fmla="*/ 9 h 16"/>
                <a:gd name="T106" fmla="*/ 5 w 30"/>
                <a:gd name="T107" fmla="*/ 11 h 16"/>
                <a:gd name="T108" fmla="*/ 3 w 30"/>
                <a:gd name="T109" fmla="*/ 11 h 16"/>
                <a:gd name="T110" fmla="*/ 3 w 30"/>
                <a:gd name="T111" fmla="*/ 14 h 16"/>
                <a:gd name="T112" fmla="*/ 3 w 30"/>
                <a:gd name="T113" fmla="*/ 18 h 16"/>
                <a:gd name="T114" fmla="*/ 3 w 30"/>
                <a:gd name="T115" fmla="*/ 19 h 16"/>
                <a:gd name="T116" fmla="*/ 0 w 30"/>
                <a:gd name="T117" fmla="*/ 19 h 16"/>
                <a:gd name="T118" fmla="*/ 0 w 30"/>
                <a:gd name="T119" fmla="*/ 23 h 16"/>
                <a:gd name="T120" fmla="*/ 0 w 30"/>
                <a:gd name="T121" fmla="*/ 26 h 16"/>
                <a:gd name="T122" fmla="*/ 3 w 30"/>
                <a:gd name="T123" fmla="*/ 26 h 16"/>
                <a:gd name="T124" fmla="*/ 3 w 30"/>
                <a:gd name="T125" fmla="*/ 28 h 1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" h="16">
                  <a:moveTo>
                    <a:pt x="2" y="16"/>
                  </a:moveTo>
                  <a:cubicBezTo>
                    <a:pt x="2" y="16"/>
                    <a:pt x="3" y="16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4"/>
                    <a:pt x="11" y="13"/>
                    <a:pt x="11" y="13"/>
                  </a:cubicBezTo>
                  <a:cubicBezTo>
                    <a:pt x="11" y="13"/>
                    <a:pt x="12" y="13"/>
                    <a:pt x="13" y="13"/>
                  </a:cubicBezTo>
                  <a:cubicBezTo>
                    <a:pt x="13" y="13"/>
                    <a:pt x="14" y="13"/>
                    <a:pt x="14" y="13"/>
                  </a:cubicBezTo>
                  <a:cubicBezTo>
                    <a:pt x="15" y="13"/>
                    <a:pt x="15" y="13"/>
                    <a:pt x="16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19" y="13"/>
                    <a:pt x="19" y="14"/>
                    <a:pt x="19" y="15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2" y="15"/>
                    <a:pt x="23" y="15"/>
                    <a:pt x="23" y="15"/>
                  </a:cubicBezTo>
                  <a:cubicBezTo>
                    <a:pt x="24" y="15"/>
                    <a:pt x="25" y="15"/>
                    <a:pt x="25" y="15"/>
                  </a:cubicBezTo>
                  <a:cubicBezTo>
                    <a:pt x="26" y="15"/>
                    <a:pt x="26" y="15"/>
                    <a:pt x="27" y="15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0" y="14"/>
                    <a:pt x="30" y="13"/>
                    <a:pt x="30" y="13"/>
                  </a:cubicBezTo>
                  <a:cubicBezTo>
                    <a:pt x="29" y="13"/>
                    <a:pt x="29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6" y="10"/>
                    <a:pt x="26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2" y="7"/>
                    <a:pt x="22" y="7"/>
                    <a:pt x="22" y="6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20" y="6"/>
                    <a:pt x="19" y="6"/>
                    <a:pt x="19" y="6"/>
                  </a:cubicBez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2" y="15"/>
                    <a:pt x="2" y="16"/>
                    <a:pt x="2" y="1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0" name="Freeform 41027"/>
            <p:cNvSpPr>
              <a:spLocks noEditPoints="1"/>
            </p:cNvSpPr>
            <p:nvPr/>
          </p:nvSpPr>
          <p:spPr bwMode="auto">
            <a:xfrm>
              <a:off x="4049" y="1120"/>
              <a:ext cx="158" cy="73"/>
            </a:xfrm>
            <a:custGeom>
              <a:avLst/>
              <a:gdLst>
                <a:gd name="T0" fmla="*/ 155 w 91"/>
                <a:gd name="T1" fmla="*/ 45 h 42"/>
                <a:gd name="T2" fmla="*/ 153 w 91"/>
                <a:gd name="T3" fmla="*/ 52 h 42"/>
                <a:gd name="T4" fmla="*/ 148 w 91"/>
                <a:gd name="T5" fmla="*/ 47 h 42"/>
                <a:gd name="T6" fmla="*/ 141 w 91"/>
                <a:gd name="T7" fmla="*/ 42 h 42"/>
                <a:gd name="T8" fmla="*/ 130 w 91"/>
                <a:gd name="T9" fmla="*/ 47 h 42"/>
                <a:gd name="T10" fmla="*/ 120 w 91"/>
                <a:gd name="T11" fmla="*/ 52 h 42"/>
                <a:gd name="T12" fmla="*/ 115 w 91"/>
                <a:gd name="T13" fmla="*/ 47 h 42"/>
                <a:gd name="T14" fmla="*/ 125 w 91"/>
                <a:gd name="T15" fmla="*/ 42 h 42"/>
                <a:gd name="T16" fmla="*/ 120 w 91"/>
                <a:gd name="T17" fmla="*/ 30 h 42"/>
                <a:gd name="T18" fmla="*/ 111 w 91"/>
                <a:gd name="T19" fmla="*/ 28 h 42"/>
                <a:gd name="T20" fmla="*/ 115 w 91"/>
                <a:gd name="T21" fmla="*/ 37 h 42"/>
                <a:gd name="T22" fmla="*/ 106 w 91"/>
                <a:gd name="T23" fmla="*/ 45 h 42"/>
                <a:gd name="T24" fmla="*/ 101 w 91"/>
                <a:gd name="T25" fmla="*/ 33 h 42"/>
                <a:gd name="T26" fmla="*/ 92 w 91"/>
                <a:gd name="T27" fmla="*/ 24 h 42"/>
                <a:gd name="T28" fmla="*/ 87 w 91"/>
                <a:gd name="T29" fmla="*/ 14 h 42"/>
                <a:gd name="T30" fmla="*/ 76 w 91"/>
                <a:gd name="T31" fmla="*/ 9 h 42"/>
                <a:gd name="T32" fmla="*/ 68 w 91"/>
                <a:gd name="T33" fmla="*/ 0 h 42"/>
                <a:gd name="T34" fmla="*/ 71 w 91"/>
                <a:gd name="T35" fmla="*/ 9 h 42"/>
                <a:gd name="T36" fmla="*/ 78 w 91"/>
                <a:gd name="T37" fmla="*/ 17 h 42"/>
                <a:gd name="T38" fmla="*/ 90 w 91"/>
                <a:gd name="T39" fmla="*/ 23 h 42"/>
                <a:gd name="T40" fmla="*/ 87 w 91"/>
                <a:gd name="T41" fmla="*/ 30 h 42"/>
                <a:gd name="T42" fmla="*/ 78 w 91"/>
                <a:gd name="T43" fmla="*/ 38 h 42"/>
                <a:gd name="T44" fmla="*/ 71 w 91"/>
                <a:gd name="T45" fmla="*/ 42 h 42"/>
                <a:gd name="T46" fmla="*/ 71 w 91"/>
                <a:gd name="T47" fmla="*/ 37 h 42"/>
                <a:gd name="T48" fmla="*/ 78 w 91"/>
                <a:gd name="T49" fmla="*/ 28 h 42"/>
                <a:gd name="T50" fmla="*/ 68 w 91"/>
                <a:gd name="T51" fmla="*/ 23 h 42"/>
                <a:gd name="T52" fmla="*/ 59 w 91"/>
                <a:gd name="T53" fmla="*/ 14 h 42"/>
                <a:gd name="T54" fmla="*/ 49 w 91"/>
                <a:gd name="T55" fmla="*/ 9 h 42"/>
                <a:gd name="T56" fmla="*/ 38 w 91"/>
                <a:gd name="T57" fmla="*/ 14 h 42"/>
                <a:gd name="T58" fmla="*/ 33 w 91"/>
                <a:gd name="T59" fmla="*/ 19 h 42"/>
                <a:gd name="T60" fmla="*/ 23 w 91"/>
                <a:gd name="T61" fmla="*/ 24 h 42"/>
                <a:gd name="T62" fmla="*/ 23 w 91"/>
                <a:gd name="T63" fmla="*/ 37 h 42"/>
                <a:gd name="T64" fmla="*/ 14 w 91"/>
                <a:gd name="T65" fmla="*/ 45 h 42"/>
                <a:gd name="T66" fmla="*/ 0 w 91"/>
                <a:gd name="T67" fmla="*/ 47 h 42"/>
                <a:gd name="T68" fmla="*/ 14 w 91"/>
                <a:gd name="T69" fmla="*/ 50 h 42"/>
                <a:gd name="T70" fmla="*/ 24 w 91"/>
                <a:gd name="T71" fmla="*/ 45 h 42"/>
                <a:gd name="T72" fmla="*/ 38 w 91"/>
                <a:gd name="T73" fmla="*/ 42 h 42"/>
                <a:gd name="T74" fmla="*/ 54 w 91"/>
                <a:gd name="T75" fmla="*/ 42 h 42"/>
                <a:gd name="T76" fmla="*/ 59 w 91"/>
                <a:gd name="T77" fmla="*/ 47 h 42"/>
                <a:gd name="T78" fmla="*/ 66 w 91"/>
                <a:gd name="T79" fmla="*/ 59 h 42"/>
                <a:gd name="T80" fmla="*/ 78 w 91"/>
                <a:gd name="T81" fmla="*/ 61 h 42"/>
                <a:gd name="T82" fmla="*/ 87 w 91"/>
                <a:gd name="T83" fmla="*/ 70 h 42"/>
                <a:gd name="T84" fmla="*/ 97 w 91"/>
                <a:gd name="T85" fmla="*/ 70 h 42"/>
                <a:gd name="T86" fmla="*/ 102 w 91"/>
                <a:gd name="T87" fmla="*/ 61 h 42"/>
                <a:gd name="T88" fmla="*/ 116 w 91"/>
                <a:gd name="T89" fmla="*/ 64 h 42"/>
                <a:gd name="T90" fmla="*/ 130 w 91"/>
                <a:gd name="T91" fmla="*/ 68 h 42"/>
                <a:gd name="T92" fmla="*/ 144 w 91"/>
                <a:gd name="T93" fmla="*/ 64 h 42"/>
                <a:gd name="T94" fmla="*/ 155 w 91"/>
                <a:gd name="T95" fmla="*/ 64 h 42"/>
                <a:gd name="T96" fmla="*/ 158 w 91"/>
                <a:gd name="T97" fmla="*/ 50 h 42"/>
                <a:gd name="T98" fmla="*/ 28 w 91"/>
                <a:gd name="T99" fmla="*/ 30 h 42"/>
                <a:gd name="T100" fmla="*/ 57 w 91"/>
                <a:gd name="T101" fmla="*/ 24 h 42"/>
                <a:gd name="T102" fmla="*/ 49 w 91"/>
                <a:gd name="T103" fmla="*/ 33 h 42"/>
                <a:gd name="T104" fmla="*/ 52 w 91"/>
                <a:gd name="T105" fmla="*/ 19 h 42"/>
                <a:gd name="T106" fmla="*/ 54 w 91"/>
                <a:gd name="T107" fmla="*/ 23 h 4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1" h="42">
                  <a:moveTo>
                    <a:pt x="91" y="29"/>
                  </a:moveTo>
                  <a:cubicBezTo>
                    <a:pt x="91" y="28"/>
                    <a:pt x="91" y="28"/>
                    <a:pt x="91" y="27"/>
                  </a:cubicBezTo>
                  <a:cubicBezTo>
                    <a:pt x="91" y="27"/>
                    <a:pt x="91" y="26"/>
                    <a:pt x="91" y="26"/>
                  </a:cubicBezTo>
                  <a:cubicBezTo>
                    <a:pt x="91" y="25"/>
                    <a:pt x="91" y="25"/>
                    <a:pt x="91" y="24"/>
                  </a:cubicBezTo>
                  <a:cubicBezTo>
                    <a:pt x="90" y="24"/>
                    <a:pt x="90" y="24"/>
                    <a:pt x="89" y="24"/>
                  </a:cubicBezTo>
                  <a:cubicBezTo>
                    <a:pt x="89" y="25"/>
                    <a:pt x="89" y="25"/>
                    <a:pt x="89" y="26"/>
                  </a:cubicBezTo>
                  <a:cubicBezTo>
                    <a:pt x="89" y="26"/>
                    <a:pt x="88" y="26"/>
                    <a:pt x="88" y="26"/>
                  </a:cubicBezTo>
                  <a:cubicBezTo>
                    <a:pt x="88" y="26"/>
                    <a:pt x="88" y="27"/>
                    <a:pt x="88" y="27"/>
                  </a:cubicBezTo>
                  <a:cubicBezTo>
                    <a:pt x="88" y="27"/>
                    <a:pt x="89" y="27"/>
                    <a:pt x="89" y="27"/>
                  </a:cubicBezTo>
                  <a:cubicBezTo>
                    <a:pt x="89" y="28"/>
                    <a:pt x="89" y="28"/>
                    <a:pt x="89" y="29"/>
                  </a:cubicBezTo>
                  <a:cubicBezTo>
                    <a:pt x="89" y="29"/>
                    <a:pt x="88" y="29"/>
                    <a:pt x="88" y="29"/>
                  </a:cubicBezTo>
                  <a:cubicBezTo>
                    <a:pt x="88" y="29"/>
                    <a:pt x="88" y="30"/>
                    <a:pt x="88" y="30"/>
                  </a:cubicBezTo>
                  <a:cubicBezTo>
                    <a:pt x="87" y="30"/>
                    <a:pt x="87" y="30"/>
                    <a:pt x="86" y="30"/>
                  </a:cubicBezTo>
                  <a:cubicBezTo>
                    <a:pt x="86" y="30"/>
                    <a:pt x="85" y="30"/>
                    <a:pt x="85" y="30"/>
                  </a:cubicBezTo>
                  <a:cubicBezTo>
                    <a:pt x="84" y="30"/>
                    <a:pt x="83" y="30"/>
                    <a:pt x="83" y="30"/>
                  </a:cubicBezTo>
                  <a:cubicBezTo>
                    <a:pt x="83" y="30"/>
                    <a:pt x="83" y="29"/>
                    <a:pt x="83" y="29"/>
                  </a:cubicBezTo>
                  <a:cubicBezTo>
                    <a:pt x="83" y="28"/>
                    <a:pt x="83" y="28"/>
                    <a:pt x="83" y="27"/>
                  </a:cubicBezTo>
                  <a:cubicBezTo>
                    <a:pt x="83" y="27"/>
                    <a:pt x="84" y="27"/>
                    <a:pt x="85" y="27"/>
                  </a:cubicBezTo>
                  <a:cubicBezTo>
                    <a:pt x="85" y="27"/>
                    <a:pt x="86" y="27"/>
                    <a:pt x="86" y="27"/>
                  </a:cubicBezTo>
                  <a:cubicBezTo>
                    <a:pt x="86" y="27"/>
                    <a:pt x="86" y="26"/>
                    <a:pt x="86" y="26"/>
                  </a:cubicBezTo>
                  <a:cubicBezTo>
                    <a:pt x="86" y="26"/>
                    <a:pt x="85" y="26"/>
                    <a:pt x="85" y="26"/>
                  </a:cubicBezTo>
                  <a:cubicBezTo>
                    <a:pt x="84" y="26"/>
                    <a:pt x="83" y="26"/>
                    <a:pt x="83" y="26"/>
                  </a:cubicBezTo>
                  <a:cubicBezTo>
                    <a:pt x="82" y="26"/>
                    <a:pt x="82" y="26"/>
                    <a:pt x="81" y="26"/>
                  </a:cubicBezTo>
                  <a:cubicBezTo>
                    <a:pt x="81" y="25"/>
                    <a:pt x="81" y="25"/>
                    <a:pt x="81" y="24"/>
                  </a:cubicBezTo>
                  <a:cubicBezTo>
                    <a:pt x="81" y="24"/>
                    <a:pt x="80" y="24"/>
                    <a:pt x="80" y="24"/>
                  </a:cubicBezTo>
                  <a:cubicBezTo>
                    <a:pt x="80" y="25"/>
                    <a:pt x="80" y="25"/>
                    <a:pt x="80" y="26"/>
                  </a:cubicBezTo>
                  <a:cubicBezTo>
                    <a:pt x="79" y="26"/>
                    <a:pt x="79" y="26"/>
                    <a:pt x="78" y="26"/>
                  </a:cubicBezTo>
                  <a:cubicBezTo>
                    <a:pt x="78" y="26"/>
                    <a:pt x="77" y="26"/>
                    <a:pt x="77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4" y="27"/>
                    <a:pt x="74" y="27"/>
                  </a:cubicBezTo>
                  <a:cubicBezTo>
                    <a:pt x="73" y="27"/>
                    <a:pt x="73" y="27"/>
                    <a:pt x="72" y="27"/>
                  </a:cubicBezTo>
                  <a:cubicBezTo>
                    <a:pt x="72" y="28"/>
                    <a:pt x="72" y="28"/>
                    <a:pt x="72" y="29"/>
                  </a:cubicBezTo>
                  <a:cubicBezTo>
                    <a:pt x="72" y="29"/>
                    <a:pt x="71" y="29"/>
                    <a:pt x="71" y="29"/>
                  </a:cubicBezTo>
                  <a:cubicBezTo>
                    <a:pt x="71" y="29"/>
                    <a:pt x="71" y="30"/>
                    <a:pt x="71" y="30"/>
                  </a:cubicBezTo>
                  <a:cubicBezTo>
                    <a:pt x="70" y="30"/>
                    <a:pt x="69" y="30"/>
                    <a:pt x="69" y="30"/>
                  </a:cubicBezTo>
                  <a:cubicBezTo>
                    <a:pt x="68" y="30"/>
                    <a:pt x="68" y="30"/>
                    <a:pt x="67" y="30"/>
                  </a:cubicBezTo>
                  <a:cubicBezTo>
                    <a:pt x="67" y="30"/>
                    <a:pt x="66" y="30"/>
                    <a:pt x="66" y="30"/>
                  </a:cubicBezTo>
                  <a:cubicBezTo>
                    <a:pt x="65" y="30"/>
                    <a:pt x="65" y="30"/>
                    <a:pt x="64" y="30"/>
                  </a:cubicBezTo>
                  <a:cubicBezTo>
                    <a:pt x="64" y="30"/>
                    <a:pt x="64" y="29"/>
                    <a:pt x="64" y="29"/>
                  </a:cubicBezTo>
                  <a:cubicBezTo>
                    <a:pt x="64" y="28"/>
                    <a:pt x="64" y="28"/>
                    <a:pt x="64" y="27"/>
                  </a:cubicBezTo>
                  <a:cubicBezTo>
                    <a:pt x="65" y="27"/>
                    <a:pt x="65" y="27"/>
                    <a:pt x="66" y="27"/>
                  </a:cubicBezTo>
                  <a:cubicBezTo>
                    <a:pt x="66" y="27"/>
                    <a:pt x="67" y="27"/>
                    <a:pt x="67" y="27"/>
                  </a:cubicBezTo>
                  <a:cubicBezTo>
                    <a:pt x="68" y="27"/>
                    <a:pt x="68" y="27"/>
                    <a:pt x="69" y="27"/>
                  </a:cubicBezTo>
                  <a:cubicBezTo>
                    <a:pt x="69" y="27"/>
                    <a:pt x="70" y="27"/>
                    <a:pt x="71" y="27"/>
                  </a:cubicBezTo>
                  <a:cubicBezTo>
                    <a:pt x="71" y="27"/>
                    <a:pt x="72" y="27"/>
                    <a:pt x="72" y="27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2" y="24"/>
                  </a:cubicBezTo>
                  <a:cubicBezTo>
                    <a:pt x="72" y="24"/>
                    <a:pt x="71" y="24"/>
                    <a:pt x="71" y="24"/>
                  </a:cubicBezTo>
                  <a:cubicBezTo>
                    <a:pt x="71" y="23"/>
                    <a:pt x="71" y="23"/>
                    <a:pt x="71" y="22"/>
                  </a:cubicBezTo>
                  <a:cubicBezTo>
                    <a:pt x="71" y="22"/>
                    <a:pt x="71" y="21"/>
                    <a:pt x="71" y="21"/>
                  </a:cubicBezTo>
                  <a:cubicBezTo>
                    <a:pt x="70" y="21"/>
                    <a:pt x="69" y="21"/>
                    <a:pt x="69" y="21"/>
                  </a:cubicBezTo>
                  <a:cubicBezTo>
                    <a:pt x="69" y="20"/>
                    <a:pt x="69" y="20"/>
                    <a:pt x="69" y="19"/>
                  </a:cubicBezTo>
                  <a:cubicBezTo>
                    <a:pt x="69" y="19"/>
                    <a:pt x="69" y="18"/>
                    <a:pt x="69" y="17"/>
                  </a:cubicBezTo>
                  <a:cubicBezTo>
                    <a:pt x="68" y="17"/>
                    <a:pt x="68" y="17"/>
                    <a:pt x="67" y="17"/>
                  </a:cubicBezTo>
                  <a:cubicBezTo>
                    <a:pt x="67" y="17"/>
                    <a:pt x="67" y="16"/>
                    <a:pt x="67" y="16"/>
                  </a:cubicBezTo>
                  <a:cubicBezTo>
                    <a:pt x="67" y="15"/>
                    <a:pt x="67" y="15"/>
                    <a:pt x="67" y="14"/>
                  </a:cubicBezTo>
                  <a:cubicBezTo>
                    <a:pt x="67" y="14"/>
                    <a:pt x="66" y="14"/>
                    <a:pt x="66" y="14"/>
                  </a:cubicBezTo>
                  <a:cubicBezTo>
                    <a:pt x="65" y="14"/>
                    <a:pt x="65" y="14"/>
                    <a:pt x="64" y="14"/>
                  </a:cubicBezTo>
                  <a:cubicBezTo>
                    <a:pt x="64" y="15"/>
                    <a:pt x="64" y="15"/>
                    <a:pt x="64" y="16"/>
                  </a:cubicBezTo>
                  <a:cubicBezTo>
                    <a:pt x="64" y="16"/>
                    <a:pt x="63" y="16"/>
                    <a:pt x="63" y="16"/>
                  </a:cubicBezTo>
                  <a:cubicBezTo>
                    <a:pt x="63" y="16"/>
                    <a:pt x="63" y="17"/>
                    <a:pt x="63" y="17"/>
                  </a:cubicBezTo>
                  <a:cubicBezTo>
                    <a:pt x="63" y="17"/>
                    <a:pt x="64" y="17"/>
                    <a:pt x="64" y="17"/>
                  </a:cubicBezTo>
                  <a:cubicBezTo>
                    <a:pt x="64" y="18"/>
                    <a:pt x="64" y="19"/>
                    <a:pt x="64" y="19"/>
                  </a:cubicBezTo>
                  <a:cubicBezTo>
                    <a:pt x="65" y="19"/>
                    <a:pt x="65" y="19"/>
                    <a:pt x="66" y="19"/>
                  </a:cubicBezTo>
                  <a:cubicBezTo>
                    <a:pt x="66" y="20"/>
                    <a:pt x="66" y="20"/>
                    <a:pt x="66" y="21"/>
                  </a:cubicBezTo>
                  <a:cubicBezTo>
                    <a:pt x="65" y="21"/>
                    <a:pt x="65" y="21"/>
                    <a:pt x="64" y="21"/>
                  </a:cubicBezTo>
                  <a:cubicBezTo>
                    <a:pt x="64" y="21"/>
                    <a:pt x="64" y="22"/>
                    <a:pt x="64" y="22"/>
                  </a:cubicBezTo>
                  <a:cubicBezTo>
                    <a:pt x="64" y="22"/>
                    <a:pt x="63" y="22"/>
                    <a:pt x="63" y="22"/>
                  </a:cubicBezTo>
                  <a:cubicBezTo>
                    <a:pt x="63" y="23"/>
                    <a:pt x="63" y="23"/>
                    <a:pt x="63" y="24"/>
                  </a:cubicBezTo>
                  <a:cubicBezTo>
                    <a:pt x="63" y="25"/>
                    <a:pt x="63" y="25"/>
                    <a:pt x="63" y="26"/>
                  </a:cubicBezTo>
                  <a:cubicBezTo>
                    <a:pt x="62" y="26"/>
                    <a:pt x="62" y="26"/>
                    <a:pt x="61" y="26"/>
                  </a:cubicBezTo>
                  <a:cubicBezTo>
                    <a:pt x="61" y="26"/>
                    <a:pt x="60" y="26"/>
                    <a:pt x="59" y="26"/>
                  </a:cubicBezTo>
                  <a:cubicBezTo>
                    <a:pt x="59" y="25"/>
                    <a:pt x="59" y="25"/>
                    <a:pt x="59" y="24"/>
                  </a:cubicBezTo>
                  <a:cubicBezTo>
                    <a:pt x="59" y="24"/>
                    <a:pt x="58" y="24"/>
                    <a:pt x="58" y="24"/>
                  </a:cubicBezTo>
                  <a:cubicBezTo>
                    <a:pt x="58" y="23"/>
                    <a:pt x="58" y="23"/>
                    <a:pt x="58" y="22"/>
                  </a:cubicBezTo>
                  <a:cubicBezTo>
                    <a:pt x="58" y="22"/>
                    <a:pt x="58" y="21"/>
                    <a:pt x="58" y="21"/>
                  </a:cubicBezTo>
                  <a:cubicBezTo>
                    <a:pt x="58" y="20"/>
                    <a:pt x="58" y="20"/>
                    <a:pt x="58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6" y="18"/>
                    <a:pt x="56" y="17"/>
                  </a:cubicBezTo>
                  <a:cubicBezTo>
                    <a:pt x="56" y="17"/>
                    <a:pt x="55" y="17"/>
                    <a:pt x="55" y="17"/>
                  </a:cubicBezTo>
                  <a:cubicBezTo>
                    <a:pt x="55" y="17"/>
                    <a:pt x="55" y="16"/>
                    <a:pt x="55" y="16"/>
                  </a:cubicBezTo>
                  <a:cubicBezTo>
                    <a:pt x="55" y="15"/>
                    <a:pt x="55" y="15"/>
                    <a:pt x="55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3" y="12"/>
                    <a:pt x="53" y="11"/>
                  </a:cubicBezTo>
                  <a:cubicBezTo>
                    <a:pt x="53" y="11"/>
                    <a:pt x="53" y="10"/>
                    <a:pt x="53" y="10"/>
                  </a:cubicBezTo>
                  <a:cubicBezTo>
                    <a:pt x="53" y="10"/>
                    <a:pt x="52" y="10"/>
                    <a:pt x="52" y="10"/>
                  </a:cubicBezTo>
                  <a:cubicBezTo>
                    <a:pt x="51" y="10"/>
                    <a:pt x="51" y="10"/>
                    <a:pt x="50" y="10"/>
                  </a:cubicBezTo>
                  <a:cubicBezTo>
                    <a:pt x="50" y="9"/>
                    <a:pt x="50" y="8"/>
                    <a:pt x="50" y="8"/>
                  </a:cubicBezTo>
                  <a:cubicBezTo>
                    <a:pt x="50" y="8"/>
                    <a:pt x="49" y="8"/>
                    <a:pt x="49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6" y="8"/>
                    <a:pt x="46" y="8"/>
                    <a:pt x="45" y="8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4" y="6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2" y="4"/>
                    <a:pt x="42" y="3"/>
                    <a:pt x="42" y="3"/>
                  </a:cubicBezTo>
                  <a:cubicBezTo>
                    <a:pt x="42" y="3"/>
                    <a:pt x="41" y="3"/>
                    <a:pt x="41" y="3"/>
                  </a:cubicBezTo>
                  <a:cubicBezTo>
                    <a:pt x="41" y="2"/>
                    <a:pt x="41" y="2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1"/>
                    <a:pt x="38" y="1"/>
                  </a:cubicBezTo>
                  <a:cubicBezTo>
                    <a:pt x="38" y="2"/>
                    <a:pt x="38" y="2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3"/>
                    <a:pt x="39" y="4"/>
                    <a:pt x="39" y="5"/>
                  </a:cubicBezTo>
                  <a:cubicBezTo>
                    <a:pt x="40" y="5"/>
                    <a:pt x="40" y="5"/>
                    <a:pt x="41" y="5"/>
                  </a:cubicBezTo>
                  <a:cubicBezTo>
                    <a:pt x="41" y="5"/>
                    <a:pt x="41" y="6"/>
                    <a:pt x="41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2" y="7"/>
                    <a:pt x="42" y="7"/>
                    <a:pt x="42" y="8"/>
                  </a:cubicBezTo>
                  <a:cubicBezTo>
                    <a:pt x="42" y="8"/>
                    <a:pt x="42" y="9"/>
                    <a:pt x="42" y="10"/>
                  </a:cubicBezTo>
                  <a:cubicBezTo>
                    <a:pt x="43" y="10"/>
                    <a:pt x="43" y="10"/>
                    <a:pt x="44" y="10"/>
                  </a:cubicBezTo>
                  <a:cubicBezTo>
                    <a:pt x="44" y="10"/>
                    <a:pt x="45" y="10"/>
                    <a:pt x="45" y="10"/>
                  </a:cubicBezTo>
                  <a:cubicBezTo>
                    <a:pt x="46" y="10"/>
                    <a:pt x="46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8" y="11"/>
                    <a:pt x="48" y="11"/>
                    <a:pt x="49" y="11"/>
                  </a:cubicBezTo>
                  <a:cubicBezTo>
                    <a:pt x="49" y="12"/>
                    <a:pt x="49" y="12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3"/>
                    <a:pt x="52" y="13"/>
                  </a:cubicBezTo>
                  <a:cubicBezTo>
                    <a:pt x="52" y="13"/>
                    <a:pt x="52" y="14"/>
                    <a:pt x="52" y="14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1" y="16"/>
                    <a:pt x="51" y="16"/>
                    <a:pt x="50" y="16"/>
                  </a:cubicBezTo>
                  <a:cubicBezTo>
                    <a:pt x="50" y="16"/>
                    <a:pt x="49" y="16"/>
                    <a:pt x="49" y="16"/>
                  </a:cubicBezTo>
                  <a:cubicBezTo>
                    <a:pt x="49" y="16"/>
                    <a:pt x="49" y="17"/>
                    <a:pt x="49" y="17"/>
                  </a:cubicBezTo>
                  <a:cubicBezTo>
                    <a:pt x="49" y="17"/>
                    <a:pt x="50" y="17"/>
                    <a:pt x="50" y="17"/>
                  </a:cubicBezTo>
                  <a:cubicBezTo>
                    <a:pt x="50" y="18"/>
                    <a:pt x="50" y="19"/>
                    <a:pt x="50" y="19"/>
                  </a:cubicBezTo>
                  <a:cubicBezTo>
                    <a:pt x="50" y="19"/>
                    <a:pt x="49" y="19"/>
                    <a:pt x="49" y="19"/>
                  </a:cubicBezTo>
                  <a:cubicBezTo>
                    <a:pt x="49" y="20"/>
                    <a:pt x="49" y="20"/>
                    <a:pt x="49" y="21"/>
                  </a:cubicBezTo>
                  <a:cubicBezTo>
                    <a:pt x="49" y="21"/>
                    <a:pt x="49" y="22"/>
                    <a:pt x="49" y="22"/>
                  </a:cubicBezTo>
                  <a:cubicBezTo>
                    <a:pt x="48" y="22"/>
                    <a:pt x="48" y="22"/>
                    <a:pt x="47" y="22"/>
                  </a:cubicBezTo>
                  <a:cubicBezTo>
                    <a:pt x="46" y="22"/>
                    <a:pt x="46" y="22"/>
                    <a:pt x="45" y="22"/>
                  </a:cubicBezTo>
                  <a:cubicBezTo>
                    <a:pt x="45" y="23"/>
                    <a:pt x="45" y="23"/>
                    <a:pt x="45" y="24"/>
                  </a:cubicBezTo>
                  <a:cubicBezTo>
                    <a:pt x="45" y="25"/>
                    <a:pt x="45" y="25"/>
                    <a:pt x="45" y="26"/>
                  </a:cubicBezTo>
                  <a:cubicBezTo>
                    <a:pt x="45" y="26"/>
                    <a:pt x="44" y="26"/>
                    <a:pt x="44" y="26"/>
                  </a:cubicBezTo>
                  <a:cubicBezTo>
                    <a:pt x="43" y="26"/>
                    <a:pt x="43" y="26"/>
                    <a:pt x="42" y="26"/>
                  </a:cubicBezTo>
                  <a:cubicBezTo>
                    <a:pt x="42" y="25"/>
                    <a:pt x="42" y="25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0" y="24"/>
                    <a:pt x="40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38" y="21"/>
                    <a:pt x="39" y="21"/>
                    <a:pt x="39" y="21"/>
                  </a:cubicBezTo>
                  <a:cubicBezTo>
                    <a:pt x="40" y="21"/>
                    <a:pt x="40" y="21"/>
                    <a:pt x="41" y="21"/>
                  </a:cubicBezTo>
                  <a:cubicBezTo>
                    <a:pt x="41" y="21"/>
                    <a:pt x="42" y="21"/>
                    <a:pt x="42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4" y="20"/>
                    <a:pt x="44" y="20"/>
                    <a:pt x="44" y="19"/>
                  </a:cubicBezTo>
                  <a:cubicBezTo>
                    <a:pt x="44" y="19"/>
                    <a:pt x="45" y="19"/>
                    <a:pt x="45" y="19"/>
                  </a:cubicBezTo>
                  <a:cubicBezTo>
                    <a:pt x="45" y="19"/>
                    <a:pt x="45" y="18"/>
                    <a:pt x="45" y="17"/>
                  </a:cubicBezTo>
                  <a:cubicBezTo>
                    <a:pt x="45" y="17"/>
                    <a:pt x="45" y="16"/>
                    <a:pt x="45" y="16"/>
                  </a:cubicBezTo>
                  <a:cubicBezTo>
                    <a:pt x="45" y="16"/>
                    <a:pt x="44" y="16"/>
                    <a:pt x="44" y="16"/>
                  </a:cubicBezTo>
                  <a:cubicBezTo>
                    <a:pt x="44" y="15"/>
                    <a:pt x="44" y="15"/>
                    <a:pt x="44" y="14"/>
                  </a:cubicBezTo>
                  <a:cubicBezTo>
                    <a:pt x="43" y="14"/>
                    <a:pt x="43" y="14"/>
                    <a:pt x="42" y="14"/>
                  </a:cubicBezTo>
                  <a:cubicBezTo>
                    <a:pt x="42" y="14"/>
                    <a:pt x="41" y="14"/>
                    <a:pt x="41" y="14"/>
                  </a:cubicBezTo>
                  <a:cubicBezTo>
                    <a:pt x="41" y="14"/>
                    <a:pt x="41" y="13"/>
                    <a:pt x="41" y="13"/>
                  </a:cubicBezTo>
                  <a:cubicBezTo>
                    <a:pt x="40" y="13"/>
                    <a:pt x="40" y="13"/>
                    <a:pt x="39" y="13"/>
                  </a:cubicBezTo>
                  <a:cubicBezTo>
                    <a:pt x="39" y="13"/>
                    <a:pt x="38" y="13"/>
                    <a:pt x="38" y="13"/>
                  </a:cubicBezTo>
                  <a:cubicBezTo>
                    <a:pt x="38" y="12"/>
                    <a:pt x="38" y="12"/>
                    <a:pt x="38" y="11"/>
                  </a:cubicBezTo>
                  <a:cubicBezTo>
                    <a:pt x="37" y="11"/>
                    <a:pt x="37" y="11"/>
                    <a:pt x="36" y="11"/>
                  </a:cubicBezTo>
                  <a:cubicBezTo>
                    <a:pt x="36" y="11"/>
                    <a:pt x="36" y="10"/>
                    <a:pt x="36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4" y="9"/>
                    <a:pt x="34" y="8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3" y="7"/>
                    <a:pt x="33" y="7"/>
                    <a:pt x="33" y="6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9" y="5"/>
                    <a:pt x="29" y="5"/>
                    <a:pt x="28" y="5"/>
                  </a:cubicBezTo>
                  <a:cubicBezTo>
                    <a:pt x="28" y="5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7"/>
                    <a:pt x="27" y="7"/>
                    <a:pt x="27" y="8"/>
                  </a:cubicBezTo>
                  <a:cubicBezTo>
                    <a:pt x="26" y="8"/>
                    <a:pt x="26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2" y="7"/>
                    <a:pt x="22" y="7"/>
                    <a:pt x="22" y="6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20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0"/>
                    <a:pt x="19" y="11"/>
                    <a:pt x="19" y="11"/>
                  </a:cubicBezTo>
                  <a:cubicBezTo>
                    <a:pt x="19" y="12"/>
                    <a:pt x="19" y="12"/>
                    <a:pt x="19" y="13"/>
                  </a:cubicBezTo>
                  <a:cubicBezTo>
                    <a:pt x="18" y="13"/>
                    <a:pt x="18" y="13"/>
                    <a:pt x="17" y="13"/>
                  </a:cubicBezTo>
                  <a:cubicBezTo>
                    <a:pt x="17" y="13"/>
                    <a:pt x="16" y="13"/>
                    <a:pt x="16" y="13"/>
                  </a:cubicBezTo>
                  <a:cubicBezTo>
                    <a:pt x="16" y="13"/>
                    <a:pt x="16" y="14"/>
                    <a:pt x="16" y="14"/>
                  </a:cubicBezTo>
                  <a:cubicBezTo>
                    <a:pt x="15" y="14"/>
                    <a:pt x="15" y="14"/>
                    <a:pt x="14" y="14"/>
                  </a:cubicBezTo>
                  <a:cubicBezTo>
                    <a:pt x="14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6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20"/>
                    <a:pt x="13" y="20"/>
                    <a:pt x="13" y="21"/>
                  </a:cubicBezTo>
                  <a:cubicBezTo>
                    <a:pt x="12" y="21"/>
                    <a:pt x="12" y="21"/>
                    <a:pt x="11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8" y="24"/>
                  </a:cubicBezTo>
                  <a:cubicBezTo>
                    <a:pt x="8" y="25"/>
                    <a:pt x="8" y="25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4" y="27"/>
                    <a:pt x="4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" y="29"/>
                    <a:pt x="1" y="29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5" y="29"/>
                    <a:pt x="6" y="29"/>
                    <a:pt x="6" y="29"/>
                  </a:cubicBezTo>
                  <a:cubicBezTo>
                    <a:pt x="7" y="29"/>
                    <a:pt x="7" y="29"/>
                    <a:pt x="8" y="29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9" y="27"/>
                    <a:pt x="10" y="27"/>
                  </a:cubicBezTo>
                  <a:cubicBezTo>
                    <a:pt x="10" y="27"/>
                    <a:pt x="11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5" y="26"/>
                    <a:pt x="15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8" y="26"/>
                    <a:pt x="18" y="26"/>
                    <a:pt x="19" y="26"/>
                  </a:cubicBez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20" y="24"/>
                    <a:pt x="20" y="24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2" y="24"/>
                    <a:pt x="23" y="24"/>
                    <a:pt x="24" y="24"/>
                  </a:cubicBezTo>
                  <a:cubicBezTo>
                    <a:pt x="24" y="24"/>
                    <a:pt x="25" y="24"/>
                    <a:pt x="25" y="24"/>
                  </a:cubicBezTo>
                  <a:cubicBezTo>
                    <a:pt x="26" y="24"/>
                    <a:pt x="26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6" y="24"/>
                  </a:cubicBezTo>
                  <a:cubicBezTo>
                    <a:pt x="36" y="25"/>
                    <a:pt x="36" y="25"/>
                    <a:pt x="36" y="26"/>
                  </a:cubicBezTo>
                  <a:cubicBezTo>
                    <a:pt x="35" y="26"/>
                    <a:pt x="35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ubicBezTo>
                    <a:pt x="35" y="27"/>
                    <a:pt x="35" y="27"/>
                    <a:pt x="36" y="27"/>
                  </a:cubicBezTo>
                  <a:cubicBezTo>
                    <a:pt x="36" y="28"/>
                    <a:pt x="36" y="28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6" y="31"/>
                    <a:pt x="36" y="31"/>
                    <a:pt x="36" y="32"/>
                  </a:cubicBezTo>
                  <a:cubicBezTo>
                    <a:pt x="36" y="33"/>
                    <a:pt x="36" y="33"/>
                    <a:pt x="36" y="34"/>
                  </a:cubicBezTo>
                  <a:cubicBezTo>
                    <a:pt x="37" y="34"/>
                    <a:pt x="37" y="34"/>
                    <a:pt x="38" y="34"/>
                  </a:cubicBezTo>
                  <a:cubicBezTo>
                    <a:pt x="38" y="34"/>
                    <a:pt x="38" y="35"/>
                    <a:pt x="38" y="35"/>
                  </a:cubicBezTo>
                  <a:cubicBezTo>
                    <a:pt x="38" y="35"/>
                    <a:pt x="39" y="35"/>
                    <a:pt x="39" y="35"/>
                  </a:cubicBezTo>
                  <a:cubicBezTo>
                    <a:pt x="40" y="35"/>
                    <a:pt x="40" y="35"/>
                    <a:pt x="41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5" y="35"/>
                    <a:pt x="45" y="35"/>
                  </a:cubicBezTo>
                  <a:cubicBezTo>
                    <a:pt x="45" y="36"/>
                    <a:pt x="45" y="36"/>
                    <a:pt x="45" y="37"/>
                  </a:cubicBezTo>
                  <a:cubicBezTo>
                    <a:pt x="46" y="37"/>
                    <a:pt x="46" y="37"/>
                    <a:pt x="47" y="37"/>
                  </a:cubicBezTo>
                  <a:cubicBezTo>
                    <a:pt x="47" y="37"/>
                    <a:pt x="47" y="38"/>
                    <a:pt x="47" y="39"/>
                  </a:cubicBezTo>
                  <a:cubicBezTo>
                    <a:pt x="47" y="39"/>
                    <a:pt x="47" y="40"/>
                    <a:pt x="47" y="40"/>
                  </a:cubicBezTo>
                  <a:cubicBezTo>
                    <a:pt x="48" y="40"/>
                    <a:pt x="48" y="40"/>
                    <a:pt x="49" y="40"/>
                  </a:cubicBezTo>
                  <a:cubicBezTo>
                    <a:pt x="49" y="40"/>
                    <a:pt x="50" y="40"/>
                    <a:pt x="50" y="40"/>
                  </a:cubicBezTo>
                  <a:cubicBezTo>
                    <a:pt x="51" y="40"/>
                    <a:pt x="51" y="40"/>
                    <a:pt x="52" y="40"/>
                  </a:cubicBezTo>
                  <a:cubicBezTo>
                    <a:pt x="52" y="40"/>
                    <a:pt x="53" y="40"/>
                    <a:pt x="53" y="40"/>
                  </a:cubicBezTo>
                  <a:cubicBezTo>
                    <a:pt x="53" y="41"/>
                    <a:pt x="53" y="41"/>
                    <a:pt x="53" y="42"/>
                  </a:cubicBezTo>
                  <a:cubicBezTo>
                    <a:pt x="54" y="42"/>
                    <a:pt x="54" y="42"/>
                    <a:pt x="55" y="42"/>
                  </a:cubicBezTo>
                  <a:cubicBezTo>
                    <a:pt x="55" y="41"/>
                    <a:pt x="55" y="41"/>
                    <a:pt x="55" y="40"/>
                  </a:cubicBezTo>
                  <a:cubicBezTo>
                    <a:pt x="55" y="40"/>
                    <a:pt x="56" y="40"/>
                    <a:pt x="56" y="40"/>
                  </a:cubicBezTo>
                  <a:cubicBezTo>
                    <a:pt x="56" y="40"/>
                    <a:pt x="56" y="39"/>
                    <a:pt x="56" y="39"/>
                  </a:cubicBezTo>
                  <a:cubicBezTo>
                    <a:pt x="56" y="38"/>
                    <a:pt x="56" y="37"/>
                    <a:pt x="56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5"/>
                  </a:cubicBezTo>
                  <a:cubicBezTo>
                    <a:pt x="60" y="35"/>
                    <a:pt x="61" y="35"/>
                    <a:pt x="61" y="35"/>
                  </a:cubicBezTo>
                  <a:cubicBezTo>
                    <a:pt x="62" y="35"/>
                    <a:pt x="62" y="35"/>
                    <a:pt x="63" y="35"/>
                  </a:cubicBezTo>
                  <a:cubicBezTo>
                    <a:pt x="63" y="35"/>
                    <a:pt x="64" y="35"/>
                    <a:pt x="64" y="35"/>
                  </a:cubicBezTo>
                  <a:cubicBezTo>
                    <a:pt x="64" y="36"/>
                    <a:pt x="64" y="36"/>
                    <a:pt x="64" y="37"/>
                  </a:cubicBezTo>
                  <a:cubicBezTo>
                    <a:pt x="65" y="37"/>
                    <a:pt x="65" y="37"/>
                    <a:pt x="66" y="37"/>
                  </a:cubicBezTo>
                  <a:cubicBezTo>
                    <a:pt x="66" y="37"/>
                    <a:pt x="67" y="37"/>
                    <a:pt x="67" y="37"/>
                  </a:cubicBezTo>
                  <a:cubicBezTo>
                    <a:pt x="68" y="37"/>
                    <a:pt x="68" y="37"/>
                    <a:pt x="69" y="37"/>
                  </a:cubicBezTo>
                  <a:cubicBezTo>
                    <a:pt x="69" y="37"/>
                    <a:pt x="69" y="38"/>
                    <a:pt x="69" y="39"/>
                  </a:cubicBezTo>
                  <a:cubicBezTo>
                    <a:pt x="69" y="39"/>
                    <a:pt x="70" y="39"/>
                    <a:pt x="71" y="39"/>
                  </a:cubicBezTo>
                  <a:cubicBezTo>
                    <a:pt x="71" y="39"/>
                    <a:pt x="72" y="39"/>
                    <a:pt x="72" y="39"/>
                  </a:cubicBezTo>
                  <a:cubicBezTo>
                    <a:pt x="73" y="39"/>
                    <a:pt x="73" y="39"/>
                    <a:pt x="74" y="39"/>
                  </a:cubicBezTo>
                  <a:cubicBezTo>
                    <a:pt x="74" y="39"/>
                    <a:pt x="75" y="39"/>
                    <a:pt x="75" y="39"/>
                  </a:cubicBezTo>
                  <a:cubicBezTo>
                    <a:pt x="76" y="39"/>
                    <a:pt x="76" y="39"/>
                    <a:pt x="77" y="39"/>
                  </a:cubicBezTo>
                  <a:cubicBezTo>
                    <a:pt x="77" y="39"/>
                    <a:pt x="78" y="39"/>
                    <a:pt x="78" y="39"/>
                  </a:cubicBezTo>
                  <a:cubicBezTo>
                    <a:pt x="79" y="39"/>
                    <a:pt x="79" y="39"/>
                    <a:pt x="80" y="39"/>
                  </a:cubicBezTo>
                  <a:cubicBezTo>
                    <a:pt x="80" y="38"/>
                    <a:pt x="80" y="37"/>
                    <a:pt x="80" y="37"/>
                  </a:cubicBezTo>
                  <a:cubicBezTo>
                    <a:pt x="80" y="37"/>
                    <a:pt x="81" y="37"/>
                    <a:pt x="81" y="37"/>
                  </a:cubicBezTo>
                  <a:cubicBezTo>
                    <a:pt x="82" y="37"/>
                    <a:pt x="82" y="37"/>
                    <a:pt x="83" y="37"/>
                  </a:cubicBezTo>
                  <a:cubicBezTo>
                    <a:pt x="83" y="37"/>
                    <a:pt x="83" y="38"/>
                    <a:pt x="83" y="39"/>
                  </a:cubicBezTo>
                  <a:cubicBezTo>
                    <a:pt x="83" y="39"/>
                    <a:pt x="84" y="39"/>
                    <a:pt x="85" y="39"/>
                  </a:cubicBezTo>
                  <a:cubicBezTo>
                    <a:pt x="85" y="39"/>
                    <a:pt x="86" y="39"/>
                    <a:pt x="86" y="39"/>
                  </a:cubicBezTo>
                  <a:cubicBezTo>
                    <a:pt x="87" y="39"/>
                    <a:pt x="87" y="39"/>
                    <a:pt x="88" y="39"/>
                  </a:cubicBezTo>
                  <a:cubicBezTo>
                    <a:pt x="88" y="38"/>
                    <a:pt x="88" y="37"/>
                    <a:pt x="88" y="37"/>
                  </a:cubicBezTo>
                  <a:cubicBezTo>
                    <a:pt x="88" y="37"/>
                    <a:pt x="89" y="37"/>
                    <a:pt x="89" y="37"/>
                  </a:cubicBezTo>
                  <a:cubicBezTo>
                    <a:pt x="89" y="36"/>
                    <a:pt x="89" y="36"/>
                    <a:pt x="89" y="35"/>
                  </a:cubicBezTo>
                  <a:cubicBezTo>
                    <a:pt x="89" y="35"/>
                    <a:pt x="89" y="34"/>
                    <a:pt x="89" y="34"/>
                  </a:cubicBezTo>
                  <a:cubicBezTo>
                    <a:pt x="89" y="33"/>
                    <a:pt x="89" y="33"/>
                    <a:pt x="89" y="32"/>
                  </a:cubicBezTo>
                  <a:cubicBezTo>
                    <a:pt x="89" y="31"/>
                    <a:pt x="89" y="31"/>
                    <a:pt x="89" y="30"/>
                  </a:cubicBezTo>
                  <a:cubicBezTo>
                    <a:pt x="90" y="30"/>
                    <a:pt x="90" y="30"/>
                    <a:pt x="91" y="30"/>
                  </a:cubicBezTo>
                  <a:cubicBezTo>
                    <a:pt x="91" y="30"/>
                    <a:pt x="91" y="29"/>
                    <a:pt x="91" y="29"/>
                  </a:cubicBezTo>
                  <a:close/>
                  <a:moveTo>
                    <a:pt x="20" y="17"/>
                  </a:moveTo>
                  <a:cubicBezTo>
                    <a:pt x="20" y="17"/>
                    <a:pt x="19" y="17"/>
                    <a:pt x="19" y="17"/>
                  </a:cubicBezTo>
                  <a:cubicBezTo>
                    <a:pt x="19" y="18"/>
                    <a:pt x="19" y="19"/>
                    <a:pt x="19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7" y="17"/>
                    <a:pt x="16" y="17"/>
                    <a:pt x="16" y="17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6" y="16"/>
                    <a:pt x="17" y="16"/>
                    <a:pt x="17" y="16"/>
                  </a:cubicBezTo>
                  <a:cubicBezTo>
                    <a:pt x="18" y="16"/>
                    <a:pt x="18" y="16"/>
                    <a:pt x="19" y="16"/>
                  </a:cubicBezTo>
                  <a:cubicBezTo>
                    <a:pt x="19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lose/>
                  <a:moveTo>
                    <a:pt x="33" y="14"/>
                  </a:moveTo>
                  <a:cubicBezTo>
                    <a:pt x="33" y="15"/>
                    <a:pt x="33" y="15"/>
                    <a:pt x="33" y="16"/>
                  </a:cubicBezTo>
                  <a:cubicBezTo>
                    <a:pt x="33" y="16"/>
                    <a:pt x="33" y="17"/>
                    <a:pt x="33" y="17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1" y="19"/>
                    <a:pt x="30" y="19"/>
                    <a:pt x="30" y="19"/>
                  </a:cubicBezTo>
                  <a:cubicBezTo>
                    <a:pt x="29" y="19"/>
                    <a:pt x="29" y="19"/>
                    <a:pt x="28" y="19"/>
                  </a:cubicBezTo>
                  <a:cubicBezTo>
                    <a:pt x="28" y="19"/>
                    <a:pt x="28" y="18"/>
                    <a:pt x="28" y="17"/>
                  </a:cubicBezTo>
                  <a:cubicBezTo>
                    <a:pt x="28" y="17"/>
                    <a:pt x="28" y="16"/>
                    <a:pt x="28" y="16"/>
                  </a:cubicBezTo>
                  <a:cubicBezTo>
                    <a:pt x="28" y="15"/>
                    <a:pt x="28" y="15"/>
                    <a:pt x="28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30" y="14"/>
                    <a:pt x="30" y="13"/>
                    <a:pt x="30" y="13"/>
                  </a:cubicBezTo>
                  <a:cubicBezTo>
                    <a:pt x="30" y="12"/>
                    <a:pt x="30" y="12"/>
                    <a:pt x="30" y="11"/>
                  </a:cubicBezTo>
                  <a:cubicBezTo>
                    <a:pt x="30" y="11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30" y="8"/>
                    <a:pt x="31" y="8"/>
                    <a:pt x="31" y="8"/>
                  </a:cubicBezTo>
                  <a:cubicBezTo>
                    <a:pt x="31" y="8"/>
                    <a:pt x="31" y="9"/>
                    <a:pt x="31" y="10"/>
                  </a:cubicBezTo>
                  <a:cubicBezTo>
                    <a:pt x="31" y="10"/>
                    <a:pt x="31" y="11"/>
                    <a:pt x="31" y="11"/>
                  </a:cubicBezTo>
                  <a:cubicBezTo>
                    <a:pt x="31" y="12"/>
                    <a:pt x="31" y="12"/>
                    <a:pt x="31" y="13"/>
                  </a:cubicBezTo>
                  <a:cubicBezTo>
                    <a:pt x="32" y="13"/>
                    <a:pt x="32" y="13"/>
                    <a:pt x="33" y="13"/>
                  </a:cubicBezTo>
                  <a:cubicBezTo>
                    <a:pt x="33" y="13"/>
                    <a:pt x="33" y="14"/>
                    <a:pt x="33" y="1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1" name="Freeform 41028"/>
            <p:cNvSpPr>
              <a:spLocks/>
            </p:cNvSpPr>
            <p:nvPr/>
          </p:nvSpPr>
          <p:spPr bwMode="auto">
            <a:xfrm>
              <a:off x="4199" y="1108"/>
              <a:ext cx="8" cy="7"/>
            </a:xfrm>
            <a:custGeom>
              <a:avLst/>
              <a:gdLst>
                <a:gd name="T0" fmla="*/ 0 w 5"/>
                <a:gd name="T1" fmla="*/ 7 h 4"/>
                <a:gd name="T2" fmla="*/ 3 w 5"/>
                <a:gd name="T3" fmla="*/ 7 h 4"/>
                <a:gd name="T4" fmla="*/ 5 w 5"/>
                <a:gd name="T5" fmla="*/ 7 h 4"/>
                <a:gd name="T6" fmla="*/ 8 w 5"/>
                <a:gd name="T7" fmla="*/ 7 h 4"/>
                <a:gd name="T8" fmla="*/ 8 w 5"/>
                <a:gd name="T9" fmla="*/ 4 h 4"/>
                <a:gd name="T10" fmla="*/ 8 w 5"/>
                <a:gd name="T11" fmla="*/ 0 h 4"/>
                <a:gd name="T12" fmla="*/ 5 w 5"/>
                <a:gd name="T13" fmla="*/ 0 h 4"/>
                <a:gd name="T14" fmla="*/ 3 w 5"/>
                <a:gd name="T15" fmla="*/ 0 h 4"/>
                <a:gd name="T16" fmla="*/ 3 w 5"/>
                <a:gd name="T17" fmla="*/ 4 h 4"/>
                <a:gd name="T18" fmla="*/ 0 w 5"/>
                <a:gd name="T19" fmla="*/ 4 h 4"/>
                <a:gd name="T20" fmla="*/ 0 w 5"/>
                <a:gd name="T21" fmla="*/ 7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2" name="Freeform 41029"/>
            <p:cNvSpPr>
              <a:spLocks/>
            </p:cNvSpPr>
            <p:nvPr/>
          </p:nvSpPr>
          <p:spPr bwMode="auto">
            <a:xfrm>
              <a:off x="4207" y="1207"/>
              <a:ext cx="39" cy="61"/>
            </a:xfrm>
            <a:custGeom>
              <a:avLst/>
              <a:gdLst>
                <a:gd name="T0" fmla="*/ 39 w 22"/>
                <a:gd name="T1" fmla="*/ 52 h 35"/>
                <a:gd name="T2" fmla="*/ 39 w 22"/>
                <a:gd name="T3" fmla="*/ 47 h 35"/>
                <a:gd name="T4" fmla="*/ 35 w 22"/>
                <a:gd name="T5" fmla="*/ 45 h 35"/>
                <a:gd name="T6" fmla="*/ 34 w 22"/>
                <a:gd name="T7" fmla="*/ 42 h 35"/>
                <a:gd name="T8" fmla="*/ 30 w 22"/>
                <a:gd name="T9" fmla="*/ 38 h 35"/>
                <a:gd name="T10" fmla="*/ 27 w 22"/>
                <a:gd name="T11" fmla="*/ 37 h 35"/>
                <a:gd name="T12" fmla="*/ 25 w 22"/>
                <a:gd name="T13" fmla="*/ 33 h 35"/>
                <a:gd name="T14" fmla="*/ 21 w 22"/>
                <a:gd name="T15" fmla="*/ 31 h 35"/>
                <a:gd name="T16" fmla="*/ 21 w 22"/>
                <a:gd name="T17" fmla="*/ 24 h 35"/>
                <a:gd name="T18" fmla="*/ 20 w 22"/>
                <a:gd name="T19" fmla="*/ 23 h 35"/>
                <a:gd name="T20" fmla="*/ 16 w 22"/>
                <a:gd name="T21" fmla="*/ 19 h 35"/>
                <a:gd name="T22" fmla="*/ 14 w 22"/>
                <a:gd name="T23" fmla="*/ 16 h 35"/>
                <a:gd name="T24" fmla="*/ 11 w 22"/>
                <a:gd name="T25" fmla="*/ 14 h 35"/>
                <a:gd name="T26" fmla="*/ 11 w 22"/>
                <a:gd name="T27" fmla="*/ 9 h 35"/>
                <a:gd name="T28" fmla="*/ 7 w 22"/>
                <a:gd name="T29" fmla="*/ 5 h 35"/>
                <a:gd name="T30" fmla="*/ 5 w 22"/>
                <a:gd name="T31" fmla="*/ 2 h 35"/>
                <a:gd name="T32" fmla="*/ 2 w 22"/>
                <a:gd name="T33" fmla="*/ 0 h 35"/>
                <a:gd name="T34" fmla="*/ 0 w 22"/>
                <a:gd name="T35" fmla="*/ 2 h 35"/>
                <a:gd name="T36" fmla="*/ 2 w 22"/>
                <a:gd name="T37" fmla="*/ 5 h 35"/>
                <a:gd name="T38" fmla="*/ 2 w 22"/>
                <a:gd name="T39" fmla="*/ 10 h 35"/>
                <a:gd name="T40" fmla="*/ 5 w 22"/>
                <a:gd name="T41" fmla="*/ 14 h 35"/>
                <a:gd name="T42" fmla="*/ 7 w 22"/>
                <a:gd name="T43" fmla="*/ 16 h 35"/>
                <a:gd name="T44" fmla="*/ 11 w 22"/>
                <a:gd name="T45" fmla="*/ 19 h 35"/>
                <a:gd name="T46" fmla="*/ 14 w 22"/>
                <a:gd name="T47" fmla="*/ 23 h 35"/>
                <a:gd name="T48" fmla="*/ 14 w 22"/>
                <a:gd name="T49" fmla="*/ 28 h 35"/>
                <a:gd name="T50" fmla="*/ 16 w 22"/>
                <a:gd name="T51" fmla="*/ 31 h 35"/>
                <a:gd name="T52" fmla="*/ 16 w 22"/>
                <a:gd name="T53" fmla="*/ 37 h 35"/>
                <a:gd name="T54" fmla="*/ 20 w 22"/>
                <a:gd name="T55" fmla="*/ 38 h 35"/>
                <a:gd name="T56" fmla="*/ 21 w 22"/>
                <a:gd name="T57" fmla="*/ 42 h 35"/>
                <a:gd name="T58" fmla="*/ 21 w 22"/>
                <a:gd name="T59" fmla="*/ 47 h 35"/>
                <a:gd name="T60" fmla="*/ 25 w 22"/>
                <a:gd name="T61" fmla="*/ 51 h 35"/>
                <a:gd name="T62" fmla="*/ 27 w 22"/>
                <a:gd name="T63" fmla="*/ 52 h 35"/>
                <a:gd name="T64" fmla="*/ 30 w 22"/>
                <a:gd name="T65" fmla="*/ 56 h 35"/>
                <a:gd name="T66" fmla="*/ 34 w 22"/>
                <a:gd name="T67" fmla="*/ 59 h 35"/>
                <a:gd name="T68" fmla="*/ 35 w 22"/>
                <a:gd name="T69" fmla="*/ 61 h 35"/>
                <a:gd name="T70" fmla="*/ 39 w 22"/>
                <a:gd name="T71" fmla="*/ 59 h 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" h="35">
                  <a:moveTo>
                    <a:pt x="22" y="32"/>
                  </a:moveTo>
                  <a:cubicBezTo>
                    <a:pt x="22" y="32"/>
                    <a:pt x="22" y="31"/>
                    <a:pt x="22" y="30"/>
                  </a:cubicBezTo>
                  <a:cubicBezTo>
                    <a:pt x="22" y="30"/>
                    <a:pt x="22" y="29"/>
                    <a:pt x="22" y="29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1" y="27"/>
                    <a:pt x="21" y="27"/>
                    <a:pt x="20" y="27"/>
                  </a:cubicBezTo>
                  <a:cubicBezTo>
                    <a:pt x="20" y="27"/>
                    <a:pt x="20" y="26"/>
                    <a:pt x="20" y="26"/>
                  </a:cubicBezTo>
                  <a:cubicBezTo>
                    <a:pt x="20" y="26"/>
                    <a:pt x="19" y="26"/>
                    <a:pt x="19" y="26"/>
                  </a:cubicBezTo>
                  <a:cubicBezTo>
                    <a:pt x="19" y="25"/>
                    <a:pt x="19" y="24"/>
                    <a:pt x="19" y="24"/>
                  </a:cubicBezTo>
                  <a:cubicBezTo>
                    <a:pt x="19" y="23"/>
                    <a:pt x="19" y="23"/>
                    <a:pt x="19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7" y="21"/>
                    <a:pt x="17" y="21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5" y="20"/>
                    <a:pt x="15" y="20"/>
                    <a:pt x="15" y="19"/>
                  </a:cubicBezTo>
                  <a:cubicBezTo>
                    <a:pt x="15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3" y="18"/>
                    <a:pt x="13" y="18"/>
                    <a:pt x="12" y="18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1" y="14"/>
                    <a:pt x="11" y="14"/>
                  </a:cubicBezTo>
                  <a:cubicBezTo>
                    <a:pt x="11" y="14"/>
                    <a:pt x="11" y="13"/>
                    <a:pt x="11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7" y="8"/>
                    <a:pt x="7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7" y="13"/>
                    <a:pt x="7" y="13"/>
                    <a:pt x="8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1"/>
                  </a:cubicBezTo>
                  <a:cubicBezTo>
                    <a:pt x="9" y="21"/>
                    <a:pt x="9" y="22"/>
                    <a:pt x="9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1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8"/>
                    <a:pt x="14" y="28"/>
                    <a:pt x="14" y="29"/>
                  </a:cubicBezTo>
                  <a:cubicBezTo>
                    <a:pt x="14" y="29"/>
                    <a:pt x="14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6" y="30"/>
                    <a:pt x="17" y="30"/>
                    <a:pt x="17" y="30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3"/>
                    <a:pt x="19" y="33"/>
                    <a:pt x="19" y="34"/>
                  </a:cubicBezTo>
                  <a:cubicBezTo>
                    <a:pt x="19" y="34"/>
                    <a:pt x="20" y="34"/>
                    <a:pt x="20" y="34"/>
                  </a:cubicBezTo>
                  <a:cubicBezTo>
                    <a:pt x="20" y="34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5"/>
                    <a:pt x="22" y="34"/>
                    <a:pt x="22" y="34"/>
                  </a:cubicBezTo>
                  <a:cubicBezTo>
                    <a:pt x="22" y="33"/>
                    <a:pt x="22" y="33"/>
                    <a:pt x="22" y="3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3" name="Freeform 41030"/>
            <p:cNvSpPr>
              <a:spLocks/>
            </p:cNvSpPr>
            <p:nvPr/>
          </p:nvSpPr>
          <p:spPr bwMode="auto">
            <a:xfrm>
              <a:off x="4117" y="998"/>
              <a:ext cx="33" cy="73"/>
            </a:xfrm>
            <a:custGeom>
              <a:avLst/>
              <a:gdLst>
                <a:gd name="T0" fmla="*/ 5 w 19"/>
                <a:gd name="T1" fmla="*/ 71 h 42"/>
                <a:gd name="T2" fmla="*/ 9 w 19"/>
                <a:gd name="T3" fmla="*/ 68 h 42"/>
                <a:gd name="T4" fmla="*/ 14 w 19"/>
                <a:gd name="T5" fmla="*/ 68 h 42"/>
                <a:gd name="T6" fmla="*/ 23 w 19"/>
                <a:gd name="T7" fmla="*/ 68 h 42"/>
                <a:gd name="T8" fmla="*/ 24 w 19"/>
                <a:gd name="T9" fmla="*/ 66 h 42"/>
                <a:gd name="T10" fmla="*/ 23 w 19"/>
                <a:gd name="T11" fmla="*/ 63 h 42"/>
                <a:gd name="T12" fmla="*/ 23 w 19"/>
                <a:gd name="T13" fmla="*/ 57 h 42"/>
                <a:gd name="T14" fmla="*/ 24 w 19"/>
                <a:gd name="T15" fmla="*/ 54 h 42"/>
                <a:gd name="T16" fmla="*/ 24 w 19"/>
                <a:gd name="T17" fmla="*/ 49 h 42"/>
                <a:gd name="T18" fmla="*/ 28 w 19"/>
                <a:gd name="T19" fmla="*/ 45 h 42"/>
                <a:gd name="T20" fmla="*/ 30 w 19"/>
                <a:gd name="T21" fmla="*/ 43 h 42"/>
                <a:gd name="T22" fmla="*/ 33 w 19"/>
                <a:gd name="T23" fmla="*/ 40 h 42"/>
                <a:gd name="T24" fmla="*/ 30 w 19"/>
                <a:gd name="T25" fmla="*/ 37 h 42"/>
                <a:gd name="T26" fmla="*/ 24 w 19"/>
                <a:gd name="T27" fmla="*/ 37 h 42"/>
                <a:gd name="T28" fmla="*/ 23 w 19"/>
                <a:gd name="T29" fmla="*/ 35 h 42"/>
                <a:gd name="T30" fmla="*/ 23 w 19"/>
                <a:gd name="T31" fmla="*/ 30 h 42"/>
                <a:gd name="T32" fmla="*/ 23 w 19"/>
                <a:gd name="T33" fmla="*/ 23 h 42"/>
                <a:gd name="T34" fmla="*/ 23 w 19"/>
                <a:gd name="T35" fmla="*/ 17 h 42"/>
                <a:gd name="T36" fmla="*/ 24 w 19"/>
                <a:gd name="T37" fmla="*/ 14 h 42"/>
                <a:gd name="T38" fmla="*/ 28 w 19"/>
                <a:gd name="T39" fmla="*/ 12 h 42"/>
                <a:gd name="T40" fmla="*/ 30 w 19"/>
                <a:gd name="T41" fmla="*/ 9 h 42"/>
                <a:gd name="T42" fmla="*/ 30 w 19"/>
                <a:gd name="T43" fmla="*/ 3 h 42"/>
                <a:gd name="T44" fmla="*/ 28 w 19"/>
                <a:gd name="T45" fmla="*/ 0 h 42"/>
                <a:gd name="T46" fmla="*/ 24 w 19"/>
                <a:gd name="T47" fmla="*/ 3 h 42"/>
                <a:gd name="T48" fmla="*/ 23 w 19"/>
                <a:gd name="T49" fmla="*/ 7 h 42"/>
                <a:gd name="T50" fmla="*/ 23 w 19"/>
                <a:gd name="T51" fmla="*/ 12 h 42"/>
                <a:gd name="T52" fmla="*/ 19 w 19"/>
                <a:gd name="T53" fmla="*/ 14 h 42"/>
                <a:gd name="T54" fmla="*/ 17 w 19"/>
                <a:gd name="T55" fmla="*/ 17 h 42"/>
                <a:gd name="T56" fmla="*/ 14 w 19"/>
                <a:gd name="T57" fmla="*/ 21 h 42"/>
                <a:gd name="T58" fmla="*/ 10 w 19"/>
                <a:gd name="T59" fmla="*/ 23 h 42"/>
                <a:gd name="T60" fmla="*/ 10 w 19"/>
                <a:gd name="T61" fmla="*/ 30 h 42"/>
                <a:gd name="T62" fmla="*/ 14 w 19"/>
                <a:gd name="T63" fmla="*/ 31 h 42"/>
                <a:gd name="T64" fmla="*/ 17 w 19"/>
                <a:gd name="T65" fmla="*/ 35 h 42"/>
                <a:gd name="T66" fmla="*/ 19 w 19"/>
                <a:gd name="T67" fmla="*/ 37 h 42"/>
                <a:gd name="T68" fmla="*/ 17 w 19"/>
                <a:gd name="T69" fmla="*/ 40 h 42"/>
                <a:gd name="T70" fmla="*/ 14 w 19"/>
                <a:gd name="T71" fmla="*/ 43 h 42"/>
                <a:gd name="T72" fmla="*/ 10 w 19"/>
                <a:gd name="T73" fmla="*/ 45 h 42"/>
                <a:gd name="T74" fmla="*/ 10 w 19"/>
                <a:gd name="T75" fmla="*/ 50 h 42"/>
                <a:gd name="T76" fmla="*/ 14 w 19"/>
                <a:gd name="T77" fmla="*/ 54 h 42"/>
                <a:gd name="T78" fmla="*/ 17 w 19"/>
                <a:gd name="T79" fmla="*/ 50 h 42"/>
                <a:gd name="T80" fmla="*/ 19 w 19"/>
                <a:gd name="T81" fmla="*/ 49 h 42"/>
                <a:gd name="T82" fmla="*/ 19 w 19"/>
                <a:gd name="T83" fmla="*/ 54 h 42"/>
                <a:gd name="T84" fmla="*/ 17 w 19"/>
                <a:gd name="T85" fmla="*/ 57 h 42"/>
                <a:gd name="T86" fmla="*/ 10 w 19"/>
                <a:gd name="T87" fmla="*/ 57 h 42"/>
                <a:gd name="T88" fmla="*/ 9 w 19"/>
                <a:gd name="T89" fmla="*/ 59 h 42"/>
                <a:gd name="T90" fmla="*/ 5 w 19"/>
                <a:gd name="T91" fmla="*/ 63 h 42"/>
                <a:gd name="T92" fmla="*/ 3 w 19"/>
                <a:gd name="T93" fmla="*/ 66 h 42"/>
                <a:gd name="T94" fmla="*/ 0 w 19"/>
                <a:gd name="T95" fmla="*/ 68 h 42"/>
                <a:gd name="T96" fmla="*/ 0 w 19"/>
                <a:gd name="T97" fmla="*/ 73 h 42"/>
                <a:gd name="T98" fmla="*/ 3 w 19"/>
                <a:gd name="T99" fmla="*/ 71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9" h="42">
                  <a:moveTo>
                    <a:pt x="2" y="41"/>
                  </a:moveTo>
                  <a:cubicBezTo>
                    <a:pt x="2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5" y="40"/>
                    <a:pt x="5" y="40"/>
                    <a:pt x="5" y="39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39"/>
                    <a:pt x="7" y="39"/>
                    <a:pt x="8" y="39"/>
                  </a:cubicBezTo>
                  <a:cubicBezTo>
                    <a:pt x="9" y="39"/>
                    <a:pt x="9" y="39"/>
                    <a:pt x="10" y="39"/>
                  </a:cubicBezTo>
                  <a:cubicBezTo>
                    <a:pt x="11" y="39"/>
                    <a:pt x="12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3" y="38"/>
                    <a:pt x="14" y="38"/>
                    <a:pt x="14" y="38"/>
                  </a:cubicBezTo>
                  <a:cubicBezTo>
                    <a:pt x="14" y="37"/>
                    <a:pt x="14" y="36"/>
                    <a:pt x="14" y="36"/>
                  </a:cubicBezTo>
                  <a:cubicBezTo>
                    <a:pt x="14" y="36"/>
                    <a:pt x="13" y="36"/>
                    <a:pt x="13" y="36"/>
                  </a:cubicBezTo>
                  <a:cubicBezTo>
                    <a:pt x="13" y="35"/>
                    <a:pt x="13" y="35"/>
                    <a:pt x="13" y="34"/>
                  </a:cubicBezTo>
                  <a:cubicBezTo>
                    <a:pt x="13" y="34"/>
                    <a:pt x="13" y="33"/>
                    <a:pt x="13" y="33"/>
                  </a:cubicBezTo>
                  <a:cubicBezTo>
                    <a:pt x="13" y="32"/>
                    <a:pt x="13" y="32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29"/>
                  </a:cubicBezTo>
                  <a:cubicBezTo>
                    <a:pt x="14" y="29"/>
                    <a:pt x="14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ubicBezTo>
                    <a:pt x="15" y="26"/>
                    <a:pt x="15" y="26"/>
                    <a:pt x="16" y="26"/>
                  </a:cubicBez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4"/>
                    <a:pt x="17" y="23"/>
                    <a:pt x="17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2"/>
                    <a:pt x="19" y="22"/>
                    <a:pt x="19" y="21"/>
                  </a:cubicBezTo>
                  <a:cubicBezTo>
                    <a:pt x="18" y="21"/>
                    <a:pt x="18" y="21"/>
                    <a:pt x="17" y="21"/>
                  </a:cubicBezTo>
                  <a:cubicBezTo>
                    <a:pt x="17" y="21"/>
                    <a:pt x="16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4" y="21"/>
                    <a:pt x="14" y="20"/>
                    <a:pt x="14" y="20"/>
                  </a:cubicBezTo>
                  <a:cubicBezTo>
                    <a:pt x="14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8"/>
                  </a:cubicBezTo>
                  <a:cubicBezTo>
                    <a:pt x="13" y="18"/>
                    <a:pt x="13" y="17"/>
                    <a:pt x="13" y="17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13"/>
                    <a:pt x="13" y="12"/>
                    <a:pt x="13" y="12"/>
                  </a:cubicBezTo>
                  <a:cubicBezTo>
                    <a:pt x="13" y="11"/>
                    <a:pt x="13" y="11"/>
                    <a:pt x="13" y="10"/>
                  </a:cubicBezTo>
                  <a:cubicBezTo>
                    <a:pt x="13" y="10"/>
                    <a:pt x="13" y="9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7" y="2"/>
                    <a:pt x="17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3" y="6"/>
                    <a:pt x="13" y="6"/>
                    <a:pt x="13" y="7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6" y="15"/>
                    <a:pt x="6" y="16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1"/>
                  </a:cubicBezTo>
                  <a:cubicBezTo>
                    <a:pt x="11" y="22"/>
                    <a:pt x="11" y="22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4"/>
                    <a:pt x="10" y="25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5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6" y="27"/>
                    <a:pt x="6" y="27"/>
                    <a:pt x="6" y="28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7" y="31"/>
                    <a:pt x="7" y="31"/>
                    <a:pt x="8" y="31"/>
                  </a:cubicBezTo>
                  <a:cubicBezTo>
                    <a:pt x="8" y="31"/>
                    <a:pt x="8" y="30"/>
                    <a:pt x="8" y="29"/>
                  </a:cubicBezTo>
                  <a:cubicBezTo>
                    <a:pt x="9" y="29"/>
                    <a:pt x="9" y="29"/>
                    <a:pt x="10" y="29"/>
                  </a:cubicBezTo>
                  <a:cubicBezTo>
                    <a:pt x="10" y="29"/>
                    <a:pt x="10" y="28"/>
                    <a:pt x="10" y="28"/>
                  </a:cubicBezTo>
                  <a:cubicBezTo>
                    <a:pt x="10" y="28"/>
                    <a:pt x="11" y="28"/>
                    <a:pt x="11" y="28"/>
                  </a:cubicBezTo>
                  <a:cubicBezTo>
                    <a:pt x="11" y="28"/>
                    <a:pt x="11" y="29"/>
                    <a:pt x="11" y="29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0" y="33"/>
                    <a:pt x="10" y="33"/>
                  </a:cubicBezTo>
                  <a:cubicBezTo>
                    <a:pt x="9" y="33"/>
                    <a:pt x="9" y="33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6" y="33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4" y="36"/>
                    <a:pt x="4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2" y="36"/>
                    <a:pt x="2" y="37"/>
                    <a:pt x="2" y="38"/>
                  </a:cubicBezTo>
                  <a:cubicBezTo>
                    <a:pt x="2" y="38"/>
                    <a:pt x="2" y="39"/>
                    <a:pt x="2" y="39"/>
                  </a:cubicBezTo>
                  <a:cubicBezTo>
                    <a:pt x="1" y="39"/>
                    <a:pt x="1" y="39"/>
                    <a:pt x="0" y="39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1" y="42"/>
                    <a:pt x="1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4" name="Freeform 41031"/>
            <p:cNvSpPr>
              <a:spLocks/>
            </p:cNvSpPr>
            <p:nvPr/>
          </p:nvSpPr>
          <p:spPr bwMode="auto">
            <a:xfrm>
              <a:off x="4265" y="1193"/>
              <a:ext cx="29" cy="24"/>
            </a:xfrm>
            <a:custGeom>
              <a:avLst/>
              <a:gdLst>
                <a:gd name="T0" fmla="*/ 24 w 17"/>
                <a:gd name="T1" fmla="*/ 14 h 14"/>
                <a:gd name="T2" fmla="*/ 20 w 17"/>
                <a:gd name="T3" fmla="*/ 14 h 14"/>
                <a:gd name="T4" fmla="*/ 19 w 17"/>
                <a:gd name="T5" fmla="*/ 14 h 14"/>
                <a:gd name="T6" fmla="*/ 19 w 17"/>
                <a:gd name="T7" fmla="*/ 10 h 14"/>
                <a:gd name="T8" fmla="*/ 15 w 17"/>
                <a:gd name="T9" fmla="*/ 10 h 14"/>
                <a:gd name="T10" fmla="*/ 14 w 17"/>
                <a:gd name="T11" fmla="*/ 10 h 14"/>
                <a:gd name="T12" fmla="*/ 10 w 17"/>
                <a:gd name="T13" fmla="*/ 10 h 14"/>
                <a:gd name="T14" fmla="*/ 10 w 17"/>
                <a:gd name="T15" fmla="*/ 7 h 14"/>
                <a:gd name="T16" fmla="*/ 7 w 17"/>
                <a:gd name="T17" fmla="*/ 7 h 14"/>
                <a:gd name="T18" fmla="*/ 7 w 17"/>
                <a:gd name="T19" fmla="*/ 5 h 14"/>
                <a:gd name="T20" fmla="*/ 7 w 17"/>
                <a:gd name="T21" fmla="*/ 2 h 14"/>
                <a:gd name="T22" fmla="*/ 5 w 17"/>
                <a:gd name="T23" fmla="*/ 2 h 14"/>
                <a:gd name="T24" fmla="*/ 5 w 17"/>
                <a:gd name="T25" fmla="*/ 0 h 14"/>
                <a:gd name="T26" fmla="*/ 2 w 17"/>
                <a:gd name="T27" fmla="*/ 0 h 14"/>
                <a:gd name="T28" fmla="*/ 0 w 17"/>
                <a:gd name="T29" fmla="*/ 0 h 14"/>
                <a:gd name="T30" fmla="*/ 0 w 17"/>
                <a:gd name="T31" fmla="*/ 2 h 14"/>
                <a:gd name="T32" fmla="*/ 0 w 17"/>
                <a:gd name="T33" fmla="*/ 5 h 14"/>
                <a:gd name="T34" fmla="*/ 0 w 17"/>
                <a:gd name="T35" fmla="*/ 7 h 14"/>
                <a:gd name="T36" fmla="*/ 2 w 17"/>
                <a:gd name="T37" fmla="*/ 7 h 14"/>
                <a:gd name="T38" fmla="*/ 2 w 17"/>
                <a:gd name="T39" fmla="*/ 10 h 14"/>
                <a:gd name="T40" fmla="*/ 5 w 17"/>
                <a:gd name="T41" fmla="*/ 10 h 14"/>
                <a:gd name="T42" fmla="*/ 5 w 17"/>
                <a:gd name="T43" fmla="*/ 14 h 14"/>
                <a:gd name="T44" fmla="*/ 7 w 17"/>
                <a:gd name="T45" fmla="*/ 14 h 14"/>
                <a:gd name="T46" fmla="*/ 7 w 17"/>
                <a:gd name="T47" fmla="*/ 15 h 14"/>
                <a:gd name="T48" fmla="*/ 10 w 17"/>
                <a:gd name="T49" fmla="*/ 15 h 14"/>
                <a:gd name="T50" fmla="*/ 14 w 17"/>
                <a:gd name="T51" fmla="*/ 15 h 14"/>
                <a:gd name="T52" fmla="*/ 15 w 17"/>
                <a:gd name="T53" fmla="*/ 15 h 14"/>
                <a:gd name="T54" fmla="*/ 15 w 17"/>
                <a:gd name="T55" fmla="*/ 19 h 14"/>
                <a:gd name="T56" fmla="*/ 15 w 17"/>
                <a:gd name="T57" fmla="*/ 22 h 14"/>
                <a:gd name="T58" fmla="*/ 15 w 17"/>
                <a:gd name="T59" fmla="*/ 24 h 14"/>
                <a:gd name="T60" fmla="*/ 19 w 17"/>
                <a:gd name="T61" fmla="*/ 24 h 14"/>
                <a:gd name="T62" fmla="*/ 20 w 17"/>
                <a:gd name="T63" fmla="*/ 24 h 14"/>
                <a:gd name="T64" fmla="*/ 24 w 17"/>
                <a:gd name="T65" fmla="*/ 24 h 14"/>
                <a:gd name="T66" fmla="*/ 24 w 17"/>
                <a:gd name="T67" fmla="*/ 22 h 14"/>
                <a:gd name="T68" fmla="*/ 24 w 17"/>
                <a:gd name="T69" fmla="*/ 19 h 14"/>
                <a:gd name="T70" fmla="*/ 26 w 17"/>
                <a:gd name="T71" fmla="*/ 19 h 14"/>
                <a:gd name="T72" fmla="*/ 26 w 17"/>
                <a:gd name="T73" fmla="*/ 15 h 14"/>
                <a:gd name="T74" fmla="*/ 29 w 17"/>
                <a:gd name="T75" fmla="*/ 15 h 14"/>
                <a:gd name="T76" fmla="*/ 29 w 17"/>
                <a:gd name="T77" fmla="*/ 14 h 14"/>
                <a:gd name="T78" fmla="*/ 26 w 17"/>
                <a:gd name="T79" fmla="*/ 14 h 14"/>
                <a:gd name="T80" fmla="*/ 24 w 17"/>
                <a:gd name="T81" fmla="*/ 14 h 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7" h="14">
                  <a:moveTo>
                    <a:pt x="14" y="8"/>
                  </a:move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2"/>
                    <a:pt x="9" y="12"/>
                    <a:pt x="9" y="13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7" y="8"/>
                    <a:pt x="17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5" name="Freeform 41032"/>
            <p:cNvSpPr>
              <a:spLocks/>
            </p:cNvSpPr>
            <p:nvPr/>
          </p:nvSpPr>
          <p:spPr bwMode="auto">
            <a:xfrm>
              <a:off x="4111" y="1066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6" name="Freeform 41033"/>
            <p:cNvSpPr>
              <a:spLocks/>
            </p:cNvSpPr>
            <p:nvPr/>
          </p:nvSpPr>
          <p:spPr bwMode="auto">
            <a:xfrm>
              <a:off x="4103" y="1043"/>
              <a:ext cx="3" cy="5"/>
            </a:xfrm>
            <a:custGeom>
              <a:avLst/>
              <a:gdLst>
                <a:gd name="T0" fmla="*/ 3 w 2"/>
                <a:gd name="T1" fmla="*/ 3 h 3"/>
                <a:gd name="T2" fmla="*/ 3 w 2"/>
                <a:gd name="T3" fmla="*/ 0 h 3"/>
                <a:gd name="T4" fmla="*/ 0 w 2"/>
                <a:gd name="T5" fmla="*/ 0 h 3"/>
                <a:gd name="T6" fmla="*/ 0 w 2"/>
                <a:gd name="T7" fmla="*/ 3 h 3"/>
                <a:gd name="T8" fmla="*/ 0 w 2"/>
                <a:gd name="T9" fmla="*/ 5 h 3"/>
                <a:gd name="T10" fmla="*/ 3 w 2"/>
                <a:gd name="T11" fmla="*/ 5 h 3"/>
                <a:gd name="T12" fmla="*/ 3 w 2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7" name="Freeform 41034"/>
            <p:cNvSpPr>
              <a:spLocks/>
            </p:cNvSpPr>
            <p:nvPr/>
          </p:nvSpPr>
          <p:spPr bwMode="auto">
            <a:xfrm>
              <a:off x="4106" y="1048"/>
              <a:ext cx="5" cy="13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9 h 7"/>
                <a:gd name="T4" fmla="*/ 2 w 3"/>
                <a:gd name="T5" fmla="*/ 9 h 7"/>
                <a:gd name="T6" fmla="*/ 2 w 3"/>
                <a:gd name="T7" fmla="*/ 13 h 7"/>
                <a:gd name="T8" fmla="*/ 5 w 3"/>
                <a:gd name="T9" fmla="*/ 13 h 7"/>
                <a:gd name="T10" fmla="*/ 5 w 3"/>
                <a:gd name="T11" fmla="*/ 9 h 7"/>
                <a:gd name="T12" fmla="*/ 5 w 3"/>
                <a:gd name="T13" fmla="*/ 7 h 7"/>
                <a:gd name="T14" fmla="*/ 2 w 3"/>
                <a:gd name="T15" fmla="*/ 7 h 7"/>
                <a:gd name="T16" fmla="*/ 2 w 3"/>
                <a:gd name="T17" fmla="*/ 4 h 7"/>
                <a:gd name="T18" fmla="*/ 2 w 3"/>
                <a:gd name="T19" fmla="*/ 0 h 7"/>
                <a:gd name="T20" fmla="*/ 0 w 3"/>
                <a:gd name="T21" fmla="*/ 0 h 7"/>
                <a:gd name="T22" fmla="*/ 0 w 3"/>
                <a:gd name="T23" fmla="*/ 4 h 7"/>
                <a:gd name="T24" fmla="*/ 0 w 3"/>
                <a:gd name="T25" fmla="*/ 7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7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8" name="Freeform 41035"/>
            <p:cNvSpPr>
              <a:spLocks/>
            </p:cNvSpPr>
            <p:nvPr/>
          </p:nvSpPr>
          <p:spPr bwMode="auto">
            <a:xfrm>
              <a:off x="3782" y="1395"/>
              <a:ext cx="2" cy="3"/>
            </a:xfrm>
            <a:custGeom>
              <a:avLst/>
              <a:gdLst>
                <a:gd name="T0" fmla="*/ 0 w 1"/>
                <a:gd name="T1" fmla="*/ 3 h 2"/>
                <a:gd name="T2" fmla="*/ 2 w 1"/>
                <a:gd name="T3" fmla="*/ 3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9" name="Freeform 41036"/>
            <p:cNvSpPr>
              <a:spLocks/>
            </p:cNvSpPr>
            <p:nvPr/>
          </p:nvSpPr>
          <p:spPr bwMode="auto">
            <a:xfrm>
              <a:off x="3739" y="937"/>
              <a:ext cx="21" cy="10"/>
            </a:xfrm>
            <a:custGeom>
              <a:avLst/>
              <a:gdLst>
                <a:gd name="T0" fmla="*/ 2 w 12"/>
                <a:gd name="T1" fmla="*/ 5 h 6"/>
                <a:gd name="T2" fmla="*/ 5 w 12"/>
                <a:gd name="T3" fmla="*/ 5 h 6"/>
                <a:gd name="T4" fmla="*/ 7 w 12"/>
                <a:gd name="T5" fmla="*/ 5 h 6"/>
                <a:gd name="T6" fmla="*/ 7 w 12"/>
                <a:gd name="T7" fmla="*/ 8 h 6"/>
                <a:gd name="T8" fmla="*/ 11 w 12"/>
                <a:gd name="T9" fmla="*/ 8 h 6"/>
                <a:gd name="T10" fmla="*/ 12 w 12"/>
                <a:gd name="T11" fmla="*/ 8 h 6"/>
                <a:gd name="T12" fmla="*/ 12 w 12"/>
                <a:gd name="T13" fmla="*/ 10 h 6"/>
                <a:gd name="T14" fmla="*/ 16 w 12"/>
                <a:gd name="T15" fmla="*/ 10 h 6"/>
                <a:gd name="T16" fmla="*/ 19 w 12"/>
                <a:gd name="T17" fmla="*/ 10 h 6"/>
                <a:gd name="T18" fmla="*/ 19 w 12"/>
                <a:gd name="T19" fmla="*/ 8 h 6"/>
                <a:gd name="T20" fmla="*/ 21 w 12"/>
                <a:gd name="T21" fmla="*/ 8 h 6"/>
                <a:gd name="T22" fmla="*/ 21 w 12"/>
                <a:gd name="T23" fmla="*/ 5 h 6"/>
                <a:gd name="T24" fmla="*/ 19 w 12"/>
                <a:gd name="T25" fmla="*/ 5 h 6"/>
                <a:gd name="T26" fmla="*/ 19 w 12"/>
                <a:gd name="T27" fmla="*/ 2 h 6"/>
                <a:gd name="T28" fmla="*/ 16 w 12"/>
                <a:gd name="T29" fmla="*/ 2 h 6"/>
                <a:gd name="T30" fmla="*/ 12 w 12"/>
                <a:gd name="T31" fmla="*/ 2 h 6"/>
                <a:gd name="T32" fmla="*/ 11 w 12"/>
                <a:gd name="T33" fmla="*/ 2 h 6"/>
                <a:gd name="T34" fmla="*/ 7 w 12"/>
                <a:gd name="T35" fmla="*/ 2 h 6"/>
                <a:gd name="T36" fmla="*/ 5 w 12"/>
                <a:gd name="T37" fmla="*/ 2 h 6"/>
                <a:gd name="T38" fmla="*/ 5 w 12"/>
                <a:gd name="T39" fmla="*/ 0 h 6"/>
                <a:gd name="T40" fmla="*/ 2 w 12"/>
                <a:gd name="T41" fmla="*/ 0 h 6"/>
                <a:gd name="T42" fmla="*/ 0 w 12"/>
                <a:gd name="T43" fmla="*/ 0 h 6"/>
                <a:gd name="T44" fmla="*/ 0 w 12"/>
                <a:gd name="T45" fmla="*/ 2 h 6"/>
                <a:gd name="T46" fmla="*/ 2 w 12"/>
                <a:gd name="T47" fmla="*/ 2 h 6"/>
                <a:gd name="T48" fmla="*/ 2 w 12"/>
                <a:gd name="T49" fmla="*/ 5 h 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" h="6">
                  <a:moveTo>
                    <a:pt x="1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1" y="5"/>
                    <a:pt x="12" y="5"/>
                    <a:pt x="12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1" y="3"/>
                    <a:pt x="11" y="2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0" name="Freeform 41037"/>
            <p:cNvSpPr>
              <a:spLocks/>
            </p:cNvSpPr>
            <p:nvPr/>
          </p:nvSpPr>
          <p:spPr bwMode="auto">
            <a:xfrm>
              <a:off x="3765" y="939"/>
              <a:ext cx="9" cy="12"/>
            </a:xfrm>
            <a:custGeom>
              <a:avLst/>
              <a:gdLst>
                <a:gd name="T0" fmla="*/ 4 w 5"/>
                <a:gd name="T1" fmla="*/ 9 h 7"/>
                <a:gd name="T2" fmla="*/ 7 w 5"/>
                <a:gd name="T3" fmla="*/ 9 h 7"/>
                <a:gd name="T4" fmla="*/ 9 w 5"/>
                <a:gd name="T5" fmla="*/ 9 h 7"/>
                <a:gd name="T6" fmla="*/ 9 w 5"/>
                <a:gd name="T7" fmla="*/ 7 h 7"/>
                <a:gd name="T8" fmla="*/ 9 w 5"/>
                <a:gd name="T9" fmla="*/ 3 h 7"/>
                <a:gd name="T10" fmla="*/ 9 w 5"/>
                <a:gd name="T11" fmla="*/ 0 h 7"/>
                <a:gd name="T12" fmla="*/ 7 w 5"/>
                <a:gd name="T13" fmla="*/ 0 h 7"/>
                <a:gd name="T14" fmla="*/ 7 w 5"/>
                <a:gd name="T15" fmla="*/ 3 h 7"/>
                <a:gd name="T16" fmla="*/ 7 w 5"/>
                <a:gd name="T17" fmla="*/ 7 h 7"/>
                <a:gd name="T18" fmla="*/ 4 w 5"/>
                <a:gd name="T19" fmla="*/ 7 h 7"/>
                <a:gd name="T20" fmla="*/ 0 w 5"/>
                <a:gd name="T21" fmla="*/ 7 h 7"/>
                <a:gd name="T22" fmla="*/ 0 w 5"/>
                <a:gd name="T23" fmla="*/ 9 h 7"/>
                <a:gd name="T24" fmla="*/ 0 w 5"/>
                <a:gd name="T25" fmla="*/ 12 h 7"/>
                <a:gd name="T26" fmla="*/ 4 w 5"/>
                <a:gd name="T27" fmla="*/ 12 h 7"/>
                <a:gd name="T28" fmla="*/ 4 w 5"/>
                <a:gd name="T29" fmla="*/ 9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" h="7">
                  <a:moveTo>
                    <a:pt x="2" y="5"/>
                  </a:move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1" name="Freeform 41038"/>
            <p:cNvSpPr>
              <a:spLocks/>
            </p:cNvSpPr>
            <p:nvPr/>
          </p:nvSpPr>
          <p:spPr bwMode="auto">
            <a:xfrm>
              <a:off x="3828" y="860"/>
              <a:ext cx="14" cy="13"/>
            </a:xfrm>
            <a:custGeom>
              <a:avLst/>
              <a:gdLst>
                <a:gd name="T0" fmla="*/ 4 w 8"/>
                <a:gd name="T1" fmla="*/ 7 h 7"/>
                <a:gd name="T2" fmla="*/ 4 w 8"/>
                <a:gd name="T3" fmla="*/ 9 h 7"/>
                <a:gd name="T4" fmla="*/ 4 w 8"/>
                <a:gd name="T5" fmla="*/ 13 h 7"/>
                <a:gd name="T6" fmla="*/ 5 w 8"/>
                <a:gd name="T7" fmla="*/ 13 h 7"/>
                <a:gd name="T8" fmla="*/ 9 w 8"/>
                <a:gd name="T9" fmla="*/ 13 h 7"/>
                <a:gd name="T10" fmla="*/ 9 w 8"/>
                <a:gd name="T11" fmla="*/ 9 h 7"/>
                <a:gd name="T12" fmla="*/ 5 w 8"/>
                <a:gd name="T13" fmla="*/ 9 h 7"/>
                <a:gd name="T14" fmla="*/ 5 w 8"/>
                <a:gd name="T15" fmla="*/ 7 h 7"/>
                <a:gd name="T16" fmla="*/ 5 w 8"/>
                <a:gd name="T17" fmla="*/ 4 h 7"/>
                <a:gd name="T18" fmla="*/ 9 w 8"/>
                <a:gd name="T19" fmla="*/ 4 h 7"/>
                <a:gd name="T20" fmla="*/ 12 w 8"/>
                <a:gd name="T21" fmla="*/ 4 h 7"/>
                <a:gd name="T22" fmla="*/ 14 w 8"/>
                <a:gd name="T23" fmla="*/ 4 h 7"/>
                <a:gd name="T24" fmla="*/ 14 w 8"/>
                <a:gd name="T25" fmla="*/ 0 h 7"/>
                <a:gd name="T26" fmla="*/ 12 w 8"/>
                <a:gd name="T27" fmla="*/ 0 h 7"/>
                <a:gd name="T28" fmla="*/ 9 w 8"/>
                <a:gd name="T29" fmla="*/ 0 h 7"/>
                <a:gd name="T30" fmla="*/ 5 w 8"/>
                <a:gd name="T31" fmla="*/ 0 h 7"/>
                <a:gd name="T32" fmla="*/ 4 w 8"/>
                <a:gd name="T33" fmla="*/ 0 h 7"/>
                <a:gd name="T34" fmla="*/ 0 w 8"/>
                <a:gd name="T35" fmla="*/ 0 h 7"/>
                <a:gd name="T36" fmla="*/ 0 w 8"/>
                <a:gd name="T37" fmla="*/ 4 h 7"/>
                <a:gd name="T38" fmla="*/ 4 w 8"/>
                <a:gd name="T39" fmla="*/ 4 h 7"/>
                <a:gd name="T40" fmla="*/ 4 w 8"/>
                <a:gd name="T41" fmla="*/ 7 h 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" h="7">
                  <a:moveTo>
                    <a:pt x="2" y="4"/>
                  </a:moveTo>
                  <a:cubicBezTo>
                    <a:pt x="2" y="4"/>
                    <a:pt x="2" y="5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2" name="Freeform 41039"/>
            <p:cNvSpPr>
              <a:spLocks/>
            </p:cNvSpPr>
            <p:nvPr/>
          </p:nvSpPr>
          <p:spPr bwMode="auto">
            <a:xfrm>
              <a:off x="4045" y="1069"/>
              <a:ext cx="9" cy="14"/>
            </a:xfrm>
            <a:custGeom>
              <a:avLst/>
              <a:gdLst>
                <a:gd name="T0" fmla="*/ 4 w 5"/>
                <a:gd name="T1" fmla="*/ 11 h 8"/>
                <a:gd name="T2" fmla="*/ 4 w 5"/>
                <a:gd name="T3" fmla="*/ 9 h 8"/>
                <a:gd name="T4" fmla="*/ 4 w 5"/>
                <a:gd name="T5" fmla="*/ 5 h 8"/>
                <a:gd name="T6" fmla="*/ 7 w 5"/>
                <a:gd name="T7" fmla="*/ 5 h 8"/>
                <a:gd name="T8" fmla="*/ 9 w 5"/>
                <a:gd name="T9" fmla="*/ 5 h 8"/>
                <a:gd name="T10" fmla="*/ 9 w 5"/>
                <a:gd name="T11" fmla="*/ 2 h 8"/>
                <a:gd name="T12" fmla="*/ 7 w 5"/>
                <a:gd name="T13" fmla="*/ 2 h 8"/>
                <a:gd name="T14" fmla="*/ 7 w 5"/>
                <a:gd name="T15" fmla="*/ 0 h 8"/>
                <a:gd name="T16" fmla="*/ 4 w 5"/>
                <a:gd name="T17" fmla="*/ 0 h 8"/>
                <a:gd name="T18" fmla="*/ 4 w 5"/>
                <a:gd name="T19" fmla="*/ 2 h 8"/>
                <a:gd name="T20" fmla="*/ 0 w 5"/>
                <a:gd name="T21" fmla="*/ 2 h 8"/>
                <a:gd name="T22" fmla="*/ 0 w 5"/>
                <a:gd name="T23" fmla="*/ 5 h 8"/>
                <a:gd name="T24" fmla="*/ 0 w 5"/>
                <a:gd name="T25" fmla="*/ 9 h 8"/>
                <a:gd name="T26" fmla="*/ 0 w 5"/>
                <a:gd name="T27" fmla="*/ 11 h 8"/>
                <a:gd name="T28" fmla="*/ 0 w 5"/>
                <a:gd name="T29" fmla="*/ 14 h 8"/>
                <a:gd name="T30" fmla="*/ 4 w 5"/>
                <a:gd name="T31" fmla="*/ 14 h 8"/>
                <a:gd name="T32" fmla="*/ 4 w 5"/>
                <a:gd name="T33" fmla="*/ 1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8">
                  <a:moveTo>
                    <a:pt x="2" y="6"/>
                  </a:move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7"/>
                    <a:pt x="2" y="7"/>
                    <a:pt x="2" y="6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3" name="Freeform 41040"/>
            <p:cNvSpPr>
              <a:spLocks/>
            </p:cNvSpPr>
            <p:nvPr/>
          </p:nvSpPr>
          <p:spPr bwMode="auto">
            <a:xfrm>
              <a:off x="3751" y="909"/>
              <a:ext cx="26" cy="28"/>
            </a:xfrm>
            <a:custGeom>
              <a:avLst/>
              <a:gdLst>
                <a:gd name="T0" fmla="*/ 0 w 15"/>
                <a:gd name="T1" fmla="*/ 11 h 16"/>
                <a:gd name="T2" fmla="*/ 0 w 15"/>
                <a:gd name="T3" fmla="*/ 14 h 16"/>
                <a:gd name="T4" fmla="*/ 3 w 15"/>
                <a:gd name="T5" fmla="*/ 14 h 16"/>
                <a:gd name="T6" fmla="*/ 3 w 15"/>
                <a:gd name="T7" fmla="*/ 18 h 16"/>
                <a:gd name="T8" fmla="*/ 7 w 15"/>
                <a:gd name="T9" fmla="*/ 18 h 16"/>
                <a:gd name="T10" fmla="*/ 7 w 15"/>
                <a:gd name="T11" fmla="*/ 19 h 16"/>
                <a:gd name="T12" fmla="*/ 7 w 15"/>
                <a:gd name="T13" fmla="*/ 23 h 16"/>
                <a:gd name="T14" fmla="*/ 7 w 15"/>
                <a:gd name="T15" fmla="*/ 25 h 16"/>
                <a:gd name="T16" fmla="*/ 3 w 15"/>
                <a:gd name="T17" fmla="*/ 25 h 16"/>
                <a:gd name="T18" fmla="*/ 0 w 15"/>
                <a:gd name="T19" fmla="*/ 25 h 16"/>
                <a:gd name="T20" fmla="*/ 0 w 15"/>
                <a:gd name="T21" fmla="*/ 28 h 16"/>
                <a:gd name="T22" fmla="*/ 3 w 15"/>
                <a:gd name="T23" fmla="*/ 28 h 16"/>
                <a:gd name="T24" fmla="*/ 7 w 15"/>
                <a:gd name="T25" fmla="*/ 28 h 16"/>
                <a:gd name="T26" fmla="*/ 9 w 15"/>
                <a:gd name="T27" fmla="*/ 28 h 16"/>
                <a:gd name="T28" fmla="*/ 12 w 15"/>
                <a:gd name="T29" fmla="*/ 28 h 16"/>
                <a:gd name="T30" fmla="*/ 12 w 15"/>
                <a:gd name="T31" fmla="*/ 25 h 16"/>
                <a:gd name="T32" fmla="*/ 14 w 15"/>
                <a:gd name="T33" fmla="*/ 25 h 16"/>
                <a:gd name="T34" fmla="*/ 17 w 15"/>
                <a:gd name="T35" fmla="*/ 25 h 16"/>
                <a:gd name="T36" fmla="*/ 17 w 15"/>
                <a:gd name="T37" fmla="*/ 28 h 16"/>
                <a:gd name="T38" fmla="*/ 21 w 15"/>
                <a:gd name="T39" fmla="*/ 28 h 16"/>
                <a:gd name="T40" fmla="*/ 21 w 15"/>
                <a:gd name="T41" fmla="*/ 25 h 16"/>
                <a:gd name="T42" fmla="*/ 21 w 15"/>
                <a:gd name="T43" fmla="*/ 23 h 16"/>
                <a:gd name="T44" fmla="*/ 21 w 15"/>
                <a:gd name="T45" fmla="*/ 19 h 16"/>
                <a:gd name="T46" fmla="*/ 21 w 15"/>
                <a:gd name="T47" fmla="*/ 18 h 16"/>
                <a:gd name="T48" fmla="*/ 23 w 15"/>
                <a:gd name="T49" fmla="*/ 18 h 16"/>
                <a:gd name="T50" fmla="*/ 23 w 15"/>
                <a:gd name="T51" fmla="*/ 14 h 16"/>
                <a:gd name="T52" fmla="*/ 26 w 15"/>
                <a:gd name="T53" fmla="*/ 14 h 16"/>
                <a:gd name="T54" fmla="*/ 26 w 15"/>
                <a:gd name="T55" fmla="*/ 11 h 16"/>
                <a:gd name="T56" fmla="*/ 23 w 15"/>
                <a:gd name="T57" fmla="*/ 11 h 16"/>
                <a:gd name="T58" fmla="*/ 21 w 15"/>
                <a:gd name="T59" fmla="*/ 11 h 16"/>
                <a:gd name="T60" fmla="*/ 21 w 15"/>
                <a:gd name="T61" fmla="*/ 14 h 16"/>
                <a:gd name="T62" fmla="*/ 17 w 15"/>
                <a:gd name="T63" fmla="*/ 14 h 16"/>
                <a:gd name="T64" fmla="*/ 14 w 15"/>
                <a:gd name="T65" fmla="*/ 14 h 16"/>
                <a:gd name="T66" fmla="*/ 14 w 15"/>
                <a:gd name="T67" fmla="*/ 11 h 16"/>
                <a:gd name="T68" fmla="*/ 14 w 15"/>
                <a:gd name="T69" fmla="*/ 9 h 16"/>
                <a:gd name="T70" fmla="*/ 14 w 15"/>
                <a:gd name="T71" fmla="*/ 5 h 16"/>
                <a:gd name="T72" fmla="*/ 12 w 15"/>
                <a:gd name="T73" fmla="*/ 5 h 16"/>
                <a:gd name="T74" fmla="*/ 12 w 15"/>
                <a:gd name="T75" fmla="*/ 2 h 16"/>
                <a:gd name="T76" fmla="*/ 10 w 15"/>
                <a:gd name="T77" fmla="*/ 2 h 16"/>
                <a:gd name="T78" fmla="*/ 10 w 15"/>
                <a:gd name="T79" fmla="*/ 2 h 16"/>
                <a:gd name="T80" fmla="*/ 9 w 15"/>
                <a:gd name="T81" fmla="*/ 2 h 16"/>
                <a:gd name="T82" fmla="*/ 9 w 15"/>
                <a:gd name="T83" fmla="*/ 0 h 16"/>
                <a:gd name="T84" fmla="*/ 9 w 15"/>
                <a:gd name="T85" fmla="*/ 0 h 16"/>
                <a:gd name="T86" fmla="*/ 0 w 15"/>
                <a:gd name="T87" fmla="*/ 9 h 16"/>
                <a:gd name="T88" fmla="*/ 0 w 15"/>
                <a:gd name="T89" fmla="*/ 9 h 16"/>
                <a:gd name="T90" fmla="*/ 0 w 15"/>
                <a:gd name="T91" fmla="*/ 11 h 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" h="16">
                  <a:moveTo>
                    <a:pt x="0" y="6"/>
                  </a:move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4" y="12"/>
                    <a:pt x="4" y="12"/>
                    <a:pt x="4" y="13"/>
                  </a:cubicBezTo>
                  <a:cubicBezTo>
                    <a:pt x="4" y="13"/>
                    <a:pt x="4" y="14"/>
                    <a:pt x="4" y="14"/>
                  </a:cubicBezTo>
                  <a:cubicBezTo>
                    <a:pt x="3" y="14"/>
                    <a:pt x="3" y="14"/>
                    <a:pt x="2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7" y="15"/>
                    <a:pt x="7" y="15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0" y="15"/>
                    <a:pt x="10" y="15"/>
                    <a:pt x="10" y="16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2"/>
                    <a:pt x="12" y="12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3" y="10"/>
                    <a:pt x="13" y="10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4" name="Freeform 41041"/>
            <p:cNvSpPr>
              <a:spLocks/>
            </p:cNvSpPr>
            <p:nvPr/>
          </p:nvSpPr>
          <p:spPr bwMode="auto">
            <a:xfrm>
              <a:off x="3737" y="934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5" name="Freeform 41042"/>
            <p:cNvSpPr>
              <a:spLocks/>
            </p:cNvSpPr>
            <p:nvPr/>
          </p:nvSpPr>
          <p:spPr bwMode="auto">
            <a:xfrm>
              <a:off x="3842" y="864"/>
              <a:ext cx="5" cy="5"/>
            </a:xfrm>
            <a:custGeom>
              <a:avLst/>
              <a:gdLst>
                <a:gd name="T0" fmla="*/ 0 w 3"/>
                <a:gd name="T1" fmla="*/ 5 h 3"/>
                <a:gd name="T2" fmla="*/ 3 w 3"/>
                <a:gd name="T3" fmla="*/ 5 h 3"/>
                <a:gd name="T4" fmla="*/ 5 w 3"/>
                <a:gd name="T5" fmla="*/ 5 h 3"/>
                <a:gd name="T6" fmla="*/ 5 w 3"/>
                <a:gd name="T7" fmla="*/ 3 h 3"/>
                <a:gd name="T8" fmla="*/ 3 w 3"/>
                <a:gd name="T9" fmla="*/ 3 h 3"/>
                <a:gd name="T10" fmla="*/ 3 w 3"/>
                <a:gd name="T11" fmla="*/ 0 h 3"/>
                <a:gd name="T12" fmla="*/ 0 w 3"/>
                <a:gd name="T13" fmla="*/ 0 h 3"/>
                <a:gd name="T14" fmla="*/ 0 w 3"/>
                <a:gd name="T15" fmla="*/ 3 h 3"/>
                <a:gd name="T16" fmla="*/ 0 w 3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6" name="Freeform 41043"/>
            <p:cNvSpPr>
              <a:spLocks/>
            </p:cNvSpPr>
            <p:nvPr/>
          </p:nvSpPr>
          <p:spPr bwMode="auto">
            <a:xfrm>
              <a:off x="4280" y="960"/>
              <a:ext cx="4" cy="1"/>
            </a:xfrm>
            <a:custGeom>
              <a:avLst/>
              <a:gdLst>
                <a:gd name="T0" fmla="*/ 4 w 2"/>
                <a:gd name="T1" fmla="*/ 1 h 1"/>
                <a:gd name="T2" fmla="*/ 4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4 w 2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7" name="Freeform 41044"/>
            <p:cNvSpPr>
              <a:spLocks noEditPoints="1"/>
            </p:cNvSpPr>
            <p:nvPr/>
          </p:nvSpPr>
          <p:spPr bwMode="auto">
            <a:xfrm>
              <a:off x="3648" y="1243"/>
              <a:ext cx="136" cy="260"/>
            </a:xfrm>
            <a:custGeom>
              <a:avLst/>
              <a:gdLst>
                <a:gd name="T0" fmla="*/ 136 w 78"/>
                <a:gd name="T1" fmla="*/ 253 h 149"/>
                <a:gd name="T2" fmla="*/ 136 w 78"/>
                <a:gd name="T3" fmla="*/ 244 h 149"/>
                <a:gd name="T4" fmla="*/ 134 w 78"/>
                <a:gd name="T5" fmla="*/ 239 h 149"/>
                <a:gd name="T6" fmla="*/ 134 w 78"/>
                <a:gd name="T7" fmla="*/ 230 h 149"/>
                <a:gd name="T8" fmla="*/ 134 w 78"/>
                <a:gd name="T9" fmla="*/ 222 h 149"/>
                <a:gd name="T10" fmla="*/ 134 w 78"/>
                <a:gd name="T11" fmla="*/ 213 h 149"/>
                <a:gd name="T12" fmla="*/ 134 w 78"/>
                <a:gd name="T13" fmla="*/ 211 h 149"/>
                <a:gd name="T14" fmla="*/ 134 w 78"/>
                <a:gd name="T15" fmla="*/ 202 h 149"/>
                <a:gd name="T16" fmla="*/ 131 w 78"/>
                <a:gd name="T17" fmla="*/ 197 h 149"/>
                <a:gd name="T18" fmla="*/ 134 w 78"/>
                <a:gd name="T19" fmla="*/ 190 h 149"/>
                <a:gd name="T20" fmla="*/ 131 w 78"/>
                <a:gd name="T21" fmla="*/ 185 h 149"/>
                <a:gd name="T22" fmla="*/ 131 w 78"/>
                <a:gd name="T23" fmla="*/ 176 h 149"/>
                <a:gd name="T24" fmla="*/ 126 w 78"/>
                <a:gd name="T25" fmla="*/ 174 h 149"/>
                <a:gd name="T26" fmla="*/ 124 w 78"/>
                <a:gd name="T27" fmla="*/ 168 h 149"/>
                <a:gd name="T28" fmla="*/ 117 w 78"/>
                <a:gd name="T29" fmla="*/ 166 h 149"/>
                <a:gd name="T30" fmla="*/ 110 w 78"/>
                <a:gd name="T31" fmla="*/ 166 h 149"/>
                <a:gd name="T32" fmla="*/ 106 w 78"/>
                <a:gd name="T33" fmla="*/ 161 h 149"/>
                <a:gd name="T34" fmla="*/ 103 w 78"/>
                <a:gd name="T35" fmla="*/ 155 h 149"/>
                <a:gd name="T36" fmla="*/ 101 w 78"/>
                <a:gd name="T37" fmla="*/ 148 h 149"/>
                <a:gd name="T38" fmla="*/ 98 w 78"/>
                <a:gd name="T39" fmla="*/ 143 h 149"/>
                <a:gd name="T40" fmla="*/ 96 w 78"/>
                <a:gd name="T41" fmla="*/ 138 h 149"/>
                <a:gd name="T42" fmla="*/ 92 w 78"/>
                <a:gd name="T43" fmla="*/ 133 h 149"/>
                <a:gd name="T44" fmla="*/ 91 w 78"/>
                <a:gd name="T45" fmla="*/ 126 h 149"/>
                <a:gd name="T46" fmla="*/ 87 w 78"/>
                <a:gd name="T47" fmla="*/ 120 h 149"/>
                <a:gd name="T48" fmla="*/ 82 w 78"/>
                <a:gd name="T49" fmla="*/ 117 h 149"/>
                <a:gd name="T50" fmla="*/ 78 w 78"/>
                <a:gd name="T51" fmla="*/ 112 h 149"/>
                <a:gd name="T52" fmla="*/ 82 w 78"/>
                <a:gd name="T53" fmla="*/ 106 h 149"/>
                <a:gd name="T54" fmla="*/ 82 w 78"/>
                <a:gd name="T55" fmla="*/ 98 h 149"/>
                <a:gd name="T56" fmla="*/ 82 w 78"/>
                <a:gd name="T57" fmla="*/ 89 h 149"/>
                <a:gd name="T58" fmla="*/ 85 w 78"/>
                <a:gd name="T59" fmla="*/ 84 h 149"/>
                <a:gd name="T60" fmla="*/ 91 w 78"/>
                <a:gd name="T61" fmla="*/ 80 h 149"/>
                <a:gd name="T62" fmla="*/ 92 w 78"/>
                <a:gd name="T63" fmla="*/ 75 h 149"/>
                <a:gd name="T64" fmla="*/ 96 w 78"/>
                <a:gd name="T65" fmla="*/ 70 h 149"/>
                <a:gd name="T66" fmla="*/ 96 w 78"/>
                <a:gd name="T67" fmla="*/ 61 h 149"/>
                <a:gd name="T68" fmla="*/ 96 w 78"/>
                <a:gd name="T69" fmla="*/ 52 h 149"/>
                <a:gd name="T70" fmla="*/ 92 w 78"/>
                <a:gd name="T71" fmla="*/ 47 h 149"/>
                <a:gd name="T72" fmla="*/ 87 w 78"/>
                <a:gd name="T73" fmla="*/ 51 h 149"/>
                <a:gd name="T74" fmla="*/ 85 w 78"/>
                <a:gd name="T75" fmla="*/ 56 h 149"/>
                <a:gd name="T76" fmla="*/ 78 w 78"/>
                <a:gd name="T77" fmla="*/ 52 h 149"/>
                <a:gd name="T78" fmla="*/ 73 w 78"/>
                <a:gd name="T79" fmla="*/ 51 h 149"/>
                <a:gd name="T80" fmla="*/ 68 w 78"/>
                <a:gd name="T81" fmla="*/ 47 h 149"/>
                <a:gd name="T82" fmla="*/ 66 w 78"/>
                <a:gd name="T83" fmla="*/ 42 h 149"/>
                <a:gd name="T84" fmla="*/ 63 w 78"/>
                <a:gd name="T85" fmla="*/ 37 h 149"/>
                <a:gd name="T86" fmla="*/ 59 w 78"/>
                <a:gd name="T87" fmla="*/ 30 h 149"/>
                <a:gd name="T88" fmla="*/ 54 w 78"/>
                <a:gd name="T89" fmla="*/ 28 h 149"/>
                <a:gd name="T90" fmla="*/ 49 w 78"/>
                <a:gd name="T91" fmla="*/ 24 h 149"/>
                <a:gd name="T92" fmla="*/ 44 w 78"/>
                <a:gd name="T93" fmla="*/ 23 h 149"/>
                <a:gd name="T94" fmla="*/ 38 w 78"/>
                <a:gd name="T95" fmla="*/ 19 h 149"/>
                <a:gd name="T96" fmla="*/ 35 w 78"/>
                <a:gd name="T97" fmla="*/ 14 h 149"/>
                <a:gd name="T98" fmla="*/ 30 w 78"/>
                <a:gd name="T99" fmla="*/ 10 h 149"/>
                <a:gd name="T100" fmla="*/ 28 w 78"/>
                <a:gd name="T101" fmla="*/ 10 h 149"/>
                <a:gd name="T102" fmla="*/ 19 w 78"/>
                <a:gd name="T103" fmla="*/ 10 h 149"/>
                <a:gd name="T104" fmla="*/ 14 w 78"/>
                <a:gd name="T105" fmla="*/ 9 h 149"/>
                <a:gd name="T106" fmla="*/ 9 w 78"/>
                <a:gd name="T107" fmla="*/ 5 h 149"/>
                <a:gd name="T108" fmla="*/ 3 w 78"/>
                <a:gd name="T109" fmla="*/ 2 h 149"/>
                <a:gd name="T110" fmla="*/ 0 w 78"/>
                <a:gd name="T111" fmla="*/ 0 h 149"/>
                <a:gd name="T112" fmla="*/ 136 w 78"/>
                <a:gd name="T113" fmla="*/ 258 h 149"/>
                <a:gd name="T114" fmla="*/ 38 w 78"/>
                <a:gd name="T115" fmla="*/ 96 h 149"/>
                <a:gd name="T116" fmla="*/ 35 w 78"/>
                <a:gd name="T117" fmla="*/ 89 h 149"/>
                <a:gd name="T118" fmla="*/ 42 w 78"/>
                <a:gd name="T119" fmla="*/ 92 h 14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8" h="149">
                  <a:moveTo>
                    <a:pt x="78" y="148"/>
                  </a:moveTo>
                  <a:cubicBezTo>
                    <a:pt x="78" y="148"/>
                    <a:pt x="78" y="147"/>
                    <a:pt x="78" y="147"/>
                  </a:cubicBezTo>
                  <a:cubicBezTo>
                    <a:pt x="78" y="146"/>
                    <a:pt x="78" y="145"/>
                    <a:pt x="78" y="145"/>
                  </a:cubicBezTo>
                  <a:cubicBezTo>
                    <a:pt x="78" y="144"/>
                    <a:pt x="78" y="144"/>
                    <a:pt x="78" y="143"/>
                  </a:cubicBezTo>
                  <a:cubicBezTo>
                    <a:pt x="78" y="143"/>
                    <a:pt x="78" y="142"/>
                    <a:pt x="78" y="142"/>
                  </a:cubicBezTo>
                  <a:cubicBezTo>
                    <a:pt x="78" y="141"/>
                    <a:pt x="78" y="141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8"/>
                    <a:pt x="77" y="138"/>
                    <a:pt x="77" y="138"/>
                  </a:cubicBezTo>
                  <a:cubicBezTo>
                    <a:pt x="77" y="138"/>
                    <a:pt x="77" y="137"/>
                    <a:pt x="77" y="137"/>
                  </a:cubicBezTo>
                  <a:cubicBezTo>
                    <a:pt x="77" y="136"/>
                    <a:pt x="77" y="136"/>
                    <a:pt x="77" y="135"/>
                  </a:cubicBezTo>
                  <a:cubicBezTo>
                    <a:pt x="77" y="135"/>
                    <a:pt x="77" y="134"/>
                    <a:pt x="77" y="134"/>
                  </a:cubicBezTo>
                  <a:cubicBezTo>
                    <a:pt x="77" y="133"/>
                    <a:pt x="77" y="133"/>
                    <a:pt x="77" y="132"/>
                  </a:cubicBezTo>
                  <a:cubicBezTo>
                    <a:pt x="77" y="131"/>
                    <a:pt x="77" y="131"/>
                    <a:pt x="77" y="130"/>
                  </a:cubicBezTo>
                  <a:cubicBezTo>
                    <a:pt x="77" y="130"/>
                    <a:pt x="77" y="129"/>
                    <a:pt x="77" y="129"/>
                  </a:cubicBezTo>
                  <a:cubicBezTo>
                    <a:pt x="77" y="128"/>
                    <a:pt x="77" y="128"/>
                    <a:pt x="77" y="127"/>
                  </a:cubicBezTo>
                  <a:cubicBezTo>
                    <a:pt x="77" y="127"/>
                    <a:pt x="77" y="126"/>
                    <a:pt x="77" y="125"/>
                  </a:cubicBezTo>
                  <a:cubicBezTo>
                    <a:pt x="77" y="125"/>
                    <a:pt x="77" y="124"/>
                    <a:pt x="77" y="124"/>
                  </a:cubicBezTo>
                  <a:cubicBezTo>
                    <a:pt x="77" y="123"/>
                    <a:pt x="77" y="123"/>
                    <a:pt x="77" y="122"/>
                  </a:cubicBezTo>
                  <a:cubicBezTo>
                    <a:pt x="76" y="122"/>
                    <a:pt x="76" y="122"/>
                    <a:pt x="75" y="122"/>
                  </a:cubicBezTo>
                  <a:cubicBezTo>
                    <a:pt x="75" y="122"/>
                    <a:pt x="75" y="121"/>
                    <a:pt x="75" y="121"/>
                  </a:cubicBezTo>
                  <a:cubicBezTo>
                    <a:pt x="76" y="121"/>
                    <a:pt x="76" y="121"/>
                    <a:pt x="77" y="121"/>
                  </a:cubicBezTo>
                  <a:cubicBezTo>
                    <a:pt x="77" y="120"/>
                    <a:pt x="77" y="120"/>
                    <a:pt x="77" y="119"/>
                  </a:cubicBezTo>
                  <a:cubicBezTo>
                    <a:pt x="77" y="119"/>
                    <a:pt x="77" y="118"/>
                    <a:pt x="77" y="118"/>
                  </a:cubicBezTo>
                  <a:cubicBezTo>
                    <a:pt x="77" y="117"/>
                    <a:pt x="77" y="116"/>
                    <a:pt x="77" y="116"/>
                  </a:cubicBezTo>
                  <a:cubicBezTo>
                    <a:pt x="76" y="116"/>
                    <a:pt x="76" y="116"/>
                    <a:pt x="75" y="116"/>
                  </a:cubicBezTo>
                  <a:cubicBezTo>
                    <a:pt x="75" y="115"/>
                    <a:pt x="75" y="115"/>
                    <a:pt x="75" y="114"/>
                  </a:cubicBezTo>
                  <a:cubicBezTo>
                    <a:pt x="75" y="114"/>
                    <a:pt x="75" y="113"/>
                    <a:pt x="75" y="113"/>
                  </a:cubicBezTo>
                  <a:cubicBezTo>
                    <a:pt x="76" y="113"/>
                    <a:pt x="76" y="113"/>
                    <a:pt x="77" y="113"/>
                  </a:cubicBezTo>
                  <a:cubicBezTo>
                    <a:pt x="77" y="112"/>
                    <a:pt x="77" y="112"/>
                    <a:pt x="77" y="111"/>
                  </a:cubicBezTo>
                  <a:cubicBezTo>
                    <a:pt x="77" y="110"/>
                    <a:pt x="77" y="110"/>
                    <a:pt x="77" y="109"/>
                  </a:cubicBezTo>
                  <a:cubicBezTo>
                    <a:pt x="76" y="109"/>
                    <a:pt x="76" y="109"/>
                    <a:pt x="75" y="109"/>
                  </a:cubicBezTo>
                  <a:cubicBezTo>
                    <a:pt x="75" y="109"/>
                    <a:pt x="75" y="108"/>
                    <a:pt x="75" y="108"/>
                  </a:cubicBezTo>
                  <a:cubicBezTo>
                    <a:pt x="75" y="107"/>
                    <a:pt x="75" y="107"/>
                    <a:pt x="75" y="106"/>
                  </a:cubicBezTo>
                  <a:cubicBezTo>
                    <a:pt x="75" y="106"/>
                    <a:pt x="75" y="105"/>
                    <a:pt x="75" y="105"/>
                  </a:cubicBezTo>
                  <a:cubicBezTo>
                    <a:pt x="75" y="104"/>
                    <a:pt x="75" y="104"/>
                    <a:pt x="75" y="103"/>
                  </a:cubicBezTo>
                  <a:cubicBezTo>
                    <a:pt x="75" y="102"/>
                    <a:pt x="75" y="102"/>
                    <a:pt x="75" y="101"/>
                  </a:cubicBezTo>
                  <a:cubicBezTo>
                    <a:pt x="75" y="101"/>
                    <a:pt x="74" y="101"/>
                    <a:pt x="74" y="101"/>
                  </a:cubicBezTo>
                  <a:cubicBezTo>
                    <a:pt x="74" y="101"/>
                    <a:pt x="74" y="100"/>
                    <a:pt x="74" y="100"/>
                  </a:cubicBezTo>
                  <a:cubicBezTo>
                    <a:pt x="73" y="100"/>
                    <a:pt x="73" y="100"/>
                    <a:pt x="72" y="100"/>
                  </a:cubicBezTo>
                  <a:cubicBezTo>
                    <a:pt x="72" y="99"/>
                    <a:pt x="72" y="99"/>
                    <a:pt x="72" y="98"/>
                  </a:cubicBezTo>
                  <a:cubicBezTo>
                    <a:pt x="72" y="98"/>
                    <a:pt x="71" y="98"/>
                    <a:pt x="71" y="98"/>
                  </a:cubicBezTo>
                  <a:cubicBezTo>
                    <a:pt x="71" y="98"/>
                    <a:pt x="71" y="97"/>
                    <a:pt x="71" y="96"/>
                  </a:cubicBezTo>
                  <a:cubicBezTo>
                    <a:pt x="70" y="96"/>
                    <a:pt x="69" y="96"/>
                    <a:pt x="69" y="96"/>
                  </a:cubicBezTo>
                  <a:cubicBezTo>
                    <a:pt x="68" y="96"/>
                    <a:pt x="68" y="96"/>
                    <a:pt x="67" y="96"/>
                  </a:cubicBezTo>
                  <a:cubicBezTo>
                    <a:pt x="67" y="96"/>
                    <a:pt x="67" y="95"/>
                    <a:pt x="67" y="95"/>
                  </a:cubicBezTo>
                  <a:cubicBezTo>
                    <a:pt x="67" y="95"/>
                    <a:pt x="66" y="95"/>
                    <a:pt x="66" y="95"/>
                  </a:cubicBezTo>
                  <a:cubicBezTo>
                    <a:pt x="65" y="95"/>
                    <a:pt x="65" y="95"/>
                    <a:pt x="64" y="95"/>
                  </a:cubicBezTo>
                  <a:cubicBezTo>
                    <a:pt x="64" y="95"/>
                    <a:pt x="63" y="95"/>
                    <a:pt x="63" y="95"/>
                  </a:cubicBezTo>
                  <a:cubicBezTo>
                    <a:pt x="63" y="94"/>
                    <a:pt x="63" y="94"/>
                    <a:pt x="63" y="93"/>
                  </a:cubicBezTo>
                  <a:cubicBezTo>
                    <a:pt x="62" y="93"/>
                    <a:pt x="62" y="93"/>
                    <a:pt x="61" y="93"/>
                  </a:cubicBezTo>
                  <a:cubicBezTo>
                    <a:pt x="61" y="93"/>
                    <a:pt x="61" y="92"/>
                    <a:pt x="61" y="92"/>
                  </a:cubicBezTo>
                  <a:cubicBezTo>
                    <a:pt x="61" y="91"/>
                    <a:pt x="61" y="91"/>
                    <a:pt x="61" y="90"/>
                  </a:cubicBezTo>
                  <a:cubicBezTo>
                    <a:pt x="61" y="90"/>
                    <a:pt x="60" y="90"/>
                    <a:pt x="59" y="90"/>
                  </a:cubicBezTo>
                  <a:cubicBezTo>
                    <a:pt x="59" y="90"/>
                    <a:pt x="59" y="89"/>
                    <a:pt x="59" y="89"/>
                  </a:cubicBezTo>
                  <a:cubicBezTo>
                    <a:pt x="59" y="89"/>
                    <a:pt x="58" y="89"/>
                    <a:pt x="58" y="89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5"/>
                  </a:cubicBezTo>
                  <a:cubicBezTo>
                    <a:pt x="58" y="85"/>
                    <a:pt x="58" y="84"/>
                    <a:pt x="58" y="84"/>
                  </a:cubicBezTo>
                  <a:cubicBezTo>
                    <a:pt x="57" y="84"/>
                    <a:pt x="57" y="84"/>
                    <a:pt x="56" y="84"/>
                  </a:cubicBezTo>
                  <a:cubicBezTo>
                    <a:pt x="56" y="83"/>
                    <a:pt x="56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5" y="81"/>
                    <a:pt x="55" y="81"/>
                    <a:pt x="55" y="80"/>
                  </a:cubicBezTo>
                  <a:cubicBezTo>
                    <a:pt x="55" y="80"/>
                    <a:pt x="55" y="79"/>
                    <a:pt x="55" y="79"/>
                  </a:cubicBezTo>
                  <a:cubicBezTo>
                    <a:pt x="54" y="79"/>
                    <a:pt x="54" y="79"/>
                    <a:pt x="53" y="79"/>
                  </a:cubicBezTo>
                  <a:cubicBezTo>
                    <a:pt x="53" y="78"/>
                    <a:pt x="53" y="78"/>
                    <a:pt x="53" y="77"/>
                  </a:cubicBezTo>
                  <a:cubicBezTo>
                    <a:pt x="53" y="77"/>
                    <a:pt x="53" y="76"/>
                    <a:pt x="53" y="76"/>
                  </a:cubicBezTo>
                  <a:cubicBezTo>
                    <a:pt x="53" y="76"/>
                    <a:pt x="52" y="76"/>
                    <a:pt x="52" y="76"/>
                  </a:cubicBezTo>
                  <a:cubicBezTo>
                    <a:pt x="52" y="75"/>
                    <a:pt x="52" y="75"/>
                    <a:pt x="52" y="74"/>
                  </a:cubicBezTo>
                  <a:cubicBezTo>
                    <a:pt x="52" y="73"/>
                    <a:pt x="52" y="73"/>
                    <a:pt x="52" y="72"/>
                  </a:cubicBezTo>
                  <a:cubicBezTo>
                    <a:pt x="51" y="72"/>
                    <a:pt x="51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0"/>
                    <a:pt x="50" y="70"/>
                    <a:pt x="50" y="69"/>
                  </a:cubicBezTo>
                  <a:cubicBezTo>
                    <a:pt x="50" y="69"/>
                    <a:pt x="49" y="69"/>
                    <a:pt x="49" y="69"/>
                  </a:cubicBezTo>
                  <a:cubicBezTo>
                    <a:pt x="48" y="69"/>
                    <a:pt x="48" y="69"/>
                    <a:pt x="47" y="69"/>
                  </a:cubicBezTo>
                  <a:cubicBezTo>
                    <a:pt x="47" y="69"/>
                    <a:pt x="47" y="68"/>
                    <a:pt x="47" y="67"/>
                  </a:cubicBezTo>
                  <a:cubicBezTo>
                    <a:pt x="47" y="67"/>
                    <a:pt x="47" y="66"/>
                    <a:pt x="47" y="66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5"/>
                    <a:pt x="45" y="65"/>
                    <a:pt x="45" y="64"/>
                  </a:cubicBezTo>
                  <a:cubicBezTo>
                    <a:pt x="45" y="64"/>
                    <a:pt x="45" y="63"/>
                    <a:pt x="45" y="63"/>
                  </a:cubicBezTo>
                  <a:cubicBezTo>
                    <a:pt x="45" y="62"/>
                    <a:pt x="45" y="62"/>
                    <a:pt x="45" y="61"/>
                  </a:cubicBezTo>
                  <a:cubicBezTo>
                    <a:pt x="46" y="61"/>
                    <a:pt x="46" y="61"/>
                    <a:pt x="47" y="61"/>
                  </a:cubicBezTo>
                  <a:cubicBezTo>
                    <a:pt x="47" y="60"/>
                    <a:pt x="47" y="60"/>
                    <a:pt x="47" y="59"/>
                  </a:cubicBezTo>
                  <a:cubicBezTo>
                    <a:pt x="47" y="59"/>
                    <a:pt x="47" y="58"/>
                    <a:pt x="47" y="58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56"/>
                    <a:pt x="47" y="55"/>
                    <a:pt x="47" y="55"/>
                  </a:cubicBezTo>
                  <a:cubicBezTo>
                    <a:pt x="47" y="54"/>
                    <a:pt x="47" y="53"/>
                    <a:pt x="47" y="53"/>
                  </a:cubicBezTo>
                  <a:cubicBezTo>
                    <a:pt x="47" y="52"/>
                    <a:pt x="47" y="52"/>
                    <a:pt x="47" y="51"/>
                  </a:cubicBezTo>
                  <a:cubicBezTo>
                    <a:pt x="47" y="51"/>
                    <a:pt x="47" y="50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49" y="49"/>
                    <a:pt x="49" y="49"/>
                    <a:pt x="49" y="48"/>
                  </a:cubicBezTo>
                  <a:cubicBezTo>
                    <a:pt x="49" y="48"/>
                    <a:pt x="50" y="48"/>
                    <a:pt x="50" y="48"/>
                  </a:cubicBezTo>
                  <a:cubicBezTo>
                    <a:pt x="50" y="48"/>
                    <a:pt x="50" y="47"/>
                    <a:pt x="50" y="46"/>
                  </a:cubicBezTo>
                  <a:cubicBezTo>
                    <a:pt x="51" y="46"/>
                    <a:pt x="51" y="46"/>
                    <a:pt x="52" y="46"/>
                  </a:cubicBezTo>
                  <a:cubicBezTo>
                    <a:pt x="52" y="46"/>
                    <a:pt x="52" y="45"/>
                    <a:pt x="52" y="45"/>
                  </a:cubicBezTo>
                  <a:cubicBezTo>
                    <a:pt x="52" y="45"/>
                    <a:pt x="53" y="45"/>
                    <a:pt x="53" y="45"/>
                  </a:cubicBezTo>
                  <a:cubicBezTo>
                    <a:pt x="53" y="44"/>
                    <a:pt x="53" y="44"/>
                    <a:pt x="53" y="43"/>
                  </a:cubicBezTo>
                  <a:cubicBezTo>
                    <a:pt x="54" y="43"/>
                    <a:pt x="54" y="43"/>
                    <a:pt x="55" y="43"/>
                  </a:cubicBezTo>
                  <a:cubicBezTo>
                    <a:pt x="55" y="43"/>
                    <a:pt x="55" y="42"/>
                    <a:pt x="55" y="42"/>
                  </a:cubicBezTo>
                  <a:cubicBezTo>
                    <a:pt x="55" y="41"/>
                    <a:pt x="55" y="41"/>
                    <a:pt x="55" y="40"/>
                  </a:cubicBezTo>
                  <a:cubicBezTo>
                    <a:pt x="55" y="40"/>
                    <a:pt x="55" y="39"/>
                    <a:pt x="55" y="38"/>
                  </a:cubicBezTo>
                  <a:cubicBezTo>
                    <a:pt x="55" y="38"/>
                    <a:pt x="55" y="37"/>
                    <a:pt x="55" y="37"/>
                  </a:cubicBezTo>
                  <a:cubicBezTo>
                    <a:pt x="55" y="36"/>
                    <a:pt x="55" y="36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3"/>
                    <a:pt x="55" y="32"/>
                    <a:pt x="55" y="32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3" y="28"/>
                    <a:pt x="53" y="28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1" y="27"/>
                    <a:pt x="51" y="27"/>
                    <a:pt x="50" y="27"/>
                  </a:cubicBezTo>
                  <a:cubicBezTo>
                    <a:pt x="50" y="28"/>
                    <a:pt x="50" y="28"/>
                    <a:pt x="50" y="29"/>
                  </a:cubicBezTo>
                  <a:cubicBezTo>
                    <a:pt x="50" y="29"/>
                    <a:pt x="50" y="30"/>
                    <a:pt x="50" y="30"/>
                  </a:cubicBezTo>
                  <a:cubicBezTo>
                    <a:pt x="50" y="30"/>
                    <a:pt x="49" y="30"/>
                    <a:pt x="49" y="30"/>
                  </a:cubicBezTo>
                  <a:cubicBezTo>
                    <a:pt x="49" y="31"/>
                    <a:pt x="49" y="31"/>
                    <a:pt x="49" y="32"/>
                  </a:cubicBezTo>
                  <a:cubicBezTo>
                    <a:pt x="48" y="32"/>
                    <a:pt x="48" y="32"/>
                    <a:pt x="47" y="32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5" y="30"/>
                    <a:pt x="45" y="29"/>
                    <a:pt x="45" y="29"/>
                  </a:cubicBezTo>
                  <a:cubicBezTo>
                    <a:pt x="45" y="29"/>
                    <a:pt x="44" y="29"/>
                    <a:pt x="44" y="29"/>
                  </a:cubicBezTo>
                  <a:cubicBezTo>
                    <a:pt x="43" y="29"/>
                    <a:pt x="43" y="29"/>
                    <a:pt x="42" y="29"/>
                  </a:cubicBezTo>
                  <a:cubicBezTo>
                    <a:pt x="42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40" y="27"/>
                    <a:pt x="40" y="27"/>
                    <a:pt x="39" y="27"/>
                  </a:cubicBezTo>
                  <a:cubicBezTo>
                    <a:pt x="39" y="27"/>
                    <a:pt x="39" y="26"/>
                    <a:pt x="39" y="26"/>
                  </a:cubicBezTo>
                  <a:cubicBezTo>
                    <a:pt x="39" y="26"/>
                    <a:pt x="38" y="26"/>
                    <a:pt x="38" y="26"/>
                  </a:cubicBezTo>
                  <a:cubicBezTo>
                    <a:pt x="38" y="25"/>
                    <a:pt x="38" y="24"/>
                    <a:pt x="38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3"/>
                    <a:pt x="36" y="23"/>
                    <a:pt x="36" y="22"/>
                  </a:cubicBezTo>
                  <a:cubicBezTo>
                    <a:pt x="36" y="22"/>
                    <a:pt x="36" y="21"/>
                    <a:pt x="36" y="21"/>
                  </a:cubicBezTo>
                  <a:cubicBezTo>
                    <a:pt x="36" y="20"/>
                    <a:pt x="36" y="20"/>
                    <a:pt x="36" y="19"/>
                  </a:cubicBezTo>
                  <a:cubicBezTo>
                    <a:pt x="35" y="19"/>
                    <a:pt x="35" y="19"/>
                    <a:pt x="34" y="19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7"/>
                    <a:pt x="33" y="16"/>
                    <a:pt x="33" y="16"/>
                  </a:cubicBezTo>
                  <a:cubicBezTo>
                    <a:pt x="32" y="16"/>
                    <a:pt x="32" y="16"/>
                    <a:pt x="31" y="16"/>
                  </a:cubicBezTo>
                  <a:cubicBezTo>
                    <a:pt x="31" y="15"/>
                    <a:pt x="31" y="15"/>
                    <a:pt x="31" y="14"/>
                  </a:cubicBezTo>
                  <a:cubicBezTo>
                    <a:pt x="31" y="14"/>
                    <a:pt x="30" y="14"/>
                    <a:pt x="30" y="14"/>
                  </a:cubicBezTo>
                  <a:cubicBezTo>
                    <a:pt x="29" y="14"/>
                    <a:pt x="29" y="14"/>
                    <a:pt x="28" y="14"/>
                  </a:cubicBezTo>
                  <a:cubicBezTo>
                    <a:pt x="28" y="14"/>
                    <a:pt x="28" y="13"/>
                    <a:pt x="28" y="13"/>
                  </a:cubicBezTo>
                  <a:cubicBezTo>
                    <a:pt x="28" y="13"/>
                    <a:pt x="27" y="13"/>
                    <a:pt x="27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25" y="13"/>
                    <a:pt x="24" y="13"/>
                    <a:pt x="24" y="13"/>
                  </a:cubicBezTo>
                  <a:cubicBezTo>
                    <a:pt x="23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18" y="6"/>
                    <a:pt x="18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5" y="6"/>
                    <a:pt x="15" y="6"/>
                    <a:pt x="14" y="6"/>
                  </a:cubicBezTo>
                  <a:cubicBezTo>
                    <a:pt x="14" y="6"/>
                    <a:pt x="13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9"/>
                    <a:pt x="35" y="111"/>
                    <a:pt x="77" y="149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77" y="148"/>
                    <a:pt x="78" y="148"/>
                    <a:pt x="78" y="148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4"/>
                    <a:pt x="24" y="55"/>
                  </a:cubicBezTo>
                  <a:cubicBezTo>
                    <a:pt x="23" y="55"/>
                    <a:pt x="22" y="55"/>
                    <a:pt x="22" y="55"/>
                  </a:cubicBezTo>
                  <a:cubicBezTo>
                    <a:pt x="22" y="54"/>
                    <a:pt x="22" y="53"/>
                    <a:pt x="22" y="53"/>
                  </a:cubicBezTo>
                  <a:cubicBezTo>
                    <a:pt x="21" y="53"/>
                    <a:pt x="21" y="53"/>
                    <a:pt x="20" y="53"/>
                  </a:cubicBezTo>
                  <a:cubicBezTo>
                    <a:pt x="20" y="52"/>
                    <a:pt x="20" y="52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2" y="51"/>
                    <a:pt x="23" y="51"/>
                    <a:pt x="24" y="51"/>
                  </a:cubicBezTo>
                  <a:cubicBezTo>
                    <a:pt x="24" y="52"/>
                    <a:pt x="24" y="52"/>
                    <a:pt x="24" y="5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8" name="Freeform 41045"/>
            <p:cNvSpPr>
              <a:spLocks/>
            </p:cNvSpPr>
            <p:nvPr/>
          </p:nvSpPr>
          <p:spPr bwMode="auto">
            <a:xfrm>
              <a:off x="3812" y="918"/>
              <a:ext cx="2" cy="2"/>
            </a:xfrm>
            <a:custGeom>
              <a:avLst/>
              <a:gdLst>
                <a:gd name="T0" fmla="*/ 2 w 1"/>
                <a:gd name="T1" fmla="*/ 0 h 1"/>
                <a:gd name="T2" fmla="*/ 0 w 1"/>
                <a:gd name="T3" fmla="*/ 0 h 1"/>
                <a:gd name="T4" fmla="*/ 0 w 1"/>
                <a:gd name="T5" fmla="*/ 2 h 1"/>
                <a:gd name="T6" fmla="*/ 2 w 1"/>
                <a:gd name="T7" fmla="*/ 2 h 1"/>
                <a:gd name="T8" fmla="*/ 2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9" name="Freeform 41046"/>
            <p:cNvSpPr>
              <a:spLocks/>
            </p:cNvSpPr>
            <p:nvPr/>
          </p:nvSpPr>
          <p:spPr bwMode="auto">
            <a:xfrm>
              <a:off x="4246" y="1268"/>
              <a:ext cx="1" cy="3"/>
            </a:xfrm>
            <a:custGeom>
              <a:avLst/>
              <a:gdLst>
                <a:gd name="T0" fmla="*/ 0 w 1"/>
                <a:gd name="T1" fmla="*/ 3 h 2"/>
                <a:gd name="T2" fmla="*/ 1 w 1"/>
                <a:gd name="T3" fmla="*/ 3 h 2"/>
                <a:gd name="T4" fmla="*/ 1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0" name="Freeform 41047"/>
            <p:cNvSpPr>
              <a:spLocks/>
            </p:cNvSpPr>
            <p:nvPr/>
          </p:nvSpPr>
          <p:spPr bwMode="auto">
            <a:xfrm>
              <a:off x="3821" y="852"/>
              <a:ext cx="7" cy="7"/>
            </a:xfrm>
            <a:custGeom>
              <a:avLst/>
              <a:gdLst>
                <a:gd name="T0" fmla="*/ 2 w 4"/>
                <a:gd name="T1" fmla="*/ 7 h 4"/>
                <a:gd name="T2" fmla="*/ 5 w 4"/>
                <a:gd name="T3" fmla="*/ 7 h 4"/>
                <a:gd name="T4" fmla="*/ 7 w 4"/>
                <a:gd name="T5" fmla="*/ 7 h 4"/>
                <a:gd name="T6" fmla="*/ 7 w 4"/>
                <a:gd name="T7" fmla="*/ 4 h 4"/>
                <a:gd name="T8" fmla="*/ 5 w 4"/>
                <a:gd name="T9" fmla="*/ 4 h 4"/>
                <a:gd name="T10" fmla="*/ 5 w 4"/>
                <a:gd name="T11" fmla="*/ 2 h 4"/>
                <a:gd name="T12" fmla="*/ 5 w 4"/>
                <a:gd name="T13" fmla="*/ 0 h 4"/>
                <a:gd name="T14" fmla="*/ 0 w 4"/>
                <a:gd name="T15" fmla="*/ 4 h 4"/>
                <a:gd name="T16" fmla="*/ 2 w 4"/>
                <a:gd name="T17" fmla="*/ 4 h 4"/>
                <a:gd name="T18" fmla="*/ 2 w 4"/>
                <a:gd name="T19" fmla="*/ 7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1" name="Freeform 41048"/>
            <p:cNvSpPr>
              <a:spLocks/>
            </p:cNvSpPr>
            <p:nvPr/>
          </p:nvSpPr>
          <p:spPr bwMode="auto">
            <a:xfrm>
              <a:off x="3990" y="965"/>
              <a:ext cx="5" cy="3"/>
            </a:xfrm>
            <a:custGeom>
              <a:avLst/>
              <a:gdLst>
                <a:gd name="T0" fmla="*/ 0 w 3"/>
                <a:gd name="T1" fmla="*/ 3 h 2"/>
                <a:gd name="T2" fmla="*/ 2 w 3"/>
                <a:gd name="T3" fmla="*/ 3 h 2"/>
                <a:gd name="T4" fmla="*/ 5 w 3"/>
                <a:gd name="T5" fmla="*/ 3 h 2"/>
                <a:gd name="T6" fmla="*/ 5 w 3"/>
                <a:gd name="T7" fmla="*/ 0 h 2"/>
                <a:gd name="T8" fmla="*/ 2 w 3"/>
                <a:gd name="T9" fmla="*/ 0 h 2"/>
                <a:gd name="T10" fmla="*/ 0 w 3"/>
                <a:gd name="T11" fmla="*/ 0 h 2"/>
                <a:gd name="T12" fmla="*/ 0 w 3"/>
                <a:gd name="T13" fmla="*/ 3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2" name="Freeform 41049"/>
            <p:cNvSpPr>
              <a:spLocks/>
            </p:cNvSpPr>
            <p:nvPr/>
          </p:nvSpPr>
          <p:spPr bwMode="auto">
            <a:xfrm>
              <a:off x="3995" y="946"/>
              <a:ext cx="5" cy="8"/>
            </a:xfrm>
            <a:custGeom>
              <a:avLst/>
              <a:gdLst>
                <a:gd name="T0" fmla="*/ 2 w 3"/>
                <a:gd name="T1" fmla="*/ 5 h 5"/>
                <a:gd name="T2" fmla="*/ 5 w 3"/>
                <a:gd name="T3" fmla="*/ 5 h 5"/>
                <a:gd name="T4" fmla="*/ 5 w 3"/>
                <a:gd name="T5" fmla="*/ 2 h 5"/>
                <a:gd name="T6" fmla="*/ 5 w 3"/>
                <a:gd name="T7" fmla="*/ 0 h 5"/>
                <a:gd name="T8" fmla="*/ 2 w 3"/>
                <a:gd name="T9" fmla="*/ 0 h 5"/>
                <a:gd name="T10" fmla="*/ 2 w 3"/>
                <a:gd name="T11" fmla="*/ 2 h 5"/>
                <a:gd name="T12" fmla="*/ 0 w 3"/>
                <a:gd name="T13" fmla="*/ 2 h 5"/>
                <a:gd name="T14" fmla="*/ 0 w 3"/>
                <a:gd name="T15" fmla="*/ 5 h 5"/>
                <a:gd name="T16" fmla="*/ 0 w 3"/>
                <a:gd name="T17" fmla="*/ 8 h 5"/>
                <a:gd name="T18" fmla="*/ 2 w 3"/>
                <a:gd name="T19" fmla="*/ 8 h 5"/>
                <a:gd name="T20" fmla="*/ 2 w 3"/>
                <a:gd name="T21" fmla="*/ 5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3" name="Freeform 41050"/>
            <p:cNvSpPr>
              <a:spLocks/>
            </p:cNvSpPr>
            <p:nvPr/>
          </p:nvSpPr>
          <p:spPr bwMode="auto">
            <a:xfrm>
              <a:off x="4000" y="878"/>
              <a:ext cx="2" cy="5"/>
            </a:xfrm>
            <a:custGeom>
              <a:avLst/>
              <a:gdLst>
                <a:gd name="T0" fmla="*/ 2 w 1"/>
                <a:gd name="T1" fmla="*/ 3 h 3"/>
                <a:gd name="T2" fmla="*/ 2 w 1"/>
                <a:gd name="T3" fmla="*/ 0 h 3"/>
                <a:gd name="T4" fmla="*/ 0 w 1"/>
                <a:gd name="T5" fmla="*/ 0 h 3"/>
                <a:gd name="T6" fmla="*/ 0 w 1"/>
                <a:gd name="T7" fmla="*/ 3 h 3"/>
                <a:gd name="T8" fmla="*/ 0 w 1"/>
                <a:gd name="T9" fmla="*/ 5 h 3"/>
                <a:gd name="T10" fmla="*/ 2 w 1"/>
                <a:gd name="T11" fmla="*/ 5 h 3"/>
                <a:gd name="T12" fmla="*/ 2 w 1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4" name="Freeform 41051"/>
            <p:cNvSpPr>
              <a:spLocks/>
            </p:cNvSpPr>
            <p:nvPr/>
          </p:nvSpPr>
          <p:spPr bwMode="auto">
            <a:xfrm>
              <a:off x="3793" y="873"/>
              <a:ext cx="9" cy="5"/>
            </a:xfrm>
            <a:custGeom>
              <a:avLst/>
              <a:gdLst>
                <a:gd name="T0" fmla="*/ 4 w 5"/>
                <a:gd name="T1" fmla="*/ 5 h 3"/>
                <a:gd name="T2" fmla="*/ 5 w 5"/>
                <a:gd name="T3" fmla="*/ 5 h 3"/>
                <a:gd name="T4" fmla="*/ 5 w 5"/>
                <a:gd name="T5" fmla="*/ 3 h 3"/>
                <a:gd name="T6" fmla="*/ 9 w 5"/>
                <a:gd name="T7" fmla="*/ 3 h 3"/>
                <a:gd name="T8" fmla="*/ 9 w 5"/>
                <a:gd name="T9" fmla="*/ 0 h 3"/>
                <a:gd name="T10" fmla="*/ 7 w 5"/>
                <a:gd name="T11" fmla="*/ 0 h 3"/>
                <a:gd name="T12" fmla="*/ 0 w 5"/>
                <a:gd name="T13" fmla="*/ 5 h 3"/>
                <a:gd name="T14" fmla="*/ 0 w 5"/>
                <a:gd name="T15" fmla="*/ 5 h 3"/>
                <a:gd name="T16" fmla="*/ 4 w 5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5" name="Freeform 41052"/>
            <p:cNvSpPr>
              <a:spLocks/>
            </p:cNvSpPr>
            <p:nvPr/>
          </p:nvSpPr>
          <p:spPr bwMode="auto">
            <a:xfrm>
              <a:off x="3789" y="970"/>
              <a:ext cx="4" cy="4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4 h 2"/>
                <a:gd name="T6" fmla="*/ 4 w 2"/>
                <a:gd name="T7" fmla="*/ 4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6" name="Freeform 41053"/>
            <p:cNvSpPr>
              <a:spLocks/>
            </p:cNvSpPr>
            <p:nvPr/>
          </p:nvSpPr>
          <p:spPr bwMode="auto">
            <a:xfrm>
              <a:off x="3796" y="970"/>
              <a:ext cx="2" cy="7"/>
            </a:xfrm>
            <a:custGeom>
              <a:avLst/>
              <a:gdLst>
                <a:gd name="T0" fmla="*/ 2 w 1"/>
                <a:gd name="T1" fmla="*/ 0 h 4"/>
                <a:gd name="T2" fmla="*/ 0 w 1"/>
                <a:gd name="T3" fmla="*/ 0 h 4"/>
                <a:gd name="T4" fmla="*/ 0 w 1"/>
                <a:gd name="T5" fmla="*/ 4 h 4"/>
                <a:gd name="T6" fmla="*/ 0 w 1"/>
                <a:gd name="T7" fmla="*/ 7 h 4"/>
                <a:gd name="T8" fmla="*/ 2 w 1"/>
                <a:gd name="T9" fmla="*/ 7 h 4"/>
                <a:gd name="T10" fmla="*/ 2 w 1"/>
                <a:gd name="T11" fmla="*/ 4 h 4"/>
                <a:gd name="T12" fmla="*/ 2 w 1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7" name="Freeform 41054"/>
            <p:cNvSpPr>
              <a:spLocks/>
            </p:cNvSpPr>
            <p:nvPr/>
          </p:nvSpPr>
          <p:spPr bwMode="auto">
            <a:xfrm>
              <a:off x="3946" y="869"/>
              <a:ext cx="5" cy="7"/>
            </a:xfrm>
            <a:custGeom>
              <a:avLst/>
              <a:gdLst>
                <a:gd name="T0" fmla="*/ 0 w 3"/>
                <a:gd name="T1" fmla="*/ 7 h 4"/>
                <a:gd name="T2" fmla="*/ 2 w 3"/>
                <a:gd name="T3" fmla="*/ 7 h 4"/>
                <a:gd name="T4" fmla="*/ 2 w 3"/>
                <a:gd name="T5" fmla="*/ 4 h 4"/>
                <a:gd name="T6" fmla="*/ 5 w 3"/>
                <a:gd name="T7" fmla="*/ 4 h 4"/>
                <a:gd name="T8" fmla="*/ 5 w 3"/>
                <a:gd name="T9" fmla="*/ 0 h 4"/>
                <a:gd name="T10" fmla="*/ 2 w 3"/>
                <a:gd name="T11" fmla="*/ 0 h 4"/>
                <a:gd name="T12" fmla="*/ 0 w 3"/>
                <a:gd name="T13" fmla="*/ 0 h 4"/>
                <a:gd name="T14" fmla="*/ 0 w 3"/>
                <a:gd name="T15" fmla="*/ 4 h 4"/>
                <a:gd name="T16" fmla="*/ 0 w 3"/>
                <a:gd name="T17" fmla="*/ 7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8" name="Freeform 41055"/>
            <p:cNvSpPr>
              <a:spLocks/>
            </p:cNvSpPr>
            <p:nvPr/>
          </p:nvSpPr>
          <p:spPr bwMode="auto">
            <a:xfrm>
              <a:off x="3822" y="873"/>
              <a:ext cx="4" cy="3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3 h 2"/>
                <a:gd name="T6" fmla="*/ 4 w 2"/>
                <a:gd name="T7" fmla="*/ 3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9" name="Freeform 41056"/>
            <p:cNvSpPr>
              <a:spLocks/>
            </p:cNvSpPr>
            <p:nvPr/>
          </p:nvSpPr>
          <p:spPr bwMode="auto">
            <a:xfrm>
              <a:off x="3802" y="866"/>
              <a:ext cx="20" cy="21"/>
            </a:xfrm>
            <a:custGeom>
              <a:avLst/>
              <a:gdLst>
                <a:gd name="T0" fmla="*/ 2 w 12"/>
                <a:gd name="T1" fmla="*/ 7 h 12"/>
                <a:gd name="T2" fmla="*/ 2 w 12"/>
                <a:gd name="T3" fmla="*/ 11 h 12"/>
                <a:gd name="T4" fmla="*/ 5 w 12"/>
                <a:gd name="T5" fmla="*/ 11 h 12"/>
                <a:gd name="T6" fmla="*/ 5 w 12"/>
                <a:gd name="T7" fmla="*/ 12 h 12"/>
                <a:gd name="T8" fmla="*/ 2 w 12"/>
                <a:gd name="T9" fmla="*/ 12 h 12"/>
                <a:gd name="T10" fmla="*/ 0 w 12"/>
                <a:gd name="T11" fmla="*/ 12 h 12"/>
                <a:gd name="T12" fmla="*/ 0 w 12"/>
                <a:gd name="T13" fmla="*/ 16 h 12"/>
                <a:gd name="T14" fmla="*/ 0 w 12"/>
                <a:gd name="T15" fmla="*/ 18 h 12"/>
                <a:gd name="T16" fmla="*/ 2 w 12"/>
                <a:gd name="T17" fmla="*/ 18 h 12"/>
                <a:gd name="T18" fmla="*/ 5 w 12"/>
                <a:gd name="T19" fmla="*/ 18 h 12"/>
                <a:gd name="T20" fmla="*/ 5 w 12"/>
                <a:gd name="T21" fmla="*/ 21 h 12"/>
                <a:gd name="T22" fmla="*/ 7 w 12"/>
                <a:gd name="T23" fmla="*/ 21 h 12"/>
                <a:gd name="T24" fmla="*/ 10 w 12"/>
                <a:gd name="T25" fmla="*/ 21 h 12"/>
                <a:gd name="T26" fmla="*/ 10 w 12"/>
                <a:gd name="T27" fmla="*/ 18 h 12"/>
                <a:gd name="T28" fmla="*/ 12 w 12"/>
                <a:gd name="T29" fmla="*/ 18 h 12"/>
                <a:gd name="T30" fmla="*/ 15 w 12"/>
                <a:gd name="T31" fmla="*/ 18 h 12"/>
                <a:gd name="T32" fmla="*/ 15 w 12"/>
                <a:gd name="T33" fmla="*/ 16 h 12"/>
                <a:gd name="T34" fmla="*/ 18 w 12"/>
                <a:gd name="T35" fmla="*/ 16 h 12"/>
                <a:gd name="T36" fmla="*/ 18 w 12"/>
                <a:gd name="T37" fmla="*/ 12 h 12"/>
                <a:gd name="T38" fmla="*/ 20 w 12"/>
                <a:gd name="T39" fmla="*/ 12 h 12"/>
                <a:gd name="T40" fmla="*/ 20 w 12"/>
                <a:gd name="T41" fmla="*/ 11 h 12"/>
                <a:gd name="T42" fmla="*/ 18 w 12"/>
                <a:gd name="T43" fmla="*/ 11 h 12"/>
                <a:gd name="T44" fmla="*/ 15 w 12"/>
                <a:gd name="T45" fmla="*/ 11 h 12"/>
                <a:gd name="T46" fmla="*/ 12 w 12"/>
                <a:gd name="T47" fmla="*/ 11 h 12"/>
                <a:gd name="T48" fmla="*/ 12 w 12"/>
                <a:gd name="T49" fmla="*/ 7 h 12"/>
                <a:gd name="T50" fmla="*/ 10 w 12"/>
                <a:gd name="T51" fmla="*/ 7 h 12"/>
                <a:gd name="T52" fmla="*/ 7 w 12"/>
                <a:gd name="T53" fmla="*/ 7 h 12"/>
                <a:gd name="T54" fmla="*/ 7 w 12"/>
                <a:gd name="T55" fmla="*/ 4 h 12"/>
                <a:gd name="T56" fmla="*/ 5 w 12"/>
                <a:gd name="T57" fmla="*/ 4 h 12"/>
                <a:gd name="T58" fmla="*/ 5 w 12"/>
                <a:gd name="T59" fmla="*/ 2 h 12"/>
                <a:gd name="T60" fmla="*/ 5 w 12"/>
                <a:gd name="T61" fmla="*/ 0 h 12"/>
                <a:gd name="T62" fmla="*/ 2 w 12"/>
                <a:gd name="T63" fmla="*/ 4 h 12"/>
                <a:gd name="T64" fmla="*/ 2 w 12"/>
                <a:gd name="T65" fmla="*/ 4 h 12"/>
                <a:gd name="T66" fmla="*/ 2 w 12"/>
                <a:gd name="T67" fmla="*/ 7 h 1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" h="12">
                  <a:moveTo>
                    <a:pt x="1" y="4"/>
                  </a:moveTo>
                  <a:cubicBezTo>
                    <a:pt x="1" y="4"/>
                    <a:pt x="1" y="5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0" name="Freeform 41057"/>
            <p:cNvSpPr>
              <a:spLocks/>
            </p:cNvSpPr>
            <p:nvPr/>
          </p:nvSpPr>
          <p:spPr bwMode="auto">
            <a:xfrm>
              <a:off x="3904" y="951"/>
              <a:ext cx="4" cy="5"/>
            </a:xfrm>
            <a:custGeom>
              <a:avLst/>
              <a:gdLst>
                <a:gd name="T0" fmla="*/ 4 w 2"/>
                <a:gd name="T1" fmla="*/ 3 h 3"/>
                <a:gd name="T2" fmla="*/ 4 w 2"/>
                <a:gd name="T3" fmla="*/ 0 h 3"/>
                <a:gd name="T4" fmla="*/ 0 w 2"/>
                <a:gd name="T5" fmla="*/ 0 h 3"/>
                <a:gd name="T6" fmla="*/ 0 w 2"/>
                <a:gd name="T7" fmla="*/ 3 h 3"/>
                <a:gd name="T8" fmla="*/ 0 w 2"/>
                <a:gd name="T9" fmla="*/ 5 h 3"/>
                <a:gd name="T10" fmla="*/ 4 w 2"/>
                <a:gd name="T11" fmla="*/ 5 h 3"/>
                <a:gd name="T12" fmla="*/ 4 w 2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1" name="Freeform 41058"/>
            <p:cNvSpPr>
              <a:spLocks/>
            </p:cNvSpPr>
            <p:nvPr/>
          </p:nvSpPr>
          <p:spPr bwMode="auto">
            <a:xfrm>
              <a:off x="3986" y="878"/>
              <a:ext cx="4" cy="3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3 h 2"/>
                <a:gd name="T6" fmla="*/ 4 w 2"/>
                <a:gd name="T7" fmla="*/ 3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2" name="Freeform 41059"/>
            <p:cNvSpPr>
              <a:spLocks/>
            </p:cNvSpPr>
            <p:nvPr/>
          </p:nvSpPr>
          <p:spPr bwMode="auto">
            <a:xfrm>
              <a:off x="4010" y="923"/>
              <a:ext cx="6" cy="5"/>
            </a:xfrm>
            <a:custGeom>
              <a:avLst/>
              <a:gdLst>
                <a:gd name="T0" fmla="*/ 4 w 3"/>
                <a:gd name="T1" fmla="*/ 3 h 3"/>
                <a:gd name="T2" fmla="*/ 4 w 3"/>
                <a:gd name="T3" fmla="*/ 0 h 3"/>
                <a:gd name="T4" fmla="*/ 0 w 3"/>
                <a:gd name="T5" fmla="*/ 0 h 3"/>
                <a:gd name="T6" fmla="*/ 0 w 3"/>
                <a:gd name="T7" fmla="*/ 3 h 3"/>
                <a:gd name="T8" fmla="*/ 0 w 3"/>
                <a:gd name="T9" fmla="*/ 5 h 3"/>
                <a:gd name="T10" fmla="*/ 4 w 3"/>
                <a:gd name="T11" fmla="*/ 5 h 3"/>
                <a:gd name="T12" fmla="*/ 6 w 3"/>
                <a:gd name="T13" fmla="*/ 5 h 3"/>
                <a:gd name="T14" fmla="*/ 6 w 3"/>
                <a:gd name="T15" fmla="*/ 3 h 3"/>
                <a:gd name="T16" fmla="*/ 4 w 3"/>
                <a:gd name="T17" fmla="*/ 3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3" name="Freeform 41060"/>
            <p:cNvSpPr>
              <a:spLocks/>
            </p:cNvSpPr>
            <p:nvPr/>
          </p:nvSpPr>
          <p:spPr bwMode="auto">
            <a:xfrm>
              <a:off x="3784" y="892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4" name="Freeform 41061"/>
            <p:cNvSpPr>
              <a:spLocks/>
            </p:cNvSpPr>
            <p:nvPr/>
          </p:nvSpPr>
          <p:spPr bwMode="auto">
            <a:xfrm>
              <a:off x="4294" y="1203"/>
              <a:ext cx="2" cy="4"/>
            </a:xfrm>
            <a:custGeom>
              <a:avLst/>
              <a:gdLst>
                <a:gd name="T0" fmla="*/ 0 w 1"/>
                <a:gd name="T1" fmla="*/ 4 h 2"/>
                <a:gd name="T2" fmla="*/ 2 w 1"/>
                <a:gd name="T3" fmla="*/ 4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5" name="Freeform 41062"/>
            <p:cNvSpPr>
              <a:spLocks/>
            </p:cNvSpPr>
            <p:nvPr/>
          </p:nvSpPr>
          <p:spPr bwMode="auto">
            <a:xfrm>
              <a:off x="4294" y="942"/>
              <a:ext cx="2" cy="4"/>
            </a:xfrm>
            <a:custGeom>
              <a:avLst/>
              <a:gdLst>
                <a:gd name="T0" fmla="*/ 0 w 1"/>
                <a:gd name="T1" fmla="*/ 4 h 2"/>
                <a:gd name="T2" fmla="*/ 2 w 1"/>
                <a:gd name="T3" fmla="*/ 4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6" name="Freeform 41063"/>
            <p:cNvSpPr>
              <a:spLocks/>
            </p:cNvSpPr>
            <p:nvPr/>
          </p:nvSpPr>
          <p:spPr bwMode="auto">
            <a:xfrm>
              <a:off x="3763" y="880"/>
              <a:ext cx="39" cy="40"/>
            </a:xfrm>
            <a:custGeom>
              <a:avLst/>
              <a:gdLst>
                <a:gd name="T0" fmla="*/ 5 w 22"/>
                <a:gd name="T1" fmla="*/ 26 h 23"/>
                <a:gd name="T2" fmla="*/ 5 w 22"/>
                <a:gd name="T3" fmla="*/ 21 h 23"/>
                <a:gd name="T4" fmla="*/ 11 w 22"/>
                <a:gd name="T5" fmla="*/ 21 h 23"/>
                <a:gd name="T6" fmla="*/ 16 w 22"/>
                <a:gd name="T7" fmla="*/ 21 h 23"/>
                <a:gd name="T8" fmla="*/ 20 w 22"/>
                <a:gd name="T9" fmla="*/ 24 h 23"/>
                <a:gd name="T10" fmla="*/ 16 w 22"/>
                <a:gd name="T11" fmla="*/ 26 h 23"/>
                <a:gd name="T12" fmla="*/ 14 w 22"/>
                <a:gd name="T13" fmla="*/ 30 h 23"/>
                <a:gd name="T14" fmla="*/ 14 w 22"/>
                <a:gd name="T15" fmla="*/ 35 h 23"/>
                <a:gd name="T16" fmla="*/ 14 w 22"/>
                <a:gd name="T17" fmla="*/ 40 h 23"/>
                <a:gd name="T18" fmla="*/ 20 w 22"/>
                <a:gd name="T19" fmla="*/ 40 h 23"/>
                <a:gd name="T20" fmla="*/ 20 w 22"/>
                <a:gd name="T21" fmla="*/ 35 h 23"/>
                <a:gd name="T22" fmla="*/ 20 w 22"/>
                <a:gd name="T23" fmla="*/ 30 h 23"/>
                <a:gd name="T24" fmla="*/ 21 w 22"/>
                <a:gd name="T25" fmla="*/ 26 h 23"/>
                <a:gd name="T26" fmla="*/ 25 w 22"/>
                <a:gd name="T27" fmla="*/ 24 h 23"/>
                <a:gd name="T28" fmla="*/ 30 w 22"/>
                <a:gd name="T29" fmla="*/ 24 h 23"/>
                <a:gd name="T30" fmla="*/ 34 w 22"/>
                <a:gd name="T31" fmla="*/ 26 h 23"/>
                <a:gd name="T32" fmla="*/ 39 w 22"/>
                <a:gd name="T33" fmla="*/ 26 h 23"/>
                <a:gd name="T34" fmla="*/ 35 w 22"/>
                <a:gd name="T35" fmla="*/ 24 h 23"/>
                <a:gd name="T36" fmla="*/ 35 w 22"/>
                <a:gd name="T37" fmla="*/ 17 h 23"/>
                <a:gd name="T38" fmla="*/ 35 w 22"/>
                <a:gd name="T39" fmla="*/ 12 h 23"/>
                <a:gd name="T40" fmla="*/ 34 w 22"/>
                <a:gd name="T41" fmla="*/ 9 h 23"/>
                <a:gd name="T42" fmla="*/ 30 w 22"/>
                <a:gd name="T43" fmla="*/ 7 h 23"/>
                <a:gd name="T44" fmla="*/ 27 w 22"/>
                <a:gd name="T45" fmla="*/ 3 h 23"/>
                <a:gd name="T46" fmla="*/ 27 w 22"/>
                <a:gd name="T47" fmla="*/ 0 h 23"/>
                <a:gd name="T48" fmla="*/ 25 w 22"/>
                <a:gd name="T49" fmla="*/ 3 h 23"/>
                <a:gd name="T50" fmla="*/ 25 w 22"/>
                <a:gd name="T51" fmla="*/ 9 h 23"/>
                <a:gd name="T52" fmla="*/ 27 w 22"/>
                <a:gd name="T53" fmla="*/ 12 h 23"/>
                <a:gd name="T54" fmla="*/ 30 w 22"/>
                <a:gd name="T55" fmla="*/ 16 h 23"/>
                <a:gd name="T56" fmla="*/ 34 w 22"/>
                <a:gd name="T57" fmla="*/ 17 h 23"/>
                <a:gd name="T58" fmla="*/ 30 w 22"/>
                <a:gd name="T59" fmla="*/ 21 h 23"/>
                <a:gd name="T60" fmla="*/ 25 w 22"/>
                <a:gd name="T61" fmla="*/ 21 h 23"/>
                <a:gd name="T62" fmla="*/ 21 w 22"/>
                <a:gd name="T63" fmla="*/ 17 h 23"/>
                <a:gd name="T64" fmla="*/ 20 w 22"/>
                <a:gd name="T65" fmla="*/ 16 h 23"/>
                <a:gd name="T66" fmla="*/ 16 w 22"/>
                <a:gd name="T67" fmla="*/ 17 h 23"/>
                <a:gd name="T68" fmla="*/ 14 w 22"/>
                <a:gd name="T69" fmla="*/ 16 h 23"/>
                <a:gd name="T70" fmla="*/ 0 w 22"/>
                <a:gd name="T71" fmla="*/ 26 h 23"/>
                <a:gd name="T72" fmla="*/ 2 w 22"/>
                <a:gd name="T73" fmla="*/ 26 h 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" h="23">
                  <a:moveTo>
                    <a:pt x="1" y="15"/>
                  </a:moveTo>
                  <a:cubicBezTo>
                    <a:pt x="2" y="15"/>
                    <a:pt x="2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13"/>
                    <a:pt x="3" y="13"/>
                    <a:pt x="3" y="12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9" y="13"/>
                    <a:pt x="9" y="13"/>
                    <a:pt x="9" y="14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1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6"/>
                    <a:pt x="9" y="16"/>
                    <a:pt x="9" y="17"/>
                  </a:cubicBezTo>
                  <a:cubicBezTo>
                    <a:pt x="9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8" y="21"/>
                    <a:pt x="8" y="21"/>
                    <a:pt x="8" y="22"/>
                  </a:cubicBezTo>
                  <a:cubicBezTo>
                    <a:pt x="8" y="22"/>
                    <a:pt x="8" y="23"/>
                    <a:pt x="8" y="23"/>
                  </a:cubicBezTo>
                  <a:cubicBezTo>
                    <a:pt x="8" y="23"/>
                    <a:pt x="9" y="23"/>
                    <a:pt x="9" y="23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0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5"/>
                  </a:cubicBezTo>
                  <a:cubicBezTo>
                    <a:pt x="12" y="15"/>
                    <a:pt x="12" y="14"/>
                    <a:pt x="12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20" y="11"/>
                    <a:pt x="20" y="11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ubicBezTo>
                    <a:pt x="20" y="7"/>
                    <a:pt x="20" y="6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4" y="6"/>
                    <a:pt x="14" y="7"/>
                    <a:pt x="14" y="7"/>
                  </a:cubicBezTo>
                  <a:cubicBezTo>
                    <a:pt x="14" y="7"/>
                    <a:pt x="15" y="7"/>
                    <a:pt x="15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7" y="8"/>
                    <a:pt x="17" y="8"/>
                    <a:pt x="17" y="9"/>
                  </a:cubicBezTo>
                  <a:cubicBezTo>
                    <a:pt x="17" y="9"/>
                    <a:pt x="18" y="9"/>
                    <a:pt x="19" y="9"/>
                  </a:cubicBezTo>
                  <a:cubicBezTo>
                    <a:pt x="19" y="9"/>
                    <a:pt x="19" y="10"/>
                    <a:pt x="19" y="10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18" y="12"/>
                    <a:pt x="17" y="12"/>
                    <a:pt x="17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2" y="10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5" y="10"/>
                    <a:pt x="2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5"/>
                    <a:pt x="1" y="1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7" name="Freeform 41064"/>
            <p:cNvSpPr>
              <a:spLocks/>
            </p:cNvSpPr>
            <p:nvPr/>
          </p:nvSpPr>
          <p:spPr bwMode="auto">
            <a:xfrm>
              <a:off x="4299" y="956"/>
              <a:ext cx="6" cy="18"/>
            </a:xfrm>
            <a:custGeom>
              <a:avLst/>
              <a:gdLst>
                <a:gd name="T0" fmla="*/ 4 w 3"/>
                <a:gd name="T1" fmla="*/ 4 h 10"/>
                <a:gd name="T2" fmla="*/ 4 w 3"/>
                <a:gd name="T3" fmla="*/ 5 h 10"/>
                <a:gd name="T4" fmla="*/ 4 w 3"/>
                <a:gd name="T5" fmla="*/ 9 h 10"/>
                <a:gd name="T6" fmla="*/ 0 w 3"/>
                <a:gd name="T7" fmla="*/ 9 h 10"/>
                <a:gd name="T8" fmla="*/ 0 w 3"/>
                <a:gd name="T9" fmla="*/ 13 h 10"/>
                <a:gd name="T10" fmla="*/ 0 w 3"/>
                <a:gd name="T11" fmla="*/ 14 h 10"/>
                <a:gd name="T12" fmla="*/ 0 w 3"/>
                <a:gd name="T13" fmla="*/ 18 h 10"/>
                <a:gd name="T14" fmla="*/ 4 w 3"/>
                <a:gd name="T15" fmla="*/ 18 h 10"/>
                <a:gd name="T16" fmla="*/ 4 w 3"/>
                <a:gd name="T17" fmla="*/ 14 h 10"/>
                <a:gd name="T18" fmla="*/ 4 w 3"/>
                <a:gd name="T19" fmla="*/ 13 h 10"/>
                <a:gd name="T20" fmla="*/ 6 w 3"/>
                <a:gd name="T21" fmla="*/ 13 h 10"/>
                <a:gd name="T22" fmla="*/ 6 w 3"/>
                <a:gd name="T23" fmla="*/ 9 h 10"/>
                <a:gd name="T24" fmla="*/ 6 w 3"/>
                <a:gd name="T25" fmla="*/ 5 h 10"/>
                <a:gd name="T26" fmla="*/ 6 w 3"/>
                <a:gd name="T27" fmla="*/ 4 h 10"/>
                <a:gd name="T28" fmla="*/ 6 w 3"/>
                <a:gd name="T29" fmla="*/ 0 h 10"/>
                <a:gd name="T30" fmla="*/ 4 w 3"/>
                <a:gd name="T31" fmla="*/ 0 h 10"/>
                <a:gd name="T32" fmla="*/ 4 w 3"/>
                <a:gd name="T33" fmla="*/ 4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10">
                  <a:moveTo>
                    <a:pt x="2" y="2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9"/>
                    <a:pt x="2" y="9"/>
                    <a:pt x="2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8" name="Freeform 41065"/>
            <p:cNvSpPr>
              <a:spLocks/>
            </p:cNvSpPr>
            <p:nvPr/>
          </p:nvSpPr>
          <p:spPr bwMode="auto">
            <a:xfrm>
              <a:off x="4380" y="1235"/>
              <a:ext cx="1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  <a:gd name="T5" fmla="*/ 1 w 1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9" name="Freeform 41066"/>
            <p:cNvSpPr>
              <a:spLocks/>
            </p:cNvSpPr>
            <p:nvPr/>
          </p:nvSpPr>
          <p:spPr bwMode="auto">
            <a:xfrm>
              <a:off x="4009" y="939"/>
              <a:ext cx="1" cy="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3 h 2"/>
                <a:gd name="T4" fmla="*/ 1 w 1"/>
                <a:gd name="T5" fmla="*/ 3 h 2"/>
                <a:gd name="T6" fmla="*/ 1 w 1"/>
                <a:gd name="T7" fmla="*/ 0 h 2"/>
                <a:gd name="T8" fmla="*/ 0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0" name="Freeform 41067"/>
            <p:cNvSpPr>
              <a:spLocks/>
            </p:cNvSpPr>
            <p:nvPr/>
          </p:nvSpPr>
          <p:spPr bwMode="auto">
            <a:xfrm>
              <a:off x="4313" y="927"/>
              <a:ext cx="6" cy="1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1 h 1"/>
                <a:gd name="T4" fmla="*/ 2 w 3"/>
                <a:gd name="T5" fmla="*/ 1 h 1"/>
                <a:gd name="T6" fmla="*/ 6 w 3"/>
                <a:gd name="T7" fmla="*/ 1 h 1"/>
                <a:gd name="T8" fmla="*/ 6 w 3"/>
                <a:gd name="T9" fmla="*/ 0 h 1"/>
                <a:gd name="T10" fmla="*/ 2 w 3"/>
                <a:gd name="T11" fmla="*/ 0 h 1"/>
                <a:gd name="T12" fmla="*/ 0 w 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1" name="Freeform 41068"/>
            <p:cNvSpPr>
              <a:spLocks/>
            </p:cNvSpPr>
            <p:nvPr/>
          </p:nvSpPr>
          <p:spPr bwMode="auto">
            <a:xfrm>
              <a:off x="4310" y="923"/>
              <a:ext cx="3" cy="4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4 h 2"/>
                <a:gd name="T4" fmla="*/ 3 w 2"/>
                <a:gd name="T5" fmla="*/ 4 h 2"/>
                <a:gd name="T6" fmla="*/ 3 w 2"/>
                <a:gd name="T7" fmla="*/ 0 h 2"/>
                <a:gd name="T8" fmla="*/ 0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2" name="Freeform 41069"/>
            <p:cNvSpPr>
              <a:spLocks noEditPoints="1"/>
            </p:cNvSpPr>
            <p:nvPr/>
          </p:nvSpPr>
          <p:spPr bwMode="auto">
            <a:xfrm>
              <a:off x="3645" y="846"/>
              <a:ext cx="282" cy="692"/>
            </a:xfrm>
            <a:custGeom>
              <a:avLst/>
              <a:gdLst>
                <a:gd name="T0" fmla="*/ 202 w 162"/>
                <a:gd name="T1" fmla="*/ 659 h 397"/>
                <a:gd name="T2" fmla="*/ 225 w 162"/>
                <a:gd name="T3" fmla="*/ 622 h 397"/>
                <a:gd name="T4" fmla="*/ 251 w 162"/>
                <a:gd name="T5" fmla="*/ 591 h 397"/>
                <a:gd name="T6" fmla="*/ 265 w 162"/>
                <a:gd name="T7" fmla="*/ 540 h 397"/>
                <a:gd name="T8" fmla="*/ 270 w 162"/>
                <a:gd name="T9" fmla="*/ 507 h 397"/>
                <a:gd name="T10" fmla="*/ 225 w 162"/>
                <a:gd name="T11" fmla="*/ 490 h 397"/>
                <a:gd name="T12" fmla="*/ 191 w 162"/>
                <a:gd name="T13" fmla="*/ 458 h 397"/>
                <a:gd name="T14" fmla="*/ 158 w 162"/>
                <a:gd name="T15" fmla="*/ 434 h 397"/>
                <a:gd name="T16" fmla="*/ 120 w 162"/>
                <a:gd name="T17" fmla="*/ 431 h 397"/>
                <a:gd name="T18" fmla="*/ 82 w 162"/>
                <a:gd name="T19" fmla="*/ 443 h 397"/>
                <a:gd name="T20" fmla="*/ 57 w 162"/>
                <a:gd name="T21" fmla="*/ 408 h 397"/>
                <a:gd name="T22" fmla="*/ 52 w 162"/>
                <a:gd name="T23" fmla="*/ 389 h 397"/>
                <a:gd name="T24" fmla="*/ 28 w 162"/>
                <a:gd name="T25" fmla="*/ 366 h 397"/>
                <a:gd name="T26" fmla="*/ 61 w 162"/>
                <a:gd name="T27" fmla="*/ 342 h 397"/>
                <a:gd name="T28" fmla="*/ 94 w 162"/>
                <a:gd name="T29" fmla="*/ 361 h 397"/>
                <a:gd name="T30" fmla="*/ 110 w 162"/>
                <a:gd name="T31" fmla="*/ 324 h 397"/>
                <a:gd name="T32" fmla="*/ 139 w 162"/>
                <a:gd name="T33" fmla="*/ 291 h 397"/>
                <a:gd name="T34" fmla="*/ 176 w 162"/>
                <a:gd name="T35" fmla="*/ 268 h 397"/>
                <a:gd name="T36" fmla="*/ 197 w 162"/>
                <a:gd name="T37" fmla="*/ 260 h 397"/>
                <a:gd name="T38" fmla="*/ 197 w 162"/>
                <a:gd name="T39" fmla="*/ 246 h 397"/>
                <a:gd name="T40" fmla="*/ 205 w 162"/>
                <a:gd name="T41" fmla="*/ 251 h 397"/>
                <a:gd name="T42" fmla="*/ 221 w 162"/>
                <a:gd name="T43" fmla="*/ 242 h 397"/>
                <a:gd name="T44" fmla="*/ 212 w 162"/>
                <a:gd name="T45" fmla="*/ 197 h 397"/>
                <a:gd name="T46" fmla="*/ 188 w 162"/>
                <a:gd name="T47" fmla="*/ 174 h 397"/>
                <a:gd name="T48" fmla="*/ 164 w 162"/>
                <a:gd name="T49" fmla="*/ 159 h 397"/>
                <a:gd name="T50" fmla="*/ 151 w 162"/>
                <a:gd name="T51" fmla="*/ 197 h 397"/>
                <a:gd name="T52" fmla="*/ 134 w 162"/>
                <a:gd name="T53" fmla="*/ 206 h 397"/>
                <a:gd name="T54" fmla="*/ 104 w 162"/>
                <a:gd name="T55" fmla="*/ 173 h 397"/>
                <a:gd name="T56" fmla="*/ 129 w 162"/>
                <a:gd name="T57" fmla="*/ 138 h 397"/>
                <a:gd name="T58" fmla="*/ 143 w 162"/>
                <a:gd name="T59" fmla="*/ 145 h 397"/>
                <a:gd name="T60" fmla="*/ 151 w 162"/>
                <a:gd name="T61" fmla="*/ 127 h 397"/>
                <a:gd name="T62" fmla="*/ 176 w 162"/>
                <a:gd name="T63" fmla="*/ 105 h 397"/>
                <a:gd name="T64" fmla="*/ 188 w 162"/>
                <a:gd name="T65" fmla="*/ 122 h 397"/>
                <a:gd name="T66" fmla="*/ 169 w 162"/>
                <a:gd name="T67" fmla="*/ 145 h 397"/>
                <a:gd name="T68" fmla="*/ 205 w 162"/>
                <a:gd name="T69" fmla="*/ 160 h 397"/>
                <a:gd name="T70" fmla="*/ 219 w 162"/>
                <a:gd name="T71" fmla="*/ 145 h 397"/>
                <a:gd name="T72" fmla="*/ 219 w 162"/>
                <a:gd name="T73" fmla="*/ 108 h 397"/>
                <a:gd name="T74" fmla="*/ 188 w 162"/>
                <a:gd name="T75" fmla="*/ 73 h 397"/>
                <a:gd name="T76" fmla="*/ 151 w 162"/>
                <a:gd name="T77" fmla="*/ 77 h 397"/>
                <a:gd name="T78" fmla="*/ 151 w 162"/>
                <a:gd name="T79" fmla="*/ 101 h 397"/>
                <a:gd name="T80" fmla="*/ 153 w 162"/>
                <a:gd name="T81" fmla="*/ 68 h 397"/>
                <a:gd name="T82" fmla="*/ 195 w 162"/>
                <a:gd name="T83" fmla="*/ 63 h 397"/>
                <a:gd name="T84" fmla="*/ 169 w 162"/>
                <a:gd name="T85" fmla="*/ 45 h 397"/>
                <a:gd name="T86" fmla="*/ 211 w 162"/>
                <a:gd name="T87" fmla="*/ 40 h 397"/>
                <a:gd name="T88" fmla="*/ 249 w 162"/>
                <a:gd name="T89" fmla="*/ 21 h 397"/>
                <a:gd name="T90" fmla="*/ 226 w 162"/>
                <a:gd name="T91" fmla="*/ 0 h 397"/>
                <a:gd name="T92" fmla="*/ 181 w 162"/>
                <a:gd name="T93" fmla="*/ 12 h 397"/>
                <a:gd name="T94" fmla="*/ 172 w 162"/>
                <a:gd name="T95" fmla="*/ 37 h 397"/>
                <a:gd name="T96" fmla="*/ 151 w 162"/>
                <a:gd name="T97" fmla="*/ 31 h 397"/>
                <a:gd name="T98" fmla="*/ 143 w 162"/>
                <a:gd name="T99" fmla="*/ 58 h 397"/>
                <a:gd name="T100" fmla="*/ 118 w 162"/>
                <a:gd name="T101" fmla="*/ 91 h 397"/>
                <a:gd name="T102" fmla="*/ 7 w 162"/>
                <a:gd name="T103" fmla="*/ 397 h 397"/>
                <a:gd name="T104" fmla="*/ 42 w 162"/>
                <a:gd name="T105" fmla="*/ 420 h 397"/>
                <a:gd name="T106" fmla="*/ 77 w 162"/>
                <a:gd name="T107" fmla="*/ 448 h 397"/>
                <a:gd name="T108" fmla="*/ 99 w 162"/>
                <a:gd name="T109" fmla="*/ 472 h 397"/>
                <a:gd name="T110" fmla="*/ 85 w 162"/>
                <a:gd name="T111" fmla="*/ 518 h 397"/>
                <a:gd name="T112" fmla="*/ 110 w 162"/>
                <a:gd name="T113" fmla="*/ 558 h 397"/>
                <a:gd name="T114" fmla="*/ 138 w 162"/>
                <a:gd name="T115" fmla="*/ 594 h 397"/>
                <a:gd name="T116" fmla="*/ 139 w 162"/>
                <a:gd name="T117" fmla="*/ 645 h 397"/>
                <a:gd name="T118" fmla="*/ 200 w 162"/>
                <a:gd name="T119" fmla="*/ 21 h 397"/>
                <a:gd name="T120" fmla="*/ 124 w 162"/>
                <a:gd name="T121" fmla="*/ 99 h 397"/>
                <a:gd name="T122" fmla="*/ 115 w 162"/>
                <a:gd name="T123" fmla="*/ 96 h 39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" h="397">
                  <a:moveTo>
                    <a:pt x="102" y="395"/>
                  </a:moveTo>
                  <a:cubicBezTo>
                    <a:pt x="102" y="395"/>
                    <a:pt x="102" y="394"/>
                    <a:pt x="102" y="394"/>
                  </a:cubicBezTo>
                  <a:cubicBezTo>
                    <a:pt x="102" y="393"/>
                    <a:pt x="102" y="393"/>
                    <a:pt x="102" y="392"/>
                  </a:cubicBezTo>
                  <a:cubicBezTo>
                    <a:pt x="103" y="392"/>
                    <a:pt x="103" y="392"/>
                    <a:pt x="104" y="392"/>
                  </a:cubicBezTo>
                  <a:cubicBezTo>
                    <a:pt x="104" y="393"/>
                    <a:pt x="104" y="393"/>
                    <a:pt x="104" y="394"/>
                  </a:cubicBezTo>
                  <a:cubicBezTo>
                    <a:pt x="104" y="394"/>
                    <a:pt x="105" y="394"/>
                    <a:pt x="105" y="394"/>
                  </a:cubicBezTo>
                  <a:cubicBezTo>
                    <a:pt x="105" y="393"/>
                    <a:pt x="105" y="393"/>
                    <a:pt x="105" y="392"/>
                  </a:cubicBezTo>
                  <a:cubicBezTo>
                    <a:pt x="106" y="392"/>
                    <a:pt x="106" y="392"/>
                    <a:pt x="107" y="392"/>
                  </a:cubicBezTo>
                  <a:cubicBezTo>
                    <a:pt x="107" y="392"/>
                    <a:pt x="107" y="391"/>
                    <a:pt x="107" y="391"/>
                  </a:cubicBezTo>
                  <a:cubicBezTo>
                    <a:pt x="107" y="390"/>
                    <a:pt x="107" y="390"/>
                    <a:pt x="107" y="389"/>
                  </a:cubicBezTo>
                  <a:cubicBezTo>
                    <a:pt x="107" y="388"/>
                    <a:pt x="107" y="388"/>
                    <a:pt x="107" y="387"/>
                  </a:cubicBezTo>
                  <a:cubicBezTo>
                    <a:pt x="107" y="387"/>
                    <a:pt x="107" y="386"/>
                    <a:pt x="107" y="386"/>
                  </a:cubicBezTo>
                  <a:cubicBezTo>
                    <a:pt x="107" y="386"/>
                    <a:pt x="108" y="386"/>
                    <a:pt x="108" y="386"/>
                  </a:cubicBezTo>
                  <a:cubicBezTo>
                    <a:pt x="109" y="386"/>
                    <a:pt x="110" y="386"/>
                    <a:pt x="110" y="386"/>
                  </a:cubicBezTo>
                  <a:cubicBezTo>
                    <a:pt x="111" y="386"/>
                    <a:pt x="111" y="386"/>
                    <a:pt x="112" y="386"/>
                  </a:cubicBezTo>
                  <a:cubicBezTo>
                    <a:pt x="112" y="385"/>
                    <a:pt x="112" y="385"/>
                    <a:pt x="112" y="384"/>
                  </a:cubicBezTo>
                  <a:cubicBezTo>
                    <a:pt x="112" y="384"/>
                    <a:pt x="113" y="384"/>
                    <a:pt x="113" y="384"/>
                  </a:cubicBezTo>
                  <a:cubicBezTo>
                    <a:pt x="114" y="384"/>
                    <a:pt x="114" y="384"/>
                    <a:pt x="115" y="384"/>
                  </a:cubicBezTo>
                  <a:cubicBezTo>
                    <a:pt x="115" y="384"/>
                    <a:pt x="115" y="383"/>
                    <a:pt x="115" y="382"/>
                  </a:cubicBezTo>
                  <a:cubicBezTo>
                    <a:pt x="115" y="382"/>
                    <a:pt x="116" y="382"/>
                    <a:pt x="116" y="382"/>
                  </a:cubicBezTo>
                  <a:cubicBezTo>
                    <a:pt x="116" y="382"/>
                    <a:pt x="116" y="381"/>
                    <a:pt x="116" y="381"/>
                  </a:cubicBezTo>
                  <a:cubicBezTo>
                    <a:pt x="116" y="380"/>
                    <a:pt x="116" y="380"/>
                    <a:pt x="116" y="379"/>
                  </a:cubicBezTo>
                  <a:cubicBezTo>
                    <a:pt x="116" y="379"/>
                    <a:pt x="116" y="378"/>
                    <a:pt x="116" y="378"/>
                  </a:cubicBezTo>
                  <a:cubicBezTo>
                    <a:pt x="116" y="377"/>
                    <a:pt x="116" y="377"/>
                    <a:pt x="116" y="376"/>
                  </a:cubicBezTo>
                  <a:cubicBezTo>
                    <a:pt x="116" y="376"/>
                    <a:pt x="115" y="376"/>
                    <a:pt x="115" y="376"/>
                  </a:cubicBezTo>
                  <a:cubicBezTo>
                    <a:pt x="115" y="376"/>
                    <a:pt x="115" y="375"/>
                    <a:pt x="115" y="375"/>
                  </a:cubicBezTo>
                  <a:cubicBezTo>
                    <a:pt x="115" y="374"/>
                    <a:pt x="115" y="373"/>
                    <a:pt x="115" y="373"/>
                  </a:cubicBezTo>
                  <a:cubicBezTo>
                    <a:pt x="115" y="373"/>
                    <a:pt x="116" y="373"/>
                    <a:pt x="116" y="373"/>
                  </a:cubicBezTo>
                  <a:cubicBezTo>
                    <a:pt x="117" y="373"/>
                    <a:pt x="117" y="373"/>
                    <a:pt x="118" y="373"/>
                  </a:cubicBezTo>
                  <a:cubicBezTo>
                    <a:pt x="118" y="373"/>
                    <a:pt x="119" y="373"/>
                    <a:pt x="119" y="373"/>
                  </a:cubicBezTo>
                  <a:cubicBezTo>
                    <a:pt x="120" y="373"/>
                    <a:pt x="120" y="373"/>
                    <a:pt x="121" y="373"/>
                  </a:cubicBezTo>
                  <a:cubicBezTo>
                    <a:pt x="121" y="372"/>
                    <a:pt x="121" y="372"/>
                    <a:pt x="121" y="371"/>
                  </a:cubicBezTo>
                  <a:cubicBezTo>
                    <a:pt x="121" y="371"/>
                    <a:pt x="122" y="371"/>
                    <a:pt x="122" y="371"/>
                  </a:cubicBezTo>
                  <a:cubicBezTo>
                    <a:pt x="122" y="371"/>
                    <a:pt x="122" y="370"/>
                    <a:pt x="122" y="370"/>
                  </a:cubicBezTo>
                  <a:cubicBezTo>
                    <a:pt x="123" y="370"/>
                    <a:pt x="124" y="370"/>
                    <a:pt x="124" y="370"/>
                  </a:cubicBezTo>
                  <a:cubicBezTo>
                    <a:pt x="124" y="369"/>
                    <a:pt x="124" y="369"/>
                    <a:pt x="124" y="368"/>
                  </a:cubicBezTo>
                  <a:cubicBezTo>
                    <a:pt x="124" y="367"/>
                    <a:pt x="124" y="367"/>
                    <a:pt x="124" y="366"/>
                  </a:cubicBezTo>
                  <a:cubicBezTo>
                    <a:pt x="125" y="366"/>
                    <a:pt x="125" y="366"/>
                    <a:pt x="126" y="366"/>
                  </a:cubicBezTo>
                  <a:cubicBezTo>
                    <a:pt x="126" y="366"/>
                    <a:pt x="126" y="365"/>
                    <a:pt x="126" y="365"/>
                  </a:cubicBezTo>
                  <a:cubicBezTo>
                    <a:pt x="126" y="364"/>
                    <a:pt x="126" y="364"/>
                    <a:pt x="126" y="363"/>
                  </a:cubicBezTo>
                  <a:cubicBezTo>
                    <a:pt x="126" y="363"/>
                    <a:pt x="127" y="363"/>
                    <a:pt x="127" y="363"/>
                  </a:cubicBezTo>
                  <a:cubicBezTo>
                    <a:pt x="127" y="363"/>
                    <a:pt x="127" y="362"/>
                    <a:pt x="127" y="362"/>
                  </a:cubicBezTo>
                  <a:cubicBezTo>
                    <a:pt x="127" y="361"/>
                    <a:pt x="127" y="361"/>
                    <a:pt x="127" y="360"/>
                  </a:cubicBezTo>
                  <a:cubicBezTo>
                    <a:pt x="128" y="360"/>
                    <a:pt x="128" y="360"/>
                    <a:pt x="129" y="360"/>
                  </a:cubicBezTo>
                  <a:cubicBezTo>
                    <a:pt x="129" y="359"/>
                    <a:pt x="129" y="359"/>
                    <a:pt x="129" y="358"/>
                  </a:cubicBezTo>
                  <a:cubicBezTo>
                    <a:pt x="129" y="358"/>
                    <a:pt x="129" y="357"/>
                    <a:pt x="129" y="357"/>
                  </a:cubicBezTo>
                  <a:cubicBezTo>
                    <a:pt x="129" y="357"/>
                    <a:pt x="130" y="357"/>
                    <a:pt x="130" y="357"/>
                  </a:cubicBezTo>
                  <a:cubicBezTo>
                    <a:pt x="130" y="356"/>
                    <a:pt x="130" y="356"/>
                    <a:pt x="130" y="355"/>
                  </a:cubicBezTo>
                  <a:cubicBezTo>
                    <a:pt x="130" y="355"/>
                    <a:pt x="130" y="354"/>
                    <a:pt x="130" y="353"/>
                  </a:cubicBezTo>
                  <a:cubicBezTo>
                    <a:pt x="131" y="353"/>
                    <a:pt x="131" y="353"/>
                    <a:pt x="132" y="353"/>
                  </a:cubicBezTo>
                  <a:cubicBezTo>
                    <a:pt x="132" y="353"/>
                    <a:pt x="132" y="352"/>
                    <a:pt x="132" y="352"/>
                  </a:cubicBezTo>
                  <a:cubicBezTo>
                    <a:pt x="132" y="351"/>
                    <a:pt x="132" y="351"/>
                    <a:pt x="132" y="350"/>
                  </a:cubicBezTo>
                  <a:cubicBezTo>
                    <a:pt x="132" y="350"/>
                    <a:pt x="132" y="349"/>
                    <a:pt x="132" y="349"/>
                  </a:cubicBezTo>
                  <a:cubicBezTo>
                    <a:pt x="131" y="349"/>
                    <a:pt x="131" y="349"/>
                    <a:pt x="130" y="349"/>
                  </a:cubicBezTo>
                  <a:cubicBezTo>
                    <a:pt x="130" y="348"/>
                    <a:pt x="130" y="348"/>
                    <a:pt x="130" y="347"/>
                  </a:cubicBezTo>
                  <a:cubicBezTo>
                    <a:pt x="130" y="347"/>
                    <a:pt x="130" y="346"/>
                    <a:pt x="130" y="346"/>
                  </a:cubicBezTo>
                  <a:cubicBezTo>
                    <a:pt x="131" y="346"/>
                    <a:pt x="131" y="346"/>
                    <a:pt x="132" y="346"/>
                  </a:cubicBezTo>
                  <a:cubicBezTo>
                    <a:pt x="132" y="346"/>
                    <a:pt x="133" y="346"/>
                    <a:pt x="134" y="346"/>
                  </a:cubicBezTo>
                  <a:cubicBezTo>
                    <a:pt x="134" y="345"/>
                    <a:pt x="134" y="344"/>
                    <a:pt x="134" y="344"/>
                  </a:cubicBezTo>
                  <a:cubicBezTo>
                    <a:pt x="134" y="344"/>
                    <a:pt x="135" y="344"/>
                    <a:pt x="135" y="344"/>
                  </a:cubicBezTo>
                  <a:cubicBezTo>
                    <a:pt x="135" y="343"/>
                    <a:pt x="135" y="343"/>
                    <a:pt x="135" y="342"/>
                  </a:cubicBezTo>
                  <a:cubicBezTo>
                    <a:pt x="136" y="342"/>
                    <a:pt x="136" y="342"/>
                    <a:pt x="137" y="342"/>
                  </a:cubicBezTo>
                  <a:cubicBezTo>
                    <a:pt x="137" y="342"/>
                    <a:pt x="137" y="341"/>
                    <a:pt x="137" y="341"/>
                  </a:cubicBezTo>
                  <a:cubicBezTo>
                    <a:pt x="137" y="341"/>
                    <a:pt x="138" y="341"/>
                    <a:pt x="138" y="341"/>
                  </a:cubicBezTo>
                  <a:cubicBezTo>
                    <a:pt x="139" y="341"/>
                    <a:pt x="139" y="341"/>
                    <a:pt x="140" y="341"/>
                  </a:cubicBezTo>
                  <a:cubicBezTo>
                    <a:pt x="140" y="340"/>
                    <a:pt x="140" y="340"/>
                    <a:pt x="140" y="339"/>
                  </a:cubicBezTo>
                  <a:cubicBezTo>
                    <a:pt x="140" y="339"/>
                    <a:pt x="141" y="339"/>
                    <a:pt x="141" y="339"/>
                  </a:cubicBezTo>
                  <a:cubicBezTo>
                    <a:pt x="142" y="339"/>
                    <a:pt x="142" y="339"/>
                    <a:pt x="143" y="339"/>
                  </a:cubicBezTo>
                  <a:cubicBezTo>
                    <a:pt x="143" y="339"/>
                    <a:pt x="144" y="339"/>
                    <a:pt x="144" y="339"/>
                  </a:cubicBezTo>
                  <a:cubicBezTo>
                    <a:pt x="145" y="339"/>
                    <a:pt x="145" y="339"/>
                    <a:pt x="146" y="339"/>
                  </a:cubicBezTo>
                  <a:cubicBezTo>
                    <a:pt x="146" y="338"/>
                    <a:pt x="146" y="338"/>
                    <a:pt x="146" y="337"/>
                  </a:cubicBezTo>
                  <a:cubicBezTo>
                    <a:pt x="146" y="337"/>
                    <a:pt x="147" y="337"/>
                    <a:pt x="148" y="337"/>
                  </a:cubicBezTo>
                  <a:cubicBezTo>
                    <a:pt x="148" y="337"/>
                    <a:pt x="148" y="336"/>
                    <a:pt x="148" y="336"/>
                  </a:cubicBezTo>
                  <a:cubicBezTo>
                    <a:pt x="148" y="335"/>
                    <a:pt x="148" y="335"/>
                    <a:pt x="148" y="334"/>
                  </a:cubicBezTo>
                  <a:cubicBezTo>
                    <a:pt x="148" y="334"/>
                    <a:pt x="148" y="333"/>
                    <a:pt x="148" y="333"/>
                  </a:cubicBezTo>
                  <a:cubicBezTo>
                    <a:pt x="148" y="333"/>
                    <a:pt x="149" y="333"/>
                    <a:pt x="149" y="333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0"/>
                    <a:pt x="149" y="330"/>
                    <a:pt x="149" y="329"/>
                  </a:cubicBezTo>
                  <a:cubicBezTo>
                    <a:pt x="150" y="329"/>
                    <a:pt x="150" y="329"/>
                    <a:pt x="151" y="329"/>
                  </a:cubicBezTo>
                  <a:cubicBezTo>
                    <a:pt x="151" y="329"/>
                    <a:pt x="151" y="328"/>
                    <a:pt x="151" y="328"/>
                  </a:cubicBezTo>
                  <a:cubicBezTo>
                    <a:pt x="151" y="327"/>
                    <a:pt x="151" y="327"/>
                    <a:pt x="151" y="326"/>
                  </a:cubicBezTo>
                  <a:cubicBezTo>
                    <a:pt x="151" y="326"/>
                    <a:pt x="151" y="325"/>
                    <a:pt x="151" y="324"/>
                  </a:cubicBezTo>
                  <a:cubicBezTo>
                    <a:pt x="151" y="324"/>
                    <a:pt x="151" y="323"/>
                    <a:pt x="151" y="323"/>
                  </a:cubicBezTo>
                  <a:cubicBezTo>
                    <a:pt x="151" y="322"/>
                    <a:pt x="151" y="322"/>
                    <a:pt x="151" y="321"/>
                  </a:cubicBezTo>
                  <a:cubicBezTo>
                    <a:pt x="151" y="321"/>
                    <a:pt x="151" y="320"/>
                    <a:pt x="151" y="320"/>
                  </a:cubicBezTo>
                  <a:cubicBezTo>
                    <a:pt x="151" y="319"/>
                    <a:pt x="151" y="319"/>
                    <a:pt x="151" y="318"/>
                  </a:cubicBezTo>
                  <a:cubicBezTo>
                    <a:pt x="151" y="318"/>
                    <a:pt x="151" y="317"/>
                    <a:pt x="151" y="317"/>
                  </a:cubicBezTo>
                  <a:cubicBezTo>
                    <a:pt x="151" y="316"/>
                    <a:pt x="151" y="315"/>
                    <a:pt x="151" y="315"/>
                  </a:cubicBezTo>
                  <a:cubicBezTo>
                    <a:pt x="151" y="314"/>
                    <a:pt x="151" y="314"/>
                    <a:pt x="151" y="313"/>
                  </a:cubicBezTo>
                  <a:cubicBezTo>
                    <a:pt x="151" y="313"/>
                    <a:pt x="151" y="312"/>
                    <a:pt x="151" y="312"/>
                  </a:cubicBezTo>
                  <a:cubicBezTo>
                    <a:pt x="151" y="312"/>
                    <a:pt x="152" y="312"/>
                    <a:pt x="152" y="312"/>
                  </a:cubicBezTo>
                  <a:cubicBezTo>
                    <a:pt x="152" y="311"/>
                    <a:pt x="152" y="310"/>
                    <a:pt x="152" y="310"/>
                  </a:cubicBezTo>
                  <a:cubicBezTo>
                    <a:pt x="153" y="310"/>
                    <a:pt x="153" y="310"/>
                    <a:pt x="154" y="310"/>
                  </a:cubicBezTo>
                  <a:cubicBezTo>
                    <a:pt x="154" y="309"/>
                    <a:pt x="154" y="309"/>
                    <a:pt x="154" y="308"/>
                  </a:cubicBezTo>
                  <a:cubicBezTo>
                    <a:pt x="154" y="308"/>
                    <a:pt x="155" y="308"/>
                    <a:pt x="155" y="308"/>
                  </a:cubicBezTo>
                  <a:cubicBezTo>
                    <a:pt x="155" y="308"/>
                    <a:pt x="155" y="307"/>
                    <a:pt x="155" y="307"/>
                  </a:cubicBezTo>
                  <a:cubicBezTo>
                    <a:pt x="156" y="307"/>
                    <a:pt x="156" y="307"/>
                    <a:pt x="157" y="307"/>
                  </a:cubicBezTo>
                  <a:cubicBezTo>
                    <a:pt x="157" y="306"/>
                    <a:pt x="157" y="306"/>
                    <a:pt x="157" y="305"/>
                  </a:cubicBezTo>
                  <a:cubicBezTo>
                    <a:pt x="158" y="305"/>
                    <a:pt x="158" y="305"/>
                    <a:pt x="159" y="305"/>
                  </a:cubicBezTo>
                  <a:cubicBezTo>
                    <a:pt x="159" y="305"/>
                    <a:pt x="159" y="304"/>
                    <a:pt x="159" y="304"/>
                  </a:cubicBezTo>
                  <a:cubicBezTo>
                    <a:pt x="159" y="304"/>
                    <a:pt x="160" y="304"/>
                    <a:pt x="160" y="304"/>
                  </a:cubicBezTo>
                  <a:cubicBezTo>
                    <a:pt x="160" y="303"/>
                    <a:pt x="160" y="303"/>
                    <a:pt x="160" y="302"/>
                  </a:cubicBezTo>
                  <a:cubicBezTo>
                    <a:pt x="160" y="301"/>
                    <a:pt x="160" y="301"/>
                    <a:pt x="160" y="300"/>
                  </a:cubicBezTo>
                  <a:cubicBezTo>
                    <a:pt x="160" y="300"/>
                    <a:pt x="160" y="299"/>
                    <a:pt x="160" y="299"/>
                  </a:cubicBezTo>
                  <a:cubicBezTo>
                    <a:pt x="161" y="299"/>
                    <a:pt x="161" y="299"/>
                    <a:pt x="162" y="299"/>
                  </a:cubicBezTo>
                  <a:cubicBezTo>
                    <a:pt x="162" y="298"/>
                    <a:pt x="162" y="298"/>
                    <a:pt x="162" y="297"/>
                  </a:cubicBezTo>
                  <a:cubicBezTo>
                    <a:pt x="161" y="297"/>
                    <a:pt x="161" y="297"/>
                    <a:pt x="160" y="297"/>
                  </a:cubicBezTo>
                  <a:cubicBezTo>
                    <a:pt x="160" y="297"/>
                    <a:pt x="160" y="296"/>
                    <a:pt x="160" y="295"/>
                  </a:cubicBezTo>
                  <a:cubicBezTo>
                    <a:pt x="160" y="295"/>
                    <a:pt x="160" y="294"/>
                    <a:pt x="160" y="294"/>
                  </a:cubicBezTo>
                  <a:cubicBezTo>
                    <a:pt x="160" y="293"/>
                    <a:pt x="160" y="293"/>
                    <a:pt x="160" y="292"/>
                  </a:cubicBezTo>
                  <a:cubicBezTo>
                    <a:pt x="160" y="292"/>
                    <a:pt x="160" y="291"/>
                    <a:pt x="160" y="291"/>
                  </a:cubicBezTo>
                  <a:cubicBezTo>
                    <a:pt x="159" y="291"/>
                    <a:pt x="159" y="291"/>
                    <a:pt x="159" y="291"/>
                  </a:cubicBezTo>
                  <a:cubicBezTo>
                    <a:pt x="159" y="291"/>
                    <a:pt x="159" y="291"/>
                    <a:pt x="159" y="291"/>
                  </a:cubicBezTo>
                  <a:cubicBezTo>
                    <a:pt x="158" y="291"/>
                    <a:pt x="158" y="291"/>
                    <a:pt x="157" y="291"/>
                  </a:cubicBezTo>
                  <a:cubicBezTo>
                    <a:pt x="156" y="291"/>
                    <a:pt x="156" y="291"/>
                    <a:pt x="155" y="291"/>
                  </a:cubicBezTo>
                  <a:cubicBezTo>
                    <a:pt x="155" y="291"/>
                    <a:pt x="154" y="291"/>
                    <a:pt x="154" y="291"/>
                  </a:cubicBezTo>
                  <a:cubicBezTo>
                    <a:pt x="154" y="290"/>
                    <a:pt x="154" y="290"/>
                    <a:pt x="154" y="289"/>
                  </a:cubicBezTo>
                  <a:cubicBezTo>
                    <a:pt x="153" y="289"/>
                    <a:pt x="153" y="289"/>
                    <a:pt x="152" y="289"/>
                  </a:cubicBezTo>
                  <a:cubicBezTo>
                    <a:pt x="152" y="288"/>
                    <a:pt x="152" y="288"/>
                    <a:pt x="152" y="287"/>
                  </a:cubicBezTo>
                  <a:cubicBezTo>
                    <a:pt x="152" y="287"/>
                    <a:pt x="151" y="287"/>
                    <a:pt x="151" y="287"/>
                  </a:cubicBezTo>
                  <a:cubicBezTo>
                    <a:pt x="150" y="287"/>
                    <a:pt x="150" y="287"/>
                    <a:pt x="149" y="287"/>
                  </a:cubicBezTo>
                  <a:cubicBezTo>
                    <a:pt x="149" y="287"/>
                    <a:pt x="149" y="286"/>
                    <a:pt x="149" y="286"/>
                  </a:cubicBezTo>
                  <a:cubicBezTo>
                    <a:pt x="149" y="286"/>
                    <a:pt x="148" y="286"/>
                    <a:pt x="148" y="286"/>
                  </a:cubicBezTo>
                  <a:cubicBezTo>
                    <a:pt x="147" y="286"/>
                    <a:pt x="146" y="286"/>
                    <a:pt x="146" y="286"/>
                  </a:cubicBezTo>
                  <a:cubicBezTo>
                    <a:pt x="145" y="286"/>
                    <a:pt x="145" y="286"/>
                    <a:pt x="144" y="286"/>
                  </a:cubicBezTo>
                  <a:cubicBezTo>
                    <a:pt x="144" y="286"/>
                    <a:pt x="143" y="286"/>
                    <a:pt x="143" y="286"/>
                  </a:cubicBezTo>
                  <a:cubicBezTo>
                    <a:pt x="142" y="286"/>
                    <a:pt x="142" y="286"/>
                    <a:pt x="141" y="286"/>
                  </a:cubicBezTo>
                  <a:cubicBezTo>
                    <a:pt x="141" y="285"/>
                    <a:pt x="141" y="285"/>
                    <a:pt x="141" y="284"/>
                  </a:cubicBezTo>
                  <a:cubicBezTo>
                    <a:pt x="141" y="284"/>
                    <a:pt x="140" y="284"/>
                    <a:pt x="140" y="284"/>
                  </a:cubicBezTo>
                  <a:cubicBezTo>
                    <a:pt x="139" y="284"/>
                    <a:pt x="139" y="284"/>
                    <a:pt x="138" y="284"/>
                  </a:cubicBezTo>
                  <a:cubicBezTo>
                    <a:pt x="138" y="284"/>
                    <a:pt x="137" y="284"/>
                    <a:pt x="137" y="284"/>
                  </a:cubicBezTo>
                  <a:cubicBezTo>
                    <a:pt x="137" y="284"/>
                    <a:pt x="137" y="283"/>
                    <a:pt x="137" y="283"/>
                  </a:cubicBezTo>
                  <a:cubicBezTo>
                    <a:pt x="136" y="283"/>
                    <a:pt x="136" y="283"/>
                    <a:pt x="135" y="283"/>
                  </a:cubicBezTo>
                  <a:cubicBezTo>
                    <a:pt x="135" y="283"/>
                    <a:pt x="134" y="283"/>
                    <a:pt x="134" y="283"/>
                  </a:cubicBezTo>
                  <a:cubicBezTo>
                    <a:pt x="134" y="282"/>
                    <a:pt x="134" y="281"/>
                    <a:pt x="134" y="281"/>
                  </a:cubicBezTo>
                  <a:cubicBezTo>
                    <a:pt x="133" y="281"/>
                    <a:pt x="132" y="281"/>
                    <a:pt x="132" y="281"/>
                  </a:cubicBezTo>
                  <a:cubicBezTo>
                    <a:pt x="131" y="281"/>
                    <a:pt x="131" y="281"/>
                    <a:pt x="130" y="281"/>
                  </a:cubicBezTo>
                  <a:cubicBezTo>
                    <a:pt x="130" y="281"/>
                    <a:pt x="129" y="281"/>
                    <a:pt x="129" y="281"/>
                  </a:cubicBezTo>
                  <a:cubicBezTo>
                    <a:pt x="129" y="280"/>
                    <a:pt x="129" y="280"/>
                    <a:pt x="129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7" y="279"/>
                    <a:pt x="127" y="278"/>
                    <a:pt x="127" y="278"/>
                  </a:cubicBezTo>
                  <a:cubicBezTo>
                    <a:pt x="127" y="278"/>
                    <a:pt x="126" y="278"/>
                    <a:pt x="126" y="278"/>
                  </a:cubicBezTo>
                  <a:cubicBezTo>
                    <a:pt x="125" y="278"/>
                    <a:pt x="125" y="278"/>
                    <a:pt x="124" y="278"/>
                  </a:cubicBezTo>
                  <a:cubicBezTo>
                    <a:pt x="124" y="277"/>
                    <a:pt x="124" y="277"/>
                    <a:pt x="124" y="276"/>
                  </a:cubicBezTo>
                  <a:cubicBezTo>
                    <a:pt x="124" y="276"/>
                    <a:pt x="124" y="275"/>
                    <a:pt x="124" y="274"/>
                  </a:cubicBezTo>
                  <a:cubicBezTo>
                    <a:pt x="124" y="274"/>
                    <a:pt x="124" y="273"/>
                    <a:pt x="124" y="273"/>
                  </a:cubicBezTo>
                  <a:cubicBezTo>
                    <a:pt x="124" y="273"/>
                    <a:pt x="123" y="273"/>
                    <a:pt x="122" y="273"/>
                  </a:cubicBezTo>
                  <a:cubicBezTo>
                    <a:pt x="122" y="272"/>
                    <a:pt x="122" y="272"/>
                    <a:pt x="122" y="271"/>
                  </a:cubicBezTo>
                  <a:cubicBezTo>
                    <a:pt x="122" y="271"/>
                    <a:pt x="122" y="270"/>
                    <a:pt x="122" y="270"/>
                  </a:cubicBezTo>
                  <a:cubicBezTo>
                    <a:pt x="122" y="270"/>
                    <a:pt x="121" y="270"/>
                    <a:pt x="121" y="270"/>
                  </a:cubicBezTo>
                  <a:cubicBezTo>
                    <a:pt x="121" y="269"/>
                    <a:pt x="121" y="269"/>
                    <a:pt x="121" y="268"/>
                  </a:cubicBezTo>
                  <a:cubicBezTo>
                    <a:pt x="121" y="268"/>
                    <a:pt x="121" y="267"/>
                    <a:pt x="121" y="266"/>
                  </a:cubicBezTo>
                  <a:cubicBezTo>
                    <a:pt x="120" y="266"/>
                    <a:pt x="120" y="266"/>
                    <a:pt x="119" y="266"/>
                  </a:cubicBezTo>
                  <a:cubicBezTo>
                    <a:pt x="119" y="266"/>
                    <a:pt x="119" y="265"/>
                    <a:pt x="119" y="265"/>
                  </a:cubicBezTo>
                  <a:cubicBezTo>
                    <a:pt x="119" y="265"/>
                    <a:pt x="118" y="265"/>
                    <a:pt x="118" y="265"/>
                  </a:cubicBezTo>
                  <a:cubicBezTo>
                    <a:pt x="117" y="265"/>
                    <a:pt x="117" y="265"/>
                    <a:pt x="116" y="265"/>
                  </a:cubicBezTo>
                  <a:cubicBezTo>
                    <a:pt x="116" y="264"/>
                    <a:pt x="116" y="264"/>
                    <a:pt x="116" y="263"/>
                  </a:cubicBezTo>
                  <a:cubicBezTo>
                    <a:pt x="116" y="263"/>
                    <a:pt x="115" y="263"/>
                    <a:pt x="115" y="263"/>
                  </a:cubicBezTo>
                  <a:cubicBezTo>
                    <a:pt x="114" y="263"/>
                    <a:pt x="114" y="263"/>
                    <a:pt x="113" y="263"/>
                  </a:cubicBezTo>
                  <a:cubicBezTo>
                    <a:pt x="113" y="263"/>
                    <a:pt x="112" y="263"/>
                    <a:pt x="112" y="263"/>
                  </a:cubicBezTo>
                  <a:cubicBezTo>
                    <a:pt x="111" y="263"/>
                    <a:pt x="111" y="263"/>
                    <a:pt x="110" y="263"/>
                  </a:cubicBezTo>
                  <a:cubicBezTo>
                    <a:pt x="110" y="263"/>
                    <a:pt x="109" y="263"/>
                    <a:pt x="108" y="263"/>
                  </a:cubicBezTo>
                  <a:cubicBezTo>
                    <a:pt x="108" y="263"/>
                    <a:pt x="108" y="262"/>
                    <a:pt x="108" y="262"/>
                  </a:cubicBezTo>
                  <a:cubicBezTo>
                    <a:pt x="108" y="262"/>
                    <a:pt x="107" y="262"/>
                    <a:pt x="107" y="262"/>
                  </a:cubicBezTo>
                  <a:cubicBezTo>
                    <a:pt x="106" y="262"/>
                    <a:pt x="106" y="262"/>
                    <a:pt x="105" y="262"/>
                  </a:cubicBezTo>
                  <a:cubicBezTo>
                    <a:pt x="105" y="261"/>
                    <a:pt x="105" y="260"/>
                    <a:pt x="105" y="260"/>
                  </a:cubicBezTo>
                  <a:cubicBezTo>
                    <a:pt x="105" y="260"/>
                    <a:pt x="104" y="260"/>
                    <a:pt x="104" y="260"/>
                  </a:cubicBezTo>
                  <a:cubicBezTo>
                    <a:pt x="104" y="259"/>
                    <a:pt x="104" y="259"/>
                    <a:pt x="104" y="258"/>
                  </a:cubicBezTo>
                  <a:cubicBezTo>
                    <a:pt x="104" y="258"/>
                    <a:pt x="104" y="257"/>
                    <a:pt x="104" y="257"/>
                  </a:cubicBezTo>
                  <a:cubicBezTo>
                    <a:pt x="103" y="257"/>
                    <a:pt x="103" y="257"/>
                    <a:pt x="102" y="257"/>
                  </a:cubicBezTo>
                  <a:cubicBezTo>
                    <a:pt x="102" y="257"/>
                    <a:pt x="101" y="257"/>
                    <a:pt x="101" y="257"/>
                  </a:cubicBezTo>
                  <a:cubicBezTo>
                    <a:pt x="101" y="256"/>
                    <a:pt x="101" y="256"/>
                    <a:pt x="101" y="255"/>
                  </a:cubicBezTo>
                  <a:cubicBezTo>
                    <a:pt x="100" y="255"/>
                    <a:pt x="100" y="255"/>
                    <a:pt x="99" y="255"/>
                  </a:cubicBezTo>
                  <a:cubicBezTo>
                    <a:pt x="99" y="255"/>
                    <a:pt x="99" y="254"/>
                    <a:pt x="99" y="254"/>
                  </a:cubicBezTo>
                  <a:cubicBezTo>
                    <a:pt x="99" y="253"/>
                    <a:pt x="99" y="252"/>
                    <a:pt x="99" y="252"/>
                  </a:cubicBezTo>
                  <a:cubicBezTo>
                    <a:pt x="99" y="251"/>
                    <a:pt x="99" y="251"/>
                    <a:pt x="99" y="250"/>
                  </a:cubicBezTo>
                  <a:cubicBezTo>
                    <a:pt x="99" y="250"/>
                    <a:pt x="99" y="249"/>
                    <a:pt x="99" y="249"/>
                  </a:cubicBezTo>
                  <a:cubicBezTo>
                    <a:pt x="98" y="249"/>
                    <a:pt x="98" y="249"/>
                    <a:pt x="97" y="249"/>
                  </a:cubicBezTo>
                  <a:cubicBezTo>
                    <a:pt x="97" y="249"/>
                    <a:pt x="97" y="250"/>
                    <a:pt x="97" y="250"/>
                  </a:cubicBezTo>
                  <a:cubicBezTo>
                    <a:pt x="97" y="250"/>
                    <a:pt x="96" y="250"/>
                    <a:pt x="96" y="250"/>
                  </a:cubicBezTo>
                  <a:cubicBezTo>
                    <a:pt x="95" y="250"/>
                    <a:pt x="95" y="250"/>
                    <a:pt x="94" y="250"/>
                  </a:cubicBezTo>
                  <a:cubicBezTo>
                    <a:pt x="94" y="250"/>
                    <a:pt x="93" y="250"/>
                    <a:pt x="93" y="250"/>
                  </a:cubicBezTo>
                  <a:cubicBezTo>
                    <a:pt x="93" y="250"/>
                    <a:pt x="93" y="249"/>
                    <a:pt x="93" y="249"/>
                  </a:cubicBezTo>
                  <a:cubicBezTo>
                    <a:pt x="92" y="249"/>
                    <a:pt x="92" y="249"/>
                    <a:pt x="91" y="249"/>
                  </a:cubicBezTo>
                  <a:cubicBezTo>
                    <a:pt x="91" y="249"/>
                    <a:pt x="90" y="249"/>
                    <a:pt x="90" y="249"/>
                  </a:cubicBezTo>
                  <a:cubicBezTo>
                    <a:pt x="90" y="249"/>
                    <a:pt x="90" y="250"/>
                    <a:pt x="90" y="250"/>
                  </a:cubicBezTo>
                  <a:cubicBezTo>
                    <a:pt x="89" y="250"/>
                    <a:pt x="89" y="250"/>
                    <a:pt x="88" y="250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6" y="250"/>
                    <a:pt x="85" y="250"/>
                    <a:pt x="85" y="250"/>
                  </a:cubicBezTo>
                  <a:cubicBezTo>
                    <a:pt x="84" y="250"/>
                    <a:pt x="84" y="250"/>
                    <a:pt x="83" y="250"/>
                  </a:cubicBezTo>
                  <a:cubicBezTo>
                    <a:pt x="83" y="250"/>
                    <a:pt x="82" y="250"/>
                    <a:pt x="82" y="250"/>
                  </a:cubicBezTo>
                  <a:cubicBezTo>
                    <a:pt x="82" y="250"/>
                    <a:pt x="82" y="249"/>
                    <a:pt x="82" y="249"/>
                  </a:cubicBezTo>
                  <a:cubicBezTo>
                    <a:pt x="81" y="249"/>
                    <a:pt x="81" y="249"/>
                    <a:pt x="80" y="249"/>
                  </a:cubicBezTo>
                  <a:cubicBezTo>
                    <a:pt x="80" y="248"/>
                    <a:pt x="80" y="248"/>
                    <a:pt x="80" y="247"/>
                  </a:cubicBezTo>
                  <a:cubicBezTo>
                    <a:pt x="80" y="247"/>
                    <a:pt x="79" y="247"/>
                    <a:pt x="79" y="247"/>
                  </a:cubicBezTo>
                  <a:cubicBezTo>
                    <a:pt x="79" y="247"/>
                    <a:pt x="79" y="246"/>
                    <a:pt x="79" y="245"/>
                  </a:cubicBezTo>
                  <a:cubicBezTo>
                    <a:pt x="78" y="245"/>
                    <a:pt x="78" y="245"/>
                    <a:pt x="77" y="245"/>
                  </a:cubicBezTo>
                  <a:cubicBezTo>
                    <a:pt x="77" y="245"/>
                    <a:pt x="76" y="245"/>
                    <a:pt x="76" y="245"/>
                  </a:cubicBezTo>
                  <a:cubicBezTo>
                    <a:pt x="76" y="246"/>
                    <a:pt x="76" y="247"/>
                    <a:pt x="76" y="247"/>
                  </a:cubicBezTo>
                  <a:cubicBezTo>
                    <a:pt x="75" y="247"/>
                    <a:pt x="75" y="247"/>
                    <a:pt x="74" y="247"/>
                  </a:cubicBezTo>
                  <a:cubicBezTo>
                    <a:pt x="74" y="247"/>
                    <a:pt x="74" y="246"/>
                    <a:pt x="74" y="245"/>
                  </a:cubicBezTo>
                  <a:cubicBezTo>
                    <a:pt x="74" y="245"/>
                    <a:pt x="74" y="244"/>
                    <a:pt x="74" y="244"/>
                  </a:cubicBezTo>
                  <a:cubicBezTo>
                    <a:pt x="74" y="244"/>
                    <a:pt x="73" y="244"/>
                    <a:pt x="73" y="244"/>
                  </a:cubicBezTo>
                  <a:cubicBezTo>
                    <a:pt x="72" y="244"/>
                    <a:pt x="71" y="244"/>
                    <a:pt x="71" y="244"/>
                  </a:cubicBezTo>
                  <a:cubicBezTo>
                    <a:pt x="71" y="244"/>
                    <a:pt x="71" y="245"/>
                    <a:pt x="71" y="245"/>
                  </a:cubicBezTo>
                  <a:cubicBezTo>
                    <a:pt x="70" y="245"/>
                    <a:pt x="70" y="245"/>
                    <a:pt x="69" y="245"/>
                  </a:cubicBezTo>
                  <a:cubicBezTo>
                    <a:pt x="69" y="246"/>
                    <a:pt x="69" y="247"/>
                    <a:pt x="69" y="247"/>
                  </a:cubicBezTo>
                  <a:cubicBezTo>
                    <a:pt x="69" y="247"/>
                    <a:pt x="68" y="247"/>
                    <a:pt x="68" y="247"/>
                  </a:cubicBezTo>
                  <a:cubicBezTo>
                    <a:pt x="67" y="247"/>
                    <a:pt x="67" y="247"/>
                    <a:pt x="66" y="247"/>
                  </a:cubicBezTo>
                  <a:cubicBezTo>
                    <a:pt x="66" y="247"/>
                    <a:pt x="65" y="247"/>
                    <a:pt x="65" y="247"/>
                  </a:cubicBezTo>
                  <a:cubicBezTo>
                    <a:pt x="65" y="248"/>
                    <a:pt x="65" y="248"/>
                    <a:pt x="65" y="249"/>
                  </a:cubicBezTo>
                  <a:cubicBezTo>
                    <a:pt x="64" y="249"/>
                    <a:pt x="64" y="249"/>
                    <a:pt x="63" y="249"/>
                  </a:cubicBezTo>
                  <a:cubicBezTo>
                    <a:pt x="63" y="249"/>
                    <a:pt x="63" y="250"/>
                    <a:pt x="63" y="250"/>
                  </a:cubicBezTo>
                  <a:cubicBezTo>
                    <a:pt x="63" y="250"/>
                    <a:pt x="62" y="250"/>
                    <a:pt x="61" y="250"/>
                  </a:cubicBezTo>
                  <a:cubicBezTo>
                    <a:pt x="61" y="251"/>
                    <a:pt x="61" y="251"/>
                    <a:pt x="61" y="252"/>
                  </a:cubicBezTo>
                  <a:cubicBezTo>
                    <a:pt x="61" y="252"/>
                    <a:pt x="61" y="253"/>
                    <a:pt x="61" y="254"/>
                  </a:cubicBezTo>
                  <a:cubicBezTo>
                    <a:pt x="61" y="254"/>
                    <a:pt x="60" y="254"/>
                    <a:pt x="60" y="254"/>
                  </a:cubicBezTo>
                  <a:cubicBezTo>
                    <a:pt x="59" y="254"/>
                    <a:pt x="59" y="254"/>
                    <a:pt x="58" y="254"/>
                  </a:cubicBezTo>
                  <a:cubicBezTo>
                    <a:pt x="58" y="253"/>
                    <a:pt x="58" y="252"/>
                    <a:pt x="58" y="252"/>
                  </a:cubicBezTo>
                  <a:cubicBezTo>
                    <a:pt x="58" y="252"/>
                    <a:pt x="57" y="252"/>
                    <a:pt x="57" y="252"/>
                  </a:cubicBezTo>
                  <a:cubicBezTo>
                    <a:pt x="56" y="252"/>
                    <a:pt x="56" y="252"/>
                    <a:pt x="55" y="252"/>
                  </a:cubicBezTo>
                  <a:cubicBezTo>
                    <a:pt x="55" y="252"/>
                    <a:pt x="54" y="252"/>
                    <a:pt x="54" y="252"/>
                  </a:cubicBezTo>
                  <a:cubicBezTo>
                    <a:pt x="54" y="251"/>
                    <a:pt x="54" y="251"/>
                    <a:pt x="54" y="250"/>
                  </a:cubicBezTo>
                  <a:cubicBezTo>
                    <a:pt x="53" y="250"/>
                    <a:pt x="53" y="250"/>
                    <a:pt x="52" y="250"/>
                  </a:cubicBezTo>
                  <a:cubicBezTo>
                    <a:pt x="52" y="251"/>
                    <a:pt x="52" y="251"/>
                    <a:pt x="52" y="251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2" y="252"/>
                    <a:pt x="51" y="252"/>
                    <a:pt x="51" y="252"/>
                  </a:cubicBezTo>
                  <a:cubicBezTo>
                    <a:pt x="51" y="252"/>
                    <a:pt x="51" y="253"/>
                    <a:pt x="51" y="254"/>
                  </a:cubicBezTo>
                  <a:cubicBezTo>
                    <a:pt x="50" y="254"/>
                    <a:pt x="50" y="254"/>
                    <a:pt x="49" y="254"/>
                  </a:cubicBezTo>
                  <a:cubicBezTo>
                    <a:pt x="48" y="254"/>
                    <a:pt x="48" y="254"/>
                    <a:pt x="47" y="254"/>
                  </a:cubicBezTo>
                  <a:cubicBezTo>
                    <a:pt x="47" y="254"/>
                    <a:pt x="46" y="254"/>
                    <a:pt x="46" y="254"/>
                  </a:cubicBezTo>
                  <a:cubicBezTo>
                    <a:pt x="46" y="253"/>
                    <a:pt x="46" y="252"/>
                    <a:pt x="46" y="252"/>
                  </a:cubicBezTo>
                  <a:cubicBezTo>
                    <a:pt x="46" y="251"/>
                    <a:pt x="46" y="251"/>
                    <a:pt x="46" y="250"/>
                  </a:cubicBezTo>
                  <a:cubicBezTo>
                    <a:pt x="45" y="250"/>
                    <a:pt x="45" y="250"/>
                    <a:pt x="44" y="250"/>
                  </a:cubicBezTo>
                  <a:cubicBezTo>
                    <a:pt x="44" y="250"/>
                    <a:pt x="44" y="249"/>
                    <a:pt x="44" y="249"/>
                  </a:cubicBezTo>
                  <a:cubicBezTo>
                    <a:pt x="44" y="248"/>
                    <a:pt x="44" y="248"/>
                    <a:pt x="44" y="247"/>
                  </a:cubicBezTo>
                  <a:cubicBezTo>
                    <a:pt x="44" y="247"/>
                    <a:pt x="44" y="246"/>
                    <a:pt x="44" y="245"/>
                  </a:cubicBezTo>
                  <a:cubicBezTo>
                    <a:pt x="44" y="245"/>
                    <a:pt x="44" y="244"/>
                    <a:pt x="44" y="244"/>
                  </a:cubicBezTo>
                  <a:cubicBezTo>
                    <a:pt x="44" y="243"/>
                    <a:pt x="44" y="243"/>
                    <a:pt x="44" y="242"/>
                  </a:cubicBezTo>
                  <a:cubicBezTo>
                    <a:pt x="44" y="242"/>
                    <a:pt x="44" y="241"/>
                    <a:pt x="44" y="241"/>
                  </a:cubicBezTo>
                  <a:cubicBezTo>
                    <a:pt x="45" y="241"/>
                    <a:pt x="45" y="241"/>
                    <a:pt x="46" y="241"/>
                  </a:cubicBezTo>
                  <a:cubicBezTo>
                    <a:pt x="46" y="240"/>
                    <a:pt x="46" y="240"/>
                    <a:pt x="46" y="239"/>
                  </a:cubicBezTo>
                  <a:cubicBezTo>
                    <a:pt x="46" y="239"/>
                    <a:pt x="46" y="238"/>
                    <a:pt x="46" y="237"/>
                  </a:cubicBezTo>
                  <a:cubicBezTo>
                    <a:pt x="46" y="237"/>
                    <a:pt x="46" y="236"/>
                    <a:pt x="46" y="236"/>
                  </a:cubicBezTo>
                  <a:cubicBezTo>
                    <a:pt x="45" y="236"/>
                    <a:pt x="45" y="236"/>
                    <a:pt x="44" y="236"/>
                  </a:cubicBezTo>
                  <a:cubicBezTo>
                    <a:pt x="44" y="236"/>
                    <a:pt x="43" y="236"/>
                    <a:pt x="43" y="236"/>
                  </a:cubicBezTo>
                  <a:cubicBezTo>
                    <a:pt x="43" y="235"/>
                    <a:pt x="43" y="235"/>
                    <a:pt x="43" y="234"/>
                  </a:cubicBezTo>
                  <a:cubicBezTo>
                    <a:pt x="42" y="234"/>
                    <a:pt x="42" y="234"/>
                    <a:pt x="41" y="234"/>
                  </a:cubicBezTo>
                  <a:cubicBezTo>
                    <a:pt x="41" y="234"/>
                    <a:pt x="40" y="234"/>
                    <a:pt x="40" y="234"/>
                  </a:cubicBezTo>
                  <a:cubicBezTo>
                    <a:pt x="39" y="234"/>
                    <a:pt x="39" y="234"/>
                    <a:pt x="38" y="234"/>
                  </a:cubicBezTo>
                  <a:cubicBezTo>
                    <a:pt x="37" y="234"/>
                    <a:pt x="37" y="234"/>
                    <a:pt x="36" y="234"/>
                  </a:cubicBezTo>
                  <a:cubicBezTo>
                    <a:pt x="36" y="234"/>
                    <a:pt x="35" y="234"/>
                    <a:pt x="35" y="234"/>
                  </a:cubicBezTo>
                  <a:cubicBezTo>
                    <a:pt x="34" y="234"/>
                    <a:pt x="34" y="234"/>
                    <a:pt x="33" y="234"/>
                  </a:cubicBezTo>
                  <a:cubicBezTo>
                    <a:pt x="33" y="234"/>
                    <a:pt x="33" y="233"/>
                    <a:pt x="33" y="233"/>
                  </a:cubicBezTo>
                  <a:cubicBezTo>
                    <a:pt x="34" y="233"/>
                    <a:pt x="34" y="233"/>
                    <a:pt x="35" y="233"/>
                  </a:cubicBezTo>
                  <a:cubicBezTo>
                    <a:pt x="35" y="232"/>
                    <a:pt x="35" y="231"/>
                    <a:pt x="35" y="231"/>
                  </a:cubicBezTo>
                  <a:cubicBezTo>
                    <a:pt x="35" y="231"/>
                    <a:pt x="36" y="231"/>
                    <a:pt x="36" y="231"/>
                  </a:cubicBezTo>
                  <a:cubicBezTo>
                    <a:pt x="36" y="230"/>
                    <a:pt x="36" y="230"/>
                    <a:pt x="36" y="229"/>
                  </a:cubicBezTo>
                  <a:cubicBezTo>
                    <a:pt x="36" y="229"/>
                    <a:pt x="36" y="228"/>
                    <a:pt x="36" y="228"/>
                  </a:cubicBezTo>
                  <a:cubicBezTo>
                    <a:pt x="36" y="227"/>
                    <a:pt x="36" y="227"/>
                    <a:pt x="36" y="226"/>
                  </a:cubicBezTo>
                  <a:cubicBezTo>
                    <a:pt x="36" y="226"/>
                    <a:pt x="36" y="225"/>
                    <a:pt x="36" y="225"/>
                  </a:cubicBezTo>
                  <a:cubicBezTo>
                    <a:pt x="37" y="225"/>
                    <a:pt x="37" y="225"/>
                    <a:pt x="38" y="225"/>
                  </a:cubicBezTo>
                  <a:cubicBezTo>
                    <a:pt x="38" y="224"/>
                    <a:pt x="38" y="223"/>
                    <a:pt x="38" y="223"/>
                  </a:cubicBezTo>
                  <a:cubicBezTo>
                    <a:pt x="39" y="223"/>
                    <a:pt x="39" y="223"/>
                    <a:pt x="40" y="223"/>
                  </a:cubicBezTo>
                  <a:cubicBezTo>
                    <a:pt x="40" y="222"/>
                    <a:pt x="40" y="222"/>
                    <a:pt x="40" y="221"/>
                  </a:cubicBezTo>
                  <a:cubicBezTo>
                    <a:pt x="40" y="221"/>
                    <a:pt x="40" y="220"/>
                    <a:pt x="40" y="220"/>
                  </a:cubicBezTo>
                  <a:cubicBezTo>
                    <a:pt x="40" y="219"/>
                    <a:pt x="40" y="219"/>
                    <a:pt x="40" y="218"/>
                  </a:cubicBezTo>
                  <a:cubicBezTo>
                    <a:pt x="39" y="218"/>
                    <a:pt x="39" y="218"/>
                    <a:pt x="38" y="218"/>
                  </a:cubicBezTo>
                  <a:cubicBezTo>
                    <a:pt x="37" y="218"/>
                    <a:pt x="37" y="218"/>
                    <a:pt x="36" y="218"/>
                  </a:cubicBezTo>
                  <a:cubicBezTo>
                    <a:pt x="36" y="218"/>
                    <a:pt x="35" y="218"/>
                    <a:pt x="35" y="218"/>
                  </a:cubicBezTo>
                  <a:cubicBezTo>
                    <a:pt x="34" y="218"/>
                    <a:pt x="34" y="218"/>
                    <a:pt x="33" y="218"/>
                  </a:cubicBezTo>
                  <a:cubicBezTo>
                    <a:pt x="33" y="218"/>
                    <a:pt x="32" y="218"/>
                    <a:pt x="32" y="218"/>
                  </a:cubicBezTo>
                  <a:cubicBezTo>
                    <a:pt x="31" y="218"/>
                    <a:pt x="31" y="218"/>
                    <a:pt x="30" y="218"/>
                  </a:cubicBezTo>
                  <a:cubicBezTo>
                    <a:pt x="30" y="219"/>
                    <a:pt x="30" y="219"/>
                    <a:pt x="30" y="220"/>
                  </a:cubicBezTo>
                  <a:cubicBezTo>
                    <a:pt x="30" y="220"/>
                    <a:pt x="30" y="221"/>
                    <a:pt x="30" y="221"/>
                  </a:cubicBezTo>
                  <a:cubicBezTo>
                    <a:pt x="30" y="222"/>
                    <a:pt x="30" y="222"/>
                    <a:pt x="30" y="223"/>
                  </a:cubicBezTo>
                  <a:cubicBezTo>
                    <a:pt x="30" y="223"/>
                    <a:pt x="29" y="223"/>
                    <a:pt x="29" y="223"/>
                  </a:cubicBezTo>
                  <a:cubicBezTo>
                    <a:pt x="29" y="223"/>
                    <a:pt x="29" y="224"/>
                    <a:pt x="29" y="225"/>
                  </a:cubicBezTo>
                  <a:cubicBezTo>
                    <a:pt x="28" y="225"/>
                    <a:pt x="28" y="225"/>
                    <a:pt x="27" y="225"/>
                  </a:cubicBezTo>
                  <a:cubicBezTo>
                    <a:pt x="27" y="225"/>
                    <a:pt x="27" y="226"/>
                    <a:pt x="27" y="226"/>
                  </a:cubicBezTo>
                  <a:cubicBezTo>
                    <a:pt x="27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4" y="226"/>
                  </a:cubicBezTo>
                  <a:cubicBezTo>
                    <a:pt x="23" y="226"/>
                    <a:pt x="23" y="226"/>
                    <a:pt x="22" y="226"/>
                  </a:cubicBezTo>
                  <a:cubicBezTo>
                    <a:pt x="22" y="226"/>
                    <a:pt x="21" y="226"/>
                    <a:pt x="21" y="226"/>
                  </a:cubicBezTo>
                  <a:cubicBezTo>
                    <a:pt x="21" y="226"/>
                    <a:pt x="21" y="225"/>
                    <a:pt x="21" y="225"/>
                  </a:cubicBezTo>
                  <a:cubicBezTo>
                    <a:pt x="20" y="225"/>
                    <a:pt x="20" y="225"/>
                    <a:pt x="19" y="225"/>
                  </a:cubicBezTo>
                  <a:cubicBezTo>
                    <a:pt x="19" y="225"/>
                    <a:pt x="18" y="225"/>
                    <a:pt x="18" y="225"/>
                  </a:cubicBezTo>
                  <a:cubicBezTo>
                    <a:pt x="18" y="224"/>
                    <a:pt x="18" y="223"/>
                    <a:pt x="18" y="223"/>
                  </a:cubicBezTo>
                  <a:cubicBezTo>
                    <a:pt x="18" y="222"/>
                    <a:pt x="18" y="222"/>
                    <a:pt x="18" y="221"/>
                  </a:cubicBezTo>
                  <a:cubicBezTo>
                    <a:pt x="18" y="221"/>
                    <a:pt x="18" y="220"/>
                    <a:pt x="18" y="220"/>
                  </a:cubicBezTo>
                  <a:cubicBezTo>
                    <a:pt x="17" y="220"/>
                    <a:pt x="17" y="220"/>
                    <a:pt x="16" y="220"/>
                  </a:cubicBezTo>
                  <a:cubicBezTo>
                    <a:pt x="16" y="219"/>
                    <a:pt x="16" y="219"/>
                    <a:pt x="16" y="218"/>
                  </a:cubicBezTo>
                  <a:cubicBezTo>
                    <a:pt x="16" y="218"/>
                    <a:pt x="15" y="218"/>
                    <a:pt x="14" y="218"/>
                  </a:cubicBezTo>
                  <a:cubicBezTo>
                    <a:pt x="14" y="217"/>
                    <a:pt x="14" y="217"/>
                    <a:pt x="14" y="216"/>
                  </a:cubicBezTo>
                  <a:cubicBezTo>
                    <a:pt x="14" y="216"/>
                    <a:pt x="14" y="215"/>
                    <a:pt x="14" y="215"/>
                  </a:cubicBezTo>
                  <a:cubicBezTo>
                    <a:pt x="14" y="214"/>
                    <a:pt x="14" y="214"/>
                    <a:pt x="14" y="213"/>
                  </a:cubicBezTo>
                  <a:cubicBezTo>
                    <a:pt x="15" y="213"/>
                    <a:pt x="16" y="213"/>
                    <a:pt x="16" y="213"/>
                  </a:cubicBezTo>
                  <a:cubicBezTo>
                    <a:pt x="16" y="213"/>
                    <a:pt x="16" y="212"/>
                    <a:pt x="16" y="212"/>
                  </a:cubicBezTo>
                  <a:cubicBezTo>
                    <a:pt x="16" y="211"/>
                    <a:pt x="16" y="211"/>
                    <a:pt x="16" y="210"/>
                  </a:cubicBezTo>
                  <a:cubicBezTo>
                    <a:pt x="16" y="209"/>
                    <a:pt x="16" y="209"/>
                    <a:pt x="16" y="208"/>
                  </a:cubicBezTo>
                  <a:cubicBezTo>
                    <a:pt x="16" y="208"/>
                    <a:pt x="16" y="207"/>
                    <a:pt x="16" y="207"/>
                  </a:cubicBezTo>
                  <a:cubicBezTo>
                    <a:pt x="17" y="207"/>
                    <a:pt x="17" y="207"/>
                    <a:pt x="18" y="207"/>
                  </a:cubicBezTo>
                  <a:cubicBezTo>
                    <a:pt x="18" y="206"/>
                    <a:pt x="18" y="206"/>
                    <a:pt x="18" y="205"/>
                  </a:cubicBezTo>
                  <a:cubicBezTo>
                    <a:pt x="18" y="205"/>
                    <a:pt x="18" y="204"/>
                    <a:pt x="18" y="203"/>
                  </a:cubicBezTo>
                  <a:cubicBezTo>
                    <a:pt x="18" y="203"/>
                    <a:pt x="18" y="202"/>
                    <a:pt x="18" y="202"/>
                  </a:cubicBezTo>
                  <a:cubicBezTo>
                    <a:pt x="18" y="202"/>
                    <a:pt x="19" y="202"/>
                    <a:pt x="19" y="202"/>
                  </a:cubicBezTo>
                  <a:cubicBezTo>
                    <a:pt x="19" y="201"/>
                    <a:pt x="19" y="201"/>
                    <a:pt x="19" y="200"/>
                  </a:cubicBezTo>
                  <a:cubicBezTo>
                    <a:pt x="19" y="200"/>
                    <a:pt x="19" y="199"/>
                    <a:pt x="19" y="199"/>
                  </a:cubicBezTo>
                  <a:cubicBezTo>
                    <a:pt x="20" y="199"/>
                    <a:pt x="20" y="199"/>
                    <a:pt x="21" y="199"/>
                  </a:cubicBezTo>
                  <a:cubicBezTo>
                    <a:pt x="21" y="198"/>
                    <a:pt x="21" y="198"/>
                    <a:pt x="21" y="197"/>
                  </a:cubicBezTo>
                  <a:cubicBezTo>
                    <a:pt x="21" y="197"/>
                    <a:pt x="22" y="197"/>
                    <a:pt x="22" y="197"/>
                  </a:cubicBezTo>
                  <a:cubicBezTo>
                    <a:pt x="23" y="197"/>
                    <a:pt x="23" y="197"/>
                    <a:pt x="24" y="197"/>
                  </a:cubicBezTo>
                  <a:cubicBezTo>
                    <a:pt x="24" y="197"/>
                    <a:pt x="24" y="196"/>
                    <a:pt x="24" y="196"/>
                  </a:cubicBezTo>
                  <a:cubicBezTo>
                    <a:pt x="24" y="196"/>
                    <a:pt x="25" y="196"/>
                    <a:pt x="26" y="196"/>
                  </a:cubicBezTo>
                  <a:cubicBezTo>
                    <a:pt x="26" y="195"/>
                    <a:pt x="26" y="194"/>
                    <a:pt x="26" y="194"/>
                  </a:cubicBezTo>
                  <a:cubicBezTo>
                    <a:pt x="26" y="194"/>
                    <a:pt x="27" y="194"/>
                    <a:pt x="27" y="194"/>
                  </a:cubicBezTo>
                  <a:cubicBezTo>
                    <a:pt x="28" y="194"/>
                    <a:pt x="28" y="194"/>
                    <a:pt x="29" y="194"/>
                  </a:cubicBezTo>
                  <a:cubicBezTo>
                    <a:pt x="29" y="194"/>
                    <a:pt x="30" y="194"/>
                    <a:pt x="30" y="194"/>
                  </a:cubicBezTo>
                  <a:cubicBezTo>
                    <a:pt x="31" y="194"/>
                    <a:pt x="31" y="194"/>
                    <a:pt x="32" y="194"/>
                  </a:cubicBezTo>
                  <a:cubicBezTo>
                    <a:pt x="32" y="194"/>
                    <a:pt x="32" y="195"/>
                    <a:pt x="32" y="196"/>
                  </a:cubicBezTo>
                  <a:cubicBezTo>
                    <a:pt x="32" y="196"/>
                    <a:pt x="33" y="196"/>
                    <a:pt x="33" y="196"/>
                  </a:cubicBezTo>
                  <a:cubicBezTo>
                    <a:pt x="34" y="196"/>
                    <a:pt x="34" y="196"/>
                    <a:pt x="35" y="196"/>
                  </a:cubicBezTo>
                  <a:cubicBezTo>
                    <a:pt x="35" y="196"/>
                    <a:pt x="35" y="197"/>
                    <a:pt x="35" y="197"/>
                  </a:cubicBezTo>
                  <a:cubicBezTo>
                    <a:pt x="35" y="197"/>
                    <a:pt x="36" y="197"/>
                    <a:pt x="36" y="197"/>
                  </a:cubicBezTo>
                  <a:cubicBezTo>
                    <a:pt x="36" y="197"/>
                    <a:pt x="36" y="196"/>
                    <a:pt x="36" y="196"/>
                  </a:cubicBezTo>
                  <a:cubicBezTo>
                    <a:pt x="37" y="196"/>
                    <a:pt x="37" y="196"/>
                    <a:pt x="38" y="196"/>
                  </a:cubicBezTo>
                  <a:cubicBezTo>
                    <a:pt x="39" y="196"/>
                    <a:pt x="39" y="196"/>
                    <a:pt x="40" y="196"/>
                  </a:cubicBezTo>
                  <a:cubicBezTo>
                    <a:pt x="40" y="195"/>
                    <a:pt x="40" y="194"/>
                    <a:pt x="40" y="194"/>
                  </a:cubicBezTo>
                  <a:cubicBezTo>
                    <a:pt x="40" y="194"/>
                    <a:pt x="41" y="194"/>
                    <a:pt x="41" y="194"/>
                  </a:cubicBezTo>
                  <a:cubicBezTo>
                    <a:pt x="42" y="194"/>
                    <a:pt x="42" y="194"/>
                    <a:pt x="43" y="194"/>
                  </a:cubicBezTo>
                  <a:cubicBezTo>
                    <a:pt x="43" y="194"/>
                    <a:pt x="44" y="194"/>
                    <a:pt x="44" y="194"/>
                  </a:cubicBezTo>
                  <a:cubicBezTo>
                    <a:pt x="45" y="194"/>
                    <a:pt x="45" y="194"/>
                    <a:pt x="46" y="194"/>
                  </a:cubicBezTo>
                  <a:cubicBezTo>
                    <a:pt x="46" y="194"/>
                    <a:pt x="47" y="194"/>
                    <a:pt x="47" y="194"/>
                  </a:cubicBezTo>
                  <a:cubicBezTo>
                    <a:pt x="47" y="194"/>
                    <a:pt x="47" y="195"/>
                    <a:pt x="47" y="196"/>
                  </a:cubicBezTo>
                  <a:cubicBezTo>
                    <a:pt x="48" y="196"/>
                    <a:pt x="48" y="196"/>
                    <a:pt x="49" y="196"/>
                  </a:cubicBezTo>
                  <a:cubicBezTo>
                    <a:pt x="50" y="196"/>
                    <a:pt x="50" y="196"/>
                    <a:pt x="51" y="196"/>
                  </a:cubicBezTo>
                  <a:cubicBezTo>
                    <a:pt x="51" y="196"/>
                    <a:pt x="52" y="196"/>
                    <a:pt x="52" y="196"/>
                  </a:cubicBezTo>
                  <a:cubicBezTo>
                    <a:pt x="52" y="196"/>
                    <a:pt x="52" y="197"/>
                    <a:pt x="52" y="197"/>
                  </a:cubicBezTo>
                  <a:cubicBezTo>
                    <a:pt x="52" y="198"/>
                    <a:pt x="52" y="198"/>
                    <a:pt x="52" y="199"/>
                  </a:cubicBezTo>
                  <a:cubicBezTo>
                    <a:pt x="52" y="199"/>
                    <a:pt x="52" y="200"/>
                    <a:pt x="52" y="200"/>
                  </a:cubicBezTo>
                  <a:cubicBezTo>
                    <a:pt x="52" y="201"/>
                    <a:pt x="52" y="201"/>
                    <a:pt x="52" y="202"/>
                  </a:cubicBezTo>
                  <a:cubicBezTo>
                    <a:pt x="52" y="202"/>
                    <a:pt x="52" y="203"/>
                    <a:pt x="52" y="203"/>
                  </a:cubicBezTo>
                  <a:cubicBezTo>
                    <a:pt x="52" y="204"/>
                    <a:pt x="52" y="205"/>
                    <a:pt x="52" y="205"/>
                  </a:cubicBezTo>
                  <a:cubicBezTo>
                    <a:pt x="53" y="205"/>
                    <a:pt x="53" y="205"/>
                    <a:pt x="54" y="205"/>
                  </a:cubicBezTo>
                  <a:cubicBezTo>
                    <a:pt x="54" y="206"/>
                    <a:pt x="54" y="206"/>
                    <a:pt x="54" y="207"/>
                  </a:cubicBezTo>
                  <a:cubicBezTo>
                    <a:pt x="54" y="207"/>
                    <a:pt x="54" y="208"/>
                    <a:pt x="54" y="208"/>
                  </a:cubicBezTo>
                  <a:cubicBezTo>
                    <a:pt x="54" y="209"/>
                    <a:pt x="54" y="209"/>
                    <a:pt x="54" y="210"/>
                  </a:cubicBezTo>
                  <a:cubicBezTo>
                    <a:pt x="54" y="210"/>
                    <a:pt x="55" y="210"/>
                    <a:pt x="55" y="210"/>
                  </a:cubicBezTo>
                  <a:cubicBezTo>
                    <a:pt x="56" y="210"/>
                    <a:pt x="56" y="210"/>
                    <a:pt x="57" y="210"/>
                  </a:cubicBezTo>
                  <a:cubicBezTo>
                    <a:pt x="57" y="209"/>
                    <a:pt x="57" y="209"/>
                    <a:pt x="57" y="208"/>
                  </a:cubicBezTo>
                  <a:cubicBezTo>
                    <a:pt x="57" y="208"/>
                    <a:pt x="58" y="208"/>
                    <a:pt x="58" y="208"/>
                  </a:cubicBezTo>
                  <a:cubicBezTo>
                    <a:pt x="58" y="208"/>
                    <a:pt x="58" y="207"/>
                    <a:pt x="58" y="207"/>
                  </a:cubicBezTo>
                  <a:cubicBezTo>
                    <a:pt x="58" y="206"/>
                    <a:pt x="58" y="206"/>
                    <a:pt x="58" y="205"/>
                  </a:cubicBezTo>
                  <a:cubicBezTo>
                    <a:pt x="58" y="205"/>
                    <a:pt x="58" y="204"/>
                    <a:pt x="58" y="203"/>
                  </a:cubicBezTo>
                  <a:cubicBezTo>
                    <a:pt x="58" y="203"/>
                    <a:pt x="58" y="202"/>
                    <a:pt x="58" y="202"/>
                  </a:cubicBezTo>
                  <a:cubicBezTo>
                    <a:pt x="58" y="201"/>
                    <a:pt x="58" y="201"/>
                    <a:pt x="58" y="200"/>
                  </a:cubicBezTo>
                  <a:cubicBezTo>
                    <a:pt x="58" y="200"/>
                    <a:pt x="58" y="199"/>
                    <a:pt x="58" y="199"/>
                  </a:cubicBezTo>
                  <a:cubicBezTo>
                    <a:pt x="58" y="198"/>
                    <a:pt x="58" y="198"/>
                    <a:pt x="58" y="197"/>
                  </a:cubicBezTo>
                  <a:cubicBezTo>
                    <a:pt x="58" y="197"/>
                    <a:pt x="58" y="196"/>
                    <a:pt x="58" y="196"/>
                  </a:cubicBezTo>
                  <a:cubicBezTo>
                    <a:pt x="58" y="195"/>
                    <a:pt x="58" y="194"/>
                    <a:pt x="58" y="194"/>
                  </a:cubicBezTo>
                  <a:cubicBezTo>
                    <a:pt x="58" y="193"/>
                    <a:pt x="58" y="193"/>
                    <a:pt x="58" y="192"/>
                  </a:cubicBezTo>
                  <a:cubicBezTo>
                    <a:pt x="59" y="192"/>
                    <a:pt x="59" y="192"/>
                    <a:pt x="60" y="192"/>
                  </a:cubicBezTo>
                  <a:cubicBezTo>
                    <a:pt x="60" y="192"/>
                    <a:pt x="60" y="191"/>
                    <a:pt x="60" y="191"/>
                  </a:cubicBezTo>
                  <a:cubicBezTo>
                    <a:pt x="60" y="190"/>
                    <a:pt x="60" y="190"/>
                    <a:pt x="60" y="189"/>
                  </a:cubicBezTo>
                  <a:cubicBezTo>
                    <a:pt x="60" y="189"/>
                    <a:pt x="61" y="189"/>
                    <a:pt x="61" y="189"/>
                  </a:cubicBezTo>
                  <a:cubicBezTo>
                    <a:pt x="61" y="188"/>
                    <a:pt x="61" y="188"/>
                    <a:pt x="61" y="187"/>
                  </a:cubicBezTo>
                  <a:cubicBezTo>
                    <a:pt x="62" y="187"/>
                    <a:pt x="63" y="187"/>
                    <a:pt x="63" y="187"/>
                  </a:cubicBezTo>
                  <a:cubicBezTo>
                    <a:pt x="63" y="187"/>
                    <a:pt x="63" y="186"/>
                    <a:pt x="63" y="186"/>
                  </a:cubicBezTo>
                  <a:cubicBezTo>
                    <a:pt x="64" y="186"/>
                    <a:pt x="64" y="186"/>
                    <a:pt x="65" y="186"/>
                  </a:cubicBezTo>
                  <a:cubicBezTo>
                    <a:pt x="65" y="185"/>
                    <a:pt x="65" y="185"/>
                    <a:pt x="65" y="184"/>
                  </a:cubicBezTo>
                  <a:cubicBezTo>
                    <a:pt x="65" y="184"/>
                    <a:pt x="66" y="184"/>
                    <a:pt x="66" y="184"/>
                  </a:cubicBezTo>
                  <a:cubicBezTo>
                    <a:pt x="67" y="184"/>
                    <a:pt x="67" y="184"/>
                    <a:pt x="68" y="184"/>
                  </a:cubicBezTo>
                  <a:cubicBezTo>
                    <a:pt x="68" y="184"/>
                    <a:pt x="69" y="184"/>
                    <a:pt x="69" y="184"/>
                  </a:cubicBezTo>
                  <a:cubicBezTo>
                    <a:pt x="69" y="184"/>
                    <a:pt x="69" y="183"/>
                    <a:pt x="69" y="183"/>
                  </a:cubicBezTo>
                  <a:cubicBezTo>
                    <a:pt x="70" y="183"/>
                    <a:pt x="70" y="183"/>
                    <a:pt x="71" y="183"/>
                  </a:cubicBezTo>
                  <a:cubicBezTo>
                    <a:pt x="71" y="182"/>
                    <a:pt x="71" y="182"/>
                    <a:pt x="71" y="181"/>
                  </a:cubicBezTo>
                  <a:cubicBezTo>
                    <a:pt x="71" y="181"/>
                    <a:pt x="72" y="181"/>
                    <a:pt x="73" y="181"/>
                  </a:cubicBezTo>
                  <a:cubicBezTo>
                    <a:pt x="73" y="181"/>
                    <a:pt x="74" y="181"/>
                    <a:pt x="74" y="181"/>
                  </a:cubicBezTo>
                  <a:cubicBezTo>
                    <a:pt x="74" y="180"/>
                    <a:pt x="74" y="180"/>
                    <a:pt x="74" y="179"/>
                  </a:cubicBezTo>
                  <a:cubicBezTo>
                    <a:pt x="74" y="179"/>
                    <a:pt x="74" y="178"/>
                    <a:pt x="74" y="178"/>
                  </a:cubicBezTo>
                  <a:cubicBezTo>
                    <a:pt x="74" y="177"/>
                    <a:pt x="74" y="177"/>
                    <a:pt x="74" y="176"/>
                  </a:cubicBezTo>
                  <a:cubicBezTo>
                    <a:pt x="74" y="176"/>
                    <a:pt x="74" y="175"/>
                    <a:pt x="74" y="174"/>
                  </a:cubicBezTo>
                  <a:cubicBezTo>
                    <a:pt x="75" y="174"/>
                    <a:pt x="75" y="174"/>
                    <a:pt x="76" y="174"/>
                  </a:cubicBezTo>
                  <a:cubicBezTo>
                    <a:pt x="76" y="174"/>
                    <a:pt x="76" y="173"/>
                    <a:pt x="76" y="173"/>
                  </a:cubicBezTo>
                  <a:cubicBezTo>
                    <a:pt x="76" y="173"/>
                    <a:pt x="77" y="173"/>
                    <a:pt x="77" y="173"/>
                  </a:cubicBezTo>
                  <a:cubicBezTo>
                    <a:pt x="77" y="172"/>
                    <a:pt x="77" y="172"/>
                    <a:pt x="77" y="171"/>
                  </a:cubicBezTo>
                  <a:cubicBezTo>
                    <a:pt x="78" y="171"/>
                    <a:pt x="78" y="171"/>
                    <a:pt x="79" y="171"/>
                  </a:cubicBezTo>
                  <a:cubicBezTo>
                    <a:pt x="79" y="171"/>
                    <a:pt x="79" y="170"/>
                    <a:pt x="79" y="170"/>
                  </a:cubicBezTo>
                  <a:cubicBezTo>
                    <a:pt x="79" y="169"/>
                    <a:pt x="79" y="169"/>
                    <a:pt x="79" y="168"/>
                  </a:cubicBezTo>
                  <a:cubicBezTo>
                    <a:pt x="79" y="168"/>
                    <a:pt x="80" y="168"/>
                    <a:pt x="80" y="168"/>
                  </a:cubicBezTo>
                  <a:cubicBezTo>
                    <a:pt x="80" y="168"/>
                    <a:pt x="80" y="167"/>
                    <a:pt x="80" y="167"/>
                  </a:cubicBezTo>
                  <a:cubicBezTo>
                    <a:pt x="81" y="167"/>
                    <a:pt x="81" y="167"/>
                    <a:pt x="82" y="167"/>
                  </a:cubicBezTo>
                  <a:cubicBezTo>
                    <a:pt x="82" y="166"/>
                    <a:pt x="82" y="165"/>
                    <a:pt x="82" y="165"/>
                  </a:cubicBezTo>
                  <a:cubicBezTo>
                    <a:pt x="82" y="165"/>
                    <a:pt x="83" y="165"/>
                    <a:pt x="83" y="165"/>
                  </a:cubicBezTo>
                  <a:cubicBezTo>
                    <a:pt x="83" y="164"/>
                    <a:pt x="83" y="164"/>
                    <a:pt x="83" y="163"/>
                  </a:cubicBezTo>
                  <a:cubicBezTo>
                    <a:pt x="84" y="163"/>
                    <a:pt x="84" y="163"/>
                    <a:pt x="85" y="163"/>
                  </a:cubicBezTo>
                  <a:cubicBezTo>
                    <a:pt x="85" y="163"/>
                    <a:pt x="86" y="163"/>
                    <a:pt x="87" y="163"/>
                  </a:cubicBezTo>
                  <a:cubicBezTo>
                    <a:pt x="87" y="163"/>
                    <a:pt x="88" y="163"/>
                    <a:pt x="88" y="163"/>
                  </a:cubicBezTo>
                  <a:cubicBezTo>
                    <a:pt x="89" y="163"/>
                    <a:pt x="89" y="163"/>
                    <a:pt x="90" y="163"/>
                  </a:cubicBezTo>
                  <a:cubicBezTo>
                    <a:pt x="90" y="163"/>
                    <a:pt x="91" y="163"/>
                    <a:pt x="91" y="163"/>
                  </a:cubicBezTo>
                  <a:cubicBezTo>
                    <a:pt x="91" y="163"/>
                    <a:pt x="91" y="162"/>
                    <a:pt x="91" y="162"/>
                  </a:cubicBezTo>
                  <a:cubicBezTo>
                    <a:pt x="91" y="161"/>
                    <a:pt x="91" y="160"/>
                    <a:pt x="91" y="160"/>
                  </a:cubicBezTo>
                  <a:cubicBezTo>
                    <a:pt x="91" y="160"/>
                    <a:pt x="90" y="160"/>
                    <a:pt x="90" y="160"/>
                  </a:cubicBezTo>
                  <a:cubicBezTo>
                    <a:pt x="90" y="159"/>
                    <a:pt x="90" y="159"/>
                    <a:pt x="90" y="158"/>
                  </a:cubicBezTo>
                  <a:cubicBezTo>
                    <a:pt x="90" y="158"/>
                    <a:pt x="91" y="158"/>
                    <a:pt x="91" y="158"/>
                  </a:cubicBezTo>
                  <a:cubicBezTo>
                    <a:pt x="91" y="158"/>
                    <a:pt x="91" y="157"/>
                    <a:pt x="91" y="157"/>
                  </a:cubicBezTo>
                  <a:cubicBezTo>
                    <a:pt x="92" y="157"/>
                    <a:pt x="92" y="157"/>
                    <a:pt x="93" y="157"/>
                  </a:cubicBezTo>
                  <a:cubicBezTo>
                    <a:pt x="93" y="157"/>
                    <a:pt x="94" y="157"/>
                    <a:pt x="94" y="157"/>
                  </a:cubicBezTo>
                  <a:cubicBezTo>
                    <a:pt x="94" y="156"/>
                    <a:pt x="94" y="156"/>
                    <a:pt x="94" y="155"/>
                  </a:cubicBezTo>
                  <a:cubicBezTo>
                    <a:pt x="95" y="155"/>
                    <a:pt x="95" y="155"/>
                    <a:pt x="96" y="155"/>
                  </a:cubicBezTo>
                  <a:cubicBezTo>
                    <a:pt x="96" y="155"/>
                    <a:pt x="97" y="155"/>
                    <a:pt x="97" y="155"/>
                  </a:cubicBezTo>
                  <a:cubicBezTo>
                    <a:pt x="97" y="155"/>
                    <a:pt x="97" y="154"/>
                    <a:pt x="97" y="154"/>
                  </a:cubicBezTo>
                  <a:cubicBezTo>
                    <a:pt x="98" y="154"/>
                    <a:pt x="98" y="154"/>
                    <a:pt x="99" y="154"/>
                  </a:cubicBezTo>
                  <a:cubicBezTo>
                    <a:pt x="100" y="154"/>
                    <a:pt x="100" y="154"/>
                    <a:pt x="101" y="154"/>
                  </a:cubicBezTo>
                  <a:cubicBezTo>
                    <a:pt x="101" y="154"/>
                    <a:pt x="101" y="155"/>
                    <a:pt x="101" y="155"/>
                  </a:cubicBezTo>
                  <a:cubicBezTo>
                    <a:pt x="101" y="156"/>
                    <a:pt x="101" y="156"/>
                    <a:pt x="101" y="157"/>
                  </a:cubicBezTo>
                  <a:cubicBezTo>
                    <a:pt x="101" y="157"/>
                    <a:pt x="101" y="158"/>
                    <a:pt x="101" y="158"/>
                  </a:cubicBezTo>
                  <a:cubicBezTo>
                    <a:pt x="101" y="158"/>
                    <a:pt x="102" y="158"/>
                    <a:pt x="102" y="158"/>
                  </a:cubicBezTo>
                  <a:cubicBezTo>
                    <a:pt x="103" y="158"/>
                    <a:pt x="103" y="158"/>
                    <a:pt x="104" y="158"/>
                  </a:cubicBezTo>
                  <a:cubicBezTo>
                    <a:pt x="104" y="158"/>
                    <a:pt x="104" y="157"/>
                    <a:pt x="104" y="157"/>
                  </a:cubicBezTo>
                  <a:cubicBezTo>
                    <a:pt x="104" y="157"/>
                    <a:pt x="105" y="157"/>
                    <a:pt x="105" y="157"/>
                  </a:cubicBezTo>
                  <a:cubicBezTo>
                    <a:pt x="105" y="156"/>
                    <a:pt x="105" y="156"/>
                    <a:pt x="105" y="155"/>
                  </a:cubicBezTo>
                  <a:cubicBezTo>
                    <a:pt x="106" y="155"/>
                    <a:pt x="106" y="155"/>
                    <a:pt x="107" y="155"/>
                  </a:cubicBezTo>
                  <a:cubicBezTo>
                    <a:pt x="107" y="155"/>
                    <a:pt x="108" y="155"/>
                    <a:pt x="108" y="155"/>
                  </a:cubicBezTo>
                  <a:cubicBezTo>
                    <a:pt x="108" y="155"/>
                    <a:pt x="108" y="154"/>
                    <a:pt x="108" y="154"/>
                  </a:cubicBezTo>
                  <a:cubicBezTo>
                    <a:pt x="109" y="154"/>
                    <a:pt x="110" y="154"/>
                    <a:pt x="110" y="154"/>
                  </a:cubicBezTo>
                  <a:cubicBezTo>
                    <a:pt x="111" y="154"/>
                    <a:pt x="111" y="154"/>
                    <a:pt x="112" y="154"/>
                  </a:cubicBezTo>
                  <a:cubicBezTo>
                    <a:pt x="112" y="154"/>
                    <a:pt x="113" y="154"/>
                    <a:pt x="113" y="154"/>
                  </a:cubicBezTo>
                  <a:cubicBezTo>
                    <a:pt x="113" y="153"/>
                    <a:pt x="113" y="152"/>
                    <a:pt x="113" y="152"/>
                  </a:cubicBezTo>
                  <a:cubicBezTo>
                    <a:pt x="114" y="152"/>
                    <a:pt x="114" y="152"/>
                    <a:pt x="115" y="152"/>
                  </a:cubicBezTo>
                  <a:cubicBezTo>
                    <a:pt x="115" y="151"/>
                    <a:pt x="115" y="151"/>
                    <a:pt x="115" y="150"/>
                  </a:cubicBezTo>
                  <a:cubicBezTo>
                    <a:pt x="115" y="150"/>
                    <a:pt x="116" y="150"/>
                    <a:pt x="116" y="150"/>
                  </a:cubicBezTo>
                  <a:cubicBezTo>
                    <a:pt x="116" y="150"/>
                    <a:pt x="116" y="149"/>
                    <a:pt x="116" y="149"/>
                  </a:cubicBezTo>
                  <a:cubicBezTo>
                    <a:pt x="116" y="148"/>
                    <a:pt x="116" y="148"/>
                    <a:pt x="116" y="147"/>
                  </a:cubicBezTo>
                  <a:cubicBezTo>
                    <a:pt x="116" y="147"/>
                    <a:pt x="115" y="147"/>
                    <a:pt x="115" y="147"/>
                  </a:cubicBezTo>
                  <a:cubicBezTo>
                    <a:pt x="114" y="147"/>
                    <a:pt x="114" y="147"/>
                    <a:pt x="113" y="147"/>
                  </a:cubicBezTo>
                  <a:cubicBezTo>
                    <a:pt x="113" y="148"/>
                    <a:pt x="113" y="148"/>
                    <a:pt x="113" y="149"/>
                  </a:cubicBezTo>
                  <a:cubicBezTo>
                    <a:pt x="113" y="149"/>
                    <a:pt x="112" y="149"/>
                    <a:pt x="112" y="149"/>
                  </a:cubicBezTo>
                  <a:cubicBezTo>
                    <a:pt x="111" y="149"/>
                    <a:pt x="111" y="149"/>
                    <a:pt x="110" y="149"/>
                  </a:cubicBezTo>
                  <a:cubicBezTo>
                    <a:pt x="110" y="148"/>
                    <a:pt x="110" y="148"/>
                    <a:pt x="110" y="147"/>
                  </a:cubicBezTo>
                  <a:cubicBezTo>
                    <a:pt x="110" y="147"/>
                    <a:pt x="109" y="147"/>
                    <a:pt x="108" y="147"/>
                  </a:cubicBezTo>
                  <a:cubicBezTo>
                    <a:pt x="108" y="147"/>
                    <a:pt x="108" y="146"/>
                    <a:pt x="108" y="145"/>
                  </a:cubicBezTo>
                  <a:cubicBezTo>
                    <a:pt x="108" y="145"/>
                    <a:pt x="107" y="145"/>
                    <a:pt x="107" y="145"/>
                  </a:cubicBezTo>
                  <a:cubicBezTo>
                    <a:pt x="107" y="145"/>
                    <a:pt x="107" y="144"/>
                    <a:pt x="107" y="144"/>
                  </a:cubicBezTo>
                  <a:cubicBezTo>
                    <a:pt x="107" y="143"/>
                    <a:pt x="107" y="143"/>
                    <a:pt x="107" y="142"/>
                  </a:cubicBezTo>
                  <a:cubicBezTo>
                    <a:pt x="107" y="142"/>
                    <a:pt x="108" y="142"/>
                    <a:pt x="108" y="142"/>
                  </a:cubicBezTo>
                  <a:cubicBezTo>
                    <a:pt x="108" y="142"/>
                    <a:pt x="108" y="141"/>
                    <a:pt x="108" y="141"/>
                  </a:cubicBezTo>
                  <a:cubicBezTo>
                    <a:pt x="108" y="140"/>
                    <a:pt x="108" y="140"/>
                    <a:pt x="108" y="139"/>
                  </a:cubicBezTo>
                  <a:cubicBezTo>
                    <a:pt x="108" y="139"/>
                    <a:pt x="107" y="139"/>
                    <a:pt x="107" y="139"/>
                  </a:cubicBezTo>
                  <a:cubicBezTo>
                    <a:pt x="107" y="139"/>
                    <a:pt x="107" y="138"/>
                    <a:pt x="107" y="137"/>
                  </a:cubicBezTo>
                  <a:cubicBezTo>
                    <a:pt x="106" y="137"/>
                    <a:pt x="106" y="137"/>
                    <a:pt x="105" y="137"/>
                  </a:cubicBezTo>
                  <a:cubicBezTo>
                    <a:pt x="105" y="137"/>
                    <a:pt x="105" y="136"/>
                    <a:pt x="105" y="136"/>
                  </a:cubicBezTo>
                  <a:cubicBezTo>
                    <a:pt x="106" y="136"/>
                    <a:pt x="106" y="136"/>
                    <a:pt x="107" y="136"/>
                  </a:cubicBezTo>
                  <a:cubicBezTo>
                    <a:pt x="107" y="136"/>
                    <a:pt x="108" y="136"/>
                    <a:pt x="108" y="136"/>
                  </a:cubicBezTo>
                  <a:cubicBezTo>
                    <a:pt x="108" y="136"/>
                    <a:pt x="108" y="137"/>
                    <a:pt x="108" y="137"/>
                  </a:cubicBezTo>
                  <a:cubicBezTo>
                    <a:pt x="109" y="137"/>
                    <a:pt x="110" y="137"/>
                    <a:pt x="110" y="137"/>
                  </a:cubicBezTo>
                  <a:cubicBezTo>
                    <a:pt x="110" y="138"/>
                    <a:pt x="110" y="139"/>
                    <a:pt x="110" y="139"/>
                  </a:cubicBezTo>
                  <a:cubicBezTo>
                    <a:pt x="111" y="139"/>
                    <a:pt x="111" y="139"/>
                    <a:pt x="112" y="139"/>
                  </a:cubicBezTo>
                  <a:cubicBezTo>
                    <a:pt x="112" y="140"/>
                    <a:pt x="112" y="140"/>
                    <a:pt x="112" y="141"/>
                  </a:cubicBezTo>
                  <a:cubicBezTo>
                    <a:pt x="112" y="141"/>
                    <a:pt x="113" y="141"/>
                    <a:pt x="113" y="141"/>
                  </a:cubicBezTo>
                  <a:cubicBezTo>
                    <a:pt x="114" y="141"/>
                    <a:pt x="114" y="141"/>
                    <a:pt x="115" y="141"/>
                  </a:cubicBezTo>
                  <a:cubicBezTo>
                    <a:pt x="115" y="140"/>
                    <a:pt x="115" y="140"/>
                    <a:pt x="115" y="139"/>
                  </a:cubicBezTo>
                  <a:cubicBezTo>
                    <a:pt x="115" y="139"/>
                    <a:pt x="115" y="138"/>
                    <a:pt x="115" y="137"/>
                  </a:cubicBezTo>
                  <a:cubicBezTo>
                    <a:pt x="115" y="137"/>
                    <a:pt x="116" y="137"/>
                    <a:pt x="116" y="137"/>
                  </a:cubicBezTo>
                  <a:cubicBezTo>
                    <a:pt x="117" y="137"/>
                    <a:pt x="117" y="137"/>
                    <a:pt x="118" y="137"/>
                  </a:cubicBezTo>
                  <a:cubicBezTo>
                    <a:pt x="118" y="137"/>
                    <a:pt x="119" y="137"/>
                    <a:pt x="119" y="137"/>
                  </a:cubicBezTo>
                  <a:cubicBezTo>
                    <a:pt x="119" y="137"/>
                    <a:pt x="119" y="136"/>
                    <a:pt x="119" y="136"/>
                  </a:cubicBezTo>
                  <a:cubicBezTo>
                    <a:pt x="120" y="136"/>
                    <a:pt x="120" y="136"/>
                    <a:pt x="121" y="136"/>
                  </a:cubicBezTo>
                  <a:cubicBezTo>
                    <a:pt x="121" y="135"/>
                    <a:pt x="121" y="135"/>
                    <a:pt x="121" y="134"/>
                  </a:cubicBezTo>
                  <a:cubicBezTo>
                    <a:pt x="121" y="134"/>
                    <a:pt x="122" y="134"/>
                    <a:pt x="122" y="134"/>
                  </a:cubicBezTo>
                  <a:cubicBezTo>
                    <a:pt x="123" y="134"/>
                    <a:pt x="124" y="134"/>
                    <a:pt x="124" y="134"/>
                  </a:cubicBezTo>
                  <a:cubicBezTo>
                    <a:pt x="125" y="134"/>
                    <a:pt x="125" y="134"/>
                    <a:pt x="126" y="134"/>
                  </a:cubicBezTo>
                  <a:cubicBezTo>
                    <a:pt x="126" y="135"/>
                    <a:pt x="126" y="135"/>
                    <a:pt x="126" y="136"/>
                  </a:cubicBezTo>
                  <a:cubicBezTo>
                    <a:pt x="125" y="136"/>
                    <a:pt x="125" y="136"/>
                    <a:pt x="124" y="136"/>
                  </a:cubicBezTo>
                  <a:cubicBezTo>
                    <a:pt x="124" y="136"/>
                    <a:pt x="124" y="137"/>
                    <a:pt x="124" y="137"/>
                  </a:cubicBezTo>
                  <a:cubicBezTo>
                    <a:pt x="124" y="137"/>
                    <a:pt x="123" y="137"/>
                    <a:pt x="122" y="137"/>
                  </a:cubicBezTo>
                  <a:cubicBezTo>
                    <a:pt x="122" y="138"/>
                    <a:pt x="122" y="139"/>
                    <a:pt x="122" y="139"/>
                  </a:cubicBezTo>
                  <a:cubicBezTo>
                    <a:pt x="122" y="139"/>
                    <a:pt x="121" y="139"/>
                    <a:pt x="121" y="139"/>
                  </a:cubicBezTo>
                  <a:cubicBezTo>
                    <a:pt x="121" y="140"/>
                    <a:pt x="121" y="140"/>
                    <a:pt x="121" y="141"/>
                  </a:cubicBezTo>
                  <a:cubicBezTo>
                    <a:pt x="120" y="141"/>
                    <a:pt x="120" y="141"/>
                    <a:pt x="119" y="141"/>
                  </a:cubicBezTo>
                  <a:cubicBezTo>
                    <a:pt x="119" y="141"/>
                    <a:pt x="119" y="142"/>
                    <a:pt x="119" y="142"/>
                  </a:cubicBezTo>
                  <a:cubicBezTo>
                    <a:pt x="119" y="142"/>
                    <a:pt x="118" y="142"/>
                    <a:pt x="118" y="142"/>
                  </a:cubicBezTo>
                  <a:cubicBezTo>
                    <a:pt x="118" y="143"/>
                    <a:pt x="118" y="143"/>
                    <a:pt x="118" y="144"/>
                  </a:cubicBezTo>
                  <a:cubicBezTo>
                    <a:pt x="118" y="144"/>
                    <a:pt x="118" y="145"/>
                    <a:pt x="118" y="145"/>
                  </a:cubicBezTo>
                  <a:cubicBezTo>
                    <a:pt x="118" y="145"/>
                    <a:pt x="119" y="145"/>
                    <a:pt x="119" y="145"/>
                  </a:cubicBezTo>
                  <a:cubicBezTo>
                    <a:pt x="120" y="145"/>
                    <a:pt x="120" y="145"/>
                    <a:pt x="121" y="145"/>
                  </a:cubicBezTo>
                  <a:cubicBezTo>
                    <a:pt x="121" y="145"/>
                    <a:pt x="122" y="145"/>
                    <a:pt x="122" y="145"/>
                  </a:cubicBezTo>
                  <a:cubicBezTo>
                    <a:pt x="123" y="145"/>
                    <a:pt x="124" y="145"/>
                    <a:pt x="124" y="145"/>
                  </a:cubicBezTo>
                  <a:cubicBezTo>
                    <a:pt x="125" y="145"/>
                    <a:pt x="125" y="145"/>
                    <a:pt x="126" y="145"/>
                  </a:cubicBezTo>
                  <a:cubicBezTo>
                    <a:pt x="126" y="146"/>
                    <a:pt x="126" y="147"/>
                    <a:pt x="126" y="147"/>
                  </a:cubicBezTo>
                  <a:cubicBezTo>
                    <a:pt x="126" y="147"/>
                    <a:pt x="127" y="147"/>
                    <a:pt x="127" y="147"/>
                  </a:cubicBezTo>
                  <a:cubicBezTo>
                    <a:pt x="128" y="147"/>
                    <a:pt x="128" y="147"/>
                    <a:pt x="129" y="147"/>
                  </a:cubicBezTo>
                  <a:cubicBezTo>
                    <a:pt x="129" y="147"/>
                    <a:pt x="130" y="147"/>
                    <a:pt x="130" y="147"/>
                  </a:cubicBezTo>
                  <a:cubicBezTo>
                    <a:pt x="130" y="148"/>
                    <a:pt x="130" y="148"/>
                    <a:pt x="130" y="149"/>
                  </a:cubicBezTo>
                  <a:cubicBezTo>
                    <a:pt x="131" y="149"/>
                    <a:pt x="131" y="149"/>
                    <a:pt x="132" y="149"/>
                  </a:cubicBezTo>
                  <a:cubicBezTo>
                    <a:pt x="132" y="148"/>
                    <a:pt x="132" y="148"/>
                    <a:pt x="132" y="147"/>
                  </a:cubicBezTo>
                  <a:cubicBezTo>
                    <a:pt x="132" y="147"/>
                    <a:pt x="133" y="147"/>
                    <a:pt x="134" y="147"/>
                  </a:cubicBezTo>
                  <a:cubicBezTo>
                    <a:pt x="134" y="147"/>
                    <a:pt x="134" y="146"/>
                    <a:pt x="134" y="145"/>
                  </a:cubicBezTo>
                  <a:cubicBezTo>
                    <a:pt x="133" y="145"/>
                    <a:pt x="132" y="145"/>
                    <a:pt x="132" y="145"/>
                  </a:cubicBezTo>
                  <a:cubicBezTo>
                    <a:pt x="132" y="145"/>
                    <a:pt x="132" y="144"/>
                    <a:pt x="132" y="144"/>
                  </a:cubicBezTo>
                  <a:cubicBezTo>
                    <a:pt x="132" y="143"/>
                    <a:pt x="132" y="143"/>
                    <a:pt x="132" y="142"/>
                  </a:cubicBezTo>
                  <a:cubicBezTo>
                    <a:pt x="132" y="142"/>
                    <a:pt x="132" y="141"/>
                    <a:pt x="132" y="141"/>
                  </a:cubicBezTo>
                  <a:cubicBezTo>
                    <a:pt x="131" y="141"/>
                    <a:pt x="131" y="141"/>
                    <a:pt x="130" y="141"/>
                  </a:cubicBezTo>
                  <a:cubicBezTo>
                    <a:pt x="130" y="141"/>
                    <a:pt x="129" y="141"/>
                    <a:pt x="129" y="141"/>
                  </a:cubicBezTo>
                  <a:cubicBezTo>
                    <a:pt x="129" y="140"/>
                    <a:pt x="129" y="140"/>
                    <a:pt x="129" y="139"/>
                  </a:cubicBezTo>
                  <a:cubicBezTo>
                    <a:pt x="128" y="139"/>
                    <a:pt x="128" y="139"/>
                    <a:pt x="127" y="139"/>
                  </a:cubicBezTo>
                  <a:cubicBezTo>
                    <a:pt x="127" y="139"/>
                    <a:pt x="127" y="138"/>
                    <a:pt x="127" y="137"/>
                  </a:cubicBezTo>
                  <a:cubicBezTo>
                    <a:pt x="127" y="137"/>
                    <a:pt x="127" y="136"/>
                    <a:pt x="127" y="136"/>
                  </a:cubicBezTo>
                  <a:cubicBezTo>
                    <a:pt x="128" y="136"/>
                    <a:pt x="128" y="136"/>
                    <a:pt x="129" y="136"/>
                  </a:cubicBezTo>
                  <a:cubicBezTo>
                    <a:pt x="129" y="135"/>
                    <a:pt x="129" y="135"/>
                    <a:pt x="129" y="134"/>
                  </a:cubicBezTo>
                  <a:cubicBezTo>
                    <a:pt x="129" y="134"/>
                    <a:pt x="129" y="133"/>
                    <a:pt x="129" y="133"/>
                  </a:cubicBezTo>
                  <a:cubicBezTo>
                    <a:pt x="129" y="132"/>
                    <a:pt x="129" y="131"/>
                    <a:pt x="129" y="131"/>
                  </a:cubicBezTo>
                  <a:cubicBezTo>
                    <a:pt x="129" y="131"/>
                    <a:pt x="130" y="131"/>
                    <a:pt x="130" y="131"/>
                  </a:cubicBezTo>
                  <a:cubicBezTo>
                    <a:pt x="130" y="130"/>
                    <a:pt x="130" y="130"/>
                    <a:pt x="130" y="129"/>
                  </a:cubicBezTo>
                  <a:cubicBezTo>
                    <a:pt x="130" y="129"/>
                    <a:pt x="130" y="128"/>
                    <a:pt x="130" y="128"/>
                  </a:cubicBezTo>
                  <a:cubicBezTo>
                    <a:pt x="130" y="127"/>
                    <a:pt x="130" y="127"/>
                    <a:pt x="130" y="126"/>
                  </a:cubicBezTo>
                  <a:cubicBezTo>
                    <a:pt x="130" y="126"/>
                    <a:pt x="130" y="125"/>
                    <a:pt x="130" y="125"/>
                  </a:cubicBezTo>
                  <a:cubicBezTo>
                    <a:pt x="130" y="125"/>
                    <a:pt x="129" y="125"/>
                    <a:pt x="129" y="125"/>
                  </a:cubicBezTo>
                  <a:cubicBezTo>
                    <a:pt x="128" y="125"/>
                    <a:pt x="128" y="125"/>
                    <a:pt x="127" y="125"/>
                  </a:cubicBezTo>
                  <a:cubicBezTo>
                    <a:pt x="127" y="124"/>
                    <a:pt x="127" y="123"/>
                    <a:pt x="127" y="123"/>
                  </a:cubicBezTo>
                  <a:cubicBezTo>
                    <a:pt x="127" y="122"/>
                    <a:pt x="127" y="122"/>
                    <a:pt x="127" y="121"/>
                  </a:cubicBezTo>
                  <a:cubicBezTo>
                    <a:pt x="127" y="121"/>
                    <a:pt x="126" y="121"/>
                    <a:pt x="126" y="121"/>
                  </a:cubicBezTo>
                  <a:cubicBezTo>
                    <a:pt x="126" y="121"/>
                    <a:pt x="126" y="120"/>
                    <a:pt x="126" y="120"/>
                  </a:cubicBezTo>
                  <a:cubicBezTo>
                    <a:pt x="125" y="120"/>
                    <a:pt x="125" y="120"/>
                    <a:pt x="124" y="120"/>
                  </a:cubicBezTo>
                  <a:cubicBezTo>
                    <a:pt x="124" y="119"/>
                    <a:pt x="124" y="119"/>
                    <a:pt x="124" y="118"/>
                  </a:cubicBezTo>
                  <a:cubicBezTo>
                    <a:pt x="124" y="118"/>
                    <a:pt x="123" y="118"/>
                    <a:pt x="122" y="118"/>
                  </a:cubicBezTo>
                  <a:cubicBezTo>
                    <a:pt x="122" y="118"/>
                    <a:pt x="122" y="117"/>
                    <a:pt x="122" y="116"/>
                  </a:cubicBezTo>
                  <a:cubicBezTo>
                    <a:pt x="122" y="116"/>
                    <a:pt x="122" y="115"/>
                    <a:pt x="122" y="115"/>
                  </a:cubicBezTo>
                  <a:cubicBezTo>
                    <a:pt x="122" y="114"/>
                    <a:pt x="122" y="114"/>
                    <a:pt x="122" y="113"/>
                  </a:cubicBezTo>
                  <a:cubicBezTo>
                    <a:pt x="122" y="113"/>
                    <a:pt x="122" y="112"/>
                    <a:pt x="122" y="112"/>
                  </a:cubicBezTo>
                  <a:cubicBezTo>
                    <a:pt x="122" y="111"/>
                    <a:pt x="122" y="110"/>
                    <a:pt x="122" y="110"/>
                  </a:cubicBezTo>
                  <a:cubicBezTo>
                    <a:pt x="122" y="109"/>
                    <a:pt x="122" y="109"/>
                    <a:pt x="122" y="108"/>
                  </a:cubicBezTo>
                  <a:cubicBezTo>
                    <a:pt x="122" y="108"/>
                    <a:pt x="121" y="108"/>
                    <a:pt x="121" y="108"/>
                  </a:cubicBezTo>
                  <a:cubicBezTo>
                    <a:pt x="121" y="108"/>
                    <a:pt x="121" y="107"/>
                    <a:pt x="121" y="107"/>
                  </a:cubicBezTo>
                  <a:cubicBezTo>
                    <a:pt x="121" y="106"/>
                    <a:pt x="121" y="106"/>
                    <a:pt x="121" y="105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1" y="103"/>
                    <a:pt x="121" y="102"/>
                    <a:pt x="121" y="102"/>
                  </a:cubicBezTo>
                  <a:cubicBezTo>
                    <a:pt x="121" y="101"/>
                    <a:pt x="121" y="101"/>
                    <a:pt x="121" y="100"/>
                  </a:cubicBezTo>
                  <a:cubicBezTo>
                    <a:pt x="120" y="100"/>
                    <a:pt x="120" y="100"/>
                    <a:pt x="119" y="100"/>
                  </a:cubicBezTo>
                  <a:cubicBezTo>
                    <a:pt x="119" y="100"/>
                    <a:pt x="118" y="100"/>
                    <a:pt x="118" y="100"/>
                  </a:cubicBezTo>
                  <a:cubicBezTo>
                    <a:pt x="117" y="100"/>
                    <a:pt x="117" y="100"/>
                    <a:pt x="116" y="100"/>
                  </a:cubicBezTo>
                  <a:cubicBezTo>
                    <a:pt x="116" y="101"/>
                    <a:pt x="116" y="101"/>
                    <a:pt x="116" y="102"/>
                  </a:cubicBezTo>
                  <a:cubicBezTo>
                    <a:pt x="116" y="102"/>
                    <a:pt x="115" y="102"/>
                    <a:pt x="115" y="102"/>
                  </a:cubicBezTo>
                  <a:cubicBezTo>
                    <a:pt x="115" y="102"/>
                    <a:pt x="115" y="103"/>
                    <a:pt x="115" y="104"/>
                  </a:cubicBezTo>
                  <a:cubicBezTo>
                    <a:pt x="115" y="104"/>
                    <a:pt x="115" y="105"/>
                    <a:pt x="115" y="105"/>
                  </a:cubicBezTo>
                  <a:cubicBezTo>
                    <a:pt x="114" y="105"/>
                    <a:pt x="114" y="105"/>
                    <a:pt x="113" y="105"/>
                  </a:cubicBezTo>
                  <a:cubicBezTo>
                    <a:pt x="113" y="105"/>
                    <a:pt x="112" y="105"/>
                    <a:pt x="112" y="105"/>
                  </a:cubicBezTo>
                  <a:cubicBezTo>
                    <a:pt x="111" y="105"/>
                    <a:pt x="111" y="105"/>
                    <a:pt x="110" y="105"/>
                  </a:cubicBezTo>
                  <a:cubicBezTo>
                    <a:pt x="110" y="105"/>
                    <a:pt x="109" y="105"/>
                    <a:pt x="108" y="105"/>
                  </a:cubicBezTo>
                  <a:cubicBezTo>
                    <a:pt x="108" y="105"/>
                    <a:pt x="108" y="104"/>
                    <a:pt x="108" y="104"/>
                  </a:cubicBezTo>
                  <a:cubicBezTo>
                    <a:pt x="108" y="103"/>
                    <a:pt x="108" y="102"/>
                    <a:pt x="108" y="102"/>
                  </a:cubicBezTo>
                  <a:cubicBezTo>
                    <a:pt x="108" y="101"/>
                    <a:pt x="108" y="101"/>
                    <a:pt x="108" y="100"/>
                  </a:cubicBezTo>
                  <a:cubicBezTo>
                    <a:pt x="108" y="100"/>
                    <a:pt x="108" y="99"/>
                    <a:pt x="108" y="99"/>
                  </a:cubicBezTo>
                  <a:cubicBezTo>
                    <a:pt x="109" y="99"/>
                    <a:pt x="110" y="99"/>
                    <a:pt x="110" y="99"/>
                  </a:cubicBezTo>
                  <a:cubicBezTo>
                    <a:pt x="110" y="98"/>
                    <a:pt x="110" y="98"/>
                    <a:pt x="110" y="97"/>
                  </a:cubicBezTo>
                  <a:cubicBezTo>
                    <a:pt x="110" y="97"/>
                    <a:pt x="109" y="97"/>
                    <a:pt x="108" y="97"/>
                  </a:cubicBezTo>
                  <a:cubicBezTo>
                    <a:pt x="108" y="97"/>
                    <a:pt x="108" y="96"/>
                    <a:pt x="108" y="95"/>
                  </a:cubicBezTo>
                  <a:cubicBezTo>
                    <a:pt x="108" y="95"/>
                    <a:pt x="107" y="95"/>
                    <a:pt x="107" y="95"/>
                  </a:cubicBezTo>
                  <a:cubicBezTo>
                    <a:pt x="107" y="95"/>
                    <a:pt x="107" y="94"/>
                    <a:pt x="107" y="94"/>
                  </a:cubicBezTo>
                  <a:cubicBezTo>
                    <a:pt x="107" y="93"/>
                    <a:pt x="107" y="93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5" y="92"/>
                    <a:pt x="105" y="91"/>
                    <a:pt x="105" y="91"/>
                  </a:cubicBezTo>
                  <a:cubicBezTo>
                    <a:pt x="105" y="91"/>
                    <a:pt x="104" y="91"/>
                    <a:pt x="104" y="91"/>
                  </a:cubicBezTo>
                  <a:cubicBezTo>
                    <a:pt x="104" y="90"/>
                    <a:pt x="104" y="90"/>
                    <a:pt x="104" y="89"/>
                  </a:cubicBezTo>
                  <a:cubicBezTo>
                    <a:pt x="103" y="89"/>
                    <a:pt x="103" y="89"/>
                    <a:pt x="102" y="89"/>
                  </a:cubicBezTo>
                  <a:cubicBezTo>
                    <a:pt x="102" y="89"/>
                    <a:pt x="102" y="88"/>
                    <a:pt x="102" y="87"/>
                  </a:cubicBezTo>
                  <a:cubicBezTo>
                    <a:pt x="102" y="87"/>
                    <a:pt x="101" y="87"/>
                    <a:pt x="101" y="87"/>
                  </a:cubicBezTo>
                  <a:cubicBezTo>
                    <a:pt x="101" y="88"/>
                    <a:pt x="101" y="89"/>
                    <a:pt x="101" y="89"/>
                  </a:cubicBezTo>
                  <a:cubicBezTo>
                    <a:pt x="100" y="89"/>
                    <a:pt x="100" y="89"/>
                    <a:pt x="99" y="89"/>
                  </a:cubicBezTo>
                  <a:cubicBezTo>
                    <a:pt x="98" y="89"/>
                    <a:pt x="98" y="89"/>
                    <a:pt x="97" y="89"/>
                  </a:cubicBezTo>
                  <a:cubicBezTo>
                    <a:pt x="97" y="89"/>
                    <a:pt x="97" y="88"/>
                    <a:pt x="97" y="87"/>
                  </a:cubicBezTo>
                  <a:cubicBezTo>
                    <a:pt x="97" y="87"/>
                    <a:pt x="96" y="87"/>
                    <a:pt x="96" y="87"/>
                  </a:cubicBezTo>
                  <a:cubicBezTo>
                    <a:pt x="96" y="88"/>
                    <a:pt x="96" y="89"/>
                    <a:pt x="96" y="89"/>
                  </a:cubicBezTo>
                  <a:cubicBezTo>
                    <a:pt x="95" y="89"/>
                    <a:pt x="95" y="89"/>
                    <a:pt x="94" y="89"/>
                  </a:cubicBezTo>
                  <a:cubicBezTo>
                    <a:pt x="94" y="90"/>
                    <a:pt x="94" y="90"/>
                    <a:pt x="94" y="91"/>
                  </a:cubicBezTo>
                  <a:cubicBezTo>
                    <a:pt x="94" y="91"/>
                    <a:pt x="94" y="92"/>
                    <a:pt x="94" y="92"/>
                  </a:cubicBezTo>
                  <a:cubicBezTo>
                    <a:pt x="94" y="93"/>
                    <a:pt x="94" y="93"/>
                    <a:pt x="94" y="94"/>
                  </a:cubicBezTo>
                  <a:cubicBezTo>
                    <a:pt x="94" y="94"/>
                    <a:pt x="93" y="94"/>
                    <a:pt x="93" y="94"/>
                  </a:cubicBezTo>
                  <a:cubicBezTo>
                    <a:pt x="93" y="94"/>
                    <a:pt x="93" y="95"/>
                    <a:pt x="93" y="95"/>
                  </a:cubicBezTo>
                  <a:cubicBezTo>
                    <a:pt x="93" y="96"/>
                    <a:pt x="93" y="97"/>
                    <a:pt x="93" y="97"/>
                  </a:cubicBezTo>
                  <a:cubicBezTo>
                    <a:pt x="93" y="98"/>
                    <a:pt x="93" y="98"/>
                    <a:pt x="93" y="99"/>
                  </a:cubicBezTo>
                  <a:cubicBezTo>
                    <a:pt x="92" y="99"/>
                    <a:pt x="92" y="99"/>
                    <a:pt x="91" y="99"/>
                  </a:cubicBezTo>
                  <a:cubicBezTo>
                    <a:pt x="91" y="99"/>
                    <a:pt x="90" y="99"/>
                    <a:pt x="90" y="99"/>
                  </a:cubicBezTo>
                  <a:cubicBezTo>
                    <a:pt x="90" y="99"/>
                    <a:pt x="90" y="100"/>
                    <a:pt x="90" y="100"/>
                  </a:cubicBezTo>
                  <a:cubicBezTo>
                    <a:pt x="89" y="100"/>
                    <a:pt x="89" y="100"/>
                    <a:pt x="88" y="100"/>
                  </a:cubicBezTo>
                  <a:cubicBezTo>
                    <a:pt x="88" y="101"/>
                    <a:pt x="88" y="101"/>
                    <a:pt x="88" y="102"/>
                  </a:cubicBezTo>
                  <a:cubicBezTo>
                    <a:pt x="88" y="102"/>
                    <a:pt x="88" y="103"/>
                    <a:pt x="88" y="104"/>
                  </a:cubicBezTo>
                  <a:cubicBezTo>
                    <a:pt x="89" y="104"/>
                    <a:pt x="89" y="104"/>
                    <a:pt x="90" y="104"/>
                  </a:cubicBezTo>
                  <a:cubicBezTo>
                    <a:pt x="90" y="104"/>
                    <a:pt x="90" y="105"/>
                    <a:pt x="90" y="105"/>
                  </a:cubicBezTo>
                  <a:cubicBezTo>
                    <a:pt x="90" y="105"/>
                    <a:pt x="91" y="105"/>
                    <a:pt x="91" y="105"/>
                  </a:cubicBezTo>
                  <a:cubicBezTo>
                    <a:pt x="91" y="106"/>
                    <a:pt x="91" y="106"/>
                    <a:pt x="91" y="107"/>
                  </a:cubicBezTo>
                  <a:cubicBezTo>
                    <a:pt x="91" y="107"/>
                    <a:pt x="91" y="108"/>
                    <a:pt x="91" y="108"/>
                  </a:cubicBezTo>
                  <a:cubicBezTo>
                    <a:pt x="91" y="108"/>
                    <a:pt x="90" y="108"/>
                    <a:pt x="90" y="108"/>
                  </a:cubicBezTo>
                  <a:cubicBezTo>
                    <a:pt x="90" y="109"/>
                    <a:pt x="90" y="109"/>
                    <a:pt x="90" y="110"/>
                  </a:cubicBezTo>
                  <a:cubicBezTo>
                    <a:pt x="90" y="110"/>
                    <a:pt x="90" y="111"/>
                    <a:pt x="90" y="112"/>
                  </a:cubicBezTo>
                  <a:cubicBezTo>
                    <a:pt x="90" y="112"/>
                    <a:pt x="90" y="113"/>
                    <a:pt x="90" y="113"/>
                  </a:cubicBezTo>
                  <a:cubicBezTo>
                    <a:pt x="89" y="113"/>
                    <a:pt x="89" y="113"/>
                    <a:pt x="88" y="113"/>
                  </a:cubicBezTo>
                  <a:cubicBezTo>
                    <a:pt x="88" y="113"/>
                    <a:pt x="87" y="113"/>
                    <a:pt x="87" y="113"/>
                  </a:cubicBezTo>
                  <a:cubicBezTo>
                    <a:pt x="87" y="114"/>
                    <a:pt x="87" y="114"/>
                    <a:pt x="87" y="115"/>
                  </a:cubicBezTo>
                  <a:cubicBezTo>
                    <a:pt x="86" y="115"/>
                    <a:pt x="85" y="115"/>
                    <a:pt x="85" y="115"/>
                  </a:cubicBezTo>
                  <a:cubicBezTo>
                    <a:pt x="84" y="115"/>
                    <a:pt x="84" y="115"/>
                    <a:pt x="83" y="115"/>
                  </a:cubicBezTo>
                  <a:cubicBezTo>
                    <a:pt x="83" y="115"/>
                    <a:pt x="82" y="115"/>
                    <a:pt x="82" y="115"/>
                  </a:cubicBezTo>
                  <a:cubicBezTo>
                    <a:pt x="82" y="115"/>
                    <a:pt x="82" y="116"/>
                    <a:pt x="82" y="116"/>
                  </a:cubicBezTo>
                  <a:cubicBezTo>
                    <a:pt x="82" y="117"/>
                    <a:pt x="82" y="118"/>
                    <a:pt x="82" y="118"/>
                  </a:cubicBezTo>
                  <a:cubicBezTo>
                    <a:pt x="82" y="119"/>
                    <a:pt x="82" y="119"/>
                    <a:pt x="82" y="120"/>
                  </a:cubicBezTo>
                  <a:cubicBezTo>
                    <a:pt x="82" y="120"/>
                    <a:pt x="82" y="121"/>
                    <a:pt x="82" y="121"/>
                  </a:cubicBezTo>
                  <a:cubicBezTo>
                    <a:pt x="81" y="121"/>
                    <a:pt x="81" y="121"/>
                    <a:pt x="80" y="121"/>
                  </a:cubicBezTo>
                  <a:cubicBezTo>
                    <a:pt x="80" y="122"/>
                    <a:pt x="80" y="122"/>
                    <a:pt x="80" y="123"/>
                  </a:cubicBezTo>
                  <a:cubicBezTo>
                    <a:pt x="80" y="123"/>
                    <a:pt x="80" y="124"/>
                    <a:pt x="80" y="125"/>
                  </a:cubicBezTo>
                  <a:cubicBezTo>
                    <a:pt x="80" y="125"/>
                    <a:pt x="80" y="126"/>
                    <a:pt x="80" y="126"/>
                  </a:cubicBezTo>
                  <a:cubicBezTo>
                    <a:pt x="80" y="126"/>
                    <a:pt x="79" y="126"/>
                    <a:pt x="79" y="126"/>
                  </a:cubicBezTo>
                  <a:cubicBezTo>
                    <a:pt x="78" y="126"/>
                    <a:pt x="78" y="126"/>
                    <a:pt x="77" y="126"/>
                  </a:cubicBezTo>
                  <a:cubicBezTo>
                    <a:pt x="77" y="126"/>
                    <a:pt x="76" y="126"/>
                    <a:pt x="76" y="126"/>
                  </a:cubicBezTo>
                  <a:cubicBezTo>
                    <a:pt x="76" y="126"/>
                    <a:pt x="76" y="125"/>
                    <a:pt x="76" y="125"/>
                  </a:cubicBezTo>
                  <a:cubicBezTo>
                    <a:pt x="76" y="125"/>
                    <a:pt x="77" y="125"/>
                    <a:pt x="77" y="125"/>
                  </a:cubicBezTo>
                  <a:cubicBezTo>
                    <a:pt x="77" y="124"/>
                    <a:pt x="77" y="123"/>
                    <a:pt x="77" y="123"/>
                  </a:cubicBezTo>
                  <a:cubicBezTo>
                    <a:pt x="78" y="123"/>
                    <a:pt x="78" y="123"/>
                    <a:pt x="79" y="123"/>
                  </a:cubicBezTo>
                  <a:cubicBezTo>
                    <a:pt x="79" y="122"/>
                    <a:pt x="79" y="122"/>
                    <a:pt x="79" y="121"/>
                  </a:cubicBezTo>
                  <a:cubicBezTo>
                    <a:pt x="78" y="121"/>
                    <a:pt x="78" y="121"/>
                    <a:pt x="77" y="121"/>
                  </a:cubicBezTo>
                  <a:cubicBezTo>
                    <a:pt x="77" y="121"/>
                    <a:pt x="77" y="120"/>
                    <a:pt x="77" y="120"/>
                  </a:cubicBezTo>
                  <a:cubicBezTo>
                    <a:pt x="77" y="119"/>
                    <a:pt x="77" y="119"/>
                    <a:pt x="77" y="118"/>
                  </a:cubicBezTo>
                  <a:cubicBezTo>
                    <a:pt x="77" y="118"/>
                    <a:pt x="77" y="117"/>
                    <a:pt x="77" y="116"/>
                  </a:cubicBezTo>
                  <a:cubicBezTo>
                    <a:pt x="77" y="116"/>
                    <a:pt x="77" y="115"/>
                    <a:pt x="77" y="115"/>
                  </a:cubicBezTo>
                  <a:cubicBezTo>
                    <a:pt x="77" y="114"/>
                    <a:pt x="77" y="114"/>
                    <a:pt x="77" y="113"/>
                  </a:cubicBezTo>
                  <a:cubicBezTo>
                    <a:pt x="77" y="113"/>
                    <a:pt x="76" y="113"/>
                    <a:pt x="76" y="113"/>
                  </a:cubicBezTo>
                  <a:cubicBezTo>
                    <a:pt x="75" y="113"/>
                    <a:pt x="75" y="113"/>
                    <a:pt x="74" y="113"/>
                  </a:cubicBezTo>
                  <a:cubicBezTo>
                    <a:pt x="74" y="113"/>
                    <a:pt x="74" y="112"/>
                    <a:pt x="74" y="112"/>
                  </a:cubicBezTo>
                  <a:cubicBezTo>
                    <a:pt x="74" y="112"/>
                    <a:pt x="73" y="112"/>
                    <a:pt x="73" y="112"/>
                  </a:cubicBezTo>
                  <a:cubicBezTo>
                    <a:pt x="72" y="112"/>
                    <a:pt x="71" y="112"/>
                    <a:pt x="71" y="112"/>
                  </a:cubicBezTo>
                  <a:cubicBezTo>
                    <a:pt x="71" y="111"/>
                    <a:pt x="71" y="110"/>
                    <a:pt x="71" y="110"/>
                  </a:cubicBezTo>
                  <a:cubicBezTo>
                    <a:pt x="71" y="109"/>
                    <a:pt x="71" y="109"/>
                    <a:pt x="71" y="108"/>
                  </a:cubicBezTo>
                  <a:cubicBezTo>
                    <a:pt x="70" y="108"/>
                    <a:pt x="70" y="108"/>
                    <a:pt x="69" y="108"/>
                  </a:cubicBezTo>
                  <a:cubicBezTo>
                    <a:pt x="69" y="108"/>
                    <a:pt x="68" y="108"/>
                    <a:pt x="68" y="108"/>
                  </a:cubicBezTo>
                  <a:cubicBezTo>
                    <a:pt x="68" y="108"/>
                    <a:pt x="68" y="107"/>
                    <a:pt x="68" y="107"/>
                  </a:cubicBezTo>
                  <a:cubicBezTo>
                    <a:pt x="68" y="106"/>
                    <a:pt x="68" y="106"/>
                    <a:pt x="68" y="105"/>
                  </a:cubicBezTo>
                  <a:cubicBezTo>
                    <a:pt x="67" y="105"/>
                    <a:pt x="67" y="105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5"/>
                    <a:pt x="65" y="104"/>
                    <a:pt x="65" y="104"/>
                  </a:cubicBezTo>
                  <a:cubicBezTo>
                    <a:pt x="64" y="104"/>
                    <a:pt x="64" y="104"/>
                    <a:pt x="63" y="104"/>
                  </a:cubicBezTo>
                  <a:cubicBezTo>
                    <a:pt x="63" y="104"/>
                    <a:pt x="62" y="104"/>
                    <a:pt x="61" y="104"/>
                  </a:cubicBezTo>
                  <a:cubicBezTo>
                    <a:pt x="61" y="103"/>
                    <a:pt x="61" y="102"/>
                    <a:pt x="61" y="102"/>
                  </a:cubicBezTo>
                  <a:cubicBezTo>
                    <a:pt x="61" y="102"/>
                    <a:pt x="60" y="102"/>
                    <a:pt x="60" y="102"/>
                  </a:cubicBezTo>
                  <a:cubicBezTo>
                    <a:pt x="60" y="101"/>
                    <a:pt x="60" y="101"/>
                    <a:pt x="60" y="100"/>
                  </a:cubicBezTo>
                  <a:cubicBezTo>
                    <a:pt x="60" y="100"/>
                    <a:pt x="60" y="99"/>
                    <a:pt x="60" y="99"/>
                  </a:cubicBezTo>
                  <a:cubicBezTo>
                    <a:pt x="60" y="98"/>
                    <a:pt x="60" y="98"/>
                    <a:pt x="60" y="97"/>
                  </a:cubicBezTo>
                  <a:cubicBezTo>
                    <a:pt x="60" y="97"/>
                    <a:pt x="60" y="96"/>
                    <a:pt x="60" y="95"/>
                  </a:cubicBezTo>
                  <a:cubicBezTo>
                    <a:pt x="59" y="95"/>
                    <a:pt x="59" y="95"/>
                    <a:pt x="58" y="95"/>
                  </a:cubicBezTo>
                  <a:cubicBezTo>
                    <a:pt x="58" y="95"/>
                    <a:pt x="58" y="94"/>
                    <a:pt x="58" y="94"/>
                  </a:cubicBezTo>
                  <a:cubicBezTo>
                    <a:pt x="58" y="93"/>
                    <a:pt x="58" y="93"/>
                    <a:pt x="58" y="92"/>
                  </a:cubicBezTo>
                  <a:cubicBezTo>
                    <a:pt x="59" y="92"/>
                    <a:pt x="59" y="92"/>
                    <a:pt x="60" y="92"/>
                  </a:cubicBezTo>
                  <a:cubicBezTo>
                    <a:pt x="60" y="92"/>
                    <a:pt x="60" y="91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ubicBezTo>
                    <a:pt x="60" y="89"/>
                    <a:pt x="61" y="89"/>
                    <a:pt x="61" y="89"/>
                  </a:cubicBezTo>
                  <a:cubicBezTo>
                    <a:pt x="62" y="89"/>
                    <a:pt x="63" y="89"/>
                    <a:pt x="63" y="89"/>
                  </a:cubicBezTo>
                  <a:cubicBezTo>
                    <a:pt x="63" y="89"/>
                    <a:pt x="63" y="88"/>
                    <a:pt x="63" y="87"/>
                  </a:cubicBezTo>
                  <a:cubicBezTo>
                    <a:pt x="63" y="87"/>
                    <a:pt x="63" y="86"/>
                    <a:pt x="63" y="86"/>
                  </a:cubicBezTo>
                  <a:cubicBezTo>
                    <a:pt x="64" y="86"/>
                    <a:pt x="64" y="86"/>
                    <a:pt x="65" y="86"/>
                  </a:cubicBezTo>
                  <a:cubicBezTo>
                    <a:pt x="65" y="85"/>
                    <a:pt x="65" y="85"/>
                    <a:pt x="65" y="84"/>
                  </a:cubicBezTo>
                  <a:cubicBezTo>
                    <a:pt x="65" y="84"/>
                    <a:pt x="66" y="84"/>
                    <a:pt x="66" y="84"/>
                  </a:cubicBezTo>
                  <a:cubicBezTo>
                    <a:pt x="67" y="84"/>
                    <a:pt x="67" y="84"/>
                    <a:pt x="68" y="84"/>
                  </a:cubicBezTo>
                  <a:cubicBezTo>
                    <a:pt x="68" y="84"/>
                    <a:pt x="68" y="83"/>
                    <a:pt x="68" y="83"/>
                  </a:cubicBezTo>
                  <a:cubicBezTo>
                    <a:pt x="68" y="83"/>
                    <a:pt x="69" y="83"/>
                    <a:pt x="69" y="83"/>
                  </a:cubicBezTo>
                  <a:cubicBezTo>
                    <a:pt x="70" y="83"/>
                    <a:pt x="70" y="83"/>
                    <a:pt x="71" y="83"/>
                  </a:cubicBezTo>
                  <a:cubicBezTo>
                    <a:pt x="71" y="82"/>
                    <a:pt x="71" y="81"/>
                    <a:pt x="71" y="81"/>
                  </a:cubicBezTo>
                  <a:cubicBezTo>
                    <a:pt x="71" y="81"/>
                    <a:pt x="72" y="81"/>
                    <a:pt x="73" y="81"/>
                  </a:cubicBezTo>
                  <a:cubicBezTo>
                    <a:pt x="73" y="80"/>
                    <a:pt x="73" y="80"/>
                    <a:pt x="73" y="79"/>
                  </a:cubicBezTo>
                  <a:cubicBezTo>
                    <a:pt x="73" y="79"/>
                    <a:pt x="74" y="79"/>
                    <a:pt x="74" y="79"/>
                  </a:cubicBezTo>
                  <a:cubicBezTo>
                    <a:pt x="75" y="79"/>
                    <a:pt x="75" y="79"/>
                    <a:pt x="76" y="79"/>
                  </a:cubicBezTo>
                  <a:cubicBezTo>
                    <a:pt x="76" y="79"/>
                    <a:pt x="77" y="79"/>
                    <a:pt x="77" y="79"/>
                  </a:cubicBezTo>
                  <a:cubicBezTo>
                    <a:pt x="78" y="79"/>
                    <a:pt x="78" y="79"/>
                    <a:pt x="79" y="79"/>
                  </a:cubicBezTo>
                  <a:cubicBezTo>
                    <a:pt x="79" y="79"/>
                    <a:pt x="79" y="78"/>
                    <a:pt x="79" y="78"/>
                  </a:cubicBezTo>
                  <a:cubicBezTo>
                    <a:pt x="79" y="77"/>
                    <a:pt x="79" y="77"/>
                    <a:pt x="79" y="76"/>
                  </a:cubicBezTo>
                  <a:cubicBezTo>
                    <a:pt x="79" y="76"/>
                    <a:pt x="80" y="76"/>
                    <a:pt x="80" y="76"/>
                  </a:cubicBezTo>
                  <a:cubicBezTo>
                    <a:pt x="80" y="76"/>
                    <a:pt x="80" y="75"/>
                    <a:pt x="80" y="75"/>
                  </a:cubicBezTo>
                  <a:cubicBezTo>
                    <a:pt x="81" y="75"/>
                    <a:pt x="81" y="75"/>
                    <a:pt x="82" y="75"/>
                  </a:cubicBezTo>
                  <a:cubicBezTo>
                    <a:pt x="82" y="74"/>
                    <a:pt x="82" y="73"/>
                    <a:pt x="82" y="73"/>
                  </a:cubicBezTo>
                  <a:cubicBezTo>
                    <a:pt x="82" y="73"/>
                    <a:pt x="83" y="73"/>
                    <a:pt x="83" y="73"/>
                  </a:cubicBezTo>
                  <a:cubicBezTo>
                    <a:pt x="83" y="72"/>
                    <a:pt x="83" y="72"/>
                    <a:pt x="83" y="71"/>
                  </a:cubicBezTo>
                  <a:cubicBezTo>
                    <a:pt x="84" y="71"/>
                    <a:pt x="84" y="71"/>
                    <a:pt x="85" y="71"/>
                  </a:cubicBezTo>
                  <a:cubicBezTo>
                    <a:pt x="85" y="72"/>
                    <a:pt x="85" y="72"/>
                    <a:pt x="85" y="73"/>
                  </a:cubicBezTo>
                  <a:cubicBezTo>
                    <a:pt x="84" y="73"/>
                    <a:pt x="84" y="73"/>
                    <a:pt x="83" y="73"/>
                  </a:cubicBezTo>
                  <a:cubicBezTo>
                    <a:pt x="83" y="73"/>
                    <a:pt x="83" y="74"/>
                    <a:pt x="83" y="75"/>
                  </a:cubicBezTo>
                  <a:cubicBezTo>
                    <a:pt x="83" y="75"/>
                    <a:pt x="83" y="76"/>
                    <a:pt x="83" y="76"/>
                  </a:cubicBezTo>
                  <a:cubicBezTo>
                    <a:pt x="83" y="76"/>
                    <a:pt x="82" y="76"/>
                    <a:pt x="82" y="76"/>
                  </a:cubicBezTo>
                  <a:cubicBezTo>
                    <a:pt x="82" y="77"/>
                    <a:pt x="82" y="77"/>
                    <a:pt x="82" y="78"/>
                  </a:cubicBezTo>
                  <a:cubicBezTo>
                    <a:pt x="81" y="78"/>
                    <a:pt x="81" y="78"/>
                    <a:pt x="80" y="78"/>
                  </a:cubicBezTo>
                  <a:cubicBezTo>
                    <a:pt x="80" y="78"/>
                    <a:pt x="80" y="79"/>
                    <a:pt x="80" y="79"/>
                  </a:cubicBezTo>
                  <a:cubicBezTo>
                    <a:pt x="80" y="80"/>
                    <a:pt x="80" y="80"/>
                    <a:pt x="80" y="81"/>
                  </a:cubicBezTo>
                  <a:cubicBezTo>
                    <a:pt x="80" y="81"/>
                    <a:pt x="80" y="82"/>
                    <a:pt x="80" y="83"/>
                  </a:cubicBezTo>
                  <a:cubicBezTo>
                    <a:pt x="81" y="83"/>
                    <a:pt x="81" y="83"/>
                    <a:pt x="82" y="83"/>
                  </a:cubicBezTo>
                  <a:cubicBezTo>
                    <a:pt x="82" y="83"/>
                    <a:pt x="82" y="84"/>
                    <a:pt x="82" y="84"/>
                  </a:cubicBezTo>
                  <a:cubicBezTo>
                    <a:pt x="82" y="84"/>
                    <a:pt x="83" y="84"/>
                    <a:pt x="83" y="84"/>
                  </a:cubicBezTo>
                  <a:cubicBezTo>
                    <a:pt x="84" y="84"/>
                    <a:pt x="84" y="84"/>
                    <a:pt x="85" y="84"/>
                  </a:cubicBezTo>
                  <a:cubicBezTo>
                    <a:pt x="85" y="84"/>
                    <a:pt x="85" y="83"/>
                    <a:pt x="85" y="83"/>
                  </a:cubicBezTo>
                  <a:cubicBezTo>
                    <a:pt x="85" y="83"/>
                    <a:pt x="86" y="83"/>
                    <a:pt x="87" y="83"/>
                  </a:cubicBezTo>
                  <a:cubicBezTo>
                    <a:pt x="87" y="82"/>
                    <a:pt x="87" y="81"/>
                    <a:pt x="87" y="81"/>
                  </a:cubicBezTo>
                  <a:cubicBezTo>
                    <a:pt x="87" y="81"/>
                    <a:pt x="88" y="81"/>
                    <a:pt x="88" y="81"/>
                  </a:cubicBezTo>
                  <a:cubicBezTo>
                    <a:pt x="88" y="81"/>
                    <a:pt x="88" y="82"/>
                    <a:pt x="88" y="83"/>
                  </a:cubicBezTo>
                  <a:cubicBezTo>
                    <a:pt x="89" y="83"/>
                    <a:pt x="89" y="83"/>
                    <a:pt x="90" y="83"/>
                  </a:cubicBezTo>
                  <a:cubicBezTo>
                    <a:pt x="90" y="83"/>
                    <a:pt x="90" y="84"/>
                    <a:pt x="90" y="84"/>
                  </a:cubicBezTo>
                  <a:cubicBezTo>
                    <a:pt x="90" y="84"/>
                    <a:pt x="91" y="84"/>
                    <a:pt x="91" y="84"/>
                  </a:cubicBezTo>
                  <a:cubicBezTo>
                    <a:pt x="92" y="84"/>
                    <a:pt x="92" y="84"/>
                    <a:pt x="93" y="84"/>
                  </a:cubicBezTo>
                  <a:cubicBezTo>
                    <a:pt x="93" y="84"/>
                    <a:pt x="93" y="83"/>
                    <a:pt x="93" y="83"/>
                  </a:cubicBezTo>
                  <a:cubicBezTo>
                    <a:pt x="93" y="82"/>
                    <a:pt x="93" y="81"/>
                    <a:pt x="93" y="81"/>
                  </a:cubicBezTo>
                  <a:cubicBezTo>
                    <a:pt x="92" y="81"/>
                    <a:pt x="92" y="81"/>
                    <a:pt x="91" y="81"/>
                  </a:cubicBezTo>
                  <a:cubicBezTo>
                    <a:pt x="91" y="80"/>
                    <a:pt x="91" y="80"/>
                    <a:pt x="91" y="79"/>
                  </a:cubicBezTo>
                  <a:cubicBezTo>
                    <a:pt x="91" y="79"/>
                    <a:pt x="91" y="78"/>
                    <a:pt x="91" y="78"/>
                  </a:cubicBezTo>
                  <a:cubicBezTo>
                    <a:pt x="91" y="77"/>
                    <a:pt x="91" y="77"/>
                    <a:pt x="91" y="76"/>
                  </a:cubicBezTo>
                  <a:cubicBezTo>
                    <a:pt x="91" y="76"/>
                    <a:pt x="90" y="76"/>
                    <a:pt x="90" y="76"/>
                  </a:cubicBezTo>
                  <a:cubicBezTo>
                    <a:pt x="89" y="76"/>
                    <a:pt x="89" y="76"/>
                    <a:pt x="88" y="76"/>
                  </a:cubicBezTo>
                  <a:cubicBezTo>
                    <a:pt x="88" y="76"/>
                    <a:pt x="88" y="75"/>
                    <a:pt x="88" y="75"/>
                  </a:cubicBezTo>
                  <a:cubicBezTo>
                    <a:pt x="88" y="75"/>
                    <a:pt x="87" y="75"/>
                    <a:pt x="87" y="75"/>
                  </a:cubicBezTo>
                  <a:cubicBezTo>
                    <a:pt x="87" y="74"/>
                    <a:pt x="87" y="73"/>
                    <a:pt x="87" y="73"/>
                  </a:cubicBezTo>
                  <a:cubicBezTo>
                    <a:pt x="87" y="72"/>
                    <a:pt x="87" y="72"/>
                    <a:pt x="87" y="71"/>
                  </a:cubicBezTo>
                  <a:cubicBezTo>
                    <a:pt x="87" y="71"/>
                    <a:pt x="88" y="71"/>
                    <a:pt x="88" y="71"/>
                  </a:cubicBezTo>
                  <a:cubicBezTo>
                    <a:pt x="88" y="72"/>
                    <a:pt x="88" y="72"/>
                    <a:pt x="88" y="73"/>
                  </a:cubicBezTo>
                  <a:cubicBezTo>
                    <a:pt x="88" y="73"/>
                    <a:pt x="88" y="74"/>
                    <a:pt x="88" y="75"/>
                  </a:cubicBezTo>
                  <a:cubicBezTo>
                    <a:pt x="89" y="75"/>
                    <a:pt x="89" y="75"/>
                    <a:pt x="90" y="75"/>
                  </a:cubicBezTo>
                  <a:cubicBezTo>
                    <a:pt x="90" y="74"/>
                    <a:pt x="90" y="73"/>
                    <a:pt x="90" y="73"/>
                  </a:cubicBezTo>
                  <a:cubicBezTo>
                    <a:pt x="90" y="72"/>
                    <a:pt x="90" y="72"/>
                    <a:pt x="90" y="71"/>
                  </a:cubicBezTo>
                  <a:cubicBezTo>
                    <a:pt x="90" y="71"/>
                    <a:pt x="91" y="71"/>
                    <a:pt x="91" y="71"/>
                  </a:cubicBezTo>
                  <a:cubicBezTo>
                    <a:pt x="92" y="71"/>
                    <a:pt x="92" y="71"/>
                    <a:pt x="93" y="71"/>
                  </a:cubicBezTo>
                  <a:cubicBezTo>
                    <a:pt x="93" y="71"/>
                    <a:pt x="93" y="70"/>
                    <a:pt x="93" y="70"/>
                  </a:cubicBezTo>
                  <a:cubicBezTo>
                    <a:pt x="93" y="70"/>
                    <a:pt x="94" y="70"/>
                    <a:pt x="94" y="70"/>
                  </a:cubicBezTo>
                  <a:cubicBezTo>
                    <a:pt x="95" y="70"/>
                    <a:pt x="95" y="70"/>
                    <a:pt x="96" y="70"/>
                  </a:cubicBezTo>
                  <a:cubicBezTo>
                    <a:pt x="96" y="69"/>
                    <a:pt x="96" y="69"/>
                    <a:pt x="96" y="68"/>
                  </a:cubicBezTo>
                  <a:cubicBezTo>
                    <a:pt x="96" y="67"/>
                    <a:pt x="96" y="67"/>
                    <a:pt x="96" y="66"/>
                  </a:cubicBezTo>
                  <a:cubicBezTo>
                    <a:pt x="96" y="66"/>
                    <a:pt x="96" y="65"/>
                    <a:pt x="96" y="65"/>
                  </a:cubicBezTo>
                  <a:cubicBezTo>
                    <a:pt x="96" y="64"/>
                    <a:pt x="96" y="64"/>
                    <a:pt x="96" y="63"/>
                  </a:cubicBezTo>
                  <a:cubicBezTo>
                    <a:pt x="96" y="63"/>
                    <a:pt x="97" y="63"/>
                    <a:pt x="97" y="63"/>
                  </a:cubicBezTo>
                  <a:cubicBezTo>
                    <a:pt x="97" y="63"/>
                    <a:pt x="97" y="62"/>
                    <a:pt x="97" y="62"/>
                  </a:cubicBezTo>
                  <a:cubicBezTo>
                    <a:pt x="97" y="61"/>
                    <a:pt x="97" y="61"/>
                    <a:pt x="97" y="60"/>
                  </a:cubicBezTo>
                  <a:cubicBezTo>
                    <a:pt x="97" y="59"/>
                    <a:pt x="97" y="59"/>
                    <a:pt x="97" y="58"/>
                  </a:cubicBezTo>
                  <a:cubicBezTo>
                    <a:pt x="98" y="58"/>
                    <a:pt x="98" y="58"/>
                    <a:pt x="99" y="58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100" y="60"/>
                    <a:pt x="100" y="60"/>
                    <a:pt x="101" y="60"/>
                  </a:cubicBezTo>
                  <a:cubicBezTo>
                    <a:pt x="101" y="61"/>
                    <a:pt x="101" y="61"/>
                    <a:pt x="101" y="62"/>
                  </a:cubicBezTo>
                  <a:cubicBezTo>
                    <a:pt x="101" y="62"/>
                    <a:pt x="101" y="63"/>
                    <a:pt x="101" y="63"/>
                  </a:cubicBezTo>
                  <a:cubicBezTo>
                    <a:pt x="101" y="63"/>
                    <a:pt x="102" y="63"/>
                    <a:pt x="102" y="63"/>
                  </a:cubicBezTo>
                  <a:cubicBezTo>
                    <a:pt x="102" y="63"/>
                    <a:pt x="102" y="62"/>
                    <a:pt x="102" y="62"/>
                  </a:cubicBezTo>
                  <a:cubicBezTo>
                    <a:pt x="103" y="62"/>
                    <a:pt x="103" y="62"/>
                    <a:pt x="104" y="62"/>
                  </a:cubicBezTo>
                  <a:cubicBezTo>
                    <a:pt x="104" y="61"/>
                    <a:pt x="104" y="61"/>
                    <a:pt x="104" y="60"/>
                  </a:cubicBezTo>
                  <a:cubicBezTo>
                    <a:pt x="104" y="60"/>
                    <a:pt x="105" y="60"/>
                    <a:pt x="105" y="60"/>
                  </a:cubicBezTo>
                  <a:cubicBezTo>
                    <a:pt x="105" y="61"/>
                    <a:pt x="105" y="61"/>
                    <a:pt x="105" y="62"/>
                  </a:cubicBezTo>
                  <a:cubicBezTo>
                    <a:pt x="105" y="62"/>
                    <a:pt x="105" y="63"/>
                    <a:pt x="105" y="63"/>
                  </a:cubicBezTo>
                  <a:cubicBezTo>
                    <a:pt x="106" y="63"/>
                    <a:pt x="106" y="63"/>
                    <a:pt x="107" y="63"/>
                  </a:cubicBezTo>
                  <a:cubicBezTo>
                    <a:pt x="107" y="64"/>
                    <a:pt x="107" y="64"/>
                    <a:pt x="107" y="65"/>
                  </a:cubicBezTo>
                  <a:cubicBezTo>
                    <a:pt x="106" y="65"/>
                    <a:pt x="106" y="65"/>
                    <a:pt x="105" y="65"/>
                  </a:cubicBezTo>
                  <a:cubicBezTo>
                    <a:pt x="105" y="65"/>
                    <a:pt x="104" y="65"/>
                    <a:pt x="104" y="65"/>
                  </a:cubicBezTo>
                  <a:cubicBezTo>
                    <a:pt x="104" y="65"/>
                    <a:pt x="104" y="66"/>
                    <a:pt x="104" y="66"/>
                  </a:cubicBezTo>
                  <a:cubicBezTo>
                    <a:pt x="103" y="66"/>
                    <a:pt x="103" y="66"/>
                    <a:pt x="102" y="66"/>
                  </a:cubicBezTo>
                  <a:cubicBezTo>
                    <a:pt x="102" y="67"/>
                    <a:pt x="102" y="67"/>
                    <a:pt x="102" y="68"/>
                  </a:cubicBezTo>
                  <a:cubicBezTo>
                    <a:pt x="102" y="69"/>
                    <a:pt x="102" y="69"/>
                    <a:pt x="102" y="70"/>
                  </a:cubicBezTo>
                  <a:cubicBezTo>
                    <a:pt x="103" y="70"/>
                    <a:pt x="103" y="70"/>
                    <a:pt x="104" y="70"/>
                  </a:cubicBezTo>
                  <a:cubicBezTo>
                    <a:pt x="104" y="70"/>
                    <a:pt x="104" y="71"/>
                    <a:pt x="104" y="71"/>
                  </a:cubicBezTo>
                  <a:cubicBezTo>
                    <a:pt x="104" y="71"/>
                    <a:pt x="105" y="71"/>
                    <a:pt x="105" y="71"/>
                  </a:cubicBezTo>
                  <a:cubicBezTo>
                    <a:pt x="105" y="71"/>
                    <a:pt x="105" y="70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8" y="70"/>
                    <a:pt x="108" y="70"/>
                  </a:cubicBezTo>
                  <a:cubicBezTo>
                    <a:pt x="108" y="69"/>
                    <a:pt x="108" y="69"/>
                    <a:pt x="108" y="68"/>
                  </a:cubicBezTo>
                  <a:cubicBezTo>
                    <a:pt x="109" y="68"/>
                    <a:pt x="110" y="68"/>
                    <a:pt x="110" y="68"/>
                  </a:cubicBezTo>
                  <a:cubicBezTo>
                    <a:pt x="110" y="67"/>
                    <a:pt x="110" y="67"/>
                    <a:pt x="110" y="66"/>
                  </a:cubicBezTo>
                  <a:cubicBezTo>
                    <a:pt x="111" y="66"/>
                    <a:pt x="111" y="66"/>
                    <a:pt x="112" y="66"/>
                  </a:cubicBezTo>
                  <a:cubicBezTo>
                    <a:pt x="112" y="67"/>
                    <a:pt x="112" y="67"/>
                    <a:pt x="112" y="68"/>
                  </a:cubicBezTo>
                  <a:cubicBezTo>
                    <a:pt x="112" y="69"/>
                    <a:pt x="112" y="69"/>
                    <a:pt x="112" y="70"/>
                  </a:cubicBezTo>
                  <a:cubicBezTo>
                    <a:pt x="112" y="70"/>
                    <a:pt x="112" y="71"/>
                    <a:pt x="112" y="71"/>
                  </a:cubicBezTo>
                  <a:cubicBezTo>
                    <a:pt x="111" y="71"/>
                    <a:pt x="111" y="71"/>
                    <a:pt x="110" y="71"/>
                  </a:cubicBezTo>
                  <a:cubicBezTo>
                    <a:pt x="110" y="72"/>
                    <a:pt x="110" y="72"/>
                    <a:pt x="110" y="73"/>
                  </a:cubicBezTo>
                  <a:cubicBezTo>
                    <a:pt x="110" y="73"/>
                    <a:pt x="109" y="73"/>
                    <a:pt x="108" y="73"/>
                  </a:cubicBezTo>
                  <a:cubicBezTo>
                    <a:pt x="108" y="73"/>
                    <a:pt x="107" y="73"/>
                    <a:pt x="107" y="73"/>
                  </a:cubicBezTo>
                  <a:cubicBezTo>
                    <a:pt x="107" y="73"/>
                    <a:pt x="107" y="74"/>
                    <a:pt x="107" y="75"/>
                  </a:cubicBezTo>
                  <a:cubicBezTo>
                    <a:pt x="107" y="75"/>
                    <a:pt x="107" y="76"/>
                    <a:pt x="107" y="76"/>
                  </a:cubicBezTo>
                  <a:cubicBezTo>
                    <a:pt x="106" y="76"/>
                    <a:pt x="106" y="76"/>
                    <a:pt x="105" y="76"/>
                  </a:cubicBezTo>
                  <a:cubicBezTo>
                    <a:pt x="105" y="77"/>
                    <a:pt x="105" y="77"/>
                    <a:pt x="105" y="78"/>
                  </a:cubicBezTo>
                  <a:cubicBezTo>
                    <a:pt x="105" y="78"/>
                    <a:pt x="104" y="78"/>
                    <a:pt x="104" y="78"/>
                  </a:cubicBezTo>
                  <a:cubicBezTo>
                    <a:pt x="103" y="78"/>
                    <a:pt x="103" y="78"/>
                    <a:pt x="102" y="78"/>
                  </a:cubicBezTo>
                  <a:cubicBezTo>
                    <a:pt x="102" y="78"/>
                    <a:pt x="101" y="78"/>
                    <a:pt x="101" y="78"/>
                  </a:cubicBezTo>
                  <a:cubicBezTo>
                    <a:pt x="100" y="78"/>
                    <a:pt x="100" y="78"/>
                    <a:pt x="99" y="78"/>
                  </a:cubicBezTo>
                  <a:cubicBezTo>
                    <a:pt x="98" y="78"/>
                    <a:pt x="98" y="78"/>
                    <a:pt x="97" y="78"/>
                  </a:cubicBezTo>
                  <a:cubicBezTo>
                    <a:pt x="97" y="78"/>
                    <a:pt x="97" y="79"/>
                    <a:pt x="97" y="79"/>
                  </a:cubicBezTo>
                  <a:cubicBezTo>
                    <a:pt x="97" y="80"/>
                    <a:pt x="97" y="80"/>
                    <a:pt x="97" y="81"/>
                  </a:cubicBezTo>
                  <a:cubicBezTo>
                    <a:pt x="97" y="81"/>
                    <a:pt x="97" y="82"/>
                    <a:pt x="97" y="83"/>
                  </a:cubicBezTo>
                  <a:cubicBezTo>
                    <a:pt x="98" y="83"/>
                    <a:pt x="98" y="83"/>
                    <a:pt x="99" y="83"/>
                  </a:cubicBezTo>
                  <a:cubicBezTo>
                    <a:pt x="100" y="83"/>
                    <a:pt x="100" y="83"/>
                    <a:pt x="101" y="83"/>
                  </a:cubicBezTo>
                  <a:cubicBezTo>
                    <a:pt x="101" y="83"/>
                    <a:pt x="102" y="83"/>
                    <a:pt x="102" y="83"/>
                  </a:cubicBezTo>
                  <a:cubicBezTo>
                    <a:pt x="103" y="83"/>
                    <a:pt x="103" y="83"/>
                    <a:pt x="104" y="83"/>
                  </a:cubicBezTo>
                  <a:cubicBezTo>
                    <a:pt x="104" y="83"/>
                    <a:pt x="105" y="83"/>
                    <a:pt x="105" y="83"/>
                  </a:cubicBezTo>
                  <a:cubicBezTo>
                    <a:pt x="105" y="83"/>
                    <a:pt x="105" y="84"/>
                    <a:pt x="105" y="84"/>
                  </a:cubicBezTo>
                  <a:cubicBezTo>
                    <a:pt x="106" y="84"/>
                    <a:pt x="106" y="84"/>
                    <a:pt x="107" y="84"/>
                  </a:cubicBezTo>
                  <a:cubicBezTo>
                    <a:pt x="107" y="85"/>
                    <a:pt x="107" y="85"/>
                    <a:pt x="107" y="86"/>
                  </a:cubicBezTo>
                  <a:cubicBezTo>
                    <a:pt x="107" y="86"/>
                    <a:pt x="107" y="87"/>
                    <a:pt x="107" y="87"/>
                  </a:cubicBezTo>
                  <a:cubicBezTo>
                    <a:pt x="107" y="88"/>
                    <a:pt x="107" y="89"/>
                    <a:pt x="107" y="89"/>
                  </a:cubicBezTo>
                  <a:cubicBezTo>
                    <a:pt x="107" y="89"/>
                    <a:pt x="108" y="89"/>
                    <a:pt x="108" y="89"/>
                  </a:cubicBezTo>
                  <a:cubicBezTo>
                    <a:pt x="108" y="90"/>
                    <a:pt x="108" y="90"/>
                    <a:pt x="108" y="91"/>
                  </a:cubicBezTo>
                  <a:cubicBezTo>
                    <a:pt x="109" y="91"/>
                    <a:pt x="110" y="91"/>
                    <a:pt x="110" y="91"/>
                  </a:cubicBezTo>
                  <a:cubicBezTo>
                    <a:pt x="110" y="91"/>
                    <a:pt x="110" y="92"/>
                    <a:pt x="110" y="92"/>
                  </a:cubicBezTo>
                  <a:cubicBezTo>
                    <a:pt x="111" y="92"/>
                    <a:pt x="111" y="92"/>
                    <a:pt x="112" y="92"/>
                  </a:cubicBezTo>
                  <a:cubicBezTo>
                    <a:pt x="112" y="92"/>
                    <a:pt x="113" y="92"/>
                    <a:pt x="113" y="92"/>
                  </a:cubicBezTo>
                  <a:cubicBezTo>
                    <a:pt x="113" y="93"/>
                    <a:pt x="113" y="93"/>
                    <a:pt x="113" y="94"/>
                  </a:cubicBezTo>
                  <a:cubicBezTo>
                    <a:pt x="114" y="94"/>
                    <a:pt x="114" y="94"/>
                    <a:pt x="115" y="94"/>
                  </a:cubicBezTo>
                  <a:cubicBezTo>
                    <a:pt x="115" y="94"/>
                    <a:pt x="115" y="95"/>
                    <a:pt x="115" y="95"/>
                  </a:cubicBezTo>
                  <a:cubicBezTo>
                    <a:pt x="115" y="95"/>
                    <a:pt x="116" y="95"/>
                    <a:pt x="116" y="95"/>
                  </a:cubicBezTo>
                  <a:cubicBezTo>
                    <a:pt x="117" y="95"/>
                    <a:pt x="117" y="95"/>
                    <a:pt x="118" y="95"/>
                  </a:cubicBezTo>
                  <a:cubicBezTo>
                    <a:pt x="118" y="95"/>
                    <a:pt x="118" y="94"/>
                    <a:pt x="118" y="94"/>
                  </a:cubicBezTo>
                  <a:cubicBezTo>
                    <a:pt x="118" y="93"/>
                    <a:pt x="118" y="93"/>
                    <a:pt x="118" y="92"/>
                  </a:cubicBezTo>
                  <a:cubicBezTo>
                    <a:pt x="118" y="92"/>
                    <a:pt x="119" y="92"/>
                    <a:pt x="119" y="92"/>
                  </a:cubicBezTo>
                  <a:cubicBezTo>
                    <a:pt x="120" y="92"/>
                    <a:pt x="120" y="92"/>
                    <a:pt x="121" y="92"/>
                  </a:cubicBezTo>
                  <a:cubicBezTo>
                    <a:pt x="121" y="92"/>
                    <a:pt x="121" y="91"/>
                    <a:pt x="121" y="91"/>
                  </a:cubicBezTo>
                  <a:cubicBezTo>
                    <a:pt x="121" y="91"/>
                    <a:pt x="122" y="91"/>
                    <a:pt x="122" y="91"/>
                  </a:cubicBezTo>
                  <a:cubicBezTo>
                    <a:pt x="122" y="90"/>
                    <a:pt x="122" y="90"/>
                    <a:pt x="122" y="89"/>
                  </a:cubicBezTo>
                  <a:cubicBezTo>
                    <a:pt x="122" y="89"/>
                    <a:pt x="122" y="88"/>
                    <a:pt x="122" y="87"/>
                  </a:cubicBezTo>
                  <a:cubicBezTo>
                    <a:pt x="122" y="87"/>
                    <a:pt x="122" y="86"/>
                    <a:pt x="122" y="86"/>
                  </a:cubicBezTo>
                  <a:cubicBezTo>
                    <a:pt x="122" y="85"/>
                    <a:pt x="122" y="85"/>
                    <a:pt x="122" y="84"/>
                  </a:cubicBezTo>
                  <a:cubicBezTo>
                    <a:pt x="122" y="84"/>
                    <a:pt x="121" y="84"/>
                    <a:pt x="121" y="84"/>
                  </a:cubicBezTo>
                  <a:cubicBezTo>
                    <a:pt x="121" y="84"/>
                    <a:pt x="121" y="83"/>
                    <a:pt x="121" y="83"/>
                  </a:cubicBezTo>
                  <a:cubicBezTo>
                    <a:pt x="120" y="83"/>
                    <a:pt x="120" y="83"/>
                    <a:pt x="119" y="83"/>
                  </a:cubicBezTo>
                  <a:cubicBezTo>
                    <a:pt x="119" y="82"/>
                    <a:pt x="119" y="81"/>
                    <a:pt x="119" y="81"/>
                  </a:cubicBezTo>
                  <a:cubicBezTo>
                    <a:pt x="119" y="80"/>
                    <a:pt x="119" y="80"/>
                    <a:pt x="119" y="79"/>
                  </a:cubicBezTo>
                  <a:cubicBezTo>
                    <a:pt x="119" y="79"/>
                    <a:pt x="119" y="78"/>
                    <a:pt x="119" y="78"/>
                  </a:cubicBezTo>
                  <a:cubicBezTo>
                    <a:pt x="120" y="78"/>
                    <a:pt x="120" y="78"/>
                    <a:pt x="121" y="78"/>
                  </a:cubicBezTo>
                  <a:cubicBezTo>
                    <a:pt x="121" y="78"/>
                    <a:pt x="121" y="79"/>
                    <a:pt x="121" y="79"/>
                  </a:cubicBezTo>
                  <a:cubicBezTo>
                    <a:pt x="121" y="79"/>
                    <a:pt x="122" y="79"/>
                    <a:pt x="122" y="79"/>
                  </a:cubicBezTo>
                  <a:cubicBezTo>
                    <a:pt x="122" y="80"/>
                    <a:pt x="122" y="80"/>
                    <a:pt x="122" y="81"/>
                  </a:cubicBezTo>
                  <a:cubicBezTo>
                    <a:pt x="122" y="81"/>
                    <a:pt x="122" y="82"/>
                    <a:pt x="122" y="83"/>
                  </a:cubicBezTo>
                  <a:cubicBezTo>
                    <a:pt x="123" y="83"/>
                    <a:pt x="124" y="83"/>
                    <a:pt x="124" y="83"/>
                  </a:cubicBezTo>
                  <a:cubicBezTo>
                    <a:pt x="124" y="83"/>
                    <a:pt x="124" y="84"/>
                    <a:pt x="124" y="84"/>
                  </a:cubicBezTo>
                  <a:cubicBezTo>
                    <a:pt x="125" y="84"/>
                    <a:pt x="125" y="84"/>
                    <a:pt x="126" y="84"/>
                  </a:cubicBezTo>
                  <a:cubicBezTo>
                    <a:pt x="126" y="84"/>
                    <a:pt x="126" y="83"/>
                    <a:pt x="126" y="83"/>
                  </a:cubicBezTo>
                  <a:cubicBezTo>
                    <a:pt x="126" y="83"/>
                    <a:pt x="127" y="83"/>
                    <a:pt x="127" y="83"/>
                  </a:cubicBezTo>
                  <a:cubicBezTo>
                    <a:pt x="127" y="82"/>
                    <a:pt x="127" y="81"/>
                    <a:pt x="127" y="81"/>
                  </a:cubicBezTo>
                  <a:cubicBezTo>
                    <a:pt x="128" y="81"/>
                    <a:pt x="128" y="81"/>
                    <a:pt x="129" y="81"/>
                  </a:cubicBezTo>
                  <a:cubicBezTo>
                    <a:pt x="129" y="80"/>
                    <a:pt x="129" y="80"/>
                    <a:pt x="129" y="79"/>
                  </a:cubicBezTo>
                  <a:cubicBezTo>
                    <a:pt x="129" y="79"/>
                    <a:pt x="130" y="79"/>
                    <a:pt x="130" y="79"/>
                  </a:cubicBezTo>
                  <a:cubicBezTo>
                    <a:pt x="130" y="79"/>
                    <a:pt x="130" y="78"/>
                    <a:pt x="130" y="78"/>
                  </a:cubicBezTo>
                  <a:cubicBezTo>
                    <a:pt x="131" y="78"/>
                    <a:pt x="131" y="78"/>
                    <a:pt x="132" y="78"/>
                  </a:cubicBezTo>
                  <a:cubicBezTo>
                    <a:pt x="132" y="77"/>
                    <a:pt x="132" y="77"/>
                    <a:pt x="132" y="76"/>
                  </a:cubicBezTo>
                  <a:cubicBezTo>
                    <a:pt x="132" y="76"/>
                    <a:pt x="132" y="75"/>
                    <a:pt x="132" y="75"/>
                  </a:cubicBezTo>
                  <a:cubicBezTo>
                    <a:pt x="131" y="75"/>
                    <a:pt x="131" y="75"/>
                    <a:pt x="130" y="75"/>
                  </a:cubicBezTo>
                  <a:cubicBezTo>
                    <a:pt x="130" y="75"/>
                    <a:pt x="129" y="75"/>
                    <a:pt x="129" y="75"/>
                  </a:cubicBezTo>
                  <a:cubicBezTo>
                    <a:pt x="128" y="75"/>
                    <a:pt x="128" y="75"/>
                    <a:pt x="127" y="75"/>
                  </a:cubicBezTo>
                  <a:cubicBezTo>
                    <a:pt x="127" y="74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1"/>
                  </a:cubicBezTo>
                  <a:cubicBezTo>
                    <a:pt x="127" y="71"/>
                    <a:pt x="126" y="71"/>
                    <a:pt x="126" y="71"/>
                  </a:cubicBezTo>
                  <a:cubicBezTo>
                    <a:pt x="126" y="71"/>
                    <a:pt x="126" y="70"/>
                    <a:pt x="126" y="70"/>
                  </a:cubicBezTo>
                  <a:cubicBezTo>
                    <a:pt x="125" y="70"/>
                    <a:pt x="125" y="70"/>
                    <a:pt x="124" y="70"/>
                  </a:cubicBezTo>
                  <a:cubicBezTo>
                    <a:pt x="124" y="69"/>
                    <a:pt x="124" y="69"/>
                    <a:pt x="124" y="68"/>
                  </a:cubicBezTo>
                  <a:cubicBezTo>
                    <a:pt x="124" y="67"/>
                    <a:pt x="124" y="67"/>
                    <a:pt x="124" y="66"/>
                  </a:cubicBezTo>
                  <a:cubicBezTo>
                    <a:pt x="124" y="66"/>
                    <a:pt x="124" y="65"/>
                    <a:pt x="124" y="65"/>
                  </a:cubicBezTo>
                  <a:cubicBezTo>
                    <a:pt x="125" y="65"/>
                    <a:pt x="125" y="65"/>
                    <a:pt x="126" y="65"/>
                  </a:cubicBezTo>
                  <a:cubicBezTo>
                    <a:pt x="126" y="64"/>
                    <a:pt x="126" y="64"/>
                    <a:pt x="126" y="63"/>
                  </a:cubicBezTo>
                  <a:cubicBezTo>
                    <a:pt x="126" y="63"/>
                    <a:pt x="126" y="62"/>
                    <a:pt x="126" y="62"/>
                  </a:cubicBezTo>
                  <a:cubicBezTo>
                    <a:pt x="126" y="61"/>
                    <a:pt x="126" y="61"/>
                    <a:pt x="126" y="60"/>
                  </a:cubicBezTo>
                  <a:cubicBezTo>
                    <a:pt x="125" y="60"/>
                    <a:pt x="125" y="60"/>
                    <a:pt x="124" y="60"/>
                  </a:cubicBezTo>
                  <a:cubicBezTo>
                    <a:pt x="124" y="59"/>
                    <a:pt x="124" y="59"/>
                    <a:pt x="124" y="58"/>
                  </a:cubicBezTo>
                  <a:cubicBezTo>
                    <a:pt x="124" y="58"/>
                    <a:pt x="123" y="58"/>
                    <a:pt x="122" y="58"/>
                  </a:cubicBezTo>
                  <a:cubicBezTo>
                    <a:pt x="122" y="58"/>
                    <a:pt x="121" y="58"/>
                    <a:pt x="121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1" y="56"/>
                    <a:pt x="121" y="56"/>
                    <a:pt x="121" y="55"/>
                  </a:cubicBezTo>
                  <a:cubicBezTo>
                    <a:pt x="120" y="55"/>
                    <a:pt x="120" y="55"/>
                    <a:pt x="119" y="55"/>
                  </a:cubicBezTo>
                  <a:cubicBezTo>
                    <a:pt x="119" y="55"/>
                    <a:pt x="119" y="54"/>
                    <a:pt x="119" y="53"/>
                  </a:cubicBezTo>
                  <a:cubicBezTo>
                    <a:pt x="119" y="53"/>
                    <a:pt x="118" y="53"/>
                    <a:pt x="118" y="53"/>
                  </a:cubicBezTo>
                  <a:cubicBezTo>
                    <a:pt x="117" y="53"/>
                    <a:pt x="117" y="53"/>
                    <a:pt x="116" y="53"/>
                  </a:cubicBezTo>
                  <a:cubicBezTo>
                    <a:pt x="116" y="53"/>
                    <a:pt x="115" y="53"/>
                    <a:pt x="115" y="53"/>
                  </a:cubicBezTo>
                  <a:cubicBezTo>
                    <a:pt x="115" y="53"/>
                    <a:pt x="115" y="52"/>
                    <a:pt x="115" y="52"/>
                  </a:cubicBezTo>
                  <a:cubicBezTo>
                    <a:pt x="114" y="52"/>
                    <a:pt x="114" y="52"/>
                    <a:pt x="113" y="52"/>
                  </a:cubicBezTo>
                  <a:cubicBezTo>
                    <a:pt x="113" y="51"/>
                    <a:pt x="113" y="51"/>
                    <a:pt x="113" y="50"/>
                  </a:cubicBezTo>
                  <a:cubicBezTo>
                    <a:pt x="113" y="50"/>
                    <a:pt x="113" y="49"/>
                    <a:pt x="113" y="49"/>
                  </a:cubicBezTo>
                  <a:cubicBezTo>
                    <a:pt x="113" y="49"/>
                    <a:pt x="112" y="49"/>
                    <a:pt x="112" y="49"/>
                  </a:cubicBezTo>
                  <a:cubicBezTo>
                    <a:pt x="112" y="48"/>
                    <a:pt x="112" y="48"/>
                    <a:pt x="112" y="47"/>
                  </a:cubicBezTo>
                  <a:cubicBezTo>
                    <a:pt x="112" y="47"/>
                    <a:pt x="112" y="46"/>
                    <a:pt x="112" y="46"/>
                  </a:cubicBezTo>
                  <a:cubicBezTo>
                    <a:pt x="112" y="45"/>
                    <a:pt x="112" y="44"/>
                    <a:pt x="112" y="44"/>
                  </a:cubicBezTo>
                  <a:cubicBezTo>
                    <a:pt x="112" y="43"/>
                    <a:pt x="112" y="43"/>
                    <a:pt x="112" y="42"/>
                  </a:cubicBezTo>
                  <a:cubicBezTo>
                    <a:pt x="111" y="42"/>
                    <a:pt x="111" y="42"/>
                    <a:pt x="110" y="42"/>
                  </a:cubicBezTo>
                  <a:cubicBezTo>
                    <a:pt x="110" y="42"/>
                    <a:pt x="109" y="42"/>
                    <a:pt x="108" y="42"/>
                  </a:cubicBezTo>
                  <a:cubicBezTo>
                    <a:pt x="108" y="42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106" y="41"/>
                    <a:pt x="106" y="41"/>
                    <a:pt x="105" y="41"/>
                  </a:cubicBezTo>
                  <a:cubicBezTo>
                    <a:pt x="105" y="41"/>
                    <a:pt x="104" y="41"/>
                    <a:pt x="104" y="41"/>
                  </a:cubicBezTo>
                  <a:cubicBezTo>
                    <a:pt x="104" y="40"/>
                    <a:pt x="104" y="40"/>
                    <a:pt x="104" y="39"/>
                  </a:cubicBezTo>
                  <a:cubicBezTo>
                    <a:pt x="103" y="39"/>
                    <a:pt x="103" y="39"/>
                    <a:pt x="102" y="39"/>
                  </a:cubicBezTo>
                  <a:cubicBezTo>
                    <a:pt x="102" y="40"/>
                    <a:pt x="102" y="40"/>
                    <a:pt x="102" y="41"/>
                  </a:cubicBezTo>
                  <a:cubicBezTo>
                    <a:pt x="102" y="41"/>
                    <a:pt x="101" y="41"/>
                    <a:pt x="101" y="41"/>
                  </a:cubicBezTo>
                  <a:cubicBezTo>
                    <a:pt x="100" y="41"/>
                    <a:pt x="100" y="41"/>
                    <a:pt x="99" y="41"/>
                  </a:cubicBezTo>
                  <a:cubicBezTo>
                    <a:pt x="99" y="40"/>
                    <a:pt x="99" y="40"/>
                    <a:pt x="99" y="39"/>
                  </a:cubicBezTo>
                  <a:cubicBezTo>
                    <a:pt x="98" y="39"/>
                    <a:pt x="98" y="39"/>
                    <a:pt x="97" y="39"/>
                  </a:cubicBezTo>
                  <a:cubicBezTo>
                    <a:pt x="97" y="38"/>
                    <a:pt x="97" y="38"/>
                    <a:pt x="97" y="37"/>
                  </a:cubicBezTo>
                  <a:cubicBezTo>
                    <a:pt x="97" y="37"/>
                    <a:pt x="96" y="37"/>
                    <a:pt x="96" y="37"/>
                  </a:cubicBezTo>
                  <a:cubicBezTo>
                    <a:pt x="95" y="37"/>
                    <a:pt x="95" y="37"/>
                    <a:pt x="94" y="37"/>
                  </a:cubicBezTo>
                  <a:cubicBezTo>
                    <a:pt x="94" y="37"/>
                    <a:pt x="93" y="37"/>
                    <a:pt x="93" y="37"/>
                  </a:cubicBezTo>
                  <a:cubicBezTo>
                    <a:pt x="93" y="38"/>
                    <a:pt x="93" y="38"/>
                    <a:pt x="93" y="39"/>
                  </a:cubicBezTo>
                  <a:cubicBezTo>
                    <a:pt x="92" y="39"/>
                    <a:pt x="92" y="39"/>
                    <a:pt x="91" y="39"/>
                  </a:cubicBezTo>
                  <a:cubicBezTo>
                    <a:pt x="91" y="40"/>
                    <a:pt x="91" y="40"/>
                    <a:pt x="91" y="41"/>
                  </a:cubicBezTo>
                  <a:cubicBezTo>
                    <a:pt x="91" y="41"/>
                    <a:pt x="90" y="41"/>
                    <a:pt x="90" y="41"/>
                  </a:cubicBezTo>
                  <a:cubicBezTo>
                    <a:pt x="89" y="41"/>
                    <a:pt x="89" y="41"/>
                    <a:pt x="88" y="41"/>
                  </a:cubicBezTo>
                  <a:cubicBezTo>
                    <a:pt x="88" y="41"/>
                    <a:pt x="88" y="42"/>
                    <a:pt x="88" y="42"/>
                  </a:cubicBezTo>
                  <a:cubicBezTo>
                    <a:pt x="88" y="43"/>
                    <a:pt x="88" y="43"/>
                    <a:pt x="88" y="44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7" y="44"/>
                    <a:pt x="87" y="45"/>
                    <a:pt x="87" y="46"/>
                  </a:cubicBezTo>
                  <a:cubicBezTo>
                    <a:pt x="87" y="46"/>
                    <a:pt x="87" y="47"/>
                    <a:pt x="87" y="47"/>
                  </a:cubicBezTo>
                  <a:cubicBezTo>
                    <a:pt x="87" y="48"/>
                    <a:pt x="87" y="48"/>
                    <a:pt x="87" y="49"/>
                  </a:cubicBezTo>
                  <a:cubicBezTo>
                    <a:pt x="87" y="49"/>
                    <a:pt x="87" y="50"/>
                    <a:pt x="87" y="50"/>
                  </a:cubicBezTo>
                  <a:cubicBezTo>
                    <a:pt x="87" y="51"/>
                    <a:pt x="87" y="51"/>
                    <a:pt x="87" y="52"/>
                  </a:cubicBezTo>
                  <a:cubicBezTo>
                    <a:pt x="87" y="52"/>
                    <a:pt x="87" y="53"/>
                    <a:pt x="87" y="53"/>
                  </a:cubicBezTo>
                  <a:cubicBezTo>
                    <a:pt x="87" y="53"/>
                    <a:pt x="88" y="53"/>
                    <a:pt x="88" y="53"/>
                  </a:cubicBezTo>
                  <a:cubicBezTo>
                    <a:pt x="89" y="53"/>
                    <a:pt x="89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4"/>
                    <a:pt x="91" y="55"/>
                    <a:pt x="91" y="55"/>
                  </a:cubicBezTo>
                  <a:cubicBezTo>
                    <a:pt x="91" y="56"/>
                    <a:pt x="91" y="56"/>
                    <a:pt x="91" y="57"/>
                  </a:cubicBezTo>
                  <a:cubicBezTo>
                    <a:pt x="91" y="57"/>
                    <a:pt x="91" y="58"/>
                    <a:pt x="91" y="58"/>
                  </a:cubicBezTo>
                  <a:cubicBezTo>
                    <a:pt x="91" y="58"/>
                    <a:pt x="90" y="58"/>
                    <a:pt x="90" y="58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9" y="60"/>
                    <a:pt x="89" y="60"/>
                    <a:pt x="88" y="60"/>
                  </a:cubicBezTo>
                  <a:cubicBezTo>
                    <a:pt x="88" y="61"/>
                    <a:pt x="88" y="61"/>
                    <a:pt x="88" y="62"/>
                  </a:cubicBezTo>
                  <a:cubicBezTo>
                    <a:pt x="88" y="62"/>
                    <a:pt x="87" y="62"/>
                    <a:pt x="87" y="62"/>
                  </a:cubicBezTo>
                  <a:cubicBezTo>
                    <a:pt x="87" y="62"/>
                    <a:pt x="87" y="63"/>
                    <a:pt x="87" y="63"/>
                  </a:cubicBezTo>
                  <a:cubicBezTo>
                    <a:pt x="86" y="63"/>
                    <a:pt x="85" y="63"/>
                    <a:pt x="85" y="63"/>
                  </a:cubicBezTo>
                  <a:cubicBezTo>
                    <a:pt x="85" y="63"/>
                    <a:pt x="85" y="62"/>
                    <a:pt x="85" y="62"/>
                  </a:cubicBezTo>
                  <a:cubicBezTo>
                    <a:pt x="85" y="61"/>
                    <a:pt x="85" y="61"/>
                    <a:pt x="85" y="60"/>
                  </a:cubicBezTo>
                  <a:cubicBezTo>
                    <a:pt x="85" y="60"/>
                    <a:pt x="86" y="60"/>
                    <a:pt x="87" y="60"/>
                  </a:cubicBezTo>
                  <a:cubicBezTo>
                    <a:pt x="87" y="59"/>
                    <a:pt x="87" y="59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5" y="58"/>
                    <a:pt x="85" y="57"/>
                    <a:pt x="85" y="57"/>
                  </a:cubicBezTo>
                  <a:cubicBezTo>
                    <a:pt x="84" y="57"/>
                    <a:pt x="84" y="57"/>
                    <a:pt x="83" y="57"/>
                  </a:cubicBezTo>
                  <a:cubicBezTo>
                    <a:pt x="83" y="57"/>
                    <a:pt x="82" y="57"/>
                    <a:pt x="82" y="57"/>
                  </a:cubicBezTo>
                  <a:cubicBezTo>
                    <a:pt x="82" y="56"/>
                    <a:pt x="82" y="56"/>
                    <a:pt x="82" y="55"/>
                  </a:cubicBezTo>
                  <a:cubicBezTo>
                    <a:pt x="82" y="55"/>
                    <a:pt x="82" y="54"/>
                    <a:pt x="82" y="53"/>
                  </a:cubicBezTo>
                  <a:cubicBezTo>
                    <a:pt x="82" y="53"/>
                    <a:pt x="82" y="52"/>
                    <a:pt x="82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2" y="50"/>
                    <a:pt x="82" y="49"/>
                    <a:pt x="82" y="49"/>
                  </a:cubicBezTo>
                  <a:cubicBezTo>
                    <a:pt x="81" y="49"/>
                    <a:pt x="81" y="49"/>
                    <a:pt x="80" y="49"/>
                  </a:cubicBezTo>
                  <a:cubicBezTo>
                    <a:pt x="80" y="48"/>
                    <a:pt x="80" y="48"/>
                    <a:pt x="80" y="47"/>
                  </a:cubicBezTo>
                  <a:cubicBezTo>
                    <a:pt x="81" y="47"/>
                    <a:pt x="81" y="47"/>
                    <a:pt x="82" y="47"/>
                  </a:cubicBezTo>
                  <a:cubicBezTo>
                    <a:pt x="82" y="47"/>
                    <a:pt x="82" y="46"/>
                    <a:pt x="82" y="46"/>
                  </a:cubicBezTo>
                  <a:cubicBezTo>
                    <a:pt x="81" y="46"/>
                    <a:pt x="81" y="46"/>
                    <a:pt x="80" y="46"/>
                  </a:cubicBezTo>
                  <a:cubicBezTo>
                    <a:pt x="80" y="45"/>
                    <a:pt x="80" y="44"/>
                    <a:pt x="80" y="44"/>
                  </a:cubicBezTo>
                  <a:cubicBezTo>
                    <a:pt x="80" y="43"/>
                    <a:pt x="80" y="43"/>
                    <a:pt x="80" y="42"/>
                  </a:cubicBezTo>
                  <a:cubicBezTo>
                    <a:pt x="81" y="42"/>
                    <a:pt x="81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cubicBezTo>
                    <a:pt x="82" y="41"/>
                    <a:pt x="83" y="41"/>
                    <a:pt x="83" y="41"/>
                  </a:cubicBezTo>
                  <a:cubicBezTo>
                    <a:pt x="84" y="41"/>
                    <a:pt x="84" y="41"/>
                    <a:pt x="85" y="41"/>
                  </a:cubicBezTo>
                  <a:cubicBezTo>
                    <a:pt x="85" y="41"/>
                    <a:pt x="86" y="41"/>
                    <a:pt x="87" y="41"/>
                  </a:cubicBezTo>
                  <a:cubicBezTo>
                    <a:pt x="87" y="40"/>
                    <a:pt x="87" y="40"/>
                    <a:pt x="87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39"/>
                    <a:pt x="90" y="39"/>
                  </a:cubicBezTo>
                  <a:cubicBezTo>
                    <a:pt x="90" y="38"/>
                    <a:pt x="90" y="38"/>
                    <a:pt x="90" y="37"/>
                  </a:cubicBezTo>
                  <a:cubicBezTo>
                    <a:pt x="90" y="37"/>
                    <a:pt x="91" y="37"/>
                    <a:pt x="91" y="37"/>
                  </a:cubicBezTo>
                  <a:cubicBezTo>
                    <a:pt x="91" y="37"/>
                    <a:pt x="91" y="36"/>
                    <a:pt x="91" y="36"/>
                  </a:cubicBezTo>
                  <a:cubicBezTo>
                    <a:pt x="91" y="35"/>
                    <a:pt x="91" y="35"/>
                    <a:pt x="91" y="34"/>
                  </a:cubicBezTo>
                  <a:cubicBezTo>
                    <a:pt x="92" y="34"/>
                    <a:pt x="92" y="34"/>
                    <a:pt x="93" y="34"/>
                  </a:cubicBezTo>
                  <a:cubicBezTo>
                    <a:pt x="93" y="34"/>
                    <a:pt x="94" y="34"/>
                    <a:pt x="94" y="34"/>
                  </a:cubicBezTo>
                  <a:cubicBezTo>
                    <a:pt x="95" y="34"/>
                    <a:pt x="95" y="34"/>
                    <a:pt x="96" y="34"/>
                  </a:cubicBezTo>
                  <a:cubicBezTo>
                    <a:pt x="96" y="35"/>
                    <a:pt x="96" y="35"/>
                    <a:pt x="96" y="36"/>
                  </a:cubicBezTo>
                  <a:cubicBezTo>
                    <a:pt x="96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100" y="36"/>
                    <a:pt x="100" y="36"/>
                    <a:pt x="101" y="36"/>
                  </a:cubicBezTo>
                  <a:cubicBezTo>
                    <a:pt x="101" y="36"/>
                    <a:pt x="101" y="37"/>
                    <a:pt x="101" y="37"/>
                  </a:cubicBezTo>
                  <a:cubicBezTo>
                    <a:pt x="101" y="37"/>
                    <a:pt x="102" y="37"/>
                    <a:pt x="102" y="37"/>
                  </a:cubicBezTo>
                  <a:cubicBezTo>
                    <a:pt x="103" y="37"/>
                    <a:pt x="103" y="37"/>
                    <a:pt x="104" y="37"/>
                  </a:cubicBezTo>
                  <a:cubicBezTo>
                    <a:pt x="104" y="37"/>
                    <a:pt x="105" y="37"/>
                    <a:pt x="105" y="37"/>
                  </a:cubicBezTo>
                  <a:cubicBezTo>
                    <a:pt x="105" y="38"/>
                    <a:pt x="105" y="38"/>
                    <a:pt x="105" y="39"/>
                  </a:cubicBezTo>
                  <a:cubicBezTo>
                    <a:pt x="106" y="39"/>
                    <a:pt x="106" y="39"/>
                    <a:pt x="107" y="39"/>
                  </a:cubicBezTo>
                  <a:cubicBezTo>
                    <a:pt x="107" y="38"/>
                    <a:pt x="107" y="38"/>
                    <a:pt x="107" y="37"/>
                  </a:cubicBezTo>
                  <a:cubicBezTo>
                    <a:pt x="107" y="37"/>
                    <a:pt x="108" y="37"/>
                    <a:pt x="108" y="37"/>
                  </a:cubicBezTo>
                  <a:cubicBezTo>
                    <a:pt x="109" y="37"/>
                    <a:pt x="110" y="37"/>
                    <a:pt x="110" y="37"/>
                  </a:cubicBezTo>
                  <a:cubicBezTo>
                    <a:pt x="110" y="37"/>
                    <a:pt x="110" y="36"/>
                    <a:pt x="110" y="36"/>
                  </a:cubicBezTo>
                  <a:cubicBezTo>
                    <a:pt x="111" y="36"/>
                    <a:pt x="111" y="36"/>
                    <a:pt x="112" y="36"/>
                  </a:cubicBezTo>
                  <a:cubicBezTo>
                    <a:pt x="112" y="35"/>
                    <a:pt x="112" y="35"/>
                    <a:pt x="112" y="34"/>
                  </a:cubicBezTo>
                  <a:cubicBezTo>
                    <a:pt x="111" y="34"/>
                    <a:pt x="111" y="34"/>
                    <a:pt x="110" y="34"/>
                  </a:cubicBezTo>
                  <a:cubicBezTo>
                    <a:pt x="110" y="34"/>
                    <a:pt x="110" y="33"/>
                    <a:pt x="110" y="33"/>
                  </a:cubicBezTo>
                  <a:cubicBezTo>
                    <a:pt x="110" y="33"/>
                    <a:pt x="109" y="33"/>
                    <a:pt x="108" y="33"/>
                  </a:cubicBezTo>
                  <a:cubicBezTo>
                    <a:pt x="108" y="32"/>
                    <a:pt x="108" y="32"/>
                    <a:pt x="108" y="31"/>
                  </a:cubicBezTo>
                  <a:cubicBezTo>
                    <a:pt x="108" y="31"/>
                    <a:pt x="107" y="31"/>
                    <a:pt x="107" y="31"/>
                  </a:cubicBezTo>
                  <a:cubicBezTo>
                    <a:pt x="107" y="30"/>
                    <a:pt x="107" y="30"/>
                    <a:pt x="107" y="29"/>
                  </a:cubicBezTo>
                  <a:cubicBezTo>
                    <a:pt x="106" y="29"/>
                    <a:pt x="106" y="29"/>
                    <a:pt x="105" y="29"/>
                  </a:cubicBezTo>
                  <a:cubicBezTo>
                    <a:pt x="105" y="29"/>
                    <a:pt x="104" y="29"/>
                    <a:pt x="104" y="29"/>
                  </a:cubicBezTo>
                  <a:cubicBezTo>
                    <a:pt x="103" y="29"/>
                    <a:pt x="103" y="29"/>
                    <a:pt x="102" y="29"/>
                  </a:cubicBezTo>
                  <a:cubicBezTo>
                    <a:pt x="102" y="30"/>
                    <a:pt x="102" y="30"/>
                    <a:pt x="102" y="31"/>
                  </a:cubicBezTo>
                  <a:cubicBezTo>
                    <a:pt x="102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29"/>
                  </a:cubicBezTo>
                  <a:cubicBezTo>
                    <a:pt x="100" y="29"/>
                    <a:pt x="100" y="29"/>
                    <a:pt x="99" y="29"/>
                  </a:cubicBezTo>
                  <a:cubicBezTo>
                    <a:pt x="98" y="29"/>
                    <a:pt x="98" y="29"/>
                    <a:pt x="97" y="29"/>
                  </a:cubicBezTo>
                  <a:cubicBezTo>
                    <a:pt x="97" y="29"/>
                    <a:pt x="96" y="29"/>
                    <a:pt x="96" y="29"/>
                  </a:cubicBezTo>
                  <a:cubicBezTo>
                    <a:pt x="95" y="29"/>
                    <a:pt x="95" y="29"/>
                    <a:pt x="94" y="29"/>
                  </a:cubicBezTo>
                  <a:cubicBezTo>
                    <a:pt x="94" y="29"/>
                    <a:pt x="94" y="28"/>
                    <a:pt x="94" y="28"/>
                  </a:cubicBezTo>
                  <a:cubicBezTo>
                    <a:pt x="94" y="27"/>
                    <a:pt x="94" y="27"/>
                    <a:pt x="94" y="26"/>
                  </a:cubicBezTo>
                  <a:cubicBezTo>
                    <a:pt x="94" y="26"/>
                    <a:pt x="94" y="25"/>
                    <a:pt x="94" y="24"/>
                  </a:cubicBezTo>
                  <a:cubicBezTo>
                    <a:pt x="95" y="24"/>
                    <a:pt x="95" y="24"/>
                    <a:pt x="96" y="24"/>
                  </a:cubicBezTo>
                  <a:cubicBezTo>
                    <a:pt x="96" y="24"/>
                    <a:pt x="97" y="24"/>
                    <a:pt x="97" y="24"/>
                  </a:cubicBezTo>
                  <a:cubicBezTo>
                    <a:pt x="97" y="25"/>
                    <a:pt x="97" y="26"/>
                    <a:pt x="97" y="26"/>
                  </a:cubicBezTo>
                  <a:cubicBezTo>
                    <a:pt x="98" y="26"/>
                    <a:pt x="98" y="26"/>
                    <a:pt x="99" y="26"/>
                  </a:cubicBezTo>
                  <a:cubicBezTo>
                    <a:pt x="100" y="26"/>
                    <a:pt x="100" y="26"/>
                    <a:pt x="101" y="26"/>
                  </a:cubicBezTo>
                  <a:cubicBezTo>
                    <a:pt x="101" y="26"/>
                    <a:pt x="102" y="26"/>
                    <a:pt x="102" y="26"/>
                  </a:cubicBezTo>
                  <a:cubicBezTo>
                    <a:pt x="102" y="27"/>
                    <a:pt x="102" y="27"/>
                    <a:pt x="102" y="28"/>
                  </a:cubicBezTo>
                  <a:cubicBezTo>
                    <a:pt x="103" y="28"/>
                    <a:pt x="103" y="28"/>
                    <a:pt x="104" y="28"/>
                  </a:cubicBezTo>
                  <a:cubicBezTo>
                    <a:pt x="104" y="28"/>
                    <a:pt x="105" y="28"/>
                    <a:pt x="105" y="28"/>
                  </a:cubicBezTo>
                  <a:cubicBezTo>
                    <a:pt x="106" y="28"/>
                    <a:pt x="106" y="28"/>
                    <a:pt x="107" y="28"/>
                  </a:cubicBezTo>
                  <a:cubicBezTo>
                    <a:pt x="107" y="28"/>
                    <a:pt x="108" y="28"/>
                    <a:pt x="108" y="28"/>
                  </a:cubicBezTo>
                  <a:cubicBezTo>
                    <a:pt x="108" y="28"/>
                    <a:pt x="108" y="29"/>
                    <a:pt x="108" y="29"/>
                  </a:cubicBezTo>
                  <a:cubicBezTo>
                    <a:pt x="109" y="29"/>
                    <a:pt x="110" y="29"/>
                    <a:pt x="110" y="29"/>
                  </a:cubicBezTo>
                  <a:cubicBezTo>
                    <a:pt x="111" y="29"/>
                    <a:pt x="111" y="29"/>
                    <a:pt x="112" y="29"/>
                  </a:cubicBezTo>
                  <a:cubicBezTo>
                    <a:pt x="112" y="30"/>
                    <a:pt x="112" y="30"/>
                    <a:pt x="112" y="31"/>
                  </a:cubicBezTo>
                  <a:cubicBezTo>
                    <a:pt x="112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5" y="31"/>
                  </a:cubicBezTo>
                  <a:cubicBezTo>
                    <a:pt x="115" y="30"/>
                    <a:pt x="115" y="30"/>
                    <a:pt x="115" y="29"/>
                  </a:cubicBezTo>
                  <a:cubicBezTo>
                    <a:pt x="115" y="29"/>
                    <a:pt x="116" y="29"/>
                    <a:pt x="116" y="29"/>
                  </a:cubicBezTo>
                  <a:cubicBezTo>
                    <a:pt x="116" y="29"/>
                    <a:pt x="116" y="28"/>
                    <a:pt x="116" y="28"/>
                  </a:cubicBezTo>
                  <a:cubicBezTo>
                    <a:pt x="116" y="27"/>
                    <a:pt x="116" y="27"/>
                    <a:pt x="116" y="26"/>
                  </a:cubicBezTo>
                  <a:cubicBezTo>
                    <a:pt x="116" y="26"/>
                    <a:pt x="116" y="25"/>
                    <a:pt x="116" y="24"/>
                  </a:cubicBezTo>
                  <a:cubicBezTo>
                    <a:pt x="117" y="24"/>
                    <a:pt x="117" y="24"/>
                    <a:pt x="118" y="24"/>
                  </a:cubicBezTo>
                  <a:cubicBezTo>
                    <a:pt x="118" y="24"/>
                    <a:pt x="119" y="24"/>
                    <a:pt x="119" y="24"/>
                  </a:cubicBezTo>
                  <a:cubicBezTo>
                    <a:pt x="120" y="24"/>
                    <a:pt x="120" y="24"/>
                    <a:pt x="121" y="24"/>
                  </a:cubicBezTo>
                  <a:cubicBezTo>
                    <a:pt x="121" y="24"/>
                    <a:pt x="121" y="23"/>
                    <a:pt x="121" y="23"/>
                  </a:cubicBezTo>
                  <a:cubicBezTo>
                    <a:pt x="121" y="23"/>
                    <a:pt x="122" y="23"/>
                    <a:pt x="122" y="23"/>
                  </a:cubicBezTo>
                  <a:cubicBezTo>
                    <a:pt x="123" y="23"/>
                    <a:pt x="124" y="23"/>
                    <a:pt x="124" y="23"/>
                  </a:cubicBezTo>
                  <a:cubicBezTo>
                    <a:pt x="124" y="22"/>
                    <a:pt x="124" y="22"/>
                    <a:pt x="124" y="21"/>
                  </a:cubicBezTo>
                  <a:cubicBezTo>
                    <a:pt x="124" y="21"/>
                    <a:pt x="124" y="20"/>
                    <a:pt x="124" y="20"/>
                  </a:cubicBezTo>
                  <a:cubicBezTo>
                    <a:pt x="124" y="20"/>
                    <a:pt x="123" y="20"/>
                    <a:pt x="122" y="20"/>
                  </a:cubicBezTo>
                  <a:cubicBezTo>
                    <a:pt x="122" y="19"/>
                    <a:pt x="122" y="19"/>
                    <a:pt x="122" y="18"/>
                  </a:cubicBezTo>
                  <a:cubicBezTo>
                    <a:pt x="123" y="18"/>
                    <a:pt x="124" y="18"/>
                    <a:pt x="124" y="18"/>
                  </a:cubicBezTo>
                  <a:cubicBezTo>
                    <a:pt x="125" y="18"/>
                    <a:pt x="125" y="18"/>
                    <a:pt x="126" y="18"/>
                  </a:cubicBezTo>
                  <a:cubicBezTo>
                    <a:pt x="126" y="18"/>
                    <a:pt x="127" y="18"/>
                    <a:pt x="127" y="18"/>
                  </a:cubicBezTo>
                  <a:cubicBezTo>
                    <a:pt x="128" y="18"/>
                    <a:pt x="128" y="18"/>
                    <a:pt x="129" y="18"/>
                  </a:cubicBezTo>
                  <a:cubicBezTo>
                    <a:pt x="129" y="18"/>
                    <a:pt x="130" y="18"/>
                    <a:pt x="130" y="18"/>
                  </a:cubicBezTo>
                  <a:cubicBezTo>
                    <a:pt x="131" y="18"/>
                    <a:pt x="131" y="18"/>
                    <a:pt x="132" y="18"/>
                  </a:cubicBezTo>
                  <a:cubicBezTo>
                    <a:pt x="132" y="18"/>
                    <a:pt x="132" y="17"/>
                    <a:pt x="132" y="17"/>
                  </a:cubicBezTo>
                  <a:cubicBezTo>
                    <a:pt x="132" y="17"/>
                    <a:pt x="133" y="17"/>
                    <a:pt x="134" y="17"/>
                  </a:cubicBezTo>
                  <a:cubicBezTo>
                    <a:pt x="134" y="17"/>
                    <a:pt x="135" y="17"/>
                    <a:pt x="135" y="17"/>
                  </a:cubicBezTo>
                  <a:cubicBezTo>
                    <a:pt x="135" y="16"/>
                    <a:pt x="135" y="15"/>
                    <a:pt x="135" y="15"/>
                  </a:cubicBezTo>
                  <a:cubicBezTo>
                    <a:pt x="136" y="15"/>
                    <a:pt x="136" y="15"/>
                    <a:pt x="137" y="15"/>
                  </a:cubicBezTo>
                  <a:cubicBezTo>
                    <a:pt x="137" y="15"/>
                    <a:pt x="138" y="15"/>
                    <a:pt x="138" y="15"/>
                  </a:cubicBezTo>
                  <a:cubicBezTo>
                    <a:pt x="138" y="14"/>
                    <a:pt x="138" y="14"/>
                    <a:pt x="138" y="13"/>
                  </a:cubicBezTo>
                  <a:cubicBezTo>
                    <a:pt x="139" y="13"/>
                    <a:pt x="139" y="13"/>
                    <a:pt x="140" y="13"/>
                  </a:cubicBezTo>
                  <a:cubicBezTo>
                    <a:pt x="140" y="13"/>
                    <a:pt x="141" y="13"/>
                    <a:pt x="141" y="13"/>
                  </a:cubicBezTo>
                  <a:cubicBezTo>
                    <a:pt x="141" y="13"/>
                    <a:pt x="141" y="12"/>
                    <a:pt x="141" y="12"/>
                  </a:cubicBezTo>
                  <a:cubicBezTo>
                    <a:pt x="142" y="12"/>
                    <a:pt x="142" y="12"/>
                    <a:pt x="143" y="12"/>
                  </a:cubicBezTo>
                  <a:cubicBezTo>
                    <a:pt x="143" y="12"/>
                    <a:pt x="144" y="12"/>
                    <a:pt x="144" y="12"/>
                  </a:cubicBezTo>
                  <a:cubicBezTo>
                    <a:pt x="145" y="12"/>
                    <a:pt x="145" y="12"/>
                    <a:pt x="146" y="12"/>
                  </a:cubicBezTo>
                  <a:cubicBezTo>
                    <a:pt x="146" y="12"/>
                    <a:pt x="147" y="12"/>
                    <a:pt x="148" y="12"/>
                  </a:cubicBezTo>
                  <a:cubicBezTo>
                    <a:pt x="148" y="11"/>
                    <a:pt x="148" y="11"/>
                    <a:pt x="148" y="10"/>
                  </a:cubicBezTo>
                  <a:cubicBezTo>
                    <a:pt x="148" y="10"/>
                    <a:pt x="149" y="10"/>
                    <a:pt x="149" y="10"/>
                  </a:cubicBezTo>
                  <a:cubicBezTo>
                    <a:pt x="149" y="9"/>
                    <a:pt x="149" y="9"/>
                    <a:pt x="149" y="8"/>
                  </a:cubicBezTo>
                  <a:cubicBezTo>
                    <a:pt x="149" y="8"/>
                    <a:pt x="148" y="8"/>
                    <a:pt x="148" y="8"/>
                  </a:cubicBezTo>
                  <a:cubicBezTo>
                    <a:pt x="147" y="8"/>
                    <a:pt x="146" y="8"/>
                    <a:pt x="146" y="8"/>
                  </a:cubicBezTo>
                  <a:cubicBezTo>
                    <a:pt x="146" y="8"/>
                    <a:pt x="146" y="7"/>
                    <a:pt x="146" y="7"/>
                  </a:cubicBezTo>
                  <a:cubicBezTo>
                    <a:pt x="145" y="7"/>
                    <a:pt x="145" y="7"/>
                    <a:pt x="144" y="7"/>
                  </a:cubicBezTo>
                  <a:cubicBezTo>
                    <a:pt x="144" y="7"/>
                    <a:pt x="143" y="7"/>
                    <a:pt x="143" y="7"/>
                  </a:cubicBezTo>
                  <a:cubicBezTo>
                    <a:pt x="142" y="7"/>
                    <a:pt x="142" y="7"/>
                    <a:pt x="141" y="7"/>
                  </a:cubicBezTo>
                  <a:cubicBezTo>
                    <a:pt x="141" y="6"/>
                    <a:pt x="141" y="6"/>
                    <a:pt x="141" y="5"/>
                  </a:cubicBezTo>
                  <a:cubicBezTo>
                    <a:pt x="141" y="5"/>
                    <a:pt x="140" y="5"/>
                    <a:pt x="140" y="5"/>
                  </a:cubicBezTo>
                  <a:cubicBezTo>
                    <a:pt x="139" y="5"/>
                    <a:pt x="139" y="5"/>
                    <a:pt x="138" y="5"/>
                  </a:cubicBezTo>
                  <a:cubicBezTo>
                    <a:pt x="138" y="5"/>
                    <a:pt x="138" y="4"/>
                    <a:pt x="138" y="4"/>
                  </a:cubicBezTo>
                  <a:cubicBezTo>
                    <a:pt x="138" y="4"/>
                    <a:pt x="137" y="4"/>
                    <a:pt x="137" y="4"/>
                  </a:cubicBezTo>
                  <a:cubicBezTo>
                    <a:pt x="136" y="4"/>
                    <a:pt x="136" y="4"/>
                    <a:pt x="135" y="4"/>
                  </a:cubicBezTo>
                  <a:cubicBezTo>
                    <a:pt x="135" y="4"/>
                    <a:pt x="134" y="4"/>
                    <a:pt x="134" y="4"/>
                  </a:cubicBezTo>
                  <a:cubicBezTo>
                    <a:pt x="134" y="3"/>
                    <a:pt x="134" y="3"/>
                    <a:pt x="134" y="2"/>
                  </a:cubicBezTo>
                  <a:cubicBezTo>
                    <a:pt x="133" y="2"/>
                    <a:pt x="132" y="2"/>
                    <a:pt x="132" y="2"/>
                  </a:cubicBezTo>
                  <a:cubicBezTo>
                    <a:pt x="131" y="2"/>
                    <a:pt x="131" y="2"/>
                    <a:pt x="130" y="2"/>
                  </a:cubicBezTo>
                  <a:cubicBezTo>
                    <a:pt x="130" y="1"/>
                    <a:pt x="130" y="1"/>
                    <a:pt x="130" y="0"/>
                  </a:cubicBezTo>
                  <a:cubicBezTo>
                    <a:pt x="130" y="0"/>
                    <a:pt x="129" y="0"/>
                    <a:pt x="129" y="0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1"/>
                    <a:pt x="129" y="2"/>
                    <a:pt x="129" y="2"/>
                  </a:cubicBezTo>
                  <a:cubicBezTo>
                    <a:pt x="128" y="2"/>
                    <a:pt x="128" y="2"/>
                    <a:pt x="127" y="2"/>
                  </a:cubicBezTo>
                  <a:cubicBezTo>
                    <a:pt x="127" y="2"/>
                    <a:pt x="126" y="2"/>
                    <a:pt x="126" y="2"/>
                  </a:cubicBezTo>
                  <a:cubicBezTo>
                    <a:pt x="125" y="2"/>
                    <a:pt x="125" y="2"/>
                    <a:pt x="124" y="2"/>
                  </a:cubicBezTo>
                  <a:cubicBezTo>
                    <a:pt x="124" y="2"/>
                    <a:pt x="123" y="2"/>
                    <a:pt x="122" y="2"/>
                  </a:cubicBezTo>
                  <a:cubicBezTo>
                    <a:pt x="122" y="2"/>
                    <a:pt x="121" y="2"/>
                    <a:pt x="121" y="2"/>
                  </a:cubicBezTo>
                  <a:cubicBezTo>
                    <a:pt x="120" y="2"/>
                    <a:pt x="120" y="2"/>
                    <a:pt x="119" y="2"/>
                  </a:cubicBezTo>
                  <a:cubicBezTo>
                    <a:pt x="119" y="2"/>
                    <a:pt x="118" y="2"/>
                    <a:pt x="118" y="2"/>
                  </a:cubicBezTo>
                  <a:cubicBezTo>
                    <a:pt x="118" y="1"/>
                    <a:pt x="118" y="1"/>
                    <a:pt x="118" y="0"/>
                  </a:cubicBezTo>
                  <a:cubicBezTo>
                    <a:pt x="117" y="0"/>
                    <a:pt x="117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3" y="0"/>
                    <a:pt x="112" y="0"/>
                    <a:pt x="112" y="0"/>
                  </a:cubicBezTo>
                  <a:cubicBezTo>
                    <a:pt x="111" y="0"/>
                    <a:pt x="111" y="0"/>
                    <a:pt x="110" y="0"/>
                  </a:cubicBezTo>
                  <a:cubicBezTo>
                    <a:pt x="110" y="0"/>
                    <a:pt x="109" y="0"/>
                    <a:pt x="108" y="0"/>
                  </a:cubicBezTo>
                  <a:cubicBezTo>
                    <a:pt x="107" y="1"/>
                    <a:pt x="105" y="2"/>
                    <a:pt x="104" y="3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5"/>
                    <a:pt x="105" y="5"/>
                    <a:pt x="105" y="5"/>
                  </a:cubicBezTo>
                  <a:cubicBezTo>
                    <a:pt x="105" y="6"/>
                    <a:pt x="105" y="6"/>
                    <a:pt x="105" y="7"/>
                  </a:cubicBezTo>
                  <a:cubicBezTo>
                    <a:pt x="105" y="7"/>
                    <a:pt x="104" y="7"/>
                    <a:pt x="104" y="7"/>
                  </a:cubicBezTo>
                  <a:cubicBezTo>
                    <a:pt x="103" y="7"/>
                    <a:pt x="103" y="7"/>
                    <a:pt x="102" y="7"/>
                  </a:cubicBezTo>
                  <a:cubicBezTo>
                    <a:pt x="102" y="6"/>
                    <a:pt x="102" y="6"/>
                    <a:pt x="102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8" y="7"/>
                    <a:pt x="96" y="9"/>
                    <a:pt x="93" y="11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3"/>
                    <a:pt x="93" y="13"/>
                  </a:cubicBezTo>
                  <a:cubicBezTo>
                    <a:pt x="93" y="13"/>
                    <a:pt x="94" y="13"/>
                    <a:pt x="94" y="13"/>
                  </a:cubicBezTo>
                  <a:cubicBezTo>
                    <a:pt x="94" y="14"/>
                    <a:pt x="94" y="14"/>
                    <a:pt x="94" y="15"/>
                  </a:cubicBezTo>
                  <a:cubicBezTo>
                    <a:pt x="95" y="15"/>
                    <a:pt x="95" y="15"/>
                    <a:pt x="96" y="15"/>
                  </a:cubicBezTo>
                  <a:cubicBezTo>
                    <a:pt x="96" y="15"/>
                    <a:pt x="97" y="15"/>
                    <a:pt x="97" y="15"/>
                  </a:cubicBezTo>
                  <a:cubicBezTo>
                    <a:pt x="97" y="15"/>
                    <a:pt x="97" y="16"/>
                    <a:pt x="97" y="17"/>
                  </a:cubicBezTo>
                  <a:cubicBezTo>
                    <a:pt x="98" y="17"/>
                    <a:pt x="98" y="17"/>
                    <a:pt x="99" y="17"/>
                  </a:cubicBezTo>
                  <a:cubicBezTo>
                    <a:pt x="100" y="17"/>
                    <a:pt x="100" y="17"/>
                    <a:pt x="101" y="17"/>
                  </a:cubicBezTo>
                  <a:cubicBezTo>
                    <a:pt x="101" y="17"/>
                    <a:pt x="102" y="17"/>
                    <a:pt x="102" y="17"/>
                  </a:cubicBezTo>
                  <a:cubicBezTo>
                    <a:pt x="102" y="16"/>
                    <a:pt x="102" y="15"/>
                    <a:pt x="102" y="15"/>
                  </a:cubicBezTo>
                  <a:cubicBezTo>
                    <a:pt x="103" y="15"/>
                    <a:pt x="103" y="15"/>
                    <a:pt x="104" y="15"/>
                  </a:cubicBezTo>
                  <a:cubicBezTo>
                    <a:pt x="104" y="15"/>
                    <a:pt x="104" y="16"/>
                    <a:pt x="104" y="17"/>
                  </a:cubicBezTo>
                  <a:cubicBezTo>
                    <a:pt x="103" y="17"/>
                    <a:pt x="103" y="17"/>
                    <a:pt x="102" y="17"/>
                  </a:cubicBezTo>
                  <a:cubicBezTo>
                    <a:pt x="102" y="17"/>
                    <a:pt x="102" y="18"/>
                    <a:pt x="102" y="18"/>
                  </a:cubicBezTo>
                  <a:cubicBezTo>
                    <a:pt x="102" y="18"/>
                    <a:pt x="101" y="18"/>
                    <a:pt x="101" y="18"/>
                  </a:cubicBezTo>
                  <a:cubicBezTo>
                    <a:pt x="101" y="19"/>
                    <a:pt x="101" y="19"/>
                    <a:pt x="101" y="20"/>
                  </a:cubicBezTo>
                  <a:cubicBezTo>
                    <a:pt x="100" y="20"/>
                    <a:pt x="100" y="20"/>
                    <a:pt x="99" y="20"/>
                  </a:cubicBezTo>
                  <a:cubicBezTo>
                    <a:pt x="99" y="20"/>
                    <a:pt x="99" y="21"/>
                    <a:pt x="99" y="21"/>
                  </a:cubicBezTo>
                  <a:cubicBezTo>
                    <a:pt x="98" y="21"/>
                    <a:pt x="98" y="21"/>
                    <a:pt x="97" y="21"/>
                  </a:cubicBezTo>
                  <a:cubicBezTo>
                    <a:pt x="97" y="21"/>
                    <a:pt x="96" y="21"/>
                    <a:pt x="96" y="21"/>
                  </a:cubicBezTo>
                  <a:cubicBezTo>
                    <a:pt x="96" y="22"/>
                    <a:pt x="96" y="22"/>
                    <a:pt x="96" y="23"/>
                  </a:cubicBezTo>
                  <a:cubicBezTo>
                    <a:pt x="95" y="23"/>
                    <a:pt x="95" y="23"/>
                    <a:pt x="94" y="23"/>
                  </a:cubicBezTo>
                  <a:cubicBezTo>
                    <a:pt x="94" y="23"/>
                    <a:pt x="93" y="23"/>
                    <a:pt x="93" y="23"/>
                  </a:cubicBezTo>
                  <a:cubicBezTo>
                    <a:pt x="93" y="22"/>
                    <a:pt x="93" y="22"/>
                    <a:pt x="93" y="21"/>
                  </a:cubicBezTo>
                  <a:cubicBezTo>
                    <a:pt x="92" y="21"/>
                    <a:pt x="92" y="21"/>
                    <a:pt x="91" y="21"/>
                  </a:cubicBezTo>
                  <a:cubicBezTo>
                    <a:pt x="91" y="21"/>
                    <a:pt x="90" y="21"/>
                    <a:pt x="90" y="21"/>
                  </a:cubicBezTo>
                  <a:cubicBezTo>
                    <a:pt x="90" y="21"/>
                    <a:pt x="90" y="20"/>
                    <a:pt x="90" y="20"/>
                  </a:cubicBezTo>
                  <a:cubicBezTo>
                    <a:pt x="90" y="19"/>
                    <a:pt x="90" y="19"/>
                    <a:pt x="90" y="18"/>
                  </a:cubicBezTo>
                  <a:cubicBezTo>
                    <a:pt x="90" y="18"/>
                    <a:pt x="91" y="18"/>
                    <a:pt x="91" y="18"/>
                  </a:cubicBezTo>
                  <a:cubicBezTo>
                    <a:pt x="92" y="18"/>
                    <a:pt x="92" y="18"/>
                    <a:pt x="93" y="18"/>
                  </a:cubicBezTo>
                  <a:cubicBezTo>
                    <a:pt x="93" y="18"/>
                    <a:pt x="93" y="17"/>
                    <a:pt x="93" y="17"/>
                  </a:cubicBezTo>
                  <a:cubicBezTo>
                    <a:pt x="92" y="17"/>
                    <a:pt x="92" y="17"/>
                    <a:pt x="91" y="17"/>
                  </a:cubicBezTo>
                  <a:cubicBezTo>
                    <a:pt x="91" y="16"/>
                    <a:pt x="91" y="15"/>
                    <a:pt x="91" y="15"/>
                  </a:cubicBezTo>
                  <a:cubicBezTo>
                    <a:pt x="91" y="14"/>
                    <a:pt x="91" y="14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89" y="14"/>
                    <a:pt x="89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90" y="16"/>
                    <a:pt x="90" y="17"/>
                  </a:cubicBezTo>
                  <a:cubicBezTo>
                    <a:pt x="89" y="17"/>
                    <a:pt x="89" y="17"/>
                    <a:pt x="88" y="17"/>
                  </a:cubicBezTo>
                  <a:cubicBezTo>
                    <a:pt x="88" y="17"/>
                    <a:pt x="88" y="18"/>
                    <a:pt x="88" y="18"/>
                  </a:cubicBezTo>
                  <a:cubicBezTo>
                    <a:pt x="88" y="18"/>
                    <a:pt x="87" y="18"/>
                    <a:pt x="87" y="18"/>
                  </a:cubicBezTo>
                  <a:cubicBezTo>
                    <a:pt x="86" y="18"/>
                    <a:pt x="85" y="18"/>
                    <a:pt x="85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4" y="18"/>
                    <a:pt x="84" y="19"/>
                    <a:pt x="83" y="19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1"/>
                    <a:pt x="83" y="21"/>
                  </a:cubicBezTo>
                  <a:cubicBezTo>
                    <a:pt x="84" y="21"/>
                    <a:pt x="84" y="21"/>
                    <a:pt x="85" y="21"/>
                  </a:cubicBezTo>
                  <a:cubicBezTo>
                    <a:pt x="85" y="22"/>
                    <a:pt x="85" y="22"/>
                    <a:pt x="85" y="23"/>
                  </a:cubicBezTo>
                  <a:cubicBezTo>
                    <a:pt x="85" y="23"/>
                    <a:pt x="85" y="24"/>
                    <a:pt x="85" y="24"/>
                  </a:cubicBezTo>
                  <a:cubicBezTo>
                    <a:pt x="85" y="24"/>
                    <a:pt x="86" y="24"/>
                    <a:pt x="87" y="24"/>
                  </a:cubicBezTo>
                  <a:cubicBezTo>
                    <a:pt x="87" y="24"/>
                    <a:pt x="88" y="24"/>
                    <a:pt x="88" y="24"/>
                  </a:cubicBezTo>
                  <a:cubicBezTo>
                    <a:pt x="88" y="25"/>
                    <a:pt x="88" y="26"/>
                    <a:pt x="88" y="26"/>
                  </a:cubicBezTo>
                  <a:cubicBezTo>
                    <a:pt x="88" y="27"/>
                    <a:pt x="88" y="27"/>
                    <a:pt x="88" y="28"/>
                  </a:cubicBezTo>
                  <a:cubicBezTo>
                    <a:pt x="88" y="28"/>
                    <a:pt x="88" y="29"/>
                    <a:pt x="88" y="29"/>
                  </a:cubicBezTo>
                  <a:cubicBezTo>
                    <a:pt x="88" y="30"/>
                    <a:pt x="88" y="30"/>
                    <a:pt x="88" y="31"/>
                  </a:cubicBezTo>
                  <a:cubicBezTo>
                    <a:pt x="88" y="32"/>
                    <a:pt x="88" y="32"/>
                    <a:pt x="88" y="33"/>
                  </a:cubicBezTo>
                  <a:cubicBezTo>
                    <a:pt x="89" y="33"/>
                    <a:pt x="89" y="33"/>
                    <a:pt x="90" y="33"/>
                  </a:cubicBezTo>
                  <a:cubicBezTo>
                    <a:pt x="90" y="33"/>
                    <a:pt x="90" y="34"/>
                    <a:pt x="90" y="34"/>
                  </a:cubicBezTo>
                  <a:cubicBezTo>
                    <a:pt x="89" y="34"/>
                    <a:pt x="89" y="34"/>
                    <a:pt x="88" y="34"/>
                  </a:cubicBezTo>
                  <a:cubicBezTo>
                    <a:pt x="88" y="34"/>
                    <a:pt x="87" y="34"/>
                    <a:pt x="87" y="34"/>
                  </a:cubicBezTo>
                  <a:cubicBezTo>
                    <a:pt x="86" y="34"/>
                    <a:pt x="85" y="34"/>
                    <a:pt x="85" y="34"/>
                  </a:cubicBezTo>
                  <a:cubicBezTo>
                    <a:pt x="85" y="34"/>
                    <a:pt x="85" y="33"/>
                    <a:pt x="85" y="33"/>
                  </a:cubicBezTo>
                  <a:cubicBezTo>
                    <a:pt x="84" y="33"/>
                    <a:pt x="84" y="33"/>
                    <a:pt x="83" y="33"/>
                  </a:cubicBezTo>
                  <a:cubicBezTo>
                    <a:pt x="83" y="33"/>
                    <a:pt x="82" y="33"/>
                    <a:pt x="82" y="33"/>
                  </a:cubicBezTo>
                  <a:cubicBezTo>
                    <a:pt x="81" y="33"/>
                    <a:pt x="81" y="33"/>
                    <a:pt x="80" y="33"/>
                  </a:cubicBezTo>
                  <a:cubicBezTo>
                    <a:pt x="80" y="33"/>
                    <a:pt x="80" y="34"/>
                    <a:pt x="80" y="34"/>
                  </a:cubicBezTo>
                  <a:cubicBezTo>
                    <a:pt x="80" y="35"/>
                    <a:pt x="80" y="35"/>
                    <a:pt x="80" y="36"/>
                  </a:cubicBezTo>
                  <a:cubicBezTo>
                    <a:pt x="80" y="36"/>
                    <a:pt x="79" y="36"/>
                    <a:pt x="79" y="36"/>
                  </a:cubicBezTo>
                  <a:cubicBezTo>
                    <a:pt x="79" y="36"/>
                    <a:pt x="79" y="37"/>
                    <a:pt x="79" y="37"/>
                  </a:cubicBezTo>
                  <a:cubicBezTo>
                    <a:pt x="79" y="38"/>
                    <a:pt x="79" y="38"/>
                    <a:pt x="79" y="39"/>
                  </a:cubicBezTo>
                  <a:cubicBezTo>
                    <a:pt x="79" y="40"/>
                    <a:pt x="79" y="40"/>
                    <a:pt x="79" y="41"/>
                  </a:cubicBezTo>
                  <a:cubicBezTo>
                    <a:pt x="79" y="41"/>
                    <a:pt x="79" y="42"/>
                    <a:pt x="79" y="42"/>
                  </a:cubicBezTo>
                  <a:cubicBezTo>
                    <a:pt x="78" y="42"/>
                    <a:pt x="78" y="42"/>
                    <a:pt x="77" y="42"/>
                  </a:cubicBezTo>
                  <a:cubicBezTo>
                    <a:pt x="77" y="42"/>
                    <a:pt x="76" y="42"/>
                    <a:pt x="76" y="42"/>
                  </a:cubicBezTo>
                  <a:cubicBezTo>
                    <a:pt x="76" y="43"/>
                    <a:pt x="76" y="43"/>
                    <a:pt x="76" y="44"/>
                  </a:cubicBezTo>
                  <a:cubicBezTo>
                    <a:pt x="75" y="44"/>
                    <a:pt x="75" y="44"/>
                    <a:pt x="74" y="44"/>
                  </a:cubicBezTo>
                  <a:cubicBezTo>
                    <a:pt x="74" y="44"/>
                    <a:pt x="74" y="45"/>
                    <a:pt x="74" y="46"/>
                  </a:cubicBezTo>
                  <a:cubicBezTo>
                    <a:pt x="74" y="46"/>
                    <a:pt x="73" y="46"/>
                    <a:pt x="73" y="46"/>
                  </a:cubicBezTo>
                  <a:cubicBezTo>
                    <a:pt x="73" y="46"/>
                    <a:pt x="73" y="47"/>
                    <a:pt x="73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3" y="51"/>
                    <a:pt x="73" y="51"/>
                    <a:pt x="73" y="52"/>
                  </a:cubicBezTo>
                  <a:cubicBezTo>
                    <a:pt x="72" y="52"/>
                    <a:pt x="71" y="52"/>
                    <a:pt x="71" y="52"/>
                  </a:cubicBezTo>
                  <a:cubicBezTo>
                    <a:pt x="71" y="51"/>
                    <a:pt x="71" y="51"/>
                    <a:pt x="71" y="50"/>
                  </a:cubicBezTo>
                  <a:cubicBezTo>
                    <a:pt x="70" y="50"/>
                    <a:pt x="70" y="50"/>
                    <a:pt x="69" y="50"/>
                  </a:cubicBezTo>
                  <a:cubicBezTo>
                    <a:pt x="69" y="50"/>
                    <a:pt x="68" y="50"/>
                    <a:pt x="68" y="50"/>
                  </a:cubicBezTo>
                  <a:cubicBezTo>
                    <a:pt x="68" y="51"/>
                    <a:pt x="68" y="51"/>
                    <a:pt x="68" y="52"/>
                  </a:cubicBezTo>
                  <a:cubicBezTo>
                    <a:pt x="67" y="52"/>
                    <a:pt x="67" y="52"/>
                    <a:pt x="66" y="52"/>
                  </a:cubicBezTo>
                  <a:cubicBezTo>
                    <a:pt x="66" y="52"/>
                    <a:pt x="65" y="52"/>
                    <a:pt x="65" y="52"/>
                  </a:cubicBezTo>
                  <a:cubicBezTo>
                    <a:pt x="64" y="52"/>
                    <a:pt x="64" y="52"/>
                    <a:pt x="63" y="52"/>
                  </a:cubicBezTo>
                  <a:cubicBezTo>
                    <a:pt x="63" y="52"/>
                    <a:pt x="62" y="52"/>
                    <a:pt x="61" y="52"/>
                  </a:cubicBezTo>
                  <a:cubicBezTo>
                    <a:pt x="61" y="51"/>
                    <a:pt x="61" y="51"/>
                    <a:pt x="61" y="50"/>
                  </a:cubicBezTo>
                  <a:cubicBezTo>
                    <a:pt x="62" y="50"/>
                    <a:pt x="63" y="50"/>
                    <a:pt x="63" y="50"/>
                  </a:cubicBezTo>
                  <a:cubicBezTo>
                    <a:pt x="64" y="50"/>
                    <a:pt x="64" y="50"/>
                    <a:pt x="65" y="50"/>
                  </a:cubicBezTo>
                  <a:cubicBezTo>
                    <a:pt x="65" y="50"/>
                    <a:pt x="65" y="49"/>
                    <a:pt x="65" y="49"/>
                  </a:cubicBezTo>
                  <a:cubicBezTo>
                    <a:pt x="65" y="48"/>
                    <a:pt x="65" y="48"/>
                    <a:pt x="65" y="47"/>
                  </a:cubicBezTo>
                  <a:cubicBezTo>
                    <a:pt x="65" y="47"/>
                    <a:pt x="65" y="46"/>
                    <a:pt x="65" y="46"/>
                  </a:cubicBezTo>
                  <a:cubicBezTo>
                    <a:pt x="64" y="46"/>
                    <a:pt x="64" y="46"/>
                    <a:pt x="63" y="46"/>
                  </a:cubicBezTo>
                  <a:cubicBezTo>
                    <a:pt x="63" y="45"/>
                    <a:pt x="63" y="44"/>
                    <a:pt x="63" y="44"/>
                  </a:cubicBezTo>
                  <a:cubicBezTo>
                    <a:pt x="63" y="44"/>
                    <a:pt x="62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61" y="42"/>
                    <a:pt x="61" y="41"/>
                    <a:pt x="61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59" y="44"/>
                    <a:pt x="56" y="47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0" y="91"/>
                    <a:pt x="0" y="143"/>
                    <a:pt x="0" y="200"/>
                  </a:cubicBezTo>
                  <a:cubicBezTo>
                    <a:pt x="0" y="209"/>
                    <a:pt x="1" y="219"/>
                    <a:pt x="2" y="228"/>
                  </a:cubicBezTo>
                  <a:cubicBezTo>
                    <a:pt x="2" y="228"/>
                    <a:pt x="2" y="228"/>
                    <a:pt x="2" y="228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4" y="228"/>
                    <a:pt x="4" y="229"/>
                    <a:pt x="4" y="229"/>
                  </a:cubicBezTo>
                  <a:cubicBezTo>
                    <a:pt x="4" y="229"/>
                    <a:pt x="5" y="229"/>
                    <a:pt x="5" y="229"/>
                  </a:cubicBezTo>
                  <a:cubicBezTo>
                    <a:pt x="5" y="230"/>
                    <a:pt x="5" y="230"/>
                    <a:pt x="5" y="231"/>
                  </a:cubicBezTo>
                  <a:cubicBezTo>
                    <a:pt x="6" y="231"/>
                    <a:pt x="6" y="231"/>
                    <a:pt x="7" y="231"/>
                  </a:cubicBezTo>
                  <a:cubicBezTo>
                    <a:pt x="7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3"/>
                  </a:cubicBezTo>
                  <a:cubicBezTo>
                    <a:pt x="9" y="233"/>
                    <a:pt x="9" y="233"/>
                    <a:pt x="10" y="233"/>
                  </a:cubicBezTo>
                  <a:cubicBezTo>
                    <a:pt x="10" y="233"/>
                    <a:pt x="11" y="233"/>
                    <a:pt x="11" y="233"/>
                  </a:cubicBezTo>
                  <a:cubicBezTo>
                    <a:pt x="11" y="233"/>
                    <a:pt x="11" y="234"/>
                    <a:pt x="11" y="234"/>
                  </a:cubicBezTo>
                  <a:cubicBezTo>
                    <a:pt x="12" y="234"/>
                    <a:pt x="12" y="234"/>
                    <a:pt x="13" y="234"/>
                  </a:cubicBezTo>
                  <a:cubicBezTo>
                    <a:pt x="13" y="234"/>
                    <a:pt x="14" y="234"/>
                    <a:pt x="14" y="234"/>
                  </a:cubicBezTo>
                  <a:cubicBezTo>
                    <a:pt x="15" y="234"/>
                    <a:pt x="16" y="234"/>
                    <a:pt x="16" y="234"/>
                  </a:cubicBezTo>
                  <a:cubicBezTo>
                    <a:pt x="17" y="234"/>
                    <a:pt x="17" y="234"/>
                    <a:pt x="18" y="234"/>
                  </a:cubicBezTo>
                  <a:cubicBezTo>
                    <a:pt x="18" y="234"/>
                    <a:pt x="18" y="233"/>
                    <a:pt x="18" y="233"/>
                  </a:cubicBezTo>
                  <a:cubicBezTo>
                    <a:pt x="18" y="233"/>
                    <a:pt x="19" y="233"/>
                    <a:pt x="19" y="233"/>
                  </a:cubicBezTo>
                  <a:cubicBezTo>
                    <a:pt x="19" y="233"/>
                    <a:pt x="19" y="234"/>
                    <a:pt x="19" y="234"/>
                  </a:cubicBezTo>
                  <a:cubicBezTo>
                    <a:pt x="20" y="234"/>
                    <a:pt x="20" y="234"/>
                    <a:pt x="21" y="234"/>
                  </a:cubicBezTo>
                  <a:cubicBezTo>
                    <a:pt x="21" y="235"/>
                    <a:pt x="21" y="235"/>
                    <a:pt x="21" y="236"/>
                  </a:cubicBezTo>
                  <a:cubicBezTo>
                    <a:pt x="21" y="236"/>
                    <a:pt x="22" y="236"/>
                    <a:pt x="22" y="236"/>
                  </a:cubicBezTo>
                  <a:cubicBezTo>
                    <a:pt x="22" y="236"/>
                    <a:pt x="22" y="237"/>
                    <a:pt x="22" y="237"/>
                  </a:cubicBezTo>
                  <a:cubicBezTo>
                    <a:pt x="23" y="237"/>
                    <a:pt x="23" y="237"/>
                    <a:pt x="24" y="237"/>
                  </a:cubicBezTo>
                  <a:cubicBezTo>
                    <a:pt x="24" y="238"/>
                    <a:pt x="24" y="239"/>
                    <a:pt x="24" y="239"/>
                  </a:cubicBezTo>
                  <a:cubicBezTo>
                    <a:pt x="24" y="240"/>
                    <a:pt x="24" y="240"/>
                    <a:pt x="24" y="241"/>
                  </a:cubicBezTo>
                  <a:cubicBezTo>
                    <a:pt x="24" y="241"/>
                    <a:pt x="25" y="241"/>
                    <a:pt x="26" y="241"/>
                  </a:cubicBezTo>
                  <a:cubicBezTo>
                    <a:pt x="26" y="241"/>
                    <a:pt x="27" y="241"/>
                    <a:pt x="27" y="241"/>
                  </a:cubicBezTo>
                  <a:cubicBezTo>
                    <a:pt x="28" y="241"/>
                    <a:pt x="28" y="241"/>
                    <a:pt x="29" y="241"/>
                  </a:cubicBezTo>
                  <a:cubicBezTo>
                    <a:pt x="29" y="241"/>
                    <a:pt x="30" y="241"/>
                    <a:pt x="30" y="241"/>
                  </a:cubicBezTo>
                  <a:cubicBezTo>
                    <a:pt x="30" y="241"/>
                    <a:pt x="30" y="242"/>
                    <a:pt x="30" y="242"/>
                  </a:cubicBezTo>
                  <a:cubicBezTo>
                    <a:pt x="31" y="242"/>
                    <a:pt x="31" y="242"/>
                    <a:pt x="32" y="242"/>
                  </a:cubicBezTo>
                  <a:cubicBezTo>
                    <a:pt x="32" y="242"/>
                    <a:pt x="33" y="242"/>
                    <a:pt x="33" y="242"/>
                  </a:cubicBezTo>
                  <a:cubicBezTo>
                    <a:pt x="33" y="243"/>
                    <a:pt x="33" y="243"/>
                    <a:pt x="33" y="244"/>
                  </a:cubicBezTo>
                  <a:cubicBezTo>
                    <a:pt x="34" y="244"/>
                    <a:pt x="34" y="244"/>
                    <a:pt x="35" y="244"/>
                  </a:cubicBezTo>
                  <a:cubicBezTo>
                    <a:pt x="35" y="244"/>
                    <a:pt x="35" y="245"/>
                    <a:pt x="35" y="245"/>
                  </a:cubicBezTo>
                  <a:cubicBezTo>
                    <a:pt x="35" y="245"/>
                    <a:pt x="36" y="245"/>
                    <a:pt x="36" y="245"/>
                  </a:cubicBezTo>
                  <a:cubicBezTo>
                    <a:pt x="36" y="246"/>
                    <a:pt x="36" y="247"/>
                    <a:pt x="36" y="247"/>
                  </a:cubicBezTo>
                  <a:cubicBezTo>
                    <a:pt x="37" y="247"/>
                    <a:pt x="37" y="247"/>
                    <a:pt x="38" y="247"/>
                  </a:cubicBezTo>
                  <a:cubicBezTo>
                    <a:pt x="38" y="248"/>
                    <a:pt x="38" y="248"/>
                    <a:pt x="38" y="249"/>
                  </a:cubicBezTo>
                  <a:cubicBezTo>
                    <a:pt x="38" y="249"/>
                    <a:pt x="38" y="250"/>
                    <a:pt x="38" y="250"/>
                  </a:cubicBezTo>
                  <a:cubicBezTo>
                    <a:pt x="38" y="251"/>
                    <a:pt x="38" y="251"/>
                    <a:pt x="38" y="252"/>
                  </a:cubicBezTo>
                  <a:cubicBezTo>
                    <a:pt x="39" y="252"/>
                    <a:pt x="39" y="252"/>
                    <a:pt x="40" y="252"/>
                  </a:cubicBezTo>
                  <a:cubicBezTo>
                    <a:pt x="40" y="252"/>
                    <a:pt x="40" y="253"/>
                    <a:pt x="40" y="254"/>
                  </a:cubicBezTo>
                  <a:cubicBezTo>
                    <a:pt x="40" y="254"/>
                    <a:pt x="41" y="254"/>
                    <a:pt x="41" y="254"/>
                  </a:cubicBezTo>
                  <a:cubicBezTo>
                    <a:pt x="41" y="254"/>
                    <a:pt x="41" y="255"/>
                    <a:pt x="41" y="255"/>
                  </a:cubicBezTo>
                  <a:cubicBezTo>
                    <a:pt x="42" y="255"/>
                    <a:pt x="42" y="255"/>
                    <a:pt x="43" y="255"/>
                  </a:cubicBezTo>
                  <a:cubicBezTo>
                    <a:pt x="43" y="256"/>
                    <a:pt x="43" y="256"/>
                    <a:pt x="43" y="257"/>
                  </a:cubicBezTo>
                  <a:cubicBezTo>
                    <a:pt x="43" y="257"/>
                    <a:pt x="44" y="257"/>
                    <a:pt x="44" y="257"/>
                  </a:cubicBezTo>
                  <a:cubicBezTo>
                    <a:pt x="45" y="257"/>
                    <a:pt x="45" y="257"/>
                    <a:pt x="46" y="257"/>
                  </a:cubicBezTo>
                  <a:cubicBezTo>
                    <a:pt x="46" y="257"/>
                    <a:pt x="47" y="257"/>
                    <a:pt x="47" y="257"/>
                  </a:cubicBezTo>
                  <a:cubicBezTo>
                    <a:pt x="47" y="257"/>
                    <a:pt x="47" y="258"/>
                    <a:pt x="47" y="258"/>
                  </a:cubicBezTo>
                  <a:cubicBezTo>
                    <a:pt x="48" y="258"/>
                    <a:pt x="48" y="258"/>
                    <a:pt x="49" y="258"/>
                  </a:cubicBezTo>
                  <a:cubicBezTo>
                    <a:pt x="49" y="259"/>
                    <a:pt x="49" y="259"/>
                    <a:pt x="49" y="260"/>
                  </a:cubicBezTo>
                  <a:cubicBezTo>
                    <a:pt x="50" y="260"/>
                    <a:pt x="50" y="260"/>
                    <a:pt x="51" y="260"/>
                  </a:cubicBezTo>
                  <a:cubicBezTo>
                    <a:pt x="51" y="259"/>
                    <a:pt x="51" y="259"/>
                    <a:pt x="51" y="258"/>
                  </a:cubicBezTo>
                  <a:cubicBezTo>
                    <a:pt x="51" y="258"/>
                    <a:pt x="52" y="258"/>
                    <a:pt x="52" y="258"/>
                  </a:cubicBezTo>
                  <a:cubicBezTo>
                    <a:pt x="52" y="258"/>
                    <a:pt x="52" y="257"/>
                    <a:pt x="52" y="257"/>
                  </a:cubicBezTo>
                  <a:cubicBezTo>
                    <a:pt x="52" y="256"/>
                    <a:pt x="52" y="256"/>
                    <a:pt x="52" y="255"/>
                  </a:cubicBezTo>
                  <a:cubicBezTo>
                    <a:pt x="53" y="255"/>
                    <a:pt x="53" y="255"/>
                    <a:pt x="54" y="255"/>
                  </a:cubicBezTo>
                  <a:cubicBezTo>
                    <a:pt x="54" y="255"/>
                    <a:pt x="55" y="255"/>
                    <a:pt x="55" y="255"/>
                  </a:cubicBezTo>
                  <a:cubicBezTo>
                    <a:pt x="55" y="256"/>
                    <a:pt x="55" y="256"/>
                    <a:pt x="55" y="257"/>
                  </a:cubicBezTo>
                  <a:cubicBezTo>
                    <a:pt x="56" y="257"/>
                    <a:pt x="56" y="257"/>
                    <a:pt x="57" y="257"/>
                  </a:cubicBezTo>
                  <a:cubicBezTo>
                    <a:pt x="57" y="257"/>
                    <a:pt x="57" y="258"/>
                    <a:pt x="57" y="258"/>
                  </a:cubicBezTo>
                  <a:cubicBezTo>
                    <a:pt x="57" y="259"/>
                    <a:pt x="57" y="259"/>
                    <a:pt x="57" y="260"/>
                  </a:cubicBezTo>
                  <a:cubicBezTo>
                    <a:pt x="57" y="260"/>
                    <a:pt x="57" y="261"/>
                    <a:pt x="57" y="262"/>
                  </a:cubicBezTo>
                  <a:cubicBezTo>
                    <a:pt x="57" y="262"/>
                    <a:pt x="57" y="263"/>
                    <a:pt x="57" y="263"/>
                  </a:cubicBezTo>
                  <a:cubicBezTo>
                    <a:pt x="57" y="264"/>
                    <a:pt x="57" y="264"/>
                    <a:pt x="57" y="265"/>
                  </a:cubicBezTo>
                  <a:cubicBezTo>
                    <a:pt x="57" y="265"/>
                    <a:pt x="57" y="266"/>
                    <a:pt x="57" y="266"/>
                  </a:cubicBezTo>
                  <a:cubicBezTo>
                    <a:pt x="57" y="267"/>
                    <a:pt x="57" y="268"/>
                    <a:pt x="57" y="268"/>
                  </a:cubicBezTo>
                  <a:cubicBezTo>
                    <a:pt x="57" y="269"/>
                    <a:pt x="57" y="269"/>
                    <a:pt x="57" y="270"/>
                  </a:cubicBezTo>
                  <a:cubicBezTo>
                    <a:pt x="57" y="270"/>
                    <a:pt x="57" y="271"/>
                    <a:pt x="57" y="271"/>
                  </a:cubicBezTo>
                  <a:cubicBezTo>
                    <a:pt x="56" y="271"/>
                    <a:pt x="56" y="271"/>
                    <a:pt x="55" y="271"/>
                  </a:cubicBezTo>
                  <a:cubicBezTo>
                    <a:pt x="55" y="272"/>
                    <a:pt x="55" y="272"/>
                    <a:pt x="55" y="273"/>
                  </a:cubicBezTo>
                  <a:cubicBezTo>
                    <a:pt x="55" y="273"/>
                    <a:pt x="54" y="273"/>
                    <a:pt x="54" y="273"/>
                  </a:cubicBezTo>
                  <a:cubicBezTo>
                    <a:pt x="54" y="273"/>
                    <a:pt x="54" y="274"/>
                    <a:pt x="54" y="274"/>
                  </a:cubicBezTo>
                  <a:cubicBezTo>
                    <a:pt x="53" y="274"/>
                    <a:pt x="53" y="274"/>
                    <a:pt x="52" y="274"/>
                  </a:cubicBezTo>
                  <a:cubicBezTo>
                    <a:pt x="52" y="275"/>
                    <a:pt x="52" y="276"/>
                    <a:pt x="52" y="276"/>
                  </a:cubicBezTo>
                  <a:cubicBezTo>
                    <a:pt x="52" y="276"/>
                    <a:pt x="51" y="276"/>
                    <a:pt x="51" y="276"/>
                  </a:cubicBezTo>
                  <a:cubicBezTo>
                    <a:pt x="51" y="277"/>
                    <a:pt x="51" y="277"/>
                    <a:pt x="51" y="278"/>
                  </a:cubicBezTo>
                  <a:cubicBezTo>
                    <a:pt x="50" y="278"/>
                    <a:pt x="50" y="278"/>
                    <a:pt x="49" y="278"/>
                  </a:cubicBezTo>
                  <a:cubicBezTo>
                    <a:pt x="49" y="278"/>
                    <a:pt x="49" y="279"/>
                    <a:pt x="49" y="279"/>
                  </a:cubicBezTo>
                  <a:cubicBezTo>
                    <a:pt x="49" y="280"/>
                    <a:pt x="49" y="280"/>
                    <a:pt x="49" y="281"/>
                  </a:cubicBezTo>
                  <a:cubicBezTo>
                    <a:pt x="49" y="281"/>
                    <a:pt x="49" y="282"/>
                    <a:pt x="49" y="283"/>
                  </a:cubicBezTo>
                  <a:cubicBezTo>
                    <a:pt x="49" y="283"/>
                    <a:pt x="49" y="284"/>
                    <a:pt x="49" y="284"/>
                  </a:cubicBezTo>
                  <a:cubicBezTo>
                    <a:pt x="49" y="285"/>
                    <a:pt x="49" y="285"/>
                    <a:pt x="49" y="286"/>
                  </a:cubicBezTo>
                  <a:cubicBezTo>
                    <a:pt x="49" y="286"/>
                    <a:pt x="49" y="287"/>
                    <a:pt x="49" y="287"/>
                  </a:cubicBezTo>
                  <a:cubicBezTo>
                    <a:pt x="49" y="288"/>
                    <a:pt x="49" y="288"/>
                    <a:pt x="49" y="289"/>
                  </a:cubicBezTo>
                  <a:cubicBezTo>
                    <a:pt x="48" y="289"/>
                    <a:pt x="48" y="289"/>
                    <a:pt x="47" y="289"/>
                  </a:cubicBezTo>
                  <a:cubicBezTo>
                    <a:pt x="47" y="290"/>
                    <a:pt x="47" y="290"/>
                    <a:pt x="47" y="291"/>
                  </a:cubicBezTo>
                  <a:cubicBezTo>
                    <a:pt x="47" y="291"/>
                    <a:pt x="47" y="292"/>
                    <a:pt x="47" y="292"/>
                  </a:cubicBezTo>
                  <a:cubicBezTo>
                    <a:pt x="47" y="293"/>
                    <a:pt x="47" y="293"/>
                    <a:pt x="47" y="294"/>
                  </a:cubicBezTo>
                  <a:cubicBezTo>
                    <a:pt x="48" y="294"/>
                    <a:pt x="48" y="294"/>
                    <a:pt x="49" y="294"/>
                  </a:cubicBezTo>
                  <a:cubicBezTo>
                    <a:pt x="49" y="294"/>
                    <a:pt x="49" y="295"/>
                    <a:pt x="49" y="295"/>
                  </a:cubicBezTo>
                  <a:cubicBezTo>
                    <a:pt x="49" y="296"/>
                    <a:pt x="49" y="297"/>
                    <a:pt x="49" y="297"/>
                  </a:cubicBezTo>
                  <a:cubicBezTo>
                    <a:pt x="50" y="297"/>
                    <a:pt x="50" y="297"/>
                    <a:pt x="51" y="297"/>
                  </a:cubicBezTo>
                  <a:cubicBezTo>
                    <a:pt x="51" y="297"/>
                    <a:pt x="52" y="297"/>
                    <a:pt x="52" y="297"/>
                  </a:cubicBezTo>
                  <a:cubicBezTo>
                    <a:pt x="52" y="298"/>
                    <a:pt x="52" y="298"/>
                    <a:pt x="52" y="299"/>
                  </a:cubicBezTo>
                  <a:cubicBezTo>
                    <a:pt x="52" y="299"/>
                    <a:pt x="52" y="300"/>
                    <a:pt x="52" y="300"/>
                  </a:cubicBezTo>
                  <a:cubicBezTo>
                    <a:pt x="53" y="300"/>
                    <a:pt x="53" y="300"/>
                    <a:pt x="54" y="300"/>
                  </a:cubicBezTo>
                  <a:cubicBezTo>
                    <a:pt x="54" y="301"/>
                    <a:pt x="54" y="301"/>
                    <a:pt x="54" y="302"/>
                  </a:cubicBezTo>
                  <a:cubicBezTo>
                    <a:pt x="54" y="303"/>
                    <a:pt x="54" y="303"/>
                    <a:pt x="54" y="304"/>
                  </a:cubicBezTo>
                  <a:cubicBezTo>
                    <a:pt x="54" y="304"/>
                    <a:pt x="55" y="304"/>
                    <a:pt x="55" y="304"/>
                  </a:cubicBezTo>
                  <a:cubicBezTo>
                    <a:pt x="55" y="304"/>
                    <a:pt x="55" y="305"/>
                    <a:pt x="55" y="305"/>
                  </a:cubicBezTo>
                  <a:cubicBezTo>
                    <a:pt x="55" y="306"/>
                    <a:pt x="55" y="306"/>
                    <a:pt x="55" y="307"/>
                  </a:cubicBezTo>
                  <a:cubicBezTo>
                    <a:pt x="56" y="307"/>
                    <a:pt x="56" y="307"/>
                    <a:pt x="57" y="307"/>
                  </a:cubicBezTo>
                  <a:cubicBezTo>
                    <a:pt x="57" y="307"/>
                    <a:pt x="57" y="308"/>
                    <a:pt x="57" y="308"/>
                  </a:cubicBezTo>
                  <a:cubicBezTo>
                    <a:pt x="57" y="309"/>
                    <a:pt x="57" y="309"/>
                    <a:pt x="57" y="310"/>
                  </a:cubicBezTo>
                  <a:cubicBezTo>
                    <a:pt x="57" y="310"/>
                    <a:pt x="58" y="310"/>
                    <a:pt x="58" y="310"/>
                  </a:cubicBezTo>
                  <a:cubicBezTo>
                    <a:pt x="58" y="310"/>
                    <a:pt x="58" y="311"/>
                    <a:pt x="58" y="312"/>
                  </a:cubicBezTo>
                  <a:cubicBezTo>
                    <a:pt x="59" y="312"/>
                    <a:pt x="59" y="312"/>
                    <a:pt x="60" y="312"/>
                  </a:cubicBezTo>
                  <a:cubicBezTo>
                    <a:pt x="60" y="312"/>
                    <a:pt x="60" y="313"/>
                    <a:pt x="60" y="313"/>
                  </a:cubicBezTo>
                  <a:cubicBezTo>
                    <a:pt x="60" y="314"/>
                    <a:pt x="60" y="314"/>
                    <a:pt x="60" y="315"/>
                  </a:cubicBezTo>
                  <a:cubicBezTo>
                    <a:pt x="60" y="315"/>
                    <a:pt x="60" y="316"/>
                    <a:pt x="60" y="317"/>
                  </a:cubicBezTo>
                  <a:cubicBezTo>
                    <a:pt x="60" y="317"/>
                    <a:pt x="61" y="317"/>
                    <a:pt x="61" y="317"/>
                  </a:cubicBezTo>
                  <a:cubicBezTo>
                    <a:pt x="61" y="317"/>
                    <a:pt x="61" y="318"/>
                    <a:pt x="61" y="318"/>
                  </a:cubicBezTo>
                  <a:cubicBezTo>
                    <a:pt x="62" y="318"/>
                    <a:pt x="63" y="318"/>
                    <a:pt x="63" y="318"/>
                  </a:cubicBezTo>
                  <a:cubicBezTo>
                    <a:pt x="63" y="319"/>
                    <a:pt x="63" y="319"/>
                    <a:pt x="63" y="320"/>
                  </a:cubicBezTo>
                  <a:cubicBezTo>
                    <a:pt x="63" y="320"/>
                    <a:pt x="63" y="321"/>
                    <a:pt x="63" y="321"/>
                  </a:cubicBezTo>
                  <a:cubicBezTo>
                    <a:pt x="64" y="321"/>
                    <a:pt x="64" y="321"/>
                    <a:pt x="65" y="321"/>
                  </a:cubicBezTo>
                  <a:cubicBezTo>
                    <a:pt x="65" y="322"/>
                    <a:pt x="65" y="322"/>
                    <a:pt x="65" y="323"/>
                  </a:cubicBezTo>
                  <a:cubicBezTo>
                    <a:pt x="65" y="323"/>
                    <a:pt x="66" y="323"/>
                    <a:pt x="66" y="323"/>
                  </a:cubicBezTo>
                  <a:cubicBezTo>
                    <a:pt x="67" y="323"/>
                    <a:pt x="67" y="323"/>
                    <a:pt x="68" y="323"/>
                  </a:cubicBezTo>
                  <a:cubicBezTo>
                    <a:pt x="68" y="323"/>
                    <a:pt x="69" y="323"/>
                    <a:pt x="69" y="323"/>
                  </a:cubicBezTo>
                  <a:cubicBezTo>
                    <a:pt x="69" y="323"/>
                    <a:pt x="69" y="324"/>
                    <a:pt x="69" y="324"/>
                  </a:cubicBezTo>
                  <a:cubicBezTo>
                    <a:pt x="70" y="324"/>
                    <a:pt x="70" y="324"/>
                    <a:pt x="71" y="324"/>
                  </a:cubicBezTo>
                  <a:cubicBezTo>
                    <a:pt x="71" y="324"/>
                    <a:pt x="72" y="324"/>
                    <a:pt x="73" y="324"/>
                  </a:cubicBezTo>
                  <a:cubicBezTo>
                    <a:pt x="73" y="325"/>
                    <a:pt x="73" y="326"/>
                    <a:pt x="73" y="326"/>
                  </a:cubicBezTo>
                  <a:cubicBezTo>
                    <a:pt x="73" y="326"/>
                    <a:pt x="74" y="326"/>
                    <a:pt x="74" y="326"/>
                  </a:cubicBezTo>
                  <a:cubicBezTo>
                    <a:pt x="74" y="327"/>
                    <a:pt x="74" y="327"/>
                    <a:pt x="74" y="328"/>
                  </a:cubicBezTo>
                  <a:cubicBezTo>
                    <a:pt x="75" y="328"/>
                    <a:pt x="75" y="328"/>
                    <a:pt x="76" y="328"/>
                  </a:cubicBezTo>
                  <a:cubicBezTo>
                    <a:pt x="76" y="328"/>
                    <a:pt x="76" y="329"/>
                    <a:pt x="76" y="329"/>
                  </a:cubicBezTo>
                  <a:cubicBezTo>
                    <a:pt x="76" y="329"/>
                    <a:pt x="77" y="329"/>
                    <a:pt x="77" y="329"/>
                  </a:cubicBezTo>
                  <a:cubicBezTo>
                    <a:pt x="77" y="330"/>
                    <a:pt x="77" y="330"/>
                    <a:pt x="77" y="331"/>
                  </a:cubicBezTo>
                  <a:cubicBezTo>
                    <a:pt x="77" y="332"/>
                    <a:pt x="77" y="332"/>
                    <a:pt x="77" y="333"/>
                  </a:cubicBezTo>
                  <a:cubicBezTo>
                    <a:pt x="77" y="333"/>
                    <a:pt x="77" y="334"/>
                    <a:pt x="77" y="334"/>
                  </a:cubicBezTo>
                  <a:cubicBezTo>
                    <a:pt x="77" y="335"/>
                    <a:pt x="77" y="335"/>
                    <a:pt x="77" y="336"/>
                  </a:cubicBezTo>
                  <a:cubicBezTo>
                    <a:pt x="77" y="336"/>
                    <a:pt x="77" y="337"/>
                    <a:pt x="77" y="337"/>
                  </a:cubicBezTo>
                  <a:cubicBezTo>
                    <a:pt x="78" y="337"/>
                    <a:pt x="78" y="337"/>
                    <a:pt x="79" y="337"/>
                  </a:cubicBezTo>
                  <a:cubicBezTo>
                    <a:pt x="79" y="338"/>
                    <a:pt x="79" y="338"/>
                    <a:pt x="79" y="339"/>
                  </a:cubicBezTo>
                  <a:cubicBezTo>
                    <a:pt x="79" y="340"/>
                    <a:pt x="79" y="340"/>
                    <a:pt x="79" y="341"/>
                  </a:cubicBezTo>
                  <a:cubicBezTo>
                    <a:pt x="78" y="341"/>
                    <a:pt x="78" y="341"/>
                    <a:pt x="77" y="341"/>
                  </a:cubicBezTo>
                  <a:cubicBezTo>
                    <a:pt x="77" y="341"/>
                    <a:pt x="77" y="342"/>
                    <a:pt x="77" y="342"/>
                  </a:cubicBezTo>
                  <a:cubicBezTo>
                    <a:pt x="77" y="343"/>
                    <a:pt x="77" y="343"/>
                    <a:pt x="77" y="344"/>
                  </a:cubicBezTo>
                  <a:cubicBezTo>
                    <a:pt x="78" y="344"/>
                    <a:pt x="78" y="344"/>
                    <a:pt x="79" y="344"/>
                  </a:cubicBezTo>
                  <a:cubicBezTo>
                    <a:pt x="79" y="344"/>
                    <a:pt x="79" y="345"/>
                    <a:pt x="79" y="346"/>
                  </a:cubicBezTo>
                  <a:cubicBezTo>
                    <a:pt x="79" y="346"/>
                    <a:pt x="79" y="347"/>
                    <a:pt x="79" y="347"/>
                  </a:cubicBezTo>
                  <a:cubicBezTo>
                    <a:pt x="79" y="348"/>
                    <a:pt x="79" y="348"/>
                    <a:pt x="79" y="349"/>
                  </a:cubicBezTo>
                  <a:cubicBezTo>
                    <a:pt x="78" y="349"/>
                    <a:pt x="78" y="349"/>
                    <a:pt x="77" y="349"/>
                  </a:cubicBezTo>
                  <a:cubicBezTo>
                    <a:pt x="77" y="349"/>
                    <a:pt x="77" y="350"/>
                    <a:pt x="77" y="350"/>
                  </a:cubicBezTo>
                  <a:cubicBezTo>
                    <a:pt x="78" y="350"/>
                    <a:pt x="78" y="350"/>
                    <a:pt x="79" y="350"/>
                  </a:cubicBezTo>
                  <a:cubicBezTo>
                    <a:pt x="79" y="351"/>
                    <a:pt x="79" y="351"/>
                    <a:pt x="79" y="352"/>
                  </a:cubicBezTo>
                  <a:cubicBezTo>
                    <a:pt x="79" y="352"/>
                    <a:pt x="79" y="353"/>
                    <a:pt x="79" y="353"/>
                  </a:cubicBezTo>
                  <a:cubicBezTo>
                    <a:pt x="79" y="354"/>
                    <a:pt x="79" y="355"/>
                    <a:pt x="79" y="355"/>
                  </a:cubicBezTo>
                  <a:cubicBezTo>
                    <a:pt x="79" y="356"/>
                    <a:pt x="79" y="356"/>
                    <a:pt x="79" y="357"/>
                  </a:cubicBezTo>
                  <a:cubicBezTo>
                    <a:pt x="79" y="357"/>
                    <a:pt x="79" y="358"/>
                    <a:pt x="79" y="358"/>
                  </a:cubicBezTo>
                  <a:cubicBezTo>
                    <a:pt x="79" y="359"/>
                    <a:pt x="79" y="359"/>
                    <a:pt x="79" y="360"/>
                  </a:cubicBezTo>
                  <a:cubicBezTo>
                    <a:pt x="79" y="361"/>
                    <a:pt x="79" y="361"/>
                    <a:pt x="79" y="362"/>
                  </a:cubicBezTo>
                  <a:cubicBezTo>
                    <a:pt x="79" y="362"/>
                    <a:pt x="79" y="363"/>
                    <a:pt x="79" y="363"/>
                  </a:cubicBezTo>
                  <a:cubicBezTo>
                    <a:pt x="79" y="364"/>
                    <a:pt x="79" y="364"/>
                    <a:pt x="79" y="365"/>
                  </a:cubicBezTo>
                  <a:cubicBezTo>
                    <a:pt x="79" y="365"/>
                    <a:pt x="79" y="366"/>
                    <a:pt x="79" y="366"/>
                  </a:cubicBezTo>
                  <a:cubicBezTo>
                    <a:pt x="79" y="366"/>
                    <a:pt x="80" y="366"/>
                    <a:pt x="80" y="366"/>
                  </a:cubicBezTo>
                  <a:cubicBezTo>
                    <a:pt x="80" y="367"/>
                    <a:pt x="80" y="367"/>
                    <a:pt x="80" y="368"/>
                  </a:cubicBezTo>
                  <a:cubicBezTo>
                    <a:pt x="80" y="369"/>
                    <a:pt x="80" y="369"/>
                    <a:pt x="80" y="370"/>
                  </a:cubicBezTo>
                  <a:cubicBezTo>
                    <a:pt x="80" y="370"/>
                    <a:pt x="80" y="371"/>
                    <a:pt x="80" y="371"/>
                  </a:cubicBezTo>
                  <a:cubicBezTo>
                    <a:pt x="80" y="372"/>
                    <a:pt x="80" y="372"/>
                    <a:pt x="80" y="373"/>
                  </a:cubicBezTo>
                  <a:cubicBezTo>
                    <a:pt x="80" y="373"/>
                    <a:pt x="80" y="374"/>
                    <a:pt x="80" y="375"/>
                  </a:cubicBezTo>
                  <a:cubicBezTo>
                    <a:pt x="80" y="375"/>
                    <a:pt x="80" y="376"/>
                    <a:pt x="80" y="376"/>
                  </a:cubicBezTo>
                  <a:cubicBezTo>
                    <a:pt x="80" y="376"/>
                    <a:pt x="79" y="376"/>
                    <a:pt x="79" y="376"/>
                  </a:cubicBezTo>
                  <a:cubicBezTo>
                    <a:pt x="79" y="377"/>
                    <a:pt x="79" y="377"/>
                    <a:pt x="79" y="377"/>
                  </a:cubicBezTo>
                  <a:cubicBezTo>
                    <a:pt x="87" y="384"/>
                    <a:pt x="95" y="391"/>
                    <a:pt x="104" y="397"/>
                  </a:cubicBezTo>
                  <a:cubicBezTo>
                    <a:pt x="104" y="396"/>
                    <a:pt x="104" y="396"/>
                    <a:pt x="104" y="395"/>
                  </a:cubicBezTo>
                  <a:cubicBezTo>
                    <a:pt x="103" y="395"/>
                    <a:pt x="103" y="395"/>
                    <a:pt x="102" y="395"/>
                  </a:cubicBezTo>
                  <a:moveTo>
                    <a:pt x="96" y="41"/>
                  </a:moveTo>
                  <a:cubicBezTo>
                    <a:pt x="96" y="41"/>
                    <a:pt x="97" y="41"/>
                    <a:pt x="97" y="41"/>
                  </a:cubicBezTo>
                  <a:cubicBezTo>
                    <a:pt x="97" y="41"/>
                    <a:pt x="97" y="42"/>
                    <a:pt x="97" y="42"/>
                  </a:cubicBezTo>
                  <a:cubicBezTo>
                    <a:pt x="97" y="42"/>
                    <a:pt x="96" y="42"/>
                    <a:pt x="96" y="42"/>
                  </a:cubicBezTo>
                  <a:cubicBezTo>
                    <a:pt x="96" y="42"/>
                    <a:pt x="96" y="41"/>
                    <a:pt x="96" y="41"/>
                  </a:cubicBezTo>
                  <a:moveTo>
                    <a:pt x="105" y="8"/>
                  </a:moveTo>
                  <a:cubicBezTo>
                    <a:pt x="106" y="8"/>
                    <a:pt x="106" y="8"/>
                    <a:pt x="107" y="8"/>
                  </a:cubicBezTo>
                  <a:cubicBezTo>
                    <a:pt x="107" y="8"/>
                    <a:pt x="108" y="8"/>
                    <a:pt x="108" y="8"/>
                  </a:cubicBezTo>
                  <a:cubicBezTo>
                    <a:pt x="109" y="8"/>
                    <a:pt x="110" y="8"/>
                    <a:pt x="110" y="8"/>
                  </a:cubicBezTo>
                  <a:cubicBezTo>
                    <a:pt x="111" y="8"/>
                    <a:pt x="111" y="8"/>
                    <a:pt x="112" y="8"/>
                  </a:cubicBezTo>
                  <a:cubicBezTo>
                    <a:pt x="112" y="8"/>
                    <a:pt x="113" y="8"/>
                    <a:pt x="113" y="8"/>
                  </a:cubicBezTo>
                  <a:cubicBezTo>
                    <a:pt x="113" y="9"/>
                    <a:pt x="113" y="9"/>
                    <a:pt x="113" y="10"/>
                  </a:cubicBezTo>
                  <a:cubicBezTo>
                    <a:pt x="114" y="10"/>
                    <a:pt x="114" y="10"/>
                    <a:pt x="115" y="10"/>
                  </a:cubicBezTo>
                  <a:cubicBezTo>
                    <a:pt x="115" y="11"/>
                    <a:pt x="115" y="11"/>
                    <a:pt x="115" y="12"/>
                  </a:cubicBezTo>
                  <a:cubicBezTo>
                    <a:pt x="115" y="12"/>
                    <a:pt x="116" y="12"/>
                    <a:pt x="116" y="12"/>
                  </a:cubicBezTo>
                  <a:cubicBezTo>
                    <a:pt x="116" y="12"/>
                    <a:pt x="116" y="13"/>
                    <a:pt x="116" y="13"/>
                  </a:cubicBezTo>
                  <a:cubicBezTo>
                    <a:pt x="116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3" y="13"/>
                  </a:cubicBezTo>
                  <a:cubicBezTo>
                    <a:pt x="113" y="13"/>
                    <a:pt x="113" y="12"/>
                    <a:pt x="113" y="12"/>
                  </a:cubicBezTo>
                  <a:cubicBezTo>
                    <a:pt x="113" y="11"/>
                    <a:pt x="113" y="11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1" y="10"/>
                    <a:pt x="111" y="10"/>
                    <a:pt x="110" y="10"/>
                  </a:cubicBezTo>
                  <a:cubicBezTo>
                    <a:pt x="110" y="10"/>
                    <a:pt x="109" y="10"/>
                    <a:pt x="108" y="10"/>
                  </a:cubicBezTo>
                  <a:cubicBezTo>
                    <a:pt x="108" y="11"/>
                    <a:pt x="108" y="11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9" y="13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5"/>
                  </a:cubicBezTo>
                  <a:cubicBezTo>
                    <a:pt x="110" y="15"/>
                    <a:pt x="109" y="15"/>
                    <a:pt x="108" y="15"/>
                  </a:cubicBezTo>
                  <a:cubicBezTo>
                    <a:pt x="108" y="15"/>
                    <a:pt x="107" y="15"/>
                    <a:pt x="107" y="15"/>
                  </a:cubicBezTo>
                  <a:cubicBezTo>
                    <a:pt x="107" y="14"/>
                    <a:pt x="107" y="14"/>
                    <a:pt x="107" y="13"/>
                  </a:cubicBezTo>
                  <a:cubicBezTo>
                    <a:pt x="107" y="13"/>
                    <a:pt x="107" y="12"/>
                    <a:pt x="107" y="12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6" y="10"/>
                    <a:pt x="106" y="10"/>
                    <a:pt x="105" y="10"/>
                  </a:cubicBezTo>
                  <a:cubicBezTo>
                    <a:pt x="105" y="9"/>
                    <a:pt x="105" y="9"/>
                    <a:pt x="105" y="8"/>
                  </a:cubicBezTo>
                  <a:moveTo>
                    <a:pt x="69" y="58"/>
                  </a:moveTo>
                  <a:cubicBezTo>
                    <a:pt x="69" y="58"/>
                    <a:pt x="69" y="57"/>
                    <a:pt x="69" y="57"/>
                  </a:cubicBezTo>
                  <a:cubicBezTo>
                    <a:pt x="70" y="57"/>
                    <a:pt x="70" y="57"/>
                    <a:pt x="71" y="57"/>
                  </a:cubicBezTo>
                  <a:cubicBezTo>
                    <a:pt x="71" y="57"/>
                    <a:pt x="72" y="57"/>
                    <a:pt x="73" y="57"/>
                  </a:cubicBezTo>
                  <a:cubicBezTo>
                    <a:pt x="73" y="56"/>
                    <a:pt x="73" y="56"/>
                    <a:pt x="73" y="55"/>
                  </a:cubicBezTo>
                  <a:cubicBezTo>
                    <a:pt x="73" y="55"/>
                    <a:pt x="73" y="54"/>
                    <a:pt x="73" y="53"/>
                  </a:cubicBezTo>
                  <a:cubicBezTo>
                    <a:pt x="73" y="53"/>
                    <a:pt x="74" y="53"/>
                    <a:pt x="74" y="53"/>
                  </a:cubicBezTo>
                  <a:cubicBezTo>
                    <a:pt x="74" y="54"/>
                    <a:pt x="74" y="55"/>
                    <a:pt x="74" y="55"/>
                  </a:cubicBezTo>
                  <a:cubicBezTo>
                    <a:pt x="74" y="56"/>
                    <a:pt x="74" y="56"/>
                    <a:pt x="74" y="57"/>
                  </a:cubicBezTo>
                  <a:cubicBezTo>
                    <a:pt x="74" y="57"/>
                    <a:pt x="74" y="58"/>
                    <a:pt x="74" y="58"/>
                  </a:cubicBezTo>
                  <a:cubicBezTo>
                    <a:pt x="74" y="58"/>
                    <a:pt x="73" y="58"/>
                    <a:pt x="73" y="58"/>
                  </a:cubicBezTo>
                  <a:cubicBezTo>
                    <a:pt x="72" y="58"/>
                    <a:pt x="71" y="58"/>
                    <a:pt x="71" y="58"/>
                  </a:cubicBezTo>
                  <a:cubicBezTo>
                    <a:pt x="71" y="59"/>
                    <a:pt x="71" y="59"/>
                    <a:pt x="71" y="60"/>
                  </a:cubicBezTo>
                  <a:cubicBezTo>
                    <a:pt x="70" y="60"/>
                    <a:pt x="70" y="60"/>
                    <a:pt x="69" y="60"/>
                  </a:cubicBezTo>
                  <a:cubicBezTo>
                    <a:pt x="69" y="59"/>
                    <a:pt x="69" y="59"/>
                    <a:pt x="69" y="58"/>
                  </a:cubicBezTo>
                  <a:moveTo>
                    <a:pt x="54" y="52"/>
                  </a:moveTo>
                  <a:cubicBezTo>
                    <a:pt x="54" y="52"/>
                    <a:pt x="55" y="52"/>
                    <a:pt x="55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7" y="52"/>
                    <a:pt x="57" y="53"/>
                    <a:pt x="57" y="53"/>
                  </a:cubicBezTo>
                  <a:cubicBezTo>
                    <a:pt x="57" y="53"/>
                    <a:pt x="58" y="53"/>
                    <a:pt x="58" y="53"/>
                  </a:cubicBezTo>
                  <a:cubicBezTo>
                    <a:pt x="59" y="53"/>
                    <a:pt x="59" y="53"/>
                    <a:pt x="60" y="53"/>
                  </a:cubicBezTo>
                  <a:cubicBezTo>
                    <a:pt x="60" y="53"/>
                    <a:pt x="61" y="53"/>
                    <a:pt x="61" y="53"/>
                  </a:cubicBezTo>
                  <a:cubicBezTo>
                    <a:pt x="62" y="53"/>
                    <a:pt x="63" y="53"/>
                    <a:pt x="63" y="53"/>
                  </a:cubicBezTo>
                  <a:cubicBezTo>
                    <a:pt x="64" y="53"/>
                    <a:pt x="64" y="53"/>
                    <a:pt x="65" y="53"/>
                  </a:cubicBezTo>
                  <a:cubicBezTo>
                    <a:pt x="65" y="54"/>
                    <a:pt x="65" y="55"/>
                    <a:pt x="65" y="55"/>
                  </a:cubicBezTo>
                  <a:cubicBezTo>
                    <a:pt x="65" y="55"/>
                    <a:pt x="66" y="55"/>
                    <a:pt x="66" y="55"/>
                  </a:cubicBezTo>
                  <a:cubicBezTo>
                    <a:pt x="66" y="56"/>
                    <a:pt x="66" y="56"/>
                    <a:pt x="66" y="57"/>
                  </a:cubicBezTo>
                  <a:cubicBezTo>
                    <a:pt x="66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4" y="58"/>
                    <a:pt x="64" y="58"/>
                    <a:pt x="63" y="58"/>
                  </a:cubicBezTo>
                  <a:cubicBezTo>
                    <a:pt x="63" y="58"/>
                    <a:pt x="62" y="58"/>
                    <a:pt x="61" y="58"/>
                  </a:cubicBezTo>
                  <a:cubicBezTo>
                    <a:pt x="61" y="58"/>
                    <a:pt x="61" y="57"/>
                    <a:pt x="61" y="57"/>
                  </a:cubicBezTo>
                  <a:cubicBezTo>
                    <a:pt x="61" y="57"/>
                    <a:pt x="60" y="57"/>
                    <a:pt x="60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8" y="56"/>
                    <a:pt x="58" y="56"/>
                    <a:pt x="58" y="55"/>
                  </a:cubicBezTo>
                  <a:cubicBezTo>
                    <a:pt x="58" y="55"/>
                    <a:pt x="57" y="55"/>
                    <a:pt x="57" y="55"/>
                  </a:cubicBezTo>
                  <a:cubicBezTo>
                    <a:pt x="56" y="55"/>
                    <a:pt x="56" y="55"/>
                    <a:pt x="55" y="55"/>
                  </a:cubicBezTo>
                  <a:cubicBezTo>
                    <a:pt x="55" y="55"/>
                    <a:pt x="55" y="54"/>
                    <a:pt x="55" y="53"/>
                  </a:cubicBezTo>
                  <a:cubicBezTo>
                    <a:pt x="55" y="53"/>
                    <a:pt x="54" y="53"/>
                    <a:pt x="54" y="53"/>
                  </a:cubicBezTo>
                  <a:cubicBezTo>
                    <a:pt x="54" y="53"/>
                    <a:pt x="54" y="52"/>
                    <a:pt x="54" y="52"/>
                  </a:cubicBezTo>
                  <a:moveTo>
                    <a:pt x="80" y="317"/>
                  </a:moveTo>
                  <a:cubicBezTo>
                    <a:pt x="80" y="317"/>
                    <a:pt x="79" y="317"/>
                    <a:pt x="79" y="317"/>
                  </a:cubicBezTo>
                  <a:cubicBezTo>
                    <a:pt x="79" y="316"/>
                    <a:pt x="79" y="315"/>
                    <a:pt x="79" y="315"/>
                  </a:cubicBezTo>
                  <a:cubicBezTo>
                    <a:pt x="79" y="315"/>
                    <a:pt x="80" y="315"/>
                    <a:pt x="80" y="315"/>
                  </a:cubicBezTo>
                  <a:cubicBezTo>
                    <a:pt x="80" y="315"/>
                    <a:pt x="80" y="316"/>
                    <a:pt x="80" y="317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3" name="Freeform 41070"/>
            <p:cNvSpPr>
              <a:spLocks/>
            </p:cNvSpPr>
            <p:nvPr/>
          </p:nvSpPr>
          <p:spPr bwMode="auto">
            <a:xfrm>
              <a:off x="4237" y="867"/>
              <a:ext cx="5" cy="2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0 h 1"/>
                <a:gd name="T4" fmla="*/ 0 w 3"/>
                <a:gd name="T5" fmla="*/ 2 h 1"/>
                <a:gd name="T6" fmla="*/ 3 w 3"/>
                <a:gd name="T7" fmla="*/ 2 h 1"/>
                <a:gd name="T8" fmla="*/ 5 w 3"/>
                <a:gd name="T9" fmla="*/ 2 h 1"/>
                <a:gd name="T10" fmla="*/ 5 w 3"/>
                <a:gd name="T11" fmla="*/ 0 h 1"/>
                <a:gd name="T12" fmla="*/ 3 w 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4" name="Freeform 41071"/>
            <p:cNvSpPr>
              <a:spLocks/>
            </p:cNvSpPr>
            <p:nvPr/>
          </p:nvSpPr>
          <p:spPr bwMode="auto">
            <a:xfrm>
              <a:off x="3777" y="881"/>
              <a:ext cx="11" cy="16"/>
            </a:xfrm>
            <a:custGeom>
              <a:avLst/>
              <a:gdLst>
                <a:gd name="T0" fmla="*/ 2 w 6"/>
                <a:gd name="T1" fmla="*/ 14 h 9"/>
                <a:gd name="T2" fmla="*/ 2 w 6"/>
                <a:gd name="T3" fmla="*/ 16 h 9"/>
                <a:gd name="T4" fmla="*/ 6 w 6"/>
                <a:gd name="T5" fmla="*/ 16 h 9"/>
                <a:gd name="T6" fmla="*/ 6 w 6"/>
                <a:gd name="T7" fmla="*/ 14 h 9"/>
                <a:gd name="T8" fmla="*/ 7 w 6"/>
                <a:gd name="T9" fmla="*/ 14 h 9"/>
                <a:gd name="T10" fmla="*/ 7 w 6"/>
                <a:gd name="T11" fmla="*/ 11 h 9"/>
                <a:gd name="T12" fmla="*/ 11 w 6"/>
                <a:gd name="T13" fmla="*/ 11 h 9"/>
                <a:gd name="T14" fmla="*/ 11 w 6"/>
                <a:gd name="T15" fmla="*/ 7 h 9"/>
                <a:gd name="T16" fmla="*/ 11 w 6"/>
                <a:gd name="T17" fmla="*/ 5 h 9"/>
                <a:gd name="T18" fmla="*/ 11 w 6"/>
                <a:gd name="T19" fmla="*/ 2 h 9"/>
                <a:gd name="T20" fmla="*/ 11 w 6"/>
                <a:gd name="T21" fmla="*/ 0 h 9"/>
                <a:gd name="T22" fmla="*/ 0 w 6"/>
                <a:gd name="T23" fmla="*/ 11 h 9"/>
                <a:gd name="T24" fmla="*/ 0 w 6"/>
                <a:gd name="T25" fmla="*/ 14 h 9"/>
                <a:gd name="T26" fmla="*/ 2 w 6"/>
                <a:gd name="T27" fmla="*/ 14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" h="9">
                  <a:moveTo>
                    <a:pt x="1" y="8"/>
                  </a:moveTo>
                  <a:cubicBezTo>
                    <a:pt x="1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5" name="Freeform 41072"/>
            <p:cNvSpPr>
              <a:spLocks/>
            </p:cNvSpPr>
            <p:nvPr/>
          </p:nvSpPr>
          <p:spPr bwMode="auto">
            <a:xfrm>
              <a:off x="4212" y="869"/>
              <a:ext cx="35" cy="18"/>
            </a:xfrm>
            <a:custGeom>
              <a:avLst/>
              <a:gdLst>
                <a:gd name="T0" fmla="*/ 5 w 20"/>
                <a:gd name="T1" fmla="*/ 18 h 10"/>
                <a:gd name="T2" fmla="*/ 9 w 20"/>
                <a:gd name="T3" fmla="*/ 18 h 10"/>
                <a:gd name="T4" fmla="*/ 9 w 20"/>
                <a:gd name="T5" fmla="*/ 16 h 10"/>
                <a:gd name="T6" fmla="*/ 9 w 20"/>
                <a:gd name="T7" fmla="*/ 14 h 10"/>
                <a:gd name="T8" fmla="*/ 11 w 20"/>
                <a:gd name="T9" fmla="*/ 14 h 10"/>
                <a:gd name="T10" fmla="*/ 11 w 20"/>
                <a:gd name="T11" fmla="*/ 18 h 10"/>
                <a:gd name="T12" fmla="*/ 14 w 20"/>
                <a:gd name="T13" fmla="*/ 18 h 10"/>
                <a:gd name="T14" fmla="*/ 14 w 20"/>
                <a:gd name="T15" fmla="*/ 14 h 10"/>
                <a:gd name="T16" fmla="*/ 16 w 20"/>
                <a:gd name="T17" fmla="*/ 14 h 10"/>
                <a:gd name="T18" fmla="*/ 19 w 20"/>
                <a:gd name="T19" fmla="*/ 14 h 10"/>
                <a:gd name="T20" fmla="*/ 19 w 20"/>
                <a:gd name="T21" fmla="*/ 13 h 10"/>
                <a:gd name="T22" fmla="*/ 21 w 20"/>
                <a:gd name="T23" fmla="*/ 13 h 10"/>
                <a:gd name="T24" fmla="*/ 25 w 20"/>
                <a:gd name="T25" fmla="*/ 13 h 10"/>
                <a:gd name="T26" fmla="*/ 28 w 20"/>
                <a:gd name="T27" fmla="*/ 13 h 10"/>
                <a:gd name="T28" fmla="*/ 28 w 20"/>
                <a:gd name="T29" fmla="*/ 9 h 10"/>
                <a:gd name="T30" fmla="*/ 30 w 20"/>
                <a:gd name="T31" fmla="*/ 9 h 10"/>
                <a:gd name="T32" fmla="*/ 33 w 20"/>
                <a:gd name="T33" fmla="*/ 9 h 10"/>
                <a:gd name="T34" fmla="*/ 35 w 20"/>
                <a:gd name="T35" fmla="*/ 9 h 10"/>
                <a:gd name="T36" fmla="*/ 35 w 20"/>
                <a:gd name="T37" fmla="*/ 7 h 10"/>
                <a:gd name="T38" fmla="*/ 35 w 20"/>
                <a:gd name="T39" fmla="*/ 4 h 10"/>
                <a:gd name="T40" fmla="*/ 35 w 20"/>
                <a:gd name="T41" fmla="*/ 0 h 10"/>
                <a:gd name="T42" fmla="*/ 33 w 20"/>
                <a:gd name="T43" fmla="*/ 0 h 10"/>
                <a:gd name="T44" fmla="*/ 30 w 20"/>
                <a:gd name="T45" fmla="*/ 0 h 10"/>
                <a:gd name="T46" fmla="*/ 30 w 20"/>
                <a:gd name="T47" fmla="*/ 4 h 10"/>
                <a:gd name="T48" fmla="*/ 28 w 20"/>
                <a:gd name="T49" fmla="*/ 4 h 10"/>
                <a:gd name="T50" fmla="*/ 28 w 20"/>
                <a:gd name="T51" fmla="*/ 7 h 10"/>
                <a:gd name="T52" fmla="*/ 25 w 20"/>
                <a:gd name="T53" fmla="*/ 7 h 10"/>
                <a:gd name="T54" fmla="*/ 25 w 20"/>
                <a:gd name="T55" fmla="*/ 4 h 10"/>
                <a:gd name="T56" fmla="*/ 21 w 20"/>
                <a:gd name="T57" fmla="*/ 4 h 10"/>
                <a:gd name="T58" fmla="*/ 19 w 20"/>
                <a:gd name="T59" fmla="*/ 4 h 10"/>
                <a:gd name="T60" fmla="*/ 19 w 20"/>
                <a:gd name="T61" fmla="*/ 7 h 10"/>
                <a:gd name="T62" fmla="*/ 19 w 20"/>
                <a:gd name="T63" fmla="*/ 9 h 10"/>
                <a:gd name="T64" fmla="*/ 16 w 20"/>
                <a:gd name="T65" fmla="*/ 9 h 10"/>
                <a:gd name="T66" fmla="*/ 14 w 20"/>
                <a:gd name="T67" fmla="*/ 9 h 10"/>
                <a:gd name="T68" fmla="*/ 14 w 20"/>
                <a:gd name="T69" fmla="*/ 7 h 10"/>
                <a:gd name="T70" fmla="*/ 14 w 20"/>
                <a:gd name="T71" fmla="*/ 4 h 10"/>
                <a:gd name="T72" fmla="*/ 14 w 20"/>
                <a:gd name="T73" fmla="*/ 0 h 10"/>
                <a:gd name="T74" fmla="*/ 11 w 20"/>
                <a:gd name="T75" fmla="*/ 0 h 10"/>
                <a:gd name="T76" fmla="*/ 9 w 20"/>
                <a:gd name="T77" fmla="*/ 0 h 10"/>
                <a:gd name="T78" fmla="*/ 9 w 20"/>
                <a:gd name="T79" fmla="*/ 4 h 10"/>
                <a:gd name="T80" fmla="*/ 5 w 20"/>
                <a:gd name="T81" fmla="*/ 4 h 10"/>
                <a:gd name="T82" fmla="*/ 5 w 20"/>
                <a:gd name="T83" fmla="*/ 7 h 10"/>
                <a:gd name="T84" fmla="*/ 5 w 20"/>
                <a:gd name="T85" fmla="*/ 9 h 10"/>
                <a:gd name="T86" fmla="*/ 5 w 20"/>
                <a:gd name="T87" fmla="*/ 13 h 10"/>
                <a:gd name="T88" fmla="*/ 2 w 20"/>
                <a:gd name="T89" fmla="*/ 13 h 10"/>
                <a:gd name="T90" fmla="*/ 2 w 20"/>
                <a:gd name="T91" fmla="*/ 14 h 10"/>
                <a:gd name="T92" fmla="*/ 0 w 20"/>
                <a:gd name="T93" fmla="*/ 14 h 10"/>
                <a:gd name="T94" fmla="*/ 0 w 20"/>
                <a:gd name="T95" fmla="*/ 18 h 10"/>
                <a:gd name="T96" fmla="*/ 2 w 20"/>
                <a:gd name="T97" fmla="*/ 18 h 10"/>
                <a:gd name="T98" fmla="*/ 5 w 20"/>
                <a:gd name="T99" fmla="*/ 18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" h="10">
                  <a:moveTo>
                    <a:pt x="3" y="10"/>
                  </a:move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3" y="7"/>
                    <a:pt x="14" y="7"/>
                    <a:pt x="14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8" y="5"/>
                    <a:pt x="18" y="5"/>
                    <a:pt x="19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0" y="5"/>
                    <a:pt x="20" y="4"/>
                    <a:pt x="20" y="4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1"/>
                    <a:pt x="17" y="1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3" y="1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6" name="Freeform 41073"/>
            <p:cNvSpPr>
              <a:spLocks/>
            </p:cNvSpPr>
            <p:nvPr/>
          </p:nvSpPr>
          <p:spPr bwMode="auto">
            <a:xfrm>
              <a:off x="4199" y="881"/>
              <a:ext cx="10" cy="7"/>
            </a:xfrm>
            <a:custGeom>
              <a:avLst/>
              <a:gdLst>
                <a:gd name="T0" fmla="*/ 5 w 6"/>
                <a:gd name="T1" fmla="*/ 7 h 4"/>
                <a:gd name="T2" fmla="*/ 8 w 6"/>
                <a:gd name="T3" fmla="*/ 7 h 4"/>
                <a:gd name="T4" fmla="*/ 10 w 6"/>
                <a:gd name="T5" fmla="*/ 7 h 4"/>
                <a:gd name="T6" fmla="*/ 10 w 6"/>
                <a:gd name="T7" fmla="*/ 5 h 4"/>
                <a:gd name="T8" fmla="*/ 10 w 6"/>
                <a:gd name="T9" fmla="*/ 2 h 4"/>
                <a:gd name="T10" fmla="*/ 10 w 6"/>
                <a:gd name="T11" fmla="*/ 0 h 4"/>
                <a:gd name="T12" fmla="*/ 8 w 6"/>
                <a:gd name="T13" fmla="*/ 0 h 4"/>
                <a:gd name="T14" fmla="*/ 5 w 6"/>
                <a:gd name="T15" fmla="*/ 0 h 4"/>
                <a:gd name="T16" fmla="*/ 3 w 6"/>
                <a:gd name="T17" fmla="*/ 0 h 4"/>
                <a:gd name="T18" fmla="*/ 0 w 6"/>
                <a:gd name="T19" fmla="*/ 0 h 4"/>
                <a:gd name="T20" fmla="*/ 0 w 6"/>
                <a:gd name="T21" fmla="*/ 2 h 4"/>
                <a:gd name="T22" fmla="*/ 0 w 6"/>
                <a:gd name="T23" fmla="*/ 5 h 4"/>
                <a:gd name="T24" fmla="*/ 0 w 6"/>
                <a:gd name="T25" fmla="*/ 7 h 4"/>
                <a:gd name="T26" fmla="*/ 3 w 6"/>
                <a:gd name="T27" fmla="*/ 7 h 4"/>
                <a:gd name="T28" fmla="*/ 5 w 6"/>
                <a:gd name="T29" fmla="*/ 7 h 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7" name="Freeform 41074"/>
            <p:cNvSpPr>
              <a:spLocks/>
            </p:cNvSpPr>
            <p:nvPr/>
          </p:nvSpPr>
          <p:spPr bwMode="auto">
            <a:xfrm>
              <a:off x="4152" y="888"/>
              <a:ext cx="6" cy="7"/>
            </a:xfrm>
            <a:custGeom>
              <a:avLst/>
              <a:gdLst>
                <a:gd name="T0" fmla="*/ 6 w 4"/>
                <a:gd name="T1" fmla="*/ 7 h 4"/>
                <a:gd name="T2" fmla="*/ 6 w 4"/>
                <a:gd name="T3" fmla="*/ 4 h 4"/>
                <a:gd name="T4" fmla="*/ 6 w 4"/>
                <a:gd name="T5" fmla="*/ 0 h 4"/>
                <a:gd name="T6" fmla="*/ 3 w 4"/>
                <a:gd name="T7" fmla="*/ 0 h 4"/>
                <a:gd name="T8" fmla="*/ 3 w 4"/>
                <a:gd name="T9" fmla="*/ 4 h 4"/>
                <a:gd name="T10" fmla="*/ 0 w 4"/>
                <a:gd name="T11" fmla="*/ 4 h 4"/>
                <a:gd name="T12" fmla="*/ 0 w 4"/>
                <a:gd name="T13" fmla="*/ 7 h 4"/>
                <a:gd name="T14" fmla="*/ 3 w 4"/>
                <a:gd name="T15" fmla="*/ 7 h 4"/>
                <a:gd name="T16" fmla="*/ 6 w 4"/>
                <a:gd name="T17" fmla="*/ 7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8" name="Freeform 41075"/>
            <p:cNvSpPr>
              <a:spLocks/>
            </p:cNvSpPr>
            <p:nvPr/>
          </p:nvSpPr>
          <p:spPr bwMode="auto">
            <a:xfrm>
              <a:off x="3784" y="892"/>
              <a:ext cx="12" cy="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0 w 7"/>
                <a:gd name="T5" fmla="*/ 8 h 5"/>
                <a:gd name="T6" fmla="*/ 3 w 7"/>
                <a:gd name="T7" fmla="*/ 8 h 5"/>
                <a:gd name="T8" fmla="*/ 5 w 7"/>
                <a:gd name="T9" fmla="*/ 8 h 5"/>
                <a:gd name="T10" fmla="*/ 9 w 7"/>
                <a:gd name="T11" fmla="*/ 8 h 5"/>
                <a:gd name="T12" fmla="*/ 12 w 7"/>
                <a:gd name="T13" fmla="*/ 8 h 5"/>
                <a:gd name="T14" fmla="*/ 12 w 7"/>
                <a:gd name="T15" fmla="*/ 5 h 5"/>
                <a:gd name="T16" fmla="*/ 12 w 7"/>
                <a:gd name="T17" fmla="*/ 3 h 5"/>
                <a:gd name="T18" fmla="*/ 9 w 7"/>
                <a:gd name="T19" fmla="*/ 3 h 5"/>
                <a:gd name="T20" fmla="*/ 9 w 7"/>
                <a:gd name="T21" fmla="*/ 0 h 5"/>
                <a:gd name="T22" fmla="*/ 5 w 7"/>
                <a:gd name="T23" fmla="*/ 0 h 5"/>
                <a:gd name="T24" fmla="*/ 3 w 7"/>
                <a:gd name="T25" fmla="*/ 0 h 5"/>
                <a:gd name="T26" fmla="*/ 3 w 7"/>
                <a:gd name="T27" fmla="*/ 3 h 5"/>
                <a:gd name="T28" fmla="*/ 0 w 7"/>
                <a:gd name="T29" fmla="*/ 3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6" y="5"/>
                    <a:pt x="7" y="5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9" name="Freeform 41076"/>
            <p:cNvSpPr>
              <a:spLocks/>
            </p:cNvSpPr>
            <p:nvPr/>
          </p:nvSpPr>
          <p:spPr bwMode="auto">
            <a:xfrm>
              <a:off x="4145" y="900"/>
              <a:ext cx="5" cy="6"/>
            </a:xfrm>
            <a:custGeom>
              <a:avLst/>
              <a:gdLst>
                <a:gd name="T0" fmla="*/ 0 w 3"/>
                <a:gd name="T1" fmla="*/ 6 h 3"/>
                <a:gd name="T2" fmla="*/ 2 w 3"/>
                <a:gd name="T3" fmla="*/ 6 h 3"/>
                <a:gd name="T4" fmla="*/ 5 w 3"/>
                <a:gd name="T5" fmla="*/ 6 h 3"/>
                <a:gd name="T6" fmla="*/ 5 w 3"/>
                <a:gd name="T7" fmla="*/ 4 h 3"/>
                <a:gd name="T8" fmla="*/ 5 w 3"/>
                <a:gd name="T9" fmla="*/ 0 h 3"/>
                <a:gd name="T10" fmla="*/ 2 w 3"/>
                <a:gd name="T11" fmla="*/ 0 h 3"/>
                <a:gd name="T12" fmla="*/ 2 w 3"/>
                <a:gd name="T13" fmla="*/ 4 h 3"/>
                <a:gd name="T14" fmla="*/ 0 w 3"/>
                <a:gd name="T15" fmla="*/ 4 h 3"/>
                <a:gd name="T16" fmla="*/ 0 w 3"/>
                <a:gd name="T17" fmla="*/ 6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0" name="Freeform 41077"/>
            <p:cNvSpPr>
              <a:spLocks/>
            </p:cNvSpPr>
            <p:nvPr/>
          </p:nvSpPr>
          <p:spPr bwMode="auto">
            <a:xfrm>
              <a:off x="4308" y="904"/>
              <a:ext cx="7" cy="7"/>
            </a:xfrm>
            <a:custGeom>
              <a:avLst/>
              <a:gdLst>
                <a:gd name="T0" fmla="*/ 2 w 4"/>
                <a:gd name="T1" fmla="*/ 5 h 4"/>
                <a:gd name="T2" fmla="*/ 2 w 4"/>
                <a:gd name="T3" fmla="*/ 7 h 4"/>
                <a:gd name="T4" fmla="*/ 5 w 4"/>
                <a:gd name="T5" fmla="*/ 7 h 4"/>
                <a:gd name="T6" fmla="*/ 7 w 4"/>
                <a:gd name="T7" fmla="*/ 7 h 4"/>
                <a:gd name="T8" fmla="*/ 7 w 4"/>
                <a:gd name="T9" fmla="*/ 5 h 4"/>
                <a:gd name="T10" fmla="*/ 5 w 4"/>
                <a:gd name="T11" fmla="*/ 5 h 4"/>
                <a:gd name="T12" fmla="*/ 5 w 4"/>
                <a:gd name="T13" fmla="*/ 2 h 4"/>
                <a:gd name="T14" fmla="*/ 5 w 4"/>
                <a:gd name="T15" fmla="*/ 0 h 4"/>
                <a:gd name="T16" fmla="*/ 2 w 4"/>
                <a:gd name="T17" fmla="*/ 0 h 4"/>
                <a:gd name="T18" fmla="*/ 0 w 4"/>
                <a:gd name="T19" fmla="*/ 0 h 4"/>
                <a:gd name="T20" fmla="*/ 0 w 4"/>
                <a:gd name="T21" fmla="*/ 2 h 4"/>
                <a:gd name="T22" fmla="*/ 2 w 4"/>
                <a:gd name="T23" fmla="*/ 2 h 4"/>
                <a:gd name="T24" fmla="*/ 2 w 4"/>
                <a:gd name="T25" fmla="*/ 5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1" name="Freeform 41078"/>
            <p:cNvSpPr>
              <a:spLocks/>
            </p:cNvSpPr>
            <p:nvPr/>
          </p:nvSpPr>
          <p:spPr bwMode="auto">
            <a:xfrm>
              <a:off x="4098" y="888"/>
              <a:ext cx="47" cy="35"/>
            </a:xfrm>
            <a:custGeom>
              <a:avLst/>
              <a:gdLst>
                <a:gd name="T0" fmla="*/ 5 w 27"/>
                <a:gd name="T1" fmla="*/ 23 h 20"/>
                <a:gd name="T2" fmla="*/ 5 w 27"/>
                <a:gd name="T3" fmla="*/ 30 h 20"/>
                <a:gd name="T4" fmla="*/ 10 w 27"/>
                <a:gd name="T5" fmla="*/ 30 h 20"/>
                <a:gd name="T6" fmla="*/ 14 w 27"/>
                <a:gd name="T7" fmla="*/ 32 h 20"/>
                <a:gd name="T8" fmla="*/ 17 w 27"/>
                <a:gd name="T9" fmla="*/ 35 h 20"/>
                <a:gd name="T10" fmla="*/ 19 w 27"/>
                <a:gd name="T11" fmla="*/ 32 h 20"/>
                <a:gd name="T12" fmla="*/ 23 w 27"/>
                <a:gd name="T13" fmla="*/ 30 h 20"/>
                <a:gd name="T14" fmla="*/ 24 w 27"/>
                <a:gd name="T15" fmla="*/ 26 h 20"/>
                <a:gd name="T16" fmla="*/ 28 w 27"/>
                <a:gd name="T17" fmla="*/ 23 h 20"/>
                <a:gd name="T18" fmla="*/ 30 w 27"/>
                <a:gd name="T19" fmla="*/ 26 h 20"/>
                <a:gd name="T20" fmla="*/ 33 w 27"/>
                <a:gd name="T21" fmla="*/ 30 h 20"/>
                <a:gd name="T22" fmla="*/ 38 w 27"/>
                <a:gd name="T23" fmla="*/ 30 h 20"/>
                <a:gd name="T24" fmla="*/ 38 w 27"/>
                <a:gd name="T25" fmla="*/ 23 h 20"/>
                <a:gd name="T26" fmla="*/ 37 w 27"/>
                <a:gd name="T27" fmla="*/ 21 h 20"/>
                <a:gd name="T28" fmla="*/ 33 w 27"/>
                <a:gd name="T29" fmla="*/ 18 h 20"/>
                <a:gd name="T30" fmla="*/ 30 w 27"/>
                <a:gd name="T31" fmla="*/ 16 h 20"/>
                <a:gd name="T32" fmla="*/ 37 w 27"/>
                <a:gd name="T33" fmla="*/ 16 h 20"/>
                <a:gd name="T34" fmla="*/ 42 w 27"/>
                <a:gd name="T35" fmla="*/ 16 h 20"/>
                <a:gd name="T36" fmla="*/ 44 w 27"/>
                <a:gd name="T37" fmla="*/ 12 h 20"/>
                <a:gd name="T38" fmla="*/ 47 w 27"/>
                <a:gd name="T39" fmla="*/ 9 h 20"/>
                <a:gd name="T40" fmla="*/ 44 w 27"/>
                <a:gd name="T41" fmla="*/ 7 h 20"/>
                <a:gd name="T42" fmla="*/ 42 w 27"/>
                <a:gd name="T43" fmla="*/ 4 h 20"/>
                <a:gd name="T44" fmla="*/ 37 w 27"/>
                <a:gd name="T45" fmla="*/ 4 h 20"/>
                <a:gd name="T46" fmla="*/ 30 w 27"/>
                <a:gd name="T47" fmla="*/ 4 h 20"/>
                <a:gd name="T48" fmla="*/ 28 w 27"/>
                <a:gd name="T49" fmla="*/ 0 h 20"/>
                <a:gd name="T50" fmla="*/ 24 w 27"/>
                <a:gd name="T51" fmla="*/ 4 h 20"/>
                <a:gd name="T52" fmla="*/ 23 w 27"/>
                <a:gd name="T53" fmla="*/ 7 h 20"/>
                <a:gd name="T54" fmla="*/ 19 w 27"/>
                <a:gd name="T55" fmla="*/ 9 h 20"/>
                <a:gd name="T56" fmla="*/ 14 w 27"/>
                <a:gd name="T57" fmla="*/ 9 h 20"/>
                <a:gd name="T58" fmla="*/ 10 w 27"/>
                <a:gd name="T59" fmla="*/ 12 h 20"/>
                <a:gd name="T60" fmla="*/ 5 w 27"/>
                <a:gd name="T61" fmla="*/ 12 h 20"/>
                <a:gd name="T62" fmla="*/ 3 w 27"/>
                <a:gd name="T63" fmla="*/ 16 h 20"/>
                <a:gd name="T64" fmla="*/ 0 w 27"/>
                <a:gd name="T65" fmla="*/ 18 h 20"/>
                <a:gd name="T66" fmla="*/ 3 w 27"/>
                <a:gd name="T67" fmla="*/ 21 h 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" h="20">
                  <a:moveTo>
                    <a:pt x="2" y="13"/>
                  </a:moveTo>
                  <a:cubicBezTo>
                    <a:pt x="2" y="13"/>
                    <a:pt x="3" y="13"/>
                    <a:pt x="3" y="13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3" y="16"/>
                    <a:pt x="3" y="16"/>
                    <a:pt x="3" y="17"/>
                  </a:cubicBezTo>
                  <a:cubicBezTo>
                    <a:pt x="4" y="17"/>
                    <a:pt x="4" y="17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5" y="13"/>
                    <a:pt x="15" y="13"/>
                    <a:pt x="16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7" y="14"/>
                    <a:pt x="17" y="14"/>
                    <a:pt x="17" y="15"/>
                  </a:cubicBezTo>
                  <a:cubicBezTo>
                    <a:pt x="17" y="16"/>
                    <a:pt x="17" y="16"/>
                    <a:pt x="17" y="17"/>
                  </a:cubicBezTo>
                  <a:cubicBezTo>
                    <a:pt x="18" y="17"/>
                    <a:pt x="18" y="17"/>
                    <a:pt x="19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4"/>
                    <a:pt x="22" y="14"/>
                    <a:pt x="22" y="13"/>
                  </a:cubicBezTo>
                  <a:cubicBezTo>
                    <a:pt x="22" y="13"/>
                    <a:pt x="21" y="13"/>
                    <a:pt x="21" y="13"/>
                  </a:cubicBezTo>
                  <a:cubicBezTo>
                    <a:pt x="21" y="13"/>
                    <a:pt x="21" y="12"/>
                    <a:pt x="21" y="12"/>
                  </a:cubicBezTo>
                  <a:cubicBezTo>
                    <a:pt x="20" y="12"/>
                    <a:pt x="20" y="12"/>
                    <a:pt x="19" y="12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7" y="10"/>
                  </a:cubicBezTo>
                  <a:cubicBezTo>
                    <a:pt x="17" y="10"/>
                    <a:pt x="17" y="9"/>
                    <a:pt x="17" y="9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6" y="7"/>
                    <a:pt x="26" y="7"/>
                    <a:pt x="27" y="7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5" y="3"/>
                    <a:pt x="25" y="3"/>
                    <a:pt x="25" y="2"/>
                  </a:cubicBezTo>
                  <a:cubicBezTo>
                    <a:pt x="25" y="2"/>
                    <a:pt x="24" y="2"/>
                    <a:pt x="24" y="2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2" y="2"/>
                    <a:pt x="21" y="2"/>
                    <a:pt x="21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1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8" y="6"/>
                    <a:pt x="8" y="6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1" y="9"/>
                    <a:pt x="1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2" name="Freeform 41079"/>
            <p:cNvSpPr>
              <a:spLocks/>
            </p:cNvSpPr>
            <p:nvPr/>
          </p:nvSpPr>
          <p:spPr bwMode="auto">
            <a:xfrm>
              <a:off x="3760" y="900"/>
              <a:ext cx="22" cy="23"/>
            </a:xfrm>
            <a:custGeom>
              <a:avLst/>
              <a:gdLst>
                <a:gd name="T0" fmla="*/ 0 w 13"/>
                <a:gd name="T1" fmla="*/ 11 h 13"/>
                <a:gd name="T2" fmla="*/ 2 w 13"/>
                <a:gd name="T3" fmla="*/ 11 h 13"/>
                <a:gd name="T4" fmla="*/ 2 w 13"/>
                <a:gd name="T5" fmla="*/ 11 h 13"/>
                <a:gd name="T6" fmla="*/ 3 w 13"/>
                <a:gd name="T7" fmla="*/ 11 h 13"/>
                <a:gd name="T8" fmla="*/ 3 w 13"/>
                <a:gd name="T9" fmla="*/ 14 h 13"/>
                <a:gd name="T10" fmla="*/ 5 w 13"/>
                <a:gd name="T11" fmla="*/ 14 h 13"/>
                <a:gd name="T12" fmla="*/ 5 w 13"/>
                <a:gd name="T13" fmla="*/ 18 h 13"/>
                <a:gd name="T14" fmla="*/ 5 w 13"/>
                <a:gd name="T15" fmla="*/ 19 h 13"/>
                <a:gd name="T16" fmla="*/ 5 w 13"/>
                <a:gd name="T17" fmla="*/ 23 h 13"/>
                <a:gd name="T18" fmla="*/ 8 w 13"/>
                <a:gd name="T19" fmla="*/ 23 h 13"/>
                <a:gd name="T20" fmla="*/ 12 w 13"/>
                <a:gd name="T21" fmla="*/ 23 h 13"/>
                <a:gd name="T22" fmla="*/ 12 w 13"/>
                <a:gd name="T23" fmla="*/ 19 h 13"/>
                <a:gd name="T24" fmla="*/ 14 w 13"/>
                <a:gd name="T25" fmla="*/ 19 h 13"/>
                <a:gd name="T26" fmla="*/ 17 w 13"/>
                <a:gd name="T27" fmla="*/ 19 h 13"/>
                <a:gd name="T28" fmla="*/ 17 w 13"/>
                <a:gd name="T29" fmla="*/ 18 h 13"/>
                <a:gd name="T30" fmla="*/ 17 w 13"/>
                <a:gd name="T31" fmla="*/ 14 h 13"/>
                <a:gd name="T32" fmla="*/ 17 w 13"/>
                <a:gd name="T33" fmla="*/ 11 h 13"/>
                <a:gd name="T34" fmla="*/ 17 w 13"/>
                <a:gd name="T35" fmla="*/ 9 h 13"/>
                <a:gd name="T36" fmla="*/ 19 w 13"/>
                <a:gd name="T37" fmla="*/ 9 h 13"/>
                <a:gd name="T38" fmla="*/ 19 w 13"/>
                <a:gd name="T39" fmla="*/ 5 h 13"/>
                <a:gd name="T40" fmla="*/ 22 w 13"/>
                <a:gd name="T41" fmla="*/ 5 h 13"/>
                <a:gd name="T42" fmla="*/ 22 w 13"/>
                <a:gd name="T43" fmla="*/ 4 h 13"/>
                <a:gd name="T44" fmla="*/ 19 w 13"/>
                <a:gd name="T45" fmla="*/ 4 h 13"/>
                <a:gd name="T46" fmla="*/ 19 w 13"/>
                <a:gd name="T47" fmla="*/ 0 h 13"/>
                <a:gd name="T48" fmla="*/ 17 w 13"/>
                <a:gd name="T49" fmla="*/ 0 h 13"/>
                <a:gd name="T50" fmla="*/ 14 w 13"/>
                <a:gd name="T51" fmla="*/ 0 h 13"/>
                <a:gd name="T52" fmla="*/ 12 w 13"/>
                <a:gd name="T53" fmla="*/ 0 h 13"/>
                <a:gd name="T54" fmla="*/ 8 w 13"/>
                <a:gd name="T55" fmla="*/ 0 h 13"/>
                <a:gd name="T56" fmla="*/ 8 w 13"/>
                <a:gd name="T57" fmla="*/ 4 h 13"/>
                <a:gd name="T58" fmla="*/ 8 w 13"/>
                <a:gd name="T59" fmla="*/ 5 h 13"/>
                <a:gd name="T60" fmla="*/ 5 w 13"/>
                <a:gd name="T61" fmla="*/ 5 h 13"/>
                <a:gd name="T62" fmla="*/ 3 w 13"/>
                <a:gd name="T63" fmla="*/ 5 h 13"/>
                <a:gd name="T64" fmla="*/ 3 w 13"/>
                <a:gd name="T65" fmla="*/ 5 h 13"/>
                <a:gd name="T66" fmla="*/ 0 w 13"/>
                <a:gd name="T67" fmla="*/ 9 h 13"/>
                <a:gd name="T68" fmla="*/ 0 w 13"/>
                <a:gd name="T69" fmla="*/ 9 h 13"/>
                <a:gd name="T70" fmla="*/ 0 w 13"/>
                <a:gd name="T71" fmla="*/ 11 h 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6" y="13"/>
                    <a:pt x="7" y="13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3" name="Freeform 41080"/>
            <p:cNvSpPr>
              <a:spLocks/>
            </p:cNvSpPr>
            <p:nvPr/>
          </p:nvSpPr>
          <p:spPr bwMode="auto">
            <a:xfrm>
              <a:off x="4296" y="918"/>
              <a:ext cx="3" cy="5"/>
            </a:xfrm>
            <a:custGeom>
              <a:avLst/>
              <a:gdLst>
                <a:gd name="T0" fmla="*/ 3 w 2"/>
                <a:gd name="T1" fmla="*/ 2 h 3"/>
                <a:gd name="T2" fmla="*/ 3 w 2"/>
                <a:gd name="T3" fmla="*/ 0 h 3"/>
                <a:gd name="T4" fmla="*/ 0 w 2"/>
                <a:gd name="T5" fmla="*/ 0 h 3"/>
                <a:gd name="T6" fmla="*/ 0 w 2"/>
                <a:gd name="T7" fmla="*/ 2 h 3"/>
                <a:gd name="T8" fmla="*/ 0 w 2"/>
                <a:gd name="T9" fmla="*/ 5 h 3"/>
                <a:gd name="T10" fmla="*/ 3 w 2"/>
                <a:gd name="T11" fmla="*/ 5 h 3"/>
                <a:gd name="T12" fmla="*/ 3 w 2"/>
                <a:gd name="T13" fmla="*/ 2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4" name="Freeform 41081"/>
            <p:cNvSpPr>
              <a:spLocks noEditPoints="1"/>
            </p:cNvSpPr>
            <p:nvPr/>
          </p:nvSpPr>
          <p:spPr bwMode="auto">
            <a:xfrm>
              <a:off x="3864" y="864"/>
              <a:ext cx="174" cy="170"/>
            </a:xfrm>
            <a:custGeom>
              <a:avLst/>
              <a:gdLst>
                <a:gd name="T0" fmla="*/ 24 w 100"/>
                <a:gd name="T1" fmla="*/ 9 h 98"/>
                <a:gd name="T2" fmla="*/ 16 w 100"/>
                <a:gd name="T3" fmla="*/ 17 h 98"/>
                <a:gd name="T4" fmla="*/ 5 w 100"/>
                <a:gd name="T5" fmla="*/ 23 h 98"/>
                <a:gd name="T6" fmla="*/ 2 w 100"/>
                <a:gd name="T7" fmla="*/ 31 h 98"/>
                <a:gd name="T8" fmla="*/ 7 w 100"/>
                <a:gd name="T9" fmla="*/ 42 h 98"/>
                <a:gd name="T10" fmla="*/ 19 w 100"/>
                <a:gd name="T11" fmla="*/ 47 h 98"/>
                <a:gd name="T12" fmla="*/ 30 w 100"/>
                <a:gd name="T13" fmla="*/ 54 h 98"/>
                <a:gd name="T14" fmla="*/ 35 w 100"/>
                <a:gd name="T15" fmla="*/ 64 h 98"/>
                <a:gd name="T16" fmla="*/ 38 w 100"/>
                <a:gd name="T17" fmla="*/ 78 h 98"/>
                <a:gd name="T18" fmla="*/ 38 w 100"/>
                <a:gd name="T19" fmla="*/ 90 h 98"/>
                <a:gd name="T20" fmla="*/ 31 w 100"/>
                <a:gd name="T21" fmla="*/ 101 h 98"/>
                <a:gd name="T22" fmla="*/ 44 w 100"/>
                <a:gd name="T23" fmla="*/ 104 h 98"/>
                <a:gd name="T24" fmla="*/ 35 w 100"/>
                <a:gd name="T25" fmla="*/ 113 h 98"/>
                <a:gd name="T26" fmla="*/ 31 w 100"/>
                <a:gd name="T27" fmla="*/ 127 h 98"/>
                <a:gd name="T28" fmla="*/ 35 w 100"/>
                <a:gd name="T29" fmla="*/ 141 h 98"/>
                <a:gd name="T30" fmla="*/ 38 w 100"/>
                <a:gd name="T31" fmla="*/ 154 h 98"/>
                <a:gd name="T32" fmla="*/ 45 w 100"/>
                <a:gd name="T33" fmla="*/ 163 h 98"/>
                <a:gd name="T34" fmla="*/ 54 w 100"/>
                <a:gd name="T35" fmla="*/ 170 h 98"/>
                <a:gd name="T36" fmla="*/ 63 w 100"/>
                <a:gd name="T37" fmla="*/ 163 h 98"/>
                <a:gd name="T38" fmla="*/ 68 w 100"/>
                <a:gd name="T39" fmla="*/ 151 h 98"/>
                <a:gd name="T40" fmla="*/ 75 w 100"/>
                <a:gd name="T41" fmla="*/ 142 h 98"/>
                <a:gd name="T42" fmla="*/ 84 w 100"/>
                <a:gd name="T43" fmla="*/ 134 h 98"/>
                <a:gd name="T44" fmla="*/ 97 w 100"/>
                <a:gd name="T45" fmla="*/ 132 h 98"/>
                <a:gd name="T46" fmla="*/ 103 w 100"/>
                <a:gd name="T47" fmla="*/ 120 h 98"/>
                <a:gd name="T48" fmla="*/ 120 w 100"/>
                <a:gd name="T49" fmla="*/ 120 h 98"/>
                <a:gd name="T50" fmla="*/ 131 w 100"/>
                <a:gd name="T51" fmla="*/ 114 h 98"/>
                <a:gd name="T52" fmla="*/ 137 w 100"/>
                <a:gd name="T53" fmla="*/ 106 h 98"/>
                <a:gd name="T54" fmla="*/ 144 w 100"/>
                <a:gd name="T55" fmla="*/ 95 h 98"/>
                <a:gd name="T56" fmla="*/ 146 w 100"/>
                <a:gd name="T57" fmla="*/ 82 h 98"/>
                <a:gd name="T58" fmla="*/ 150 w 100"/>
                <a:gd name="T59" fmla="*/ 78 h 98"/>
                <a:gd name="T60" fmla="*/ 150 w 100"/>
                <a:gd name="T61" fmla="*/ 68 h 98"/>
                <a:gd name="T62" fmla="*/ 146 w 100"/>
                <a:gd name="T63" fmla="*/ 59 h 98"/>
                <a:gd name="T64" fmla="*/ 155 w 100"/>
                <a:gd name="T65" fmla="*/ 62 h 98"/>
                <a:gd name="T66" fmla="*/ 151 w 100"/>
                <a:gd name="T67" fmla="*/ 47 h 98"/>
                <a:gd name="T68" fmla="*/ 155 w 100"/>
                <a:gd name="T69" fmla="*/ 40 h 98"/>
                <a:gd name="T70" fmla="*/ 164 w 100"/>
                <a:gd name="T71" fmla="*/ 31 h 98"/>
                <a:gd name="T72" fmla="*/ 174 w 100"/>
                <a:gd name="T73" fmla="*/ 24 h 98"/>
                <a:gd name="T74" fmla="*/ 164 w 100"/>
                <a:gd name="T75" fmla="*/ 19 h 98"/>
                <a:gd name="T76" fmla="*/ 155 w 100"/>
                <a:gd name="T77" fmla="*/ 17 h 98"/>
                <a:gd name="T78" fmla="*/ 146 w 100"/>
                <a:gd name="T79" fmla="*/ 14 h 98"/>
                <a:gd name="T80" fmla="*/ 137 w 100"/>
                <a:gd name="T81" fmla="*/ 5 h 98"/>
                <a:gd name="T82" fmla="*/ 127 w 100"/>
                <a:gd name="T83" fmla="*/ 0 h 98"/>
                <a:gd name="T84" fmla="*/ 111 w 100"/>
                <a:gd name="T85" fmla="*/ 0 h 98"/>
                <a:gd name="T86" fmla="*/ 97 w 100"/>
                <a:gd name="T87" fmla="*/ 3 h 98"/>
                <a:gd name="T88" fmla="*/ 84 w 100"/>
                <a:gd name="T89" fmla="*/ 0 h 98"/>
                <a:gd name="T90" fmla="*/ 87 w 100"/>
                <a:gd name="T91" fmla="*/ 9 h 98"/>
                <a:gd name="T92" fmla="*/ 78 w 100"/>
                <a:gd name="T93" fmla="*/ 5 h 98"/>
                <a:gd name="T94" fmla="*/ 64 w 100"/>
                <a:gd name="T95" fmla="*/ 3 h 98"/>
                <a:gd name="T96" fmla="*/ 54 w 100"/>
                <a:gd name="T97" fmla="*/ 3 h 98"/>
                <a:gd name="T98" fmla="*/ 38 w 100"/>
                <a:gd name="T99" fmla="*/ 3 h 98"/>
                <a:gd name="T100" fmla="*/ 137 w 100"/>
                <a:gd name="T101" fmla="*/ 17 h 98"/>
                <a:gd name="T102" fmla="*/ 132 w 100"/>
                <a:gd name="T103" fmla="*/ 83 h 98"/>
                <a:gd name="T104" fmla="*/ 132 w 100"/>
                <a:gd name="T105" fmla="*/ 90 h 98"/>
                <a:gd name="T106" fmla="*/ 127 w 100"/>
                <a:gd name="T107" fmla="*/ 104 h 98"/>
                <a:gd name="T108" fmla="*/ 125 w 100"/>
                <a:gd name="T109" fmla="*/ 17 h 98"/>
                <a:gd name="T110" fmla="*/ 44 w 100"/>
                <a:gd name="T111" fmla="*/ 90 h 9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0" h="98">
                  <a:moveTo>
                    <a:pt x="20" y="3"/>
                  </a:moveTo>
                  <a:cubicBezTo>
                    <a:pt x="19" y="3"/>
                    <a:pt x="19" y="3"/>
                    <a:pt x="18" y="3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6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3" y="23"/>
                    <a:pt x="3" y="24"/>
                    <a:pt x="3" y="24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7"/>
                    <a:pt x="4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6" y="27"/>
                    <a:pt x="7" y="27"/>
                    <a:pt x="8" y="27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8"/>
                    <a:pt x="15" y="28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30"/>
                    <a:pt x="17" y="30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8" y="32"/>
                    <a:pt x="18" y="32"/>
                  </a:cubicBezTo>
                  <a:cubicBezTo>
                    <a:pt x="18" y="33"/>
                    <a:pt x="18" y="33"/>
                    <a:pt x="18" y="34"/>
                  </a:cubicBezTo>
                  <a:cubicBezTo>
                    <a:pt x="18" y="34"/>
                    <a:pt x="18" y="35"/>
                    <a:pt x="18" y="36"/>
                  </a:cubicBezTo>
                  <a:cubicBezTo>
                    <a:pt x="18" y="36"/>
                    <a:pt x="18" y="37"/>
                    <a:pt x="18" y="37"/>
                  </a:cubicBezTo>
                  <a:cubicBezTo>
                    <a:pt x="19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40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2"/>
                    <a:pt x="22" y="43"/>
                    <a:pt x="22" y="43"/>
                  </a:cubicBezTo>
                  <a:cubicBezTo>
                    <a:pt x="22" y="44"/>
                    <a:pt x="22" y="45"/>
                    <a:pt x="22" y="45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0" y="47"/>
                    <a:pt x="20" y="47"/>
                  </a:cubicBezTo>
                  <a:cubicBezTo>
                    <a:pt x="20" y="47"/>
                    <a:pt x="20" y="48"/>
                    <a:pt x="20" y="48"/>
                  </a:cubicBezTo>
                  <a:cubicBezTo>
                    <a:pt x="20" y="49"/>
                    <a:pt x="20" y="49"/>
                    <a:pt x="20" y="50"/>
                  </a:cubicBezTo>
                  <a:cubicBezTo>
                    <a:pt x="20" y="51"/>
                    <a:pt x="20" y="51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2"/>
                    <a:pt x="22" y="53"/>
                    <a:pt x="22" y="53"/>
                  </a:cubicBezTo>
                  <a:cubicBezTo>
                    <a:pt x="21" y="53"/>
                    <a:pt x="20" y="53"/>
                    <a:pt x="20" y="53"/>
                  </a:cubicBezTo>
                  <a:cubicBezTo>
                    <a:pt x="20" y="54"/>
                    <a:pt x="20" y="54"/>
                    <a:pt x="20" y="55"/>
                  </a:cubicBezTo>
                  <a:cubicBezTo>
                    <a:pt x="19" y="55"/>
                    <a:pt x="19" y="55"/>
                    <a:pt x="18" y="55"/>
                  </a:cubicBezTo>
                  <a:cubicBezTo>
                    <a:pt x="18" y="55"/>
                    <a:pt x="18" y="56"/>
                    <a:pt x="18" y="56"/>
                  </a:cubicBezTo>
                  <a:cubicBezTo>
                    <a:pt x="18" y="57"/>
                    <a:pt x="18" y="57"/>
                    <a:pt x="18" y="58"/>
                  </a:cubicBezTo>
                  <a:cubicBezTo>
                    <a:pt x="18" y="59"/>
                    <a:pt x="18" y="59"/>
                    <a:pt x="18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1" y="60"/>
                    <a:pt x="22" y="60"/>
                  </a:cubicBezTo>
                  <a:cubicBezTo>
                    <a:pt x="22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5" y="60"/>
                    <a:pt x="25" y="61"/>
                    <a:pt x="25" y="61"/>
                  </a:cubicBezTo>
                  <a:cubicBezTo>
                    <a:pt x="24" y="61"/>
                    <a:pt x="24" y="61"/>
                    <a:pt x="23" y="61"/>
                  </a:cubicBezTo>
                  <a:cubicBezTo>
                    <a:pt x="23" y="62"/>
                    <a:pt x="23" y="62"/>
                    <a:pt x="23" y="63"/>
                  </a:cubicBezTo>
                  <a:cubicBezTo>
                    <a:pt x="23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1" y="65"/>
                    <a:pt x="20" y="65"/>
                    <a:pt x="20" y="65"/>
                  </a:cubicBezTo>
                  <a:cubicBezTo>
                    <a:pt x="20" y="65"/>
                    <a:pt x="20" y="66"/>
                    <a:pt x="20" y="66"/>
                  </a:cubicBezTo>
                  <a:cubicBezTo>
                    <a:pt x="20" y="67"/>
                    <a:pt x="20" y="67"/>
                    <a:pt x="20" y="68"/>
                  </a:cubicBezTo>
                  <a:cubicBezTo>
                    <a:pt x="19" y="68"/>
                    <a:pt x="19" y="68"/>
                    <a:pt x="18" y="68"/>
                  </a:cubicBezTo>
                  <a:cubicBezTo>
                    <a:pt x="18" y="68"/>
                    <a:pt x="18" y="69"/>
                    <a:pt x="18" y="69"/>
                  </a:cubicBezTo>
                  <a:cubicBezTo>
                    <a:pt x="18" y="70"/>
                    <a:pt x="18" y="70"/>
                    <a:pt x="18" y="71"/>
                  </a:cubicBezTo>
                  <a:cubicBezTo>
                    <a:pt x="18" y="71"/>
                    <a:pt x="18" y="72"/>
                    <a:pt x="18" y="73"/>
                  </a:cubicBezTo>
                  <a:cubicBezTo>
                    <a:pt x="18" y="73"/>
                    <a:pt x="18" y="74"/>
                    <a:pt x="18" y="74"/>
                  </a:cubicBezTo>
                  <a:cubicBezTo>
                    <a:pt x="19" y="74"/>
                    <a:pt x="19" y="74"/>
                    <a:pt x="20" y="74"/>
                  </a:cubicBezTo>
                  <a:cubicBezTo>
                    <a:pt x="20" y="75"/>
                    <a:pt x="20" y="75"/>
                    <a:pt x="20" y="76"/>
                  </a:cubicBezTo>
                  <a:cubicBezTo>
                    <a:pt x="20" y="76"/>
                    <a:pt x="20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20" y="80"/>
                    <a:pt x="20" y="80"/>
                    <a:pt x="20" y="81"/>
                  </a:cubicBezTo>
                  <a:cubicBezTo>
                    <a:pt x="20" y="81"/>
                    <a:pt x="20" y="82"/>
                    <a:pt x="20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4"/>
                    <a:pt x="20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20" y="87"/>
                    <a:pt x="21" y="87"/>
                    <a:pt x="22" y="87"/>
                  </a:cubicBezTo>
                  <a:cubicBezTo>
                    <a:pt x="22" y="88"/>
                    <a:pt x="22" y="88"/>
                    <a:pt x="22" y="89"/>
                  </a:cubicBezTo>
                  <a:cubicBezTo>
                    <a:pt x="22" y="89"/>
                    <a:pt x="22" y="90"/>
                    <a:pt x="22" y="90"/>
                  </a:cubicBezTo>
                  <a:cubicBezTo>
                    <a:pt x="22" y="90"/>
                    <a:pt x="23" y="90"/>
                    <a:pt x="23" y="90"/>
                  </a:cubicBezTo>
                  <a:cubicBezTo>
                    <a:pt x="23" y="91"/>
                    <a:pt x="23" y="91"/>
                    <a:pt x="23" y="92"/>
                  </a:cubicBezTo>
                  <a:cubicBezTo>
                    <a:pt x="24" y="92"/>
                    <a:pt x="24" y="92"/>
                    <a:pt x="25" y="92"/>
                  </a:cubicBezTo>
                  <a:cubicBezTo>
                    <a:pt x="25" y="92"/>
                    <a:pt x="25" y="93"/>
                    <a:pt x="25" y="94"/>
                  </a:cubicBezTo>
                  <a:cubicBezTo>
                    <a:pt x="25" y="94"/>
                    <a:pt x="26" y="94"/>
                    <a:pt x="26" y="94"/>
                  </a:cubicBezTo>
                  <a:cubicBezTo>
                    <a:pt x="27" y="94"/>
                    <a:pt x="27" y="94"/>
                    <a:pt x="28" y="94"/>
                  </a:cubicBezTo>
                  <a:cubicBezTo>
                    <a:pt x="28" y="94"/>
                    <a:pt x="28" y="95"/>
                    <a:pt x="28" y="95"/>
                  </a:cubicBezTo>
                  <a:cubicBezTo>
                    <a:pt x="28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7"/>
                  </a:cubicBezTo>
                  <a:cubicBezTo>
                    <a:pt x="30" y="97"/>
                    <a:pt x="30" y="97"/>
                    <a:pt x="31" y="97"/>
                  </a:cubicBezTo>
                  <a:cubicBezTo>
                    <a:pt x="31" y="97"/>
                    <a:pt x="31" y="98"/>
                    <a:pt x="31" y="98"/>
                  </a:cubicBezTo>
                  <a:cubicBezTo>
                    <a:pt x="32" y="98"/>
                    <a:pt x="32" y="98"/>
                    <a:pt x="33" y="98"/>
                  </a:cubicBezTo>
                  <a:cubicBezTo>
                    <a:pt x="33" y="98"/>
                    <a:pt x="34" y="98"/>
                    <a:pt x="34" y="98"/>
                  </a:cubicBezTo>
                  <a:cubicBezTo>
                    <a:pt x="34" y="98"/>
                    <a:pt x="34" y="97"/>
                    <a:pt x="34" y="97"/>
                  </a:cubicBezTo>
                  <a:cubicBezTo>
                    <a:pt x="35" y="97"/>
                    <a:pt x="35" y="97"/>
                    <a:pt x="36" y="97"/>
                  </a:cubicBezTo>
                  <a:cubicBezTo>
                    <a:pt x="36" y="96"/>
                    <a:pt x="36" y="96"/>
                    <a:pt x="36" y="95"/>
                  </a:cubicBezTo>
                  <a:cubicBezTo>
                    <a:pt x="36" y="95"/>
                    <a:pt x="36" y="94"/>
                    <a:pt x="36" y="94"/>
                  </a:cubicBezTo>
                  <a:cubicBezTo>
                    <a:pt x="36" y="94"/>
                    <a:pt x="37" y="94"/>
                    <a:pt x="37" y="94"/>
                  </a:cubicBezTo>
                  <a:cubicBezTo>
                    <a:pt x="37" y="93"/>
                    <a:pt x="37" y="92"/>
                    <a:pt x="37" y="92"/>
                  </a:cubicBezTo>
                  <a:cubicBezTo>
                    <a:pt x="37" y="91"/>
                    <a:pt x="37" y="91"/>
                    <a:pt x="37" y="90"/>
                  </a:cubicBezTo>
                  <a:cubicBezTo>
                    <a:pt x="38" y="90"/>
                    <a:pt x="38" y="90"/>
                    <a:pt x="39" y="90"/>
                  </a:cubicBezTo>
                  <a:cubicBezTo>
                    <a:pt x="39" y="90"/>
                    <a:pt x="39" y="89"/>
                    <a:pt x="39" y="89"/>
                  </a:cubicBezTo>
                  <a:cubicBezTo>
                    <a:pt x="39" y="88"/>
                    <a:pt x="39" y="88"/>
                    <a:pt x="39" y="87"/>
                  </a:cubicBezTo>
                  <a:cubicBezTo>
                    <a:pt x="39" y="87"/>
                    <a:pt x="40" y="87"/>
                    <a:pt x="40" y="87"/>
                  </a:cubicBezTo>
                  <a:cubicBezTo>
                    <a:pt x="40" y="87"/>
                    <a:pt x="40" y="86"/>
                    <a:pt x="40" y="85"/>
                  </a:cubicBezTo>
                  <a:cubicBezTo>
                    <a:pt x="41" y="85"/>
                    <a:pt x="41" y="85"/>
                    <a:pt x="42" y="85"/>
                  </a:cubicBezTo>
                  <a:cubicBezTo>
                    <a:pt x="42" y="85"/>
                    <a:pt x="42" y="84"/>
                    <a:pt x="42" y="84"/>
                  </a:cubicBezTo>
                  <a:cubicBezTo>
                    <a:pt x="42" y="83"/>
                    <a:pt x="42" y="83"/>
                    <a:pt x="42" y="82"/>
                  </a:cubicBezTo>
                  <a:cubicBezTo>
                    <a:pt x="42" y="82"/>
                    <a:pt x="43" y="82"/>
                    <a:pt x="43" y="82"/>
                  </a:cubicBezTo>
                  <a:cubicBezTo>
                    <a:pt x="43" y="82"/>
                    <a:pt x="43" y="81"/>
                    <a:pt x="43" y="81"/>
                  </a:cubicBezTo>
                  <a:cubicBezTo>
                    <a:pt x="43" y="80"/>
                    <a:pt x="43" y="80"/>
                    <a:pt x="43" y="79"/>
                  </a:cubicBezTo>
                  <a:cubicBezTo>
                    <a:pt x="44" y="79"/>
                    <a:pt x="45" y="79"/>
                    <a:pt x="45" y="79"/>
                  </a:cubicBezTo>
                  <a:cubicBezTo>
                    <a:pt x="46" y="79"/>
                    <a:pt x="46" y="79"/>
                    <a:pt x="47" y="79"/>
                  </a:cubicBezTo>
                  <a:cubicBezTo>
                    <a:pt x="47" y="79"/>
                    <a:pt x="48" y="79"/>
                    <a:pt x="48" y="79"/>
                  </a:cubicBezTo>
                  <a:cubicBezTo>
                    <a:pt x="48" y="79"/>
                    <a:pt x="48" y="78"/>
                    <a:pt x="48" y="77"/>
                  </a:cubicBezTo>
                  <a:cubicBezTo>
                    <a:pt x="49" y="77"/>
                    <a:pt x="49" y="77"/>
                    <a:pt x="50" y="77"/>
                  </a:cubicBezTo>
                  <a:cubicBezTo>
                    <a:pt x="50" y="77"/>
                    <a:pt x="51" y="77"/>
                    <a:pt x="51" y="77"/>
                  </a:cubicBezTo>
                  <a:cubicBezTo>
                    <a:pt x="52" y="77"/>
                    <a:pt x="52" y="77"/>
                    <a:pt x="53" y="77"/>
                  </a:cubicBezTo>
                  <a:cubicBezTo>
                    <a:pt x="53" y="77"/>
                    <a:pt x="54" y="77"/>
                    <a:pt x="54" y="77"/>
                  </a:cubicBezTo>
                  <a:cubicBezTo>
                    <a:pt x="54" y="77"/>
                    <a:pt x="54" y="76"/>
                    <a:pt x="54" y="76"/>
                  </a:cubicBezTo>
                  <a:cubicBezTo>
                    <a:pt x="55" y="76"/>
                    <a:pt x="55" y="76"/>
                    <a:pt x="56" y="76"/>
                  </a:cubicBezTo>
                  <a:cubicBezTo>
                    <a:pt x="56" y="75"/>
                    <a:pt x="56" y="75"/>
                    <a:pt x="56" y="74"/>
                  </a:cubicBezTo>
                  <a:cubicBezTo>
                    <a:pt x="56" y="74"/>
                    <a:pt x="57" y="74"/>
                    <a:pt x="57" y="74"/>
                  </a:cubicBezTo>
                  <a:cubicBezTo>
                    <a:pt x="57" y="74"/>
                    <a:pt x="57" y="73"/>
                    <a:pt x="57" y="73"/>
                  </a:cubicBezTo>
                  <a:cubicBezTo>
                    <a:pt x="57" y="72"/>
                    <a:pt x="57" y="71"/>
                    <a:pt x="57" y="71"/>
                  </a:cubicBezTo>
                  <a:cubicBezTo>
                    <a:pt x="58" y="71"/>
                    <a:pt x="59" y="71"/>
                    <a:pt x="59" y="71"/>
                  </a:cubicBezTo>
                  <a:cubicBezTo>
                    <a:pt x="59" y="70"/>
                    <a:pt x="59" y="70"/>
                    <a:pt x="59" y="69"/>
                  </a:cubicBezTo>
                  <a:cubicBezTo>
                    <a:pt x="60" y="69"/>
                    <a:pt x="60" y="69"/>
                    <a:pt x="61" y="69"/>
                  </a:cubicBezTo>
                  <a:cubicBezTo>
                    <a:pt x="61" y="69"/>
                    <a:pt x="62" y="69"/>
                    <a:pt x="62" y="69"/>
                  </a:cubicBezTo>
                  <a:cubicBezTo>
                    <a:pt x="63" y="69"/>
                    <a:pt x="63" y="69"/>
                    <a:pt x="64" y="69"/>
                  </a:cubicBezTo>
                  <a:cubicBezTo>
                    <a:pt x="64" y="69"/>
                    <a:pt x="65" y="69"/>
                    <a:pt x="65" y="69"/>
                  </a:cubicBezTo>
                  <a:cubicBezTo>
                    <a:pt x="66" y="69"/>
                    <a:pt x="66" y="69"/>
                    <a:pt x="67" y="69"/>
                  </a:cubicBezTo>
                  <a:cubicBezTo>
                    <a:pt x="67" y="69"/>
                    <a:pt x="68" y="69"/>
                    <a:pt x="69" y="69"/>
                  </a:cubicBezTo>
                  <a:cubicBezTo>
                    <a:pt x="69" y="69"/>
                    <a:pt x="69" y="68"/>
                    <a:pt x="69" y="68"/>
                  </a:cubicBezTo>
                  <a:cubicBezTo>
                    <a:pt x="69" y="68"/>
                    <a:pt x="70" y="68"/>
                    <a:pt x="70" y="68"/>
                  </a:cubicBezTo>
                  <a:cubicBezTo>
                    <a:pt x="71" y="68"/>
                    <a:pt x="71" y="68"/>
                    <a:pt x="72" y="68"/>
                  </a:cubicBezTo>
                  <a:cubicBezTo>
                    <a:pt x="72" y="67"/>
                    <a:pt x="72" y="67"/>
                    <a:pt x="72" y="66"/>
                  </a:cubicBezTo>
                  <a:cubicBezTo>
                    <a:pt x="72" y="66"/>
                    <a:pt x="73" y="66"/>
                    <a:pt x="73" y="66"/>
                  </a:cubicBezTo>
                  <a:cubicBezTo>
                    <a:pt x="74" y="66"/>
                    <a:pt x="74" y="66"/>
                    <a:pt x="75" y="66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5" y="65"/>
                    <a:pt x="76" y="65"/>
                    <a:pt x="76" y="65"/>
                  </a:cubicBezTo>
                  <a:cubicBezTo>
                    <a:pt x="76" y="64"/>
                    <a:pt x="76" y="63"/>
                    <a:pt x="76" y="63"/>
                  </a:cubicBezTo>
                  <a:cubicBezTo>
                    <a:pt x="77" y="63"/>
                    <a:pt x="77" y="63"/>
                    <a:pt x="78" y="63"/>
                  </a:cubicBezTo>
                  <a:cubicBezTo>
                    <a:pt x="78" y="62"/>
                    <a:pt x="78" y="62"/>
                    <a:pt x="78" y="61"/>
                  </a:cubicBezTo>
                  <a:cubicBezTo>
                    <a:pt x="78" y="61"/>
                    <a:pt x="79" y="61"/>
                    <a:pt x="79" y="61"/>
                  </a:cubicBezTo>
                  <a:cubicBezTo>
                    <a:pt x="80" y="61"/>
                    <a:pt x="80" y="61"/>
                    <a:pt x="81" y="61"/>
                  </a:cubicBezTo>
                  <a:cubicBezTo>
                    <a:pt x="81" y="61"/>
                    <a:pt x="81" y="60"/>
                    <a:pt x="81" y="60"/>
                  </a:cubicBezTo>
                  <a:cubicBezTo>
                    <a:pt x="81" y="59"/>
                    <a:pt x="81" y="59"/>
                    <a:pt x="81" y="58"/>
                  </a:cubicBezTo>
                  <a:cubicBezTo>
                    <a:pt x="81" y="57"/>
                    <a:pt x="81" y="57"/>
                    <a:pt x="81" y="56"/>
                  </a:cubicBezTo>
                  <a:cubicBezTo>
                    <a:pt x="81" y="56"/>
                    <a:pt x="81" y="55"/>
                    <a:pt x="81" y="55"/>
                  </a:cubicBezTo>
                  <a:cubicBezTo>
                    <a:pt x="82" y="55"/>
                    <a:pt x="82" y="55"/>
                    <a:pt x="83" y="55"/>
                  </a:cubicBezTo>
                  <a:cubicBezTo>
                    <a:pt x="83" y="54"/>
                    <a:pt x="83" y="54"/>
                    <a:pt x="83" y="53"/>
                  </a:cubicBezTo>
                  <a:cubicBezTo>
                    <a:pt x="83" y="53"/>
                    <a:pt x="83" y="52"/>
                    <a:pt x="83" y="52"/>
                  </a:cubicBezTo>
                  <a:cubicBezTo>
                    <a:pt x="83" y="51"/>
                    <a:pt x="83" y="51"/>
                    <a:pt x="83" y="50"/>
                  </a:cubicBezTo>
                  <a:cubicBezTo>
                    <a:pt x="83" y="49"/>
                    <a:pt x="83" y="49"/>
                    <a:pt x="83" y="48"/>
                  </a:cubicBezTo>
                  <a:cubicBezTo>
                    <a:pt x="83" y="48"/>
                    <a:pt x="84" y="48"/>
                    <a:pt x="84" y="48"/>
                  </a:cubicBezTo>
                  <a:cubicBezTo>
                    <a:pt x="84" y="48"/>
                    <a:pt x="84" y="47"/>
                    <a:pt x="84" y="47"/>
                  </a:cubicBezTo>
                  <a:cubicBezTo>
                    <a:pt x="84" y="46"/>
                    <a:pt x="84" y="46"/>
                    <a:pt x="84" y="45"/>
                  </a:cubicBezTo>
                  <a:cubicBezTo>
                    <a:pt x="84" y="45"/>
                    <a:pt x="83" y="45"/>
                    <a:pt x="83" y="45"/>
                  </a:cubicBezTo>
                  <a:cubicBezTo>
                    <a:pt x="83" y="45"/>
                    <a:pt x="83" y="44"/>
                    <a:pt x="83" y="43"/>
                  </a:cubicBezTo>
                  <a:cubicBezTo>
                    <a:pt x="83" y="43"/>
                    <a:pt x="84" y="43"/>
                    <a:pt x="84" y="43"/>
                  </a:cubicBezTo>
                  <a:cubicBezTo>
                    <a:pt x="84" y="44"/>
                    <a:pt x="84" y="45"/>
                    <a:pt x="84" y="45"/>
                  </a:cubicBezTo>
                  <a:cubicBezTo>
                    <a:pt x="85" y="45"/>
                    <a:pt x="85" y="45"/>
                    <a:pt x="86" y="45"/>
                  </a:cubicBezTo>
                  <a:cubicBezTo>
                    <a:pt x="86" y="45"/>
                    <a:pt x="87" y="45"/>
                    <a:pt x="87" y="45"/>
                  </a:cubicBezTo>
                  <a:cubicBezTo>
                    <a:pt x="87" y="45"/>
                    <a:pt x="87" y="44"/>
                    <a:pt x="87" y="43"/>
                  </a:cubicBezTo>
                  <a:cubicBezTo>
                    <a:pt x="87" y="43"/>
                    <a:pt x="87" y="42"/>
                    <a:pt x="87" y="42"/>
                  </a:cubicBezTo>
                  <a:cubicBezTo>
                    <a:pt x="87" y="41"/>
                    <a:pt x="87" y="41"/>
                    <a:pt x="87" y="40"/>
                  </a:cubicBezTo>
                  <a:cubicBezTo>
                    <a:pt x="87" y="40"/>
                    <a:pt x="86" y="40"/>
                    <a:pt x="86" y="40"/>
                  </a:cubicBezTo>
                  <a:cubicBezTo>
                    <a:pt x="86" y="40"/>
                    <a:pt x="86" y="39"/>
                    <a:pt x="86" y="39"/>
                  </a:cubicBezTo>
                  <a:cubicBezTo>
                    <a:pt x="86" y="39"/>
                    <a:pt x="87" y="39"/>
                    <a:pt x="87" y="39"/>
                  </a:cubicBezTo>
                  <a:cubicBezTo>
                    <a:pt x="87" y="38"/>
                    <a:pt x="87" y="38"/>
                    <a:pt x="87" y="37"/>
                  </a:cubicBezTo>
                  <a:cubicBezTo>
                    <a:pt x="87" y="37"/>
                    <a:pt x="86" y="37"/>
                    <a:pt x="86" y="37"/>
                  </a:cubicBezTo>
                  <a:cubicBezTo>
                    <a:pt x="85" y="37"/>
                    <a:pt x="85" y="37"/>
                    <a:pt x="84" y="37"/>
                  </a:cubicBezTo>
                  <a:cubicBezTo>
                    <a:pt x="84" y="37"/>
                    <a:pt x="84" y="36"/>
                    <a:pt x="84" y="36"/>
                  </a:cubicBezTo>
                  <a:cubicBezTo>
                    <a:pt x="84" y="35"/>
                    <a:pt x="84" y="34"/>
                    <a:pt x="84" y="34"/>
                  </a:cubicBezTo>
                  <a:cubicBezTo>
                    <a:pt x="85" y="34"/>
                    <a:pt x="85" y="34"/>
                    <a:pt x="86" y="34"/>
                  </a:cubicBezTo>
                  <a:cubicBezTo>
                    <a:pt x="86" y="34"/>
                    <a:pt x="86" y="35"/>
                    <a:pt x="86" y="36"/>
                  </a:cubicBezTo>
                  <a:cubicBezTo>
                    <a:pt x="86" y="36"/>
                    <a:pt x="87" y="36"/>
                    <a:pt x="87" y="36"/>
                  </a:cubicBezTo>
                  <a:cubicBezTo>
                    <a:pt x="87" y="36"/>
                    <a:pt x="87" y="37"/>
                    <a:pt x="87" y="37"/>
                  </a:cubicBezTo>
                  <a:cubicBezTo>
                    <a:pt x="88" y="37"/>
                    <a:pt x="88" y="37"/>
                    <a:pt x="89" y="37"/>
                  </a:cubicBezTo>
                  <a:cubicBezTo>
                    <a:pt x="89" y="37"/>
                    <a:pt x="89" y="36"/>
                    <a:pt x="89" y="36"/>
                  </a:cubicBezTo>
                  <a:cubicBezTo>
                    <a:pt x="89" y="35"/>
                    <a:pt x="89" y="34"/>
                    <a:pt x="89" y="34"/>
                  </a:cubicBezTo>
                  <a:cubicBezTo>
                    <a:pt x="89" y="33"/>
                    <a:pt x="89" y="33"/>
                    <a:pt x="89" y="32"/>
                  </a:cubicBezTo>
                  <a:cubicBezTo>
                    <a:pt x="89" y="32"/>
                    <a:pt x="89" y="31"/>
                    <a:pt x="89" y="31"/>
                  </a:cubicBezTo>
                  <a:cubicBezTo>
                    <a:pt x="89" y="30"/>
                    <a:pt x="89" y="30"/>
                    <a:pt x="89" y="29"/>
                  </a:cubicBezTo>
                  <a:cubicBezTo>
                    <a:pt x="89" y="28"/>
                    <a:pt x="89" y="28"/>
                    <a:pt x="89" y="27"/>
                  </a:cubicBezTo>
                  <a:cubicBezTo>
                    <a:pt x="88" y="27"/>
                    <a:pt x="88" y="27"/>
                    <a:pt x="87" y="27"/>
                  </a:cubicBezTo>
                  <a:cubicBezTo>
                    <a:pt x="87" y="27"/>
                    <a:pt x="86" y="27"/>
                    <a:pt x="86" y="27"/>
                  </a:cubicBezTo>
                  <a:cubicBezTo>
                    <a:pt x="86" y="27"/>
                    <a:pt x="86" y="26"/>
                    <a:pt x="86" y="26"/>
                  </a:cubicBezTo>
                  <a:cubicBezTo>
                    <a:pt x="86" y="26"/>
                    <a:pt x="87" y="26"/>
                    <a:pt x="87" y="26"/>
                  </a:cubicBezTo>
                  <a:cubicBezTo>
                    <a:pt x="87" y="25"/>
                    <a:pt x="87" y="25"/>
                    <a:pt x="87" y="24"/>
                  </a:cubicBezTo>
                  <a:cubicBezTo>
                    <a:pt x="88" y="24"/>
                    <a:pt x="88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1"/>
                  </a:cubicBezTo>
                  <a:cubicBezTo>
                    <a:pt x="90" y="20"/>
                    <a:pt x="90" y="20"/>
                    <a:pt x="90" y="19"/>
                  </a:cubicBezTo>
                  <a:cubicBezTo>
                    <a:pt x="91" y="19"/>
                    <a:pt x="91" y="19"/>
                    <a:pt x="92" y="19"/>
                  </a:cubicBezTo>
                  <a:cubicBezTo>
                    <a:pt x="92" y="19"/>
                    <a:pt x="92" y="18"/>
                    <a:pt x="92" y="18"/>
                  </a:cubicBezTo>
                  <a:cubicBezTo>
                    <a:pt x="93" y="18"/>
                    <a:pt x="93" y="18"/>
                    <a:pt x="94" y="18"/>
                  </a:cubicBezTo>
                  <a:cubicBezTo>
                    <a:pt x="94" y="18"/>
                    <a:pt x="95" y="18"/>
                    <a:pt x="95" y="18"/>
                  </a:cubicBezTo>
                  <a:cubicBezTo>
                    <a:pt x="95" y="17"/>
                    <a:pt x="95" y="17"/>
                    <a:pt x="95" y="16"/>
                  </a:cubicBezTo>
                  <a:cubicBezTo>
                    <a:pt x="96" y="16"/>
                    <a:pt x="96" y="16"/>
                    <a:pt x="97" y="16"/>
                  </a:cubicBezTo>
                  <a:cubicBezTo>
                    <a:pt x="97" y="16"/>
                    <a:pt x="97" y="15"/>
                    <a:pt x="97" y="14"/>
                  </a:cubicBezTo>
                  <a:cubicBezTo>
                    <a:pt x="97" y="14"/>
                    <a:pt x="98" y="14"/>
                    <a:pt x="98" y="14"/>
                  </a:cubicBezTo>
                  <a:cubicBezTo>
                    <a:pt x="99" y="14"/>
                    <a:pt x="99" y="14"/>
                    <a:pt x="100" y="14"/>
                  </a:cubicBezTo>
                  <a:cubicBezTo>
                    <a:pt x="100" y="14"/>
                    <a:pt x="100" y="13"/>
                    <a:pt x="100" y="13"/>
                  </a:cubicBezTo>
                  <a:cubicBezTo>
                    <a:pt x="99" y="13"/>
                    <a:pt x="99" y="13"/>
                    <a:pt x="98" y="13"/>
                  </a:cubicBezTo>
                  <a:cubicBezTo>
                    <a:pt x="98" y="12"/>
                    <a:pt x="98" y="12"/>
                    <a:pt x="98" y="11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6" y="11"/>
                    <a:pt x="96" y="11"/>
                    <a:pt x="95" y="11"/>
                  </a:cubicBezTo>
                  <a:cubicBezTo>
                    <a:pt x="95" y="11"/>
                    <a:pt x="94" y="11"/>
                    <a:pt x="94" y="11"/>
                  </a:cubicBezTo>
                  <a:cubicBezTo>
                    <a:pt x="93" y="11"/>
                    <a:pt x="93" y="11"/>
                    <a:pt x="92" y="11"/>
                  </a:cubicBezTo>
                  <a:cubicBezTo>
                    <a:pt x="91" y="11"/>
                    <a:pt x="91" y="11"/>
                    <a:pt x="90" y="11"/>
                  </a:cubicBezTo>
                  <a:cubicBezTo>
                    <a:pt x="90" y="12"/>
                    <a:pt x="90" y="12"/>
                    <a:pt x="90" y="13"/>
                  </a:cubicBezTo>
                  <a:cubicBezTo>
                    <a:pt x="90" y="13"/>
                    <a:pt x="89" y="13"/>
                    <a:pt x="89" y="13"/>
                  </a:cubicBezTo>
                  <a:cubicBezTo>
                    <a:pt x="89" y="12"/>
                    <a:pt x="89" y="12"/>
                    <a:pt x="89" y="11"/>
                  </a:cubicBezTo>
                  <a:cubicBezTo>
                    <a:pt x="89" y="11"/>
                    <a:pt x="89" y="10"/>
                    <a:pt x="89" y="10"/>
                  </a:cubicBezTo>
                  <a:cubicBezTo>
                    <a:pt x="88" y="10"/>
                    <a:pt x="88" y="10"/>
                    <a:pt x="87" y="10"/>
                  </a:cubicBezTo>
                  <a:cubicBezTo>
                    <a:pt x="87" y="10"/>
                    <a:pt x="86" y="10"/>
                    <a:pt x="86" y="10"/>
                  </a:cubicBezTo>
                  <a:cubicBezTo>
                    <a:pt x="86" y="10"/>
                    <a:pt x="86" y="11"/>
                    <a:pt x="86" y="11"/>
                  </a:cubicBezTo>
                  <a:cubicBezTo>
                    <a:pt x="85" y="11"/>
                    <a:pt x="85" y="11"/>
                    <a:pt x="84" y="11"/>
                  </a:cubicBezTo>
                  <a:cubicBezTo>
                    <a:pt x="84" y="11"/>
                    <a:pt x="84" y="10"/>
                    <a:pt x="84" y="10"/>
                  </a:cubicBezTo>
                  <a:cubicBezTo>
                    <a:pt x="84" y="9"/>
                    <a:pt x="84" y="9"/>
                    <a:pt x="84" y="8"/>
                  </a:cubicBezTo>
                  <a:cubicBezTo>
                    <a:pt x="84" y="8"/>
                    <a:pt x="83" y="8"/>
                    <a:pt x="83" y="8"/>
                  </a:cubicBezTo>
                  <a:cubicBezTo>
                    <a:pt x="83" y="8"/>
                    <a:pt x="83" y="7"/>
                    <a:pt x="83" y="7"/>
                  </a:cubicBezTo>
                  <a:cubicBezTo>
                    <a:pt x="82" y="7"/>
                    <a:pt x="82" y="7"/>
                    <a:pt x="81" y="7"/>
                  </a:cubicBezTo>
                  <a:cubicBezTo>
                    <a:pt x="81" y="6"/>
                    <a:pt x="81" y="5"/>
                    <a:pt x="81" y="5"/>
                  </a:cubicBezTo>
                  <a:cubicBezTo>
                    <a:pt x="80" y="5"/>
                    <a:pt x="80" y="5"/>
                    <a:pt x="79" y="5"/>
                  </a:cubicBezTo>
                  <a:cubicBezTo>
                    <a:pt x="79" y="4"/>
                    <a:pt x="79" y="4"/>
                    <a:pt x="79" y="3"/>
                  </a:cubicBezTo>
                  <a:cubicBezTo>
                    <a:pt x="79" y="3"/>
                    <a:pt x="78" y="3"/>
                    <a:pt x="78" y="3"/>
                  </a:cubicBezTo>
                  <a:cubicBezTo>
                    <a:pt x="78" y="3"/>
                    <a:pt x="78" y="2"/>
                    <a:pt x="78" y="2"/>
                  </a:cubicBezTo>
                  <a:cubicBezTo>
                    <a:pt x="77" y="2"/>
                    <a:pt x="77" y="2"/>
                    <a:pt x="76" y="2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8" y="0"/>
                    <a:pt x="6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4" y="0"/>
                  </a:cubicBezTo>
                  <a:cubicBezTo>
                    <a:pt x="63" y="0"/>
                    <a:pt x="63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cubicBezTo>
                    <a:pt x="60" y="0"/>
                    <a:pt x="60" y="0"/>
                    <a:pt x="59" y="0"/>
                  </a:cubicBezTo>
                  <a:cubicBezTo>
                    <a:pt x="59" y="0"/>
                    <a:pt x="58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6" y="1"/>
                    <a:pt x="56" y="1"/>
                    <a:pt x="56" y="2"/>
                  </a:cubicBezTo>
                  <a:cubicBezTo>
                    <a:pt x="55" y="2"/>
                    <a:pt x="55" y="2"/>
                    <a:pt x="54" y="2"/>
                  </a:cubicBezTo>
                  <a:cubicBezTo>
                    <a:pt x="54" y="1"/>
                    <a:pt x="54" y="1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48" y="1"/>
                    <a:pt x="48" y="1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7" y="3"/>
                    <a:pt x="47" y="3"/>
                  </a:cubicBezTo>
                  <a:cubicBezTo>
                    <a:pt x="47" y="3"/>
                    <a:pt x="48" y="3"/>
                    <a:pt x="48" y="3"/>
                  </a:cubicBezTo>
                  <a:cubicBezTo>
                    <a:pt x="49" y="3"/>
                    <a:pt x="49" y="3"/>
                    <a:pt x="50" y="3"/>
                  </a:cubicBezTo>
                  <a:cubicBezTo>
                    <a:pt x="50" y="4"/>
                    <a:pt x="50" y="4"/>
                    <a:pt x="50" y="5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6"/>
                    <a:pt x="48" y="7"/>
                  </a:cubicBezTo>
                  <a:cubicBezTo>
                    <a:pt x="48" y="7"/>
                    <a:pt x="47" y="7"/>
                    <a:pt x="47" y="7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7" y="4"/>
                    <a:pt x="47" y="4"/>
                    <a:pt x="47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4" y="3"/>
                    <a:pt x="43" y="3"/>
                  </a:cubicBezTo>
                  <a:cubicBezTo>
                    <a:pt x="43" y="3"/>
                    <a:pt x="42" y="3"/>
                    <a:pt x="42" y="3"/>
                  </a:cubicBezTo>
                  <a:cubicBezTo>
                    <a:pt x="42" y="3"/>
                    <a:pt x="42" y="2"/>
                    <a:pt x="42" y="2"/>
                  </a:cubicBezTo>
                  <a:cubicBezTo>
                    <a:pt x="41" y="2"/>
                    <a:pt x="41" y="2"/>
                    <a:pt x="40" y="2"/>
                  </a:cubicBezTo>
                  <a:cubicBezTo>
                    <a:pt x="40" y="2"/>
                    <a:pt x="39" y="2"/>
                    <a:pt x="39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6" y="2"/>
                    <a:pt x="36" y="3"/>
                    <a:pt x="36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2"/>
                    <a:pt x="34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8" y="2"/>
                    <a:pt x="28" y="2"/>
                  </a:cubicBezTo>
                  <a:cubicBezTo>
                    <a:pt x="27" y="2"/>
                    <a:pt x="27" y="2"/>
                    <a:pt x="26" y="2"/>
                  </a:cubicBezTo>
                  <a:cubicBezTo>
                    <a:pt x="26" y="2"/>
                    <a:pt x="25" y="2"/>
                    <a:pt x="25" y="2"/>
                  </a:cubicBezTo>
                  <a:cubicBezTo>
                    <a:pt x="24" y="2"/>
                    <a:pt x="24" y="2"/>
                    <a:pt x="23" y="2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0" y="3"/>
                    <a:pt x="20" y="3"/>
                  </a:cubicBezTo>
                  <a:close/>
                  <a:moveTo>
                    <a:pt x="78" y="10"/>
                  </a:moveTo>
                  <a:cubicBezTo>
                    <a:pt x="78" y="9"/>
                    <a:pt x="78" y="9"/>
                    <a:pt x="78" y="8"/>
                  </a:cubicBezTo>
                  <a:cubicBezTo>
                    <a:pt x="78" y="8"/>
                    <a:pt x="79" y="8"/>
                    <a:pt x="79" y="8"/>
                  </a:cubicBezTo>
                  <a:cubicBezTo>
                    <a:pt x="79" y="9"/>
                    <a:pt x="79" y="9"/>
                    <a:pt x="79" y="10"/>
                  </a:cubicBezTo>
                  <a:cubicBezTo>
                    <a:pt x="79" y="10"/>
                    <a:pt x="79" y="11"/>
                    <a:pt x="79" y="11"/>
                  </a:cubicBezTo>
                  <a:cubicBezTo>
                    <a:pt x="79" y="11"/>
                    <a:pt x="78" y="11"/>
                    <a:pt x="78" y="11"/>
                  </a:cubicBezTo>
                  <a:cubicBezTo>
                    <a:pt x="78" y="11"/>
                    <a:pt x="78" y="10"/>
                    <a:pt x="78" y="10"/>
                  </a:cubicBezTo>
                  <a:close/>
                  <a:moveTo>
                    <a:pt x="75" y="50"/>
                  </a:moveTo>
                  <a:cubicBezTo>
                    <a:pt x="75" y="49"/>
                    <a:pt x="75" y="49"/>
                    <a:pt x="75" y="48"/>
                  </a:cubicBezTo>
                  <a:cubicBezTo>
                    <a:pt x="75" y="48"/>
                    <a:pt x="76" y="48"/>
                    <a:pt x="76" y="48"/>
                  </a:cubicBezTo>
                  <a:cubicBezTo>
                    <a:pt x="76" y="48"/>
                    <a:pt x="76" y="47"/>
                    <a:pt x="76" y="47"/>
                  </a:cubicBezTo>
                  <a:cubicBezTo>
                    <a:pt x="77" y="47"/>
                    <a:pt x="77" y="47"/>
                    <a:pt x="78" y="47"/>
                  </a:cubicBezTo>
                  <a:cubicBezTo>
                    <a:pt x="78" y="47"/>
                    <a:pt x="78" y="48"/>
                    <a:pt x="78" y="48"/>
                  </a:cubicBezTo>
                  <a:cubicBezTo>
                    <a:pt x="78" y="49"/>
                    <a:pt x="78" y="49"/>
                    <a:pt x="78" y="50"/>
                  </a:cubicBezTo>
                  <a:cubicBezTo>
                    <a:pt x="77" y="50"/>
                    <a:pt x="77" y="50"/>
                    <a:pt x="76" y="50"/>
                  </a:cubicBezTo>
                  <a:cubicBezTo>
                    <a:pt x="76" y="51"/>
                    <a:pt x="76" y="51"/>
                    <a:pt x="76" y="52"/>
                  </a:cubicBezTo>
                  <a:cubicBezTo>
                    <a:pt x="76" y="52"/>
                    <a:pt x="75" y="52"/>
                    <a:pt x="75" y="52"/>
                  </a:cubicBezTo>
                  <a:cubicBezTo>
                    <a:pt x="75" y="51"/>
                    <a:pt x="75" y="51"/>
                    <a:pt x="75" y="50"/>
                  </a:cubicBezTo>
                  <a:close/>
                  <a:moveTo>
                    <a:pt x="73" y="58"/>
                  </a:moveTo>
                  <a:cubicBezTo>
                    <a:pt x="74" y="58"/>
                    <a:pt x="74" y="58"/>
                    <a:pt x="75" y="58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4" y="60"/>
                    <a:pt x="74" y="60"/>
                    <a:pt x="73" y="60"/>
                  </a:cubicBezTo>
                  <a:cubicBezTo>
                    <a:pt x="73" y="60"/>
                    <a:pt x="72" y="60"/>
                    <a:pt x="72" y="60"/>
                  </a:cubicBezTo>
                  <a:cubicBezTo>
                    <a:pt x="72" y="59"/>
                    <a:pt x="72" y="59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lose/>
                  <a:moveTo>
                    <a:pt x="70" y="8"/>
                  </a:moveTo>
                  <a:cubicBezTo>
                    <a:pt x="71" y="8"/>
                    <a:pt x="71" y="8"/>
                    <a:pt x="72" y="8"/>
                  </a:cubicBezTo>
                  <a:cubicBezTo>
                    <a:pt x="72" y="9"/>
                    <a:pt x="72" y="9"/>
                    <a:pt x="72" y="10"/>
                  </a:cubicBezTo>
                  <a:cubicBezTo>
                    <a:pt x="71" y="10"/>
                    <a:pt x="71" y="10"/>
                    <a:pt x="70" y="10"/>
                  </a:cubicBezTo>
                  <a:cubicBezTo>
                    <a:pt x="70" y="9"/>
                    <a:pt x="70" y="9"/>
                    <a:pt x="70" y="8"/>
                  </a:cubicBezTo>
                  <a:close/>
                  <a:moveTo>
                    <a:pt x="23" y="52"/>
                  </a:moveTo>
                  <a:cubicBezTo>
                    <a:pt x="23" y="51"/>
                    <a:pt x="23" y="51"/>
                    <a:pt x="23" y="50"/>
                  </a:cubicBezTo>
                  <a:cubicBezTo>
                    <a:pt x="24" y="50"/>
                    <a:pt x="24" y="50"/>
                    <a:pt x="25" y="50"/>
                  </a:cubicBezTo>
                  <a:cubicBezTo>
                    <a:pt x="25" y="51"/>
                    <a:pt x="25" y="51"/>
                    <a:pt x="25" y="52"/>
                  </a:cubicBezTo>
                  <a:cubicBezTo>
                    <a:pt x="25" y="52"/>
                    <a:pt x="25" y="53"/>
                    <a:pt x="25" y="53"/>
                  </a:cubicBezTo>
                  <a:cubicBezTo>
                    <a:pt x="24" y="53"/>
                    <a:pt x="24" y="53"/>
                    <a:pt x="23" y="53"/>
                  </a:cubicBezTo>
                  <a:cubicBezTo>
                    <a:pt x="23" y="53"/>
                    <a:pt x="23" y="52"/>
                    <a:pt x="23" y="5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5" name="Freeform 41082"/>
            <p:cNvSpPr>
              <a:spLocks/>
            </p:cNvSpPr>
            <p:nvPr/>
          </p:nvSpPr>
          <p:spPr bwMode="auto">
            <a:xfrm>
              <a:off x="4108" y="982"/>
              <a:ext cx="3" cy="2"/>
            </a:xfrm>
            <a:custGeom>
              <a:avLst/>
              <a:gdLst>
                <a:gd name="T0" fmla="*/ 0 w 2"/>
                <a:gd name="T1" fmla="*/ 2 h 1"/>
                <a:gd name="T2" fmla="*/ 3 w 2"/>
                <a:gd name="T3" fmla="*/ 2 h 1"/>
                <a:gd name="T4" fmla="*/ 3 w 2"/>
                <a:gd name="T5" fmla="*/ 0 h 1"/>
                <a:gd name="T6" fmla="*/ 0 w 2"/>
                <a:gd name="T7" fmla="*/ 0 h 1"/>
                <a:gd name="T8" fmla="*/ 0 w 2"/>
                <a:gd name="T9" fmla="*/ 2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6" name="Freeform 41083"/>
            <p:cNvSpPr>
              <a:spLocks/>
            </p:cNvSpPr>
            <p:nvPr/>
          </p:nvSpPr>
          <p:spPr bwMode="auto">
            <a:xfrm>
              <a:off x="3789" y="993"/>
              <a:ext cx="9" cy="8"/>
            </a:xfrm>
            <a:custGeom>
              <a:avLst/>
              <a:gdLst>
                <a:gd name="T0" fmla="*/ 0 w 5"/>
                <a:gd name="T1" fmla="*/ 3 h 5"/>
                <a:gd name="T2" fmla="*/ 0 w 5"/>
                <a:gd name="T3" fmla="*/ 5 h 5"/>
                <a:gd name="T4" fmla="*/ 0 w 5"/>
                <a:gd name="T5" fmla="*/ 8 h 5"/>
                <a:gd name="T6" fmla="*/ 4 w 5"/>
                <a:gd name="T7" fmla="*/ 8 h 5"/>
                <a:gd name="T8" fmla="*/ 7 w 5"/>
                <a:gd name="T9" fmla="*/ 8 h 5"/>
                <a:gd name="T10" fmla="*/ 7 w 5"/>
                <a:gd name="T11" fmla="*/ 5 h 5"/>
                <a:gd name="T12" fmla="*/ 9 w 5"/>
                <a:gd name="T13" fmla="*/ 5 h 5"/>
                <a:gd name="T14" fmla="*/ 9 w 5"/>
                <a:gd name="T15" fmla="*/ 3 h 5"/>
                <a:gd name="T16" fmla="*/ 9 w 5"/>
                <a:gd name="T17" fmla="*/ 0 h 5"/>
                <a:gd name="T18" fmla="*/ 7 w 5"/>
                <a:gd name="T19" fmla="*/ 0 h 5"/>
                <a:gd name="T20" fmla="*/ 4 w 5"/>
                <a:gd name="T21" fmla="*/ 0 h 5"/>
                <a:gd name="T22" fmla="*/ 4 w 5"/>
                <a:gd name="T23" fmla="*/ 3 h 5"/>
                <a:gd name="T24" fmla="*/ 0 w 5"/>
                <a:gd name="T25" fmla="*/ 3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7" name="Freeform 41084"/>
            <p:cNvSpPr>
              <a:spLocks/>
            </p:cNvSpPr>
            <p:nvPr/>
          </p:nvSpPr>
          <p:spPr bwMode="auto">
            <a:xfrm>
              <a:off x="3802" y="998"/>
              <a:ext cx="5" cy="9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4 h 5"/>
                <a:gd name="T4" fmla="*/ 0 w 3"/>
                <a:gd name="T5" fmla="*/ 7 h 5"/>
                <a:gd name="T6" fmla="*/ 0 w 3"/>
                <a:gd name="T7" fmla="*/ 9 h 5"/>
                <a:gd name="T8" fmla="*/ 2 w 3"/>
                <a:gd name="T9" fmla="*/ 9 h 5"/>
                <a:gd name="T10" fmla="*/ 2 w 3"/>
                <a:gd name="T11" fmla="*/ 7 h 5"/>
                <a:gd name="T12" fmla="*/ 5 w 3"/>
                <a:gd name="T13" fmla="*/ 7 h 5"/>
                <a:gd name="T14" fmla="*/ 5 w 3"/>
                <a:gd name="T15" fmla="*/ 4 h 5"/>
                <a:gd name="T16" fmla="*/ 5 w 3"/>
                <a:gd name="T17" fmla="*/ 0 h 5"/>
                <a:gd name="T18" fmla="*/ 2 w 3"/>
                <a:gd name="T19" fmla="*/ 0 h 5"/>
                <a:gd name="T20" fmla="*/ 0 w 3"/>
                <a:gd name="T21" fmla="*/ 0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8" name="Freeform 41085"/>
            <p:cNvSpPr>
              <a:spLocks/>
            </p:cNvSpPr>
            <p:nvPr/>
          </p:nvSpPr>
          <p:spPr bwMode="auto">
            <a:xfrm>
              <a:off x="3990" y="996"/>
              <a:ext cx="34" cy="23"/>
            </a:xfrm>
            <a:custGeom>
              <a:avLst/>
              <a:gdLst>
                <a:gd name="T0" fmla="*/ 2 w 20"/>
                <a:gd name="T1" fmla="*/ 16 h 13"/>
                <a:gd name="T2" fmla="*/ 5 w 20"/>
                <a:gd name="T3" fmla="*/ 16 h 13"/>
                <a:gd name="T4" fmla="*/ 5 w 20"/>
                <a:gd name="T5" fmla="*/ 19 h 13"/>
                <a:gd name="T6" fmla="*/ 7 w 20"/>
                <a:gd name="T7" fmla="*/ 19 h 13"/>
                <a:gd name="T8" fmla="*/ 10 w 20"/>
                <a:gd name="T9" fmla="*/ 19 h 13"/>
                <a:gd name="T10" fmla="*/ 10 w 20"/>
                <a:gd name="T11" fmla="*/ 23 h 13"/>
                <a:gd name="T12" fmla="*/ 12 w 20"/>
                <a:gd name="T13" fmla="*/ 23 h 13"/>
                <a:gd name="T14" fmla="*/ 15 w 20"/>
                <a:gd name="T15" fmla="*/ 23 h 13"/>
                <a:gd name="T16" fmla="*/ 19 w 20"/>
                <a:gd name="T17" fmla="*/ 23 h 13"/>
                <a:gd name="T18" fmla="*/ 20 w 20"/>
                <a:gd name="T19" fmla="*/ 23 h 13"/>
                <a:gd name="T20" fmla="*/ 24 w 20"/>
                <a:gd name="T21" fmla="*/ 23 h 13"/>
                <a:gd name="T22" fmla="*/ 24 w 20"/>
                <a:gd name="T23" fmla="*/ 19 h 13"/>
                <a:gd name="T24" fmla="*/ 26 w 20"/>
                <a:gd name="T25" fmla="*/ 19 h 13"/>
                <a:gd name="T26" fmla="*/ 29 w 20"/>
                <a:gd name="T27" fmla="*/ 19 h 13"/>
                <a:gd name="T28" fmla="*/ 31 w 20"/>
                <a:gd name="T29" fmla="*/ 19 h 13"/>
                <a:gd name="T30" fmla="*/ 31 w 20"/>
                <a:gd name="T31" fmla="*/ 18 h 13"/>
                <a:gd name="T32" fmla="*/ 31 w 20"/>
                <a:gd name="T33" fmla="*/ 16 h 13"/>
                <a:gd name="T34" fmla="*/ 34 w 20"/>
                <a:gd name="T35" fmla="*/ 16 h 13"/>
                <a:gd name="T36" fmla="*/ 34 w 20"/>
                <a:gd name="T37" fmla="*/ 14 h 13"/>
                <a:gd name="T38" fmla="*/ 34 w 20"/>
                <a:gd name="T39" fmla="*/ 11 h 13"/>
                <a:gd name="T40" fmla="*/ 34 w 20"/>
                <a:gd name="T41" fmla="*/ 9 h 13"/>
                <a:gd name="T42" fmla="*/ 34 w 20"/>
                <a:gd name="T43" fmla="*/ 5 h 13"/>
                <a:gd name="T44" fmla="*/ 31 w 20"/>
                <a:gd name="T45" fmla="*/ 5 h 13"/>
                <a:gd name="T46" fmla="*/ 31 w 20"/>
                <a:gd name="T47" fmla="*/ 2 h 13"/>
                <a:gd name="T48" fmla="*/ 31 w 20"/>
                <a:gd name="T49" fmla="*/ 0 h 13"/>
                <a:gd name="T50" fmla="*/ 29 w 20"/>
                <a:gd name="T51" fmla="*/ 0 h 13"/>
                <a:gd name="T52" fmla="*/ 26 w 20"/>
                <a:gd name="T53" fmla="*/ 0 h 13"/>
                <a:gd name="T54" fmla="*/ 24 w 20"/>
                <a:gd name="T55" fmla="*/ 0 h 13"/>
                <a:gd name="T56" fmla="*/ 20 w 20"/>
                <a:gd name="T57" fmla="*/ 0 h 13"/>
                <a:gd name="T58" fmla="*/ 20 w 20"/>
                <a:gd name="T59" fmla="*/ 2 h 13"/>
                <a:gd name="T60" fmla="*/ 19 w 20"/>
                <a:gd name="T61" fmla="*/ 2 h 13"/>
                <a:gd name="T62" fmla="*/ 15 w 20"/>
                <a:gd name="T63" fmla="*/ 2 h 13"/>
                <a:gd name="T64" fmla="*/ 15 w 20"/>
                <a:gd name="T65" fmla="*/ 0 h 13"/>
                <a:gd name="T66" fmla="*/ 12 w 20"/>
                <a:gd name="T67" fmla="*/ 0 h 13"/>
                <a:gd name="T68" fmla="*/ 12 w 20"/>
                <a:gd name="T69" fmla="*/ 2 h 13"/>
                <a:gd name="T70" fmla="*/ 10 w 20"/>
                <a:gd name="T71" fmla="*/ 2 h 13"/>
                <a:gd name="T72" fmla="*/ 7 w 20"/>
                <a:gd name="T73" fmla="*/ 2 h 13"/>
                <a:gd name="T74" fmla="*/ 7 w 20"/>
                <a:gd name="T75" fmla="*/ 0 h 13"/>
                <a:gd name="T76" fmla="*/ 5 w 20"/>
                <a:gd name="T77" fmla="*/ 0 h 13"/>
                <a:gd name="T78" fmla="*/ 2 w 20"/>
                <a:gd name="T79" fmla="*/ 0 h 13"/>
                <a:gd name="T80" fmla="*/ 2 w 20"/>
                <a:gd name="T81" fmla="*/ 2 h 13"/>
                <a:gd name="T82" fmla="*/ 0 w 20"/>
                <a:gd name="T83" fmla="*/ 2 h 13"/>
                <a:gd name="T84" fmla="*/ 0 w 20"/>
                <a:gd name="T85" fmla="*/ 5 h 13"/>
                <a:gd name="T86" fmla="*/ 0 w 20"/>
                <a:gd name="T87" fmla="*/ 9 h 13"/>
                <a:gd name="T88" fmla="*/ 0 w 20"/>
                <a:gd name="T89" fmla="*/ 11 h 13"/>
                <a:gd name="T90" fmla="*/ 2 w 20"/>
                <a:gd name="T91" fmla="*/ 11 h 13"/>
                <a:gd name="T92" fmla="*/ 2 w 20"/>
                <a:gd name="T93" fmla="*/ 14 h 13"/>
                <a:gd name="T94" fmla="*/ 2 w 20"/>
                <a:gd name="T95" fmla="*/ 16 h 1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" h="13">
                  <a:moveTo>
                    <a:pt x="1" y="9"/>
                  </a:move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7" y="13"/>
                    <a:pt x="7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13" y="13"/>
                    <a:pt x="13" y="13"/>
                    <a:pt x="14" y="13"/>
                  </a:cubicBezTo>
                  <a:cubicBezTo>
                    <a:pt x="14" y="12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6" y="11"/>
                    <a:pt x="16" y="11"/>
                    <a:pt x="17" y="11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4"/>
                    <a:pt x="20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8" y="3"/>
                    <a:pt x="18" y="2"/>
                    <a:pt x="18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9" name="Freeform 41086"/>
            <p:cNvSpPr>
              <a:spLocks/>
            </p:cNvSpPr>
            <p:nvPr/>
          </p:nvSpPr>
          <p:spPr bwMode="auto">
            <a:xfrm>
              <a:off x="3840" y="1019"/>
              <a:ext cx="2" cy="2"/>
            </a:xfrm>
            <a:custGeom>
              <a:avLst/>
              <a:gdLst>
                <a:gd name="T0" fmla="*/ 0 w 1"/>
                <a:gd name="T1" fmla="*/ 2 h 1"/>
                <a:gd name="T2" fmla="*/ 2 w 1"/>
                <a:gd name="T3" fmla="*/ 2 h 1"/>
                <a:gd name="T4" fmla="*/ 2 w 1"/>
                <a:gd name="T5" fmla="*/ 0 h 1"/>
                <a:gd name="T6" fmla="*/ 0 w 1"/>
                <a:gd name="T7" fmla="*/ 0 h 1"/>
                <a:gd name="T8" fmla="*/ 0 w 1"/>
                <a:gd name="T9" fmla="*/ 2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0" name="Freeform 41087"/>
            <p:cNvSpPr>
              <a:spLocks/>
            </p:cNvSpPr>
            <p:nvPr/>
          </p:nvSpPr>
          <p:spPr bwMode="auto">
            <a:xfrm>
              <a:off x="3788" y="1034"/>
              <a:ext cx="8" cy="9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2 w 5"/>
                <a:gd name="T5" fmla="*/ 4 h 5"/>
                <a:gd name="T6" fmla="*/ 0 w 5"/>
                <a:gd name="T7" fmla="*/ 4 h 5"/>
                <a:gd name="T8" fmla="*/ 0 w 5"/>
                <a:gd name="T9" fmla="*/ 7 h 5"/>
                <a:gd name="T10" fmla="*/ 2 w 5"/>
                <a:gd name="T11" fmla="*/ 7 h 5"/>
                <a:gd name="T12" fmla="*/ 2 w 5"/>
                <a:gd name="T13" fmla="*/ 9 h 5"/>
                <a:gd name="T14" fmla="*/ 5 w 5"/>
                <a:gd name="T15" fmla="*/ 9 h 5"/>
                <a:gd name="T16" fmla="*/ 5 w 5"/>
                <a:gd name="T17" fmla="*/ 7 h 5"/>
                <a:gd name="T18" fmla="*/ 8 w 5"/>
                <a:gd name="T19" fmla="*/ 7 h 5"/>
                <a:gd name="T20" fmla="*/ 8 w 5"/>
                <a:gd name="T21" fmla="*/ 4 h 5"/>
                <a:gd name="T22" fmla="*/ 5 w 5"/>
                <a:gd name="T23" fmla="*/ 4 h 5"/>
                <a:gd name="T24" fmla="*/ 5 w 5"/>
                <a:gd name="T25" fmla="*/ 0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1" name="Freeform 41088"/>
            <p:cNvSpPr>
              <a:spLocks/>
            </p:cNvSpPr>
            <p:nvPr/>
          </p:nvSpPr>
          <p:spPr bwMode="auto">
            <a:xfrm>
              <a:off x="4077" y="1148"/>
              <a:ext cx="7" cy="5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0 h 3"/>
                <a:gd name="T4" fmla="*/ 0 w 4"/>
                <a:gd name="T5" fmla="*/ 2 h 3"/>
                <a:gd name="T6" fmla="*/ 2 w 4"/>
                <a:gd name="T7" fmla="*/ 2 h 3"/>
                <a:gd name="T8" fmla="*/ 2 w 4"/>
                <a:gd name="T9" fmla="*/ 5 h 3"/>
                <a:gd name="T10" fmla="*/ 5 w 4"/>
                <a:gd name="T11" fmla="*/ 5 h 3"/>
                <a:gd name="T12" fmla="*/ 5 w 4"/>
                <a:gd name="T13" fmla="*/ 2 h 3"/>
                <a:gd name="T14" fmla="*/ 7 w 4"/>
                <a:gd name="T15" fmla="*/ 2 h 3"/>
                <a:gd name="T16" fmla="*/ 7 w 4"/>
                <a:gd name="T17" fmla="*/ 0 h 3"/>
                <a:gd name="T18" fmla="*/ 5 w 4"/>
                <a:gd name="T19" fmla="*/ 0 h 3"/>
                <a:gd name="T20" fmla="*/ 2 w 4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2" name="Freeform 41089"/>
            <p:cNvSpPr>
              <a:spLocks/>
            </p:cNvSpPr>
            <p:nvPr/>
          </p:nvSpPr>
          <p:spPr bwMode="auto">
            <a:xfrm>
              <a:off x="4098" y="1134"/>
              <a:ext cx="8" cy="19"/>
            </a:xfrm>
            <a:custGeom>
              <a:avLst/>
              <a:gdLst>
                <a:gd name="T0" fmla="*/ 5 w 5"/>
                <a:gd name="T1" fmla="*/ 5 h 11"/>
                <a:gd name="T2" fmla="*/ 5 w 5"/>
                <a:gd name="T3" fmla="*/ 3 h 11"/>
                <a:gd name="T4" fmla="*/ 5 w 5"/>
                <a:gd name="T5" fmla="*/ 0 h 11"/>
                <a:gd name="T6" fmla="*/ 3 w 5"/>
                <a:gd name="T7" fmla="*/ 0 h 11"/>
                <a:gd name="T8" fmla="*/ 3 w 5"/>
                <a:gd name="T9" fmla="*/ 3 h 11"/>
                <a:gd name="T10" fmla="*/ 3 w 5"/>
                <a:gd name="T11" fmla="*/ 5 h 11"/>
                <a:gd name="T12" fmla="*/ 3 w 5"/>
                <a:gd name="T13" fmla="*/ 9 h 11"/>
                <a:gd name="T14" fmla="*/ 3 w 5"/>
                <a:gd name="T15" fmla="*/ 10 h 11"/>
                <a:gd name="T16" fmla="*/ 0 w 5"/>
                <a:gd name="T17" fmla="*/ 10 h 11"/>
                <a:gd name="T18" fmla="*/ 0 w 5"/>
                <a:gd name="T19" fmla="*/ 14 h 11"/>
                <a:gd name="T20" fmla="*/ 0 w 5"/>
                <a:gd name="T21" fmla="*/ 16 h 11"/>
                <a:gd name="T22" fmla="*/ 0 w 5"/>
                <a:gd name="T23" fmla="*/ 19 h 11"/>
                <a:gd name="T24" fmla="*/ 3 w 5"/>
                <a:gd name="T25" fmla="*/ 19 h 11"/>
                <a:gd name="T26" fmla="*/ 5 w 5"/>
                <a:gd name="T27" fmla="*/ 19 h 11"/>
                <a:gd name="T28" fmla="*/ 8 w 5"/>
                <a:gd name="T29" fmla="*/ 19 h 11"/>
                <a:gd name="T30" fmla="*/ 8 w 5"/>
                <a:gd name="T31" fmla="*/ 16 h 11"/>
                <a:gd name="T32" fmla="*/ 8 w 5"/>
                <a:gd name="T33" fmla="*/ 14 h 11"/>
                <a:gd name="T34" fmla="*/ 8 w 5"/>
                <a:gd name="T35" fmla="*/ 10 h 11"/>
                <a:gd name="T36" fmla="*/ 8 w 5"/>
                <a:gd name="T37" fmla="*/ 9 h 11"/>
                <a:gd name="T38" fmla="*/ 5 w 5"/>
                <a:gd name="T39" fmla="*/ 9 h 11"/>
                <a:gd name="T40" fmla="*/ 5 w 5"/>
                <a:gd name="T41" fmla="*/ 5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3" name="Freeform 41090"/>
            <p:cNvSpPr>
              <a:spLocks/>
            </p:cNvSpPr>
            <p:nvPr/>
          </p:nvSpPr>
          <p:spPr bwMode="auto">
            <a:xfrm>
              <a:off x="4160" y="1167"/>
              <a:ext cx="14" cy="5"/>
            </a:xfrm>
            <a:custGeom>
              <a:avLst/>
              <a:gdLst>
                <a:gd name="T0" fmla="*/ 9 w 8"/>
                <a:gd name="T1" fmla="*/ 0 h 3"/>
                <a:gd name="T2" fmla="*/ 5 w 8"/>
                <a:gd name="T3" fmla="*/ 0 h 3"/>
                <a:gd name="T4" fmla="*/ 4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5 h 3"/>
                <a:gd name="T12" fmla="*/ 4 w 8"/>
                <a:gd name="T13" fmla="*/ 5 h 3"/>
                <a:gd name="T14" fmla="*/ 5 w 8"/>
                <a:gd name="T15" fmla="*/ 5 h 3"/>
                <a:gd name="T16" fmla="*/ 9 w 8"/>
                <a:gd name="T17" fmla="*/ 5 h 3"/>
                <a:gd name="T18" fmla="*/ 12 w 8"/>
                <a:gd name="T19" fmla="*/ 5 h 3"/>
                <a:gd name="T20" fmla="*/ 12 w 8"/>
                <a:gd name="T21" fmla="*/ 3 h 3"/>
                <a:gd name="T22" fmla="*/ 14 w 8"/>
                <a:gd name="T23" fmla="*/ 3 h 3"/>
                <a:gd name="T24" fmla="*/ 14 w 8"/>
                <a:gd name="T25" fmla="*/ 0 h 3"/>
                <a:gd name="T26" fmla="*/ 12 w 8"/>
                <a:gd name="T27" fmla="*/ 0 h 3"/>
                <a:gd name="T28" fmla="*/ 9 w 8"/>
                <a:gd name="T29" fmla="*/ 0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" h="3"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4" name="Freeform 41091"/>
            <p:cNvSpPr>
              <a:spLocks/>
            </p:cNvSpPr>
            <p:nvPr/>
          </p:nvSpPr>
          <p:spPr bwMode="auto">
            <a:xfrm>
              <a:off x="4010" y="1200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5" name="Freeform 41092"/>
            <p:cNvSpPr>
              <a:spLocks/>
            </p:cNvSpPr>
            <p:nvPr/>
          </p:nvSpPr>
          <p:spPr bwMode="auto">
            <a:xfrm>
              <a:off x="3751" y="1203"/>
              <a:ext cx="9" cy="4"/>
            </a:xfrm>
            <a:custGeom>
              <a:avLst/>
              <a:gdLst>
                <a:gd name="T0" fmla="*/ 7 w 5"/>
                <a:gd name="T1" fmla="*/ 4 h 2"/>
                <a:gd name="T2" fmla="*/ 9 w 5"/>
                <a:gd name="T3" fmla="*/ 4 h 2"/>
                <a:gd name="T4" fmla="*/ 9 w 5"/>
                <a:gd name="T5" fmla="*/ 0 h 2"/>
                <a:gd name="T6" fmla="*/ 7 w 5"/>
                <a:gd name="T7" fmla="*/ 0 h 2"/>
                <a:gd name="T8" fmla="*/ 4 w 5"/>
                <a:gd name="T9" fmla="*/ 0 h 2"/>
                <a:gd name="T10" fmla="*/ 0 w 5"/>
                <a:gd name="T11" fmla="*/ 0 h 2"/>
                <a:gd name="T12" fmla="*/ 0 w 5"/>
                <a:gd name="T13" fmla="*/ 4 h 2"/>
                <a:gd name="T14" fmla="*/ 4 w 5"/>
                <a:gd name="T15" fmla="*/ 4 h 2"/>
                <a:gd name="T16" fmla="*/ 7 w 5"/>
                <a:gd name="T17" fmla="*/ 4 h 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6" name="Freeform 41093"/>
            <p:cNvSpPr>
              <a:spLocks/>
            </p:cNvSpPr>
            <p:nvPr/>
          </p:nvSpPr>
          <p:spPr bwMode="auto">
            <a:xfrm>
              <a:off x="4000" y="1203"/>
              <a:ext cx="5" cy="4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4 h 2"/>
                <a:gd name="T4" fmla="*/ 2 w 3"/>
                <a:gd name="T5" fmla="*/ 4 h 2"/>
                <a:gd name="T6" fmla="*/ 5 w 3"/>
                <a:gd name="T7" fmla="*/ 4 h 2"/>
                <a:gd name="T8" fmla="*/ 5 w 3"/>
                <a:gd name="T9" fmla="*/ 0 h 2"/>
                <a:gd name="T10" fmla="*/ 2 w 3"/>
                <a:gd name="T11" fmla="*/ 0 h 2"/>
                <a:gd name="T12" fmla="*/ 0 w 3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7" name="Freeform 41094"/>
            <p:cNvSpPr>
              <a:spLocks/>
            </p:cNvSpPr>
            <p:nvPr/>
          </p:nvSpPr>
          <p:spPr bwMode="auto">
            <a:xfrm>
              <a:off x="3749" y="1212"/>
              <a:ext cx="6" cy="5"/>
            </a:xfrm>
            <a:custGeom>
              <a:avLst/>
              <a:gdLst>
                <a:gd name="T0" fmla="*/ 2 w 3"/>
                <a:gd name="T1" fmla="*/ 5 h 3"/>
                <a:gd name="T2" fmla="*/ 6 w 3"/>
                <a:gd name="T3" fmla="*/ 5 h 3"/>
                <a:gd name="T4" fmla="*/ 6 w 3"/>
                <a:gd name="T5" fmla="*/ 3 h 3"/>
                <a:gd name="T6" fmla="*/ 6 w 3"/>
                <a:gd name="T7" fmla="*/ 0 h 3"/>
                <a:gd name="T8" fmla="*/ 2 w 3"/>
                <a:gd name="T9" fmla="*/ 0 h 3"/>
                <a:gd name="T10" fmla="*/ 0 w 3"/>
                <a:gd name="T11" fmla="*/ 0 h 3"/>
                <a:gd name="T12" fmla="*/ 0 w 3"/>
                <a:gd name="T13" fmla="*/ 3 h 3"/>
                <a:gd name="T14" fmla="*/ 2 w 3"/>
                <a:gd name="T15" fmla="*/ 3 h 3"/>
                <a:gd name="T16" fmla="*/ 2 w 3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8" name="Freeform 41095"/>
            <p:cNvSpPr>
              <a:spLocks/>
            </p:cNvSpPr>
            <p:nvPr/>
          </p:nvSpPr>
          <p:spPr bwMode="auto">
            <a:xfrm>
              <a:off x="3760" y="1212"/>
              <a:ext cx="3" cy="4"/>
            </a:xfrm>
            <a:custGeom>
              <a:avLst/>
              <a:gdLst>
                <a:gd name="T0" fmla="*/ 0 w 2"/>
                <a:gd name="T1" fmla="*/ 4 h 2"/>
                <a:gd name="T2" fmla="*/ 3 w 2"/>
                <a:gd name="T3" fmla="*/ 4 h 2"/>
                <a:gd name="T4" fmla="*/ 3 w 2"/>
                <a:gd name="T5" fmla="*/ 0 h 2"/>
                <a:gd name="T6" fmla="*/ 0 w 2"/>
                <a:gd name="T7" fmla="*/ 0 h 2"/>
                <a:gd name="T8" fmla="*/ 0 w 2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9" name="Freeform 41096"/>
            <p:cNvSpPr>
              <a:spLocks/>
            </p:cNvSpPr>
            <p:nvPr/>
          </p:nvSpPr>
          <p:spPr bwMode="auto">
            <a:xfrm>
              <a:off x="3721" y="1221"/>
              <a:ext cx="44" cy="17"/>
            </a:xfrm>
            <a:custGeom>
              <a:avLst/>
              <a:gdLst>
                <a:gd name="T0" fmla="*/ 44 w 25"/>
                <a:gd name="T1" fmla="*/ 17 h 10"/>
                <a:gd name="T2" fmla="*/ 44 w 25"/>
                <a:gd name="T3" fmla="*/ 14 h 10"/>
                <a:gd name="T4" fmla="*/ 42 w 25"/>
                <a:gd name="T5" fmla="*/ 14 h 10"/>
                <a:gd name="T6" fmla="*/ 42 w 25"/>
                <a:gd name="T7" fmla="*/ 10 h 10"/>
                <a:gd name="T8" fmla="*/ 39 w 25"/>
                <a:gd name="T9" fmla="*/ 10 h 10"/>
                <a:gd name="T10" fmla="*/ 39 w 25"/>
                <a:gd name="T11" fmla="*/ 9 h 10"/>
                <a:gd name="T12" fmla="*/ 37 w 25"/>
                <a:gd name="T13" fmla="*/ 9 h 10"/>
                <a:gd name="T14" fmla="*/ 33 w 25"/>
                <a:gd name="T15" fmla="*/ 9 h 10"/>
                <a:gd name="T16" fmla="*/ 33 w 25"/>
                <a:gd name="T17" fmla="*/ 5 h 10"/>
                <a:gd name="T18" fmla="*/ 30 w 25"/>
                <a:gd name="T19" fmla="*/ 5 h 10"/>
                <a:gd name="T20" fmla="*/ 30 w 25"/>
                <a:gd name="T21" fmla="*/ 2 h 10"/>
                <a:gd name="T22" fmla="*/ 28 w 25"/>
                <a:gd name="T23" fmla="*/ 2 h 10"/>
                <a:gd name="T24" fmla="*/ 25 w 25"/>
                <a:gd name="T25" fmla="*/ 2 h 10"/>
                <a:gd name="T26" fmla="*/ 25 w 25"/>
                <a:gd name="T27" fmla="*/ 0 h 10"/>
                <a:gd name="T28" fmla="*/ 23 w 25"/>
                <a:gd name="T29" fmla="*/ 0 h 10"/>
                <a:gd name="T30" fmla="*/ 19 w 25"/>
                <a:gd name="T31" fmla="*/ 0 h 10"/>
                <a:gd name="T32" fmla="*/ 18 w 25"/>
                <a:gd name="T33" fmla="*/ 0 h 10"/>
                <a:gd name="T34" fmla="*/ 14 w 25"/>
                <a:gd name="T35" fmla="*/ 0 h 10"/>
                <a:gd name="T36" fmla="*/ 12 w 25"/>
                <a:gd name="T37" fmla="*/ 0 h 10"/>
                <a:gd name="T38" fmla="*/ 9 w 25"/>
                <a:gd name="T39" fmla="*/ 0 h 10"/>
                <a:gd name="T40" fmla="*/ 5 w 25"/>
                <a:gd name="T41" fmla="*/ 0 h 10"/>
                <a:gd name="T42" fmla="*/ 5 w 25"/>
                <a:gd name="T43" fmla="*/ 2 h 10"/>
                <a:gd name="T44" fmla="*/ 4 w 25"/>
                <a:gd name="T45" fmla="*/ 2 h 10"/>
                <a:gd name="T46" fmla="*/ 0 w 25"/>
                <a:gd name="T47" fmla="*/ 2 h 10"/>
                <a:gd name="T48" fmla="*/ 0 w 25"/>
                <a:gd name="T49" fmla="*/ 5 h 10"/>
                <a:gd name="T50" fmla="*/ 4 w 25"/>
                <a:gd name="T51" fmla="*/ 5 h 10"/>
                <a:gd name="T52" fmla="*/ 5 w 25"/>
                <a:gd name="T53" fmla="*/ 5 h 10"/>
                <a:gd name="T54" fmla="*/ 9 w 25"/>
                <a:gd name="T55" fmla="*/ 5 h 10"/>
                <a:gd name="T56" fmla="*/ 9 w 25"/>
                <a:gd name="T57" fmla="*/ 9 h 10"/>
                <a:gd name="T58" fmla="*/ 12 w 25"/>
                <a:gd name="T59" fmla="*/ 9 h 10"/>
                <a:gd name="T60" fmla="*/ 12 w 25"/>
                <a:gd name="T61" fmla="*/ 5 h 10"/>
                <a:gd name="T62" fmla="*/ 14 w 25"/>
                <a:gd name="T63" fmla="*/ 5 h 10"/>
                <a:gd name="T64" fmla="*/ 18 w 25"/>
                <a:gd name="T65" fmla="*/ 5 h 10"/>
                <a:gd name="T66" fmla="*/ 18 w 25"/>
                <a:gd name="T67" fmla="*/ 9 h 10"/>
                <a:gd name="T68" fmla="*/ 19 w 25"/>
                <a:gd name="T69" fmla="*/ 9 h 10"/>
                <a:gd name="T70" fmla="*/ 23 w 25"/>
                <a:gd name="T71" fmla="*/ 9 h 10"/>
                <a:gd name="T72" fmla="*/ 25 w 25"/>
                <a:gd name="T73" fmla="*/ 9 h 10"/>
                <a:gd name="T74" fmla="*/ 25 w 25"/>
                <a:gd name="T75" fmla="*/ 10 h 10"/>
                <a:gd name="T76" fmla="*/ 28 w 25"/>
                <a:gd name="T77" fmla="*/ 10 h 10"/>
                <a:gd name="T78" fmla="*/ 28 w 25"/>
                <a:gd name="T79" fmla="*/ 14 h 10"/>
                <a:gd name="T80" fmla="*/ 28 w 25"/>
                <a:gd name="T81" fmla="*/ 17 h 10"/>
                <a:gd name="T82" fmla="*/ 30 w 25"/>
                <a:gd name="T83" fmla="*/ 17 h 10"/>
                <a:gd name="T84" fmla="*/ 30 w 25"/>
                <a:gd name="T85" fmla="*/ 17 h 10"/>
                <a:gd name="T86" fmla="*/ 33 w 25"/>
                <a:gd name="T87" fmla="*/ 17 h 10"/>
                <a:gd name="T88" fmla="*/ 37 w 25"/>
                <a:gd name="T89" fmla="*/ 17 h 10"/>
                <a:gd name="T90" fmla="*/ 39 w 25"/>
                <a:gd name="T91" fmla="*/ 17 h 10"/>
                <a:gd name="T92" fmla="*/ 42 w 25"/>
                <a:gd name="T93" fmla="*/ 17 h 10"/>
                <a:gd name="T94" fmla="*/ 44 w 25"/>
                <a:gd name="T95" fmla="*/ 17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5" h="10">
                  <a:moveTo>
                    <a:pt x="25" y="10"/>
                  </a:moveTo>
                  <a:cubicBezTo>
                    <a:pt x="25" y="9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4" y="5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20" y="10"/>
                    <a:pt x="20" y="10"/>
                    <a:pt x="21" y="10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23" y="10"/>
                    <a:pt x="23" y="10"/>
                    <a:pt x="24" y="10"/>
                  </a:cubicBezTo>
                  <a:cubicBezTo>
                    <a:pt x="24" y="10"/>
                    <a:pt x="25" y="10"/>
                    <a:pt x="25" y="1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0" name="Freeform 41097"/>
            <p:cNvSpPr>
              <a:spLocks/>
            </p:cNvSpPr>
            <p:nvPr/>
          </p:nvSpPr>
          <p:spPr bwMode="auto">
            <a:xfrm>
              <a:off x="3793" y="1243"/>
              <a:ext cx="9" cy="6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0 h 3"/>
                <a:gd name="T4" fmla="*/ 0 w 5"/>
                <a:gd name="T5" fmla="*/ 0 h 3"/>
                <a:gd name="T6" fmla="*/ 0 w 5"/>
                <a:gd name="T7" fmla="*/ 2 h 3"/>
                <a:gd name="T8" fmla="*/ 0 w 5"/>
                <a:gd name="T9" fmla="*/ 6 h 3"/>
                <a:gd name="T10" fmla="*/ 4 w 5"/>
                <a:gd name="T11" fmla="*/ 6 h 3"/>
                <a:gd name="T12" fmla="*/ 5 w 5"/>
                <a:gd name="T13" fmla="*/ 6 h 3"/>
                <a:gd name="T14" fmla="*/ 9 w 5"/>
                <a:gd name="T15" fmla="*/ 6 h 3"/>
                <a:gd name="T16" fmla="*/ 9 w 5"/>
                <a:gd name="T17" fmla="*/ 2 h 3"/>
                <a:gd name="T18" fmla="*/ 5 w 5"/>
                <a:gd name="T19" fmla="*/ 2 h 3"/>
                <a:gd name="T20" fmla="*/ 5 w 5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1" name="Freeform 41098"/>
            <p:cNvSpPr>
              <a:spLocks/>
            </p:cNvSpPr>
            <p:nvPr/>
          </p:nvSpPr>
          <p:spPr bwMode="auto">
            <a:xfrm>
              <a:off x="3746" y="1243"/>
              <a:ext cx="9" cy="6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0 h 3"/>
                <a:gd name="T4" fmla="*/ 0 w 5"/>
                <a:gd name="T5" fmla="*/ 2 h 3"/>
                <a:gd name="T6" fmla="*/ 4 w 5"/>
                <a:gd name="T7" fmla="*/ 2 h 3"/>
                <a:gd name="T8" fmla="*/ 4 w 5"/>
                <a:gd name="T9" fmla="*/ 6 h 3"/>
                <a:gd name="T10" fmla="*/ 5 w 5"/>
                <a:gd name="T11" fmla="*/ 6 h 3"/>
                <a:gd name="T12" fmla="*/ 9 w 5"/>
                <a:gd name="T13" fmla="*/ 6 h 3"/>
                <a:gd name="T14" fmla="*/ 9 w 5"/>
                <a:gd name="T15" fmla="*/ 2 h 3"/>
                <a:gd name="T16" fmla="*/ 9 w 5"/>
                <a:gd name="T17" fmla="*/ 0 h 3"/>
                <a:gd name="T18" fmla="*/ 5 w 5"/>
                <a:gd name="T19" fmla="*/ 0 h 3"/>
                <a:gd name="T20" fmla="*/ 4 w 5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2" name="Freeform 41099"/>
            <p:cNvSpPr>
              <a:spLocks/>
            </p:cNvSpPr>
            <p:nvPr/>
          </p:nvSpPr>
          <p:spPr bwMode="auto">
            <a:xfrm>
              <a:off x="3763" y="1231"/>
              <a:ext cx="25" cy="18"/>
            </a:xfrm>
            <a:custGeom>
              <a:avLst/>
              <a:gdLst>
                <a:gd name="T0" fmla="*/ 20 w 14"/>
                <a:gd name="T1" fmla="*/ 9 h 10"/>
                <a:gd name="T2" fmla="*/ 20 w 14"/>
                <a:gd name="T3" fmla="*/ 7 h 10"/>
                <a:gd name="T4" fmla="*/ 16 w 14"/>
                <a:gd name="T5" fmla="*/ 7 h 10"/>
                <a:gd name="T6" fmla="*/ 14 w 14"/>
                <a:gd name="T7" fmla="*/ 7 h 10"/>
                <a:gd name="T8" fmla="*/ 11 w 14"/>
                <a:gd name="T9" fmla="*/ 7 h 10"/>
                <a:gd name="T10" fmla="*/ 9 w 14"/>
                <a:gd name="T11" fmla="*/ 7 h 10"/>
                <a:gd name="T12" fmla="*/ 9 w 14"/>
                <a:gd name="T13" fmla="*/ 4 h 10"/>
                <a:gd name="T14" fmla="*/ 9 w 14"/>
                <a:gd name="T15" fmla="*/ 0 h 10"/>
                <a:gd name="T16" fmla="*/ 5 w 14"/>
                <a:gd name="T17" fmla="*/ 0 h 10"/>
                <a:gd name="T18" fmla="*/ 5 w 14"/>
                <a:gd name="T19" fmla="*/ 4 h 10"/>
                <a:gd name="T20" fmla="*/ 5 w 14"/>
                <a:gd name="T21" fmla="*/ 7 h 10"/>
                <a:gd name="T22" fmla="*/ 5 w 14"/>
                <a:gd name="T23" fmla="*/ 9 h 10"/>
                <a:gd name="T24" fmla="*/ 5 w 14"/>
                <a:gd name="T25" fmla="*/ 13 h 10"/>
                <a:gd name="T26" fmla="*/ 2 w 14"/>
                <a:gd name="T27" fmla="*/ 13 h 10"/>
                <a:gd name="T28" fmla="*/ 0 w 14"/>
                <a:gd name="T29" fmla="*/ 13 h 10"/>
                <a:gd name="T30" fmla="*/ 0 w 14"/>
                <a:gd name="T31" fmla="*/ 14 h 10"/>
                <a:gd name="T32" fmla="*/ 2 w 14"/>
                <a:gd name="T33" fmla="*/ 14 h 10"/>
                <a:gd name="T34" fmla="*/ 2 w 14"/>
                <a:gd name="T35" fmla="*/ 18 h 10"/>
                <a:gd name="T36" fmla="*/ 5 w 14"/>
                <a:gd name="T37" fmla="*/ 18 h 10"/>
                <a:gd name="T38" fmla="*/ 5 w 14"/>
                <a:gd name="T39" fmla="*/ 14 h 10"/>
                <a:gd name="T40" fmla="*/ 9 w 14"/>
                <a:gd name="T41" fmla="*/ 14 h 10"/>
                <a:gd name="T42" fmla="*/ 9 w 14"/>
                <a:gd name="T43" fmla="*/ 18 h 10"/>
                <a:gd name="T44" fmla="*/ 11 w 14"/>
                <a:gd name="T45" fmla="*/ 18 h 10"/>
                <a:gd name="T46" fmla="*/ 14 w 14"/>
                <a:gd name="T47" fmla="*/ 18 h 10"/>
                <a:gd name="T48" fmla="*/ 14 w 14"/>
                <a:gd name="T49" fmla="*/ 14 h 10"/>
                <a:gd name="T50" fmla="*/ 16 w 14"/>
                <a:gd name="T51" fmla="*/ 14 h 10"/>
                <a:gd name="T52" fmla="*/ 20 w 14"/>
                <a:gd name="T53" fmla="*/ 14 h 10"/>
                <a:gd name="T54" fmla="*/ 21 w 14"/>
                <a:gd name="T55" fmla="*/ 14 h 10"/>
                <a:gd name="T56" fmla="*/ 25 w 14"/>
                <a:gd name="T57" fmla="*/ 14 h 10"/>
                <a:gd name="T58" fmla="*/ 25 w 14"/>
                <a:gd name="T59" fmla="*/ 13 h 10"/>
                <a:gd name="T60" fmla="*/ 25 w 14"/>
                <a:gd name="T61" fmla="*/ 9 h 10"/>
                <a:gd name="T62" fmla="*/ 21 w 14"/>
                <a:gd name="T63" fmla="*/ 9 h 10"/>
                <a:gd name="T64" fmla="*/ 20 w 14"/>
                <a:gd name="T65" fmla="*/ 9 h 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" h="10">
                  <a:moveTo>
                    <a:pt x="11" y="5"/>
                  </a:moveTo>
                  <a:cubicBezTo>
                    <a:pt x="11" y="5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4" y="6"/>
                    <a:pt x="14" y="6"/>
                    <a:pt x="14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3" name="Freeform 41100"/>
            <p:cNvSpPr>
              <a:spLocks/>
            </p:cNvSpPr>
            <p:nvPr/>
          </p:nvSpPr>
          <p:spPr bwMode="auto">
            <a:xfrm>
              <a:off x="4449" y="1263"/>
              <a:ext cx="5" cy="8"/>
            </a:xfrm>
            <a:custGeom>
              <a:avLst/>
              <a:gdLst>
                <a:gd name="T0" fmla="*/ 3 w 3"/>
                <a:gd name="T1" fmla="*/ 3 h 5"/>
                <a:gd name="T2" fmla="*/ 0 w 3"/>
                <a:gd name="T3" fmla="*/ 3 h 5"/>
                <a:gd name="T4" fmla="*/ 0 w 3"/>
                <a:gd name="T5" fmla="*/ 5 h 5"/>
                <a:gd name="T6" fmla="*/ 3 w 3"/>
                <a:gd name="T7" fmla="*/ 5 h 5"/>
                <a:gd name="T8" fmla="*/ 3 w 3"/>
                <a:gd name="T9" fmla="*/ 8 h 5"/>
                <a:gd name="T10" fmla="*/ 5 w 3"/>
                <a:gd name="T11" fmla="*/ 8 h 5"/>
                <a:gd name="T12" fmla="*/ 5 w 3"/>
                <a:gd name="T13" fmla="*/ 5 h 5"/>
                <a:gd name="T14" fmla="*/ 5 w 3"/>
                <a:gd name="T15" fmla="*/ 3 h 5"/>
                <a:gd name="T16" fmla="*/ 5 w 3"/>
                <a:gd name="T17" fmla="*/ 0 h 5"/>
                <a:gd name="T18" fmla="*/ 3 w 3"/>
                <a:gd name="T19" fmla="*/ 0 h 5"/>
                <a:gd name="T20" fmla="*/ 3 w 3"/>
                <a:gd name="T21" fmla="*/ 3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4" name="Freeform 41101"/>
            <p:cNvSpPr>
              <a:spLocks/>
            </p:cNvSpPr>
            <p:nvPr/>
          </p:nvSpPr>
          <p:spPr bwMode="auto">
            <a:xfrm>
              <a:off x="4286" y="1271"/>
              <a:ext cx="5" cy="5"/>
            </a:xfrm>
            <a:custGeom>
              <a:avLst/>
              <a:gdLst>
                <a:gd name="T0" fmla="*/ 5 w 3"/>
                <a:gd name="T1" fmla="*/ 2 h 3"/>
                <a:gd name="T2" fmla="*/ 5 w 3"/>
                <a:gd name="T3" fmla="*/ 0 h 3"/>
                <a:gd name="T4" fmla="*/ 3 w 3"/>
                <a:gd name="T5" fmla="*/ 0 h 3"/>
                <a:gd name="T6" fmla="*/ 0 w 3"/>
                <a:gd name="T7" fmla="*/ 0 h 3"/>
                <a:gd name="T8" fmla="*/ 0 w 3"/>
                <a:gd name="T9" fmla="*/ 2 h 3"/>
                <a:gd name="T10" fmla="*/ 0 w 3"/>
                <a:gd name="T11" fmla="*/ 5 h 3"/>
                <a:gd name="T12" fmla="*/ 3 w 3"/>
                <a:gd name="T13" fmla="*/ 5 h 3"/>
                <a:gd name="T14" fmla="*/ 5 w 3"/>
                <a:gd name="T15" fmla="*/ 5 h 3"/>
                <a:gd name="T16" fmla="*/ 5 w 3"/>
                <a:gd name="T17" fmla="*/ 2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5" name="Freeform 41102"/>
            <p:cNvSpPr>
              <a:spLocks/>
            </p:cNvSpPr>
            <p:nvPr/>
          </p:nvSpPr>
          <p:spPr bwMode="auto">
            <a:xfrm>
              <a:off x="4367" y="1310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6" name="Freeform 41103"/>
            <p:cNvSpPr>
              <a:spLocks/>
            </p:cNvSpPr>
            <p:nvPr/>
          </p:nvSpPr>
          <p:spPr bwMode="auto">
            <a:xfrm>
              <a:off x="3683" y="1332"/>
              <a:ext cx="7" cy="7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4 h 4"/>
                <a:gd name="T4" fmla="*/ 4 w 4"/>
                <a:gd name="T5" fmla="*/ 4 h 4"/>
                <a:gd name="T6" fmla="*/ 4 w 4"/>
                <a:gd name="T7" fmla="*/ 7 h 4"/>
                <a:gd name="T8" fmla="*/ 7 w 4"/>
                <a:gd name="T9" fmla="*/ 7 h 4"/>
                <a:gd name="T10" fmla="*/ 7 w 4"/>
                <a:gd name="T11" fmla="*/ 4 h 4"/>
                <a:gd name="T12" fmla="*/ 7 w 4"/>
                <a:gd name="T13" fmla="*/ 0 h 4"/>
                <a:gd name="T14" fmla="*/ 4 w 4"/>
                <a:gd name="T15" fmla="*/ 0 h 4"/>
                <a:gd name="T16" fmla="*/ 0 w 4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7" name="Freeform 41104"/>
            <p:cNvSpPr>
              <a:spLocks/>
            </p:cNvSpPr>
            <p:nvPr/>
          </p:nvSpPr>
          <p:spPr bwMode="auto">
            <a:xfrm>
              <a:off x="4463" y="1299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8" name="Freeform 41105"/>
            <p:cNvSpPr>
              <a:spLocks noEditPoints="1"/>
            </p:cNvSpPr>
            <p:nvPr/>
          </p:nvSpPr>
          <p:spPr bwMode="auto">
            <a:xfrm>
              <a:off x="3995" y="887"/>
              <a:ext cx="482" cy="604"/>
            </a:xfrm>
            <a:custGeom>
              <a:avLst/>
              <a:gdLst>
                <a:gd name="T0" fmla="*/ 310 w 277"/>
                <a:gd name="T1" fmla="*/ 40 h 347"/>
                <a:gd name="T2" fmla="*/ 280 w 277"/>
                <a:gd name="T3" fmla="*/ 42 h 347"/>
                <a:gd name="T4" fmla="*/ 270 w 277"/>
                <a:gd name="T5" fmla="*/ 70 h 347"/>
                <a:gd name="T6" fmla="*/ 256 w 277"/>
                <a:gd name="T7" fmla="*/ 33 h 347"/>
                <a:gd name="T8" fmla="*/ 247 w 277"/>
                <a:gd name="T9" fmla="*/ 24 h 347"/>
                <a:gd name="T10" fmla="*/ 238 w 277"/>
                <a:gd name="T11" fmla="*/ 68 h 347"/>
                <a:gd name="T12" fmla="*/ 233 w 277"/>
                <a:gd name="T13" fmla="*/ 84 h 347"/>
                <a:gd name="T14" fmla="*/ 212 w 277"/>
                <a:gd name="T15" fmla="*/ 84 h 347"/>
                <a:gd name="T16" fmla="*/ 177 w 277"/>
                <a:gd name="T17" fmla="*/ 82 h 347"/>
                <a:gd name="T18" fmla="*/ 122 w 277"/>
                <a:gd name="T19" fmla="*/ 87 h 347"/>
                <a:gd name="T20" fmla="*/ 96 w 277"/>
                <a:gd name="T21" fmla="*/ 132 h 347"/>
                <a:gd name="T22" fmla="*/ 103 w 277"/>
                <a:gd name="T23" fmla="*/ 179 h 347"/>
                <a:gd name="T24" fmla="*/ 73 w 277"/>
                <a:gd name="T25" fmla="*/ 183 h 347"/>
                <a:gd name="T26" fmla="*/ 45 w 277"/>
                <a:gd name="T27" fmla="*/ 165 h 347"/>
                <a:gd name="T28" fmla="*/ 45 w 277"/>
                <a:gd name="T29" fmla="*/ 198 h 347"/>
                <a:gd name="T30" fmla="*/ 59 w 277"/>
                <a:gd name="T31" fmla="*/ 211 h 347"/>
                <a:gd name="T32" fmla="*/ 68 w 277"/>
                <a:gd name="T33" fmla="*/ 230 h 347"/>
                <a:gd name="T34" fmla="*/ 38 w 277"/>
                <a:gd name="T35" fmla="*/ 266 h 347"/>
                <a:gd name="T36" fmla="*/ 33 w 277"/>
                <a:gd name="T37" fmla="*/ 312 h 347"/>
                <a:gd name="T38" fmla="*/ 5 w 277"/>
                <a:gd name="T39" fmla="*/ 357 h 347"/>
                <a:gd name="T40" fmla="*/ 19 w 277"/>
                <a:gd name="T41" fmla="*/ 409 h 347"/>
                <a:gd name="T42" fmla="*/ 71 w 277"/>
                <a:gd name="T43" fmla="*/ 423 h 347"/>
                <a:gd name="T44" fmla="*/ 111 w 277"/>
                <a:gd name="T45" fmla="*/ 437 h 347"/>
                <a:gd name="T46" fmla="*/ 131 w 277"/>
                <a:gd name="T47" fmla="*/ 491 h 347"/>
                <a:gd name="T48" fmla="*/ 131 w 277"/>
                <a:gd name="T49" fmla="*/ 554 h 347"/>
                <a:gd name="T50" fmla="*/ 157 w 277"/>
                <a:gd name="T51" fmla="*/ 604 h 347"/>
                <a:gd name="T52" fmla="*/ 204 w 277"/>
                <a:gd name="T53" fmla="*/ 573 h 347"/>
                <a:gd name="T54" fmla="*/ 228 w 277"/>
                <a:gd name="T55" fmla="*/ 524 h 347"/>
                <a:gd name="T56" fmla="*/ 238 w 277"/>
                <a:gd name="T57" fmla="*/ 473 h 347"/>
                <a:gd name="T58" fmla="*/ 270 w 277"/>
                <a:gd name="T59" fmla="*/ 432 h 347"/>
                <a:gd name="T60" fmla="*/ 277 w 277"/>
                <a:gd name="T61" fmla="*/ 390 h 347"/>
                <a:gd name="T62" fmla="*/ 280 w 277"/>
                <a:gd name="T63" fmla="*/ 376 h 347"/>
                <a:gd name="T64" fmla="*/ 318 w 277"/>
                <a:gd name="T65" fmla="*/ 336 h 347"/>
                <a:gd name="T66" fmla="*/ 343 w 277"/>
                <a:gd name="T67" fmla="*/ 329 h 347"/>
                <a:gd name="T68" fmla="*/ 376 w 277"/>
                <a:gd name="T69" fmla="*/ 367 h 347"/>
                <a:gd name="T70" fmla="*/ 405 w 277"/>
                <a:gd name="T71" fmla="*/ 399 h 347"/>
                <a:gd name="T72" fmla="*/ 407 w 277"/>
                <a:gd name="T73" fmla="*/ 372 h 347"/>
                <a:gd name="T74" fmla="*/ 449 w 277"/>
                <a:gd name="T75" fmla="*/ 336 h 347"/>
                <a:gd name="T76" fmla="*/ 345 w 277"/>
                <a:gd name="T77" fmla="*/ 0 h 347"/>
                <a:gd name="T78" fmla="*/ 195 w 277"/>
                <a:gd name="T79" fmla="*/ 110 h 347"/>
                <a:gd name="T80" fmla="*/ 193 w 277"/>
                <a:gd name="T81" fmla="*/ 225 h 347"/>
                <a:gd name="T82" fmla="*/ 223 w 277"/>
                <a:gd name="T83" fmla="*/ 251 h 347"/>
                <a:gd name="T84" fmla="*/ 169 w 277"/>
                <a:gd name="T85" fmla="*/ 146 h 347"/>
                <a:gd name="T86" fmla="*/ 136 w 277"/>
                <a:gd name="T87" fmla="*/ 169 h 347"/>
                <a:gd name="T88" fmla="*/ 132 w 277"/>
                <a:gd name="T89" fmla="*/ 132 h 347"/>
                <a:gd name="T90" fmla="*/ 144 w 277"/>
                <a:gd name="T91" fmla="*/ 143 h 347"/>
                <a:gd name="T92" fmla="*/ 131 w 277"/>
                <a:gd name="T93" fmla="*/ 183 h 347"/>
                <a:gd name="T94" fmla="*/ 108 w 277"/>
                <a:gd name="T95" fmla="*/ 162 h 347"/>
                <a:gd name="T96" fmla="*/ 164 w 277"/>
                <a:gd name="T97" fmla="*/ 294 h 347"/>
                <a:gd name="T98" fmla="*/ 117 w 277"/>
                <a:gd name="T99" fmla="*/ 289 h 347"/>
                <a:gd name="T100" fmla="*/ 68 w 277"/>
                <a:gd name="T101" fmla="*/ 284 h 347"/>
                <a:gd name="T102" fmla="*/ 84 w 277"/>
                <a:gd name="T103" fmla="*/ 256 h 347"/>
                <a:gd name="T104" fmla="*/ 125 w 277"/>
                <a:gd name="T105" fmla="*/ 258 h 347"/>
                <a:gd name="T106" fmla="*/ 141 w 277"/>
                <a:gd name="T107" fmla="*/ 263 h 347"/>
                <a:gd name="T108" fmla="*/ 127 w 277"/>
                <a:gd name="T109" fmla="*/ 238 h 347"/>
                <a:gd name="T110" fmla="*/ 164 w 277"/>
                <a:gd name="T111" fmla="*/ 275 h 347"/>
                <a:gd name="T112" fmla="*/ 188 w 277"/>
                <a:gd name="T113" fmla="*/ 279 h 347"/>
                <a:gd name="T114" fmla="*/ 212 w 277"/>
                <a:gd name="T115" fmla="*/ 285 h 347"/>
                <a:gd name="T116" fmla="*/ 223 w 277"/>
                <a:gd name="T117" fmla="*/ 343 h 347"/>
                <a:gd name="T118" fmla="*/ 231 w 277"/>
                <a:gd name="T119" fmla="*/ 345 h 347"/>
                <a:gd name="T120" fmla="*/ 294 w 277"/>
                <a:gd name="T121" fmla="*/ 325 h 347"/>
                <a:gd name="T122" fmla="*/ 280 w 277"/>
                <a:gd name="T123" fmla="*/ 317 h 347"/>
                <a:gd name="T124" fmla="*/ 308 w 277"/>
                <a:gd name="T125" fmla="*/ 78 h 3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7" h="347">
                  <a:moveTo>
                    <a:pt x="197" y="1"/>
                  </a:moveTo>
                  <a:cubicBezTo>
                    <a:pt x="196" y="1"/>
                    <a:pt x="196" y="1"/>
                    <a:pt x="195" y="1"/>
                  </a:cubicBezTo>
                  <a:cubicBezTo>
                    <a:pt x="195" y="2"/>
                    <a:pt x="195" y="3"/>
                    <a:pt x="195" y="3"/>
                  </a:cubicBezTo>
                  <a:cubicBezTo>
                    <a:pt x="195" y="3"/>
                    <a:pt x="194" y="3"/>
                    <a:pt x="194" y="3"/>
                  </a:cubicBezTo>
                  <a:cubicBezTo>
                    <a:pt x="193" y="3"/>
                    <a:pt x="193" y="3"/>
                    <a:pt x="192" y="3"/>
                  </a:cubicBezTo>
                  <a:cubicBezTo>
                    <a:pt x="192" y="4"/>
                    <a:pt x="192" y="4"/>
                    <a:pt x="192" y="5"/>
                  </a:cubicBezTo>
                  <a:cubicBezTo>
                    <a:pt x="192" y="5"/>
                    <a:pt x="192" y="6"/>
                    <a:pt x="192" y="6"/>
                  </a:cubicBezTo>
                  <a:cubicBezTo>
                    <a:pt x="192" y="6"/>
                    <a:pt x="191" y="6"/>
                    <a:pt x="191" y="6"/>
                  </a:cubicBezTo>
                  <a:cubicBezTo>
                    <a:pt x="191" y="7"/>
                    <a:pt x="191" y="7"/>
                    <a:pt x="191" y="8"/>
                  </a:cubicBezTo>
                  <a:cubicBezTo>
                    <a:pt x="190" y="8"/>
                    <a:pt x="190" y="8"/>
                    <a:pt x="189" y="8"/>
                  </a:cubicBezTo>
                  <a:cubicBezTo>
                    <a:pt x="189" y="9"/>
                    <a:pt x="189" y="9"/>
                    <a:pt x="189" y="10"/>
                  </a:cubicBezTo>
                  <a:cubicBezTo>
                    <a:pt x="189" y="10"/>
                    <a:pt x="189" y="11"/>
                    <a:pt x="189" y="11"/>
                  </a:cubicBezTo>
                  <a:cubicBezTo>
                    <a:pt x="190" y="11"/>
                    <a:pt x="190" y="11"/>
                    <a:pt x="191" y="11"/>
                  </a:cubicBezTo>
                  <a:cubicBezTo>
                    <a:pt x="191" y="12"/>
                    <a:pt x="191" y="12"/>
                    <a:pt x="191" y="13"/>
                  </a:cubicBezTo>
                  <a:cubicBezTo>
                    <a:pt x="190" y="13"/>
                    <a:pt x="190" y="13"/>
                    <a:pt x="189" y="13"/>
                  </a:cubicBezTo>
                  <a:cubicBezTo>
                    <a:pt x="189" y="13"/>
                    <a:pt x="188" y="13"/>
                    <a:pt x="188" y="13"/>
                  </a:cubicBezTo>
                  <a:cubicBezTo>
                    <a:pt x="188" y="13"/>
                    <a:pt x="188" y="14"/>
                    <a:pt x="188" y="14"/>
                  </a:cubicBezTo>
                  <a:cubicBezTo>
                    <a:pt x="187" y="14"/>
                    <a:pt x="187" y="14"/>
                    <a:pt x="186" y="14"/>
                  </a:cubicBezTo>
                  <a:cubicBezTo>
                    <a:pt x="186" y="15"/>
                    <a:pt x="186" y="15"/>
                    <a:pt x="186" y="16"/>
                  </a:cubicBezTo>
                  <a:cubicBezTo>
                    <a:pt x="185" y="16"/>
                    <a:pt x="185" y="16"/>
                    <a:pt x="184" y="16"/>
                  </a:cubicBezTo>
                  <a:cubicBezTo>
                    <a:pt x="184" y="16"/>
                    <a:pt x="183" y="16"/>
                    <a:pt x="183" y="16"/>
                  </a:cubicBezTo>
                  <a:cubicBezTo>
                    <a:pt x="183" y="17"/>
                    <a:pt x="183" y="17"/>
                    <a:pt x="183" y="18"/>
                  </a:cubicBezTo>
                  <a:cubicBezTo>
                    <a:pt x="182" y="18"/>
                    <a:pt x="182" y="18"/>
                    <a:pt x="181" y="18"/>
                  </a:cubicBezTo>
                  <a:cubicBezTo>
                    <a:pt x="181" y="18"/>
                    <a:pt x="181" y="19"/>
                    <a:pt x="181" y="19"/>
                  </a:cubicBezTo>
                  <a:cubicBezTo>
                    <a:pt x="181" y="19"/>
                    <a:pt x="180" y="19"/>
                    <a:pt x="180" y="19"/>
                  </a:cubicBezTo>
                  <a:cubicBezTo>
                    <a:pt x="179" y="19"/>
                    <a:pt x="179" y="19"/>
                    <a:pt x="178" y="19"/>
                  </a:cubicBezTo>
                  <a:cubicBezTo>
                    <a:pt x="178" y="20"/>
                    <a:pt x="178" y="20"/>
                    <a:pt x="178" y="21"/>
                  </a:cubicBezTo>
                  <a:cubicBezTo>
                    <a:pt x="178" y="21"/>
                    <a:pt x="178" y="22"/>
                    <a:pt x="178" y="23"/>
                  </a:cubicBezTo>
                  <a:cubicBezTo>
                    <a:pt x="178" y="23"/>
                    <a:pt x="178" y="24"/>
                    <a:pt x="178" y="24"/>
                  </a:cubicBezTo>
                  <a:cubicBezTo>
                    <a:pt x="178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5" y="24"/>
                  </a:cubicBezTo>
                  <a:cubicBezTo>
                    <a:pt x="175" y="24"/>
                    <a:pt x="175" y="23"/>
                    <a:pt x="175" y="23"/>
                  </a:cubicBezTo>
                  <a:cubicBezTo>
                    <a:pt x="174" y="23"/>
                    <a:pt x="174" y="23"/>
                    <a:pt x="173" y="23"/>
                  </a:cubicBezTo>
                  <a:cubicBezTo>
                    <a:pt x="173" y="22"/>
                    <a:pt x="173" y="21"/>
                    <a:pt x="173" y="21"/>
                  </a:cubicBezTo>
                  <a:cubicBezTo>
                    <a:pt x="173" y="21"/>
                    <a:pt x="172" y="21"/>
                    <a:pt x="172" y="21"/>
                  </a:cubicBezTo>
                  <a:cubicBezTo>
                    <a:pt x="171" y="21"/>
                    <a:pt x="171" y="21"/>
                    <a:pt x="170" y="21"/>
                  </a:cubicBezTo>
                  <a:cubicBezTo>
                    <a:pt x="170" y="21"/>
                    <a:pt x="170" y="22"/>
                    <a:pt x="170" y="23"/>
                  </a:cubicBezTo>
                  <a:cubicBezTo>
                    <a:pt x="171" y="23"/>
                    <a:pt x="171" y="23"/>
                    <a:pt x="172" y="23"/>
                  </a:cubicBezTo>
                  <a:cubicBezTo>
                    <a:pt x="172" y="23"/>
                    <a:pt x="172" y="24"/>
                    <a:pt x="172" y="24"/>
                  </a:cubicBezTo>
                  <a:cubicBezTo>
                    <a:pt x="172" y="25"/>
                    <a:pt x="172" y="25"/>
                    <a:pt x="172" y="26"/>
                  </a:cubicBezTo>
                  <a:cubicBezTo>
                    <a:pt x="172" y="26"/>
                    <a:pt x="172" y="27"/>
                    <a:pt x="172" y="27"/>
                  </a:cubicBezTo>
                  <a:cubicBezTo>
                    <a:pt x="171" y="27"/>
                    <a:pt x="171" y="27"/>
                    <a:pt x="170" y="27"/>
                  </a:cubicBezTo>
                  <a:cubicBezTo>
                    <a:pt x="170" y="27"/>
                    <a:pt x="170" y="26"/>
                    <a:pt x="170" y="26"/>
                  </a:cubicBezTo>
                  <a:cubicBezTo>
                    <a:pt x="170" y="26"/>
                    <a:pt x="169" y="26"/>
                    <a:pt x="169" y="26"/>
                  </a:cubicBezTo>
                  <a:cubicBezTo>
                    <a:pt x="169" y="25"/>
                    <a:pt x="169" y="25"/>
                    <a:pt x="169" y="24"/>
                  </a:cubicBezTo>
                  <a:cubicBezTo>
                    <a:pt x="168" y="24"/>
                    <a:pt x="168" y="24"/>
                    <a:pt x="167" y="24"/>
                  </a:cubicBezTo>
                  <a:cubicBezTo>
                    <a:pt x="167" y="24"/>
                    <a:pt x="167" y="23"/>
                    <a:pt x="167" y="23"/>
                  </a:cubicBezTo>
                  <a:cubicBezTo>
                    <a:pt x="167" y="22"/>
                    <a:pt x="167" y="21"/>
                    <a:pt x="167" y="21"/>
                  </a:cubicBezTo>
                  <a:cubicBezTo>
                    <a:pt x="167" y="21"/>
                    <a:pt x="166" y="21"/>
                    <a:pt x="166" y="21"/>
                  </a:cubicBezTo>
                  <a:cubicBezTo>
                    <a:pt x="166" y="20"/>
                    <a:pt x="166" y="20"/>
                    <a:pt x="166" y="19"/>
                  </a:cubicBezTo>
                  <a:cubicBezTo>
                    <a:pt x="165" y="19"/>
                    <a:pt x="165" y="19"/>
                    <a:pt x="164" y="19"/>
                  </a:cubicBezTo>
                  <a:cubicBezTo>
                    <a:pt x="164" y="20"/>
                    <a:pt x="164" y="20"/>
                    <a:pt x="164" y="21"/>
                  </a:cubicBezTo>
                  <a:cubicBezTo>
                    <a:pt x="164" y="21"/>
                    <a:pt x="163" y="21"/>
                    <a:pt x="163" y="21"/>
                  </a:cubicBezTo>
                  <a:cubicBezTo>
                    <a:pt x="163" y="21"/>
                    <a:pt x="163" y="22"/>
                    <a:pt x="163" y="23"/>
                  </a:cubicBezTo>
                  <a:cubicBezTo>
                    <a:pt x="163" y="23"/>
                    <a:pt x="163" y="24"/>
                    <a:pt x="163" y="24"/>
                  </a:cubicBezTo>
                  <a:cubicBezTo>
                    <a:pt x="162" y="24"/>
                    <a:pt x="161" y="24"/>
                    <a:pt x="161" y="24"/>
                  </a:cubicBezTo>
                  <a:cubicBezTo>
                    <a:pt x="161" y="25"/>
                    <a:pt x="161" y="25"/>
                    <a:pt x="161" y="26"/>
                  </a:cubicBezTo>
                  <a:cubicBezTo>
                    <a:pt x="161" y="26"/>
                    <a:pt x="161" y="27"/>
                    <a:pt x="161" y="27"/>
                  </a:cubicBezTo>
                  <a:cubicBezTo>
                    <a:pt x="161" y="27"/>
                    <a:pt x="162" y="27"/>
                    <a:pt x="163" y="27"/>
                  </a:cubicBezTo>
                  <a:cubicBezTo>
                    <a:pt x="163" y="28"/>
                    <a:pt x="163" y="28"/>
                    <a:pt x="163" y="29"/>
                  </a:cubicBezTo>
                  <a:cubicBezTo>
                    <a:pt x="163" y="29"/>
                    <a:pt x="163" y="30"/>
                    <a:pt x="163" y="30"/>
                  </a:cubicBezTo>
                  <a:cubicBezTo>
                    <a:pt x="162" y="30"/>
                    <a:pt x="161" y="30"/>
                    <a:pt x="161" y="30"/>
                  </a:cubicBezTo>
                  <a:cubicBezTo>
                    <a:pt x="160" y="30"/>
                    <a:pt x="160" y="30"/>
                    <a:pt x="159" y="30"/>
                  </a:cubicBezTo>
                  <a:cubicBezTo>
                    <a:pt x="159" y="31"/>
                    <a:pt x="159" y="32"/>
                    <a:pt x="159" y="32"/>
                  </a:cubicBezTo>
                  <a:cubicBezTo>
                    <a:pt x="159" y="33"/>
                    <a:pt x="159" y="33"/>
                    <a:pt x="159" y="34"/>
                  </a:cubicBezTo>
                  <a:cubicBezTo>
                    <a:pt x="160" y="34"/>
                    <a:pt x="160" y="34"/>
                    <a:pt x="161" y="34"/>
                  </a:cubicBezTo>
                  <a:cubicBezTo>
                    <a:pt x="161" y="34"/>
                    <a:pt x="161" y="35"/>
                    <a:pt x="161" y="35"/>
                  </a:cubicBezTo>
                  <a:cubicBezTo>
                    <a:pt x="161" y="36"/>
                    <a:pt x="161" y="36"/>
                    <a:pt x="161" y="37"/>
                  </a:cubicBezTo>
                  <a:cubicBezTo>
                    <a:pt x="161" y="38"/>
                    <a:pt x="161" y="38"/>
                    <a:pt x="161" y="39"/>
                  </a:cubicBezTo>
                  <a:cubicBezTo>
                    <a:pt x="161" y="39"/>
                    <a:pt x="161" y="40"/>
                    <a:pt x="161" y="40"/>
                  </a:cubicBezTo>
                  <a:cubicBezTo>
                    <a:pt x="161" y="40"/>
                    <a:pt x="162" y="40"/>
                    <a:pt x="163" y="40"/>
                  </a:cubicBezTo>
                  <a:cubicBezTo>
                    <a:pt x="163" y="40"/>
                    <a:pt x="164" y="40"/>
                    <a:pt x="164" y="40"/>
                  </a:cubicBezTo>
                  <a:cubicBezTo>
                    <a:pt x="164" y="41"/>
                    <a:pt x="164" y="41"/>
                    <a:pt x="164" y="42"/>
                  </a:cubicBezTo>
                  <a:cubicBezTo>
                    <a:pt x="165" y="42"/>
                    <a:pt x="165" y="42"/>
                    <a:pt x="166" y="42"/>
                  </a:cubicBezTo>
                  <a:cubicBezTo>
                    <a:pt x="166" y="42"/>
                    <a:pt x="166" y="43"/>
                    <a:pt x="166" y="43"/>
                  </a:cubicBezTo>
                  <a:cubicBezTo>
                    <a:pt x="165" y="43"/>
                    <a:pt x="165" y="43"/>
                    <a:pt x="164" y="43"/>
                  </a:cubicBezTo>
                  <a:cubicBezTo>
                    <a:pt x="164" y="43"/>
                    <a:pt x="164" y="42"/>
                    <a:pt x="164" y="42"/>
                  </a:cubicBezTo>
                  <a:cubicBezTo>
                    <a:pt x="164" y="42"/>
                    <a:pt x="163" y="42"/>
                    <a:pt x="163" y="42"/>
                  </a:cubicBezTo>
                  <a:cubicBezTo>
                    <a:pt x="162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59" y="42"/>
                  </a:cubicBezTo>
                  <a:cubicBezTo>
                    <a:pt x="159" y="41"/>
                    <a:pt x="159" y="41"/>
                    <a:pt x="159" y="40"/>
                  </a:cubicBezTo>
                  <a:cubicBezTo>
                    <a:pt x="159" y="40"/>
                    <a:pt x="158" y="40"/>
                    <a:pt x="158" y="40"/>
                  </a:cubicBezTo>
                  <a:cubicBezTo>
                    <a:pt x="157" y="40"/>
                    <a:pt x="157" y="40"/>
                    <a:pt x="156" y="40"/>
                  </a:cubicBezTo>
                  <a:cubicBezTo>
                    <a:pt x="156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3" y="40"/>
                  </a:cubicBezTo>
                  <a:cubicBezTo>
                    <a:pt x="153" y="40"/>
                    <a:pt x="152" y="40"/>
                    <a:pt x="151" y="40"/>
                  </a:cubicBezTo>
                  <a:cubicBezTo>
                    <a:pt x="151" y="40"/>
                    <a:pt x="150" y="40"/>
                    <a:pt x="150" y="40"/>
                  </a:cubicBezTo>
                  <a:cubicBezTo>
                    <a:pt x="150" y="40"/>
                    <a:pt x="150" y="39"/>
                    <a:pt x="150" y="39"/>
                  </a:cubicBezTo>
                  <a:cubicBezTo>
                    <a:pt x="149" y="39"/>
                    <a:pt x="149" y="39"/>
                    <a:pt x="148" y="39"/>
                  </a:cubicBezTo>
                  <a:cubicBezTo>
                    <a:pt x="148" y="39"/>
                    <a:pt x="147" y="39"/>
                    <a:pt x="147" y="39"/>
                  </a:cubicBezTo>
                  <a:cubicBezTo>
                    <a:pt x="147" y="38"/>
                    <a:pt x="147" y="38"/>
                    <a:pt x="147" y="37"/>
                  </a:cubicBezTo>
                  <a:cubicBezTo>
                    <a:pt x="146" y="37"/>
                    <a:pt x="146" y="37"/>
                    <a:pt x="145" y="37"/>
                  </a:cubicBezTo>
                  <a:cubicBezTo>
                    <a:pt x="145" y="37"/>
                    <a:pt x="144" y="37"/>
                    <a:pt x="144" y="37"/>
                  </a:cubicBezTo>
                  <a:cubicBezTo>
                    <a:pt x="143" y="37"/>
                    <a:pt x="143" y="37"/>
                    <a:pt x="142" y="37"/>
                  </a:cubicBezTo>
                  <a:cubicBezTo>
                    <a:pt x="142" y="37"/>
                    <a:pt x="141" y="37"/>
                    <a:pt x="141" y="37"/>
                  </a:cubicBezTo>
                  <a:cubicBezTo>
                    <a:pt x="141" y="36"/>
                    <a:pt x="141" y="36"/>
                    <a:pt x="141" y="35"/>
                  </a:cubicBezTo>
                  <a:cubicBezTo>
                    <a:pt x="141" y="35"/>
                    <a:pt x="141" y="34"/>
                    <a:pt x="141" y="34"/>
                  </a:cubicBezTo>
                  <a:cubicBezTo>
                    <a:pt x="140" y="34"/>
                    <a:pt x="140" y="34"/>
                    <a:pt x="139" y="34"/>
                  </a:cubicBezTo>
                  <a:cubicBezTo>
                    <a:pt x="139" y="33"/>
                    <a:pt x="139" y="33"/>
                    <a:pt x="139" y="32"/>
                  </a:cubicBezTo>
                  <a:cubicBezTo>
                    <a:pt x="139" y="32"/>
                    <a:pt x="139" y="31"/>
                    <a:pt x="139" y="30"/>
                  </a:cubicBezTo>
                  <a:cubicBezTo>
                    <a:pt x="140" y="30"/>
                    <a:pt x="140" y="30"/>
                    <a:pt x="141" y="30"/>
                  </a:cubicBezTo>
                  <a:cubicBezTo>
                    <a:pt x="141" y="30"/>
                    <a:pt x="141" y="29"/>
                    <a:pt x="141" y="29"/>
                  </a:cubicBezTo>
                  <a:cubicBezTo>
                    <a:pt x="141" y="28"/>
                    <a:pt x="141" y="28"/>
                    <a:pt x="141" y="27"/>
                  </a:cubicBezTo>
                  <a:cubicBezTo>
                    <a:pt x="141" y="27"/>
                    <a:pt x="142" y="27"/>
                    <a:pt x="142" y="27"/>
                  </a:cubicBezTo>
                  <a:cubicBezTo>
                    <a:pt x="142" y="27"/>
                    <a:pt x="142" y="26"/>
                    <a:pt x="142" y="26"/>
                  </a:cubicBezTo>
                  <a:cubicBezTo>
                    <a:pt x="142" y="25"/>
                    <a:pt x="142" y="25"/>
                    <a:pt x="142" y="24"/>
                  </a:cubicBezTo>
                  <a:cubicBezTo>
                    <a:pt x="142" y="24"/>
                    <a:pt x="142" y="23"/>
                    <a:pt x="142" y="23"/>
                  </a:cubicBezTo>
                  <a:cubicBezTo>
                    <a:pt x="143" y="23"/>
                    <a:pt x="143" y="23"/>
                    <a:pt x="144" y="23"/>
                  </a:cubicBezTo>
                  <a:cubicBezTo>
                    <a:pt x="144" y="22"/>
                    <a:pt x="144" y="21"/>
                    <a:pt x="144" y="21"/>
                  </a:cubicBezTo>
                  <a:cubicBezTo>
                    <a:pt x="144" y="21"/>
                    <a:pt x="145" y="21"/>
                    <a:pt x="145" y="21"/>
                  </a:cubicBezTo>
                  <a:cubicBezTo>
                    <a:pt x="145" y="20"/>
                    <a:pt x="145" y="20"/>
                    <a:pt x="145" y="19"/>
                  </a:cubicBezTo>
                  <a:cubicBezTo>
                    <a:pt x="146" y="19"/>
                    <a:pt x="146" y="19"/>
                    <a:pt x="147" y="19"/>
                  </a:cubicBezTo>
                  <a:cubicBezTo>
                    <a:pt x="147" y="19"/>
                    <a:pt x="147" y="18"/>
                    <a:pt x="147" y="18"/>
                  </a:cubicBezTo>
                  <a:cubicBezTo>
                    <a:pt x="147" y="18"/>
                    <a:pt x="148" y="18"/>
                    <a:pt x="148" y="18"/>
                  </a:cubicBezTo>
                  <a:cubicBezTo>
                    <a:pt x="148" y="17"/>
                    <a:pt x="148" y="17"/>
                    <a:pt x="148" y="16"/>
                  </a:cubicBezTo>
                  <a:cubicBezTo>
                    <a:pt x="149" y="16"/>
                    <a:pt x="149" y="16"/>
                    <a:pt x="150" y="16"/>
                  </a:cubicBezTo>
                  <a:cubicBezTo>
                    <a:pt x="150" y="15"/>
                    <a:pt x="150" y="15"/>
                    <a:pt x="150" y="14"/>
                  </a:cubicBezTo>
                  <a:cubicBezTo>
                    <a:pt x="150" y="14"/>
                    <a:pt x="151" y="14"/>
                    <a:pt x="151" y="14"/>
                  </a:cubicBezTo>
                  <a:cubicBezTo>
                    <a:pt x="152" y="14"/>
                    <a:pt x="153" y="14"/>
                    <a:pt x="153" y="14"/>
                  </a:cubicBezTo>
                  <a:cubicBezTo>
                    <a:pt x="153" y="14"/>
                    <a:pt x="153" y="13"/>
                    <a:pt x="153" y="13"/>
                  </a:cubicBezTo>
                  <a:cubicBezTo>
                    <a:pt x="154" y="13"/>
                    <a:pt x="154" y="13"/>
                    <a:pt x="155" y="13"/>
                  </a:cubicBezTo>
                  <a:cubicBezTo>
                    <a:pt x="155" y="13"/>
                    <a:pt x="156" y="13"/>
                    <a:pt x="156" y="13"/>
                  </a:cubicBezTo>
                  <a:cubicBezTo>
                    <a:pt x="156" y="12"/>
                    <a:pt x="156" y="12"/>
                    <a:pt x="156" y="11"/>
                  </a:cubicBezTo>
                  <a:cubicBezTo>
                    <a:pt x="157" y="11"/>
                    <a:pt x="157" y="11"/>
                    <a:pt x="158" y="11"/>
                  </a:cubicBezTo>
                  <a:cubicBezTo>
                    <a:pt x="158" y="11"/>
                    <a:pt x="158" y="10"/>
                    <a:pt x="158" y="10"/>
                  </a:cubicBezTo>
                  <a:cubicBezTo>
                    <a:pt x="158" y="9"/>
                    <a:pt x="158" y="9"/>
                    <a:pt x="158" y="8"/>
                  </a:cubicBezTo>
                  <a:cubicBezTo>
                    <a:pt x="157" y="8"/>
                    <a:pt x="157" y="8"/>
                    <a:pt x="156" y="8"/>
                  </a:cubicBezTo>
                  <a:cubicBezTo>
                    <a:pt x="156" y="8"/>
                    <a:pt x="155" y="8"/>
                    <a:pt x="155" y="8"/>
                  </a:cubicBezTo>
                  <a:cubicBezTo>
                    <a:pt x="154" y="8"/>
                    <a:pt x="154" y="8"/>
                    <a:pt x="153" y="8"/>
                  </a:cubicBezTo>
                  <a:cubicBezTo>
                    <a:pt x="153" y="8"/>
                    <a:pt x="152" y="8"/>
                    <a:pt x="151" y="8"/>
                  </a:cubicBezTo>
                  <a:cubicBezTo>
                    <a:pt x="151" y="9"/>
                    <a:pt x="151" y="9"/>
                    <a:pt x="151" y="10"/>
                  </a:cubicBezTo>
                  <a:cubicBezTo>
                    <a:pt x="151" y="10"/>
                    <a:pt x="150" y="10"/>
                    <a:pt x="150" y="10"/>
                  </a:cubicBezTo>
                  <a:cubicBezTo>
                    <a:pt x="150" y="10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7" y="11"/>
                    <a:pt x="147" y="11"/>
                  </a:cubicBezTo>
                  <a:cubicBezTo>
                    <a:pt x="147" y="12"/>
                    <a:pt x="147" y="12"/>
                    <a:pt x="147" y="13"/>
                  </a:cubicBezTo>
                  <a:cubicBezTo>
                    <a:pt x="146" y="13"/>
                    <a:pt x="146" y="13"/>
                    <a:pt x="145" y="13"/>
                  </a:cubicBezTo>
                  <a:cubicBezTo>
                    <a:pt x="145" y="13"/>
                    <a:pt x="144" y="13"/>
                    <a:pt x="144" y="13"/>
                  </a:cubicBezTo>
                  <a:cubicBezTo>
                    <a:pt x="143" y="13"/>
                    <a:pt x="143" y="13"/>
                    <a:pt x="142" y="13"/>
                  </a:cubicBezTo>
                  <a:cubicBezTo>
                    <a:pt x="142" y="13"/>
                    <a:pt x="142" y="14"/>
                    <a:pt x="142" y="14"/>
                  </a:cubicBezTo>
                  <a:cubicBezTo>
                    <a:pt x="142" y="14"/>
                    <a:pt x="141" y="14"/>
                    <a:pt x="141" y="14"/>
                  </a:cubicBezTo>
                  <a:cubicBezTo>
                    <a:pt x="141" y="15"/>
                    <a:pt x="141" y="15"/>
                    <a:pt x="141" y="16"/>
                  </a:cubicBezTo>
                  <a:cubicBezTo>
                    <a:pt x="140" y="16"/>
                    <a:pt x="140" y="16"/>
                    <a:pt x="139" y="16"/>
                  </a:cubicBezTo>
                  <a:cubicBezTo>
                    <a:pt x="139" y="17"/>
                    <a:pt x="139" y="17"/>
                    <a:pt x="139" y="18"/>
                  </a:cubicBezTo>
                  <a:cubicBezTo>
                    <a:pt x="139" y="18"/>
                    <a:pt x="138" y="18"/>
                    <a:pt x="137" y="18"/>
                  </a:cubicBezTo>
                  <a:cubicBezTo>
                    <a:pt x="137" y="18"/>
                    <a:pt x="137" y="19"/>
                    <a:pt x="137" y="19"/>
                  </a:cubicBezTo>
                  <a:cubicBezTo>
                    <a:pt x="137" y="19"/>
                    <a:pt x="136" y="19"/>
                    <a:pt x="136" y="19"/>
                  </a:cubicBezTo>
                  <a:cubicBezTo>
                    <a:pt x="136" y="20"/>
                    <a:pt x="136" y="20"/>
                    <a:pt x="136" y="21"/>
                  </a:cubicBezTo>
                  <a:cubicBezTo>
                    <a:pt x="136" y="21"/>
                    <a:pt x="136" y="22"/>
                    <a:pt x="136" y="23"/>
                  </a:cubicBezTo>
                  <a:cubicBezTo>
                    <a:pt x="136" y="23"/>
                    <a:pt x="136" y="24"/>
                    <a:pt x="136" y="24"/>
                  </a:cubicBezTo>
                  <a:cubicBezTo>
                    <a:pt x="135" y="24"/>
                    <a:pt x="135" y="24"/>
                    <a:pt x="134" y="24"/>
                  </a:cubicBezTo>
                  <a:cubicBezTo>
                    <a:pt x="134" y="25"/>
                    <a:pt x="134" y="25"/>
                    <a:pt x="134" y="26"/>
                  </a:cubicBezTo>
                  <a:cubicBezTo>
                    <a:pt x="134" y="26"/>
                    <a:pt x="134" y="27"/>
                    <a:pt x="134" y="27"/>
                  </a:cubicBezTo>
                  <a:cubicBezTo>
                    <a:pt x="134" y="28"/>
                    <a:pt x="134" y="28"/>
                    <a:pt x="134" y="29"/>
                  </a:cubicBezTo>
                  <a:cubicBezTo>
                    <a:pt x="134" y="29"/>
                    <a:pt x="133" y="29"/>
                    <a:pt x="133" y="29"/>
                  </a:cubicBezTo>
                  <a:cubicBezTo>
                    <a:pt x="133" y="29"/>
                    <a:pt x="133" y="30"/>
                    <a:pt x="133" y="30"/>
                  </a:cubicBezTo>
                  <a:cubicBezTo>
                    <a:pt x="133" y="30"/>
                    <a:pt x="134" y="30"/>
                    <a:pt x="134" y="30"/>
                  </a:cubicBezTo>
                  <a:cubicBezTo>
                    <a:pt x="134" y="31"/>
                    <a:pt x="134" y="32"/>
                    <a:pt x="134" y="32"/>
                  </a:cubicBezTo>
                  <a:cubicBezTo>
                    <a:pt x="134" y="32"/>
                    <a:pt x="133" y="32"/>
                    <a:pt x="133" y="32"/>
                  </a:cubicBezTo>
                  <a:cubicBezTo>
                    <a:pt x="133" y="33"/>
                    <a:pt x="133" y="33"/>
                    <a:pt x="133" y="34"/>
                  </a:cubicBezTo>
                  <a:cubicBezTo>
                    <a:pt x="132" y="34"/>
                    <a:pt x="132" y="34"/>
                    <a:pt x="131" y="34"/>
                  </a:cubicBezTo>
                  <a:cubicBezTo>
                    <a:pt x="131" y="34"/>
                    <a:pt x="131" y="35"/>
                    <a:pt x="131" y="35"/>
                  </a:cubicBezTo>
                  <a:cubicBezTo>
                    <a:pt x="131" y="36"/>
                    <a:pt x="131" y="36"/>
                    <a:pt x="131" y="37"/>
                  </a:cubicBezTo>
                  <a:cubicBezTo>
                    <a:pt x="132" y="37"/>
                    <a:pt x="132" y="37"/>
                    <a:pt x="133" y="37"/>
                  </a:cubicBezTo>
                  <a:cubicBezTo>
                    <a:pt x="133" y="38"/>
                    <a:pt x="133" y="38"/>
                    <a:pt x="133" y="39"/>
                  </a:cubicBezTo>
                  <a:cubicBezTo>
                    <a:pt x="133" y="39"/>
                    <a:pt x="134" y="39"/>
                    <a:pt x="134" y="39"/>
                  </a:cubicBezTo>
                  <a:cubicBezTo>
                    <a:pt x="135" y="39"/>
                    <a:pt x="135" y="39"/>
                    <a:pt x="136" y="39"/>
                  </a:cubicBezTo>
                  <a:cubicBezTo>
                    <a:pt x="136" y="39"/>
                    <a:pt x="137" y="39"/>
                    <a:pt x="137" y="39"/>
                  </a:cubicBezTo>
                  <a:cubicBezTo>
                    <a:pt x="137" y="39"/>
                    <a:pt x="137" y="40"/>
                    <a:pt x="137" y="40"/>
                  </a:cubicBezTo>
                  <a:cubicBezTo>
                    <a:pt x="138" y="40"/>
                    <a:pt x="139" y="40"/>
                    <a:pt x="139" y="40"/>
                  </a:cubicBezTo>
                  <a:cubicBezTo>
                    <a:pt x="140" y="40"/>
                    <a:pt x="140" y="40"/>
                    <a:pt x="141" y="40"/>
                  </a:cubicBezTo>
                  <a:cubicBezTo>
                    <a:pt x="141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4" y="40"/>
                  </a:cubicBezTo>
                  <a:cubicBezTo>
                    <a:pt x="144" y="40"/>
                    <a:pt x="145" y="40"/>
                    <a:pt x="145" y="40"/>
                  </a:cubicBezTo>
                  <a:cubicBezTo>
                    <a:pt x="146" y="40"/>
                    <a:pt x="146" y="40"/>
                    <a:pt x="147" y="40"/>
                  </a:cubicBezTo>
                  <a:cubicBezTo>
                    <a:pt x="147" y="41"/>
                    <a:pt x="147" y="41"/>
                    <a:pt x="147" y="42"/>
                  </a:cubicBezTo>
                  <a:cubicBezTo>
                    <a:pt x="147" y="42"/>
                    <a:pt x="148" y="42"/>
                    <a:pt x="148" y="42"/>
                  </a:cubicBezTo>
                  <a:cubicBezTo>
                    <a:pt x="149" y="42"/>
                    <a:pt x="149" y="42"/>
                    <a:pt x="150" y="42"/>
                  </a:cubicBezTo>
                  <a:cubicBezTo>
                    <a:pt x="150" y="42"/>
                    <a:pt x="150" y="43"/>
                    <a:pt x="150" y="43"/>
                  </a:cubicBezTo>
                  <a:cubicBezTo>
                    <a:pt x="150" y="44"/>
                    <a:pt x="150" y="44"/>
                    <a:pt x="150" y="45"/>
                  </a:cubicBezTo>
                  <a:cubicBezTo>
                    <a:pt x="149" y="45"/>
                    <a:pt x="149" y="45"/>
                    <a:pt x="148" y="45"/>
                  </a:cubicBezTo>
                  <a:cubicBezTo>
                    <a:pt x="148" y="44"/>
                    <a:pt x="148" y="44"/>
                    <a:pt x="148" y="43"/>
                  </a:cubicBezTo>
                  <a:cubicBezTo>
                    <a:pt x="148" y="43"/>
                    <a:pt x="147" y="43"/>
                    <a:pt x="147" y="43"/>
                  </a:cubicBezTo>
                  <a:cubicBezTo>
                    <a:pt x="147" y="44"/>
                    <a:pt x="147" y="44"/>
                    <a:pt x="147" y="45"/>
                  </a:cubicBezTo>
                  <a:cubicBezTo>
                    <a:pt x="146" y="45"/>
                    <a:pt x="146" y="45"/>
                    <a:pt x="145" y="45"/>
                  </a:cubicBezTo>
                  <a:cubicBezTo>
                    <a:pt x="145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2" y="45"/>
                  </a:cubicBezTo>
                  <a:cubicBezTo>
                    <a:pt x="142" y="44"/>
                    <a:pt x="142" y="44"/>
                    <a:pt x="142" y="43"/>
                  </a:cubicBezTo>
                  <a:cubicBezTo>
                    <a:pt x="142" y="43"/>
                    <a:pt x="141" y="43"/>
                    <a:pt x="141" y="43"/>
                  </a:cubicBezTo>
                  <a:cubicBezTo>
                    <a:pt x="140" y="43"/>
                    <a:pt x="140" y="43"/>
                    <a:pt x="139" y="43"/>
                  </a:cubicBezTo>
                  <a:cubicBezTo>
                    <a:pt x="139" y="44"/>
                    <a:pt x="139" y="44"/>
                    <a:pt x="139" y="45"/>
                  </a:cubicBezTo>
                  <a:cubicBezTo>
                    <a:pt x="139" y="45"/>
                    <a:pt x="138" y="45"/>
                    <a:pt x="137" y="45"/>
                  </a:cubicBezTo>
                  <a:cubicBezTo>
                    <a:pt x="137" y="46"/>
                    <a:pt x="137" y="46"/>
                    <a:pt x="137" y="47"/>
                  </a:cubicBezTo>
                  <a:cubicBezTo>
                    <a:pt x="137" y="47"/>
                    <a:pt x="136" y="47"/>
                    <a:pt x="136" y="47"/>
                  </a:cubicBezTo>
                  <a:cubicBezTo>
                    <a:pt x="136" y="47"/>
                    <a:pt x="136" y="48"/>
                    <a:pt x="136" y="48"/>
                  </a:cubicBezTo>
                  <a:cubicBezTo>
                    <a:pt x="135" y="48"/>
                    <a:pt x="135" y="48"/>
                    <a:pt x="134" y="48"/>
                  </a:cubicBezTo>
                  <a:cubicBezTo>
                    <a:pt x="134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50"/>
                  </a:cubicBezTo>
                  <a:cubicBezTo>
                    <a:pt x="132" y="50"/>
                    <a:pt x="132" y="50"/>
                    <a:pt x="131" y="50"/>
                  </a:cubicBezTo>
                  <a:cubicBezTo>
                    <a:pt x="131" y="50"/>
                    <a:pt x="131" y="51"/>
                    <a:pt x="131" y="52"/>
                  </a:cubicBezTo>
                  <a:cubicBezTo>
                    <a:pt x="131" y="52"/>
                    <a:pt x="130" y="52"/>
                    <a:pt x="130" y="52"/>
                  </a:cubicBezTo>
                  <a:cubicBezTo>
                    <a:pt x="130" y="52"/>
                    <a:pt x="130" y="53"/>
                    <a:pt x="130" y="53"/>
                  </a:cubicBezTo>
                  <a:cubicBezTo>
                    <a:pt x="130" y="54"/>
                    <a:pt x="130" y="54"/>
                    <a:pt x="130" y="55"/>
                  </a:cubicBezTo>
                  <a:cubicBezTo>
                    <a:pt x="129" y="55"/>
                    <a:pt x="129" y="55"/>
                    <a:pt x="128" y="55"/>
                  </a:cubicBezTo>
                  <a:cubicBezTo>
                    <a:pt x="128" y="55"/>
                    <a:pt x="127" y="55"/>
                    <a:pt x="126" y="55"/>
                  </a:cubicBezTo>
                  <a:cubicBezTo>
                    <a:pt x="126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ubicBezTo>
                    <a:pt x="125" y="53"/>
                    <a:pt x="126" y="53"/>
                    <a:pt x="126" y="53"/>
                  </a:cubicBezTo>
                  <a:cubicBezTo>
                    <a:pt x="127" y="53"/>
                    <a:pt x="128" y="53"/>
                    <a:pt x="128" y="53"/>
                  </a:cubicBezTo>
                  <a:cubicBezTo>
                    <a:pt x="128" y="53"/>
                    <a:pt x="128" y="52"/>
                    <a:pt x="128" y="52"/>
                  </a:cubicBezTo>
                  <a:cubicBezTo>
                    <a:pt x="128" y="51"/>
                    <a:pt x="128" y="50"/>
                    <a:pt x="128" y="50"/>
                  </a:cubicBezTo>
                  <a:cubicBezTo>
                    <a:pt x="129" y="50"/>
                    <a:pt x="129" y="50"/>
                    <a:pt x="130" y="50"/>
                  </a:cubicBezTo>
                  <a:cubicBezTo>
                    <a:pt x="130" y="49"/>
                    <a:pt x="130" y="49"/>
                    <a:pt x="130" y="48"/>
                  </a:cubicBezTo>
                  <a:cubicBezTo>
                    <a:pt x="130" y="48"/>
                    <a:pt x="131" y="48"/>
                    <a:pt x="131" y="48"/>
                  </a:cubicBezTo>
                  <a:cubicBezTo>
                    <a:pt x="131" y="48"/>
                    <a:pt x="131" y="47"/>
                    <a:pt x="131" y="47"/>
                  </a:cubicBezTo>
                  <a:cubicBezTo>
                    <a:pt x="131" y="46"/>
                    <a:pt x="131" y="46"/>
                    <a:pt x="131" y="45"/>
                  </a:cubicBezTo>
                  <a:cubicBezTo>
                    <a:pt x="131" y="45"/>
                    <a:pt x="130" y="45"/>
                    <a:pt x="130" y="45"/>
                  </a:cubicBezTo>
                  <a:cubicBezTo>
                    <a:pt x="129" y="45"/>
                    <a:pt x="129" y="45"/>
                    <a:pt x="128" y="45"/>
                  </a:cubicBezTo>
                  <a:cubicBezTo>
                    <a:pt x="128" y="45"/>
                    <a:pt x="127" y="45"/>
                    <a:pt x="126" y="45"/>
                  </a:cubicBezTo>
                  <a:cubicBezTo>
                    <a:pt x="126" y="46"/>
                    <a:pt x="126" y="46"/>
                    <a:pt x="126" y="47"/>
                  </a:cubicBezTo>
                  <a:cubicBezTo>
                    <a:pt x="126" y="47"/>
                    <a:pt x="126" y="48"/>
                    <a:pt x="126" y="48"/>
                  </a:cubicBezTo>
                  <a:cubicBezTo>
                    <a:pt x="126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3" y="48"/>
                  </a:cubicBezTo>
                  <a:cubicBezTo>
                    <a:pt x="123" y="48"/>
                    <a:pt x="122" y="48"/>
                    <a:pt x="122" y="48"/>
                  </a:cubicBezTo>
                  <a:cubicBezTo>
                    <a:pt x="121" y="48"/>
                    <a:pt x="121" y="48"/>
                    <a:pt x="120" y="48"/>
                  </a:cubicBezTo>
                  <a:cubicBezTo>
                    <a:pt x="120" y="49"/>
                    <a:pt x="120" y="49"/>
                    <a:pt x="120" y="50"/>
                  </a:cubicBezTo>
                  <a:cubicBezTo>
                    <a:pt x="120" y="50"/>
                    <a:pt x="120" y="51"/>
                    <a:pt x="120" y="52"/>
                  </a:cubicBezTo>
                  <a:cubicBezTo>
                    <a:pt x="121" y="52"/>
                    <a:pt x="121" y="52"/>
                    <a:pt x="122" y="52"/>
                  </a:cubicBezTo>
                  <a:cubicBezTo>
                    <a:pt x="122" y="52"/>
                    <a:pt x="122" y="53"/>
                    <a:pt x="122" y="53"/>
                  </a:cubicBezTo>
                  <a:cubicBezTo>
                    <a:pt x="122" y="54"/>
                    <a:pt x="122" y="54"/>
                    <a:pt x="122" y="55"/>
                  </a:cubicBezTo>
                  <a:cubicBezTo>
                    <a:pt x="122" y="55"/>
                    <a:pt x="122" y="56"/>
                    <a:pt x="122" y="56"/>
                  </a:cubicBezTo>
                  <a:cubicBezTo>
                    <a:pt x="121" y="56"/>
                    <a:pt x="121" y="56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ubicBezTo>
                    <a:pt x="120" y="58"/>
                    <a:pt x="119" y="58"/>
                    <a:pt x="119" y="58"/>
                  </a:cubicBezTo>
                  <a:cubicBezTo>
                    <a:pt x="119" y="57"/>
                    <a:pt x="119" y="57"/>
                    <a:pt x="119" y="56"/>
                  </a:cubicBezTo>
                  <a:cubicBezTo>
                    <a:pt x="119" y="56"/>
                    <a:pt x="119" y="55"/>
                    <a:pt x="119" y="55"/>
                  </a:cubicBezTo>
                  <a:cubicBezTo>
                    <a:pt x="118" y="55"/>
                    <a:pt x="118" y="55"/>
                    <a:pt x="117" y="55"/>
                  </a:cubicBezTo>
                  <a:cubicBezTo>
                    <a:pt x="117" y="54"/>
                    <a:pt x="117" y="54"/>
                    <a:pt x="117" y="53"/>
                  </a:cubicBezTo>
                  <a:cubicBezTo>
                    <a:pt x="117" y="53"/>
                    <a:pt x="117" y="52"/>
                    <a:pt x="117" y="52"/>
                  </a:cubicBezTo>
                  <a:cubicBezTo>
                    <a:pt x="117" y="52"/>
                    <a:pt x="116" y="52"/>
                    <a:pt x="116" y="52"/>
                  </a:cubicBezTo>
                  <a:cubicBezTo>
                    <a:pt x="115" y="52"/>
                    <a:pt x="114" y="52"/>
                    <a:pt x="114" y="52"/>
                  </a:cubicBezTo>
                  <a:cubicBezTo>
                    <a:pt x="114" y="51"/>
                    <a:pt x="114" y="50"/>
                    <a:pt x="114" y="50"/>
                  </a:cubicBezTo>
                  <a:cubicBezTo>
                    <a:pt x="113" y="50"/>
                    <a:pt x="113" y="50"/>
                    <a:pt x="112" y="50"/>
                  </a:cubicBezTo>
                  <a:cubicBezTo>
                    <a:pt x="112" y="50"/>
                    <a:pt x="111" y="50"/>
                    <a:pt x="111" y="50"/>
                  </a:cubicBezTo>
                  <a:cubicBezTo>
                    <a:pt x="111" y="49"/>
                    <a:pt x="111" y="49"/>
                    <a:pt x="111" y="48"/>
                  </a:cubicBezTo>
                  <a:cubicBezTo>
                    <a:pt x="110" y="48"/>
                    <a:pt x="110" y="48"/>
                    <a:pt x="109" y="48"/>
                  </a:cubicBezTo>
                  <a:cubicBezTo>
                    <a:pt x="109" y="48"/>
                    <a:pt x="108" y="48"/>
                    <a:pt x="108" y="48"/>
                  </a:cubicBezTo>
                  <a:cubicBezTo>
                    <a:pt x="107" y="48"/>
                    <a:pt x="107" y="48"/>
                    <a:pt x="106" y="48"/>
                  </a:cubicBezTo>
                  <a:cubicBezTo>
                    <a:pt x="106" y="48"/>
                    <a:pt x="105" y="48"/>
                    <a:pt x="105" y="48"/>
                  </a:cubicBezTo>
                  <a:cubicBezTo>
                    <a:pt x="104" y="48"/>
                    <a:pt x="104" y="48"/>
                    <a:pt x="103" y="48"/>
                  </a:cubicBezTo>
                  <a:cubicBezTo>
                    <a:pt x="103" y="48"/>
                    <a:pt x="102" y="48"/>
                    <a:pt x="102" y="48"/>
                  </a:cubicBezTo>
                  <a:cubicBezTo>
                    <a:pt x="102" y="48"/>
                    <a:pt x="102" y="47"/>
                    <a:pt x="102" y="47"/>
                  </a:cubicBezTo>
                  <a:cubicBezTo>
                    <a:pt x="101" y="47"/>
                    <a:pt x="100" y="47"/>
                    <a:pt x="100" y="47"/>
                  </a:cubicBezTo>
                  <a:cubicBezTo>
                    <a:pt x="99" y="47"/>
                    <a:pt x="99" y="47"/>
                    <a:pt x="98" y="47"/>
                  </a:cubicBezTo>
                  <a:cubicBezTo>
                    <a:pt x="98" y="47"/>
                    <a:pt x="97" y="47"/>
                    <a:pt x="97" y="47"/>
                  </a:cubicBezTo>
                  <a:cubicBezTo>
                    <a:pt x="97" y="46"/>
                    <a:pt x="97" y="46"/>
                    <a:pt x="97" y="45"/>
                  </a:cubicBezTo>
                  <a:cubicBezTo>
                    <a:pt x="97" y="44"/>
                    <a:pt x="97" y="44"/>
                    <a:pt x="97" y="43"/>
                  </a:cubicBezTo>
                  <a:cubicBezTo>
                    <a:pt x="96" y="43"/>
                    <a:pt x="96" y="43"/>
                    <a:pt x="95" y="43"/>
                  </a:cubicBezTo>
                  <a:cubicBezTo>
                    <a:pt x="95" y="43"/>
                    <a:pt x="94" y="43"/>
                    <a:pt x="94" y="43"/>
                  </a:cubicBezTo>
                  <a:cubicBezTo>
                    <a:pt x="93" y="43"/>
                    <a:pt x="93" y="43"/>
                    <a:pt x="92" y="43"/>
                  </a:cubicBezTo>
                  <a:cubicBezTo>
                    <a:pt x="92" y="43"/>
                    <a:pt x="92" y="42"/>
                    <a:pt x="92" y="42"/>
                  </a:cubicBezTo>
                  <a:cubicBezTo>
                    <a:pt x="92" y="42"/>
                    <a:pt x="91" y="42"/>
                    <a:pt x="90" y="42"/>
                  </a:cubicBezTo>
                  <a:cubicBezTo>
                    <a:pt x="90" y="42"/>
                    <a:pt x="90" y="43"/>
                    <a:pt x="90" y="43"/>
                  </a:cubicBezTo>
                  <a:cubicBezTo>
                    <a:pt x="90" y="43"/>
                    <a:pt x="89" y="43"/>
                    <a:pt x="89" y="43"/>
                  </a:cubicBezTo>
                  <a:cubicBezTo>
                    <a:pt x="88" y="43"/>
                    <a:pt x="88" y="43"/>
                    <a:pt x="87" y="43"/>
                  </a:cubicBezTo>
                  <a:cubicBezTo>
                    <a:pt x="87" y="43"/>
                    <a:pt x="86" y="43"/>
                    <a:pt x="86" y="43"/>
                  </a:cubicBezTo>
                  <a:cubicBezTo>
                    <a:pt x="85" y="43"/>
                    <a:pt x="85" y="43"/>
                    <a:pt x="84" y="43"/>
                  </a:cubicBezTo>
                  <a:cubicBezTo>
                    <a:pt x="84" y="43"/>
                    <a:pt x="83" y="43"/>
                    <a:pt x="83" y="43"/>
                  </a:cubicBezTo>
                  <a:cubicBezTo>
                    <a:pt x="82" y="43"/>
                    <a:pt x="82" y="43"/>
                    <a:pt x="81" y="43"/>
                  </a:cubicBezTo>
                  <a:cubicBezTo>
                    <a:pt x="81" y="44"/>
                    <a:pt x="81" y="44"/>
                    <a:pt x="81" y="45"/>
                  </a:cubicBezTo>
                  <a:cubicBezTo>
                    <a:pt x="81" y="45"/>
                    <a:pt x="80" y="45"/>
                    <a:pt x="80" y="45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79" y="47"/>
                    <a:pt x="79" y="47"/>
                    <a:pt x="78" y="47"/>
                  </a:cubicBezTo>
                  <a:cubicBezTo>
                    <a:pt x="77" y="47"/>
                    <a:pt x="77" y="47"/>
                    <a:pt x="76" y="47"/>
                  </a:cubicBezTo>
                  <a:cubicBezTo>
                    <a:pt x="76" y="47"/>
                    <a:pt x="75" y="47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48"/>
                    <a:pt x="74" y="48"/>
                    <a:pt x="73" y="48"/>
                  </a:cubicBezTo>
                  <a:cubicBezTo>
                    <a:pt x="73" y="48"/>
                    <a:pt x="72" y="48"/>
                    <a:pt x="72" y="48"/>
                  </a:cubicBezTo>
                  <a:cubicBezTo>
                    <a:pt x="72" y="49"/>
                    <a:pt x="72" y="49"/>
                    <a:pt x="72" y="50"/>
                  </a:cubicBezTo>
                  <a:cubicBezTo>
                    <a:pt x="71" y="50"/>
                    <a:pt x="71" y="50"/>
                    <a:pt x="70" y="50"/>
                  </a:cubicBezTo>
                  <a:cubicBezTo>
                    <a:pt x="70" y="50"/>
                    <a:pt x="69" y="50"/>
                    <a:pt x="69" y="50"/>
                  </a:cubicBezTo>
                  <a:cubicBezTo>
                    <a:pt x="69" y="50"/>
                    <a:pt x="69" y="51"/>
                    <a:pt x="69" y="52"/>
                  </a:cubicBezTo>
                  <a:cubicBezTo>
                    <a:pt x="69" y="52"/>
                    <a:pt x="69" y="53"/>
                    <a:pt x="69" y="53"/>
                  </a:cubicBezTo>
                  <a:cubicBezTo>
                    <a:pt x="68" y="53"/>
                    <a:pt x="68" y="53"/>
                    <a:pt x="67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8" y="55"/>
                    <a:pt x="68" y="55"/>
                    <a:pt x="69" y="55"/>
                  </a:cubicBezTo>
                  <a:cubicBezTo>
                    <a:pt x="69" y="55"/>
                    <a:pt x="69" y="56"/>
                    <a:pt x="69" y="56"/>
                  </a:cubicBezTo>
                  <a:cubicBezTo>
                    <a:pt x="69" y="57"/>
                    <a:pt x="69" y="57"/>
                    <a:pt x="69" y="58"/>
                  </a:cubicBezTo>
                  <a:cubicBezTo>
                    <a:pt x="68" y="58"/>
                    <a:pt x="68" y="58"/>
                    <a:pt x="67" y="58"/>
                  </a:cubicBezTo>
                  <a:cubicBezTo>
                    <a:pt x="67" y="58"/>
                    <a:pt x="67" y="59"/>
                    <a:pt x="67" y="60"/>
                  </a:cubicBezTo>
                  <a:cubicBezTo>
                    <a:pt x="67" y="60"/>
                    <a:pt x="67" y="61"/>
                    <a:pt x="67" y="61"/>
                  </a:cubicBezTo>
                  <a:cubicBezTo>
                    <a:pt x="67" y="62"/>
                    <a:pt x="67" y="62"/>
                    <a:pt x="67" y="63"/>
                  </a:cubicBezTo>
                  <a:cubicBezTo>
                    <a:pt x="66" y="63"/>
                    <a:pt x="66" y="63"/>
                    <a:pt x="65" y="63"/>
                  </a:cubicBezTo>
                  <a:cubicBezTo>
                    <a:pt x="65" y="63"/>
                    <a:pt x="65" y="64"/>
                    <a:pt x="65" y="64"/>
                  </a:cubicBezTo>
                  <a:cubicBezTo>
                    <a:pt x="65" y="64"/>
                    <a:pt x="64" y="64"/>
                    <a:pt x="64" y="64"/>
                  </a:cubicBezTo>
                  <a:cubicBezTo>
                    <a:pt x="64" y="65"/>
                    <a:pt x="64" y="66"/>
                    <a:pt x="64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7"/>
                    <a:pt x="62" y="67"/>
                    <a:pt x="62" y="68"/>
                  </a:cubicBezTo>
                  <a:cubicBezTo>
                    <a:pt x="62" y="68"/>
                    <a:pt x="62" y="69"/>
                    <a:pt x="62" y="69"/>
                  </a:cubicBezTo>
                  <a:cubicBezTo>
                    <a:pt x="62" y="69"/>
                    <a:pt x="61" y="69"/>
                    <a:pt x="61" y="69"/>
                  </a:cubicBezTo>
                  <a:cubicBezTo>
                    <a:pt x="61" y="70"/>
                    <a:pt x="61" y="70"/>
                    <a:pt x="61" y="71"/>
                  </a:cubicBezTo>
                  <a:cubicBezTo>
                    <a:pt x="60" y="71"/>
                    <a:pt x="60" y="71"/>
                    <a:pt x="59" y="71"/>
                  </a:cubicBezTo>
                  <a:cubicBezTo>
                    <a:pt x="59" y="71"/>
                    <a:pt x="58" y="71"/>
                    <a:pt x="58" y="71"/>
                  </a:cubicBezTo>
                  <a:cubicBezTo>
                    <a:pt x="58" y="71"/>
                    <a:pt x="58" y="72"/>
                    <a:pt x="58" y="72"/>
                  </a:cubicBezTo>
                  <a:cubicBezTo>
                    <a:pt x="58" y="73"/>
                    <a:pt x="58" y="74"/>
                    <a:pt x="58" y="74"/>
                  </a:cubicBezTo>
                  <a:cubicBezTo>
                    <a:pt x="57" y="74"/>
                    <a:pt x="57" y="74"/>
                    <a:pt x="56" y="74"/>
                  </a:cubicBezTo>
                  <a:cubicBezTo>
                    <a:pt x="56" y="74"/>
                    <a:pt x="55" y="74"/>
                    <a:pt x="55" y="74"/>
                  </a:cubicBezTo>
                  <a:cubicBezTo>
                    <a:pt x="55" y="75"/>
                    <a:pt x="55" y="75"/>
                    <a:pt x="55" y="76"/>
                  </a:cubicBezTo>
                  <a:cubicBezTo>
                    <a:pt x="54" y="76"/>
                    <a:pt x="53" y="76"/>
                    <a:pt x="53" y="76"/>
                  </a:cubicBezTo>
                  <a:cubicBezTo>
                    <a:pt x="53" y="76"/>
                    <a:pt x="53" y="77"/>
                    <a:pt x="53" y="77"/>
                  </a:cubicBezTo>
                  <a:cubicBezTo>
                    <a:pt x="52" y="77"/>
                    <a:pt x="52" y="77"/>
                    <a:pt x="51" y="77"/>
                  </a:cubicBezTo>
                  <a:cubicBezTo>
                    <a:pt x="51" y="78"/>
                    <a:pt x="51" y="78"/>
                    <a:pt x="51" y="79"/>
                  </a:cubicBezTo>
                  <a:cubicBezTo>
                    <a:pt x="51" y="79"/>
                    <a:pt x="51" y="80"/>
                    <a:pt x="51" y="81"/>
                  </a:cubicBezTo>
                  <a:cubicBezTo>
                    <a:pt x="51" y="81"/>
                    <a:pt x="51" y="82"/>
                    <a:pt x="51" y="82"/>
                  </a:cubicBezTo>
                  <a:cubicBezTo>
                    <a:pt x="51" y="83"/>
                    <a:pt x="51" y="83"/>
                    <a:pt x="51" y="84"/>
                  </a:cubicBezTo>
                  <a:cubicBezTo>
                    <a:pt x="51" y="84"/>
                    <a:pt x="51" y="85"/>
                    <a:pt x="51" y="85"/>
                  </a:cubicBezTo>
                  <a:cubicBezTo>
                    <a:pt x="51" y="86"/>
                    <a:pt x="51" y="86"/>
                    <a:pt x="51" y="87"/>
                  </a:cubicBezTo>
                  <a:cubicBezTo>
                    <a:pt x="52" y="87"/>
                    <a:pt x="52" y="87"/>
                    <a:pt x="53" y="87"/>
                  </a:cubicBezTo>
                  <a:cubicBezTo>
                    <a:pt x="53" y="87"/>
                    <a:pt x="53" y="88"/>
                    <a:pt x="53" y="89"/>
                  </a:cubicBezTo>
                  <a:cubicBezTo>
                    <a:pt x="53" y="89"/>
                    <a:pt x="53" y="90"/>
                    <a:pt x="53" y="90"/>
                  </a:cubicBezTo>
                  <a:cubicBezTo>
                    <a:pt x="53" y="91"/>
                    <a:pt x="53" y="91"/>
                    <a:pt x="53" y="92"/>
                  </a:cubicBezTo>
                  <a:cubicBezTo>
                    <a:pt x="53" y="92"/>
                    <a:pt x="54" y="92"/>
                    <a:pt x="55" y="92"/>
                  </a:cubicBezTo>
                  <a:cubicBezTo>
                    <a:pt x="55" y="92"/>
                    <a:pt x="55" y="93"/>
                    <a:pt x="55" y="93"/>
                  </a:cubicBezTo>
                  <a:cubicBezTo>
                    <a:pt x="55" y="93"/>
                    <a:pt x="56" y="93"/>
                    <a:pt x="56" y="93"/>
                  </a:cubicBezTo>
                  <a:cubicBezTo>
                    <a:pt x="57" y="93"/>
                    <a:pt x="57" y="93"/>
                    <a:pt x="58" y="93"/>
                  </a:cubicBezTo>
                  <a:cubicBezTo>
                    <a:pt x="58" y="93"/>
                    <a:pt x="59" y="93"/>
                    <a:pt x="59" y="93"/>
                  </a:cubicBezTo>
                  <a:cubicBezTo>
                    <a:pt x="60" y="93"/>
                    <a:pt x="60" y="93"/>
                    <a:pt x="61" y="93"/>
                  </a:cubicBezTo>
                  <a:cubicBezTo>
                    <a:pt x="61" y="94"/>
                    <a:pt x="61" y="95"/>
                    <a:pt x="61" y="95"/>
                  </a:cubicBezTo>
                  <a:cubicBezTo>
                    <a:pt x="60" y="95"/>
                    <a:pt x="60" y="95"/>
                    <a:pt x="59" y="95"/>
                  </a:cubicBezTo>
                  <a:cubicBezTo>
                    <a:pt x="59" y="95"/>
                    <a:pt x="58" y="95"/>
                    <a:pt x="58" y="95"/>
                  </a:cubicBezTo>
                  <a:cubicBezTo>
                    <a:pt x="58" y="96"/>
                    <a:pt x="58" y="96"/>
                    <a:pt x="58" y="97"/>
                  </a:cubicBezTo>
                  <a:cubicBezTo>
                    <a:pt x="58" y="97"/>
                    <a:pt x="58" y="98"/>
                    <a:pt x="58" y="98"/>
                  </a:cubicBezTo>
                  <a:cubicBezTo>
                    <a:pt x="58" y="99"/>
                    <a:pt x="58" y="99"/>
                    <a:pt x="58" y="100"/>
                  </a:cubicBezTo>
                  <a:cubicBezTo>
                    <a:pt x="58" y="100"/>
                    <a:pt x="58" y="101"/>
                    <a:pt x="58" y="102"/>
                  </a:cubicBezTo>
                  <a:cubicBezTo>
                    <a:pt x="58" y="102"/>
                    <a:pt x="58" y="103"/>
                    <a:pt x="58" y="103"/>
                  </a:cubicBezTo>
                  <a:cubicBezTo>
                    <a:pt x="58" y="103"/>
                    <a:pt x="59" y="103"/>
                    <a:pt x="59" y="103"/>
                  </a:cubicBezTo>
                  <a:cubicBezTo>
                    <a:pt x="59" y="104"/>
                    <a:pt x="59" y="104"/>
                    <a:pt x="59" y="105"/>
                  </a:cubicBezTo>
                  <a:cubicBezTo>
                    <a:pt x="59" y="105"/>
                    <a:pt x="59" y="106"/>
                    <a:pt x="59" y="106"/>
                  </a:cubicBezTo>
                  <a:cubicBezTo>
                    <a:pt x="59" y="106"/>
                    <a:pt x="58" y="106"/>
                    <a:pt x="58" y="106"/>
                  </a:cubicBezTo>
                  <a:cubicBezTo>
                    <a:pt x="57" y="106"/>
                    <a:pt x="57" y="106"/>
                    <a:pt x="56" y="106"/>
                  </a:cubicBezTo>
                  <a:cubicBezTo>
                    <a:pt x="56" y="107"/>
                    <a:pt x="56" y="107"/>
                    <a:pt x="56" y="108"/>
                  </a:cubicBezTo>
                  <a:cubicBezTo>
                    <a:pt x="56" y="108"/>
                    <a:pt x="55" y="108"/>
                    <a:pt x="55" y="108"/>
                  </a:cubicBezTo>
                  <a:cubicBezTo>
                    <a:pt x="54" y="108"/>
                    <a:pt x="53" y="108"/>
                    <a:pt x="53" y="108"/>
                  </a:cubicBezTo>
                  <a:cubicBezTo>
                    <a:pt x="53" y="108"/>
                    <a:pt x="53" y="109"/>
                    <a:pt x="53" y="110"/>
                  </a:cubicBezTo>
                  <a:cubicBezTo>
                    <a:pt x="52" y="110"/>
                    <a:pt x="52" y="110"/>
                    <a:pt x="51" y="110"/>
                  </a:cubicBezTo>
                  <a:cubicBezTo>
                    <a:pt x="51" y="110"/>
                    <a:pt x="51" y="111"/>
                    <a:pt x="51" y="111"/>
                  </a:cubicBezTo>
                  <a:cubicBezTo>
                    <a:pt x="51" y="111"/>
                    <a:pt x="50" y="111"/>
                    <a:pt x="50" y="111"/>
                  </a:cubicBezTo>
                  <a:cubicBezTo>
                    <a:pt x="50" y="112"/>
                    <a:pt x="50" y="112"/>
                    <a:pt x="50" y="113"/>
                  </a:cubicBezTo>
                  <a:cubicBezTo>
                    <a:pt x="49" y="113"/>
                    <a:pt x="49" y="113"/>
                    <a:pt x="48" y="113"/>
                  </a:cubicBezTo>
                  <a:cubicBezTo>
                    <a:pt x="48" y="113"/>
                    <a:pt x="48" y="114"/>
                    <a:pt x="48" y="114"/>
                  </a:cubicBezTo>
                  <a:cubicBezTo>
                    <a:pt x="48" y="115"/>
                    <a:pt x="48" y="116"/>
                    <a:pt x="48" y="116"/>
                  </a:cubicBezTo>
                  <a:cubicBezTo>
                    <a:pt x="48" y="116"/>
                    <a:pt x="47" y="116"/>
                    <a:pt x="47" y="116"/>
                  </a:cubicBezTo>
                  <a:cubicBezTo>
                    <a:pt x="46" y="116"/>
                    <a:pt x="46" y="116"/>
                    <a:pt x="45" y="116"/>
                  </a:cubicBezTo>
                  <a:cubicBezTo>
                    <a:pt x="45" y="116"/>
                    <a:pt x="45" y="115"/>
                    <a:pt x="45" y="114"/>
                  </a:cubicBezTo>
                  <a:cubicBezTo>
                    <a:pt x="45" y="114"/>
                    <a:pt x="45" y="113"/>
                    <a:pt x="45" y="113"/>
                  </a:cubicBezTo>
                  <a:cubicBezTo>
                    <a:pt x="46" y="113"/>
                    <a:pt x="46" y="113"/>
                    <a:pt x="47" y="113"/>
                  </a:cubicBezTo>
                  <a:cubicBezTo>
                    <a:pt x="47" y="112"/>
                    <a:pt x="47" y="112"/>
                    <a:pt x="47" y="111"/>
                  </a:cubicBezTo>
                  <a:cubicBezTo>
                    <a:pt x="46" y="111"/>
                    <a:pt x="46" y="111"/>
                    <a:pt x="45" y="111"/>
                  </a:cubicBezTo>
                  <a:cubicBezTo>
                    <a:pt x="45" y="111"/>
                    <a:pt x="45" y="110"/>
                    <a:pt x="45" y="110"/>
                  </a:cubicBezTo>
                  <a:cubicBezTo>
                    <a:pt x="45" y="110"/>
                    <a:pt x="44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3" y="108"/>
                    <a:pt x="42" y="108"/>
                  </a:cubicBezTo>
                  <a:cubicBezTo>
                    <a:pt x="42" y="107"/>
                    <a:pt x="42" y="107"/>
                    <a:pt x="42" y="106"/>
                  </a:cubicBezTo>
                  <a:cubicBezTo>
                    <a:pt x="42" y="106"/>
                    <a:pt x="42" y="105"/>
                    <a:pt x="42" y="105"/>
                  </a:cubicBezTo>
                  <a:cubicBezTo>
                    <a:pt x="42" y="105"/>
                    <a:pt x="41" y="105"/>
                    <a:pt x="41" y="105"/>
                  </a:cubicBezTo>
                  <a:cubicBezTo>
                    <a:pt x="41" y="104"/>
                    <a:pt x="41" y="104"/>
                    <a:pt x="41" y="103"/>
                  </a:cubicBezTo>
                  <a:cubicBezTo>
                    <a:pt x="40" y="103"/>
                    <a:pt x="39" y="103"/>
                    <a:pt x="39" y="103"/>
                  </a:cubicBezTo>
                  <a:cubicBezTo>
                    <a:pt x="39" y="103"/>
                    <a:pt x="39" y="102"/>
                    <a:pt x="39" y="102"/>
                  </a:cubicBezTo>
                  <a:cubicBezTo>
                    <a:pt x="39" y="101"/>
                    <a:pt x="39" y="100"/>
                    <a:pt x="39" y="100"/>
                  </a:cubicBezTo>
                  <a:cubicBezTo>
                    <a:pt x="38" y="100"/>
                    <a:pt x="38" y="100"/>
                    <a:pt x="37" y="100"/>
                  </a:cubicBezTo>
                  <a:cubicBezTo>
                    <a:pt x="37" y="99"/>
                    <a:pt x="37" y="99"/>
                    <a:pt x="37" y="98"/>
                  </a:cubicBezTo>
                  <a:cubicBezTo>
                    <a:pt x="38" y="98"/>
                    <a:pt x="38" y="98"/>
                    <a:pt x="39" y="98"/>
                  </a:cubicBezTo>
                  <a:cubicBezTo>
                    <a:pt x="39" y="98"/>
                    <a:pt x="39" y="97"/>
                    <a:pt x="39" y="97"/>
                  </a:cubicBezTo>
                  <a:cubicBezTo>
                    <a:pt x="39" y="96"/>
                    <a:pt x="39" y="96"/>
                    <a:pt x="39" y="95"/>
                  </a:cubicBezTo>
                  <a:cubicBezTo>
                    <a:pt x="39" y="95"/>
                    <a:pt x="39" y="94"/>
                    <a:pt x="39" y="93"/>
                  </a:cubicBezTo>
                  <a:cubicBezTo>
                    <a:pt x="38" y="93"/>
                    <a:pt x="38" y="93"/>
                    <a:pt x="37" y="93"/>
                  </a:cubicBezTo>
                  <a:cubicBezTo>
                    <a:pt x="37" y="93"/>
                    <a:pt x="37" y="92"/>
                    <a:pt x="37" y="92"/>
                  </a:cubicBezTo>
                  <a:cubicBezTo>
                    <a:pt x="37" y="92"/>
                    <a:pt x="36" y="92"/>
                    <a:pt x="36" y="92"/>
                  </a:cubicBezTo>
                  <a:cubicBezTo>
                    <a:pt x="36" y="91"/>
                    <a:pt x="36" y="91"/>
                    <a:pt x="36" y="90"/>
                  </a:cubicBezTo>
                  <a:cubicBezTo>
                    <a:pt x="35" y="90"/>
                    <a:pt x="35" y="90"/>
                    <a:pt x="34" y="90"/>
                  </a:cubicBezTo>
                  <a:cubicBezTo>
                    <a:pt x="34" y="90"/>
                    <a:pt x="33" y="90"/>
                    <a:pt x="33" y="90"/>
                  </a:cubicBezTo>
                  <a:cubicBezTo>
                    <a:pt x="33" y="91"/>
                    <a:pt x="33" y="91"/>
                    <a:pt x="33" y="92"/>
                  </a:cubicBezTo>
                  <a:cubicBezTo>
                    <a:pt x="32" y="92"/>
                    <a:pt x="32" y="92"/>
                    <a:pt x="31" y="92"/>
                  </a:cubicBezTo>
                  <a:cubicBezTo>
                    <a:pt x="31" y="92"/>
                    <a:pt x="31" y="93"/>
                    <a:pt x="31" y="93"/>
                  </a:cubicBezTo>
                  <a:cubicBezTo>
                    <a:pt x="31" y="93"/>
                    <a:pt x="30" y="93"/>
                    <a:pt x="29" y="93"/>
                  </a:cubicBezTo>
                  <a:cubicBezTo>
                    <a:pt x="29" y="93"/>
                    <a:pt x="29" y="92"/>
                    <a:pt x="29" y="92"/>
                  </a:cubicBezTo>
                  <a:cubicBezTo>
                    <a:pt x="29" y="91"/>
                    <a:pt x="29" y="91"/>
                    <a:pt x="29" y="90"/>
                  </a:cubicBezTo>
                  <a:cubicBezTo>
                    <a:pt x="29" y="90"/>
                    <a:pt x="28" y="90"/>
                    <a:pt x="28" y="90"/>
                  </a:cubicBezTo>
                  <a:cubicBezTo>
                    <a:pt x="28" y="91"/>
                    <a:pt x="28" y="91"/>
                    <a:pt x="28" y="92"/>
                  </a:cubicBezTo>
                  <a:cubicBezTo>
                    <a:pt x="27" y="92"/>
                    <a:pt x="27" y="92"/>
                    <a:pt x="26" y="92"/>
                  </a:cubicBezTo>
                  <a:cubicBezTo>
                    <a:pt x="26" y="92"/>
                    <a:pt x="26" y="93"/>
                    <a:pt x="26" y="93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7" y="95"/>
                    <a:pt x="27" y="95"/>
                    <a:pt x="28" y="95"/>
                  </a:cubicBezTo>
                  <a:cubicBezTo>
                    <a:pt x="28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7"/>
                  </a:cubicBezTo>
                  <a:cubicBezTo>
                    <a:pt x="29" y="97"/>
                    <a:pt x="29" y="98"/>
                    <a:pt x="29" y="98"/>
                  </a:cubicBezTo>
                  <a:cubicBezTo>
                    <a:pt x="29" y="98"/>
                    <a:pt x="28" y="98"/>
                    <a:pt x="28" y="98"/>
                  </a:cubicBezTo>
                  <a:cubicBezTo>
                    <a:pt x="28" y="99"/>
                    <a:pt x="28" y="99"/>
                    <a:pt x="28" y="100"/>
                  </a:cubicBezTo>
                  <a:cubicBezTo>
                    <a:pt x="28" y="100"/>
                    <a:pt x="29" y="100"/>
                    <a:pt x="29" y="100"/>
                  </a:cubicBezTo>
                  <a:cubicBezTo>
                    <a:pt x="29" y="100"/>
                    <a:pt x="29" y="101"/>
                    <a:pt x="29" y="102"/>
                  </a:cubicBezTo>
                  <a:cubicBezTo>
                    <a:pt x="29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6" y="102"/>
                  </a:cubicBezTo>
                  <a:cubicBezTo>
                    <a:pt x="26" y="102"/>
                    <a:pt x="25" y="102"/>
                    <a:pt x="25" y="102"/>
                  </a:cubicBezTo>
                  <a:cubicBezTo>
                    <a:pt x="25" y="102"/>
                    <a:pt x="25" y="103"/>
                    <a:pt x="25" y="103"/>
                  </a:cubicBezTo>
                  <a:cubicBezTo>
                    <a:pt x="24" y="103"/>
                    <a:pt x="24" y="103"/>
                    <a:pt x="23" y="103"/>
                  </a:cubicBezTo>
                  <a:cubicBezTo>
                    <a:pt x="23" y="104"/>
                    <a:pt x="23" y="104"/>
                    <a:pt x="23" y="105"/>
                  </a:cubicBezTo>
                  <a:cubicBezTo>
                    <a:pt x="23" y="105"/>
                    <a:pt x="22" y="105"/>
                    <a:pt x="22" y="105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20" y="105"/>
                    <a:pt x="20" y="106"/>
                    <a:pt x="20" y="106"/>
                  </a:cubicBezTo>
                  <a:cubicBezTo>
                    <a:pt x="20" y="107"/>
                    <a:pt x="20" y="107"/>
                    <a:pt x="20" y="108"/>
                  </a:cubicBezTo>
                  <a:cubicBezTo>
                    <a:pt x="20" y="108"/>
                    <a:pt x="20" y="109"/>
                    <a:pt x="20" y="110"/>
                  </a:cubicBezTo>
                  <a:cubicBezTo>
                    <a:pt x="20" y="110"/>
                    <a:pt x="20" y="111"/>
                    <a:pt x="20" y="111"/>
                  </a:cubicBezTo>
                  <a:cubicBezTo>
                    <a:pt x="20" y="111"/>
                    <a:pt x="19" y="111"/>
                    <a:pt x="19" y="111"/>
                  </a:cubicBezTo>
                  <a:cubicBezTo>
                    <a:pt x="19" y="112"/>
                    <a:pt x="19" y="112"/>
                    <a:pt x="19" y="113"/>
                  </a:cubicBezTo>
                  <a:cubicBezTo>
                    <a:pt x="19" y="113"/>
                    <a:pt x="19" y="114"/>
                    <a:pt x="19" y="114"/>
                  </a:cubicBezTo>
                  <a:cubicBezTo>
                    <a:pt x="19" y="114"/>
                    <a:pt x="20" y="114"/>
                    <a:pt x="20" y="114"/>
                  </a:cubicBezTo>
                  <a:cubicBezTo>
                    <a:pt x="21" y="114"/>
                    <a:pt x="21" y="114"/>
                    <a:pt x="22" y="114"/>
                  </a:cubicBezTo>
                  <a:cubicBezTo>
                    <a:pt x="22" y="114"/>
                    <a:pt x="23" y="114"/>
                    <a:pt x="23" y="114"/>
                  </a:cubicBezTo>
                  <a:cubicBezTo>
                    <a:pt x="24" y="114"/>
                    <a:pt x="24" y="114"/>
                    <a:pt x="25" y="114"/>
                  </a:cubicBezTo>
                  <a:cubicBezTo>
                    <a:pt x="25" y="114"/>
                    <a:pt x="26" y="114"/>
                    <a:pt x="26" y="114"/>
                  </a:cubicBezTo>
                  <a:cubicBezTo>
                    <a:pt x="27" y="114"/>
                    <a:pt x="27" y="114"/>
                    <a:pt x="28" y="114"/>
                  </a:cubicBezTo>
                  <a:cubicBezTo>
                    <a:pt x="28" y="114"/>
                    <a:pt x="28" y="113"/>
                    <a:pt x="28" y="113"/>
                  </a:cubicBezTo>
                  <a:cubicBezTo>
                    <a:pt x="28" y="113"/>
                    <a:pt x="29" y="113"/>
                    <a:pt x="29" y="113"/>
                  </a:cubicBezTo>
                  <a:cubicBezTo>
                    <a:pt x="29" y="112"/>
                    <a:pt x="29" y="112"/>
                    <a:pt x="29" y="111"/>
                  </a:cubicBezTo>
                  <a:cubicBezTo>
                    <a:pt x="29" y="111"/>
                    <a:pt x="29" y="110"/>
                    <a:pt x="29" y="110"/>
                  </a:cubicBezTo>
                  <a:cubicBezTo>
                    <a:pt x="29" y="109"/>
                    <a:pt x="29" y="108"/>
                    <a:pt x="29" y="108"/>
                  </a:cubicBezTo>
                  <a:cubicBezTo>
                    <a:pt x="29" y="107"/>
                    <a:pt x="29" y="107"/>
                    <a:pt x="29" y="106"/>
                  </a:cubicBezTo>
                  <a:cubicBezTo>
                    <a:pt x="30" y="106"/>
                    <a:pt x="31" y="106"/>
                    <a:pt x="31" y="106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2" y="105"/>
                    <a:pt x="32" y="105"/>
                    <a:pt x="33" y="105"/>
                  </a:cubicBezTo>
                  <a:cubicBezTo>
                    <a:pt x="33" y="105"/>
                    <a:pt x="33" y="106"/>
                    <a:pt x="33" y="106"/>
                  </a:cubicBezTo>
                  <a:cubicBezTo>
                    <a:pt x="33" y="106"/>
                    <a:pt x="34" y="106"/>
                    <a:pt x="34" y="106"/>
                  </a:cubicBezTo>
                  <a:cubicBezTo>
                    <a:pt x="34" y="107"/>
                    <a:pt x="34" y="107"/>
                    <a:pt x="34" y="108"/>
                  </a:cubicBezTo>
                  <a:cubicBezTo>
                    <a:pt x="34" y="108"/>
                    <a:pt x="33" y="108"/>
                    <a:pt x="33" y="108"/>
                  </a:cubicBezTo>
                  <a:cubicBezTo>
                    <a:pt x="32" y="108"/>
                    <a:pt x="32" y="108"/>
                    <a:pt x="31" y="108"/>
                  </a:cubicBezTo>
                  <a:cubicBezTo>
                    <a:pt x="31" y="108"/>
                    <a:pt x="31" y="109"/>
                    <a:pt x="31" y="110"/>
                  </a:cubicBezTo>
                  <a:cubicBezTo>
                    <a:pt x="31" y="110"/>
                    <a:pt x="31" y="111"/>
                    <a:pt x="31" y="111"/>
                  </a:cubicBezTo>
                  <a:cubicBezTo>
                    <a:pt x="31" y="112"/>
                    <a:pt x="31" y="112"/>
                    <a:pt x="31" y="113"/>
                  </a:cubicBezTo>
                  <a:cubicBezTo>
                    <a:pt x="31" y="113"/>
                    <a:pt x="30" y="113"/>
                    <a:pt x="29" y="113"/>
                  </a:cubicBezTo>
                  <a:cubicBezTo>
                    <a:pt x="29" y="113"/>
                    <a:pt x="29" y="114"/>
                    <a:pt x="29" y="114"/>
                  </a:cubicBezTo>
                  <a:cubicBezTo>
                    <a:pt x="30" y="114"/>
                    <a:pt x="31" y="114"/>
                    <a:pt x="31" y="114"/>
                  </a:cubicBezTo>
                  <a:cubicBezTo>
                    <a:pt x="31" y="115"/>
                    <a:pt x="31" y="116"/>
                    <a:pt x="31" y="116"/>
                  </a:cubicBezTo>
                  <a:cubicBezTo>
                    <a:pt x="31" y="117"/>
                    <a:pt x="31" y="117"/>
                    <a:pt x="31" y="118"/>
                  </a:cubicBezTo>
                  <a:cubicBezTo>
                    <a:pt x="31" y="118"/>
                    <a:pt x="30" y="118"/>
                    <a:pt x="29" y="118"/>
                  </a:cubicBezTo>
                  <a:cubicBezTo>
                    <a:pt x="29" y="118"/>
                    <a:pt x="29" y="119"/>
                    <a:pt x="29" y="119"/>
                  </a:cubicBezTo>
                  <a:cubicBezTo>
                    <a:pt x="29" y="120"/>
                    <a:pt x="29" y="120"/>
                    <a:pt x="29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2" y="121"/>
                    <a:pt x="33" y="121"/>
                    <a:pt x="34" y="121"/>
                  </a:cubicBezTo>
                  <a:cubicBezTo>
                    <a:pt x="34" y="120"/>
                    <a:pt x="34" y="120"/>
                    <a:pt x="34" y="119"/>
                  </a:cubicBezTo>
                  <a:cubicBezTo>
                    <a:pt x="35" y="119"/>
                    <a:pt x="35" y="119"/>
                    <a:pt x="36" y="119"/>
                  </a:cubicBezTo>
                  <a:cubicBezTo>
                    <a:pt x="36" y="119"/>
                    <a:pt x="37" y="119"/>
                    <a:pt x="37" y="119"/>
                  </a:cubicBezTo>
                  <a:cubicBezTo>
                    <a:pt x="37" y="119"/>
                    <a:pt x="37" y="118"/>
                    <a:pt x="37" y="118"/>
                  </a:cubicBezTo>
                  <a:cubicBezTo>
                    <a:pt x="38" y="118"/>
                    <a:pt x="38" y="118"/>
                    <a:pt x="39" y="118"/>
                  </a:cubicBezTo>
                  <a:cubicBezTo>
                    <a:pt x="39" y="118"/>
                    <a:pt x="40" y="118"/>
                    <a:pt x="41" y="118"/>
                  </a:cubicBezTo>
                  <a:cubicBezTo>
                    <a:pt x="41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4" y="118"/>
                  </a:cubicBezTo>
                  <a:cubicBezTo>
                    <a:pt x="44" y="118"/>
                    <a:pt x="44" y="119"/>
                    <a:pt x="44" y="119"/>
                  </a:cubicBezTo>
                  <a:cubicBezTo>
                    <a:pt x="43" y="119"/>
                    <a:pt x="43" y="119"/>
                    <a:pt x="42" y="119"/>
                  </a:cubicBezTo>
                  <a:cubicBezTo>
                    <a:pt x="42" y="120"/>
                    <a:pt x="42" y="120"/>
                    <a:pt x="42" y="121"/>
                  </a:cubicBezTo>
                  <a:cubicBezTo>
                    <a:pt x="42" y="121"/>
                    <a:pt x="41" y="121"/>
                    <a:pt x="41" y="121"/>
                  </a:cubicBezTo>
                  <a:cubicBezTo>
                    <a:pt x="40" y="121"/>
                    <a:pt x="39" y="121"/>
                    <a:pt x="39" y="121"/>
                  </a:cubicBezTo>
                  <a:cubicBezTo>
                    <a:pt x="38" y="121"/>
                    <a:pt x="38" y="121"/>
                    <a:pt x="37" y="121"/>
                  </a:cubicBezTo>
                  <a:cubicBezTo>
                    <a:pt x="37" y="121"/>
                    <a:pt x="37" y="122"/>
                    <a:pt x="37" y="122"/>
                  </a:cubicBezTo>
                  <a:cubicBezTo>
                    <a:pt x="37" y="122"/>
                    <a:pt x="36" y="122"/>
                    <a:pt x="36" y="122"/>
                  </a:cubicBezTo>
                  <a:cubicBezTo>
                    <a:pt x="35" y="122"/>
                    <a:pt x="35" y="122"/>
                    <a:pt x="34" y="122"/>
                  </a:cubicBezTo>
                  <a:cubicBezTo>
                    <a:pt x="34" y="122"/>
                    <a:pt x="33" y="122"/>
                    <a:pt x="33" y="122"/>
                  </a:cubicBezTo>
                  <a:cubicBezTo>
                    <a:pt x="33" y="123"/>
                    <a:pt x="33" y="124"/>
                    <a:pt x="33" y="124"/>
                  </a:cubicBezTo>
                  <a:cubicBezTo>
                    <a:pt x="33" y="125"/>
                    <a:pt x="33" y="125"/>
                    <a:pt x="33" y="126"/>
                  </a:cubicBezTo>
                  <a:cubicBezTo>
                    <a:pt x="33" y="126"/>
                    <a:pt x="33" y="127"/>
                    <a:pt x="33" y="127"/>
                  </a:cubicBezTo>
                  <a:cubicBezTo>
                    <a:pt x="33" y="127"/>
                    <a:pt x="34" y="127"/>
                    <a:pt x="34" y="127"/>
                  </a:cubicBezTo>
                  <a:cubicBezTo>
                    <a:pt x="35" y="127"/>
                    <a:pt x="35" y="127"/>
                    <a:pt x="36" y="127"/>
                  </a:cubicBezTo>
                  <a:cubicBezTo>
                    <a:pt x="36" y="128"/>
                    <a:pt x="36" y="128"/>
                    <a:pt x="36" y="129"/>
                  </a:cubicBezTo>
                  <a:cubicBezTo>
                    <a:pt x="36" y="129"/>
                    <a:pt x="37" y="129"/>
                    <a:pt x="37" y="129"/>
                  </a:cubicBezTo>
                  <a:cubicBezTo>
                    <a:pt x="37" y="129"/>
                    <a:pt x="37" y="130"/>
                    <a:pt x="37" y="131"/>
                  </a:cubicBezTo>
                  <a:cubicBezTo>
                    <a:pt x="38" y="131"/>
                    <a:pt x="38" y="131"/>
                    <a:pt x="39" y="131"/>
                  </a:cubicBezTo>
                  <a:cubicBezTo>
                    <a:pt x="39" y="131"/>
                    <a:pt x="39" y="132"/>
                    <a:pt x="39" y="132"/>
                  </a:cubicBezTo>
                  <a:cubicBezTo>
                    <a:pt x="39" y="132"/>
                    <a:pt x="40" y="132"/>
                    <a:pt x="41" y="132"/>
                  </a:cubicBezTo>
                  <a:cubicBezTo>
                    <a:pt x="41" y="133"/>
                    <a:pt x="41" y="133"/>
                    <a:pt x="41" y="134"/>
                  </a:cubicBezTo>
                  <a:cubicBezTo>
                    <a:pt x="41" y="134"/>
                    <a:pt x="41" y="135"/>
                    <a:pt x="41" y="135"/>
                  </a:cubicBezTo>
                  <a:cubicBezTo>
                    <a:pt x="40" y="135"/>
                    <a:pt x="39" y="135"/>
                    <a:pt x="39" y="135"/>
                  </a:cubicBezTo>
                  <a:cubicBezTo>
                    <a:pt x="39" y="136"/>
                    <a:pt x="39" y="136"/>
                    <a:pt x="39" y="137"/>
                  </a:cubicBezTo>
                  <a:cubicBezTo>
                    <a:pt x="39" y="137"/>
                    <a:pt x="39" y="138"/>
                    <a:pt x="39" y="139"/>
                  </a:cubicBezTo>
                  <a:cubicBezTo>
                    <a:pt x="38" y="139"/>
                    <a:pt x="38" y="139"/>
                    <a:pt x="37" y="139"/>
                  </a:cubicBezTo>
                  <a:cubicBezTo>
                    <a:pt x="37" y="139"/>
                    <a:pt x="37" y="140"/>
                    <a:pt x="37" y="140"/>
                  </a:cubicBezTo>
                  <a:cubicBezTo>
                    <a:pt x="37" y="140"/>
                    <a:pt x="36" y="140"/>
                    <a:pt x="36" y="140"/>
                  </a:cubicBezTo>
                  <a:cubicBezTo>
                    <a:pt x="35" y="140"/>
                    <a:pt x="35" y="140"/>
                    <a:pt x="34" y="140"/>
                  </a:cubicBezTo>
                  <a:cubicBezTo>
                    <a:pt x="34" y="140"/>
                    <a:pt x="33" y="140"/>
                    <a:pt x="33" y="140"/>
                  </a:cubicBezTo>
                  <a:cubicBezTo>
                    <a:pt x="32" y="140"/>
                    <a:pt x="32" y="140"/>
                    <a:pt x="31" y="140"/>
                  </a:cubicBezTo>
                  <a:cubicBezTo>
                    <a:pt x="31" y="140"/>
                    <a:pt x="31" y="139"/>
                    <a:pt x="31" y="139"/>
                  </a:cubicBezTo>
                  <a:cubicBezTo>
                    <a:pt x="31" y="139"/>
                    <a:pt x="30" y="139"/>
                    <a:pt x="29" y="139"/>
                  </a:cubicBezTo>
                  <a:cubicBezTo>
                    <a:pt x="29" y="139"/>
                    <a:pt x="28" y="139"/>
                    <a:pt x="28" y="139"/>
                  </a:cubicBezTo>
                  <a:cubicBezTo>
                    <a:pt x="27" y="139"/>
                    <a:pt x="27" y="139"/>
                    <a:pt x="26" y="139"/>
                  </a:cubicBezTo>
                  <a:cubicBezTo>
                    <a:pt x="26" y="139"/>
                    <a:pt x="25" y="139"/>
                    <a:pt x="25" y="139"/>
                  </a:cubicBezTo>
                  <a:cubicBezTo>
                    <a:pt x="24" y="139"/>
                    <a:pt x="24" y="139"/>
                    <a:pt x="23" y="139"/>
                  </a:cubicBezTo>
                  <a:cubicBezTo>
                    <a:pt x="23" y="139"/>
                    <a:pt x="23" y="140"/>
                    <a:pt x="23" y="140"/>
                  </a:cubicBezTo>
                  <a:cubicBezTo>
                    <a:pt x="23" y="140"/>
                    <a:pt x="22" y="140"/>
                    <a:pt x="22" y="140"/>
                  </a:cubicBezTo>
                  <a:cubicBezTo>
                    <a:pt x="22" y="141"/>
                    <a:pt x="22" y="141"/>
                    <a:pt x="22" y="142"/>
                  </a:cubicBezTo>
                  <a:cubicBezTo>
                    <a:pt x="22" y="142"/>
                    <a:pt x="22" y="143"/>
                    <a:pt x="22" y="144"/>
                  </a:cubicBezTo>
                  <a:cubicBezTo>
                    <a:pt x="22" y="144"/>
                    <a:pt x="22" y="145"/>
                    <a:pt x="22" y="145"/>
                  </a:cubicBezTo>
                  <a:cubicBezTo>
                    <a:pt x="22" y="146"/>
                    <a:pt x="22" y="146"/>
                    <a:pt x="22" y="147"/>
                  </a:cubicBezTo>
                  <a:cubicBezTo>
                    <a:pt x="22" y="147"/>
                    <a:pt x="22" y="148"/>
                    <a:pt x="22" y="148"/>
                  </a:cubicBezTo>
                  <a:cubicBezTo>
                    <a:pt x="22" y="149"/>
                    <a:pt x="22" y="149"/>
                    <a:pt x="22" y="150"/>
                  </a:cubicBezTo>
                  <a:cubicBezTo>
                    <a:pt x="22" y="150"/>
                    <a:pt x="22" y="151"/>
                    <a:pt x="22" y="151"/>
                  </a:cubicBezTo>
                  <a:cubicBezTo>
                    <a:pt x="22" y="152"/>
                    <a:pt x="22" y="153"/>
                    <a:pt x="22" y="153"/>
                  </a:cubicBezTo>
                  <a:cubicBezTo>
                    <a:pt x="21" y="153"/>
                    <a:pt x="21" y="153"/>
                    <a:pt x="20" y="153"/>
                  </a:cubicBezTo>
                  <a:cubicBezTo>
                    <a:pt x="20" y="154"/>
                    <a:pt x="20" y="154"/>
                    <a:pt x="20" y="155"/>
                  </a:cubicBezTo>
                  <a:cubicBezTo>
                    <a:pt x="21" y="155"/>
                    <a:pt x="21" y="155"/>
                    <a:pt x="22" y="155"/>
                  </a:cubicBezTo>
                  <a:cubicBezTo>
                    <a:pt x="22" y="155"/>
                    <a:pt x="22" y="156"/>
                    <a:pt x="22" y="156"/>
                  </a:cubicBezTo>
                  <a:cubicBezTo>
                    <a:pt x="22" y="157"/>
                    <a:pt x="22" y="157"/>
                    <a:pt x="22" y="158"/>
                  </a:cubicBezTo>
                  <a:cubicBezTo>
                    <a:pt x="22" y="159"/>
                    <a:pt x="22" y="159"/>
                    <a:pt x="22" y="160"/>
                  </a:cubicBezTo>
                  <a:cubicBezTo>
                    <a:pt x="22" y="160"/>
                    <a:pt x="23" y="160"/>
                    <a:pt x="23" y="160"/>
                  </a:cubicBezTo>
                  <a:cubicBezTo>
                    <a:pt x="24" y="160"/>
                    <a:pt x="24" y="160"/>
                    <a:pt x="25" y="160"/>
                  </a:cubicBezTo>
                  <a:cubicBezTo>
                    <a:pt x="25" y="160"/>
                    <a:pt x="26" y="160"/>
                    <a:pt x="26" y="160"/>
                  </a:cubicBezTo>
                  <a:cubicBezTo>
                    <a:pt x="26" y="160"/>
                    <a:pt x="26" y="161"/>
                    <a:pt x="26" y="161"/>
                  </a:cubicBezTo>
                  <a:cubicBezTo>
                    <a:pt x="27" y="161"/>
                    <a:pt x="27" y="161"/>
                    <a:pt x="28" y="161"/>
                  </a:cubicBezTo>
                  <a:cubicBezTo>
                    <a:pt x="28" y="162"/>
                    <a:pt x="28" y="162"/>
                    <a:pt x="28" y="163"/>
                  </a:cubicBezTo>
                  <a:cubicBezTo>
                    <a:pt x="28" y="163"/>
                    <a:pt x="28" y="164"/>
                    <a:pt x="28" y="164"/>
                  </a:cubicBezTo>
                  <a:cubicBezTo>
                    <a:pt x="27" y="164"/>
                    <a:pt x="27" y="164"/>
                    <a:pt x="26" y="164"/>
                  </a:cubicBezTo>
                  <a:cubicBezTo>
                    <a:pt x="26" y="165"/>
                    <a:pt x="26" y="165"/>
                    <a:pt x="26" y="166"/>
                  </a:cubicBezTo>
                  <a:cubicBezTo>
                    <a:pt x="26" y="166"/>
                    <a:pt x="25" y="166"/>
                    <a:pt x="25" y="166"/>
                  </a:cubicBezTo>
                  <a:cubicBezTo>
                    <a:pt x="25" y="167"/>
                    <a:pt x="25" y="167"/>
                    <a:pt x="25" y="168"/>
                  </a:cubicBezTo>
                  <a:cubicBezTo>
                    <a:pt x="24" y="168"/>
                    <a:pt x="24" y="168"/>
                    <a:pt x="23" y="168"/>
                  </a:cubicBezTo>
                  <a:cubicBezTo>
                    <a:pt x="23" y="168"/>
                    <a:pt x="22" y="168"/>
                    <a:pt x="22" y="168"/>
                  </a:cubicBezTo>
                  <a:cubicBezTo>
                    <a:pt x="22" y="168"/>
                    <a:pt x="22" y="169"/>
                    <a:pt x="22" y="169"/>
                  </a:cubicBezTo>
                  <a:cubicBezTo>
                    <a:pt x="22" y="170"/>
                    <a:pt x="22" y="170"/>
                    <a:pt x="22" y="171"/>
                  </a:cubicBezTo>
                  <a:cubicBezTo>
                    <a:pt x="21" y="171"/>
                    <a:pt x="21" y="171"/>
                    <a:pt x="20" y="171"/>
                  </a:cubicBezTo>
                  <a:cubicBezTo>
                    <a:pt x="20" y="171"/>
                    <a:pt x="20" y="172"/>
                    <a:pt x="20" y="173"/>
                  </a:cubicBezTo>
                  <a:cubicBezTo>
                    <a:pt x="20" y="173"/>
                    <a:pt x="19" y="173"/>
                    <a:pt x="19" y="173"/>
                  </a:cubicBezTo>
                  <a:cubicBezTo>
                    <a:pt x="19" y="173"/>
                    <a:pt x="19" y="174"/>
                    <a:pt x="19" y="174"/>
                  </a:cubicBezTo>
                  <a:cubicBezTo>
                    <a:pt x="19" y="175"/>
                    <a:pt x="19" y="175"/>
                    <a:pt x="19" y="176"/>
                  </a:cubicBezTo>
                  <a:cubicBezTo>
                    <a:pt x="19" y="176"/>
                    <a:pt x="19" y="177"/>
                    <a:pt x="19" y="177"/>
                  </a:cubicBezTo>
                  <a:cubicBezTo>
                    <a:pt x="19" y="178"/>
                    <a:pt x="19" y="178"/>
                    <a:pt x="19" y="179"/>
                  </a:cubicBezTo>
                  <a:cubicBezTo>
                    <a:pt x="18" y="179"/>
                    <a:pt x="18" y="179"/>
                    <a:pt x="17" y="179"/>
                  </a:cubicBezTo>
                  <a:cubicBezTo>
                    <a:pt x="17" y="179"/>
                    <a:pt x="17" y="180"/>
                    <a:pt x="17" y="180"/>
                  </a:cubicBezTo>
                  <a:cubicBezTo>
                    <a:pt x="16" y="180"/>
                    <a:pt x="16" y="180"/>
                    <a:pt x="15" y="180"/>
                  </a:cubicBezTo>
                  <a:cubicBezTo>
                    <a:pt x="15" y="181"/>
                    <a:pt x="15" y="182"/>
                    <a:pt x="15" y="182"/>
                  </a:cubicBezTo>
                  <a:cubicBezTo>
                    <a:pt x="15" y="182"/>
                    <a:pt x="14" y="182"/>
                    <a:pt x="14" y="182"/>
                  </a:cubicBezTo>
                  <a:cubicBezTo>
                    <a:pt x="13" y="182"/>
                    <a:pt x="13" y="182"/>
                    <a:pt x="12" y="182"/>
                  </a:cubicBezTo>
                  <a:cubicBezTo>
                    <a:pt x="12" y="183"/>
                    <a:pt x="12" y="183"/>
                    <a:pt x="12" y="184"/>
                  </a:cubicBezTo>
                  <a:cubicBezTo>
                    <a:pt x="12" y="184"/>
                    <a:pt x="11" y="184"/>
                    <a:pt x="11" y="184"/>
                  </a:cubicBezTo>
                  <a:cubicBezTo>
                    <a:pt x="11" y="184"/>
                    <a:pt x="11" y="185"/>
                    <a:pt x="11" y="185"/>
                  </a:cubicBezTo>
                  <a:cubicBezTo>
                    <a:pt x="10" y="185"/>
                    <a:pt x="10" y="185"/>
                    <a:pt x="9" y="185"/>
                  </a:cubicBezTo>
                  <a:cubicBezTo>
                    <a:pt x="9" y="186"/>
                    <a:pt x="9" y="186"/>
                    <a:pt x="9" y="187"/>
                  </a:cubicBezTo>
                  <a:cubicBezTo>
                    <a:pt x="9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9"/>
                  </a:cubicBezTo>
                  <a:cubicBezTo>
                    <a:pt x="8" y="189"/>
                    <a:pt x="8" y="190"/>
                    <a:pt x="8" y="190"/>
                  </a:cubicBezTo>
                  <a:cubicBezTo>
                    <a:pt x="7" y="190"/>
                    <a:pt x="7" y="190"/>
                    <a:pt x="6" y="190"/>
                  </a:cubicBezTo>
                  <a:cubicBezTo>
                    <a:pt x="6" y="191"/>
                    <a:pt x="6" y="191"/>
                    <a:pt x="6" y="192"/>
                  </a:cubicBezTo>
                  <a:cubicBezTo>
                    <a:pt x="6" y="192"/>
                    <a:pt x="6" y="193"/>
                    <a:pt x="6" y="193"/>
                  </a:cubicBezTo>
                  <a:cubicBezTo>
                    <a:pt x="5" y="193"/>
                    <a:pt x="5" y="193"/>
                    <a:pt x="4" y="193"/>
                  </a:cubicBezTo>
                  <a:cubicBezTo>
                    <a:pt x="4" y="194"/>
                    <a:pt x="4" y="194"/>
                    <a:pt x="4" y="195"/>
                  </a:cubicBezTo>
                  <a:cubicBezTo>
                    <a:pt x="4" y="195"/>
                    <a:pt x="3" y="195"/>
                    <a:pt x="3" y="195"/>
                  </a:cubicBezTo>
                  <a:cubicBezTo>
                    <a:pt x="3" y="196"/>
                    <a:pt x="3" y="196"/>
                    <a:pt x="3" y="197"/>
                  </a:cubicBezTo>
                  <a:cubicBezTo>
                    <a:pt x="3" y="197"/>
                    <a:pt x="3" y="198"/>
                    <a:pt x="3" y="198"/>
                  </a:cubicBezTo>
                  <a:cubicBezTo>
                    <a:pt x="2" y="198"/>
                    <a:pt x="2" y="198"/>
                    <a:pt x="1" y="198"/>
                  </a:cubicBezTo>
                  <a:cubicBezTo>
                    <a:pt x="1" y="199"/>
                    <a:pt x="1" y="199"/>
                    <a:pt x="1" y="200"/>
                  </a:cubicBezTo>
                  <a:cubicBezTo>
                    <a:pt x="1" y="200"/>
                    <a:pt x="1" y="201"/>
                    <a:pt x="1" y="202"/>
                  </a:cubicBezTo>
                  <a:cubicBezTo>
                    <a:pt x="1" y="202"/>
                    <a:pt x="1" y="203"/>
                    <a:pt x="1" y="203"/>
                  </a:cubicBezTo>
                  <a:cubicBezTo>
                    <a:pt x="2" y="203"/>
                    <a:pt x="2" y="203"/>
                    <a:pt x="3" y="203"/>
                  </a:cubicBezTo>
                  <a:cubicBezTo>
                    <a:pt x="3" y="204"/>
                    <a:pt x="3" y="204"/>
                    <a:pt x="3" y="205"/>
                  </a:cubicBezTo>
                  <a:cubicBezTo>
                    <a:pt x="3" y="205"/>
                    <a:pt x="3" y="206"/>
                    <a:pt x="3" y="206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3" y="208"/>
                    <a:pt x="3" y="209"/>
                    <a:pt x="3" y="210"/>
                  </a:cubicBezTo>
                  <a:cubicBezTo>
                    <a:pt x="3" y="210"/>
                    <a:pt x="3" y="211"/>
                    <a:pt x="3" y="211"/>
                  </a:cubicBezTo>
                  <a:cubicBezTo>
                    <a:pt x="3" y="212"/>
                    <a:pt x="3" y="212"/>
                    <a:pt x="3" y="213"/>
                  </a:cubicBezTo>
                  <a:cubicBezTo>
                    <a:pt x="3" y="213"/>
                    <a:pt x="3" y="214"/>
                    <a:pt x="3" y="214"/>
                  </a:cubicBezTo>
                  <a:cubicBezTo>
                    <a:pt x="3" y="215"/>
                    <a:pt x="3" y="216"/>
                    <a:pt x="3" y="216"/>
                  </a:cubicBezTo>
                  <a:cubicBezTo>
                    <a:pt x="2" y="216"/>
                    <a:pt x="2" y="216"/>
                    <a:pt x="1" y="216"/>
                  </a:cubicBezTo>
                  <a:cubicBezTo>
                    <a:pt x="1" y="216"/>
                    <a:pt x="0" y="216"/>
                    <a:pt x="0" y="216"/>
                  </a:cubicBezTo>
                  <a:cubicBezTo>
                    <a:pt x="0" y="217"/>
                    <a:pt x="0" y="217"/>
                    <a:pt x="0" y="218"/>
                  </a:cubicBezTo>
                  <a:cubicBezTo>
                    <a:pt x="0" y="218"/>
                    <a:pt x="1" y="218"/>
                    <a:pt x="1" y="218"/>
                  </a:cubicBezTo>
                  <a:cubicBezTo>
                    <a:pt x="1" y="218"/>
                    <a:pt x="1" y="219"/>
                    <a:pt x="1" y="219"/>
                  </a:cubicBezTo>
                  <a:cubicBezTo>
                    <a:pt x="1" y="220"/>
                    <a:pt x="1" y="220"/>
                    <a:pt x="1" y="221"/>
                  </a:cubicBezTo>
                  <a:cubicBezTo>
                    <a:pt x="1" y="221"/>
                    <a:pt x="1" y="222"/>
                    <a:pt x="1" y="222"/>
                  </a:cubicBezTo>
                  <a:cubicBezTo>
                    <a:pt x="1" y="223"/>
                    <a:pt x="1" y="224"/>
                    <a:pt x="1" y="224"/>
                  </a:cubicBezTo>
                  <a:cubicBezTo>
                    <a:pt x="2" y="224"/>
                    <a:pt x="2" y="224"/>
                    <a:pt x="3" y="224"/>
                  </a:cubicBezTo>
                  <a:cubicBezTo>
                    <a:pt x="3" y="224"/>
                    <a:pt x="4" y="224"/>
                    <a:pt x="4" y="224"/>
                  </a:cubicBezTo>
                  <a:cubicBezTo>
                    <a:pt x="4" y="225"/>
                    <a:pt x="4" y="225"/>
                    <a:pt x="4" y="226"/>
                  </a:cubicBezTo>
                  <a:cubicBezTo>
                    <a:pt x="4" y="226"/>
                    <a:pt x="4" y="227"/>
                    <a:pt x="4" y="227"/>
                  </a:cubicBezTo>
                  <a:cubicBezTo>
                    <a:pt x="5" y="227"/>
                    <a:pt x="5" y="227"/>
                    <a:pt x="6" y="227"/>
                  </a:cubicBezTo>
                  <a:cubicBezTo>
                    <a:pt x="6" y="228"/>
                    <a:pt x="6" y="228"/>
                    <a:pt x="6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30"/>
                    <a:pt x="8" y="231"/>
                  </a:cubicBezTo>
                  <a:cubicBezTo>
                    <a:pt x="8" y="231"/>
                    <a:pt x="9" y="231"/>
                    <a:pt x="9" y="231"/>
                  </a:cubicBezTo>
                  <a:cubicBezTo>
                    <a:pt x="9" y="231"/>
                    <a:pt x="9" y="232"/>
                    <a:pt x="9" y="232"/>
                  </a:cubicBezTo>
                  <a:cubicBezTo>
                    <a:pt x="9" y="233"/>
                    <a:pt x="9" y="233"/>
                    <a:pt x="9" y="234"/>
                  </a:cubicBezTo>
                  <a:cubicBezTo>
                    <a:pt x="10" y="234"/>
                    <a:pt x="10" y="234"/>
                    <a:pt x="11" y="234"/>
                  </a:cubicBezTo>
                  <a:cubicBezTo>
                    <a:pt x="11" y="234"/>
                    <a:pt x="11" y="235"/>
                    <a:pt x="11" y="235"/>
                  </a:cubicBezTo>
                  <a:cubicBezTo>
                    <a:pt x="11" y="235"/>
                    <a:pt x="12" y="235"/>
                    <a:pt x="12" y="235"/>
                  </a:cubicBezTo>
                  <a:cubicBezTo>
                    <a:pt x="12" y="236"/>
                    <a:pt x="12" y="236"/>
                    <a:pt x="12" y="237"/>
                  </a:cubicBezTo>
                  <a:cubicBezTo>
                    <a:pt x="13" y="237"/>
                    <a:pt x="13" y="237"/>
                    <a:pt x="14" y="237"/>
                  </a:cubicBezTo>
                  <a:cubicBezTo>
                    <a:pt x="14" y="237"/>
                    <a:pt x="14" y="238"/>
                    <a:pt x="14" y="239"/>
                  </a:cubicBezTo>
                  <a:cubicBezTo>
                    <a:pt x="14" y="239"/>
                    <a:pt x="15" y="239"/>
                    <a:pt x="15" y="239"/>
                  </a:cubicBezTo>
                  <a:cubicBezTo>
                    <a:pt x="16" y="239"/>
                    <a:pt x="16" y="239"/>
                    <a:pt x="17" y="239"/>
                  </a:cubicBezTo>
                  <a:cubicBezTo>
                    <a:pt x="17" y="239"/>
                    <a:pt x="17" y="240"/>
                    <a:pt x="17" y="240"/>
                  </a:cubicBezTo>
                  <a:cubicBezTo>
                    <a:pt x="18" y="240"/>
                    <a:pt x="18" y="240"/>
                    <a:pt x="19" y="240"/>
                  </a:cubicBezTo>
                  <a:cubicBezTo>
                    <a:pt x="19" y="241"/>
                    <a:pt x="19" y="241"/>
                    <a:pt x="19" y="242"/>
                  </a:cubicBezTo>
                  <a:cubicBezTo>
                    <a:pt x="19" y="242"/>
                    <a:pt x="20" y="242"/>
                    <a:pt x="20" y="242"/>
                  </a:cubicBezTo>
                  <a:cubicBezTo>
                    <a:pt x="20" y="242"/>
                    <a:pt x="20" y="243"/>
                    <a:pt x="20" y="243"/>
                  </a:cubicBezTo>
                  <a:cubicBezTo>
                    <a:pt x="21" y="243"/>
                    <a:pt x="21" y="243"/>
                    <a:pt x="22" y="243"/>
                  </a:cubicBezTo>
                  <a:cubicBezTo>
                    <a:pt x="22" y="244"/>
                    <a:pt x="22" y="245"/>
                    <a:pt x="22" y="245"/>
                  </a:cubicBezTo>
                  <a:cubicBezTo>
                    <a:pt x="22" y="245"/>
                    <a:pt x="23" y="245"/>
                    <a:pt x="23" y="245"/>
                  </a:cubicBezTo>
                  <a:cubicBezTo>
                    <a:pt x="24" y="245"/>
                    <a:pt x="24" y="245"/>
                    <a:pt x="25" y="245"/>
                  </a:cubicBezTo>
                  <a:cubicBezTo>
                    <a:pt x="25" y="245"/>
                    <a:pt x="26" y="245"/>
                    <a:pt x="26" y="245"/>
                  </a:cubicBezTo>
                  <a:cubicBezTo>
                    <a:pt x="27" y="245"/>
                    <a:pt x="27" y="245"/>
                    <a:pt x="28" y="245"/>
                  </a:cubicBezTo>
                  <a:cubicBezTo>
                    <a:pt x="28" y="245"/>
                    <a:pt x="28" y="244"/>
                    <a:pt x="28" y="243"/>
                  </a:cubicBezTo>
                  <a:cubicBezTo>
                    <a:pt x="28" y="243"/>
                    <a:pt x="29" y="243"/>
                    <a:pt x="29" y="243"/>
                  </a:cubicBezTo>
                  <a:cubicBezTo>
                    <a:pt x="30" y="243"/>
                    <a:pt x="31" y="243"/>
                    <a:pt x="31" y="243"/>
                  </a:cubicBezTo>
                  <a:cubicBezTo>
                    <a:pt x="32" y="243"/>
                    <a:pt x="32" y="243"/>
                    <a:pt x="33" y="243"/>
                  </a:cubicBezTo>
                  <a:cubicBezTo>
                    <a:pt x="33" y="243"/>
                    <a:pt x="33" y="242"/>
                    <a:pt x="33" y="242"/>
                  </a:cubicBezTo>
                  <a:cubicBezTo>
                    <a:pt x="33" y="242"/>
                    <a:pt x="34" y="242"/>
                    <a:pt x="34" y="242"/>
                  </a:cubicBezTo>
                  <a:cubicBezTo>
                    <a:pt x="34" y="242"/>
                    <a:pt x="34" y="243"/>
                    <a:pt x="34" y="243"/>
                  </a:cubicBezTo>
                  <a:cubicBezTo>
                    <a:pt x="35" y="243"/>
                    <a:pt x="35" y="243"/>
                    <a:pt x="36" y="243"/>
                  </a:cubicBezTo>
                  <a:cubicBezTo>
                    <a:pt x="36" y="243"/>
                    <a:pt x="37" y="243"/>
                    <a:pt x="37" y="243"/>
                  </a:cubicBezTo>
                  <a:cubicBezTo>
                    <a:pt x="38" y="243"/>
                    <a:pt x="38" y="243"/>
                    <a:pt x="39" y="243"/>
                  </a:cubicBezTo>
                  <a:cubicBezTo>
                    <a:pt x="39" y="243"/>
                    <a:pt x="40" y="243"/>
                    <a:pt x="41" y="243"/>
                  </a:cubicBezTo>
                  <a:cubicBezTo>
                    <a:pt x="41" y="243"/>
                    <a:pt x="41" y="242"/>
                    <a:pt x="41" y="242"/>
                  </a:cubicBezTo>
                  <a:cubicBezTo>
                    <a:pt x="41" y="242"/>
                    <a:pt x="42" y="242"/>
                    <a:pt x="42" y="242"/>
                  </a:cubicBezTo>
                  <a:cubicBezTo>
                    <a:pt x="43" y="242"/>
                    <a:pt x="43" y="242"/>
                    <a:pt x="44" y="242"/>
                  </a:cubicBezTo>
                  <a:cubicBezTo>
                    <a:pt x="44" y="241"/>
                    <a:pt x="44" y="241"/>
                    <a:pt x="44" y="240"/>
                  </a:cubicBezTo>
                  <a:cubicBezTo>
                    <a:pt x="44" y="240"/>
                    <a:pt x="45" y="240"/>
                    <a:pt x="45" y="240"/>
                  </a:cubicBezTo>
                  <a:cubicBezTo>
                    <a:pt x="46" y="240"/>
                    <a:pt x="46" y="240"/>
                    <a:pt x="47" y="240"/>
                  </a:cubicBezTo>
                  <a:cubicBezTo>
                    <a:pt x="47" y="240"/>
                    <a:pt x="48" y="240"/>
                    <a:pt x="48" y="240"/>
                  </a:cubicBezTo>
                  <a:cubicBezTo>
                    <a:pt x="49" y="240"/>
                    <a:pt x="49" y="240"/>
                    <a:pt x="50" y="240"/>
                  </a:cubicBezTo>
                  <a:cubicBezTo>
                    <a:pt x="50" y="240"/>
                    <a:pt x="51" y="240"/>
                    <a:pt x="51" y="240"/>
                  </a:cubicBezTo>
                  <a:cubicBezTo>
                    <a:pt x="52" y="240"/>
                    <a:pt x="52" y="240"/>
                    <a:pt x="53" y="240"/>
                  </a:cubicBezTo>
                  <a:cubicBezTo>
                    <a:pt x="53" y="240"/>
                    <a:pt x="54" y="240"/>
                    <a:pt x="55" y="240"/>
                  </a:cubicBezTo>
                  <a:cubicBezTo>
                    <a:pt x="55" y="241"/>
                    <a:pt x="55" y="241"/>
                    <a:pt x="55" y="242"/>
                  </a:cubicBezTo>
                  <a:cubicBezTo>
                    <a:pt x="55" y="242"/>
                    <a:pt x="55" y="243"/>
                    <a:pt x="55" y="243"/>
                  </a:cubicBezTo>
                  <a:cubicBezTo>
                    <a:pt x="55" y="243"/>
                    <a:pt x="56" y="243"/>
                    <a:pt x="56" y="243"/>
                  </a:cubicBezTo>
                  <a:cubicBezTo>
                    <a:pt x="56" y="244"/>
                    <a:pt x="56" y="245"/>
                    <a:pt x="56" y="245"/>
                  </a:cubicBezTo>
                  <a:cubicBezTo>
                    <a:pt x="57" y="245"/>
                    <a:pt x="57" y="245"/>
                    <a:pt x="58" y="245"/>
                  </a:cubicBezTo>
                  <a:cubicBezTo>
                    <a:pt x="58" y="245"/>
                    <a:pt x="59" y="245"/>
                    <a:pt x="59" y="245"/>
                  </a:cubicBezTo>
                  <a:cubicBezTo>
                    <a:pt x="60" y="245"/>
                    <a:pt x="60" y="245"/>
                    <a:pt x="61" y="245"/>
                  </a:cubicBezTo>
                  <a:cubicBezTo>
                    <a:pt x="61" y="245"/>
                    <a:pt x="61" y="244"/>
                    <a:pt x="61" y="243"/>
                  </a:cubicBezTo>
                  <a:cubicBezTo>
                    <a:pt x="61" y="243"/>
                    <a:pt x="62" y="243"/>
                    <a:pt x="62" y="243"/>
                  </a:cubicBezTo>
                  <a:cubicBezTo>
                    <a:pt x="62" y="244"/>
                    <a:pt x="62" y="245"/>
                    <a:pt x="62" y="245"/>
                  </a:cubicBezTo>
                  <a:cubicBezTo>
                    <a:pt x="63" y="245"/>
                    <a:pt x="63" y="245"/>
                    <a:pt x="64" y="245"/>
                  </a:cubicBezTo>
                  <a:cubicBezTo>
                    <a:pt x="64" y="246"/>
                    <a:pt x="64" y="246"/>
                    <a:pt x="64" y="247"/>
                  </a:cubicBezTo>
                  <a:cubicBezTo>
                    <a:pt x="64" y="247"/>
                    <a:pt x="65" y="247"/>
                    <a:pt x="65" y="247"/>
                  </a:cubicBezTo>
                  <a:cubicBezTo>
                    <a:pt x="65" y="247"/>
                    <a:pt x="65" y="248"/>
                    <a:pt x="65" y="248"/>
                  </a:cubicBezTo>
                  <a:cubicBezTo>
                    <a:pt x="65" y="249"/>
                    <a:pt x="65" y="249"/>
                    <a:pt x="65" y="250"/>
                  </a:cubicBezTo>
                  <a:cubicBezTo>
                    <a:pt x="65" y="250"/>
                    <a:pt x="65" y="251"/>
                    <a:pt x="65" y="251"/>
                  </a:cubicBezTo>
                  <a:cubicBezTo>
                    <a:pt x="65" y="251"/>
                    <a:pt x="64" y="251"/>
                    <a:pt x="64" y="251"/>
                  </a:cubicBezTo>
                  <a:cubicBezTo>
                    <a:pt x="64" y="252"/>
                    <a:pt x="64" y="253"/>
                    <a:pt x="64" y="253"/>
                  </a:cubicBezTo>
                  <a:cubicBezTo>
                    <a:pt x="64" y="254"/>
                    <a:pt x="64" y="254"/>
                    <a:pt x="64" y="255"/>
                  </a:cubicBezTo>
                  <a:cubicBezTo>
                    <a:pt x="64" y="255"/>
                    <a:pt x="64" y="256"/>
                    <a:pt x="64" y="256"/>
                  </a:cubicBezTo>
                  <a:cubicBezTo>
                    <a:pt x="63" y="256"/>
                    <a:pt x="63" y="256"/>
                    <a:pt x="62" y="256"/>
                  </a:cubicBezTo>
                  <a:cubicBezTo>
                    <a:pt x="62" y="257"/>
                    <a:pt x="62" y="257"/>
                    <a:pt x="62" y="258"/>
                  </a:cubicBezTo>
                  <a:cubicBezTo>
                    <a:pt x="62" y="258"/>
                    <a:pt x="62" y="259"/>
                    <a:pt x="62" y="260"/>
                  </a:cubicBezTo>
                  <a:cubicBezTo>
                    <a:pt x="63" y="260"/>
                    <a:pt x="63" y="260"/>
                    <a:pt x="64" y="260"/>
                  </a:cubicBezTo>
                  <a:cubicBezTo>
                    <a:pt x="64" y="260"/>
                    <a:pt x="64" y="261"/>
                    <a:pt x="64" y="261"/>
                  </a:cubicBezTo>
                  <a:cubicBezTo>
                    <a:pt x="64" y="262"/>
                    <a:pt x="64" y="262"/>
                    <a:pt x="64" y="263"/>
                  </a:cubicBezTo>
                  <a:cubicBezTo>
                    <a:pt x="64" y="263"/>
                    <a:pt x="65" y="263"/>
                    <a:pt x="65" y="263"/>
                  </a:cubicBezTo>
                  <a:cubicBezTo>
                    <a:pt x="65" y="263"/>
                    <a:pt x="65" y="264"/>
                    <a:pt x="65" y="264"/>
                  </a:cubicBezTo>
                  <a:cubicBezTo>
                    <a:pt x="66" y="264"/>
                    <a:pt x="66" y="264"/>
                    <a:pt x="67" y="264"/>
                  </a:cubicBezTo>
                  <a:cubicBezTo>
                    <a:pt x="68" y="264"/>
                    <a:pt x="68" y="264"/>
                    <a:pt x="69" y="264"/>
                  </a:cubicBezTo>
                  <a:cubicBezTo>
                    <a:pt x="69" y="265"/>
                    <a:pt x="69" y="265"/>
                    <a:pt x="69" y="266"/>
                  </a:cubicBezTo>
                  <a:cubicBezTo>
                    <a:pt x="69" y="266"/>
                    <a:pt x="70" y="266"/>
                    <a:pt x="70" y="266"/>
                  </a:cubicBezTo>
                  <a:cubicBezTo>
                    <a:pt x="70" y="267"/>
                    <a:pt x="70" y="267"/>
                    <a:pt x="70" y="268"/>
                  </a:cubicBezTo>
                  <a:cubicBezTo>
                    <a:pt x="70" y="268"/>
                    <a:pt x="70" y="269"/>
                    <a:pt x="70" y="269"/>
                  </a:cubicBezTo>
                  <a:cubicBezTo>
                    <a:pt x="71" y="269"/>
                    <a:pt x="71" y="269"/>
                    <a:pt x="72" y="269"/>
                  </a:cubicBezTo>
                  <a:cubicBezTo>
                    <a:pt x="72" y="270"/>
                    <a:pt x="72" y="270"/>
                    <a:pt x="72" y="271"/>
                  </a:cubicBezTo>
                  <a:cubicBezTo>
                    <a:pt x="72" y="271"/>
                    <a:pt x="72" y="272"/>
                    <a:pt x="72" y="272"/>
                  </a:cubicBezTo>
                  <a:cubicBezTo>
                    <a:pt x="72" y="272"/>
                    <a:pt x="73" y="272"/>
                    <a:pt x="73" y="272"/>
                  </a:cubicBezTo>
                  <a:cubicBezTo>
                    <a:pt x="73" y="273"/>
                    <a:pt x="73" y="274"/>
                    <a:pt x="73" y="274"/>
                  </a:cubicBezTo>
                  <a:cubicBezTo>
                    <a:pt x="73" y="275"/>
                    <a:pt x="73" y="275"/>
                    <a:pt x="73" y="276"/>
                  </a:cubicBezTo>
                  <a:cubicBezTo>
                    <a:pt x="73" y="276"/>
                    <a:pt x="73" y="277"/>
                    <a:pt x="73" y="277"/>
                  </a:cubicBezTo>
                  <a:cubicBezTo>
                    <a:pt x="73" y="278"/>
                    <a:pt x="73" y="278"/>
                    <a:pt x="73" y="279"/>
                  </a:cubicBezTo>
                  <a:cubicBezTo>
                    <a:pt x="73" y="280"/>
                    <a:pt x="73" y="280"/>
                    <a:pt x="73" y="281"/>
                  </a:cubicBezTo>
                  <a:cubicBezTo>
                    <a:pt x="74" y="281"/>
                    <a:pt x="74" y="281"/>
                    <a:pt x="75" y="281"/>
                  </a:cubicBezTo>
                  <a:cubicBezTo>
                    <a:pt x="75" y="281"/>
                    <a:pt x="75" y="282"/>
                    <a:pt x="75" y="282"/>
                  </a:cubicBezTo>
                  <a:cubicBezTo>
                    <a:pt x="75" y="283"/>
                    <a:pt x="75" y="283"/>
                    <a:pt x="75" y="284"/>
                  </a:cubicBezTo>
                  <a:cubicBezTo>
                    <a:pt x="75" y="284"/>
                    <a:pt x="75" y="285"/>
                    <a:pt x="75" y="285"/>
                  </a:cubicBezTo>
                  <a:cubicBezTo>
                    <a:pt x="74" y="285"/>
                    <a:pt x="74" y="285"/>
                    <a:pt x="73" y="285"/>
                  </a:cubicBezTo>
                  <a:cubicBezTo>
                    <a:pt x="73" y="286"/>
                    <a:pt x="73" y="286"/>
                    <a:pt x="73" y="287"/>
                  </a:cubicBezTo>
                  <a:cubicBezTo>
                    <a:pt x="73" y="287"/>
                    <a:pt x="72" y="287"/>
                    <a:pt x="72" y="287"/>
                  </a:cubicBezTo>
                  <a:cubicBezTo>
                    <a:pt x="72" y="287"/>
                    <a:pt x="72" y="288"/>
                    <a:pt x="72" y="289"/>
                  </a:cubicBezTo>
                  <a:cubicBezTo>
                    <a:pt x="72" y="289"/>
                    <a:pt x="72" y="290"/>
                    <a:pt x="72" y="290"/>
                  </a:cubicBezTo>
                  <a:cubicBezTo>
                    <a:pt x="71" y="290"/>
                    <a:pt x="71" y="290"/>
                    <a:pt x="70" y="290"/>
                  </a:cubicBezTo>
                  <a:cubicBezTo>
                    <a:pt x="70" y="291"/>
                    <a:pt x="70" y="291"/>
                    <a:pt x="70" y="292"/>
                  </a:cubicBezTo>
                  <a:cubicBezTo>
                    <a:pt x="70" y="292"/>
                    <a:pt x="70" y="293"/>
                    <a:pt x="70" y="294"/>
                  </a:cubicBezTo>
                  <a:cubicBezTo>
                    <a:pt x="70" y="294"/>
                    <a:pt x="70" y="295"/>
                    <a:pt x="70" y="295"/>
                  </a:cubicBezTo>
                  <a:cubicBezTo>
                    <a:pt x="70" y="296"/>
                    <a:pt x="70" y="296"/>
                    <a:pt x="70" y="297"/>
                  </a:cubicBezTo>
                  <a:cubicBezTo>
                    <a:pt x="70" y="297"/>
                    <a:pt x="70" y="298"/>
                    <a:pt x="70" y="298"/>
                  </a:cubicBezTo>
                  <a:cubicBezTo>
                    <a:pt x="70" y="299"/>
                    <a:pt x="70" y="299"/>
                    <a:pt x="70" y="300"/>
                  </a:cubicBezTo>
                  <a:cubicBezTo>
                    <a:pt x="70" y="300"/>
                    <a:pt x="70" y="301"/>
                    <a:pt x="70" y="301"/>
                  </a:cubicBezTo>
                  <a:cubicBezTo>
                    <a:pt x="70" y="302"/>
                    <a:pt x="70" y="303"/>
                    <a:pt x="70" y="303"/>
                  </a:cubicBezTo>
                  <a:cubicBezTo>
                    <a:pt x="70" y="304"/>
                    <a:pt x="70" y="304"/>
                    <a:pt x="70" y="305"/>
                  </a:cubicBezTo>
                  <a:cubicBezTo>
                    <a:pt x="71" y="305"/>
                    <a:pt x="71" y="305"/>
                    <a:pt x="72" y="305"/>
                  </a:cubicBezTo>
                  <a:cubicBezTo>
                    <a:pt x="72" y="305"/>
                    <a:pt x="72" y="306"/>
                    <a:pt x="72" y="306"/>
                  </a:cubicBezTo>
                  <a:cubicBezTo>
                    <a:pt x="72" y="306"/>
                    <a:pt x="73" y="306"/>
                    <a:pt x="73" y="306"/>
                  </a:cubicBezTo>
                  <a:cubicBezTo>
                    <a:pt x="73" y="307"/>
                    <a:pt x="73" y="307"/>
                    <a:pt x="73" y="308"/>
                  </a:cubicBezTo>
                  <a:cubicBezTo>
                    <a:pt x="73" y="309"/>
                    <a:pt x="73" y="309"/>
                    <a:pt x="73" y="310"/>
                  </a:cubicBezTo>
                  <a:cubicBezTo>
                    <a:pt x="74" y="310"/>
                    <a:pt x="74" y="310"/>
                    <a:pt x="75" y="310"/>
                  </a:cubicBezTo>
                  <a:cubicBezTo>
                    <a:pt x="75" y="310"/>
                    <a:pt x="75" y="311"/>
                    <a:pt x="75" y="311"/>
                  </a:cubicBezTo>
                  <a:cubicBezTo>
                    <a:pt x="75" y="312"/>
                    <a:pt x="75" y="312"/>
                    <a:pt x="75" y="313"/>
                  </a:cubicBezTo>
                  <a:cubicBezTo>
                    <a:pt x="75" y="313"/>
                    <a:pt x="75" y="314"/>
                    <a:pt x="75" y="314"/>
                  </a:cubicBezTo>
                  <a:cubicBezTo>
                    <a:pt x="75" y="315"/>
                    <a:pt x="75" y="315"/>
                    <a:pt x="75" y="316"/>
                  </a:cubicBezTo>
                  <a:cubicBezTo>
                    <a:pt x="75" y="317"/>
                    <a:pt x="75" y="317"/>
                    <a:pt x="75" y="318"/>
                  </a:cubicBezTo>
                  <a:cubicBezTo>
                    <a:pt x="75" y="318"/>
                    <a:pt x="76" y="318"/>
                    <a:pt x="76" y="318"/>
                  </a:cubicBezTo>
                  <a:cubicBezTo>
                    <a:pt x="76" y="318"/>
                    <a:pt x="76" y="319"/>
                    <a:pt x="76" y="319"/>
                  </a:cubicBezTo>
                  <a:cubicBezTo>
                    <a:pt x="76" y="320"/>
                    <a:pt x="76" y="320"/>
                    <a:pt x="76" y="321"/>
                  </a:cubicBezTo>
                  <a:cubicBezTo>
                    <a:pt x="76" y="321"/>
                    <a:pt x="76" y="322"/>
                    <a:pt x="76" y="323"/>
                  </a:cubicBezTo>
                  <a:cubicBezTo>
                    <a:pt x="76" y="323"/>
                    <a:pt x="76" y="324"/>
                    <a:pt x="76" y="324"/>
                  </a:cubicBezTo>
                  <a:cubicBezTo>
                    <a:pt x="76" y="325"/>
                    <a:pt x="76" y="325"/>
                    <a:pt x="76" y="326"/>
                  </a:cubicBezTo>
                  <a:cubicBezTo>
                    <a:pt x="77" y="326"/>
                    <a:pt x="77" y="326"/>
                    <a:pt x="78" y="326"/>
                  </a:cubicBezTo>
                  <a:cubicBezTo>
                    <a:pt x="78" y="326"/>
                    <a:pt x="78" y="327"/>
                    <a:pt x="78" y="327"/>
                  </a:cubicBezTo>
                  <a:cubicBezTo>
                    <a:pt x="78" y="328"/>
                    <a:pt x="78" y="328"/>
                    <a:pt x="78" y="329"/>
                  </a:cubicBezTo>
                  <a:cubicBezTo>
                    <a:pt x="79" y="329"/>
                    <a:pt x="79" y="329"/>
                    <a:pt x="80" y="329"/>
                  </a:cubicBezTo>
                  <a:cubicBezTo>
                    <a:pt x="80" y="329"/>
                    <a:pt x="80" y="330"/>
                    <a:pt x="80" y="330"/>
                  </a:cubicBezTo>
                  <a:cubicBezTo>
                    <a:pt x="80" y="331"/>
                    <a:pt x="80" y="332"/>
                    <a:pt x="80" y="332"/>
                  </a:cubicBezTo>
                  <a:cubicBezTo>
                    <a:pt x="80" y="332"/>
                    <a:pt x="81" y="332"/>
                    <a:pt x="81" y="332"/>
                  </a:cubicBezTo>
                  <a:cubicBezTo>
                    <a:pt x="81" y="333"/>
                    <a:pt x="81" y="333"/>
                    <a:pt x="81" y="334"/>
                  </a:cubicBezTo>
                  <a:cubicBezTo>
                    <a:pt x="81" y="334"/>
                    <a:pt x="81" y="335"/>
                    <a:pt x="81" y="335"/>
                  </a:cubicBezTo>
                  <a:cubicBezTo>
                    <a:pt x="82" y="335"/>
                    <a:pt x="82" y="335"/>
                    <a:pt x="83" y="335"/>
                  </a:cubicBezTo>
                  <a:cubicBezTo>
                    <a:pt x="83" y="336"/>
                    <a:pt x="83" y="336"/>
                    <a:pt x="83" y="337"/>
                  </a:cubicBezTo>
                  <a:cubicBezTo>
                    <a:pt x="83" y="338"/>
                    <a:pt x="83" y="338"/>
                    <a:pt x="83" y="339"/>
                  </a:cubicBezTo>
                  <a:cubicBezTo>
                    <a:pt x="83" y="339"/>
                    <a:pt x="83" y="340"/>
                    <a:pt x="83" y="340"/>
                  </a:cubicBezTo>
                  <a:cubicBezTo>
                    <a:pt x="83" y="341"/>
                    <a:pt x="83" y="341"/>
                    <a:pt x="83" y="342"/>
                  </a:cubicBezTo>
                  <a:cubicBezTo>
                    <a:pt x="83" y="342"/>
                    <a:pt x="83" y="343"/>
                    <a:pt x="83" y="343"/>
                  </a:cubicBezTo>
                  <a:cubicBezTo>
                    <a:pt x="83" y="343"/>
                    <a:pt x="84" y="343"/>
                    <a:pt x="84" y="343"/>
                  </a:cubicBezTo>
                  <a:cubicBezTo>
                    <a:pt x="84" y="344"/>
                    <a:pt x="84" y="344"/>
                    <a:pt x="84" y="345"/>
                  </a:cubicBezTo>
                  <a:cubicBezTo>
                    <a:pt x="85" y="345"/>
                    <a:pt x="85" y="345"/>
                    <a:pt x="86" y="345"/>
                  </a:cubicBezTo>
                  <a:cubicBezTo>
                    <a:pt x="86" y="346"/>
                    <a:pt x="86" y="346"/>
                    <a:pt x="86" y="347"/>
                  </a:cubicBezTo>
                  <a:cubicBezTo>
                    <a:pt x="86" y="347"/>
                    <a:pt x="87" y="347"/>
                    <a:pt x="87" y="347"/>
                  </a:cubicBezTo>
                  <a:cubicBezTo>
                    <a:pt x="88" y="347"/>
                    <a:pt x="88" y="347"/>
                    <a:pt x="89" y="347"/>
                  </a:cubicBezTo>
                  <a:cubicBezTo>
                    <a:pt x="89" y="347"/>
                    <a:pt x="90" y="347"/>
                    <a:pt x="90" y="347"/>
                  </a:cubicBezTo>
                  <a:cubicBezTo>
                    <a:pt x="90" y="346"/>
                    <a:pt x="90" y="346"/>
                    <a:pt x="90" y="345"/>
                  </a:cubicBezTo>
                  <a:cubicBezTo>
                    <a:pt x="91" y="345"/>
                    <a:pt x="92" y="345"/>
                    <a:pt x="92" y="345"/>
                  </a:cubicBezTo>
                  <a:cubicBezTo>
                    <a:pt x="93" y="345"/>
                    <a:pt x="93" y="345"/>
                    <a:pt x="94" y="345"/>
                  </a:cubicBezTo>
                  <a:cubicBezTo>
                    <a:pt x="94" y="345"/>
                    <a:pt x="95" y="345"/>
                    <a:pt x="95" y="345"/>
                  </a:cubicBezTo>
                  <a:cubicBezTo>
                    <a:pt x="96" y="345"/>
                    <a:pt x="96" y="345"/>
                    <a:pt x="97" y="345"/>
                  </a:cubicBezTo>
                  <a:cubicBezTo>
                    <a:pt x="97" y="345"/>
                    <a:pt x="98" y="345"/>
                    <a:pt x="98" y="345"/>
                  </a:cubicBezTo>
                  <a:cubicBezTo>
                    <a:pt x="99" y="345"/>
                    <a:pt x="99" y="345"/>
                    <a:pt x="100" y="345"/>
                  </a:cubicBezTo>
                  <a:cubicBezTo>
                    <a:pt x="100" y="345"/>
                    <a:pt x="101" y="345"/>
                    <a:pt x="102" y="345"/>
                  </a:cubicBezTo>
                  <a:cubicBezTo>
                    <a:pt x="102" y="344"/>
                    <a:pt x="102" y="344"/>
                    <a:pt x="102" y="343"/>
                  </a:cubicBezTo>
                  <a:cubicBezTo>
                    <a:pt x="102" y="343"/>
                    <a:pt x="103" y="343"/>
                    <a:pt x="103" y="343"/>
                  </a:cubicBezTo>
                  <a:cubicBezTo>
                    <a:pt x="104" y="343"/>
                    <a:pt x="104" y="343"/>
                    <a:pt x="105" y="343"/>
                  </a:cubicBezTo>
                  <a:cubicBezTo>
                    <a:pt x="105" y="343"/>
                    <a:pt x="105" y="342"/>
                    <a:pt x="105" y="342"/>
                  </a:cubicBezTo>
                  <a:cubicBezTo>
                    <a:pt x="105" y="342"/>
                    <a:pt x="106" y="342"/>
                    <a:pt x="106" y="342"/>
                  </a:cubicBezTo>
                  <a:cubicBezTo>
                    <a:pt x="107" y="342"/>
                    <a:pt x="107" y="342"/>
                    <a:pt x="108" y="342"/>
                  </a:cubicBezTo>
                  <a:cubicBezTo>
                    <a:pt x="108" y="341"/>
                    <a:pt x="108" y="341"/>
                    <a:pt x="108" y="340"/>
                  </a:cubicBezTo>
                  <a:cubicBezTo>
                    <a:pt x="108" y="340"/>
                    <a:pt x="108" y="339"/>
                    <a:pt x="108" y="339"/>
                  </a:cubicBezTo>
                  <a:cubicBezTo>
                    <a:pt x="108" y="339"/>
                    <a:pt x="109" y="339"/>
                    <a:pt x="109" y="339"/>
                  </a:cubicBezTo>
                  <a:cubicBezTo>
                    <a:pt x="109" y="338"/>
                    <a:pt x="109" y="338"/>
                    <a:pt x="109" y="337"/>
                  </a:cubicBezTo>
                  <a:cubicBezTo>
                    <a:pt x="110" y="337"/>
                    <a:pt x="110" y="337"/>
                    <a:pt x="111" y="337"/>
                  </a:cubicBezTo>
                  <a:cubicBezTo>
                    <a:pt x="111" y="337"/>
                    <a:pt x="112" y="337"/>
                    <a:pt x="112" y="337"/>
                  </a:cubicBezTo>
                  <a:cubicBezTo>
                    <a:pt x="112" y="336"/>
                    <a:pt x="112" y="336"/>
                    <a:pt x="112" y="335"/>
                  </a:cubicBezTo>
                  <a:cubicBezTo>
                    <a:pt x="113" y="335"/>
                    <a:pt x="113" y="335"/>
                    <a:pt x="114" y="335"/>
                  </a:cubicBezTo>
                  <a:cubicBezTo>
                    <a:pt x="114" y="335"/>
                    <a:pt x="114" y="334"/>
                    <a:pt x="114" y="334"/>
                  </a:cubicBezTo>
                  <a:cubicBezTo>
                    <a:pt x="114" y="333"/>
                    <a:pt x="114" y="333"/>
                    <a:pt x="114" y="332"/>
                  </a:cubicBezTo>
                  <a:cubicBezTo>
                    <a:pt x="114" y="332"/>
                    <a:pt x="115" y="332"/>
                    <a:pt x="116" y="332"/>
                  </a:cubicBezTo>
                  <a:cubicBezTo>
                    <a:pt x="116" y="332"/>
                    <a:pt x="116" y="331"/>
                    <a:pt x="116" y="330"/>
                  </a:cubicBezTo>
                  <a:cubicBezTo>
                    <a:pt x="116" y="330"/>
                    <a:pt x="117" y="330"/>
                    <a:pt x="117" y="330"/>
                  </a:cubicBezTo>
                  <a:cubicBezTo>
                    <a:pt x="117" y="330"/>
                    <a:pt x="117" y="329"/>
                    <a:pt x="117" y="329"/>
                  </a:cubicBezTo>
                  <a:cubicBezTo>
                    <a:pt x="118" y="329"/>
                    <a:pt x="118" y="329"/>
                    <a:pt x="119" y="329"/>
                  </a:cubicBezTo>
                  <a:cubicBezTo>
                    <a:pt x="119" y="328"/>
                    <a:pt x="119" y="328"/>
                    <a:pt x="119" y="327"/>
                  </a:cubicBezTo>
                  <a:cubicBezTo>
                    <a:pt x="119" y="327"/>
                    <a:pt x="119" y="326"/>
                    <a:pt x="119" y="326"/>
                  </a:cubicBezTo>
                  <a:cubicBezTo>
                    <a:pt x="119" y="326"/>
                    <a:pt x="120" y="326"/>
                    <a:pt x="120" y="326"/>
                  </a:cubicBezTo>
                  <a:cubicBezTo>
                    <a:pt x="120" y="325"/>
                    <a:pt x="120" y="325"/>
                    <a:pt x="120" y="324"/>
                  </a:cubicBezTo>
                  <a:cubicBezTo>
                    <a:pt x="120" y="324"/>
                    <a:pt x="120" y="323"/>
                    <a:pt x="120" y="323"/>
                  </a:cubicBezTo>
                  <a:cubicBezTo>
                    <a:pt x="120" y="322"/>
                    <a:pt x="120" y="321"/>
                    <a:pt x="120" y="321"/>
                  </a:cubicBezTo>
                  <a:cubicBezTo>
                    <a:pt x="121" y="321"/>
                    <a:pt x="121" y="321"/>
                    <a:pt x="122" y="321"/>
                  </a:cubicBezTo>
                  <a:cubicBezTo>
                    <a:pt x="122" y="321"/>
                    <a:pt x="123" y="321"/>
                    <a:pt x="123" y="321"/>
                  </a:cubicBezTo>
                  <a:cubicBezTo>
                    <a:pt x="123" y="320"/>
                    <a:pt x="123" y="320"/>
                    <a:pt x="123" y="319"/>
                  </a:cubicBezTo>
                  <a:cubicBezTo>
                    <a:pt x="124" y="319"/>
                    <a:pt x="124" y="319"/>
                    <a:pt x="125" y="319"/>
                  </a:cubicBezTo>
                  <a:cubicBezTo>
                    <a:pt x="125" y="319"/>
                    <a:pt x="125" y="318"/>
                    <a:pt x="125" y="318"/>
                  </a:cubicBezTo>
                  <a:cubicBezTo>
                    <a:pt x="125" y="318"/>
                    <a:pt x="126" y="318"/>
                    <a:pt x="126" y="318"/>
                  </a:cubicBezTo>
                  <a:cubicBezTo>
                    <a:pt x="126" y="317"/>
                    <a:pt x="126" y="317"/>
                    <a:pt x="126" y="316"/>
                  </a:cubicBezTo>
                  <a:cubicBezTo>
                    <a:pt x="126" y="315"/>
                    <a:pt x="126" y="315"/>
                    <a:pt x="126" y="314"/>
                  </a:cubicBezTo>
                  <a:cubicBezTo>
                    <a:pt x="126" y="314"/>
                    <a:pt x="126" y="313"/>
                    <a:pt x="126" y="313"/>
                  </a:cubicBezTo>
                  <a:cubicBezTo>
                    <a:pt x="126" y="312"/>
                    <a:pt x="126" y="312"/>
                    <a:pt x="126" y="311"/>
                  </a:cubicBezTo>
                  <a:cubicBezTo>
                    <a:pt x="126" y="311"/>
                    <a:pt x="126" y="310"/>
                    <a:pt x="126" y="310"/>
                  </a:cubicBezTo>
                  <a:cubicBezTo>
                    <a:pt x="126" y="309"/>
                    <a:pt x="126" y="309"/>
                    <a:pt x="126" y="308"/>
                  </a:cubicBezTo>
                  <a:cubicBezTo>
                    <a:pt x="126" y="308"/>
                    <a:pt x="125" y="308"/>
                    <a:pt x="125" y="308"/>
                  </a:cubicBezTo>
                  <a:cubicBezTo>
                    <a:pt x="125" y="307"/>
                    <a:pt x="125" y="307"/>
                    <a:pt x="125" y="306"/>
                  </a:cubicBezTo>
                  <a:cubicBezTo>
                    <a:pt x="125" y="306"/>
                    <a:pt x="126" y="306"/>
                    <a:pt x="126" y="306"/>
                  </a:cubicBezTo>
                  <a:cubicBezTo>
                    <a:pt x="126" y="306"/>
                    <a:pt x="126" y="305"/>
                    <a:pt x="126" y="305"/>
                  </a:cubicBezTo>
                  <a:cubicBezTo>
                    <a:pt x="127" y="305"/>
                    <a:pt x="128" y="305"/>
                    <a:pt x="128" y="305"/>
                  </a:cubicBezTo>
                  <a:cubicBezTo>
                    <a:pt x="128" y="304"/>
                    <a:pt x="128" y="304"/>
                    <a:pt x="128" y="303"/>
                  </a:cubicBezTo>
                  <a:cubicBezTo>
                    <a:pt x="129" y="303"/>
                    <a:pt x="129" y="303"/>
                    <a:pt x="130" y="303"/>
                  </a:cubicBezTo>
                  <a:cubicBezTo>
                    <a:pt x="130" y="303"/>
                    <a:pt x="130" y="302"/>
                    <a:pt x="130" y="301"/>
                  </a:cubicBezTo>
                  <a:cubicBezTo>
                    <a:pt x="130" y="301"/>
                    <a:pt x="131" y="301"/>
                    <a:pt x="131" y="301"/>
                  </a:cubicBezTo>
                  <a:cubicBezTo>
                    <a:pt x="131" y="301"/>
                    <a:pt x="131" y="300"/>
                    <a:pt x="131" y="300"/>
                  </a:cubicBezTo>
                  <a:cubicBezTo>
                    <a:pt x="132" y="300"/>
                    <a:pt x="132" y="300"/>
                    <a:pt x="133" y="300"/>
                  </a:cubicBezTo>
                  <a:cubicBezTo>
                    <a:pt x="133" y="300"/>
                    <a:pt x="134" y="300"/>
                    <a:pt x="134" y="300"/>
                  </a:cubicBezTo>
                  <a:cubicBezTo>
                    <a:pt x="134" y="299"/>
                    <a:pt x="134" y="299"/>
                    <a:pt x="134" y="298"/>
                  </a:cubicBezTo>
                  <a:cubicBezTo>
                    <a:pt x="135" y="298"/>
                    <a:pt x="135" y="298"/>
                    <a:pt x="136" y="298"/>
                  </a:cubicBezTo>
                  <a:cubicBezTo>
                    <a:pt x="136" y="298"/>
                    <a:pt x="137" y="298"/>
                    <a:pt x="137" y="298"/>
                  </a:cubicBezTo>
                  <a:cubicBezTo>
                    <a:pt x="137" y="298"/>
                    <a:pt x="137" y="297"/>
                    <a:pt x="137" y="297"/>
                  </a:cubicBezTo>
                  <a:cubicBezTo>
                    <a:pt x="138" y="297"/>
                    <a:pt x="139" y="297"/>
                    <a:pt x="139" y="297"/>
                  </a:cubicBezTo>
                  <a:cubicBezTo>
                    <a:pt x="139" y="296"/>
                    <a:pt x="139" y="296"/>
                    <a:pt x="139" y="295"/>
                  </a:cubicBezTo>
                  <a:cubicBezTo>
                    <a:pt x="140" y="295"/>
                    <a:pt x="140" y="295"/>
                    <a:pt x="141" y="295"/>
                  </a:cubicBezTo>
                  <a:cubicBezTo>
                    <a:pt x="141" y="295"/>
                    <a:pt x="141" y="294"/>
                    <a:pt x="141" y="294"/>
                  </a:cubicBezTo>
                  <a:cubicBezTo>
                    <a:pt x="140" y="294"/>
                    <a:pt x="140" y="294"/>
                    <a:pt x="139" y="294"/>
                  </a:cubicBezTo>
                  <a:cubicBezTo>
                    <a:pt x="139" y="293"/>
                    <a:pt x="139" y="292"/>
                    <a:pt x="139" y="292"/>
                  </a:cubicBezTo>
                  <a:cubicBezTo>
                    <a:pt x="139" y="291"/>
                    <a:pt x="139" y="291"/>
                    <a:pt x="139" y="290"/>
                  </a:cubicBezTo>
                  <a:cubicBezTo>
                    <a:pt x="140" y="290"/>
                    <a:pt x="140" y="290"/>
                    <a:pt x="141" y="290"/>
                  </a:cubicBezTo>
                  <a:cubicBezTo>
                    <a:pt x="141" y="290"/>
                    <a:pt x="141" y="289"/>
                    <a:pt x="141" y="289"/>
                  </a:cubicBezTo>
                  <a:cubicBezTo>
                    <a:pt x="141" y="288"/>
                    <a:pt x="141" y="287"/>
                    <a:pt x="141" y="287"/>
                  </a:cubicBezTo>
                  <a:cubicBezTo>
                    <a:pt x="141" y="286"/>
                    <a:pt x="141" y="286"/>
                    <a:pt x="141" y="285"/>
                  </a:cubicBezTo>
                  <a:cubicBezTo>
                    <a:pt x="141" y="285"/>
                    <a:pt x="141" y="284"/>
                    <a:pt x="141" y="284"/>
                  </a:cubicBezTo>
                  <a:cubicBezTo>
                    <a:pt x="141" y="283"/>
                    <a:pt x="141" y="283"/>
                    <a:pt x="141" y="282"/>
                  </a:cubicBezTo>
                  <a:cubicBezTo>
                    <a:pt x="141" y="282"/>
                    <a:pt x="141" y="281"/>
                    <a:pt x="141" y="281"/>
                  </a:cubicBezTo>
                  <a:cubicBezTo>
                    <a:pt x="140" y="281"/>
                    <a:pt x="140" y="281"/>
                    <a:pt x="139" y="281"/>
                  </a:cubicBezTo>
                  <a:cubicBezTo>
                    <a:pt x="139" y="280"/>
                    <a:pt x="139" y="280"/>
                    <a:pt x="139" y="279"/>
                  </a:cubicBezTo>
                  <a:cubicBezTo>
                    <a:pt x="139" y="279"/>
                    <a:pt x="138" y="279"/>
                    <a:pt x="137" y="279"/>
                  </a:cubicBezTo>
                  <a:cubicBezTo>
                    <a:pt x="137" y="278"/>
                    <a:pt x="137" y="278"/>
                    <a:pt x="137" y="277"/>
                  </a:cubicBezTo>
                  <a:cubicBezTo>
                    <a:pt x="137" y="277"/>
                    <a:pt x="137" y="276"/>
                    <a:pt x="137" y="276"/>
                  </a:cubicBezTo>
                  <a:cubicBezTo>
                    <a:pt x="137" y="275"/>
                    <a:pt x="137" y="275"/>
                    <a:pt x="137" y="274"/>
                  </a:cubicBezTo>
                  <a:cubicBezTo>
                    <a:pt x="137" y="274"/>
                    <a:pt x="137" y="273"/>
                    <a:pt x="137" y="272"/>
                  </a:cubicBezTo>
                  <a:cubicBezTo>
                    <a:pt x="137" y="272"/>
                    <a:pt x="137" y="271"/>
                    <a:pt x="137" y="271"/>
                  </a:cubicBezTo>
                  <a:cubicBezTo>
                    <a:pt x="138" y="271"/>
                    <a:pt x="139" y="271"/>
                    <a:pt x="139" y="271"/>
                  </a:cubicBezTo>
                  <a:cubicBezTo>
                    <a:pt x="139" y="270"/>
                    <a:pt x="139" y="270"/>
                    <a:pt x="139" y="269"/>
                  </a:cubicBezTo>
                  <a:cubicBezTo>
                    <a:pt x="139" y="269"/>
                    <a:pt x="139" y="268"/>
                    <a:pt x="139" y="268"/>
                  </a:cubicBezTo>
                  <a:cubicBezTo>
                    <a:pt x="139" y="268"/>
                    <a:pt x="138" y="268"/>
                    <a:pt x="137" y="268"/>
                  </a:cubicBezTo>
                  <a:cubicBezTo>
                    <a:pt x="137" y="267"/>
                    <a:pt x="137" y="267"/>
                    <a:pt x="137" y="266"/>
                  </a:cubicBezTo>
                  <a:cubicBezTo>
                    <a:pt x="138" y="266"/>
                    <a:pt x="139" y="266"/>
                    <a:pt x="139" y="266"/>
                  </a:cubicBezTo>
                  <a:cubicBezTo>
                    <a:pt x="139" y="265"/>
                    <a:pt x="139" y="265"/>
                    <a:pt x="139" y="264"/>
                  </a:cubicBezTo>
                  <a:cubicBezTo>
                    <a:pt x="139" y="264"/>
                    <a:pt x="139" y="263"/>
                    <a:pt x="139" y="263"/>
                  </a:cubicBezTo>
                  <a:cubicBezTo>
                    <a:pt x="140" y="263"/>
                    <a:pt x="140" y="263"/>
                    <a:pt x="141" y="263"/>
                  </a:cubicBezTo>
                  <a:cubicBezTo>
                    <a:pt x="141" y="262"/>
                    <a:pt x="141" y="262"/>
                    <a:pt x="141" y="261"/>
                  </a:cubicBezTo>
                  <a:cubicBezTo>
                    <a:pt x="141" y="261"/>
                    <a:pt x="142" y="261"/>
                    <a:pt x="142" y="261"/>
                  </a:cubicBezTo>
                  <a:cubicBezTo>
                    <a:pt x="142" y="261"/>
                    <a:pt x="142" y="260"/>
                    <a:pt x="142" y="260"/>
                  </a:cubicBezTo>
                  <a:cubicBezTo>
                    <a:pt x="143" y="260"/>
                    <a:pt x="143" y="260"/>
                    <a:pt x="144" y="260"/>
                  </a:cubicBezTo>
                  <a:cubicBezTo>
                    <a:pt x="144" y="259"/>
                    <a:pt x="144" y="258"/>
                    <a:pt x="144" y="258"/>
                  </a:cubicBezTo>
                  <a:cubicBezTo>
                    <a:pt x="144" y="258"/>
                    <a:pt x="145" y="258"/>
                    <a:pt x="145" y="258"/>
                  </a:cubicBezTo>
                  <a:cubicBezTo>
                    <a:pt x="145" y="257"/>
                    <a:pt x="145" y="257"/>
                    <a:pt x="145" y="256"/>
                  </a:cubicBezTo>
                  <a:cubicBezTo>
                    <a:pt x="145" y="256"/>
                    <a:pt x="145" y="255"/>
                    <a:pt x="145" y="255"/>
                  </a:cubicBezTo>
                  <a:cubicBezTo>
                    <a:pt x="146" y="255"/>
                    <a:pt x="146" y="255"/>
                    <a:pt x="147" y="255"/>
                  </a:cubicBezTo>
                  <a:cubicBezTo>
                    <a:pt x="147" y="254"/>
                    <a:pt x="147" y="254"/>
                    <a:pt x="147" y="253"/>
                  </a:cubicBezTo>
                  <a:cubicBezTo>
                    <a:pt x="147" y="253"/>
                    <a:pt x="148" y="253"/>
                    <a:pt x="148" y="253"/>
                  </a:cubicBezTo>
                  <a:cubicBezTo>
                    <a:pt x="149" y="253"/>
                    <a:pt x="149" y="253"/>
                    <a:pt x="150" y="253"/>
                  </a:cubicBezTo>
                  <a:cubicBezTo>
                    <a:pt x="150" y="253"/>
                    <a:pt x="150" y="252"/>
                    <a:pt x="150" y="251"/>
                  </a:cubicBezTo>
                  <a:cubicBezTo>
                    <a:pt x="150" y="251"/>
                    <a:pt x="151" y="251"/>
                    <a:pt x="151" y="251"/>
                  </a:cubicBezTo>
                  <a:cubicBezTo>
                    <a:pt x="151" y="251"/>
                    <a:pt x="151" y="250"/>
                    <a:pt x="151" y="250"/>
                  </a:cubicBezTo>
                  <a:cubicBezTo>
                    <a:pt x="152" y="250"/>
                    <a:pt x="153" y="250"/>
                    <a:pt x="153" y="250"/>
                  </a:cubicBezTo>
                  <a:cubicBezTo>
                    <a:pt x="153" y="249"/>
                    <a:pt x="153" y="249"/>
                    <a:pt x="153" y="248"/>
                  </a:cubicBezTo>
                  <a:cubicBezTo>
                    <a:pt x="154" y="248"/>
                    <a:pt x="154" y="248"/>
                    <a:pt x="155" y="248"/>
                  </a:cubicBezTo>
                  <a:cubicBezTo>
                    <a:pt x="155" y="248"/>
                    <a:pt x="155" y="247"/>
                    <a:pt x="155" y="247"/>
                  </a:cubicBezTo>
                  <a:cubicBezTo>
                    <a:pt x="155" y="247"/>
                    <a:pt x="156" y="247"/>
                    <a:pt x="156" y="247"/>
                  </a:cubicBezTo>
                  <a:cubicBezTo>
                    <a:pt x="156" y="246"/>
                    <a:pt x="156" y="246"/>
                    <a:pt x="156" y="245"/>
                  </a:cubicBezTo>
                  <a:cubicBezTo>
                    <a:pt x="157" y="245"/>
                    <a:pt x="157" y="245"/>
                    <a:pt x="158" y="245"/>
                  </a:cubicBezTo>
                  <a:cubicBezTo>
                    <a:pt x="158" y="245"/>
                    <a:pt x="158" y="244"/>
                    <a:pt x="158" y="243"/>
                  </a:cubicBezTo>
                  <a:cubicBezTo>
                    <a:pt x="158" y="243"/>
                    <a:pt x="158" y="242"/>
                    <a:pt x="158" y="242"/>
                  </a:cubicBezTo>
                  <a:cubicBezTo>
                    <a:pt x="158" y="242"/>
                    <a:pt x="159" y="242"/>
                    <a:pt x="159" y="242"/>
                  </a:cubicBezTo>
                  <a:cubicBezTo>
                    <a:pt x="159" y="241"/>
                    <a:pt x="159" y="241"/>
                    <a:pt x="159" y="240"/>
                  </a:cubicBezTo>
                  <a:cubicBezTo>
                    <a:pt x="160" y="240"/>
                    <a:pt x="160" y="240"/>
                    <a:pt x="161" y="240"/>
                  </a:cubicBezTo>
                  <a:cubicBezTo>
                    <a:pt x="161" y="240"/>
                    <a:pt x="161" y="239"/>
                    <a:pt x="161" y="239"/>
                  </a:cubicBezTo>
                  <a:cubicBezTo>
                    <a:pt x="161" y="238"/>
                    <a:pt x="161" y="237"/>
                    <a:pt x="161" y="237"/>
                  </a:cubicBezTo>
                  <a:cubicBezTo>
                    <a:pt x="161" y="237"/>
                    <a:pt x="162" y="237"/>
                    <a:pt x="163" y="237"/>
                  </a:cubicBezTo>
                  <a:cubicBezTo>
                    <a:pt x="163" y="236"/>
                    <a:pt x="163" y="236"/>
                    <a:pt x="163" y="235"/>
                  </a:cubicBezTo>
                  <a:cubicBezTo>
                    <a:pt x="163" y="235"/>
                    <a:pt x="163" y="234"/>
                    <a:pt x="163" y="234"/>
                  </a:cubicBezTo>
                  <a:cubicBezTo>
                    <a:pt x="163" y="233"/>
                    <a:pt x="163" y="233"/>
                    <a:pt x="163" y="232"/>
                  </a:cubicBezTo>
                  <a:cubicBezTo>
                    <a:pt x="163" y="232"/>
                    <a:pt x="164" y="232"/>
                    <a:pt x="164" y="232"/>
                  </a:cubicBezTo>
                  <a:cubicBezTo>
                    <a:pt x="164" y="232"/>
                    <a:pt x="164" y="231"/>
                    <a:pt x="164" y="231"/>
                  </a:cubicBezTo>
                  <a:cubicBezTo>
                    <a:pt x="164" y="230"/>
                    <a:pt x="164" y="229"/>
                    <a:pt x="164" y="229"/>
                  </a:cubicBezTo>
                  <a:cubicBezTo>
                    <a:pt x="164" y="228"/>
                    <a:pt x="164" y="228"/>
                    <a:pt x="164" y="227"/>
                  </a:cubicBezTo>
                  <a:cubicBezTo>
                    <a:pt x="165" y="227"/>
                    <a:pt x="165" y="227"/>
                    <a:pt x="166" y="227"/>
                  </a:cubicBezTo>
                  <a:cubicBezTo>
                    <a:pt x="166" y="227"/>
                    <a:pt x="166" y="226"/>
                    <a:pt x="166" y="226"/>
                  </a:cubicBezTo>
                  <a:cubicBezTo>
                    <a:pt x="166" y="225"/>
                    <a:pt x="166" y="225"/>
                    <a:pt x="166" y="224"/>
                  </a:cubicBezTo>
                  <a:cubicBezTo>
                    <a:pt x="165" y="224"/>
                    <a:pt x="165" y="224"/>
                    <a:pt x="164" y="224"/>
                  </a:cubicBezTo>
                  <a:cubicBezTo>
                    <a:pt x="164" y="224"/>
                    <a:pt x="164" y="223"/>
                    <a:pt x="164" y="222"/>
                  </a:cubicBezTo>
                  <a:cubicBezTo>
                    <a:pt x="164" y="222"/>
                    <a:pt x="163" y="222"/>
                    <a:pt x="163" y="222"/>
                  </a:cubicBezTo>
                  <a:cubicBezTo>
                    <a:pt x="163" y="223"/>
                    <a:pt x="163" y="224"/>
                    <a:pt x="163" y="224"/>
                  </a:cubicBezTo>
                  <a:cubicBezTo>
                    <a:pt x="162" y="224"/>
                    <a:pt x="161" y="224"/>
                    <a:pt x="161" y="224"/>
                  </a:cubicBezTo>
                  <a:cubicBezTo>
                    <a:pt x="160" y="224"/>
                    <a:pt x="160" y="224"/>
                    <a:pt x="159" y="224"/>
                  </a:cubicBezTo>
                  <a:cubicBezTo>
                    <a:pt x="159" y="224"/>
                    <a:pt x="158" y="224"/>
                    <a:pt x="158" y="224"/>
                  </a:cubicBezTo>
                  <a:cubicBezTo>
                    <a:pt x="158" y="225"/>
                    <a:pt x="158" y="225"/>
                    <a:pt x="158" y="226"/>
                  </a:cubicBezTo>
                  <a:cubicBezTo>
                    <a:pt x="157" y="226"/>
                    <a:pt x="157" y="226"/>
                    <a:pt x="156" y="226"/>
                  </a:cubicBezTo>
                  <a:cubicBezTo>
                    <a:pt x="156" y="226"/>
                    <a:pt x="155" y="226"/>
                    <a:pt x="155" y="226"/>
                  </a:cubicBezTo>
                  <a:cubicBezTo>
                    <a:pt x="154" y="226"/>
                    <a:pt x="154" y="226"/>
                    <a:pt x="153" y="226"/>
                  </a:cubicBezTo>
                  <a:cubicBezTo>
                    <a:pt x="153" y="226"/>
                    <a:pt x="152" y="226"/>
                    <a:pt x="151" y="226"/>
                  </a:cubicBezTo>
                  <a:cubicBezTo>
                    <a:pt x="151" y="226"/>
                    <a:pt x="151" y="227"/>
                    <a:pt x="151" y="227"/>
                  </a:cubicBezTo>
                  <a:cubicBezTo>
                    <a:pt x="151" y="227"/>
                    <a:pt x="150" y="227"/>
                    <a:pt x="150" y="227"/>
                  </a:cubicBezTo>
                  <a:cubicBezTo>
                    <a:pt x="149" y="227"/>
                    <a:pt x="149" y="227"/>
                    <a:pt x="148" y="227"/>
                  </a:cubicBezTo>
                  <a:cubicBezTo>
                    <a:pt x="148" y="227"/>
                    <a:pt x="147" y="227"/>
                    <a:pt x="147" y="227"/>
                  </a:cubicBezTo>
                  <a:cubicBezTo>
                    <a:pt x="147" y="227"/>
                    <a:pt x="147" y="226"/>
                    <a:pt x="147" y="226"/>
                  </a:cubicBezTo>
                  <a:cubicBezTo>
                    <a:pt x="146" y="226"/>
                    <a:pt x="146" y="226"/>
                    <a:pt x="145" y="226"/>
                  </a:cubicBezTo>
                  <a:cubicBezTo>
                    <a:pt x="145" y="225"/>
                    <a:pt x="145" y="225"/>
                    <a:pt x="145" y="224"/>
                  </a:cubicBezTo>
                  <a:cubicBezTo>
                    <a:pt x="146" y="224"/>
                    <a:pt x="146" y="224"/>
                    <a:pt x="147" y="224"/>
                  </a:cubicBezTo>
                  <a:cubicBezTo>
                    <a:pt x="147" y="224"/>
                    <a:pt x="147" y="223"/>
                    <a:pt x="147" y="222"/>
                  </a:cubicBezTo>
                  <a:cubicBezTo>
                    <a:pt x="147" y="222"/>
                    <a:pt x="148" y="222"/>
                    <a:pt x="148" y="222"/>
                  </a:cubicBezTo>
                  <a:cubicBezTo>
                    <a:pt x="149" y="222"/>
                    <a:pt x="149" y="222"/>
                    <a:pt x="150" y="222"/>
                  </a:cubicBezTo>
                  <a:cubicBezTo>
                    <a:pt x="150" y="222"/>
                    <a:pt x="151" y="222"/>
                    <a:pt x="151" y="222"/>
                  </a:cubicBezTo>
                  <a:cubicBezTo>
                    <a:pt x="151" y="222"/>
                    <a:pt x="151" y="221"/>
                    <a:pt x="151" y="221"/>
                  </a:cubicBezTo>
                  <a:cubicBezTo>
                    <a:pt x="152" y="221"/>
                    <a:pt x="153" y="221"/>
                    <a:pt x="153" y="221"/>
                  </a:cubicBezTo>
                  <a:cubicBezTo>
                    <a:pt x="154" y="221"/>
                    <a:pt x="154" y="221"/>
                    <a:pt x="155" y="221"/>
                  </a:cubicBezTo>
                  <a:cubicBezTo>
                    <a:pt x="155" y="220"/>
                    <a:pt x="155" y="220"/>
                    <a:pt x="155" y="219"/>
                  </a:cubicBezTo>
                  <a:cubicBezTo>
                    <a:pt x="155" y="219"/>
                    <a:pt x="156" y="219"/>
                    <a:pt x="156" y="219"/>
                  </a:cubicBezTo>
                  <a:cubicBezTo>
                    <a:pt x="157" y="219"/>
                    <a:pt x="157" y="219"/>
                    <a:pt x="158" y="219"/>
                  </a:cubicBezTo>
                  <a:cubicBezTo>
                    <a:pt x="158" y="219"/>
                    <a:pt x="159" y="219"/>
                    <a:pt x="159" y="219"/>
                  </a:cubicBezTo>
                  <a:cubicBezTo>
                    <a:pt x="159" y="219"/>
                    <a:pt x="159" y="218"/>
                    <a:pt x="159" y="218"/>
                  </a:cubicBezTo>
                  <a:cubicBezTo>
                    <a:pt x="160" y="218"/>
                    <a:pt x="160" y="218"/>
                    <a:pt x="161" y="218"/>
                  </a:cubicBezTo>
                  <a:cubicBezTo>
                    <a:pt x="161" y="217"/>
                    <a:pt x="161" y="217"/>
                    <a:pt x="161" y="216"/>
                  </a:cubicBezTo>
                  <a:cubicBezTo>
                    <a:pt x="161" y="216"/>
                    <a:pt x="162" y="216"/>
                    <a:pt x="163" y="216"/>
                  </a:cubicBezTo>
                  <a:cubicBezTo>
                    <a:pt x="163" y="216"/>
                    <a:pt x="164" y="216"/>
                    <a:pt x="164" y="216"/>
                  </a:cubicBezTo>
                  <a:cubicBezTo>
                    <a:pt x="165" y="216"/>
                    <a:pt x="165" y="216"/>
                    <a:pt x="166" y="216"/>
                  </a:cubicBezTo>
                  <a:cubicBezTo>
                    <a:pt x="166" y="216"/>
                    <a:pt x="166" y="215"/>
                    <a:pt x="166" y="214"/>
                  </a:cubicBezTo>
                  <a:cubicBezTo>
                    <a:pt x="166" y="214"/>
                    <a:pt x="167" y="214"/>
                    <a:pt x="167" y="214"/>
                  </a:cubicBezTo>
                  <a:cubicBezTo>
                    <a:pt x="167" y="214"/>
                    <a:pt x="167" y="213"/>
                    <a:pt x="167" y="213"/>
                  </a:cubicBezTo>
                  <a:cubicBezTo>
                    <a:pt x="168" y="213"/>
                    <a:pt x="168" y="213"/>
                    <a:pt x="169" y="213"/>
                  </a:cubicBezTo>
                  <a:cubicBezTo>
                    <a:pt x="169" y="212"/>
                    <a:pt x="169" y="212"/>
                    <a:pt x="169" y="211"/>
                  </a:cubicBezTo>
                  <a:cubicBezTo>
                    <a:pt x="169" y="211"/>
                    <a:pt x="170" y="211"/>
                    <a:pt x="170" y="211"/>
                  </a:cubicBezTo>
                  <a:cubicBezTo>
                    <a:pt x="171" y="211"/>
                    <a:pt x="171" y="211"/>
                    <a:pt x="172" y="211"/>
                  </a:cubicBezTo>
                  <a:cubicBezTo>
                    <a:pt x="172" y="211"/>
                    <a:pt x="173" y="211"/>
                    <a:pt x="173" y="211"/>
                  </a:cubicBezTo>
                  <a:cubicBezTo>
                    <a:pt x="173" y="211"/>
                    <a:pt x="173" y="210"/>
                    <a:pt x="173" y="210"/>
                  </a:cubicBezTo>
                  <a:cubicBezTo>
                    <a:pt x="174" y="210"/>
                    <a:pt x="174" y="210"/>
                    <a:pt x="175" y="210"/>
                  </a:cubicBezTo>
                  <a:cubicBezTo>
                    <a:pt x="175" y="209"/>
                    <a:pt x="175" y="208"/>
                    <a:pt x="175" y="208"/>
                  </a:cubicBezTo>
                  <a:cubicBezTo>
                    <a:pt x="176" y="208"/>
                    <a:pt x="176" y="208"/>
                    <a:pt x="177" y="208"/>
                  </a:cubicBezTo>
                  <a:cubicBezTo>
                    <a:pt x="177" y="207"/>
                    <a:pt x="177" y="207"/>
                    <a:pt x="177" y="206"/>
                  </a:cubicBezTo>
                  <a:cubicBezTo>
                    <a:pt x="177" y="206"/>
                    <a:pt x="178" y="206"/>
                    <a:pt x="178" y="206"/>
                  </a:cubicBezTo>
                  <a:cubicBezTo>
                    <a:pt x="178" y="206"/>
                    <a:pt x="178" y="205"/>
                    <a:pt x="178" y="205"/>
                  </a:cubicBezTo>
                  <a:cubicBezTo>
                    <a:pt x="179" y="205"/>
                    <a:pt x="179" y="205"/>
                    <a:pt x="180" y="205"/>
                  </a:cubicBezTo>
                  <a:cubicBezTo>
                    <a:pt x="180" y="204"/>
                    <a:pt x="180" y="204"/>
                    <a:pt x="180" y="203"/>
                  </a:cubicBezTo>
                  <a:cubicBezTo>
                    <a:pt x="180" y="203"/>
                    <a:pt x="180" y="202"/>
                    <a:pt x="180" y="202"/>
                  </a:cubicBezTo>
                  <a:cubicBezTo>
                    <a:pt x="180" y="202"/>
                    <a:pt x="181" y="202"/>
                    <a:pt x="181" y="202"/>
                  </a:cubicBezTo>
                  <a:cubicBezTo>
                    <a:pt x="181" y="201"/>
                    <a:pt x="181" y="200"/>
                    <a:pt x="181" y="200"/>
                  </a:cubicBezTo>
                  <a:cubicBezTo>
                    <a:pt x="181" y="199"/>
                    <a:pt x="181" y="199"/>
                    <a:pt x="181" y="198"/>
                  </a:cubicBezTo>
                  <a:cubicBezTo>
                    <a:pt x="182" y="198"/>
                    <a:pt x="182" y="198"/>
                    <a:pt x="183" y="198"/>
                  </a:cubicBezTo>
                  <a:cubicBezTo>
                    <a:pt x="183" y="198"/>
                    <a:pt x="183" y="197"/>
                    <a:pt x="183" y="197"/>
                  </a:cubicBezTo>
                  <a:cubicBezTo>
                    <a:pt x="183" y="196"/>
                    <a:pt x="183" y="196"/>
                    <a:pt x="183" y="195"/>
                  </a:cubicBezTo>
                  <a:cubicBezTo>
                    <a:pt x="183" y="194"/>
                    <a:pt x="183" y="194"/>
                    <a:pt x="183" y="193"/>
                  </a:cubicBezTo>
                  <a:cubicBezTo>
                    <a:pt x="182" y="193"/>
                    <a:pt x="182" y="193"/>
                    <a:pt x="181" y="193"/>
                  </a:cubicBezTo>
                  <a:cubicBezTo>
                    <a:pt x="181" y="193"/>
                    <a:pt x="181" y="192"/>
                    <a:pt x="181" y="192"/>
                  </a:cubicBezTo>
                  <a:cubicBezTo>
                    <a:pt x="181" y="192"/>
                    <a:pt x="180" y="192"/>
                    <a:pt x="180" y="192"/>
                  </a:cubicBezTo>
                  <a:cubicBezTo>
                    <a:pt x="180" y="191"/>
                    <a:pt x="180" y="191"/>
                    <a:pt x="180" y="190"/>
                  </a:cubicBezTo>
                  <a:cubicBezTo>
                    <a:pt x="179" y="190"/>
                    <a:pt x="179" y="190"/>
                    <a:pt x="178" y="190"/>
                  </a:cubicBezTo>
                  <a:cubicBezTo>
                    <a:pt x="178" y="190"/>
                    <a:pt x="177" y="190"/>
                    <a:pt x="177" y="190"/>
                  </a:cubicBezTo>
                  <a:cubicBezTo>
                    <a:pt x="176" y="190"/>
                    <a:pt x="176" y="190"/>
                    <a:pt x="175" y="190"/>
                  </a:cubicBezTo>
                  <a:cubicBezTo>
                    <a:pt x="175" y="190"/>
                    <a:pt x="175" y="189"/>
                    <a:pt x="175" y="189"/>
                  </a:cubicBezTo>
                  <a:cubicBezTo>
                    <a:pt x="175" y="188"/>
                    <a:pt x="175" y="188"/>
                    <a:pt x="175" y="187"/>
                  </a:cubicBezTo>
                  <a:cubicBezTo>
                    <a:pt x="175" y="186"/>
                    <a:pt x="175" y="186"/>
                    <a:pt x="175" y="185"/>
                  </a:cubicBezTo>
                  <a:cubicBezTo>
                    <a:pt x="176" y="185"/>
                    <a:pt x="176" y="185"/>
                    <a:pt x="177" y="185"/>
                  </a:cubicBezTo>
                  <a:cubicBezTo>
                    <a:pt x="177" y="186"/>
                    <a:pt x="177" y="186"/>
                    <a:pt x="177" y="187"/>
                  </a:cubicBezTo>
                  <a:cubicBezTo>
                    <a:pt x="177" y="187"/>
                    <a:pt x="178" y="187"/>
                    <a:pt x="178" y="187"/>
                  </a:cubicBezTo>
                  <a:cubicBezTo>
                    <a:pt x="179" y="187"/>
                    <a:pt x="179" y="187"/>
                    <a:pt x="180" y="187"/>
                  </a:cubicBezTo>
                  <a:cubicBezTo>
                    <a:pt x="180" y="187"/>
                    <a:pt x="181" y="187"/>
                    <a:pt x="181" y="187"/>
                  </a:cubicBezTo>
                  <a:cubicBezTo>
                    <a:pt x="182" y="187"/>
                    <a:pt x="182" y="187"/>
                    <a:pt x="183" y="187"/>
                  </a:cubicBezTo>
                  <a:cubicBezTo>
                    <a:pt x="183" y="187"/>
                    <a:pt x="184" y="187"/>
                    <a:pt x="184" y="187"/>
                  </a:cubicBezTo>
                  <a:cubicBezTo>
                    <a:pt x="185" y="187"/>
                    <a:pt x="185" y="187"/>
                    <a:pt x="186" y="187"/>
                  </a:cubicBezTo>
                  <a:cubicBezTo>
                    <a:pt x="187" y="187"/>
                    <a:pt x="187" y="187"/>
                    <a:pt x="188" y="187"/>
                  </a:cubicBezTo>
                  <a:cubicBezTo>
                    <a:pt x="188" y="187"/>
                    <a:pt x="189" y="187"/>
                    <a:pt x="189" y="187"/>
                  </a:cubicBezTo>
                  <a:cubicBezTo>
                    <a:pt x="190" y="187"/>
                    <a:pt x="190" y="187"/>
                    <a:pt x="191" y="187"/>
                  </a:cubicBezTo>
                  <a:cubicBezTo>
                    <a:pt x="191" y="187"/>
                    <a:pt x="192" y="187"/>
                    <a:pt x="192" y="187"/>
                  </a:cubicBezTo>
                  <a:cubicBezTo>
                    <a:pt x="193" y="187"/>
                    <a:pt x="193" y="187"/>
                    <a:pt x="194" y="187"/>
                  </a:cubicBezTo>
                  <a:cubicBezTo>
                    <a:pt x="194" y="186"/>
                    <a:pt x="194" y="186"/>
                    <a:pt x="194" y="185"/>
                  </a:cubicBezTo>
                  <a:cubicBezTo>
                    <a:pt x="194" y="185"/>
                    <a:pt x="195" y="185"/>
                    <a:pt x="195" y="185"/>
                  </a:cubicBezTo>
                  <a:cubicBezTo>
                    <a:pt x="195" y="186"/>
                    <a:pt x="195" y="186"/>
                    <a:pt x="195" y="187"/>
                  </a:cubicBezTo>
                  <a:cubicBezTo>
                    <a:pt x="196" y="187"/>
                    <a:pt x="196" y="187"/>
                    <a:pt x="197" y="187"/>
                  </a:cubicBezTo>
                  <a:cubicBezTo>
                    <a:pt x="197" y="188"/>
                    <a:pt x="197" y="188"/>
                    <a:pt x="197" y="189"/>
                  </a:cubicBezTo>
                  <a:cubicBezTo>
                    <a:pt x="197" y="189"/>
                    <a:pt x="198" y="189"/>
                    <a:pt x="198" y="189"/>
                  </a:cubicBezTo>
                  <a:cubicBezTo>
                    <a:pt x="199" y="189"/>
                    <a:pt x="200" y="189"/>
                    <a:pt x="200" y="189"/>
                  </a:cubicBezTo>
                  <a:cubicBezTo>
                    <a:pt x="200" y="189"/>
                    <a:pt x="200" y="190"/>
                    <a:pt x="200" y="190"/>
                  </a:cubicBezTo>
                  <a:cubicBezTo>
                    <a:pt x="201" y="190"/>
                    <a:pt x="201" y="190"/>
                    <a:pt x="202" y="190"/>
                  </a:cubicBezTo>
                  <a:cubicBezTo>
                    <a:pt x="202" y="191"/>
                    <a:pt x="202" y="191"/>
                    <a:pt x="202" y="192"/>
                  </a:cubicBezTo>
                  <a:cubicBezTo>
                    <a:pt x="202" y="192"/>
                    <a:pt x="203" y="192"/>
                    <a:pt x="203" y="192"/>
                  </a:cubicBezTo>
                  <a:cubicBezTo>
                    <a:pt x="204" y="192"/>
                    <a:pt x="204" y="192"/>
                    <a:pt x="205" y="192"/>
                  </a:cubicBezTo>
                  <a:cubicBezTo>
                    <a:pt x="205" y="192"/>
                    <a:pt x="205" y="193"/>
                    <a:pt x="205" y="193"/>
                  </a:cubicBezTo>
                  <a:cubicBezTo>
                    <a:pt x="205" y="194"/>
                    <a:pt x="205" y="194"/>
                    <a:pt x="205" y="195"/>
                  </a:cubicBezTo>
                  <a:cubicBezTo>
                    <a:pt x="205" y="196"/>
                    <a:pt x="205" y="196"/>
                    <a:pt x="205" y="197"/>
                  </a:cubicBezTo>
                  <a:cubicBezTo>
                    <a:pt x="205" y="197"/>
                    <a:pt x="206" y="197"/>
                    <a:pt x="206" y="197"/>
                  </a:cubicBezTo>
                  <a:cubicBezTo>
                    <a:pt x="206" y="197"/>
                    <a:pt x="206" y="198"/>
                    <a:pt x="206" y="198"/>
                  </a:cubicBezTo>
                  <a:cubicBezTo>
                    <a:pt x="207" y="198"/>
                    <a:pt x="207" y="198"/>
                    <a:pt x="208" y="198"/>
                  </a:cubicBezTo>
                  <a:cubicBezTo>
                    <a:pt x="208" y="198"/>
                    <a:pt x="209" y="198"/>
                    <a:pt x="209" y="198"/>
                  </a:cubicBezTo>
                  <a:cubicBezTo>
                    <a:pt x="210" y="198"/>
                    <a:pt x="211" y="198"/>
                    <a:pt x="211" y="198"/>
                  </a:cubicBezTo>
                  <a:cubicBezTo>
                    <a:pt x="211" y="198"/>
                    <a:pt x="212" y="198"/>
                    <a:pt x="213" y="198"/>
                  </a:cubicBezTo>
                  <a:cubicBezTo>
                    <a:pt x="213" y="198"/>
                    <a:pt x="214" y="198"/>
                    <a:pt x="214" y="198"/>
                  </a:cubicBezTo>
                  <a:cubicBezTo>
                    <a:pt x="214" y="199"/>
                    <a:pt x="214" y="199"/>
                    <a:pt x="214" y="200"/>
                  </a:cubicBezTo>
                  <a:cubicBezTo>
                    <a:pt x="214" y="200"/>
                    <a:pt x="213" y="200"/>
                    <a:pt x="213" y="200"/>
                  </a:cubicBezTo>
                  <a:cubicBezTo>
                    <a:pt x="213" y="200"/>
                    <a:pt x="213" y="201"/>
                    <a:pt x="213" y="202"/>
                  </a:cubicBezTo>
                  <a:cubicBezTo>
                    <a:pt x="213" y="202"/>
                    <a:pt x="213" y="203"/>
                    <a:pt x="213" y="203"/>
                  </a:cubicBezTo>
                  <a:cubicBezTo>
                    <a:pt x="213" y="203"/>
                    <a:pt x="214" y="203"/>
                    <a:pt x="214" y="203"/>
                  </a:cubicBezTo>
                  <a:cubicBezTo>
                    <a:pt x="214" y="204"/>
                    <a:pt x="214" y="204"/>
                    <a:pt x="214" y="205"/>
                  </a:cubicBezTo>
                  <a:cubicBezTo>
                    <a:pt x="214" y="205"/>
                    <a:pt x="214" y="206"/>
                    <a:pt x="214" y="206"/>
                  </a:cubicBezTo>
                  <a:cubicBezTo>
                    <a:pt x="215" y="206"/>
                    <a:pt x="215" y="206"/>
                    <a:pt x="216" y="206"/>
                  </a:cubicBezTo>
                  <a:cubicBezTo>
                    <a:pt x="216" y="207"/>
                    <a:pt x="216" y="207"/>
                    <a:pt x="216" y="208"/>
                  </a:cubicBezTo>
                  <a:cubicBezTo>
                    <a:pt x="216" y="208"/>
                    <a:pt x="216" y="209"/>
                    <a:pt x="216" y="210"/>
                  </a:cubicBezTo>
                  <a:cubicBezTo>
                    <a:pt x="216" y="210"/>
                    <a:pt x="216" y="211"/>
                    <a:pt x="216" y="211"/>
                  </a:cubicBezTo>
                  <a:cubicBezTo>
                    <a:pt x="216" y="211"/>
                    <a:pt x="217" y="211"/>
                    <a:pt x="217" y="211"/>
                  </a:cubicBezTo>
                  <a:cubicBezTo>
                    <a:pt x="217" y="212"/>
                    <a:pt x="217" y="212"/>
                    <a:pt x="217" y="213"/>
                  </a:cubicBezTo>
                  <a:cubicBezTo>
                    <a:pt x="217" y="213"/>
                    <a:pt x="217" y="214"/>
                    <a:pt x="217" y="214"/>
                  </a:cubicBezTo>
                  <a:cubicBezTo>
                    <a:pt x="218" y="214"/>
                    <a:pt x="218" y="214"/>
                    <a:pt x="219" y="214"/>
                  </a:cubicBezTo>
                  <a:cubicBezTo>
                    <a:pt x="219" y="215"/>
                    <a:pt x="219" y="216"/>
                    <a:pt x="219" y="216"/>
                  </a:cubicBezTo>
                  <a:cubicBezTo>
                    <a:pt x="219" y="216"/>
                    <a:pt x="220" y="216"/>
                    <a:pt x="220" y="216"/>
                  </a:cubicBezTo>
                  <a:cubicBezTo>
                    <a:pt x="220" y="217"/>
                    <a:pt x="220" y="217"/>
                    <a:pt x="220" y="218"/>
                  </a:cubicBezTo>
                  <a:cubicBezTo>
                    <a:pt x="220" y="218"/>
                    <a:pt x="220" y="219"/>
                    <a:pt x="220" y="219"/>
                  </a:cubicBezTo>
                  <a:cubicBezTo>
                    <a:pt x="220" y="220"/>
                    <a:pt x="220" y="220"/>
                    <a:pt x="220" y="221"/>
                  </a:cubicBezTo>
                  <a:cubicBezTo>
                    <a:pt x="221" y="221"/>
                    <a:pt x="221" y="221"/>
                    <a:pt x="222" y="221"/>
                  </a:cubicBezTo>
                  <a:cubicBezTo>
                    <a:pt x="222" y="221"/>
                    <a:pt x="222" y="222"/>
                    <a:pt x="222" y="222"/>
                  </a:cubicBezTo>
                  <a:cubicBezTo>
                    <a:pt x="222" y="223"/>
                    <a:pt x="222" y="224"/>
                    <a:pt x="222" y="224"/>
                  </a:cubicBezTo>
                  <a:cubicBezTo>
                    <a:pt x="222" y="224"/>
                    <a:pt x="223" y="224"/>
                    <a:pt x="224" y="224"/>
                  </a:cubicBezTo>
                  <a:cubicBezTo>
                    <a:pt x="224" y="225"/>
                    <a:pt x="224" y="225"/>
                    <a:pt x="224" y="226"/>
                  </a:cubicBezTo>
                  <a:cubicBezTo>
                    <a:pt x="224" y="226"/>
                    <a:pt x="224" y="227"/>
                    <a:pt x="224" y="227"/>
                  </a:cubicBezTo>
                  <a:cubicBezTo>
                    <a:pt x="224" y="227"/>
                    <a:pt x="225" y="227"/>
                    <a:pt x="225" y="227"/>
                  </a:cubicBezTo>
                  <a:cubicBezTo>
                    <a:pt x="225" y="228"/>
                    <a:pt x="225" y="228"/>
                    <a:pt x="225" y="229"/>
                  </a:cubicBezTo>
                  <a:cubicBezTo>
                    <a:pt x="225" y="229"/>
                    <a:pt x="225" y="230"/>
                    <a:pt x="225" y="231"/>
                  </a:cubicBezTo>
                  <a:cubicBezTo>
                    <a:pt x="226" y="231"/>
                    <a:pt x="226" y="231"/>
                    <a:pt x="227" y="231"/>
                  </a:cubicBezTo>
                  <a:cubicBezTo>
                    <a:pt x="227" y="231"/>
                    <a:pt x="227" y="232"/>
                    <a:pt x="227" y="232"/>
                  </a:cubicBezTo>
                  <a:cubicBezTo>
                    <a:pt x="227" y="233"/>
                    <a:pt x="227" y="233"/>
                    <a:pt x="227" y="234"/>
                  </a:cubicBezTo>
                  <a:cubicBezTo>
                    <a:pt x="227" y="234"/>
                    <a:pt x="228" y="234"/>
                    <a:pt x="228" y="234"/>
                  </a:cubicBezTo>
                  <a:cubicBezTo>
                    <a:pt x="229" y="234"/>
                    <a:pt x="229" y="234"/>
                    <a:pt x="230" y="234"/>
                  </a:cubicBezTo>
                  <a:cubicBezTo>
                    <a:pt x="230" y="233"/>
                    <a:pt x="230" y="233"/>
                    <a:pt x="230" y="232"/>
                  </a:cubicBezTo>
                  <a:cubicBezTo>
                    <a:pt x="230" y="232"/>
                    <a:pt x="230" y="231"/>
                    <a:pt x="230" y="231"/>
                  </a:cubicBezTo>
                  <a:cubicBezTo>
                    <a:pt x="230" y="231"/>
                    <a:pt x="231" y="231"/>
                    <a:pt x="231" y="231"/>
                  </a:cubicBezTo>
                  <a:cubicBezTo>
                    <a:pt x="231" y="230"/>
                    <a:pt x="231" y="229"/>
                    <a:pt x="231" y="229"/>
                  </a:cubicBezTo>
                  <a:cubicBezTo>
                    <a:pt x="232" y="229"/>
                    <a:pt x="232" y="229"/>
                    <a:pt x="233" y="229"/>
                  </a:cubicBezTo>
                  <a:cubicBezTo>
                    <a:pt x="233" y="229"/>
                    <a:pt x="233" y="230"/>
                    <a:pt x="233" y="231"/>
                  </a:cubicBezTo>
                  <a:cubicBezTo>
                    <a:pt x="233" y="231"/>
                    <a:pt x="233" y="232"/>
                    <a:pt x="233" y="232"/>
                  </a:cubicBezTo>
                  <a:cubicBezTo>
                    <a:pt x="233" y="233"/>
                    <a:pt x="233" y="233"/>
                    <a:pt x="233" y="234"/>
                  </a:cubicBezTo>
                  <a:cubicBezTo>
                    <a:pt x="233" y="234"/>
                    <a:pt x="233" y="235"/>
                    <a:pt x="233" y="235"/>
                  </a:cubicBezTo>
                  <a:cubicBezTo>
                    <a:pt x="233" y="236"/>
                    <a:pt x="233" y="236"/>
                    <a:pt x="233" y="237"/>
                  </a:cubicBezTo>
                  <a:cubicBezTo>
                    <a:pt x="233" y="237"/>
                    <a:pt x="234" y="237"/>
                    <a:pt x="234" y="237"/>
                  </a:cubicBezTo>
                  <a:cubicBezTo>
                    <a:pt x="234" y="237"/>
                    <a:pt x="234" y="238"/>
                    <a:pt x="234" y="239"/>
                  </a:cubicBezTo>
                  <a:cubicBezTo>
                    <a:pt x="235" y="239"/>
                    <a:pt x="235" y="239"/>
                    <a:pt x="236" y="239"/>
                  </a:cubicBezTo>
                  <a:cubicBezTo>
                    <a:pt x="237" y="239"/>
                    <a:pt x="237" y="239"/>
                    <a:pt x="238" y="239"/>
                  </a:cubicBezTo>
                  <a:cubicBezTo>
                    <a:pt x="238" y="238"/>
                    <a:pt x="238" y="237"/>
                    <a:pt x="238" y="237"/>
                  </a:cubicBezTo>
                  <a:cubicBezTo>
                    <a:pt x="238" y="237"/>
                    <a:pt x="239" y="237"/>
                    <a:pt x="239" y="237"/>
                  </a:cubicBezTo>
                  <a:cubicBezTo>
                    <a:pt x="239" y="236"/>
                    <a:pt x="239" y="236"/>
                    <a:pt x="239" y="235"/>
                  </a:cubicBezTo>
                  <a:cubicBezTo>
                    <a:pt x="239" y="235"/>
                    <a:pt x="239" y="234"/>
                    <a:pt x="239" y="234"/>
                  </a:cubicBezTo>
                  <a:cubicBezTo>
                    <a:pt x="239" y="233"/>
                    <a:pt x="239" y="233"/>
                    <a:pt x="239" y="232"/>
                  </a:cubicBezTo>
                  <a:cubicBezTo>
                    <a:pt x="239" y="232"/>
                    <a:pt x="239" y="231"/>
                    <a:pt x="239" y="231"/>
                  </a:cubicBezTo>
                  <a:cubicBezTo>
                    <a:pt x="239" y="231"/>
                    <a:pt x="238" y="231"/>
                    <a:pt x="238" y="231"/>
                  </a:cubicBezTo>
                  <a:cubicBezTo>
                    <a:pt x="238" y="230"/>
                    <a:pt x="238" y="229"/>
                    <a:pt x="238" y="229"/>
                  </a:cubicBezTo>
                  <a:cubicBezTo>
                    <a:pt x="237" y="229"/>
                    <a:pt x="237" y="229"/>
                    <a:pt x="236" y="229"/>
                  </a:cubicBezTo>
                  <a:cubicBezTo>
                    <a:pt x="236" y="228"/>
                    <a:pt x="236" y="228"/>
                    <a:pt x="236" y="227"/>
                  </a:cubicBezTo>
                  <a:cubicBezTo>
                    <a:pt x="235" y="227"/>
                    <a:pt x="235" y="227"/>
                    <a:pt x="234" y="227"/>
                  </a:cubicBezTo>
                  <a:cubicBezTo>
                    <a:pt x="234" y="227"/>
                    <a:pt x="234" y="226"/>
                    <a:pt x="234" y="226"/>
                  </a:cubicBezTo>
                  <a:cubicBezTo>
                    <a:pt x="234" y="225"/>
                    <a:pt x="234" y="225"/>
                    <a:pt x="234" y="224"/>
                  </a:cubicBezTo>
                  <a:cubicBezTo>
                    <a:pt x="234" y="224"/>
                    <a:pt x="234" y="223"/>
                    <a:pt x="234" y="222"/>
                  </a:cubicBezTo>
                  <a:cubicBezTo>
                    <a:pt x="234" y="222"/>
                    <a:pt x="234" y="221"/>
                    <a:pt x="234" y="221"/>
                  </a:cubicBezTo>
                  <a:cubicBezTo>
                    <a:pt x="234" y="220"/>
                    <a:pt x="234" y="220"/>
                    <a:pt x="234" y="219"/>
                  </a:cubicBezTo>
                  <a:cubicBezTo>
                    <a:pt x="234" y="219"/>
                    <a:pt x="234" y="218"/>
                    <a:pt x="234" y="218"/>
                  </a:cubicBezTo>
                  <a:cubicBezTo>
                    <a:pt x="234" y="217"/>
                    <a:pt x="234" y="217"/>
                    <a:pt x="234" y="216"/>
                  </a:cubicBezTo>
                  <a:cubicBezTo>
                    <a:pt x="234" y="216"/>
                    <a:pt x="234" y="215"/>
                    <a:pt x="234" y="214"/>
                  </a:cubicBezTo>
                  <a:cubicBezTo>
                    <a:pt x="234" y="214"/>
                    <a:pt x="234" y="213"/>
                    <a:pt x="234" y="213"/>
                  </a:cubicBezTo>
                  <a:cubicBezTo>
                    <a:pt x="234" y="212"/>
                    <a:pt x="234" y="212"/>
                    <a:pt x="234" y="211"/>
                  </a:cubicBezTo>
                  <a:cubicBezTo>
                    <a:pt x="235" y="211"/>
                    <a:pt x="235" y="211"/>
                    <a:pt x="236" y="211"/>
                  </a:cubicBezTo>
                  <a:cubicBezTo>
                    <a:pt x="236" y="211"/>
                    <a:pt x="236" y="210"/>
                    <a:pt x="236" y="210"/>
                  </a:cubicBezTo>
                  <a:cubicBezTo>
                    <a:pt x="237" y="210"/>
                    <a:pt x="237" y="210"/>
                    <a:pt x="238" y="210"/>
                  </a:cubicBezTo>
                  <a:cubicBezTo>
                    <a:pt x="238" y="209"/>
                    <a:pt x="238" y="208"/>
                    <a:pt x="238" y="208"/>
                  </a:cubicBezTo>
                  <a:cubicBezTo>
                    <a:pt x="238" y="208"/>
                    <a:pt x="239" y="208"/>
                    <a:pt x="239" y="208"/>
                  </a:cubicBezTo>
                  <a:cubicBezTo>
                    <a:pt x="239" y="207"/>
                    <a:pt x="239" y="207"/>
                    <a:pt x="239" y="206"/>
                  </a:cubicBezTo>
                  <a:cubicBezTo>
                    <a:pt x="240" y="206"/>
                    <a:pt x="240" y="206"/>
                    <a:pt x="241" y="206"/>
                  </a:cubicBezTo>
                  <a:cubicBezTo>
                    <a:pt x="241" y="206"/>
                    <a:pt x="241" y="205"/>
                    <a:pt x="241" y="205"/>
                  </a:cubicBezTo>
                  <a:cubicBezTo>
                    <a:pt x="241" y="204"/>
                    <a:pt x="241" y="204"/>
                    <a:pt x="241" y="203"/>
                  </a:cubicBezTo>
                  <a:cubicBezTo>
                    <a:pt x="241" y="203"/>
                    <a:pt x="242" y="203"/>
                    <a:pt x="242" y="203"/>
                  </a:cubicBezTo>
                  <a:cubicBezTo>
                    <a:pt x="242" y="203"/>
                    <a:pt x="242" y="202"/>
                    <a:pt x="242" y="202"/>
                  </a:cubicBezTo>
                  <a:cubicBezTo>
                    <a:pt x="243" y="202"/>
                    <a:pt x="243" y="202"/>
                    <a:pt x="244" y="202"/>
                  </a:cubicBezTo>
                  <a:cubicBezTo>
                    <a:pt x="244" y="202"/>
                    <a:pt x="245" y="202"/>
                    <a:pt x="245" y="202"/>
                  </a:cubicBezTo>
                  <a:cubicBezTo>
                    <a:pt x="245" y="201"/>
                    <a:pt x="245" y="200"/>
                    <a:pt x="245" y="200"/>
                  </a:cubicBezTo>
                  <a:cubicBezTo>
                    <a:pt x="245" y="199"/>
                    <a:pt x="245" y="199"/>
                    <a:pt x="245" y="198"/>
                  </a:cubicBezTo>
                  <a:cubicBezTo>
                    <a:pt x="246" y="198"/>
                    <a:pt x="246" y="198"/>
                    <a:pt x="247" y="198"/>
                  </a:cubicBezTo>
                  <a:cubicBezTo>
                    <a:pt x="247" y="198"/>
                    <a:pt x="247" y="197"/>
                    <a:pt x="247" y="197"/>
                  </a:cubicBezTo>
                  <a:cubicBezTo>
                    <a:pt x="248" y="197"/>
                    <a:pt x="248" y="197"/>
                    <a:pt x="249" y="197"/>
                  </a:cubicBezTo>
                  <a:cubicBezTo>
                    <a:pt x="249" y="196"/>
                    <a:pt x="249" y="196"/>
                    <a:pt x="249" y="195"/>
                  </a:cubicBezTo>
                  <a:cubicBezTo>
                    <a:pt x="249" y="194"/>
                    <a:pt x="249" y="194"/>
                    <a:pt x="249" y="193"/>
                  </a:cubicBezTo>
                  <a:cubicBezTo>
                    <a:pt x="249" y="193"/>
                    <a:pt x="250" y="193"/>
                    <a:pt x="250" y="193"/>
                  </a:cubicBezTo>
                  <a:cubicBezTo>
                    <a:pt x="251" y="193"/>
                    <a:pt x="251" y="193"/>
                    <a:pt x="252" y="193"/>
                  </a:cubicBezTo>
                  <a:cubicBezTo>
                    <a:pt x="252" y="193"/>
                    <a:pt x="253" y="193"/>
                    <a:pt x="253" y="193"/>
                  </a:cubicBezTo>
                  <a:cubicBezTo>
                    <a:pt x="254" y="193"/>
                    <a:pt x="254" y="193"/>
                    <a:pt x="255" y="193"/>
                  </a:cubicBezTo>
                  <a:cubicBezTo>
                    <a:pt x="255" y="193"/>
                    <a:pt x="256" y="193"/>
                    <a:pt x="256" y="193"/>
                  </a:cubicBezTo>
                  <a:cubicBezTo>
                    <a:pt x="257" y="193"/>
                    <a:pt x="257" y="193"/>
                    <a:pt x="258" y="193"/>
                  </a:cubicBezTo>
                  <a:cubicBezTo>
                    <a:pt x="258" y="194"/>
                    <a:pt x="258" y="194"/>
                    <a:pt x="258" y="195"/>
                  </a:cubicBezTo>
                  <a:cubicBezTo>
                    <a:pt x="258" y="196"/>
                    <a:pt x="258" y="196"/>
                    <a:pt x="258" y="197"/>
                  </a:cubicBezTo>
                  <a:cubicBezTo>
                    <a:pt x="258" y="197"/>
                    <a:pt x="259" y="197"/>
                    <a:pt x="259" y="197"/>
                  </a:cubicBezTo>
                  <a:cubicBezTo>
                    <a:pt x="259" y="197"/>
                    <a:pt x="259" y="198"/>
                    <a:pt x="259" y="198"/>
                  </a:cubicBezTo>
                  <a:cubicBezTo>
                    <a:pt x="260" y="198"/>
                    <a:pt x="261" y="198"/>
                    <a:pt x="261" y="198"/>
                  </a:cubicBezTo>
                  <a:cubicBezTo>
                    <a:pt x="261" y="199"/>
                    <a:pt x="261" y="199"/>
                    <a:pt x="261" y="200"/>
                  </a:cubicBezTo>
                  <a:cubicBezTo>
                    <a:pt x="261" y="200"/>
                    <a:pt x="261" y="201"/>
                    <a:pt x="261" y="202"/>
                  </a:cubicBezTo>
                  <a:cubicBezTo>
                    <a:pt x="262" y="202"/>
                    <a:pt x="262" y="202"/>
                    <a:pt x="263" y="202"/>
                  </a:cubicBezTo>
                  <a:cubicBezTo>
                    <a:pt x="263" y="202"/>
                    <a:pt x="264" y="202"/>
                    <a:pt x="264" y="202"/>
                  </a:cubicBezTo>
                  <a:cubicBezTo>
                    <a:pt x="264" y="202"/>
                    <a:pt x="264" y="203"/>
                    <a:pt x="264" y="203"/>
                  </a:cubicBezTo>
                  <a:cubicBezTo>
                    <a:pt x="264" y="204"/>
                    <a:pt x="264" y="204"/>
                    <a:pt x="264" y="205"/>
                  </a:cubicBezTo>
                  <a:cubicBezTo>
                    <a:pt x="265" y="205"/>
                    <a:pt x="265" y="205"/>
                    <a:pt x="266" y="205"/>
                  </a:cubicBezTo>
                  <a:cubicBezTo>
                    <a:pt x="266" y="205"/>
                    <a:pt x="266" y="206"/>
                    <a:pt x="266" y="206"/>
                  </a:cubicBezTo>
                  <a:cubicBezTo>
                    <a:pt x="266" y="207"/>
                    <a:pt x="266" y="207"/>
                    <a:pt x="266" y="208"/>
                  </a:cubicBezTo>
                  <a:cubicBezTo>
                    <a:pt x="266" y="208"/>
                    <a:pt x="266" y="209"/>
                    <a:pt x="266" y="210"/>
                  </a:cubicBezTo>
                  <a:cubicBezTo>
                    <a:pt x="266" y="210"/>
                    <a:pt x="267" y="210"/>
                    <a:pt x="267" y="210"/>
                  </a:cubicBezTo>
                  <a:cubicBezTo>
                    <a:pt x="268" y="210"/>
                    <a:pt x="268" y="210"/>
                    <a:pt x="269" y="210"/>
                  </a:cubicBezTo>
                  <a:cubicBezTo>
                    <a:pt x="269" y="209"/>
                    <a:pt x="269" y="208"/>
                    <a:pt x="269" y="208"/>
                  </a:cubicBezTo>
                  <a:cubicBezTo>
                    <a:pt x="269" y="208"/>
                    <a:pt x="270" y="208"/>
                    <a:pt x="271" y="208"/>
                  </a:cubicBezTo>
                  <a:cubicBezTo>
                    <a:pt x="271" y="208"/>
                    <a:pt x="272" y="208"/>
                    <a:pt x="272" y="208"/>
                  </a:cubicBezTo>
                  <a:cubicBezTo>
                    <a:pt x="272" y="209"/>
                    <a:pt x="272" y="209"/>
                    <a:pt x="272" y="210"/>
                  </a:cubicBezTo>
                  <a:cubicBezTo>
                    <a:pt x="272" y="210"/>
                    <a:pt x="272" y="211"/>
                    <a:pt x="272" y="211"/>
                  </a:cubicBezTo>
                  <a:cubicBezTo>
                    <a:pt x="272" y="212"/>
                    <a:pt x="272" y="212"/>
                    <a:pt x="272" y="213"/>
                  </a:cubicBezTo>
                  <a:cubicBezTo>
                    <a:pt x="273" y="213"/>
                    <a:pt x="273" y="213"/>
                    <a:pt x="274" y="213"/>
                  </a:cubicBezTo>
                  <a:cubicBezTo>
                    <a:pt x="274" y="213"/>
                    <a:pt x="274" y="214"/>
                    <a:pt x="274" y="214"/>
                  </a:cubicBezTo>
                  <a:cubicBezTo>
                    <a:pt x="274" y="215"/>
                    <a:pt x="274" y="215"/>
                    <a:pt x="274" y="216"/>
                  </a:cubicBezTo>
                  <a:cubicBezTo>
                    <a:pt x="276" y="203"/>
                    <a:pt x="277" y="190"/>
                    <a:pt x="277" y="177"/>
                  </a:cubicBezTo>
                  <a:cubicBezTo>
                    <a:pt x="277" y="107"/>
                    <a:pt x="246" y="44"/>
                    <a:pt x="198" y="0"/>
                  </a:cubicBezTo>
                  <a:cubicBezTo>
                    <a:pt x="198" y="0"/>
                    <a:pt x="197" y="0"/>
                    <a:pt x="197" y="0"/>
                  </a:cubicBezTo>
                  <a:cubicBezTo>
                    <a:pt x="197" y="0"/>
                    <a:pt x="197" y="1"/>
                    <a:pt x="197" y="1"/>
                  </a:cubicBezTo>
                  <a:moveTo>
                    <a:pt x="119" y="129"/>
                  </a:moveTo>
                  <a:cubicBezTo>
                    <a:pt x="119" y="128"/>
                    <a:pt x="119" y="128"/>
                    <a:pt x="119" y="127"/>
                  </a:cubicBezTo>
                  <a:cubicBezTo>
                    <a:pt x="119" y="127"/>
                    <a:pt x="120" y="127"/>
                    <a:pt x="120" y="127"/>
                  </a:cubicBezTo>
                  <a:cubicBezTo>
                    <a:pt x="121" y="127"/>
                    <a:pt x="121" y="127"/>
                    <a:pt x="122" y="127"/>
                  </a:cubicBezTo>
                  <a:cubicBezTo>
                    <a:pt x="122" y="128"/>
                    <a:pt x="122" y="128"/>
                    <a:pt x="122" y="129"/>
                  </a:cubicBezTo>
                  <a:cubicBezTo>
                    <a:pt x="122" y="129"/>
                    <a:pt x="122" y="130"/>
                    <a:pt x="122" y="131"/>
                  </a:cubicBezTo>
                  <a:cubicBezTo>
                    <a:pt x="121" y="131"/>
                    <a:pt x="121" y="131"/>
                    <a:pt x="120" y="131"/>
                  </a:cubicBezTo>
                  <a:cubicBezTo>
                    <a:pt x="120" y="131"/>
                    <a:pt x="119" y="131"/>
                    <a:pt x="119" y="131"/>
                  </a:cubicBezTo>
                  <a:cubicBezTo>
                    <a:pt x="118" y="131"/>
                    <a:pt x="118" y="131"/>
                    <a:pt x="117" y="131"/>
                  </a:cubicBezTo>
                  <a:cubicBezTo>
                    <a:pt x="117" y="130"/>
                    <a:pt x="117" y="129"/>
                    <a:pt x="117" y="129"/>
                  </a:cubicBezTo>
                  <a:cubicBezTo>
                    <a:pt x="118" y="129"/>
                    <a:pt x="118" y="129"/>
                    <a:pt x="119" y="129"/>
                  </a:cubicBezTo>
                  <a:moveTo>
                    <a:pt x="106" y="60"/>
                  </a:moveTo>
                  <a:cubicBezTo>
                    <a:pt x="107" y="60"/>
                    <a:pt x="107" y="60"/>
                    <a:pt x="108" y="60"/>
                  </a:cubicBezTo>
                  <a:cubicBezTo>
                    <a:pt x="108" y="60"/>
                    <a:pt x="109" y="60"/>
                    <a:pt x="109" y="60"/>
                  </a:cubicBezTo>
                  <a:cubicBezTo>
                    <a:pt x="109" y="60"/>
                    <a:pt x="109" y="61"/>
                    <a:pt x="109" y="61"/>
                  </a:cubicBezTo>
                  <a:cubicBezTo>
                    <a:pt x="110" y="61"/>
                    <a:pt x="110" y="61"/>
                    <a:pt x="111" y="61"/>
                  </a:cubicBezTo>
                  <a:cubicBezTo>
                    <a:pt x="111" y="61"/>
                    <a:pt x="112" y="61"/>
                    <a:pt x="112" y="61"/>
                  </a:cubicBezTo>
                  <a:cubicBezTo>
                    <a:pt x="113" y="61"/>
                    <a:pt x="113" y="61"/>
                    <a:pt x="114" y="61"/>
                  </a:cubicBezTo>
                  <a:cubicBezTo>
                    <a:pt x="114" y="61"/>
                    <a:pt x="115" y="61"/>
                    <a:pt x="116" y="61"/>
                  </a:cubicBezTo>
                  <a:cubicBezTo>
                    <a:pt x="116" y="61"/>
                    <a:pt x="117" y="61"/>
                    <a:pt x="117" y="61"/>
                  </a:cubicBezTo>
                  <a:cubicBezTo>
                    <a:pt x="117" y="62"/>
                    <a:pt x="117" y="62"/>
                    <a:pt x="117" y="63"/>
                  </a:cubicBezTo>
                  <a:cubicBezTo>
                    <a:pt x="117" y="63"/>
                    <a:pt x="117" y="64"/>
                    <a:pt x="117" y="64"/>
                  </a:cubicBezTo>
                  <a:cubicBezTo>
                    <a:pt x="117" y="64"/>
                    <a:pt x="116" y="64"/>
                    <a:pt x="116" y="64"/>
                  </a:cubicBezTo>
                  <a:cubicBezTo>
                    <a:pt x="115" y="64"/>
                    <a:pt x="114" y="64"/>
                    <a:pt x="114" y="64"/>
                  </a:cubicBezTo>
                  <a:cubicBezTo>
                    <a:pt x="114" y="64"/>
                    <a:pt x="114" y="63"/>
                    <a:pt x="114" y="63"/>
                  </a:cubicBezTo>
                  <a:cubicBezTo>
                    <a:pt x="113" y="63"/>
                    <a:pt x="113" y="63"/>
                    <a:pt x="112" y="63"/>
                  </a:cubicBezTo>
                  <a:cubicBezTo>
                    <a:pt x="112" y="63"/>
                    <a:pt x="111" y="63"/>
                    <a:pt x="111" y="63"/>
                  </a:cubicBezTo>
                  <a:cubicBezTo>
                    <a:pt x="111" y="63"/>
                    <a:pt x="111" y="64"/>
                    <a:pt x="111" y="64"/>
                  </a:cubicBezTo>
                  <a:cubicBezTo>
                    <a:pt x="111" y="65"/>
                    <a:pt x="111" y="66"/>
                    <a:pt x="111" y="66"/>
                  </a:cubicBezTo>
                  <a:cubicBezTo>
                    <a:pt x="111" y="66"/>
                    <a:pt x="112" y="66"/>
                    <a:pt x="112" y="66"/>
                  </a:cubicBezTo>
                  <a:cubicBezTo>
                    <a:pt x="112" y="67"/>
                    <a:pt x="112" y="67"/>
                    <a:pt x="112" y="68"/>
                  </a:cubicBezTo>
                  <a:cubicBezTo>
                    <a:pt x="112" y="68"/>
                    <a:pt x="111" y="68"/>
                    <a:pt x="111" y="68"/>
                  </a:cubicBezTo>
                  <a:cubicBezTo>
                    <a:pt x="110" y="68"/>
                    <a:pt x="110" y="68"/>
                    <a:pt x="109" y="68"/>
                  </a:cubicBezTo>
                  <a:cubicBezTo>
                    <a:pt x="109" y="67"/>
                    <a:pt x="109" y="67"/>
                    <a:pt x="109" y="66"/>
                  </a:cubicBezTo>
                  <a:cubicBezTo>
                    <a:pt x="109" y="66"/>
                    <a:pt x="108" y="66"/>
                    <a:pt x="108" y="66"/>
                  </a:cubicBezTo>
                  <a:cubicBezTo>
                    <a:pt x="108" y="66"/>
                    <a:pt x="108" y="65"/>
                    <a:pt x="108" y="64"/>
                  </a:cubicBezTo>
                  <a:cubicBezTo>
                    <a:pt x="108" y="64"/>
                    <a:pt x="108" y="63"/>
                    <a:pt x="108" y="63"/>
                  </a:cubicBezTo>
                  <a:cubicBezTo>
                    <a:pt x="108" y="62"/>
                    <a:pt x="108" y="62"/>
                    <a:pt x="108" y="61"/>
                  </a:cubicBezTo>
                  <a:cubicBezTo>
                    <a:pt x="107" y="61"/>
                    <a:pt x="107" y="61"/>
                    <a:pt x="106" y="61"/>
                  </a:cubicBezTo>
                  <a:cubicBezTo>
                    <a:pt x="106" y="61"/>
                    <a:pt x="106" y="60"/>
                    <a:pt x="106" y="60"/>
                  </a:cubicBezTo>
                  <a:moveTo>
                    <a:pt x="103" y="142"/>
                  </a:moveTo>
                  <a:cubicBezTo>
                    <a:pt x="103" y="141"/>
                    <a:pt x="103" y="141"/>
                    <a:pt x="103" y="140"/>
                  </a:cubicBezTo>
                  <a:cubicBezTo>
                    <a:pt x="104" y="140"/>
                    <a:pt x="104" y="140"/>
                    <a:pt x="105" y="140"/>
                  </a:cubicBezTo>
                  <a:cubicBezTo>
                    <a:pt x="105" y="140"/>
                    <a:pt x="105" y="139"/>
                    <a:pt x="105" y="139"/>
                  </a:cubicBezTo>
                  <a:cubicBezTo>
                    <a:pt x="105" y="138"/>
                    <a:pt x="105" y="137"/>
                    <a:pt x="105" y="137"/>
                  </a:cubicBezTo>
                  <a:cubicBezTo>
                    <a:pt x="105" y="136"/>
                    <a:pt x="105" y="136"/>
                    <a:pt x="105" y="135"/>
                  </a:cubicBezTo>
                  <a:cubicBezTo>
                    <a:pt x="105" y="135"/>
                    <a:pt x="106" y="135"/>
                    <a:pt x="106" y="135"/>
                  </a:cubicBezTo>
                  <a:cubicBezTo>
                    <a:pt x="106" y="135"/>
                    <a:pt x="106" y="134"/>
                    <a:pt x="106" y="134"/>
                  </a:cubicBezTo>
                  <a:cubicBezTo>
                    <a:pt x="106" y="133"/>
                    <a:pt x="106" y="133"/>
                    <a:pt x="106" y="132"/>
                  </a:cubicBezTo>
                  <a:cubicBezTo>
                    <a:pt x="107" y="132"/>
                    <a:pt x="107" y="132"/>
                    <a:pt x="108" y="132"/>
                  </a:cubicBezTo>
                  <a:cubicBezTo>
                    <a:pt x="108" y="132"/>
                    <a:pt x="108" y="131"/>
                    <a:pt x="108" y="131"/>
                  </a:cubicBezTo>
                  <a:cubicBezTo>
                    <a:pt x="108" y="130"/>
                    <a:pt x="108" y="129"/>
                    <a:pt x="108" y="129"/>
                  </a:cubicBezTo>
                  <a:cubicBezTo>
                    <a:pt x="108" y="129"/>
                    <a:pt x="109" y="129"/>
                    <a:pt x="109" y="129"/>
                  </a:cubicBezTo>
                  <a:cubicBezTo>
                    <a:pt x="110" y="129"/>
                    <a:pt x="110" y="129"/>
                    <a:pt x="111" y="129"/>
                  </a:cubicBezTo>
                  <a:cubicBezTo>
                    <a:pt x="111" y="129"/>
                    <a:pt x="111" y="130"/>
                    <a:pt x="111" y="131"/>
                  </a:cubicBezTo>
                  <a:cubicBezTo>
                    <a:pt x="111" y="131"/>
                    <a:pt x="111" y="132"/>
                    <a:pt x="111" y="132"/>
                  </a:cubicBezTo>
                  <a:cubicBezTo>
                    <a:pt x="111" y="132"/>
                    <a:pt x="112" y="132"/>
                    <a:pt x="112" y="132"/>
                  </a:cubicBezTo>
                  <a:cubicBezTo>
                    <a:pt x="112" y="133"/>
                    <a:pt x="112" y="133"/>
                    <a:pt x="112" y="134"/>
                  </a:cubicBezTo>
                  <a:cubicBezTo>
                    <a:pt x="112" y="134"/>
                    <a:pt x="112" y="135"/>
                    <a:pt x="112" y="135"/>
                  </a:cubicBezTo>
                  <a:cubicBezTo>
                    <a:pt x="113" y="135"/>
                    <a:pt x="113" y="135"/>
                    <a:pt x="114" y="135"/>
                  </a:cubicBezTo>
                  <a:cubicBezTo>
                    <a:pt x="114" y="135"/>
                    <a:pt x="115" y="135"/>
                    <a:pt x="116" y="135"/>
                  </a:cubicBezTo>
                  <a:cubicBezTo>
                    <a:pt x="116" y="135"/>
                    <a:pt x="117" y="135"/>
                    <a:pt x="117" y="135"/>
                  </a:cubicBezTo>
                  <a:cubicBezTo>
                    <a:pt x="117" y="135"/>
                    <a:pt x="117" y="134"/>
                    <a:pt x="117" y="134"/>
                  </a:cubicBezTo>
                  <a:cubicBezTo>
                    <a:pt x="118" y="134"/>
                    <a:pt x="118" y="134"/>
                    <a:pt x="119" y="134"/>
                  </a:cubicBezTo>
                  <a:cubicBezTo>
                    <a:pt x="119" y="134"/>
                    <a:pt x="120" y="134"/>
                    <a:pt x="120" y="134"/>
                  </a:cubicBezTo>
                  <a:cubicBezTo>
                    <a:pt x="121" y="134"/>
                    <a:pt x="121" y="134"/>
                    <a:pt x="122" y="134"/>
                  </a:cubicBezTo>
                  <a:cubicBezTo>
                    <a:pt x="122" y="134"/>
                    <a:pt x="122" y="135"/>
                    <a:pt x="122" y="135"/>
                  </a:cubicBezTo>
                  <a:cubicBezTo>
                    <a:pt x="122" y="135"/>
                    <a:pt x="123" y="135"/>
                    <a:pt x="123" y="135"/>
                  </a:cubicBezTo>
                  <a:cubicBezTo>
                    <a:pt x="124" y="135"/>
                    <a:pt x="124" y="135"/>
                    <a:pt x="125" y="135"/>
                  </a:cubicBezTo>
                  <a:cubicBezTo>
                    <a:pt x="125" y="136"/>
                    <a:pt x="125" y="136"/>
                    <a:pt x="125" y="137"/>
                  </a:cubicBezTo>
                  <a:cubicBezTo>
                    <a:pt x="125" y="137"/>
                    <a:pt x="126" y="137"/>
                    <a:pt x="126" y="137"/>
                  </a:cubicBezTo>
                  <a:cubicBezTo>
                    <a:pt x="127" y="137"/>
                    <a:pt x="128" y="137"/>
                    <a:pt x="128" y="137"/>
                  </a:cubicBezTo>
                  <a:cubicBezTo>
                    <a:pt x="128" y="137"/>
                    <a:pt x="128" y="138"/>
                    <a:pt x="128" y="139"/>
                  </a:cubicBezTo>
                  <a:cubicBezTo>
                    <a:pt x="129" y="139"/>
                    <a:pt x="129" y="139"/>
                    <a:pt x="130" y="139"/>
                  </a:cubicBezTo>
                  <a:cubicBezTo>
                    <a:pt x="130" y="139"/>
                    <a:pt x="131" y="139"/>
                    <a:pt x="131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1" y="141"/>
                    <a:pt x="131" y="141"/>
                    <a:pt x="131" y="142"/>
                  </a:cubicBezTo>
                  <a:cubicBezTo>
                    <a:pt x="132" y="142"/>
                    <a:pt x="132" y="142"/>
                    <a:pt x="133" y="142"/>
                  </a:cubicBezTo>
                  <a:cubicBezTo>
                    <a:pt x="133" y="142"/>
                    <a:pt x="133" y="143"/>
                    <a:pt x="133" y="144"/>
                  </a:cubicBezTo>
                  <a:cubicBezTo>
                    <a:pt x="132" y="144"/>
                    <a:pt x="132" y="144"/>
                    <a:pt x="131" y="144"/>
                  </a:cubicBezTo>
                  <a:cubicBezTo>
                    <a:pt x="131" y="144"/>
                    <a:pt x="130" y="144"/>
                    <a:pt x="130" y="144"/>
                  </a:cubicBezTo>
                  <a:cubicBezTo>
                    <a:pt x="129" y="144"/>
                    <a:pt x="129" y="144"/>
                    <a:pt x="128" y="144"/>
                  </a:cubicBezTo>
                  <a:cubicBezTo>
                    <a:pt x="128" y="144"/>
                    <a:pt x="127" y="144"/>
                    <a:pt x="126" y="144"/>
                  </a:cubicBezTo>
                  <a:cubicBezTo>
                    <a:pt x="126" y="144"/>
                    <a:pt x="125" y="144"/>
                    <a:pt x="125" y="144"/>
                  </a:cubicBezTo>
                  <a:cubicBezTo>
                    <a:pt x="124" y="144"/>
                    <a:pt x="124" y="144"/>
                    <a:pt x="123" y="144"/>
                  </a:cubicBezTo>
                  <a:cubicBezTo>
                    <a:pt x="123" y="144"/>
                    <a:pt x="122" y="144"/>
                    <a:pt x="122" y="144"/>
                  </a:cubicBezTo>
                  <a:cubicBezTo>
                    <a:pt x="122" y="143"/>
                    <a:pt x="122" y="142"/>
                    <a:pt x="122" y="142"/>
                  </a:cubicBezTo>
                  <a:cubicBezTo>
                    <a:pt x="121" y="142"/>
                    <a:pt x="121" y="142"/>
                    <a:pt x="120" y="142"/>
                  </a:cubicBezTo>
                  <a:cubicBezTo>
                    <a:pt x="120" y="142"/>
                    <a:pt x="119" y="142"/>
                    <a:pt x="119" y="142"/>
                  </a:cubicBezTo>
                  <a:cubicBezTo>
                    <a:pt x="118" y="142"/>
                    <a:pt x="118" y="142"/>
                    <a:pt x="117" y="142"/>
                  </a:cubicBezTo>
                  <a:cubicBezTo>
                    <a:pt x="117" y="142"/>
                    <a:pt x="116" y="142"/>
                    <a:pt x="116" y="142"/>
                  </a:cubicBezTo>
                  <a:cubicBezTo>
                    <a:pt x="115" y="142"/>
                    <a:pt x="114" y="142"/>
                    <a:pt x="114" y="142"/>
                  </a:cubicBezTo>
                  <a:cubicBezTo>
                    <a:pt x="114" y="142"/>
                    <a:pt x="114" y="143"/>
                    <a:pt x="114" y="144"/>
                  </a:cubicBezTo>
                  <a:cubicBezTo>
                    <a:pt x="113" y="144"/>
                    <a:pt x="113" y="144"/>
                    <a:pt x="112" y="144"/>
                  </a:cubicBezTo>
                  <a:cubicBezTo>
                    <a:pt x="112" y="144"/>
                    <a:pt x="111" y="144"/>
                    <a:pt x="111" y="144"/>
                  </a:cubicBezTo>
                  <a:cubicBezTo>
                    <a:pt x="110" y="144"/>
                    <a:pt x="110" y="144"/>
                    <a:pt x="109" y="144"/>
                  </a:cubicBezTo>
                  <a:cubicBezTo>
                    <a:pt x="109" y="144"/>
                    <a:pt x="109" y="145"/>
                    <a:pt x="109" y="145"/>
                  </a:cubicBezTo>
                  <a:cubicBezTo>
                    <a:pt x="109" y="145"/>
                    <a:pt x="108" y="145"/>
                    <a:pt x="108" y="145"/>
                  </a:cubicBezTo>
                  <a:cubicBezTo>
                    <a:pt x="107" y="145"/>
                    <a:pt x="107" y="145"/>
                    <a:pt x="106" y="145"/>
                  </a:cubicBezTo>
                  <a:cubicBezTo>
                    <a:pt x="106" y="145"/>
                    <a:pt x="105" y="145"/>
                    <a:pt x="105" y="145"/>
                  </a:cubicBezTo>
                  <a:cubicBezTo>
                    <a:pt x="105" y="145"/>
                    <a:pt x="105" y="144"/>
                    <a:pt x="105" y="144"/>
                  </a:cubicBezTo>
                  <a:cubicBezTo>
                    <a:pt x="104" y="144"/>
                    <a:pt x="104" y="144"/>
                    <a:pt x="103" y="144"/>
                  </a:cubicBezTo>
                  <a:cubicBezTo>
                    <a:pt x="103" y="143"/>
                    <a:pt x="103" y="142"/>
                    <a:pt x="103" y="142"/>
                  </a:cubicBezTo>
                  <a:moveTo>
                    <a:pt x="90" y="84"/>
                  </a:moveTo>
                  <a:cubicBezTo>
                    <a:pt x="91" y="84"/>
                    <a:pt x="92" y="84"/>
                    <a:pt x="92" y="84"/>
                  </a:cubicBezTo>
                  <a:cubicBezTo>
                    <a:pt x="93" y="84"/>
                    <a:pt x="93" y="84"/>
                    <a:pt x="94" y="84"/>
                  </a:cubicBezTo>
                  <a:cubicBezTo>
                    <a:pt x="94" y="84"/>
                    <a:pt x="95" y="84"/>
                    <a:pt x="95" y="84"/>
                  </a:cubicBezTo>
                  <a:cubicBezTo>
                    <a:pt x="95" y="83"/>
                    <a:pt x="95" y="83"/>
                    <a:pt x="95" y="82"/>
                  </a:cubicBezTo>
                  <a:cubicBezTo>
                    <a:pt x="96" y="82"/>
                    <a:pt x="96" y="82"/>
                    <a:pt x="97" y="82"/>
                  </a:cubicBezTo>
                  <a:cubicBezTo>
                    <a:pt x="97" y="83"/>
                    <a:pt x="97" y="83"/>
                    <a:pt x="97" y="84"/>
                  </a:cubicBezTo>
                  <a:cubicBezTo>
                    <a:pt x="97" y="84"/>
                    <a:pt x="98" y="84"/>
                    <a:pt x="98" y="84"/>
                  </a:cubicBezTo>
                  <a:cubicBezTo>
                    <a:pt x="98" y="84"/>
                    <a:pt x="98" y="85"/>
                    <a:pt x="98" y="85"/>
                  </a:cubicBezTo>
                  <a:cubicBezTo>
                    <a:pt x="98" y="85"/>
                    <a:pt x="97" y="85"/>
                    <a:pt x="97" y="85"/>
                  </a:cubicBezTo>
                  <a:cubicBezTo>
                    <a:pt x="96" y="85"/>
                    <a:pt x="96" y="85"/>
                    <a:pt x="95" y="85"/>
                  </a:cubicBezTo>
                  <a:cubicBezTo>
                    <a:pt x="95" y="85"/>
                    <a:pt x="94" y="85"/>
                    <a:pt x="94" y="85"/>
                  </a:cubicBezTo>
                  <a:cubicBezTo>
                    <a:pt x="93" y="85"/>
                    <a:pt x="93" y="85"/>
                    <a:pt x="92" y="85"/>
                  </a:cubicBezTo>
                  <a:cubicBezTo>
                    <a:pt x="92" y="85"/>
                    <a:pt x="91" y="85"/>
                    <a:pt x="90" y="85"/>
                  </a:cubicBezTo>
                  <a:cubicBezTo>
                    <a:pt x="90" y="85"/>
                    <a:pt x="90" y="84"/>
                    <a:pt x="90" y="84"/>
                  </a:cubicBezTo>
                  <a:moveTo>
                    <a:pt x="90" y="92"/>
                  </a:moveTo>
                  <a:cubicBezTo>
                    <a:pt x="90" y="92"/>
                    <a:pt x="90" y="93"/>
                    <a:pt x="90" y="93"/>
                  </a:cubicBezTo>
                  <a:cubicBezTo>
                    <a:pt x="90" y="94"/>
                    <a:pt x="90" y="95"/>
                    <a:pt x="90" y="95"/>
                  </a:cubicBezTo>
                  <a:cubicBezTo>
                    <a:pt x="90" y="95"/>
                    <a:pt x="89" y="95"/>
                    <a:pt x="89" y="95"/>
                  </a:cubicBezTo>
                  <a:cubicBezTo>
                    <a:pt x="89" y="95"/>
                    <a:pt x="89" y="94"/>
                    <a:pt x="89" y="93"/>
                  </a:cubicBezTo>
                  <a:cubicBezTo>
                    <a:pt x="88" y="93"/>
                    <a:pt x="88" y="93"/>
                    <a:pt x="87" y="93"/>
                  </a:cubicBezTo>
                  <a:cubicBezTo>
                    <a:pt x="87" y="93"/>
                    <a:pt x="87" y="92"/>
                    <a:pt x="87" y="92"/>
                  </a:cubicBezTo>
                  <a:cubicBezTo>
                    <a:pt x="88" y="92"/>
                    <a:pt x="88" y="92"/>
                    <a:pt x="89" y="92"/>
                  </a:cubicBezTo>
                  <a:cubicBezTo>
                    <a:pt x="89" y="92"/>
                    <a:pt x="90" y="92"/>
                    <a:pt x="90" y="92"/>
                  </a:cubicBezTo>
                  <a:moveTo>
                    <a:pt x="70" y="105"/>
                  </a:moveTo>
                  <a:cubicBezTo>
                    <a:pt x="70" y="104"/>
                    <a:pt x="70" y="104"/>
                    <a:pt x="70" y="103"/>
                  </a:cubicBezTo>
                  <a:cubicBezTo>
                    <a:pt x="71" y="103"/>
                    <a:pt x="71" y="103"/>
                    <a:pt x="72" y="103"/>
                  </a:cubicBezTo>
                  <a:cubicBezTo>
                    <a:pt x="72" y="103"/>
                    <a:pt x="72" y="102"/>
                    <a:pt x="72" y="102"/>
                  </a:cubicBezTo>
                  <a:cubicBezTo>
                    <a:pt x="72" y="101"/>
                    <a:pt x="72" y="100"/>
                    <a:pt x="72" y="100"/>
                  </a:cubicBezTo>
                  <a:cubicBezTo>
                    <a:pt x="72" y="100"/>
                    <a:pt x="73" y="100"/>
                    <a:pt x="73" y="100"/>
                  </a:cubicBezTo>
                  <a:cubicBezTo>
                    <a:pt x="74" y="100"/>
                    <a:pt x="74" y="100"/>
                    <a:pt x="75" y="100"/>
                  </a:cubicBezTo>
                  <a:cubicBezTo>
                    <a:pt x="75" y="99"/>
                    <a:pt x="75" y="99"/>
                    <a:pt x="75" y="98"/>
                  </a:cubicBezTo>
                  <a:cubicBezTo>
                    <a:pt x="75" y="98"/>
                    <a:pt x="76" y="98"/>
                    <a:pt x="76" y="98"/>
                  </a:cubicBezTo>
                  <a:cubicBezTo>
                    <a:pt x="76" y="98"/>
                    <a:pt x="76" y="97"/>
                    <a:pt x="76" y="97"/>
                  </a:cubicBezTo>
                  <a:cubicBezTo>
                    <a:pt x="77" y="97"/>
                    <a:pt x="77" y="97"/>
                    <a:pt x="78" y="97"/>
                  </a:cubicBezTo>
                  <a:cubicBezTo>
                    <a:pt x="79" y="97"/>
                    <a:pt x="79" y="97"/>
                    <a:pt x="80" y="97"/>
                  </a:cubicBezTo>
                  <a:cubicBezTo>
                    <a:pt x="80" y="97"/>
                    <a:pt x="81" y="97"/>
                    <a:pt x="81" y="97"/>
                  </a:cubicBezTo>
                  <a:cubicBezTo>
                    <a:pt x="81" y="96"/>
                    <a:pt x="81" y="96"/>
                    <a:pt x="81" y="95"/>
                  </a:cubicBezTo>
                  <a:cubicBezTo>
                    <a:pt x="81" y="95"/>
                    <a:pt x="81" y="94"/>
                    <a:pt x="81" y="93"/>
                  </a:cubicBezTo>
                  <a:cubicBezTo>
                    <a:pt x="81" y="93"/>
                    <a:pt x="81" y="92"/>
                    <a:pt x="81" y="92"/>
                  </a:cubicBezTo>
                  <a:cubicBezTo>
                    <a:pt x="81" y="92"/>
                    <a:pt x="80" y="92"/>
                    <a:pt x="80" y="92"/>
                  </a:cubicBezTo>
                  <a:cubicBezTo>
                    <a:pt x="80" y="92"/>
                    <a:pt x="80" y="93"/>
                    <a:pt x="80" y="93"/>
                  </a:cubicBezTo>
                  <a:cubicBezTo>
                    <a:pt x="79" y="93"/>
                    <a:pt x="79" y="93"/>
                    <a:pt x="78" y="93"/>
                  </a:cubicBezTo>
                  <a:cubicBezTo>
                    <a:pt x="78" y="94"/>
                    <a:pt x="78" y="95"/>
                    <a:pt x="78" y="95"/>
                  </a:cubicBezTo>
                  <a:cubicBezTo>
                    <a:pt x="77" y="95"/>
                    <a:pt x="77" y="95"/>
                    <a:pt x="76" y="95"/>
                  </a:cubicBezTo>
                  <a:cubicBezTo>
                    <a:pt x="76" y="95"/>
                    <a:pt x="76" y="94"/>
                    <a:pt x="76" y="93"/>
                  </a:cubicBezTo>
                  <a:cubicBezTo>
                    <a:pt x="76" y="93"/>
                    <a:pt x="76" y="92"/>
                    <a:pt x="76" y="92"/>
                  </a:cubicBezTo>
                  <a:cubicBezTo>
                    <a:pt x="76" y="91"/>
                    <a:pt x="76" y="91"/>
                    <a:pt x="76" y="90"/>
                  </a:cubicBezTo>
                  <a:cubicBezTo>
                    <a:pt x="77" y="90"/>
                    <a:pt x="77" y="90"/>
                    <a:pt x="78" y="90"/>
                  </a:cubicBezTo>
                  <a:cubicBezTo>
                    <a:pt x="78" y="90"/>
                    <a:pt x="78" y="89"/>
                    <a:pt x="78" y="89"/>
                  </a:cubicBezTo>
                  <a:cubicBezTo>
                    <a:pt x="79" y="89"/>
                    <a:pt x="79" y="89"/>
                    <a:pt x="80" y="89"/>
                  </a:cubicBezTo>
                  <a:cubicBezTo>
                    <a:pt x="80" y="88"/>
                    <a:pt x="80" y="87"/>
                    <a:pt x="80" y="87"/>
                  </a:cubicBezTo>
                  <a:cubicBezTo>
                    <a:pt x="80" y="87"/>
                    <a:pt x="81" y="87"/>
                    <a:pt x="81" y="87"/>
                  </a:cubicBezTo>
                  <a:cubicBezTo>
                    <a:pt x="81" y="86"/>
                    <a:pt x="81" y="86"/>
                    <a:pt x="81" y="85"/>
                  </a:cubicBezTo>
                  <a:cubicBezTo>
                    <a:pt x="81" y="85"/>
                    <a:pt x="81" y="84"/>
                    <a:pt x="81" y="84"/>
                  </a:cubicBezTo>
                  <a:cubicBezTo>
                    <a:pt x="81" y="84"/>
                    <a:pt x="80" y="84"/>
                    <a:pt x="80" y="84"/>
                  </a:cubicBezTo>
                  <a:cubicBezTo>
                    <a:pt x="79" y="84"/>
                    <a:pt x="79" y="84"/>
                    <a:pt x="78" y="84"/>
                  </a:cubicBezTo>
                  <a:cubicBezTo>
                    <a:pt x="78" y="83"/>
                    <a:pt x="78" y="83"/>
                    <a:pt x="78" y="82"/>
                  </a:cubicBezTo>
                  <a:cubicBezTo>
                    <a:pt x="77" y="82"/>
                    <a:pt x="77" y="82"/>
                    <a:pt x="76" y="82"/>
                  </a:cubicBezTo>
                  <a:cubicBezTo>
                    <a:pt x="76" y="82"/>
                    <a:pt x="76" y="81"/>
                    <a:pt x="76" y="81"/>
                  </a:cubicBezTo>
                  <a:cubicBezTo>
                    <a:pt x="76" y="80"/>
                    <a:pt x="76" y="79"/>
                    <a:pt x="76" y="79"/>
                  </a:cubicBezTo>
                  <a:cubicBezTo>
                    <a:pt x="76" y="78"/>
                    <a:pt x="76" y="78"/>
                    <a:pt x="76" y="77"/>
                  </a:cubicBezTo>
                  <a:cubicBezTo>
                    <a:pt x="76" y="77"/>
                    <a:pt x="76" y="76"/>
                    <a:pt x="76" y="76"/>
                  </a:cubicBezTo>
                  <a:cubicBezTo>
                    <a:pt x="77" y="76"/>
                    <a:pt x="77" y="76"/>
                    <a:pt x="78" y="76"/>
                  </a:cubicBezTo>
                  <a:cubicBezTo>
                    <a:pt x="78" y="75"/>
                    <a:pt x="78" y="75"/>
                    <a:pt x="78" y="74"/>
                  </a:cubicBezTo>
                  <a:cubicBezTo>
                    <a:pt x="79" y="74"/>
                    <a:pt x="79" y="74"/>
                    <a:pt x="80" y="74"/>
                  </a:cubicBezTo>
                  <a:cubicBezTo>
                    <a:pt x="80" y="74"/>
                    <a:pt x="81" y="74"/>
                    <a:pt x="81" y="74"/>
                  </a:cubicBezTo>
                  <a:cubicBezTo>
                    <a:pt x="81" y="74"/>
                    <a:pt x="81" y="73"/>
                    <a:pt x="81" y="72"/>
                  </a:cubicBezTo>
                  <a:cubicBezTo>
                    <a:pt x="81" y="72"/>
                    <a:pt x="81" y="71"/>
                    <a:pt x="81" y="71"/>
                  </a:cubicBezTo>
                  <a:cubicBezTo>
                    <a:pt x="82" y="71"/>
                    <a:pt x="82" y="71"/>
                    <a:pt x="83" y="71"/>
                  </a:cubicBezTo>
                  <a:cubicBezTo>
                    <a:pt x="83" y="70"/>
                    <a:pt x="83" y="70"/>
                    <a:pt x="83" y="69"/>
                  </a:cubicBezTo>
                  <a:cubicBezTo>
                    <a:pt x="83" y="69"/>
                    <a:pt x="83" y="68"/>
                    <a:pt x="83" y="68"/>
                  </a:cubicBezTo>
                  <a:cubicBezTo>
                    <a:pt x="83" y="67"/>
                    <a:pt x="83" y="67"/>
                    <a:pt x="83" y="66"/>
                  </a:cubicBezTo>
                  <a:cubicBezTo>
                    <a:pt x="83" y="66"/>
                    <a:pt x="84" y="66"/>
                    <a:pt x="84" y="66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85" y="64"/>
                    <a:pt x="85" y="64"/>
                    <a:pt x="86" y="64"/>
                  </a:cubicBezTo>
                  <a:cubicBezTo>
                    <a:pt x="86" y="64"/>
                    <a:pt x="87" y="64"/>
                    <a:pt x="87" y="64"/>
                  </a:cubicBezTo>
                  <a:cubicBezTo>
                    <a:pt x="87" y="65"/>
                    <a:pt x="87" y="66"/>
                    <a:pt x="87" y="66"/>
                  </a:cubicBezTo>
                  <a:cubicBezTo>
                    <a:pt x="87" y="67"/>
                    <a:pt x="87" y="67"/>
                    <a:pt x="87" y="68"/>
                  </a:cubicBezTo>
                  <a:cubicBezTo>
                    <a:pt x="87" y="68"/>
                    <a:pt x="87" y="69"/>
                    <a:pt x="87" y="69"/>
                  </a:cubicBezTo>
                  <a:cubicBezTo>
                    <a:pt x="87" y="69"/>
                    <a:pt x="86" y="69"/>
                    <a:pt x="86" y="69"/>
                  </a:cubicBezTo>
                  <a:cubicBezTo>
                    <a:pt x="86" y="70"/>
                    <a:pt x="86" y="70"/>
                    <a:pt x="86" y="71"/>
                  </a:cubicBezTo>
                  <a:cubicBezTo>
                    <a:pt x="85" y="71"/>
                    <a:pt x="85" y="71"/>
                    <a:pt x="84" y="71"/>
                  </a:cubicBezTo>
                  <a:cubicBezTo>
                    <a:pt x="84" y="71"/>
                    <a:pt x="84" y="72"/>
                    <a:pt x="84" y="72"/>
                  </a:cubicBezTo>
                  <a:cubicBezTo>
                    <a:pt x="84" y="72"/>
                    <a:pt x="83" y="72"/>
                    <a:pt x="83" y="72"/>
                  </a:cubicBezTo>
                  <a:cubicBezTo>
                    <a:pt x="83" y="73"/>
                    <a:pt x="83" y="74"/>
                    <a:pt x="83" y="74"/>
                  </a:cubicBezTo>
                  <a:cubicBezTo>
                    <a:pt x="83" y="75"/>
                    <a:pt x="83" y="75"/>
                    <a:pt x="83" y="76"/>
                  </a:cubicBezTo>
                  <a:cubicBezTo>
                    <a:pt x="83" y="76"/>
                    <a:pt x="83" y="77"/>
                    <a:pt x="83" y="77"/>
                  </a:cubicBezTo>
                  <a:cubicBezTo>
                    <a:pt x="83" y="78"/>
                    <a:pt x="83" y="78"/>
                    <a:pt x="83" y="79"/>
                  </a:cubicBezTo>
                  <a:cubicBezTo>
                    <a:pt x="83" y="79"/>
                    <a:pt x="83" y="80"/>
                    <a:pt x="83" y="81"/>
                  </a:cubicBezTo>
                  <a:cubicBezTo>
                    <a:pt x="83" y="81"/>
                    <a:pt x="83" y="82"/>
                    <a:pt x="83" y="82"/>
                  </a:cubicBezTo>
                  <a:cubicBezTo>
                    <a:pt x="83" y="83"/>
                    <a:pt x="83" y="83"/>
                    <a:pt x="83" y="84"/>
                  </a:cubicBezTo>
                  <a:cubicBezTo>
                    <a:pt x="83" y="84"/>
                    <a:pt x="84" y="84"/>
                    <a:pt x="84" y="84"/>
                  </a:cubicBezTo>
                  <a:cubicBezTo>
                    <a:pt x="84" y="84"/>
                    <a:pt x="84" y="85"/>
                    <a:pt x="84" y="85"/>
                  </a:cubicBezTo>
                  <a:cubicBezTo>
                    <a:pt x="85" y="85"/>
                    <a:pt x="85" y="85"/>
                    <a:pt x="86" y="85"/>
                  </a:cubicBezTo>
                  <a:cubicBezTo>
                    <a:pt x="86" y="85"/>
                    <a:pt x="87" y="85"/>
                    <a:pt x="87" y="85"/>
                  </a:cubicBezTo>
                  <a:cubicBezTo>
                    <a:pt x="88" y="85"/>
                    <a:pt x="88" y="85"/>
                    <a:pt x="89" y="85"/>
                  </a:cubicBezTo>
                  <a:cubicBezTo>
                    <a:pt x="89" y="86"/>
                    <a:pt x="89" y="86"/>
                    <a:pt x="89" y="87"/>
                  </a:cubicBezTo>
                  <a:cubicBezTo>
                    <a:pt x="88" y="87"/>
                    <a:pt x="88" y="87"/>
                    <a:pt x="87" y="87"/>
                  </a:cubicBezTo>
                  <a:cubicBezTo>
                    <a:pt x="87" y="87"/>
                    <a:pt x="87" y="88"/>
                    <a:pt x="87" y="89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90"/>
                    <a:pt x="86" y="90"/>
                  </a:cubicBezTo>
                  <a:cubicBezTo>
                    <a:pt x="85" y="90"/>
                    <a:pt x="85" y="90"/>
                    <a:pt x="84" y="90"/>
                  </a:cubicBezTo>
                  <a:cubicBezTo>
                    <a:pt x="84" y="91"/>
                    <a:pt x="84" y="91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4" y="94"/>
                    <a:pt x="84" y="95"/>
                    <a:pt x="84" y="95"/>
                  </a:cubicBezTo>
                  <a:cubicBezTo>
                    <a:pt x="84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7"/>
                  </a:cubicBezTo>
                  <a:cubicBezTo>
                    <a:pt x="83" y="97"/>
                    <a:pt x="83" y="98"/>
                    <a:pt x="83" y="98"/>
                  </a:cubicBezTo>
                  <a:cubicBezTo>
                    <a:pt x="83" y="99"/>
                    <a:pt x="83" y="99"/>
                    <a:pt x="83" y="100"/>
                  </a:cubicBezTo>
                  <a:cubicBezTo>
                    <a:pt x="83" y="100"/>
                    <a:pt x="84" y="100"/>
                    <a:pt x="84" y="100"/>
                  </a:cubicBezTo>
                  <a:cubicBezTo>
                    <a:pt x="84" y="100"/>
                    <a:pt x="84" y="101"/>
                    <a:pt x="84" y="102"/>
                  </a:cubicBezTo>
                  <a:cubicBezTo>
                    <a:pt x="84" y="102"/>
                    <a:pt x="83" y="102"/>
                    <a:pt x="83" y="102"/>
                  </a:cubicBezTo>
                  <a:cubicBezTo>
                    <a:pt x="83" y="102"/>
                    <a:pt x="83" y="103"/>
                    <a:pt x="83" y="103"/>
                  </a:cubicBezTo>
                  <a:cubicBezTo>
                    <a:pt x="82" y="103"/>
                    <a:pt x="81" y="103"/>
                    <a:pt x="80" y="103"/>
                  </a:cubicBezTo>
                  <a:cubicBezTo>
                    <a:pt x="79" y="103"/>
                    <a:pt x="79" y="103"/>
                    <a:pt x="78" y="103"/>
                  </a:cubicBezTo>
                  <a:cubicBezTo>
                    <a:pt x="77" y="103"/>
                    <a:pt x="77" y="103"/>
                    <a:pt x="76" y="103"/>
                  </a:cubicBezTo>
                  <a:cubicBezTo>
                    <a:pt x="76" y="103"/>
                    <a:pt x="75" y="103"/>
                    <a:pt x="75" y="103"/>
                  </a:cubicBezTo>
                  <a:cubicBezTo>
                    <a:pt x="75" y="104"/>
                    <a:pt x="75" y="104"/>
                    <a:pt x="75" y="105"/>
                  </a:cubicBezTo>
                  <a:cubicBezTo>
                    <a:pt x="74" y="105"/>
                    <a:pt x="74" y="105"/>
                    <a:pt x="73" y="105"/>
                  </a:cubicBezTo>
                  <a:cubicBezTo>
                    <a:pt x="73" y="105"/>
                    <a:pt x="72" y="105"/>
                    <a:pt x="72" y="105"/>
                  </a:cubicBezTo>
                  <a:cubicBezTo>
                    <a:pt x="72" y="105"/>
                    <a:pt x="72" y="106"/>
                    <a:pt x="72" y="106"/>
                  </a:cubicBezTo>
                  <a:cubicBezTo>
                    <a:pt x="71" y="106"/>
                    <a:pt x="71" y="106"/>
                    <a:pt x="70" y="106"/>
                  </a:cubicBezTo>
                  <a:cubicBezTo>
                    <a:pt x="70" y="106"/>
                    <a:pt x="70" y="105"/>
                    <a:pt x="70" y="105"/>
                  </a:cubicBezTo>
                  <a:moveTo>
                    <a:pt x="69" y="103"/>
                  </a:moveTo>
                  <a:cubicBezTo>
                    <a:pt x="69" y="104"/>
                    <a:pt x="69" y="104"/>
                    <a:pt x="69" y="105"/>
                  </a:cubicBezTo>
                  <a:cubicBezTo>
                    <a:pt x="68" y="105"/>
                    <a:pt x="68" y="105"/>
                    <a:pt x="67" y="105"/>
                  </a:cubicBezTo>
                  <a:cubicBezTo>
                    <a:pt x="67" y="104"/>
                    <a:pt x="67" y="104"/>
                    <a:pt x="67" y="103"/>
                  </a:cubicBezTo>
                  <a:cubicBezTo>
                    <a:pt x="68" y="103"/>
                    <a:pt x="68" y="103"/>
                    <a:pt x="69" y="103"/>
                  </a:cubicBezTo>
                  <a:moveTo>
                    <a:pt x="62" y="92"/>
                  </a:moveTo>
                  <a:cubicBezTo>
                    <a:pt x="62" y="91"/>
                    <a:pt x="62" y="91"/>
                    <a:pt x="62" y="90"/>
                  </a:cubicBezTo>
                  <a:cubicBezTo>
                    <a:pt x="63" y="90"/>
                    <a:pt x="63" y="90"/>
                    <a:pt x="64" y="90"/>
                  </a:cubicBezTo>
                  <a:cubicBezTo>
                    <a:pt x="64" y="91"/>
                    <a:pt x="64" y="91"/>
                    <a:pt x="64" y="92"/>
                  </a:cubicBezTo>
                  <a:cubicBezTo>
                    <a:pt x="64" y="92"/>
                    <a:pt x="64" y="93"/>
                    <a:pt x="64" y="93"/>
                  </a:cubicBezTo>
                  <a:cubicBezTo>
                    <a:pt x="64" y="93"/>
                    <a:pt x="65" y="93"/>
                    <a:pt x="65" y="93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5" y="96"/>
                    <a:pt x="65" y="97"/>
                  </a:cubicBezTo>
                  <a:cubicBezTo>
                    <a:pt x="66" y="97"/>
                    <a:pt x="66" y="97"/>
                    <a:pt x="67" y="97"/>
                  </a:cubicBezTo>
                  <a:cubicBezTo>
                    <a:pt x="67" y="97"/>
                    <a:pt x="67" y="98"/>
                    <a:pt x="67" y="98"/>
                  </a:cubicBezTo>
                  <a:cubicBezTo>
                    <a:pt x="67" y="99"/>
                    <a:pt x="67" y="99"/>
                    <a:pt x="67" y="100"/>
                  </a:cubicBezTo>
                  <a:cubicBezTo>
                    <a:pt x="66" y="100"/>
                    <a:pt x="66" y="100"/>
                    <a:pt x="65" y="100"/>
                  </a:cubicBezTo>
                  <a:cubicBezTo>
                    <a:pt x="65" y="99"/>
                    <a:pt x="65" y="99"/>
                    <a:pt x="65" y="98"/>
                  </a:cubicBezTo>
                  <a:cubicBezTo>
                    <a:pt x="65" y="98"/>
                    <a:pt x="64" y="98"/>
                    <a:pt x="64" y="98"/>
                  </a:cubicBezTo>
                  <a:cubicBezTo>
                    <a:pt x="64" y="98"/>
                    <a:pt x="64" y="97"/>
                    <a:pt x="64" y="97"/>
                  </a:cubicBezTo>
                  <a:cubicBezTo>
                    <a:pt x="64" y="96"/>
                    <a:pt x="64" y="96"/>
                    <a:pt x="64" y="95"/>
                  </a:cubicBezTo>
                  <a:cubicBezTo>
                    <a:pt x="64" y="95"/>
                    <a:pt x="64" y="94"/>
                    <a:pt x="64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moveTo>
                    <a:pt x="120" y="164"/>
                  </a:moveTo>
                  <a:cubicBezTo>
                    <a:pt x="120" y="165"/>
                    <a:pt x="120" y="165"/>
                    <a:pt x="120" y="166"/>
                  </a:cubicBezTo>
                  <a:cubicBezTo>
                    <a:pt x="120" y="167"/>
                    <a:pt x="120" y="167"/>
                    <a:pt x="120" y="168"/>
                  </a:cubicBezTo>
                  <a:cubicBezTo>
                    <a:pt x="120" y="168"/>
                    <a:pt x="120" y="169"/>
                    <a:pt x="120" y="169"/>
                  </a:cubicBezTo>
                  <a:cubicBezTo>
                    <a:pt x="120" y="170"/>
                    <a:pt x="120" y="170"/>
                    <a:pt x="120" y="171"/>
                  </a:cubicBezTo>
                  <a:cubicBezTo>
                    <a:pt x="120" y="171"/>
                    <a:pt x="119" y="171"/>
                    <a:pt x="119" y="171"/>
                  </a:cubicBezTo>
                  <a:cubicBezTo>
                    <a:pt x="119" y="171"/>
                    <a:pt x="119" y="172"/>
                    <a:pt x="119" y="173"/>
                  </a:cubicBezTo>
                  <a:cubicBezTo>
                    <a:pt x="118" y="173"/>
                    <a:pt x="118" y="173"/>
                    <a:pt x="117" y="173"/>
                  </a:cubicBezTo>
                  <a:cubicBezTo>
                    <a:pt x="117" y="173"/>
                    <a:pt x="116" y="173"/>
                    <a:pt x="116" y="173"/>
                  </a:cubicBezTo>
                  <a:cubicBezTo>
                    <a:pt x="115" y="173"/>
                    <a:pt x="114" y="173"/>
                    <a:pt x="114" y="173"/>
                  </a:cubicBezTo>
                  <a:cubicBezTo>
                    <a:pt x="114" y="172"/>
                    <a:pt x="114" y="171"/>
                    <a:pt x="114" y="171"/>
                  </a:cubicBezTo>
                  <a:cubicBezTo>
                    <a:pt x="113" y="171"/>
                    <a:pt x="113" y="171"/>
                    <a:pt x="112" y="171"/>
                  </a:cubicBezTo>
                  <a:cubicBezTo>
                    <a:pt x="112" y="171"/>
                    <a:pt x="111" y="171"/>
                    <a:pt x="111" y="171"/>
                  </a:cubicBezTo>
                  <a:cubicBezTo>
                    <a:pt x="111" y="171"/>
                    <a:pt x="111" y="172"/>
                    <a:pt x="111" y="173"/>
                  </a:cubicBezTo>
                  <a:cubicBezTo>
                    <a:pt x="110" y="173"/>
                    <a:pt x="110" y="173"/>
                    <a:pt x="109" y="173"/>
                  </a:cubicBezTo>
                  <a:cubicBezTo>
                    <a:pt x="109" y="173"/>
                    <a:pt x="108" y="173"/>
                    <a:pt x="108" y="173"/>
                  </a:cubicBezTo>
                  <a:cubicBezTo>
                    <a:pt x="107" y="173"/>
                    <a:pt x="107" y="173"/>
                    <a:pt x="106" y="173"/>
                  </a:cubicBezTo>
                  <a:cubicBezTo>
                    <a:pt x="106" y="173"/>
                    <a:pt x="105" y="173"/>
                    <a:pt x="105" y="173"/>
                  </a:cubicBezTo>
                  <a:cubicBezTo>
                    <a:pt x="104" y="173"/>
                    <a:pt x="104" y="173"/>
                    <a:pt x="103" y="173"/>
                  </a:cubicBezTo>
                  <a:cubicBezTo>
                    <a:pt x="103" y="173"/>
                    <a:pt x="102" y="173"/>
                    <a:pt x="102" y="173"/>
                  </a:cubicBezTo>
                  <a:cubicBezTo>
                    <a:pt x="101" y="173"/>
                    <a:pt x="100" y="173"/>
                    <a:pt x="100" y="173"/>
                  </a:cubicBezTo>
                  <a:cubicBezTo>
                    <a:pt x="100" y="172"/>
                    <a:pt x="100" y="171"/>
                    <a:pt x="100" y="171"/>
                  </a:cubicBezTo>
                  <a:cubicBezTo>
                    <a:pt x="99" y="171"/>
                    <a:pt x="99" y="171"/>
                    <a:pt x="98" y="171"/>
                  </a:cubicBezTo>
                  <a:cubicBezTo>
                    <a:pt x="98" y="171"/>
                    <a:pt x="97" y="171"/>
                    <a:pt x="97" y="171"/>
                  </a:cubicBezTo>
                  <a:cubicBezTo>
                    <a:pt x="96" y="171"/>
                    <a:pt x="96" y="171"/>
                    <a:pt x="95" y="171"/>
                  </a:cubicBezTo>
                  <a:cubicBezTo>
                    <a:pt x="95" y="170"/>
                    <a:pt x="95" y="170"/>
                    <a:pt x="95" y="169"/>
                  </a:cubicBezTo>
                  <a:cubicBezTo>
                    <a:pt x="95" y="169"/>
                    <a:pt x="94" y="169"/>
                    <a:pt x="94" y="169"/>
                  </a:cubicBezTo>
                  <a:cubicBezTo>
                    <a:pt x="93" y="169"/>
                    <a:pt x="93" y="169"/>
                    <a:pt x="92" y="169"/>
                  </a:cubicBezTo>
                  <a:cubicBezTo>
                    <a:pt x="92" y="169"/>
                    <a:pt x="91" y="169"/>
                    <a:pt x="90" y="169"/>
                  </a:cubicBezTo>
                  <a:cubicBezTo>
                    <a:pt x="90" y="169"/>
                    <a:pt x="89" y="169"/>
                    <a:pt x="89" y="169"/>
                  </a:cubicBezTo>
                  <a:cubicBezTo>
                    <a:pt x="88" y="169"/>
                    <a:pt x="88" y="169"/>
                    <a:pt x="87" y="169"/>
                  </a:cubicBezTo>
                  <a:cubicBezTo>
                    <a:pt x="87" y="170"/>
                    <a:pt x="87" y="170"/>
                    <a:pt x="87" y="170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87" y="171"/>
                    <a:pt x="87" y="172"/>
                    <a:pt x="87" y="173"/>
                  </a:cubicBezTo>
                  <a:cubicBezTo>
                    <a:pt x="87" y="173"/>
                    <a:pt x="87" y="174"/>
                    <a:pt x="87" y="174"/>
                  </a:cubicBezTo>
                  <a:cubicBezTo>
                    <a:pt x="87" y="174"/>
                    <a:pt x="86" y="174"/>
                    <a:pt x="86" y="174"/>
                  </a:cubicBezTo>
                  <a:cubicBezTo>
                    <a:pt x="86" y="175"/>
                    <a:pt x="86" y="175"/>
                    <a:pt x="86" y="176"/>
                  </a:cubicBezTo>
                  <a:cubicBezTo>
                    <a:pt x="85" y="176"/>
                    <a:pt x="85" y="176"/>
                    <a:pt x="84" y="176"/>
                  </a:cubicBezTo>
                  <a:cubicBezTo>
                    <a:pt x="84" y="175"/>
                    <a:pt x="84" y="175"/>
                    <a:pt x="84" y="174"/>
                  </a:cubicBezTo>
                  <a:cubicBezTo>
                    <a:pt x="84" y="174"/>
                    <a:pt x="83" y="174"/>
                    <a:pt x="83" y="174"/>
                  </a:cubicBezTo>
                  <a:cubicBezTo>
                    <a:pt x="82" y="174"/>
                    <a:pt x="82" y="174"/>
                    <a:pt x="81" y="174"/>
                  </a:cubicBezTo>
                  <a:cubicBezTo>
                    <a:pt x="81" y="174"/>
                    <a:pt x="80" y="174"/>
                    <a:pt x="80" y="174"/>
                  </a:cubicBezTo>
                  <a:cubicBezTo>
                    <a:pt x="79" y="174"/>
                    <a:pt x="79" y="174"/>
                    <a:pt x="78" y="174"/>
                  </a:cubicBezTo>
                  <a:cubicBezTo>
                    <a:pt x="78" y="174"/>
                    <a:pt x="78" y="173"/>
                    <a:pt x="78" y="173"/>
                  </a:cubicBezTo>
                  <a:cubicBezTo>
                    <a:pt x="78" y="172"/>
                    <a:pt x="78" y="171"/>
                    <a:pt x="78" y="171"/>
                  </a:cubicBezTo>
                  <a:cubicBezTo>
                    <a:pt x="77" y="171"/>
                    <a:pt x="77" y="171"/>
                    <a:pt x="76" y="171"/>
                  </a:cubicBezTo>
                  <a:cubicBezTo>
                    <a:pt x="76" y="170"/>
                    <a:pt x="76" y="170"/>
                    <a:pt x="76" y="169"/>
                  </a:cubicBezTo>
                  <a:cubicBezTo>
                    <a:pt x="76" y="169"/>
                    <a:pt x="75" y="169"/>
                    <a:pt x="75" y="169"/>
                  </a:cubicBezTo>
                  <a:cubicBezTo>
                    <a:pt x="74" y="169"/>
                    <a:pt x="74" y="169"/>
                    <a:pt x="73" y="169"/>
                  </a:cubicBezTo>
                  <a:cubicBezTo>
                    <a:pt x="73" y="169"/>
                    <a:pt x="72" y="169"/>
                    <a:pt x="72" y="169"/>
                  </a:cubicBezTo>
                  <a:cubicBezTo>
                    <a:pt x="71" y="169"/>
                    <a:pt x="71" y="169"/>
                    <a:pt x="70" y="169"/>
                  </a:cubicBezTo>
                  <a:cubicBezTo>
                    <a:pt x="70" y="169"/>
                    <a:pt x="69" y="169"/>
                    <a:pt x="69" y="169"/>
                  </a:cubicBezTo>
                  <a:cubicBezTo>
                    <a:pt x="69" y="169"/>
                    <a:pt x="69" y="168"/>
                    <a:pt x="69" y="168"/>
                  </a:cubicBezTo>
                  <a:cubicBezTo>
                    <a:pt x="68" y="168"/>
                    <a:pt x="68" y="168"/>
                    <a:pt x="67" y="168"/>
                  </a:cubicBezTo>
                  <a:cubicBezTo>
                    <a:pt x="67" y="167"/>
                    <a:pt x="67" y="167"/>
                    <a:pt x="67" y="166"/>
                  </a:cubicBezTo>
                  <a:cubicBezTo>
                    <a:pt x="67" y="165"/>
                    <a:pt x="67" y="165"/>
                    <a:pt x="67" y="164"/>
                  </a:cubicBezTo>
                  <a:cubicBezTo>
                    <a:pt x="67" y="164"/>
                    <a:pt x="67" y="163"/>
                    <a:pt x="67" y="163"/>
                  </a:cubicBezTo>
                  <a:cubicBezTo>
                    <a:pt x="67" y="162"/>
                    <a:pt x="67" y="162"/>
                    <a:pt x="67" y="161"/>
                  </a:cubicBezTo>
                  <a:cubicBezTo>
                    <a:pt x="66" y="161"/>
                    <a:pt x="66" y="161"/>
                    <a:pt x="65" y="161"/>
                  </a:cubicBezTo>
                  <a:cubicBezTo>
                    <a:pt x="65" y="161"/>
                    <a:pt x="65" y="160"/>
                    <a:pt x="65" y="160"/>
                  </a:cubicBezTo>
                  <a:cubicBezTo>
                    <a:pt x="66" y="160"/>
                    <a:pt x="66" y="160"/>
                    <a:pt x="67" y="160"/>
                  </a:cubicBezTo>
                  <a:cubicBezTo>
                    <a:pt x="67" y="159"/>
                    <a:pt x="67" y="159"/>
                    <a:pt x="67" y="158"/>
                  </a:cubicBezTo>
                  <a:cubicBezTo>
                    <a:pt x="66" y="158"/>
                    <a:pt x="66" y="158"/>
                    <a:pt x="65" y="158"/>
                  </a:cubicBezTo>
                  <a:cubicBezTo>
                    <a:pt x="65" y="158"/>
                    <a:pt x="64" y="158"/>
                    <a:pt x="64" y="158"/>
                  </a:cubicBezTo>
                  <a:cubicBezTo>
                    <a:pt x="63" y="158"/>
                    <a:pt x="63" y="158"/>
                    <a:pt x="62" y="158"/>
                  </a:cubicBezTo>
                  <a:cubicBezTo>
                    <a:pt x="62" y="158"/>
                    <a:pt x="61" y="158"/>
                    <a:pt x="61" y="158"/>
                  </a:cubicBezTo>
                  <a:cubicBezTo>
                    <a:pt x="60" y="158"/>
                    <a:pt x="60" y="158"/>
                    <a:pt x="59" y="158"/>
                  </a:cubicBezTo>
                  <a:cubicBezTo>
                    <a:pt x="59" y="158"/>
                    <a:pt x="58" y="158"/>
                    <a:pt x="58" y="158"/>
                  </a:cubicBezTo>
                  <a:cubicBezTo>
                    <a:pt x="57" y="158"/>
                    <a:pt x="57" y="158"/>
                    <a:pt x="56" y="158"/>
                  </a:cubicBezTo>
                  <a:cubicBezTo>
                    <a:pt x="56" y="158"/>
                    <a:pt x="55" y="158"/>
                    <a:pt x="55" y="158"/>
                  </a:cubicBezTo>
                  <a:cubicBezTo>
                    <a:pt x="54" y="158"/>
                    <a:pt x="53" y="158"/>
                    <a:pt x="53" y="158"/>
                  </a:cubicBezTo>
                  <a:cubicBezTo>
                    <a:pt x="52" y="158"/>
                    <a:pt x="52" y="158"/>
                    <a:pt x="51" y="158"/>
                  </a:cubicBezTo>
                  <a:cubicBezTo>
                    <a:pt x="51" y="158"/>
                    <a:pt x="50" y="158"/>
                    <a:pt x="50" y="158"/>
                  </a:cubicBezTo>
                  <a:cubicBezTo>
                    <a:pt x="50" y="159"/>
                    <a:pt x="50" y="159"/>
                    <a:pt x="50" y="160"/>
                  </a:cubicBezTo>
                  <a:cubicBezTo>
                    <a:pt x="49" y="160"/>
                    <a:pt x="49" y="160"/>
                    <a:pt x="48" y="160"/>
                  </a:cubicBezTo>
                  <a:cubicBezTo>
                    <a:pt x="48" y="160"/>
                    <a:pt x="47" y="160"/>
                    <a:pt x="47" y="160"/>
                  </a:cubicBezTo>
                  <a:cubicBezTo>
                    <a:pt x="46" y="160"/>
                    <a:pt x="46" y="160"/>
                    <a:pt x="45" y="160"/>
                  </a:cubicBezTo>
                  <a:cubicBezTo>
                    <a:pt x="45" y="160"/>
                    <a:pt x="44" y="160"/>
                    <a:pt x="44" y="160"/>
                  </a:cubicBezTo>
                  <a:cubicBezTo>
                    <a:pt x="43" y="160"/>
                    <a:pt x="43" y="160"/>
                    <a:pt x="42" y="160"/>
                  </a:cubicBezTo>
                  <a:cubicBezTo>
                    <a:pt x="42" y="160"/>
                    <a:pt x="42" y="161"/>
                    <a:pt x="42" y="161"/>
                  </a:cubicBezTo>
                  <a:cubicBezTo>
                    <a:pt x="42" y="161"/>
                    <a:pt x="41" y="161"/>
                    <a:pt x="41" y="161"/>
                  </a:cubicBezTo>
                  <a:cubicBezTo>
                    <a:pt x="40" y="161"/>
                    <a:pt x="39" y="161"/>
                    <a:pt x="39" y="161"/>
                  </a:cubicBezTo>
                  <a:cubicBezTo>
                    <a:pt x="39" y="162"/>
                    <a:pt x="39" y="162"/>
                    <a:pt x="39" y="163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6" y="163"/>
                    <a:pt x="36" y="163"/>
                  </a:cubicBezTo>
                  <a:cubicBezTo>
                    <a:pt x="35" y="163"/>
                    <a:pt x="35" y="163"/>
                    <a:pt x="34" y="163"/>
                  </a:cubicBezTo>
                  <a:cubicBezTo>
                    <a:pt x="34" y="163"/>
                    <a:pt x="33" y="163"/>
                    <a:pt x="33" y="163"/>
                  </a:cubicBezTo>
                  <a:cubicBezTo>
                    <a:pt x="32" y="163"/>
                    <a:pt x="32" y="163"/>
                    <a:pt x="31" y="163"/>
                  </a:cubicBezTo>
                  <a:cubicBezTo>
                    <a:pt x="31" y="162"/>
                    <a:pt x="31" y="162"/>
                    <a:pt x="31" y="161"/>
                  </a:cubicBezTo>
                  <a:cubicBezTo>
                    <a:pt x="32" y="161"/>
                    <a:pt x="32" y="161"/>
                    <a:pt x="33" y="161"/>
                  </a:cubicBezTo>
                  <a:cubicBezTo>
                    <a:pt x="33" y="161"/>
                    <a:pt x="34" y="161"/>
                    <a:pt x="34" y="161"/>
                  </a:cubicBezTo>
                  <a:cubicBezTo>
                    <a:pt x="35" y="161"/>
                    <a:pt x="35" y="161"/>
                    <a:pt x="36" y="161"/>
                  </a:cubicBezTo>
                  <a:cubicBezTo>
                    <a:pt x="36" y="161"/>
                    <a:pt x="36" y="160"/>
                    <a:pt x="36" y="160"/>
                  </a:cubicBezTo>
                  <a:cubicBezTo>
                    <a:pt x="36" y="160"/>
                    <a:pt x="37" y="160"/>
                    <a:pt x="37" y="160"/>
                  </a:cubicBezTo>
                  <a:cubicBezTo>
                    <a:pt x="38" y="160"/>
                    <a:pt x="38" y="160"/>
                    <a:pt x="39" y="160"/>
                  </a:cubicBezTo>
                  <a:cubicBezTo>
                    <a:pt x="39" y="159"/>
                    <a:pt x="39" y="159"/>
                    <a:pt x="39" y="158"/>
                  </a:cubicBezTo>
                  <a:cubicBezTo>
                    <a:pt x="39" y="158"/>
                    <a:pt x="40" y="158"/>
                    <a:pt x="41" y="158"/>
                  </a:cubicBezTo>
                  <a:cubicBezTo>
                    <a:pt x="41" y="157"/>
                    <a:pt x="41" y="157"/>
                    <a:pt x="41" y="156"/>
                  </a:cubicBezTo>
                  <a:cubicBezTo>
                    <a:pt x="41" y="156"/>
                    <a:pt x="42" y="156"/>
                    <a:pt x="42" y="156"/>
                  </a:cubicBezTo>
                  <a:cubicBezTo>
                    <a:pt x="42" y="156"/>
                    <a:pt x="42" y="155"/>
                    <a:pt x="42" y="155"/>
                  </a:cubicBezTo>
                  <a:cubicBezTo>
                    <a:pt x="43" y="155"/>
                    <a:pt x="43" y="155"/>
                    <a:pt x="44" y="155"/>
                  </a:cubicBezTo>
                  <a:cubicBezTo>
                    <a:pt x="44" y="154"/>
                    <a:pt x="44" y="154"/>
                    <a:pt x="44" y="153"/>
                  </a:cubicBezTo>
                  <a:cubicBezTo>
                    <a:pt x="43" y="153"/>
                    <a:pt x="43" y="153"/>
                    <a:pt x="42" y="153"/>
                  </a:cubicBezTo>
                  <a:cubicBezTo>
                    <a:pt x="42" y="153"/>
                    <a:pt x="42" y="152"/>
                    <a:pt x="42" y="151"/>
                  </a:cubicBezTo>
                  <a:cubicBezTo>
                    <a:pt x="42" y="151"/>
                    <a:pt x="42" y="150"/>
                    <a:pt x="42" y="150"/>
                  </a:cubicBezTo>
                  <a:cubicBezTo>
                    <a:pt x="43" y="150"/>
                    <a:pt x="43" y="150"/>
                    <a:pt x="44" y="150"/>
                  </a:cubicBezTo>
                  <a:cubicBezTo>
                    <a:pt x="44" y="149"/>
                    <a:pt x="44" y="149"/>
                    <a:pt x="44" y="148"/>
                  </a:cubicBezTo>
                  <a:cubicBezTo>
                    <a:pt x="44" y="148"/>
                    <a:pt x="45" y="148"/>
                    <a:pt x="45" y="148"/>
                  </a:cubicBezTo>
                  <a:cubicBezTo>
                    <a:pt x="46" y="148"/>
                    <a:pt x="46" y="148"/>
                    <a:pt x="47" y="148"/>
                  </a:cubicBezTo>
                  <a:cubicBezTo>
                    <a:pt x="47" y="148"/>
                    <a:pt x="47" y="147"/>
                    <a:pt x="47" y="147"/>
                  </a:cubicBezTo>
                  <a:cubicBezTo>
                    <a:pt x="47" y="147"/>
                    <a:pt x="48" y="147"/>
                    <a:pt x="48" y="147"/>
                  </a:cubicBezTo>
                  <a:cubicBezTo>
                    <a:pt x="49" y="147"/>
                    <a:pt x="49" y="147"/>
                    <a:pt x="50" y="147"/>
                  </a:cubicBezTo>
                  <a:cubicBezTo>
                    <a:pt x="50" y="146"/>
                    <a:pt x="50" y="146"/>
                    <a:pt x="50" y="145"/>
                  </a:cubicBezTo>
                  <a:cubicBezTo>
                    <a:pt x="50" y="145"/>
                    <a:pt x="50" y="144"/>
                    <a:pt x="50" y="144"/>
                  </a:cubicBezTo>
                  <a:cubicBezTo>
                    <a:pt x="50" y="143"/>
                    <a:pt x="50" y="142"/>
                    <a:pt x="50" y="142"/>
                  </a:cubicBezTo>
                  <a:cubicBezTo>
                    <a:pt x="50" y="141"/>
                    <a:pt x="50" y="141"/>
                    <a:pt x="50" y="140"/>
                  </a:cubicBezTo>
                  <a:cubicBezTo>
                    <a:pt x="50" y="140"/>
                    <a:pt x="51" y="140"/>
                    <a:pt x="51" y="140"/>
                  </a:cubicBezTo>
                  <a:cubicBezTo>
                    <a:pt x="52" y="140"/>
                    <a:pt x="52" y="140"/>
                    <a:pt x="53" y="140"/>
                  </a:cubicBezTo>
                  <a:cubicBezTo>
                    <a:pt x="53" y="141"/>
                    <a:pt x="53" y="141"/>
                    <a:pt x="53" y="142"/>
                  </a:cubicBezTo>
                  <a:cubicBezTo>
                    <a:pt x="53" y="142"/>
                    <a:pt x="54" y="142"/>
                    <a:pt x="55" y="142"/>
                  </a:cubicBezTo>
                  <a:cubicBezTo>
                    <a:pt x="55" y="142"/>
                    <a:pt x="56" y="142"/>
                    <a:pt x="56" y="142"/>
                  </a:cubicBezTo>
                  <a:cubicBezTo>
                    <a:pt x="57" y="142"/>
                    <a:pt x="57" y="142"/>
                    <a:pt x="58" y="142"/>
                  </a:cubicBezTo>
                  <a:cubicBezTo>
                    <a:pt x="58" y="141"/>
                    <a:pt x="58" y="141"/>
                    <a:pt x="58" y="140"/>
                  </a:cubicBezTo>
                  <a:cubicBezTo>
                    <a:pt x="58" y="140"/>
                    <a:pt x="59" y="140"/>
                    <a:pt x="59" y="140"/>
                  </a:cubicBezTo>
                  <a:cubicBezTo>
                    <a:pt x="59" y="140"/>
                    <a:pt x="59" y="139"/>
                    <a:pt x="59" y="139"/>
                  </a:cubicBezTo>
                  <a:cubicBezTo>
                    <a:pt x="60" y="139"/>
                    <a:pt x="60" y="139"/>
                    <a:pt x="61" y="139"/>
                  </a:cubicBezTo>
                  <a:cubicBezTo>
                    <a:pt x="61" y="139"/>
                    <a:pt x="62" y="139"/>
                    <a:pt x="62" y="139"/>
                  </a:cubicBezTo>
                  <a:cubicBezTo>
                    <a:pt x="62" y="139"/>
                    <a:pt x="62" y="140"/>
                    <a:pt x="62" y="140"/>
                  </a:cubicBezTo>
                  <a:cubicBezTo>
                    <a:pt x="63" y="140"/>
                    <a:pt x="63" y="140"/>
                    <a:pt x="64" y="140"/>
                  </a:cubicBezTo>
                  <a:cubicBezTo>
                    <a:pt x="64" y="141"/>
                    <a:pt x="64" y="141"/>
                    <a:pt x="64" y="142"/>
                  </a:cubicBezTo>
                  <a:cubicBezTo>
                    <a:pt x="64" y="142"/>
                    <a:pt x="65" y="142"/>
                    <a:pt x="65" y="142"/>
                  </a:cubicBezTo>
                  <a:cubicBezTo>
                    <a:pt x="65" y="142"/>
                    <a:pt x="65" y="143"/>
                    <a:pt x="65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8" y="145"/>
                    <a:pt x="68" y="145"/>
                    <a:pt x="69" y="145"/>
                  </a:cubicBezTo>
                  <a:cubicBezTo>
                    <a:pt x="69" y="146"/>
                    <a:pt x="69" y="146"/>
                    <a:pt x="69" y="147"/>
                  </a:cubicBezTo>
                  <a:cubicBezTo>
                    <a:pt x="69" y="147"/>
                    <a:pt x="70" y="147"/>
                    <a:pt x="70" y="147"/>
                  </a:cubicBezTo>
                  <a:cubicBezTo>
                    <a:pt x="71" y="147"/>
                    <a:pt x="71" y="147"/>
                    <a:pt x="72" y="147"/>
                  </a:cubicBezTo>
                  <a:cubicBezTo>
                    <a:pt x="72" y="147"/>
                    <a:pt x="72" y="148"/>
                    <a:pt x="72" y="148"/>
                  </a:cubicBezTo>
                  <a:cubicBezTo>
                    <a:pt x="72" y="148"/>
                    <a:pt x="73" y="148"/>
                    <a:pt x="73" y="148"/>
                  </a:cubicBezTo>
                  <a:cubicBezTo>
                    <a:pt x="74" y="148"/>
                    <a:pt x="74" y="148"/>
                    <a:pt x="75" y="148"/>
                  </a:cubicBezTo>
                  <a:cubicBezTo>
                    <a:pt x="75" y="149"/>
                    <a:pt x="75" y="149"/>
                    <a:pt x="75" y="150"/>
                  </a:cubicBezTo>
                  <a:cubicBezTo>
                    <a:pt x="75" y="150"/>
                    <a:pt x="76" y="150"/>
                    <a:pt x="76" y="150"/>
                  </a:cubicBezTo>
                  <a:cubicBezTo>
                    <a:pt x="76" y="150"/>
                    <a:pt x="76" y="151"/>
                    <a:pt x="76" y="151"/>
                  </a:cubicBezTo>
                  <a:cubicBezTo>
                    <a:pt x="76" y="152"/>
                    <a:pt x="76" y="153"/>
                    <a:pt x="76" y="153"/>
                  </a:cubicBezTo>
                  <a:cubicBezTo>
                    <a:pt x="76" y="153"/>
                    <a:pt x="75" y="153"/>
                    <a:pt x="75" y="153"/>
                  </a:cubicBezTo>
                  <a:cubicBezTo>
                    <a:pt x="75" y="154"/>
                    <a:pt x="75" y="154"/>
                    <a:pt x="75" y="155"/>
                  </a:cubicBezTo>
                  <a:cubicBezTo>
                    <a:pt x="74" y="155"/>
                    <a:pt x="74" y="155"/>
                    <a:pt x="73" y="155"/>
                  </a:cubicBezTo>
                  <a:cubicBezTo>
                    <a:pt x="73" y="155"/>
                    <a:pt x="72" y="155"/>
                    <a:pt x="72" y="155"/>
                  </a:cubicBezTo>
                  <a:cubicBezTo>
                    <a:pt x="71" y="155"/>
                    <a:pt x="71" y="155"/>
                    <a:pt x="70" y="155"/>
                  </a:cubicBezTo>
                  <a:cubicBezTo>
                    <a:pt x="70" y="155"/>
                    <a:pt x="69" y="155"/>
                    <a:pt x="69" y="155"/>
                  </a:cubicBezTo>
                  <a:cubicBezTo>
                    <a:pt x="69" y="155"/>
                    <a:pt x="69" y="156"/>
                    <a:pt x="69" y="156"/>
                  </a:cubicBezTo>
                  <a:cubicBezTo>
                    <a:pt x="69" y="156"/>
                    <a:pt x="70" y="156"/>
                    <a:pt x="70" y="156"/>
                  </a:cubicBezTo>
                  <a:cubicBezTo>
                    <a:pt x="70" y="157"/>
                    <a:pt x="70" y="157"/>
                    <a:pt x="70" y="158"/>
                  </a:cubicBezTo>
                  <a:cubicBezTo>
                    <a:pt x="71" y="158"/>
                    <a:pt x="71" y="158"/>
                    <a:pt x="72" y="158"/>
                  </a:cubicBezTo>
                  <a:cubicBezTo>
                    <a:pt x="72" y="158"/>
                    <a:pt x="73" y="158"/>
                    <a:pt x="73" y="158"/>
                  </a:cubicBezTo>
                  <a:cubicBezTo>
                    <a:pt x="73" y="159"/>
                    <a:pt x="73" y="159"/>
                    <a:pt x="73" y="160"/>
                  </a:cubicBezTo>
                  <a:cubicBezTo>
                    <a:pt x="74" y="160"/>
                    <a:pt x="74" y="160"/>
                    <a:pt x="75" y="160"/>
                  </a:cubicBezTo>
                  <a:cubicBezTo>
                    <a:pt x="75" y="160"/>
                    <a:pt x="76" y="160"/>
                    <a:pt x="76" y="160"/>
                  </a:cubicBezTo>
                  <a:cubicBezTo>
                    <a:pt x="76" y="159"/>
                    <a:pt x="76" y="159"/>
                    <a:pt x="76" y="158"/>
                  </a:cubicBezTo>
                  <a:cubicBezTo>
                    <a:pt x="76" y="157"/>
                    <a:pt x="76" y="157"/>
                    <a:pt x="76" y="156"/>
                  </a:cubicBezTo>
                  <a:cubicBezTo>
                    <a:pt x="77" y="156"/>
                    <a:pt x="77" y="156"/>
                    <a:pt x="78" y="156"/>
                  </a:cubicBezTo>
                  <a:cubicBezTo>
                    <a:pt x="79" y="156"/>
                    <a:pt x="79" y="156"/>
                    <a:pt x="80" y="156"/>
                  </a:cubicBezTo>
                  <a:cubicBezTo>
                    <a:pt x="80" y="156"/>
                    <a:pt x="80" y="155"/>
                    <a:pt x="80" y="155"/>
                  </a:cubicBezTo>
                  <a:cubicBezTo>
                    <a:pt x="80" y="154"/>
                    <a:pt x="80" y="154"/>
                    <a:pt x="80" y="153"/>
                  </a:cubicBezTo>
                  <a:cubicBezTo>
                    <a:pt x="80" y="153"/>
                    <a:pt x="81" y="153"/>
                    <a:pt x="81" y="153"/>
                  </a:cubicBezTo>
                  <a:cubicBezTo>
                    <a:pt x="81" y="153"/>
                    <a:pt x="81" y="152"/>
                    <a:pt x="81" y="151"/>
                  </a:cubicBezTo>
                  <a:cubicBezTo>
                    <a:pt x="81" y="151"/>
                    <a:pt x="80" y="151"/>
                    <a:pt x="80" y="151"/>
                  </a:cubicBezTo>
                  <a:cubicBezTo>
                    <a:pt x="80" y="151"/>
                    <a:pt x="80" y="150"/>
                    <a:pt x="80" y="150"/>
                  </a:cubicBezTo>
                  <a:cubicBezTo>
                    <a:pt x="80" y="150"/>
                    <a:pt x="81" y="150"/>
                    <a:pt x="81" y="150"/>
                  </a:cubicBezTo>
                  <a:cubicBezTo>
                    <a:pt x="82" y="150"/>
                    <a:pt x="82" y="150"/>
                    <a:pt x="83" y="150"/>
                  </a:cubicBezTo>
                  <a:cubicBezTo>
                    <a:pt x="83" y="149"/>
                    <a:pt x="83" y="149"/>
                    <a:pt x="83" y="148"/>
                  </a:cubicBezTo>
                  <a:cubicBezTo>
                    <a:pt x="83" y="148"/>
                    <a:pt x="83" y="147"/>
                    <a:pt x="83" y="147"/>
                  </a:cubicBezTo>
                  <a:cubicBezTo>
                    <a:pt x="82" y="147"/>
                    <a:pt x="82" y="147"/>
                    <a:pt x="81" y="147"/>
                  </a:cubicBezTo>
                  <a:cubicBezTo>
                    <a:pt x="81" y="147"/>
                    <a:pt x="80" y="147"/>
                    <a:pt x="80" y="147"/>
                  </a:cubicBezTo>
                  <a:cubicBezTo>
                    <a:pt x="80" y="146"/>
                    <a:pt x="80" y="146"/>
                    <a:pt x="80" y="145"/>
                  </a:cubicBezTo>
                  <a:cubicBezTo>
                    <a:pt x="79" y="145"/>
                    <a:pt x="79" y="145"/>
                    <a:pt x="78" y="145"/>
                  </a:cubicBezTo>
                  <a:cubicBezTo>
                    <a:pt x="78" y="145"/>
                    <a:pt x="78" y="144"/>
                    <a:pt x="78" y="144"/>
                  </a:cubicBezTo>
                  <a:cubicBezTo>
                    <a:pt x="77" y="144"/>
                    <a:pt x="77" y="144"/>
                    <a:pt x="76" y="144"/>
                  </a:cubicBezTo>
                  <a:cubicBezTo>
                    <a:pt x="76" y="144"/>
                    <a:pt x="75" y="144"/>
                    <a:pt x="75" y="144"/>
                  </a:cubicBezTo>
                  <a:cubicBezTo>
                    <a:pt x="74" y="144"/>
                    <a:pt x="74" y="144"/>
                    <a:pt x="73" y="144"/>
                  </a:cubicBezTo>
                  <a:cubicBezTo>
                    <a:pt x="73" y="143"/>
                    <a:pt x="73" y="142"/>
                    <a:pt x="73" y="142"/>
                  </a:cubicBezTo>
                  <a:cubicBezTo>
                    <a:pt x="73" y="141"/>
                    <a:pt x="73" y="141"/>
                    <a:pt x="73" y="140"/>
                  </a:cubicBezTo>
                  <a:cubicBezTo>
                    <a:pt x="73" y="140"/>
                    <a:pt x="72" y="140"/>
                    <a:pt x="72" y="140"/>
                  </a:cubicBezTo>
                  <a:cubicBezTo>
                    <a:pt x="72" y="140"/>
                    <a:pt x="72" y="139"/>
                    <a:pt x="72" y="139"/>
                  </a:cubicBezTo>
                  <a:cubicBezTo>
                    <a:pt x="71" y="139"/>
                    <a:pt x="71" y="139"/>
                    <a:pt x="70" y="139"/>
                  </a:cubicBezTo>
                  <a:cubicBezTo>
                    <a:pt x="70" y="138"/>
                    <a:pt x="70" y="137"/>
                    <a:pt x="70" y="137"/>
                  </a:cubicBezTo>
                  <a:cubicBezTo>
                    <a:pt x="70" y="137"/>
                    <a:pt x="69" y="137"/>
                    <a:pt x="69" y="137"/>
                  </a:cubicBezTo>
                  <a:cubicBezTo>
                    <a:pt x="69" y="136"/>
                    <a:pt x="69" y="136"/>
                    <a:pt x="69" y="135"/>
                  </a:cubicBezTo>
                  <a:cubicBezTo>
                    <a:pt x="69" y="135"/>
                    <a:pt x="69" y="134"/>
                    <a:pt x="69" y="134"/>
                  </a:cubicBezTo>
                  <a:cubicBezTo>
                    <a:pt x="69" y="134"/>
                    <a:pt x="70" y="134"/>
                    <a:pt x="70" y="134"/>
                  </a:cubicBezTo>
                  <a:cubicBezTo>
                    <a:pt x="70" y="134"/>
                    <a:pt x="70" y="135"/>
                    <a:pt x="70" y="135"/>
                  </a:cubicBezTo>
                  <a:cubicBezTo>
                    <a:pt x="71" y="135"/>
                    <a:pt x="71" y="135"/>
                    <a:pt x="72" y="135"/>
                  </a:cubicBezTo>
                  <a:cubicBezTo>
                    <a:pt x="72" y="136"/>
                    <a:pt x="72" y="136"/>
                    <a:pt x="72" y="137"/>
                  </a:cubicBezTo>
                  <a:cubicBezTo>
                    <a:pt x="72" y="137"/>
                    <a:pt x="73" y="137"/>
                    <a:pt x="73" y="137"/>
                  </a:cubicBezTo>
                  <a:cubicBezTo>
                    <a:pt x="73" y="137"/>
                    <a:pt x="73" y="138"/>
                    <a:pt x="73" y="139"/>
                  </a:cubicBezTo>
                  <a:cubicBezTo>
                    <a:pt x="74" y="139"/>
                    <a:pt x="74" y="139"/>
                    <a:pt x="75" y="139"/>
                  </a:cubicBezTo>
                  <a:cubicBezTo>
                    <a:pt x="75" y="139"/>
                    <a:pt x="75" y="140"/>
                    <a:pt x="75" y="140"/>
                  </a:cubicBezTo>
                  <a:cubicBezTo>
                    <a:pt x="75" y="140"/>
                    <a:pt x="76" y="140"/>
                    <a:pt x="76" y="140"/>
                  </a:cubicBezTo>
                  <a:cubicBezTo>
                    <a:pt x="76" y="141"/>
                    <a:pt x="76" y="141"/>
                    <a:pt x="76" y="142"/>
                  </a:cubicBezTo>
                  <a:cubicBezTo>
                    <a:pt x="77" y="142"/>
                    <a:pt x="77" y="142"/>
                    <a:pt x="78" y="142"/>
                  </a:cubicBezTo>
                  <a:cubicBezTo>
                    <a:pt x="79" y="142"/>
                    <a:pt x="79" y="142"/>
                    <a:pt x="80" y="142"/>
                  </a:cubicBezTo>
                  <a:cubicBezTo>
                    <a:pt x="80" y="142"/>
                    <a:pt x="81" y="142"/>
                    <a:pt x="81" y="142"/>
                  </a:cubicBezTo>
                  <a:cubicBezTo>
                    <a:pt x="81" y="142"/>
                    <a:pt x="81" y="143"/>
                    <a:pt x="81" y="144"/>
                  </a:cubicBezTo>
                  <a:cubicBezTo>
                    <a:pt x="82" y="144"/>
                    <a:pt x="82" y="144"/>
                    <a:pt x="83" y="144"/>
                  </a:cubicBezTo>
                  <a:cubicBezTo>
                    <a:pt x="83" y="144"/>
                    <a:pt x="84" y="144"/>
                    <a:pt x="84" y="144"/>
                  </a:cubicBezTo>
                  <a:cubicBezTo>
                    <a:pt x="84" y="144"/>
                    <a:pt x="84" y="145"/>
                    <a:pt x="84" y="145"/>
                  </a:cubicBezTo>
                  <a:cubicBezTo>
                    <a:pt x="84" y="146"/>
                    <a:pt x="84" y="146"/>
                    <a:pt x="84" y="147"/>
                  </a:cubicBezTo>
                  <a:cubicBezTo>
                    <a:pt x="84" y="147"/>
                    <a:pt x="84" y="148"/>
                    <a:pt x="84" y="148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9"/>
                    <a:pt x="86" y="149"/>
                    <a:pt x="86" y="150"/>
                  </a:cubicBezTo>
                  <a:cubicBezTo>
                    <a:pt x="86" y="150"/>
                    <a:pt x="86" y="151"/>
                    <a:pt x="86" y="151"/>
                  </a:cubicBezTo>
                  <a:cubicBezTo>
                    <a:pt x="86" y="151"/>
                    <a:pt x="87" y="151"/>
                    <a:pt x="87" y="151"/>
                  </a:cubicBezTo>
                  <a:cubicBezTo>
                    <a:pt x="87" y="152"/>
                    <a:pt x="87" y="153"/>
                    <a:pt x="87" y="153"/>
                  </a:cubicBezTo>
                  <a:cubicBezTo>
                    <a:pt x="88" y="153"/>
                    <a:pt x="88" y="153"/>
                    <a:pt x="89" y="153"/>
                  </a:cubicBezTo>
                  <a:cubicBezTo>
                    <a:pt x="89" y="154"/>
                    <a:pt x="89" y="154"/>
                    <a:pt x="89" y="155"/>
                  </a:cubicBezTo>
                  <a:cubicBezTo>
                    <a:pt x="89" y="155"/>
                    <a:pt x="89" y="156"/>
                    <a:pt x="89" y="156"/>
                  </a:cubicBezTo>
                  <a:cubicBezTo>
                    <a:pt x="89" y="157"/>
                    <a:pt x="89" y="157"/>
                    <a:pt x="89" y="158"/>
                  </a:cubicBezTo>
                  <a:cubicBezTo>
                    <a:pt x="89" y="158"/>
                    <a:pt x="90" y="158"/>
                    <a:pt x="90" y="158"/>
                  </a:cubicBezTo>
                  <a:cubicBezTo>
                    <a:pt x="90" y="159"/>
                    <a:pt x="90" y="159"/>
                    <a:pt x="90" y="160"/>
                  </a:cubicBezTo>
                  <a:cubicBezTo>
                    <a:pt x="91" y="160"/>
                    <a:pt x="92" y="160"/>
                    <a:pt x="92" y="160"/>
                  </a:cubicBezTo>
                  <a:cubicBezTo>
                    <a:pt x="93" y="160"/>
                    <a:pt x="93" y="160"/>
                    <a:pt x="94" y="160"/>
                  </a:cubicBezTo>
                  <a:cubicBezTo>
                    <a:pt x="94" y="159"/>
                    <a:pt x="94" y="159"/>
                    <a:pt x="94" y="158"/>
                  </a:cubicBezTo>
                  <a:cubicBezTo>
                    <a:pt x="94" y="157"/>
                    <a:pt x="94" y="157"/>
                    <a:pt x="94" y="156"/>
                  </a:cubicBezTo>
                  <a:cubicBezTo>
                    <a:pt x="94" y="156"/>
                    <a:pt x="95" y="156"/>
                    <a:pt x="95" y="156"/>
                  </a:cubicBezTo>
                  <a:cubicBezTo>
                    <a:pt x="95" y="156"/>
                    <a:pt x="95" y="155"/>
                    <a:pt x="95" y="155"/>
                  </a:cubicBezTo>
                  <a:cubicBezTo>
                    <a:pt x="96" y="155"/>
                    <a:pt x="96" y="155"/>
                    <a:pt x="97" y="155"/>
                  </a:cubicBezTo>
                  <a:cubicBezTo>
                    <a:pt x="97" y="154"/>
                    <a:pt x="97" y="154"/>
                    <a:pt x="97" y="153"/>
                  </a:cubicBezTo>
                  <a:cubicBezTo>
                    <a:pt x="96" y="153"/>
                    <a:pt x="96" y="153"/>
                    <a:pt x="95" y="153"/>
                  </a:cubicBezTo>
                  <a:cubicBezTo>
                    <a:pt x="95" y="153"/>
                    <a:pt x="95" y="152"/>
                    <a:pt x="95" y="151"/>
                  </a:cubicBezTo>
                  <a:cubicBezTo>
                    <a:pt x="95" y="151"/>
                    <a:pt x="94" y="151"/>
                    <a:pt x="94" y="151"/>
                  </a:cubicBezTo>
                  <a:cubicBezTo>
                    <a:pt x="94" y="151"/>
                    <a:pt x="94" y="150"/>
                    <a:pt x="94" y="150"/>
                  </a:cubicBezTo>
                  <a:cubicBezTo>
                    <a:pt x="94" y="150"/>
                    <a:pt x="95" y="150"/>
                    <a:pt x="95" y="150"/>
                  </a:cubicBezTo>
                  <a:cubicBezTo>
                    <a:pt x="95" y="149"/>
                    <a:pt x="95" y="149"/>
                    <a:pt x="95" y="148"/>
                  </a:cubicBezTo>
                  <a:cubicBezTo>
                    <a:pt x="96" y="148"/>
                    <a:pt x="96" y="148"/>
                    <a:pt x="97" y="148"/>
                  </a:cubicBezTo>
                  <a:cubicBezTo>
                    <a:pt x="97" y="148"/>
                    <a:pt x="98" y="148"/>
                    <a:pt x="98" y="148"/>
                  </a:cubicBezTo>
                  <a:cubicBezTo>
                    <a:pt x="98" y="149"/>
                    <a:pt x="98" y="149"/>
                    <a:pt x="98" y="150"/>
                  </a:cubicBezTo>
                  <a:cubicBezTo>
                    <a:pt x="98" y="150"/>
                    <a:pt x="98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2"/>
                    <a:pt x="100" y="153"/>
                    <a:pt x="100" y="153"/>
                  </a:cubicBezTo>
                  <a:cubicBezTo>
                    <a:pt x="100" y="154"/>
                    <a:pt x="100" y="154"/>
                    <a:pt x="100" y="155"/>
                  </a:cubicBezTo>
                  <a:cubicBezTo>
                    <a:pt x="100" y="155"/>
                    <a:pt x="101" y="155"/>
                    <a:pt x="102" y="155"/>
                  </a:cubicBezTo>
                  <a:cubicBezTo>
                    <a:pt x="102" y="155"/>
                    <a:pt x="102" y="156"/>
                    <a:pt x="102" y="156"/>
                  </a:cubicBezTo>
                  <a:cubicBezTo>
                    <a:pt x="102" y="157"/>
                    <a:pt x="102" y="157"/>
                    <a:pt x="102" y="158"/>
                  </a:cubicBezTo>
                  <a:cubicBezTo>
                    <a:pt x="102" y="158"/>
                    <a:pt x="103" y="158"/>
                    <a:pt x="103" y="158"/>
                  </a:cubicBezTo>
                  <a:cubicBezTo>
                    <a:pt x="103" y="159"/>
                    <a:pt x="103" y="159"/>
                    <a:pt x="103" y="160"/>
                  </a:cubicBezTo>
                  <a:cubicBezTo>
                    <a:pt x="103" y="160"/>
                    <a:pt x="103" y="161"/>
                    <a:pt x="103" y="161"/>
                  </a:cubicBezTo>
                  <a:cubicBezTo>
                    <a:pt x="104" y="161"/>
                    <a:pt x="104" y="161"/>
                    <a:pt x="105" y="161"/>
                  </a:cubicBezTo>
                  <a:cubicBezTo>
                    <a:pt x="105" y="161"/>
                    <a:pt x="106" y="161"/>
                    <a:pt x="106" y="161"/>
                  </a:cubicBezTo>
                  <a:cubicBezTo>
                    <a:pt x="106" y="161"/>
                    <a:pt x="106" y="160"/>
                    <a:pt x="106" y="160"/>
                  </a:cubicBezTo>
                  <a:cubicBezTo>
                    <a:pt x="107" y="160"/>
                    <a:pt x="107" y="160"/>
                    <a:pt x="108" y="160"/>
                  </a:cubicBezTo>
                  <a:cubicBezTo>
                    <a:pt x="108" y="160"/>
                    <a:pt x="109" y="160"/>
                    <a:pt x="109" y="160"/>
                  </a:cubicBezTo>
                  <a:cubicBezTo>
                    <a:pt x="110" y="160"/>
                    <a:pt x="110" y="160"/>
                    <a:pt x="111" y="160"/>
                  </a:cubicBezTo>
                  <a:cubicBezTo>
                    <a:pt x="111" y="159"/>
                    <a:pt x="111" y="159"/>
                    <a:pt x="111" y="158"/>
                  </a:cubicBezTo>
                  <a:cubicBezTo>
                    <a:pt x="111" y="158"/>
                    <a:pt x="112" y="158"/>
                    <a:pt x="112" y="158"/>
                  </a:cubicBezTo>
                  <a:cubicBezTo>
                    <a:pt x="112" y="159"/>
                    <a:pt x="112" y="159"/>
                    <a:pt x="112" y="160"/>
                  </a:cubicBezTo>
                  <a:cubicBezTo>
                    <a:pt x="113" y="160"/>
                    <a:pt x="113" y="160"/>
                    <a:pt x="114" y="160"/>
                  </a:cubicBezTo>
                  <a:cubicBezTo>
                    <a:pt x="114" y="160"/>
                    <a:pt x="115" y="160"/>
                    <a:pt x="116" y="160"/>
                  </a:cubicBezTo>
                  <a:cubicBezTo>
                    <a:pt x="116" y="160"/>
                    <a:pt x="117" y="160"/>
                    <a:pt x="117" y="160"/>
                  </a:cubicBezTo>
                  <a:cubicBezTo>
                    <a:pt x="117" y="160"/>
                    <a:pt x="117" y="161"/>
                    <a:pt x="117" y="161"/>
                  </a:cubicBezTo>
                  <a:cubicBezTo>
                    <a:pt x="117" y="161"/>
                    <a:pt x="116" y="161"/>
                    <a:pt x="116" y="161"/>
                  </a:cubicBezTo>
                  <a:cubicBezTo>
                    <a:pt x="115" y="161"/>
                    <a:pt x="114" y="161"/>
                    <a:pt x="114" y="161"/>
                  </a:cubicBezTo>
                  <a:cubicBezTo>
                    <a:pt x="114" y="162"/>
                    <a:pt x="114" y="162"/>
                    <a:pt x="114" y="163"/>
                  </a:cubicBezTo>
                  <a:cubicBezTo>
                    <a:pt x="114" y="163"/>
                    <a:pt x="114" y="164"/>
                    <a:pt x="114" y="164"/>
                  </a:cubicBezTo>
                  <a:cubicBezTo>
                    <a:pt x="114" y="164"/>
                    <a:pt x="115" y="164"/>
                    <a:pt x="116" y="164"/>
                  </a:cubicBezTo>
                  <a:cubicBezTo>
                    <a:pt x="116" y="164"/>
                    <a:pt x="117" y="164"/>
                    <a:pt x="117" y="164"/>
                  </a:cubicBezTo>
                  <a:cubicBezTo>
                    <a:pt x="118" y="164"/>
                    <a:pt x="118" y="164"/>
                    <a:pt x="119" y="164"/>
                  </a:cubicBezTo>
                  <a:cubicBezTo>
                    <a:pt x="119" y="164"/>
                    <a:pt x="119" y="163"/>
                    <a:pt x="119" y="163"/>
                  </a:cubicBezTo>
                  <a:cubicBezTo>
                    <a:pt x="119" y="163"/>
                    <a:pt x="120" y="163"/>
                    <a:pt x="120" y="163"/>
                  </a:cubicBezTo>
                  <a:cubicBezTo>
                    <a:pt x="120" y="162"/>
                    <a:pt x="120" y="162"/>
                    <a:pt x="120" y="161"/>
                  </a:cubicBezTo>
                  <a:cubicBezTo>
                    <a:pt x="120" y="161"/>
                    <a:pt x="119" y="161"/>
                    <a:pt x="119" y="161"/>
                  </a:cubicBezTo>
                  <a:cubicBezTo>
                    <a:pt x="119" y="161"/>
                    <a:pt x="119" y="160"/>
                    <a:pt x="119" y="160"/>
                  </a:cubicBezTo>
                  <a:cubicBezTo>
                    <a:pt x="119" y="160"/>
                    <a:pt x="120" y="160"/>
                    <a:pt x="120" y="160"/>
                  </a:cubicBezTo>
                  <a:cubicBezTo>
                    <a:pt x="120" y="159"/>
                    <a:pt x="120" y="159"/>
                    <a:pt x="120" y="158"/>
                  </a:cubicBezTo>
                  <a:cubicBezTo>
                    <a:pt x="121" y="158"/>
                    <a:pt x="121" y="158"/>
                    <a:pt x="122" y="158"/>
                  </a:cubicBezTo>
                  <a:cubicBezTo>
                    <a:pt x="122" y="159"/>
                    <a:pt x="122" y="159"/>
                    <a:pt x="122" y="160"/>
                  </a:cubicBezTo>
                  <a:cubicBezTo>
                    <a:pt x="122" y="160"/>
                    <a:pt x="122" y="161"/>
                    <a:pt x="122" y="161"/>
                  </a:cubicBezTo>
                  <a:cubicBezTo>
                    <a:pt x="122" y="162"/>
                    <a:pt x="122" y="162"/>
                    <a:pt x="122" y="163"/>
                  </a:cubicBezTo>
                  <a:cubicBezTo>
                    <a:pt x="122" y="163"/>
                    <a:pt x="122" y="164"/>
                    <a:pt x="122" y="164"/>
                  </a:cubicBezTo>
                  <a:cubicBezTo>
                    <a:pt x="121" y="164"/>
                    <a:pt x="121" y="164"/>
                    <a:pt x="120" y="164"/>
                  </a:cubicBezTo>
                  <a:moveTo>
                    <a:pt x="145" y="221"/>
                  </a:moveTo>
                  <a:cubicBezTo>
                    <a:pt x="145" y="221"/>
                    <a:pt x="144" y="221"/>
                    <a:pt x="144" y="221"/>
                  </a:cubicBezTo>
                  <a:cubicBezTo>
                    <a:pt x="144" y="220"/>
                    <a:pt x="144" y="220"/>
                    <a:pt x="144" y="219"/>
                  </a:cubicBezTo>
                  <a:cubicBezTo>
                    <a:pt x="143" y="219"/>
                    <a:pt x="143" y="219"/>
                    <a:pt x="142" y="219"/>
                  </a:cubicBezTo>
                  <a:cubicBezTo>
                    <a:pt x="142" y="219"/>
                    <a:pt x="142" y="218"/>
                    <a:pt x="142" y="218"/>
                  </a:cubicBezTo>
                  <a:cubicBezTo>
                    <a:pt x="142" y="218"/>
                    <a:pt x="141" y="218"/>
                    <a:pt x="141" y="218"/>
                  </a:cubicBezTo>
                  <a:cubicBezTo>
                    <a:pt x="141" y="217"/>
                    <a:pt x="141" y="217"/>
                    <a:pt x="141" y="216"/>
                  </a:cubicBezTo>
                  <a:cubicBezTo>
                    <a:pt x="140" y="216"/>
                    <a:pt x="140" y="216"/>
                    <a:pt x="139" y="216"/>
                  </a:cubicBezTo>
                  <a:cubicBezTo>
                    <a:pt x="139" y="216"/>
                    <a:pt x="139" y="215"/>
                    <a:pt x="139" y="214"/>
                  </a:cubicBezTo>
                  <a:cubicBezTo>
                    <a:pt x="139" y="214"/>
                    <a:pt x="138" y="214"/>
                    <a:pt x="137" y="214"/>
                  </a:cubicBezTo>
                  <a:cubicBezTo>
                    <a:pt x="137" y="214"/>
                    <a:pt x="136" y="214"/>
                    <a:pt x="136" y="214"/>
                  </a:cubicBezTo>
                  <a:cubicBezTo>
                    <a:pt x="136" y="214"/>
                    <a:pt x="136" y="213"/>
                    <a:pt x="136" y="213"/>
                  </a:cubicBezTo>
                  <a:cubicBezTo>
                    <a:pt x="136" y="212"/>
                    <a:pt x="136" y="212"/>
                    <a:pt x="136" y="211"/>
                  </a:cubicBezTo>
                  <a:cubicBezTo>
                    <a:pt x="135" y="211"/>
                    <a:pt x="135" y="211"/>
                    <a:pt x="134" y="211"/>
                  </a:cubicBezTo>
                  <a:cubicBezTo>
                    <a:pt x="134" y="211"/>
                    <a:pt x="134" y="210"/>
                    <a:pt x="134" y="210"/>
                  </a:cubicBezTo>
                  <a:cubicBezTo>
                    <a:pt x="134" y="209"/>
                    <a:pt x="134" y="208"/>
                    <a:pt x="134" y="208"/>
                  </a:cubicBezTo>
                  <a:cubicBezTo>
                    <a:pt x="134" y="208"/>
                    <a:pt x="133" y="208"/>
                    <a:pt x="133" y="208"/>
                  </a:cubicBezTo>
                  <a:cubicBezTo>
                    <a:pt x="133" y="207"/>
                    <a:pt x="133" y="207"/>
                    <a:pt x="133" y="206"/>
                  </a:cubicBezTo>
                  <a:cubicBezTo>
                    <a:pt x="132" y="206"/>
                    <a:pt x="132" y="206"/>
                    <a:pt x="131" y="206"/>
                  </a:cubicBezTo>
                  <a:cubicBezTo>
                    <a:pt x="131" y="206"/>
                    <a:pt x="131" y="205"/>
                    <a:pt x="131" y="205"/>
                  </a:cubicBezTo>
                  <a:cubicBezTo>
                    <a:pt x="131" y="204"/>
                    <a:pt x="131" y="204"/>
                    <a:pt x="131" y="203"/>
                  </a:cubicBezTo>
                  <a:cubicBezTo>
                    <a:pt x="131" y="203"/>
                    <a:pt x="131" y="202"/>
                    <a:pt x="131" y="202"/>
                  </a:cubicBezTo>
                  <a:cubicBezTo>
                    <a:pt x="131" y="202"/>
                    <a:pt x="130" y="202"/>
                    <a:pt x="130" y="202"/>
                  </a:cubicBezTo>
                  <a:cubicBezTo>
                    <a:pt x="130" y="201"/>
                    <a:pt x="130" y="200"/>
                    <a:pt x="130" y="200"/>
                  </a:cubicBezTo>
                  <a:cubicBezTo>
                    <a:pt x="130" y="199"/>
                    <a:pt x="130" y="199"/>
                    <a:pt x="130" y="198"/>
                  </a:cubicBezTo>
                  <a:cubicBezTo>
                    <a:pt x="130" y="198"/>
                    <a:pt x="130" y="197"/>
                    <a:pt x="130" y="197"/>
                  </a:cubicBezTo>
                  <a:cubicBezTo>
                    <a:pt x="129" y="197"/>
                    <a:pt x="129" y="197"/>
                    <a:pt x="128" y="197"/>
                  </a:cubicBezTo>
                  <a:cubicBezTo>
                    <a:pt x="128" y="196"/>
                    <a:pt x="128" y="196"/>
                    <a:pt x="128" y="195"/>
                  </a:cubicBezTo>
                  <a:cubicBezTo>
                    <a:pt x="128" y="195"/>
                    <a:pt x="127" y="195"/>
                    <a:pt x="126" y="195"/>
                  </a:cubicBezTo>
                  <a:cubicBezTo>
                    <a:pt x="126" y="194"/>
                    <a:pt x="126" y="194"/>
                    <a:pt x="126" y="193"/>
                  </a:cubicBezTo>
                  <a:cubicBezTo>
                    <a:pt x="126" y="193"/>
                    <a:pt x="126" y="192"/>
                    <a:pt x="126" y="192"/>
                  </a:cubicBezTo>
                  <a:cubicBezTo>
                    <a:pt x="126" y="192"/>
                    <a:pt x="125" y="192"/>
                    <a:pt x="125" y="192"/>
                  </a:cubicBezTo>
                  <a:cubicBezTo>
                    <a:pt x="125" y="191"/>
                    <a:pt x="125" y="191"/>
                    <a:pt x="125" y="190"/>
                  </a:cubicBezTo>
                  <a:cubicBezTo>
                    <a:pt x="124" y="190"/>
                    <a:pt x="124" y="190"/>
                    <a:pt x="123" y="190"/>
                  </a:cubicBezTo>
                  <a:cubicBezTo>
                    <a:pt x="123" y="190"/>
                    <a:pt x="123" y="189"/>
                    <a:pt x="123" y="189"/>
                  </a:cubicBezTo>
                  <a:cubicBezTo>
                    <a:pt x="123" y="188"/>
                    <a:pt x="123" y="188"/>
                    <a:pt x="123" y="187"/>
                  </a:cubicBezTo>
                  <a:cubicBezTo>
                    <a:pt x="123" y="187"/>
                    <a:pt x="122" y="187"/>
                    <a:pt x="122" y="187"/>
                  </a:cubicBezTo>
                  <a:cubicBezTo>
                    <a:pt x="122" y="186"/>
                    <a:pt x="122" y="186"/>
                    <a:pt x="122" y="185"/>
                  </a:cubicBezTo>
                  <a:cubicBezTo>
                    <a:pt x="122" y="185"/>
                    <a:pt x="122" y="184"/>
                    <a:pt x="122" y="184"/>
                  </a:cubicBezTo>
                  <a:cubicBezTo>
                    <a:pt x="122" y="184"/>
                    <a:pt x="123" y="184"/>
                    <a:pt x="123" y="184"/>
                  </a:cubicBezTo>
                  <a:cubicBezTo>
                    <a:pt x="123" y="184"/>
                    <a:pt x="123" y="185"/>
                    <a:pt x="123" y="185"/>
                  </a:cubicBezTo>
                  <a:cubicBezTo>
                    <a:pt x="124" y="185"/>
                    <a:pt x="124" y="185"/>
                    <a:pt x="125" y="185"/>
                  </a:cubicBezTo>
                  <a:cubicBezTo>
                    <a:pt x="125" y="186"/>
                    <a:pt x="125" y="186"/>
                    <a:pt x="125" y="187"/>
                  </a:cubicBezTo>
                  <a:cubicBezTo>
                    <a:pt x="125" y="187"/>
                    <a:pt x="126" y="187"/>
                    <a:pt x="126" y="187"/>
                  </a:cubicBezTo>
                  <a:cubicBezTo>
                    <a:pt x="126" y="188"/>
                    <a:pt x="126" y="188"/>
                    <a:pt x="126" y="189"/>
                  </a:cubicBezTo>
                  <a:cubicBezTo>
                    <a:pt x="127" y="189"/>
                    <a:pt x="128" y="189"/>
                    <a:pt x="128" y="189"/>
                  </a:cubicBezTo>
                  <a:cubicBezTo>
                    <a:pt x="128" y="189"/>
                    <a:pt x="128" y="190"/>
                    <a:pt x="128" y="190"/>
                  </a:cubicBezTo>
                  <a:cubicBezTo>
                    <a:pt x="128" y="191"/>
                    <a:pt x="128" y="191"/>
                    <a:pt x="128" y="192"/>
                  </a:cubicBezTo>
                  <a:cubicBezTo>
                    <a:pt x="129" y="192"/>
                    <a:pt x="129" y="192"/>
                    <a:pt x="130" y="192"/>
                  </a:cubicBezTo>
                  <a:cubicBezTo>
                    <a:pt x="130" y="192"/>
                    <a:pt x="130" y="193"/>
                    <a:pt x="130" y="193"/>
                  </a:cubicBezTo>
                  <a:cubicBezTo>
                    <a:pt x="130" y="193"/>
                    <a:pt x="131" y="193"/>
                    <a:pt x="131" y="193"/>
                  </a:cubicBezTo>
                  <a:cubicBezTo>
                    <a:pt x="131" y="194"/>
                    <a:pt x="131" y="194"/>
                    <a:pt x="131" y="195"/>
                  </a:cubicBezTo>
                  <a:cubicBezTo>
                    <a:pt x="132" y="195"/>
                    <a:pt x="132" y="195"/>
                    <a:pt x="133" y="195"/>
                  </a:cubicBezTo>
                  <a:cubicBezTo>
                    <a:pt x="133" y="196"/>
                    <a:pt x="133" y="196"/>
                    <a:pt x="133" y="197"/>
                  </a:cubicBezTo>
                  <a:cubicBezTo>
                    <a:pt x="133" y="197"/>
                    <a:pt x="133" y="198"/>
                    <a:pt x="133" y="198"/>
                  </a:cubicBezTo>
                  <a:cubicBezTo>
                    <a:pt x="133" y="198"/>
                    <a:pt x="134" y="198"/>
                    <a:pt x="134" y="198"/>
                  </a:cubicBezTo>
                  <a:cubicBezTo>
                    <a:pt x="134" y="199"/>
                    <a:pt x="134" y="199"/>
                    <a:pt x="134" y="200"/>
                  </a:cubicBezTo>
                  <a:cubicBezTo>
                    <a:pt x="134" y="200"/>
                    <a:pt x="134" y="201"/>
                    <a:pt x="134" y="202"/>
                  </a:cubicBezTo>
                  <a:cubicBezTo>
                    <a:pt x="135" y="202"/>
                    <a:pt x="135" y="202"/>
                    <a:pt x="136" y="202"/>
                  </a:cubicBezTo>
                  <a:cubicBezTo>
                    <a:pt x="136" y="202"/>
                    <a:pt x="136" y="203"/>
                    <a:pt x="136" y="203"/>
                  </a:cubicBezTo>
                  <a:cubicBezTo>
                    <a:pt x="136" y="203"/>
                    <a:pt x="137" y="203"/>
                    <a:pt x="137" y="203"/>
                  </a:cubicBezTo>
                  <a:cubicBezTo>
                    <a:pt x="137" y="204"/>
                    <a:pt x="137" y="204"/>
                    <a:pt x="137" y="205"/>
                  </a:cubicBezTo>
                  <a:cubicBezTo>
                    <a:pt x="138" y="205"/>
                    <a:pt x="139" y="205"/>
                    <a:pt x="139" y="205"/>
                  </a:cubicBezTo>
                  <a:cubicBezTo>
                    <a:pt x="139" y="205"/>
                    <a:pt x="139" y="206"/>
                    <a:pt x="139" y="206"/>
                  </a:cubicBezTo>
                  <a:cubicBezTo>
                    <a:pt x="140" y="206"/>
                    <a:pt x="140" y="206"/>
                    <a:pt x="141" y="206"/>
                  </a:cubicBezTo>
                  <a:cubicBezTo>
                    <a:pt x="141" y="207"/>
                    <a:pt x="141" y="207"/>
                    <a:pt x="141" y="208"/>
                  </a:cubicBezTo>
                  <a:cubicBezTo>
                    <a:pt x="141" y="208"/>
                    <a:pt x="141" y="209"/>
                    <a:pt x="141" y="210"/>
                  </a:cubicBezTo>
                  <a:cubicBezTo>
                    <a:pt x="141" y="210"/>
                    <a:pt x="142" y="210"/>
                    <a:pt x="142" y="210"/>
                  </a:cubicBezTo>
                  <a:cubicBezTo>
                    <a:pt x="142" y="210"/>
                    <a:pt x="142" y="211"/>
                    <a:pt x="142" y="211"/>
                  </a:cubicBezTo>
                  <a:cubicBezTo>
                    <a:pt x="143" y="211"/>
                    <a:pt x="143" y="211"/>
                    <a:pt x="144" y="211"/>
                  </a:cubicBezTo>
                  <a:cubicBezTo>
                    <a:pt x="144" y="212"/>
                    <a:pt x="144" y="212"/>
                    <a:pt x="144" y="213"/>
                  </a:cubicBezTo>
                  <a:cubicBezTo>
                    <a:pt x="144" y="213"/>
                    <a:pt x="144" y="214"/>
                    <a:pt x="144" y="214"/>
                  </a:cubicBezTo>
                  <a:cubicBezTo>
                    <a:pt x="144" y="215"/>
                    <a:pt x="144" y="216"/>
                    <a:pt x="144" y="216"/>
                  </a:cubicBezTo>
                  <a:cubicBezTo>
                    <a:pt x="144" y="217"/>
                    <a:pt x="144" y="217"/>
                    <a:pt x="144" y="218"/>
                  </a:cubicBezTo>
                  <a:cubicBezTo>
                    <a:pt x="144" y="218"/>
                    <a:pt x="144" y="219"/>
                    <a:pt x="144" y="219"/>
                  </a:cubicBezTo>
                  <a:cubicBezTo>
                    <a:pt x="144" y="219"/>
                    <a:pt x="145" y="219"/>
                    <a:pt x="145" y="219"/>
                  </a:cubicBezTo>
                  <a:cubicBezTo>
                    <a:pt x="145" y="220"/>
                    <a:pt x="145" y="220"/>
                    <a:pt x="145" y="221"/>
                  </a:cubicBezTo>
                  <a:moveTo>
                    <a:pt x="173" y="184"/>
                  </a:moveTo>
                  <a:cubicBezTo>
                    <a:pt x="173" y="184"/>
                    <a:pt x="172" y="184"/>
                    <a:pt x="172" y="184"/>
                  </a:cubicBezTo>
                  <a:cubicBezTo>
                    <a:pt x="172" y="184"/>
                    <a:pt x="172" y="185"/>
                    <a:pt x="172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70" y="186"/>
                    <a:pt x="170" y="186"/>
                    <a:pt x="170" y="187"/>
                  </a:cubicBezTo>
                  <a:cubicBezTo>
                    <a:pt x="170" y="187"/>
                    <a:pt x="169" y="187"/>
                    <a:pt x="169" y="187"/>
                  </a:cubicBezTo>
                  <a:cubicBezTo>
                    <a:pt x="169" y="188"/>
                    <a:pt x="169" y="188"/>
                    <a:pt x="169" y="189"/>
                  </a:cubicBezTo>
                  <a:cubicBezTo>
                    <a:pt x="169" y="189"/>
                    <a:pt x="169" y="190"/>
                    <a:pt x="169" y="190"/>
                  </a:cubicBezTo>
                  <a:cubicBezTo>
                    <a:pt x="168" y="190"/>
                    <a:pt x="168" y="190"/>
                    <a:pt x="167" y="190"/>
                  </a:cubicBezTo>
                  <a:cubicBezTo>
                    <a:pt x="167" y="190"/>
                    <a:pt x="166" y="190"/>
                    <a:pt x="166" y="190"/>
                  </a:cubicBezTo>
                  <a:cubicBezTo>
                    <a:pt x="165" y="190"/>
                    <a:pt x="165" y="190"/>
                    <a:pt x="164" y="190"/>
                  </a:cubicBezTo>
                  <a:cubicBezTo>
                    <a:pt x="164" y="190"/>
                    <a:pt x="164" y="189"/>
                    <a:pt x="164" y="189"/>
                  </a:cubicBezTo>
                  <a:cubicBezTo>
                    <a:pt x="164" y="188"/>
                    <a:pt x="164" y="188"/>
                    <a:pt x="164" y="187"/>
                  </a:cubicBezTo>
                  <a:cubicBezTo>
                    <a:pt x="164" y="186"/>
                    <a:pt x="164" y="186"/>
                    <a:pt x="164" y="185"/>
                  </a:cubicBezTo>
                  <a:cubicBezTo>
                    <a:pt x="164" y="185"/>
                    <a:pt x="163" y="185"/>
                    <a:pt x="163" y="185"/>
                  </a:cubicBezTo>
                  <a:cubicBezTo>
                    <a:pt x="162" y="185"/>
                    <a:pt x="161" y="185"/>
                    <a:pt x="161" y="185"/>
                  </a:cubicBezTo>
                  <a:cubicBezTo>
                    <a:pt x="160" y="185"/>
                    <a:pt x="160" y="185"/>
                    <a:pt x="159" y="185"/>
                  </a:cubicBezTo>
                  <a:cubicBezTo>
                    <a:pt x="159" y="185"/>
                    <a:pt x="159" y="184"/>
                    <a:pt x="159" y="184"/>
                  </a:cubicBezTo>
                  <a:cubicBezTo>
                    <a:pt x="159" y="184"/>
                    <a:pt x="158" y="184"/>
                    <a:pt x="158" y="184"/>
                  </a:cubicBezTo>
                  <a:cubicBezTo>
                    <a:pt x="158" y="183"/>
                    <a:pt x="158" y="183"/>
                    <a:pt x="158" y="182"/>
                  </a:cubicBezTo>
                  <a:cubicBezTo>
                    <a:pt x="157" y="182"/>
                    <a:pt x="157" y="182"/>
                    <a:pt x="156" y="182"/>
                  </a:cubicBezTo>
                  <a:cubicBezTo>
                    <a:pt x="156" y="182"/>
                    <a:pt x="156" y="181"/>
                    <a:pt x="156" y="180"/>
                  </a:cubicBezTo>
                  <a:cubicBezTo>
                    <a:pt x="156" y="180"/>
                    <a:pt x="155" y="180"/>
                    <a:pt x="155" y="180"/>
                  </a:cubicBezTo>
                  <a:cubicBezTo>
                    <a:pt x="155" y="180"/>
                    <a:pt x="155" y="179"/>
                    <a:pt x="155" y="179"/>
                  </a:cubicBezTo>
                  <a:cubicBezTo>
                    <a:pt x="155" y="178"/>
                    <a:pt x="155" y="178"/>
                    <a:pt x="155" y="177"/>
                  </a:cubicBezTo>
                  <a:cubicBezTo>
                    <a:pt x="155" y="177"/>
                    <a:pt x="155" y="176"/>
                    <a:pt x="155" y="176"/>
                  </a:cubicBezTo>
                  <a:cubicBezTo>
                    <a:pt x="155" y="176"/>
                    <a:pt x="156" y="176"/>
                    <a:pt x="156" y="176"/>
                  </a:cubicBezTo>
                  <a:cubicBezTo>
                    <a:pt x="157" y="176"/>
                    <a:pt x="157" y="176"/>
                    <a:pt x="158" y="176"/>
                  </a:cubicBezTo>
                  <a:cubicBezTo>
                    <a:pt x="158" y="176"/>
                    <a:pt x="158" y="177"/>
                    <a:pt x="158" y="177"/>
                  </a:cubicBezTo>
                  <a:cubicBezTo>
                    <a:pt x="158" y="177"/>
                    <a:pt x="159" y="177"/>
                    <a:pt x="159" y="177"/>
                  </a:cubicBezTo>
                  <a:cubicBezTo>
                    <a:pt x="159" y="178"/>
                    <a:pt x="159" y="178"/>
                    <a:pt x="159" y="179"/>
                  </a:cubicBezTo>
                  <a:cubicBezTo>
                    <a:pt x="159" y="179"/>
                    <a:pt x="159" y="180"/>
                    <a:pt x="159" y="180"/>
                  </a:cubicBezTo>
                  <a:cubicBezTo>
                    <a:pt x="160" y="180"/>
                    <a:pt x="160" y="180"/>
                    <a:pt x="161" y="180"/>
                  </a:cubicBezTo>
                  <a:cubicBezTo>
                    <a:pt x="161" y="181"/>
                    <a:pt x="161" y="182"/>
                    <a:pt x="161" y="182"/>
                  </a:cubicBezTo>
                  <a:cubicBezTo>
                    <a:pt x="161" y="182"/>
                    <a:pt x="162" y="182"/>
                    <a:pt x="163" y="182"/>
                  </a:cubicBezTo>
                  <a:cubicBezTo>
                    <a:pt x="163" y="182"/>
                    <a:pt x="164" y="182"/>
                    <a:pt x="164" y="182"/>
                  </a:cubicBezTo>
                  <a:cubicBezTo>
                    <a:pt x="165" y="182"/>
                    <a:pt x="165" y="182"/>
                    <a:pt x="166" y="182"/>
                  </a:cubicBezTo>
                  <a:cubicBezTo>
                    <a:pt x="166" y="183"/>
                    <a:pt x="166" y="183"/>
                    <a:pt x="166" y="184"/>
                  </a:cubicBezTo>
                  <a:cubicBezTo>
                    <a:pt x="166" y="184"/>
                    <a:pt x="167" y="184"/>
                    <a:pt x="167" y="184"/>
                  </a:cubicBezTo>
                  <a:cubicBezTo>
                    <a:pt x="168" y="184"/>
                    <a:pt x="168" y="184"/>
                    <a:pt x="169" y="184"/>
                  </a:cubicBezTo>
                  <a:cubicBezTo>
                    <a:pt x="169" y="184"/>
                    <a:pt x="170" y="184"/>
                    <a:pt x="170" y="184"/>
                  </a:cubicBezTo>
                  <a:cubicBezTo>
                    <a:pt x="171" y="184"/>
                    <a:pt x="171" y="184"/>
                    <a:pt x="172" y="184"/>
                  </a:cubicBezTo>
                  <a:cubicBezTo>
                    <a:pt x="172" y="183"/>
                    <a:pt x="172" y="183"/>
                    <a:pt x="172" y="182"/>
                  </a:cubicBezTo>
                  <a:cubicBezTo>
                    <a:pt x="172" y="182"/>
                    <a:pt x="173" y="182"/>
                    <a:pt x="173" y="182"/>
                  </a:cubicBezTo>
                  <a:cubicBezTo>
                    <a:pt x="173" y="183"/>
                    <a:pt x="173" y="183"/>
                    <a:pt x="173" y="184"/>
                  </a:cubicBezTo>
                  <a:moveTo>
                    <a:pt x="173" y="34"/>
                  </a:moveTo>
                  <a:cubicBezTo>
                    <a:pt x="173" y="34"/>
                    <a:pt x="172" y="34"/>
                    <a:pt x="172" y="34"/>
                  </a:cubicBezTo>
                  <a:cubicBezTo>
                    <a:pt x="172" y="33"/>
                    <a:pt x="172" y="33"/>
                    <a:pt x="172" y="32"/>
                  </a:cubicBezTo>
                  <a:cubicBezTo>
                    <a:pt x="172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4"/>
                  </a:cubicBezTo>
                  <a:moveTo>
                    <a:pt x="178" y="42"/>
                  </a:moveTo>
                  <a:cubicBezTo>
                    <a:pt x="178" y="42"/>
                    <a:pt x="178" y="43"/>
                    <a:pt x="178" y="43"/>
                  </a:cubicBezTo>
                  <a:cubicBezTo>
                    <a:pt x="178" y="44"/>
                    <a:pt x="178" y="44"/>
                    <a:pt x="178" y="45"/>
                  </a:cubicBezTo>
                  <a:cubicBezTo>
                    <a:pt x="178" y="46"/>
                    <a:pt x="178" y="46"/>
                    <a:pt x="178" y="47"/>
                  </a:cubicBezTo>
                  <a:cubicBezTo>
                    <a:pt x="178" y="47"/>
                    <a:pt x="177" y="47"/>
                    <a:pt x="177" y="47"/>
                  </a:cubicBezTo>
                  <a:cubicBezTo>
                    <a:pt x="177" y="47"/>
                    <a:pt x="177" y="48"/>
                    <a:pt x="177" y="48"/>
                  </a:cubicBezTo>
                  <a:cubicBezTo>
                    <a:pt x="177" y="49"/>
                    <a:pt x="177" y="49"/>
                    <a:pt x="177" y="50"/>
                  </a:cubicBezTo>
                  <a:cubicBezTo>
                    <a:pt x="176" y="50"/>
                    <a:pt x="176" y="50"/>
                    <a:pt x="175" y="50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8"/>
                    <a:pt x="175" y="47"/>
                    <a:pt x="175" y="47"/>
                  </a:cubicBezTo>
                  <a:cubicBezTo>
                    <a:pt x="175" y="46"/>
                    <a:pt x="175" y="46"/>
                    <a:pt x="175" y="45"/>
                  </a:cubicBezTo>
                  <a:cubicBezTo>
                    <a:pt x="176" y="45"/>
                    <a:pt x="176" y="45"/>
                    <a:pt x="177" y="45"/>
                  </a:cubicBezTo>
                  <a:cubicBezTo>
                    <a:pt x="177" y="44"/>
                    <a:pt x="177" y="44"/>
                    <a:pt x="177" y="43"/>
                  </a:cubicBezTo>
                  <a:cubicBezTo>
                    <a:pt x="177" y="43"/>
                    <a:pt x="177" y="42"/>
                    <a:pt x="177" y="42"/>
                  </a:cubicBezTo>
                  <a:cubicBezTo>
                    <a:pt x="177" y="41"/>
                    <a:pt x="177" y="41"/>
                    <a:pt x="177" y="40"/>
                  </a:cubicBezTo>
                  <a:cubicBezTo>
                    <a:pt x="177" y="40"/>
                    <a:pt x="178" y="40"/>
                    <a:pt x="178" y="40"/>
                  </a:cubicBezTo>
                  <a:cubicBezTo>
                    <a:pt x="178" y="41"/>
                    <a:pt x="178" y="41"/>
                    <a:pt x="178" y="42"/>
                  </a:cubicBezTo>
                  <a:moveTo>
                    <a:pt x="186" y="24"/>
                  </a:moveTo>
                  <a:cubicBezTo>
                    <a:pt x="185" y="24"/>
                    <a:pt x="185" y="24"/>
                    <a:pt x="184" y="24"/>
                  </a:cubicBezTo>
                  <a:cubicBezTo>
                    <a:pt x="184" y="24"/>
                    <a:pt x="183" y="24"/>
                    <a:pt x="183" y="24"/>
                  </a:cubicBezTo>
                  <a:cubicBezTo>
                    <a:pt x="183" y="24"/>
                    <a:pt x="183" y="23"/>
                    <a:pt x="183" y="23"/>
                  </a:cubicBezTo>
                  <a:cubicBezTo>
                    <a:pt x="182" y="23"/>
                    <a:pt x="182" y="23"/>
                    <a:pt x="181" y="23"/>
                  </a:cubicBezTo>
                  <a:cubicBezTo>
                    <a:pt x="181" y="22"/>
                    <a:pt x="181" y="21"/>
                    <a:pt x="181" y="21"/>
                  </a:cubicBezTo>
                  <a:cubicBezTo>
                    <a:pt x="182" y="21"/>
                    <a:pt x="182" y="21"/>
                    <a:pt x="183" y="21"/>
                  </a:cubicBezTo>
                  <a:cubicBezTo>
                    <a:pt x="183" y="21"/>
                    <a:pt x="183" y="22"/>
                    <a:pt x="183" y="23"/>
                  </a:cubicBezTo>
                  <a:cubicBezTo>
                    <a:pt x="183" y="23"/>
                    <a:pt x="184" y="23"/>
                    <a:pt x="184" y="23"/>
                  </a:cubicBezTo>
                  <a:cubicBezTo>
                    <a:pt x="185" y="23"/>
                    <a:pt x="185" y="23"/>
                    <a:pt x="186" y="23"/>
                  </a:cubicBezTo>
                  <a:cubicBezTo>
                    <a:pt x="186" y="23"/>
                    <a:pt x="186" y="24"/>
                    <a:pt x="186" y="24"/>
                  </a:cubicBezTo>
                  <a:moveTo>
                    <a:pt x="222" y="200"/>
                  </a:moveTo>
                  <a:cubicBezTo>
                    <a:pt x="222" y="200"/>
                    <a:pt x="222" y="200"/>
                    <a:pt x="222" y="200"/>
                  </a:cubicBezTo>
                  <a:cubicBezTo>
                    <a:pt x="222" y="200"/>
                    <a:pt x="222" y="200"/>
                    <a:pt x="222" y="200"/>
                  </a:cubicBezTo>
                  <a:cubicBezTo>
                    <a:pt x="222" y="200"/>
                    <a:pt x="222" y="200"/>
                    <a:pt x="222" y="200"/>
                  </a:cubicBezTo>
                  <a:cubicBezTo>
                    <a:pt x="221" y="200"/>
                    <a:pt x="221" y="200"/>
                    <a:pt x="221" y="200"/>
                  </a:cubicBezTo>
                  <a:cubicBezTo>
                    <a:pt x="222" y="200"/>
                    <a:pt x="222" y="200"/>
                    <a:pt x="222" y="200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9" name="Freeform 41106"/>
            <p:cNvSpPr>
              <a:spLocks/>
            </p:cNvSpPr>
            <p:nvPr/>
          </p:nvSpPr>
          <p:spPr bwMode="auto">
            <a:xfrm>
              <a:off x="4246" y="1383"/>
              <a:ext cx="34" cy="62"/>
            </a:xfrm>
            <a:custGeom>
              <a:avLst/>
              <a:gdLst>
                <a:gd name="T0" fmla="*/ 32 w 20"/>
                <a:gd name="T1" fmla="*/ 7 h 36"/>
                <a:gd name="T2" fmla="*/ 32 w 20"/>
                <a:gd name="T3" fmla="*/ 0 h 36"/>
                <a:gd name="T4" fmla="*/ 26 w 20"/>
                <a:gd name="T5" fmla="*/ 0 h 36"/>
                <a:gd name="T6" fmla="*/ 24 w 20"/>
                <a:gd name="T7" fmla="*/ 3 h 36"/>
                <a:gd name="T8" fmla="*/ 20 w 20"/>
                <a:gd name="T9" fmla="*/ 7 h 36"/>
                <a:gd name="T10" fmla="*/ 19 w 20"/>
                <a:gd name="T11" fmla="*/ 9 h 36"/>
                <a:gd name="T12" fmla="*/ 19 w 20"/>
                <a:gd name="T13" fmla="*/ 16 h 36"/>
                <a:gd name="T14" fmla="*/ 12 w 20"/>
                <a:gd name="T15" fmla="*/ 16 h 36"/>
                <a:gd name="T16" fmla="*/ 10 w 20"/>
                <a:gd name="T17" fmla="*/ 17 h 36"/>
                <a:gd name="T18" fmla="*/ 7 w 20"/>
                <a:gd name="T19" fmla="*/ 21 h 36"/>
                <a:gd name="T20" fmla="*/ 5 w 20"/>
                <a:gd name="T21" fmla="*/ 22 h 36"/>
                <a:gd name="T22" fmla="*/ 2 w 20"/>
                <a:gd name="T23" fmla="*/ 26 h 36"/>
                <a:gd name="T24" fmla="*/ 5 w 20"/>
                <a:gd name="T25" fmla="*/ 28 h 36"/>
                <a:gd name="T26" fmla="*/ 5 w 20"/>
                <a:gd name="T27" fmla="*/ 34 h 36"/>
                <a:gd name="T28" fmla="*/ 5 w 20"/>
                <a:gd name="T29" fmla="*/ 40 h 36"/>
                <a:gd name="T30" fmla="*/ 2 w 20"/>
                <a:gd name="T31" fmla="*/ 43 h 36"/>
                <a:gd name="T32" fmla="*/ 0 w 20"/>
                <a:gd name="T33" fmla="*/ 45 h 36"/>
                <a:gd name="T34" fmla="*/ 0 w 20"/>
                <a:gd name="T35" fmla="*/ 50 h 36"/>
                <a:gd name="T36" fmla="*/ 0 w 20"/>
                <a:gd name="T37" fmla="*/ 57 h 36"/>
                <a:gd name="T38" fmla="*/ 2 w 20"/>
                <a:gd name="T39" fmla="*/ 59 h 36"/>
                <a:gd name="T40" fmla="*/ 5 w 20"/>
                <a:gd name="T41" fmla="*/ 62 h 36"/>
                <a:gd name="T42" fmla="*/ 10 w 20"/>
                <a:gd name="T43" fmla="*/ 62 h 36"/>
                <a:gd name="T44" fmla="*/ 15 w 20"/>
                <a:gd name="T45" fmla="*/ 62 h 36"/>
                <a:gd name="T46" fmla="*/ 15 w 20"/>
                <a:gd name="T47" fmla="*/ 57 h 36"/>
                <a:gd name="T48" fmla="*/ 19 w 20"/>
                <a:gd name="T49" fmla="*/ 53 h 36"/>
                <a:gd name="T50" fmla="*/ 20 w 20"/>
                <a:gd name="T51" fmla="*/ 50 h 36"/>
                <a:gd name="T52" fmla="*/ 20 w 20"/>
                <a:gd name="T53" fmla="*/ 48 h 36"/>
                <a:gd name="T54" fmla="*/ 24 w 20"/>
                <a:gd name="T55" fmla="*/ 45 h 36"/>
                <a:gd name="T56" fmla="*/ 24 w 20"/>
                <a:gd name="T57" fmla="*/ 40 h 36"/>
                <a:gd name="T58" fmla="*/ 26 w 20"/>
                <a:gd name="T59" fmla="*/ 36 h 36"/>
                <a:gd name="T60" fmla="*/ 26 w 20"/>
                <a:gd name="T61" fmla="*/ 31 h 36"/>
                <a:gd name="T62" fmla="*/ 29 w 20"/>
                <a:gd name="T63" fmla="*/ 28 h 36"/>
                <a:gd name="T64" fmla="*/ 29 w 20"/>
                <a:gd name="T65" fmla="*/ 22 h 36"/>
                <a:gd name="T66" fmla="*/ 32 w 20"/>
                <a:gd name="T67" fmla="*/ 21 h 36"/>
                <a:gd name="T68" fmla="*/ 34 w 20"/>
                <a:gd name="T69" fmla="*/ 17 h 36"/>
                <a:gd name="T70" fmla="*/ 34 w 20"/>
                <a:gd name="T71" fmla="*/ 12 h 36"/>
                <a:gd name="T72" fmla="*/ 32 w 20"/>
                <a:gd name="T73" fmla="*/ 9 h 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" h="36">
                  <a:moveTo>
                    <a:pt x="19" y="5"/>
                  </a:moveTo>
                  <a:cubicBezTo>
                    <a:pt x="19" y="5"/>
                    <a:pt x="19" y="4"/>
                    <a:pt x="19" y="4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1"/>
                    <a:pt x="14" y="1"/>
                    <a:pt x="14" y="2"/>
                  </a:cubicBezTo>
                  <a:cubicBezTo>
                    <a:pt x="14" y="2"/>
                    <a:pt x="14" y="3"/>
                    <a:pt x="14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0" y="9"/>
                    <a:pt x="10" y="9"/>
                    <a:pt x="9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1"/>
                    <a:pt x="4" y="11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3" y="19"/>
                    <a:pt x="3" y="19"/>
                    <a:pt x="3" y="20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2" y="23"/>
                    <a:pt x="2" y="23"/>
                    <a:pt x="1" y="23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1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1" y="35"/>
                    <a:pt x="1" y="35"/>
                    <a:pt x="1" y="36"/>
                  </a:cubicBezTo>
                  <a:cubicBezTo>
                    <a:pt x="2" y="36"/>
                    <a:pt x="2" y="36"/>
                    <a:pt x="3" y="36"/>
                  </a:cubicBezTo>
                  <a:cubicBezTo>
                    <a:pt x="3" y="36"/>
                    <a:pt x="4" y="36"/>
                    <a:pt x="4" y="36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9" y="35"/>
                    <a:pt x="9" y="35"/>
                    <a:pt x="9" y="34"/>
                  </a:cubicBezTo>
                  <a:cubicBezTo>
                    <a:pt x="9" y="34"/>
                    <a:pt x="9" y="33"/>
                    <a:pt x="9" y="33"/>
                  </a:cubicBezTo>
                  <a:cubicBezTo>
                    <a:pt x="10" y="33"/>
                    <a:pt x="10" y="33"/>
                    <a:pt x="11" y="33"/>
                  </a:cubicBezTo>
                  <a:cubicBezTo>
                    <a:pt x="11" y="32"/>
                    <a:pt x="11" y="32"/>
                    <a:pt x="11" y="31"/>
                  </a:cubicBezTo>
                  <a:cubicBezTo>
                    <a:pt x="11" y="30"/>
                    <a:pt x="11" y="30"/>
                    <a:pt x="11" y="29"/>
                  </a:cubicBezTo>
                  <a:cubicBezTo>
                    <a:pt x="11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4" y="24"/>
                    <a:pt x="14" y="24"/>
                    <a:pt x="14" y="23"/>
                  </a:cubicBezTo>
                  <a:cubicBezTo>
                    <a:pt x="14" y="22"/>
                    <a:pt x="14" y="22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1"/>
                    <a:pt x="15" y="20"/>
                    <a:pt x="15" y="20"/>
                  </a:cubicBezTo>
                  <a:cubicBezTo>
                    <a:pt x="15" y="19"/>
                    <a:pt x="15" y="19"/>
                    <a:pt x="15" y="18"/>
                  </a:cubicBezTo>
                  <a:cubicBezTo>
                    <a:pt x="16" y="18"/>
                    <a:pt x="16" y="18"/>
                    <a:pt x="17" y="18"/>
                  </a:cubicBezTo>
                  <a:cubicBezTo>
                    <a:pt x="17" y="18"/>
                    <a:pt x="17" y="17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4"/>
                    <a:pt x="17" y="14"/>
                    <a:pt x="17" y="13"/>
                  </a:cubicBezTo>
                  <a:cubicBezTo>
                    <a:pt x="17" y="13"/>
                    <a:pt x="17" y="12"/>
                    <a:pt x="17" y="12"/>
                  </a:cubicBezTo>
                  <a:cubicBezTo>
                    <a:pt x="17" y="12"/>
                    <a:pt x="18" y="12"/>
                    <a:pt x="19" y="12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6"/>
                    <a:pt x="19" y="6"/>
                    <a:pt x="19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0" name="Freeform 41107"/>
            <p:cNvSpPr>
              <a:spLocks/>
            </p:cNvSpPr>
            <p:nvPr/>
          </p:nvSpPr>
          <p:spPr bwMode="auto">
            <a:xfrm>
              <a:off x="4303" y="1423"/>
              <a:ext cx="2" cy="3"/>
            </a:xfrm>
            <a:custGeom>
              <a:avLst/>
              <a:gdLst>
                <a:gd name="T0" fmla="*/ 0 w 1"/>
                <a:gd name="T1" fmla="*/ 3 h 2"/>
                <a:gd name="T2" fmla="*/ 2 w 1"/>
                <a:gd name="T3" fmla="*/ 3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1" name="Freeform 41108"/>
            <p:cNvSpPr>
              <a:spLocks/>
            </p:cNvSpPr>
            <p:nvPr/>
          </p:nvSpPr>
          <p:spPr bwMode="auto">
            <a:xfrm>
              <a:off x="4291" y="1426"/>
              <a:ext cx="5" cy="5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0 w 3"/>
                <a:gd name="T5" fmla="*/ 5 h 3"/>
                <a:gd name="T6" fmla="*/ 3 w 3"/>
                <a:gd name="T7" fmla="*/ 5 h 3"/>
                <a:gd name="T8" fmla="*/ 5 w 3"/>
                <a:gd name="T9" fmla="*/ 5 h 3"/>
                <a:gd name="T10" fmla="*/ 5 w 3"/>
                <a:gd name="T11" fmla="*/ 2 h 3"/>
                <a:gd name="T12" fmla="*/ 5 w 3"/>
                <a:gd name="T13" fmla="*/ 0 h 3"/>
                <a:gd name="T14" fmla="*/ 3 w 3"/>
                <a:gd name="T15" fmla="*/ 0 h 3"/>
                <a:gd name="T16" fmla="*/ 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2" name="Freeform 41117"/>
            <p:cNvSpPr>
              <a:spLocks noEditPoints="1"/>
            </p:cNvSpPr>
            <p:nvPr/>
          </p:nvSpPr>
          <p:spPr bwMode="auto">
            <a:xfrm>
              <a:off x="3885" y="1057"/>
              <a:ext cx="176" cy="47"/>
            </a:xfrm>
            <a:custGeom>
              <a:avLst/>
              <a:gdLst>
                <a:gd name="T0" fmla="*/ 159 w 101"/>
                <a:gd name="T1" fmla="*/ 0 h 27"/>
                <a:gd name="T2" fmla="*/ 0 w 101"/>
                <a:gd name="T3" fmla="*/ 0 h 27"/>
                <a:gd name="T4" fmla="*/ 0 w 101"/>
                <a:gd name="T5" fmla="*/ 47 h 27"/>
                <a:gd name="T6" fmla="*/ 167 w 101"/>
                <a:gd name="T7" fmla="*/ 47 h 27"/>
                <a:gd name="T8" fmla="*/ 167 w 101"/>
                <a:gd name="T9" fmla="*/ 45 h 27"/>
                <a:gd name="T10" fmla="*/ 167 w 101"/>
                <a:gd name="T11" fmla="*/ 42 h 27"/>
                <a:gd name="T12" fmla="*/ 169 w 101"/>
                <a:gd name="T13" fmla="*/ 42 h 27"/>
                <a:gd name="T14" fmla="*/ 173 w 101"/>
                <a:gd name="T15" fmla="*/ 42 h 27"/>
                <a:gd name="T16" fmla="*/ 174 w 101"/>
                <a:gd name="T17" fmla="*/ 42 h 27"/>
                <a:gd name="T18" fmla="*/ 174 w 101"/>
                <a:gd name="T19" fmla="*/ 40 h 27"/>
                <a:gd name="T20" fmla="*/ 176 w 101"/>
                <a:gd name="T21" fmla="*/ 40 h 27"/>
                <a:gd name="T22" fmla="*/ 176 w 101"/>
                <a:gd name="T23" fmla="*/ 35 h 27"/>
                <a:gd name="T24" fmla="*/ 174 w 101"/>
                <a:gd name="T25" fmla="*/ 35 h 27"/>
                <a:gd name="T26" fmla="*/ 174 w 101"/>
                <a:gd name="T27" fmla="*/ 37 h 27"/>
                <a:gd name="T28" fmla="*/ 173 w 101"/>
                <a:gd name="T29" fmla="*/ 37 h 27"/>
                <a:gd name="T30" fmla="*/ 169 w 101"/>
                <a:gd name="T31" fmla="*/ 37 h 27"/>
                <a:gd name="T32" fmla="*/ 169 w 101"/>
                <a:gd name="T33" fmla="*/ 40 h 27"/>
                <a:gd name="T34" fmla="*/ 164 w 101"/>
                <a:gd name="T35" fmla="*/ 40 h 27"/>
                <a:gd name="T36" fmla="*/ 160 w 101"/>
                <a:gd name="T37" fmla="*/ 40 h 27"/>
                <a:gd name="T38" fmla="*/ 160 w 101"/>
                <a:gd name="T39" fmla="*/ 37 h 27"/>
                <a:gd name="T40" fmla="*/ 160 w 101"/>
                <a:gd name="T41" fmla="*/ 35 h 27"/>
                <a:gd name="T42" fmla="*/ 164 w 101"/>
                <a:gd name="T43" fmla="*/ 35 h 27"/>
                <a:gd name="T44" fmla="*/ 164 w 101"/>
                <a:gd name="T45" fmla="*/ 31 h 27"/>
                <a:gd name="T46" fmla="*/ 164 w 101"/>
                <a:gd name="T47" fmla="*/ 28 h 27"/>
                <a:gd name="T48" fmla="*/ 160 w 101"/>
                <a:gd name="T49" fmla="*/ 28 h 27"/>
                <a:gd name="T50" fmla="*/ 160 w 101"/>
                <a:gd name="T51" fmla="*/ 26 h 27"/>
                <a:gd name="T52" fmla="*/ 160 w 101"/>
                <a:gd name="T53" fmla="*/ 26 h 27"/>
                <a:gd name="T54" fmla="*/ 160 w 101"/>
                <a:gd name="T55" fmla="*/ 26 h 27"/>
                <a:gd name="T56" fmla="*/ 159 w 101"/>
                <a:gd name="T57" fmla="*/ 26 h 27"/>
                <a:gd name="T58" fmla="*/ 159 w 101"/>
                <a:gd name="T59" fmla="*/ 28 h 27"/>
                <a:gd name="T60" fmla="*/ 155 w 101"/>
                <a:gd name="T61" fmla="*/ 28 h 27"/>
                <a:gd name="T62" fmla="*/ 153 w 101"/>
                <a:gd name="T63" fmla="*/ 28 h 27"/>
                <a:gd name="T64" fmla="*/ 150 w 101"/>
                <a:gd name="T65" fmla="*/ 28 h 27"/>
                <a:gd name="T66" fmla="*/ 148 w 101"/>
                <a:gd name="T67" fmla="*/ 28 h 27"/>
                <a:gd name="T68" fmla="*/ 145 w 101"/>
                <a:gd name="T69" fmla="*/ 28 h 27"/>
                <a:gd name="T70" fmla="*/ 143 w 101"/>
                <a:gd name="T71" fmla="*/ 28 h 27"/>
                <a:gd name="T72" fmla="*/ 143 w 101"/>
                <a:gd name="T73" fmla="*/ 26 h 27"/>
                <a:gd name="T74" fmla="*/ 143 w 101"/>
                <a:gd name="T75" fmla="*/ 23 h 27"/>
                <a:gd name="T76" fmla="*/ 145 w 101"/>
                <a:gd name="T77" fmla="*/ 23 h 27"/>
                <a:gd name="T78" fmla="*/ 145 w 101"/>
                <a:gd name="T79" fmla="*/ 21 h 27"/>
                <a:gd name="T80" fmla="*/ 145 w 101"/>
                <a:gd name="T81" fmla="*/ 17 h 27"/>
                <a:gd name="T82" fmla="*/ 145 w 101"/>
                <a:gd name="T83" fmla="*/ 14 h 27"/>
                <a:gd name="T84" fmla="*/ 145 w 101"/>
                <a:gd name="T85" fmla="*/ 12 h 27"/>
                <a:gd name="T86" fmla="*/ 148 w 101"/>
                <a:gd name="T87" fmla="*/ 12 h 27"/>
                <a:gd name="T88" fmla="*/ 150 w 101"/>
                <a:gd name="T89" fmla="*/ 12 h 27"/>
                <a:gd name="T90" fmla="*/ 150 w 101"/>
                <a:gd name="T91" fmla="*/ 9 h 27"/>
                <a:gd name="T92" fmla="*/ 153 w 101"/>
                <a:gd name="T93" fmla="*/ 9 h 27"/>
                <a:gd name="T94" fmla="*/ 153 w 101"/>
                <a:gd name="T95" fmla="*/ 7 h 27"/>
                <a:gd name="T96" fmla="*/ 155 w 101"/>
                <a:gd name="T97" fmla="*/ 7 h 27"/>
                <a:gd name="T98" fmla="*/ 159 w 101"/>
                <a:gd name="T99" fmla="*/ 7 h 27"/>
                <a:gd name="T100" fmla="*/ 160 w 101"/>
                <a:gd name="T101" fmla="*/ 7 h 27"/>
                <a:gd name="T102" fmla="*/ 160 w 101"/>
                <a:gd name="T103" fmla="*/ 3 h 27"/>
                <a:gd name="T104" fmla="*/ 159 w 101"/>
                <a:gd name="T105" fmla="*/ 3 h 27"/>
                <a:gd name="T106" fmla="*/ 159 w 101"/>
                <a:gd name="T107" fmla="*/ 0 h 27"/>
                <a:gd name="T108" fmla="*/ 176 w 101"/>
                <a:gd name="T109" fmla="*/ 0 h 27"/>
                <a:gd name="T110" fmla="*/ 174 w 101"/>
                <a:gd name="T111" fmla="*/ 0 h 27"/>
                <a:gd name="T112" fmla="*/ 174 w 101"/>
                <a:gd name="T113" fmla="*/ 3 h 27"/>
                <a:gd name="T114" fmla="*/ 176 w 101"/>
                <a:gd name="T115" fmla="*/ 3 h 27"/>
                <a:gd name="T116" fmla="*/ 176 w 101"/>
                <a:gd name="T117" fmla="*/ 0 h 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1" h="27">
                  <a:moveTo>
                    <a:pt x="9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7"/>
                    <a:pt x="96" y="26"/>
                  </a:cubicBezTo>
                  <a:cubicBezTo>
                    <a:pt x="96" y="26"/>
                    <a:pt x="96" y="25"/>
                    <a:pt x="96" y="24"/>
                  </a:cubicBezTo>
                  <a:cubicBezTo>
                    <a:pt x="96" y="24"/>
                    <a:pt x="97" y="24"/>
                    <a:pt x="97" y="24"/>
                  </a:cubicBezTo>
                  <a:cubicBezTo>
                    <a:pt x="98" y="24"/>
                    <a:pt x="98" y="24"/>
                    <a:pt x="99" y="24"/>
                  </a:cubicBezTo>
                  <a:cubicBezTo>
                    <a:pt x="99" y="24"/>
                    <a:pt x="100" y="24"/>
                    <a:pt x="100" y="24"/>
                  </a:cubicBezTo>
                  <a:cubicBezTo>
                    <a:pt x="100" y="24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0" y="20"/>
                  </a:cubicBezTo>
                  <a:cubicBezTo>
                    <a:pt x="100" y="20"/>
                    <a:pt x="100" y="21"/>
                    <a:pt x="100" y="21"/>
                  </a:cubicBezTo>
                  <a:cubicBezTo>
                    <a:pt x="100" y="21"/>
                    <a:pt x="99" y="21"/>
                    <a:pt x="99" y="21"/>
                  </a:cubicBezTo>
                  <a:cubicBezTo>
                    <a:pt x="98" y="21"/>
                    <a:pt x="98" y="21"/>
                    <a:pt x="97" y="21"/>
                  </a:cubicBezTo>
                  <a:cubicBezTo>
                    <a:pt x="97" y="22"/>
                    <a:pt x="97" y="22"/>
                    <a:pt x="97" y="23"/>
                  </a:cubicBezTo>
                  <a:cubicBezTo>
                    <a:pt x="96" y="23"/>
                    <a:pt x="95" y="23"/>
                    <a:pt x="94" y="23"/>
                  </a:cubicBezTo>
                  <a:cubicBezTo>
                    <a:pt x="94" y="23"/>
                    <a:pt x="93" y="23"/>
                    <a:pt x="92" y="23"/>
                  </a:cubicBezTo>
                  <a:cubicBezTo>
                    <a:pt x="92" y="22"/>
                    <a:pt x="92" y="22"/>
                    <a:pt x="92" y="21"/>
                  </a:cubicBezTo>
                  <a:cubicBezTo>
                    <a:pt x="92" y="21"/>
                    <a:pt x="92" y="20"/>
                    <a:pt x="92" y="20"/>
                  </a:cubicBezTo>
                  <a:cubicBezTo>
                    <a:pt x="93" y="20"/>
                    <a:pt x="94" y="20"/>
                    <a:pt x="94" y="20"/>
                  </a:cubicBezTo>
                  <a:cubicBezTo>
                    <a:pt x="94" y="19"/>
                    <a:pt x="94" y="19"/>
                    <a:pt x="94" y="18"/>
                  </a:cubicBezTo>
                  <a:cubicBezTo>
                    <a:pt x="94" y="18"/>
                    <a:pt x="94" y="17"/>
                    <a:pt x="94" y="16"/>
                  </a:cubicBezTo>
                  <a:cubicBezTo>
                    <a:pt x="94" y="16"/>
                    <a:pt x="93" y="16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5"/>
                    <a:pt x="91" y="15"/>
                    <a:pt x="91" y="15"/>
                  </a:cubicBezTo>
                  <a:cubicBezTo>
                    <a:pt x="91" y="15"/>
                    <a:pt x="91" y="16"/>
                    <a:pt x="91" y="16"/>
                  </a:cubicBezTo>
                  <a:cubicBezTo>
                    <a:pt x="90" y="16"/>
                    <a:pt x="90" y="16"/>
                    <a:pt x="89" y="16"/>
                  </a:cubicBezTo>
                  <a:cubicBezTo>
                    <a:pt x="89" y="16"/>
                    <a:pt x="88" y="16"/>
                    <a:pt x="88" y="16"/>
                  </a:cubicBezTo>
                  <a:cubicBezTo>
                    <a:pt x="87" y="16"/>
                    <a:pt x="87" y="16"/>
                    <a:pt x="86" y="16"/>
                  </a:cubicBezTo>
                  <a:cubicBezTo>
                    <a:pt x="86" y="16"/>
                    <a:pt x="85" y="16"/>
                    <a:pt x="85" y="16"/>
                  </a:cubicBezTo>
                  <a:cubicBezTo>
                    <a:pt x="84" y="16"/>
                    <a:pt x="84" y="16"/>
                    <a:pt x="83" y="16"/>
                  </a:cubicBezTo>
                  <a:cubicBezTo>
                    <a:pt x="83" y="16"/>
                    <a:pt x="82" y="16"/>
                    <a:pt x="82" y="16"/>
                  </a:cubicBezTo>
                  <a:cubicBezTo>
                    <a:pt x="82" y="16"/>
                    <a:pt x="82" y="15"/>
                    <a:pt x="82" y="15"/>
                  </a:cubicBezTo>
                  <a:cubicBezTo>
                    <a:pt x="82" y="14"/>
                    <a:pt x="82" y="14"/>
                    <a:pt x="82" y="13"/>
                  </a:cubicBezTo>
                  <a:cubicBezTo>
                    <a:pt x="82" y="13"/>
                    <a:pt x="83" y="13"/>
                    <a:pt x="83" y="13"/>
                  </a:cubicBezTo>
                  <a:cubicBezTo>
                    <a:pt x="83" y="13"/>
                    <a:pt x="83" y="12"/>
                    <a:pt x="83" y="12"/>
                  </a:cubicBezTo>
                  <a:cubicBezTo>
                    <a:pt x="83" y="11"/>
                    <a:pt x="83" y="10"/>
                    <a:pt x="83" y="10"/>
                  </a:cubicBezTo>
                  <a:cubicBezTo>
                    <a:pt x="83" y="9"/>
                    <a:pt x="83" y="9"/>
                    <a:pt x="83" y="8"/>
                  </a:cubicBezTo>
                  <a:cubicBezTo>
                    <a:pt x="83" y="8"/>
                    <a:pt x="83" y="7"/>
                    <a:pt x="83" y="7"/>
                  </a:cubicBezTo>
                  <a:cubicBezTo>
                    <a:pt x="84" y="7"/>
                    <a:pt x="84" y="7"/>
                    <a:pt x="85" y="7"/>
                  </a:cubicBezTo>
                  <a:cubicBezTo>
                    <a:pt x="85" y="7"/>
                    <a:pt x="86" y="7"/>
                    <a:pt x="86" y="7"/>
                  </a:cubicBezTo>
                  <a:cubicBezTo>
                    <a:pt x="86" y="6"/>
                    <a:pt x="86" y="6"/>
                    <a:pt x="86" y="5"/>
                  </a:cubicBezTo>
                  <a:cubicBezTo>
                    <a:pt x="87" y="5"/>
                    <a:pt x="87" y="5"/>
                    <a:pt x="88" y="5"/>
                  </a:cubicBezTo>
                  <a:cubicBezTo>
                    <a:pt x="88" y="5"/>
                    <a:pt x="88" y="4"/>
                    <a:pt x="88" y="4"/>
                  </a:cubicBezTo>
                  <a:cubicBezTo>
                    <a:pt x="88" y="4"/>
                    <a:pt x="89" y="4"/>
                    <a:pt x="89" y="4"/>
                  </a:cubicBezTo>
                  <a:cubicBezTo>
                    <a:pt x="90" y="4"/>
                    <a:pt x="90" y="4"/>
                    <a:pt x="91" y="4"/>
                  </a:cubicBezTo>
                  <a:cubicBezTo>
                    <a:pt x="91" y="4"/>
                    <a:pt x="92" y="4"/>
                    <a:pt x="92" y="4"/>
                  </a:cubicBezTo>
                  <a:cubicBezTo>
                    <a:pt x="92" y="3"/>
                    <a:pt x="92" y="2"/>
                    <a:pt x="92" y="2"/>
                  </a:cubicBezTo>
                  <a:cubicBezTo>
                    <a:pt x="92" y="2"/>
                    <a:pt x="91" y="2"/>
                    <a:pt x="91" y="2"/>
                  </a:cubicBezTo>
                  <a:cubicBezTo>
                    <a:pt x="91" y="1"/>
                    <a:pt x="91" y="1"/>
                    <a:pt x="91" y="0"/>
                  </a:cubicBezTo>
                  <a:moveTo>
                    <a:pt x="101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1"/>
                    <a:pt x="100" y="1"/>
                    <a:pt x="100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3" name="Freeform 41118"/>
            <p:cNvSpPr>
              <a:spLocks/>
            </p:cNvSpPr>
            <p:nvPr/>
          </p:nvSpPr>
          <p:spPr bwMode="auto">
            <a:xfrm>
              <a:off x="4045" y="1069"/>
              <a:ext cx="9" cy="14"/>
            </a:xfrm>
            <a:custGeom>
              <a:avLst/>
              <a:gdLst>
                <a:gd name="T0" fmla="*/ 7 w 5"/>
                <a:gd name="T1" fmla="*/ 0 h 8"/>
                <a:gd name="T2" fmla="*/ 4 w 5"/>
                <a:gd name="T3" fmla="*/ 0 h 8"/>
                <a:gd name="T4" fmla="*/ 4 w 5"/>
                <a:gd name="T5" fmla="*/ 2 h 8"/>
                <a:gd name="T6" fmla="*/ 4 w 5"/>
                <a:gd name="T7" fmla="*/ 2 h 8"/>
                <a:gd name="T8" fmla="*/ 4 w 5"/>
                <a:gd name="T9" fmla="*/ 2 h 8"/>
                <a:gd name="T10" fmla="*/ 0 w 5"/>
                <a:gd name="T11" fmla="*/ 2 h 8"/>
                <a:gd name="T12" fmla="*/ 0 w 5"/>
                <a:gd name="T13" fmla="*/ 5 h 8"/>
                <a:gd name="T14" fmla="*/ 0 w 5"/>
                <a:gd name="T15" fmla="*/ 9 h 8"/>
                <a:gd name="T16" fmla="*/ 0 w 5"/>
                <a:gd name="T17" fmla="*/ 11 h 8"/>
                <a:gd name="T18" fmla="*/ 0 w 5"/>
                <a:gd name="T19" fmla="*/ 14 h 8"/>
                <a:gd name="T20" fmla="*/ 0 w 5"/>
                <a:gd name="T21" fmla="*/ 14 h 8"/>
                <a:gd name="T22" fmla="*/ 0 w 5"/>
                <a:gd name="T23" fmla="*/ 14 h 8"/>
                <a:gd name="T24" fmla="*/ 0 w 5"/>
                <a:gd name="T25" fmla="*/ 14 h 8"/>
                <a:gd name="T26" fmla="*/ 0 w 5"/>
                <a:gd name="T27" fmla="*/ 14 h 8"/>
                <a:gd name="T28" fmla="*/ 4 w 5"/>
                <a:gd name="T29" fmla="*/ 14 h 8"/>
                <a:gd name="T30" fmla="*/ 4 w 5"/>
                <a:gd name="T31" fmla="*/ 11 h 8"/>
                <a:gd name="T32" fmla="*/ 4 w 5"/>
                <a:gd name="T33" fmla="*/ 9 h 8"/>
                <a:gd name="T34" fmla="*/ 4 w 5"/>
                <a:gd name="T35" fmla="*/ 5 h 8"/>
                <a:gd name="T36" fmla="*/ 4 w 5"/>
                <a:gd name="T37" fmla="*/ 5 h 8"/>
                <a:gd name="T38" fmla="*/ 4 w 5"/>
                <a:gd name="T39" fmla="*/ 5 h 8"/>
                <a:gd name="T40" fmla="*/ 7 w 5"/>
                <a:gd name="T41" fmla="*/ 5 h 8"/>
                <a:gd name="T42" fmla="*/ 9 w 5"/>
                <a:gd name="T43" fmla="*/ 5 h 8"/>
                <a:gd name="T44" fmla="*/ 9 w 5"/>
                <a:gd name="T45" fmla="*/ 2 h 8"/>
                <a:gd name="T46" fmla="*/ 7 w 5"/>
                <a:gd name="T47" fmla="*/ 2 h 8"/>
                <a:gd name="T48" fmla="*/ 7 w 5"/>
                <a:gd name="T49" fmla="*/ 0 h 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" h="8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4" name="Freeform 41119"/>
            <p:cNvSpPr>
              <a:spLocks noEditPoints="1"/>
            </p:cNvSpPr>
            <p:nvPr/>
          </p:nvSpPr>
          <p:spPr bwMode="auto">
            <a:xfrm>
              <a:off x="4028" y="1057"/>
              <a:ext cx="33" cy="47"/>
            </a:xfrm>
            <a:custGeom>
              <a:avLst/>
              <a:gdLst>
                <a:gd name="T0" fmla="*/ 31 w 19"/>
                <a:gd name="T1" fmla="*/ 40 h 27"/>
                <a:gd name="T2" fmla="*/ 30 w 19"/>
                <a:gd name="T3" fmla="*/ 42 h 27"/>
                <a:gd name="T4" fmla="*/ 24 w 19"/>
                <a:gd name="T5" fmla="*/ 42 h 27"/>
                <a:gd name="T6" fmla="*/ 24 w 19"/>
                <a:gd name="T7" fmla="*/ 47 h 27"/>
                <a:gd name="T8" fmla="*/ 33 w 19"/>
                <a:gd name="T9" fmla="*/ 40 h 27"/>
                <a:gd name="T10" fmla="*/ 16 w 19"/>
                <a:gd name="T11" fmla="*/ 0 h 27"/>
                <a:gd name="T12" fmla="*/ 17 w 19"/>
                <a:gd name="T13" fmla="*/ 3 h 27"/>
                <a:gd name="T14" fmla="*/ 16 w 19"/>
                <a:gd name="T15" fmla="*/ 7 h 27"/>
                <a:gd name="T16" fmla="*/ 10 w 19"/>
                <a:gd name="T17" fmla="*/ 7 h 27"/>
                <a:gd name="T18" fmla="*/ 7 w 19"/>
                <a:gd name="T19" fmla="*/ 9 h 27"/>
                <a:gd name="T20" fmla="*/ 5 w 19"/>
                <a:gd name="T21" fmla="*/ 12 h 27"/>
                <a:gd name="T22" fmla="*/ 2 w 19"/>
                <a:gd name="T23" fmla="*/ 14 h 27"/>
                <a:gd name="T24" fmla="*/ 2 w 19"/>
                <a:gd name="T25" fmla="*/ 21 h 27"/>
                <a:gd name="T26" fmla="*/ 0 w 19"/>
                <a:gd name="T27" fmla="*/ 23 h 27"/>
                <a:gd name="T28" fmla="*/ 0 w 19"/>
                <a:gd name="T29" fmla="*/ 28 h 27"/>
                <a:gd name="T30" fmla="*/ 5 w 19"/>
                <a:gd name="T31" fmla="*/ 28 h 27"/>
                <a:gd name="T32" fmla="*/ 10 w 19"/>
                <a:gd name="T33" fmla="*/ 28 h 27"/>
                <a:gd name="T34" fmla="*/ 16 w 19"/>
                <a:gd name="T35" fmla="*/ 28 h 27"/>
                <a:gd name="T36" fmla="*/ 17 w 19"/>
                <a:gd name="T37" fmla="*/ 26 h 27"/>
                <a:gd name="T38" fmla="*/ 17 w 19"/>
                <a:gd name="T39" fmla="*/ 23 h 27"/>
                <a:gd name="T40" fmla="*/ 17 w 19"/>
                <a:gd name="T41" fmla="*/ 17 h 27"/>
                <a:gd name="T42" fmla="*/ 17 w 19"/>
                <a:gd name="T43" fmla="*/ 14 h 27"/>
                <a:gd name="T44" fmla="*/ 21 w 19"/>
                <a:gd name="T45" fmla="*/ 14 h 27"/>
                <a:gd name="T46" fmla="*/ 21 w 19"/>
                <a:gd name="T47" fmla="*/ 12 h 27"/>
                <a:gd name="T48" fmla="*/ 24 w 19"/>
                <a:gd name="T49" fmla="*/ 14 h 27"/>
                <a:gd name="T50" fmla="*/ 26 w 19"/>
                <a:gd name="T51" fmla="*/ 17 h 27"/>
                <a:gd name="T52" fmla="*/ 24 w 19"/>
                <a:gd name="T53" fmla="*/ 17 h 27"/>
                <a:gd name="T54" fmla="*/ 21 w 19"/>
                <a:gd name="T55" fmla="*/ 17 h 27"/>
                <a:gd name="T56" fmla="*/ 21 w 19"/>
                <a:gd name="T57" fmla="*/ 23 h 27"/>
                <a:gd name="T58" fmla="*/ 21 w 19"/>
                <a:gd name="T59" fmla="*/ 26 h 27"/>
                <a:gd name="T60" fmla="*/ 17 w 19"/>
                <a:gd name="T61" fmla="*/ 26 h 27"/>
                <a:gd name="T62" fmla="*/ 21 w 19"/>
                <a:gd name="T63" fmla="*/ 28 h 27"/>
                <a:gd name="T64" fmla="*/ 21 w 19"/>
                <a:gd name="T65" fmla="*/ 35 h 27"/>
                <a:gd name="T66" fmla="*/ 17 w 19"/>
                <a:gd name="T67" fmla="*/ 37 h 27"/>
                <a:gd name="T68" fmla="*/ 21 w 19"/>
                <a:gd name="T69" fmla="*/ 40 h 27"/>
                <a:gd name="T70" fmla="*/ 26 w 19"/>
                <a:gd name="T71" fmla="*/ 37 h 27"/>
                <a:gd name="T72" fmla="*/ 31 w 19"/>
                <a:gd name="T73" fmla="*/ 37 h 27"/>
                <a:gd name="T74" fmla="*/ 33 w 19"/>
                <a:gd name="T75" fmla="*/ 35 h 27"/>
                <a:gd name="T76" fmla="*/ 31 w 19"/>
                <a:gd name="T77" fmla="*/ 3 h 2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" h="27">
                  <a:moveTo>
                    <a:pt x="19" y="23"/>
                  </a:moveTo>
                  <a:cubicBezTo>
                    <a:pt x="19" y="23"/>
                    <a:pt x="19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8" y="24"/>
                    <a:pt x="17" y="24"/>
                    <a:pt x="17" y="24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5" y="24"/>
                    <a:pt x="14" y="24"/>
                    <a:pt x="14" y="24"/>
                  </a:cubicBezTo>
                  <a:cubicBezTo>
                    <a:pt x="14" y="25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7" y="16"/>
                    <a:pt x="7" y="16"/>
                  </a:cubicBezTo>
                  <a:cubicBezTo>
                    <a:pt x="8" y="16"/>
                    <a:pt x="8" y="16"/>
                    <a:pt x="9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9"/>
                    <a:pt x="15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4" y="10"/>
                    <a:pt x="14" y="10"/>
                  </a:cubicBezTo>
                  <a:cubicBezTo>
                    <a:pt x="13" y="10"/>
                    <a:pt x="13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1"/>
                    <a:pt x="12" y="12"/>
                  </a:cubicBezTo>
                  <a:cubicBezTo>
                    <a:pt x="12" y="12"/>
                    <a:pt x="12" y="13"/>
                    <a:pt x="12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2" y="17"/>
                    <a:pt x="12" y="18"/>
                    <a:pt x="12" y="18"/>
                  </a:cubicBezTo>
                  <a:cubicBezTo>
                    <a:pt x="12" y="19"/>
                    <a:pt x="12" y="19"/>
                    <a:pt x="12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4" y="23"/>
                    <a:pt x="15" y="23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8" y="21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5" name="Freeform 41121"/>
            <p:cNvSpPr>
              <a:spLocks noEditPoints="1"/>
            </p:cNvSpPr>
            <p:nvPr/>
          </p:nvSpPr>
          <p:spPr bwMode="auto">
            <a:xfrm>
              <a:off x="3655" y="1057"/>
              <a:ext cx="129" cy="47"/>
            </a:xfrm>
            <a:custGeom>
              <a:avLst/>
              <a:gdLst>
                <a:gd name="T0" fmla="*/ 14 w 74"/>
                <a:gd name="T1" fmla="*/ 0 h 27"/>
                <a:gd name="T2" fmla="*/ 14 w 74"/>
                <a:gd name="T3" fmla="*/ 0 h 27"/>
                <a:gd name="T4" fmla="*/ 0 w 74"/>
                <a:gd name="T5" fmla="*/ 47 h 27"/>
                <a:gd name="T6" fmla="*/ 0 w 74"/>
                <a:gd name="T7" fmla="*/ 47 h 27"/>
                <a:gd name="T8" fmla="*/ 14 w 74"/>
                <a:gd name="T9" fmla="*/ 0 h 27"/>
                <a:gd name="T10" fmla="*/ 129 w 74"/>
                <a:gd name="T11" fmla="*/ 0 h 27"/>
                <a:gd name="T12" fmla="*/ 127 w 74"/>
                <a:gd name="T13" fmla="*/ 0 h 27"/>
                <a:gd name="T14" fmla="*/ 127 w 74"/>
                <a:gd name="T15" fmla="*/ 3 h 27"/>
                <a:gd name="T16" fmla="*/ 124 w 74"/>
                <a:gd name="T17" fmla="*/ 3 h 27"/>
                <a:gd name="T18" fmla="*/ 124 w 74"/>
                <a:gd name="T19" fmla="*/ 7 h 27"/>
                <a:gd name="T20" fmla="*/ 122 w 74"/>
                <a:gd name="T21" fmla="*/ 7 h 27"/>
                <a:gd name="T22" fmla="*/ 122 w 74"/>
                <a:gd name="T23" fmla="*/ 9 h 27"/>
                <a:gd name="T24" fmla="*/ 124 w 74"/>
                <a:gd name="T25" fmla="*/ 9 h 27"/>
                <a:gd name="T26" fmla="*/ 127 w 74"/>
                <a:gd name="T27" fmla="*/ 9 h 27"/>
                <a:gd name="T28" fmla="*/ 129 w 74"/>
                <a:gd name="T29" fmla="*/ 9 h 27"/>
                <a:gd name="T30" fmla="*/ 129 w 74"/>
                <a:gd name="T31" fmla="*/ 7 h 27"/>
                <a:gd name="T32" fmla="*/ 129 w 74"/>
                <a:gd name="T33" fmla="*/ 3 h 27"/>
                <a:gd name="T34" fmla="*/ 129 w 74"/>
                <a:gd name="T35" fmla="*/ 0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4" h="27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9"/>
                    <a:pt x="2" y="18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18"/>
                    <a:pt x="5" y="9"/>
                    <a:pt x="8" y="0"/>
                  </a:cubicBezTo>
                  <a:moveTo>
                    <a:pt x="74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"/>
                    <a:pt x="73" y="1"/>
                    <a:pt x="73" y="2"/>
                  </a:cubicBezTo>
                  <a:cubicBezTo>
                    <a:pt x="72" y="2"/>
                    <a:pt x="72" y="2"/>
                    <a:pt x="71" y="2"/>
                  </a:cubicBezTo>
                  <a:cubicBezTo>
                    <a:pt x="71" y="2"/>
                    <a:pt x="71" y="3"/>
                    <a:pt x="71" y="4"/>
                  </a:cubicBezTo>
                  <a:cubicBezTo>
                    <a:pt x="71" y="4"/>
                    <a:pt x="70" y="4"/>
                    <a:pt x="70" y="4"/>
                  </a:cubicBezTo>
                  <a:cubicBezTo>
                    <a:pt x="70" y="4"/>
                    <a:pt x="70" y="5"/>
                    <a:pt x="70" y="5"/>
                  </a:cubicBezTo>
                  <a:cubicBezTo>
                    <a:pt x="70" y="5"/>
                    <a:pt x="71" y="5"/>
                    <a:pt x="71" y="5"/>
                  </a:cubicBezTo>
                  <a:cubicBezTo>
                    <a:pt x="72" y="5"/>
                    <a:pt x="72" y="5"/>
                    <a:pt x="73" y="5"/>
                  </a:cubicBezTo>
                  <a:cubicBezTo>
                    <a:pt x="73" y="5"/>
                    <a:pt x="74" y="5"/>
                    <a:pt x="74" y="5"/>
                  </a:cubicBezTo>
                  <a:cubicBezTo>
                    <a:pt x="74" y="5"/>
                    <a:pt x="74" y="4"/>
                    <a:pt x="74" y="4"/>
                  </a:cubicBezTo>
                  <a:cubicBezTo>
                    <a:pt x="74" y="3"/>
                    <a:pt x="74" y="2"/>
                    <a:pt x="74" y="2"/>
                  </a:cubicBezTo>
                  <a:cubicBezTo>
                    <a:pt x="74" y="1"/>
                    <a:pt x="74" y="1"/>
                    <a:pt x="74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6" name="Freeform 41122"/>
            <p:cNvSpPr>
              <a:spLocks/>
            </p:cNvSpPr>
            <p:nvPr/>
          </p:nvSpPr>
          <p:spPr bwMode="auto">
            <a:xfrm>
              <a:off x="3655" y="1057"/>
              <a:ext cx="171" cy="47"/>
            </a:xfrm>
            <a:custGeom>
              <a:avLst/>
              <a:gdLst>
                <a:gd name="T0" fmla="*/ 171 w 98"/>
                <a:gd name="T1" fmla="*/ 0 h 27"/>
                <a:gd name="T2" fmla="*/ 129 w 98"/>
                <a:gd name="T3" fmla="*/ 0 h 27"/>
                <a:gd name="T4" fmla="*/ 129 w 98"/>
                <a:gd name="T5" fmla="*/ 3 h 27"/>
                <a:gd name="T6" fmla="*/ 129 w 98"/>
                <a:gd name="T7" fmla="*/ 7 h 27"/>
                <a:gd name="T8" fmla="*/ 129 w 98"/>
                <a:gd name="T9" fmla="*/ 9 h 27"/>
                <a:gd name="T10" fmla="*/ 127 w 98"/>
                <a:gd name="T11" fmla="*/ 9 h 27"/>
                <a:gd name="T12" fmla="*/ 124 w 98"/>
                <a:gd name="T13" fmla="*/ 9 h 27"/>
                <a:gd name="T14" fmla="*/ 122 w 98"/>
                <a:gd name="T15" fmla="*/ 9 h 27"/>
                <a:gd name="T16" fmla="*/ 122 w 98"/>
                <a:gd name="T17" fmla="*/ 7 h 27"/>
                <a:gd name="T18" fmla="*/ 124 w 98"/>
                <a:gd name="T19" fmla="*/ 7 h 27"/>
                <a:gd name="T20" fmla="*/ 124 w 98"/>
                <a:gd name="T21" fmla="*/ 3 h 27"/>
                <a:gd name="T22" fmla="*/ 127 w 98"/>
                <a:gd name="T23" fmla="*/ 3 h 27"/>
                <a:gd name="T24" fmla="*/ 127 w 98"/>
                <a:gd name="T25" fmla="*/ 0 h 27"/>
                <a:gd name="T26" fmla="*/ 14 w 98"/>
                <a:gd name="T27" fmla="*/ 0 h 27"/>
                <a:gd name="T28" fmla="*/ 0 w 98"/>
                <a:gd name="T29" fmla="*/ 47 h 27"/>
                <a:gd name="T30" fmla="*/ 171 w 98"/>
                <a:gd name="T31" fmla="*/ 47 h 27"/>
                <a:gd name="T32" fmla="*/ 171 w 98"/>
                <a:gd name="T33" fmla="*/ 0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8" h="27">
                  <a:moveTo>
                    <a:pt x="98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"/>
                    <a:pt x="74" y="1"/>
                    <a:pt x="74" y="2"/>
                  </a:cubicBezTo>
                  <a:cubicBezTo>
                    <a:pt x="74" y="2"/>
                    <a:pt x="74" y="3"/>
                    <a:pt x="74" y="4"/>
                  </a:cubicBezTo>
                  <a:cubicBezTo>
                    <a:pt x="74" y="4"/>
                    <a:pt x="74" y="5"/>
                    <a:pt x="74" y="5"/>
                  </a:cubicBezTo>
                  <a:cubicBezTo>
                    <a:pt x="74" y="5"/>
                    <a:pt x="73" y="5"/>
                    <a:pt x="73" y="5"/>
                  </a:cubicBezTo>
                  <a:cubicBezTo>
                    <a:pt x="72" y="5"/>
                    <a:pt x="72" y="5"/>
                    <a:pt x="71" y="5"/>
                  </a:cubicBezTo>
                  <a:cubicBezTo>
                    <a:pt x="71" y="5"/>
                    <a:pt x="70" y="5"/>
                    <a:pt x="70" y="5"/>
                  </a:cubicBezTo>
                  <a:cubicBezTo>
                    <a:pt x="70" y="5"/>
                    <a:pt x="70" y="4"/>
                    <a:pt x="70" y="4"/>
                  </a:cubicBezTo>
                  <a:cubicBezTo>
                    <a:pt x="70" y="4"/>
                    <a:pt x="71" y="4"/>
                    <a:pt x="71" y="4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1"/>
                    <a:pt x="73" y="1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9"/>
                    <a:pt x="2" y="18"/>
                    <a:pt x="0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197" name="Group 41149"/>
          <p:cNvGrpSpPr>
            <a:grpSpLocks/>
          </p:cNvGrpSpPr>
          <p:nvPr/>
        </p:nvGrpSpPr>
        <p:grpSpPr bwMode="auto">
          <a:xfrm>
            <a:off x="4751918" y="2979209"/>
            <a:ext cx="1606549" cy="99483"/>
            <a:chOff x="2247" y="1292"/>
            <a:chExt cx="759" cy="47"/>
          </a:xfrm>
        </p:grpSpPr>
        <p:sp>
          <p:nvSpPr>
            <p:cNvPr id="7242" name="Rectangle 41123"/>
            <p:cNvSpPr>
              <a:spLocks noChangeArrowheads="1"/>
            </p:cNvSpPr>
            <p:nvPr/>
          </p:nvSpPr>
          <p:spPr bwMode="auto">
            <a:xfrm>
              <a:off x="2828" y="1292"/>
              <a:ext cx="178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3" name="Rectangle 41125"/>
            <p:cNvSpPr>
              <a:spLocks noChangeArrowheads="1"/>
            </p:cNvSpPr>
            <p:nvPr/>
          </p:nvSpPr>
          <p:spPr bwMode="auto">
            <a:xfrm>
              <a:off x="2247" y="1292"/>
              <a:ext cx="524" cy="47"/>
            </a:xfrm>
            <a:prstGeom prst="rect">
              <a:avLst/>
            </a:prstGeom>
            <a:solidFill>
              <a:srgbClr val="B9EDF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198" name="Group 41150"/>
          <p:cNvGrpSpPr>
            <a:grpSpLocks/>
          </p:cNvGrpSpPr>
          <p:nvPr/>
        </p:nvGrpSpPr>
        <p:grpSpPr bwMode="auto">
          <a:xfrm>
            <a:off x="6616701" y="3476626"/>
            <a:ext cx="4584700" cy="296333"/>
            <a:chOff x="3128" y="1527"/>
            <a:chExt cx="2166" cy="140"/>
          </a:xfrm>
        </p:grpSpPr>
        <p:sp>
          <p:nvSpPr>
            <p:cNvPr id="7238" name="Rectangle 40998"/>
            <p:cNvSpPr>
              <a:spLocks noChangeArrowheads="1"/>
            </p:cNvSpPr>
            <p:nvPr/>
          </p:nvSpPr>
          <p:spPr bwMode="auto">
            <a:xfrm>
              <a:off x="3128" y="1527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39" name="Freeform 41000"/>
            <p:cNvSpPr>
              <a:spLocks/>
            </p:cNvSpPr>
            <p:nvPr/>
          </p:nvSpPr>
          <p:spPr bwMode="auto">
            <a:xfrm>
              <a:off x="3470" y="1620"/>
              <a:ext cx="524" cy="47"/>
            </a:xfrm>
            <a:custGeom>
              <a:avLst/>
              <a:gdLst>
                <a:gd name="T0" fmla="*/ 451 w 301"/>
                <a:gd name="T1" fmla="*/ 0 h 27"/>
                <a:gd name="T2" fmla="*/ 0 w 301"/>
                <a:gd name="T3" fmla="*/ 0 h 27"/>
                <a:gd name="T4" fmla="*/ 0 w 301"/>
                <a:gd name="T5" fmla="*/ 47 h 27"/>
                <a:gd name="T6" fmla="*/ 524 w 301"/>
                <a:gd name="T7" fmla="*/ 47 h 27"/>
                <a:gd name="T8" fmla="*/ 524 w 301"/>
                <a:gd name="T9" fmla="*/ 44 h 27"/>
                <a:gd name="T10" fmla="*/ 451 w 301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1" h="27"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301" y="25"/>
                    <a:pt x="301" y="25"/>
                    <a:pt x="301" y="25"/>
                  </a:cubicBezTo>
                  <a:cubicBezTo>
                    <a:pt x="286" y="18"/>
                    <a:pt x="272" y="10"/>
                    <a:pt x="259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0" name="Rectangle 41127"/>
            <p:cNvSpPr>
              <a:spLocks noChangeArrowheads="1"/>
            </p:cNvSpPr>
            <p:nvPr/>
          </p:nvSpPr>
          <p:spPr bwMode="auto">
            <a:xfrm>
              <a:off x="4535" y="1619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1" name="Rectangle 41129"/>
            <p:cNvSpPr>
              <a:spLocks noChangeArrowheads="1"/>
            </p:cNvSpPr>
            <p:nvPr/>
          </p:nvSpPr>
          <p:spPr bwMode="auto">
            <a:xfrm>
              <a:off x="4770" y="1619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4" name="Group 41156"/>
          <p:cNvGrpSpPr>
            <a:grpSpLocks/>
          </p:cNvGrpSpPr>
          <p:nvPr/>
        </p:nvGrpSpPr>
        <p:grpSpPr bwMode="auto">
          <a:xfrm>
            <a:off x="7272867" y="1556809"/>
            <a:ext cx="2586567" cy="2370667"/>
            <a:chOff x="3438" y="620"/>
            <a:chExt cx="1222" cy="1120"/>
          </a:xfrm>
        </p:grpSpPr>
        <p:grpSp>
          <p:nvGrpSpPr>
            <p:cNvPr id="7232" name="Group 41145"/>
            <p:cNvGrpSpPr>
              <a:grpSpLocks/>
            </p:cNvGrpSpPr>
            <p:nvPr/>
          </p:nvGrpSpPr>
          <p:grpSpPr bwMode="auto">
            <a:xfrm>
              <a:off x="3514" y="620"/>
              <a:ext cx="1146" cy="676"/>
              <a:chOff x="3514" y="620"/>
              <a:chExt cx="1146" cy="676"/>
            </a:xfrm>
          </p:grpSpPr>
          <p:sp>
            <p:nvSpPr>
              <p:cNvPr id="7236" name="Freeform 41131"/>
              <p:cNvSpPr>
                <a:spLocks/>
              </p:cNvSpPr>
              <p:nvPr/>
            </p:nvSpPr>
            <p:spPr bwMode="auto">
              <a:xfrm>
                <a:off x="3514" y="620"/>
                <a:ext cx="1102" cy="561"/>
              </a:xfrm>
              <a:custGeom>
                <a:avLst/>
                <a:gdLst>
                  <a:gd name="T0" fmla="*/ 1050 w 633"/>
                  <a:gd name="T1" fmla="*/ 542 h 322"/>
                  <a:gd name="T2" fmla="*/ 1048 w 633"/>
                  <a:gd name="T3" fmla="*/ 495 h 322"/>
                  <a:gd name="T4" fmla="*/ 1003 w 633"/>
                  <a:gd name="T5" fmla="*/ 329 h 322"/>
                  <a:gd name="T6" fmla="*/ 975 w 633"/>
                  <a:gd name="T7" fmla="*/ 277 h 322"/>
                  <a:gd name="T8" fmla="*/ 973 w 633"/>
                  <a:gd name="T9" fmla="*/ 275 h 322"/>
                  <a:gd name="T10" fmla="*/ 973 w 633"/>
                  <a:gd name="T11" fmla="*/ 275 h 322"/>
                  <a:gd name="T12" fmla="*/ 959 w 633"/>
                  <a:gd name="T13" fmla="*/ 256 h 322"/>
                  <a:gd name="T14" fmla="*/ 923 w 633"/>
                  <a:gd name="T15" fmla="*/ 207 h 322"/>
                  <a:gd name="T16" fmla="*/ 853 w 633"/>
                  <a:gd name="T17" fmla="*/ 139 h 322"/>
                  <a:gd name="T18" fmla="*/ 700 w 633"/>
                  <a:gd name="T19" fmla="*/ 54 h 322"/>
                  <a:gd name="T20" fmla="*/ 684 w 633"/>
                  <a:gd name="T21" fmla="*/ 49 h 322"/>
                  <a:gd name="T22" fmla="*/ 595 w 633"/>
                  <a:gd name="T23" fmla="*/ 28 h 322"/>
                  <a:gd name="T24" fmla="*/ 541 w 633"/>
                  <a:gd name="T25" fmla="*/ 23 h 322"/>
                  <a:gd name="T26" fmla="*/ 487 w 633"/>
                  <a:gd name="T27" fmla="*/ 24 h 322"/>
                  <a:gd name="T28" fmla="*/ 416 w 633"/>
                  <a:gd name="T29" fmla="*/ 33 h 322"/>
                  <a:gd name="T30" fmla="*/ 317 w 633"/>
                  <a:gd name="T31" fmla="*/ 64 h 322"/>
                  <a:gd name="T32" fmla="*/ 256 w 633"/>
                  <a:gd name="T33" fmla="*/ 94 h 322"/>
                  <a:gd name="T34" fmla="*/ 202 w 633"/>
                  <a:gd name="T35" fmla="*/ 129 h 322"/>
                  <a:gd name="T36" fmla="*/ 56 w 633"/>
                  <a:gd name="T37" fmla="*/ 291 h 322"/>
                  <a:gd name="T38" fmla="*/ 10 w 633"/>
                  <a:gd name="T39" fmla="*/ 387 h 322"/>
                  <a:gd name="T40" fmla="*/ 0 w 633"/>
                  <a:gd name="T41" fmla="*/ 425 h 322"/>
                  <a:gd name="T42" fmla="*/ 10 w 633"/>
                  <a:gd name="T43" fmla="*/ 387 h 322"/>
                  <a:gd name="T44" fmla="*/ 50 w 633"/>
                  <a:gd name="T45" fmla="*/ 287 h 322"/>
                  <a:gd name="T46" fmla="*/ 193 w 633"/>
                  <a:gd name="T47" fmla="*/ 118 h 322"/>
                  <a:gd name="T48" fmla="*/ 233 w 633"/>
                  <a:gd name="T49" fmla="*/ 91 h 322"/>
                  <a:gd name="T50" fmla="*/ 279 w 633"/>
                  <a:gd name="T51" fmla="*/ 64 h 322"/>
                  <a:gd name="T52" fmla="*/ 376 w 633"/>
                  <a:gd name="T53" fmla="*/ 24 h 322"/>
                  <a:gd name="T54" fmla="*/ 449 w 633"/>
                  <a:gd name="T55" fmla="*/ 7 h 322"/>
                  <a:gd name="T56" fmla="*/ 524 w 633"/>
                  <a:gd name="T57" fmla="*/ 0 h 322"/>
                  <a:gd name="T58" fmla="*/ 561 w 633"/>
                  <a:gd name="T59" fmla="*/ 0 h 322"/>
                  <a:gd name="T60" fmla="*/ 674 w 633"/>
                  <a:gd name="T61" fmla="*/ 17 h 322"/>
                  <a:gd name="T62" fmla="*/ 702 w 633"/>
                  <a:gd name="T63" fmla="*/ 24 h 322"/>
                  <a:gd name="T64" fmla="*/ 745 w 633"/>
                  <a:gd name="T65" fmla="*/ 40 h 322"/>
                  <a:gd name="T66" fmla="*/ 928 w 633"/>
                  <a:gd name="T67" fmla="*/ 157 h 322"/>
                  <a:gd name="T68" fmla="*/ 975 w 633"/>
                  <a:gd name="T69" fmla="*/ 207 h 322"/>
                  <a:gd name="T70" fmla="*/ 1003 w 633"/>
                  <a:gd name="T71" fmla="*/ 246 h 322"/>
                  <a:gd name="T72" fmla="*/ 1011 w 633"/>
                  <a:gd name="T73" fmla="*/ 260 h 322"/>
                  <a:gd name="T74" fmla="*/ 1079 w 633"/>
                  <a:gd name="T75" fmla="*/ 409 h 322"/>
                  <a:gd name="T76" fmla="*/ 1100 w 633"/>
                  <a:gd name="T77" fmla="*/ 519 h 322"/>
                  <a:gd name="T78" fmla="*/ 1102 w 633"/>
                  <a:gd name="T79" fmla="*/ 559 h 32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33" h="322">
                    <a:moveTo>
                      <a:pt x="603" y="322"/>
                    </a:moveTo>
                    <a:cubicBezTo>
                      <a:pt x="603" y="322"/>
                      <a:pt x="603" y="318"/>
                      <a:pt x="603" y="311"/>
                    </a:cubicBezTo>
                    <a:cubicBezTo>
                      <a:pt x="603" y="308"/>
                      <a:pt x="603" y="305"/>
                      <a:pt x="603" y="300"/>
                    </a:cubicBezTo>
                    <a:cubicBezTo>
                      <a:pt x="603" y="295"/>
                      <a:pt x="602" y="290"/>
                      <a:pt x="602" y="284"/>
                    </a:cubicBezTo>
                    <a:cubicBezTo>
                      <a:pt x="601" y="272"/>
                      <a:pt x="598" y="258"/>
                      <a:pt x="594" y="242"/>
                    </a:cubicBezTo>
                    <a:cubicBezTo>
                      <a:pt x="590" y="226"/>
                      <a:pt x="584" y="208"/>
                      <a:pt x="576" y="189"/>
                    </a:cubicBezTo>
                    <a:cubicBezTo>
                      <a:pt x="571" y="180"/>
                      <a:pt x="566" y="171"/>
                      <a:pt x="561" y="161"/>
                    </a:cubicBezTo>
                    <a:cubicBezTo>
                      <a:pt x="560" y="159"/>
                      <a:pt x="560" y="159"/>
                      <a:pt x="560" y="159"/>
                    </a:cubicBezTo>
                    <a:cubicBezTo>
                      <a:pt x="559" y="159"/>
                      <a:pt x="559" y="159"/>
                      <a:pt x="559" y="159"/>
                    </a:cubicBezTo>
                    <a:cubicBezTo>
                      <a:pt x="559" y="158"/>
                      <a:pt x="559" y="158"/>
                      <a:pt x="559" y="158"/>
                    </a:cubicBezTo>
                    <a:cubicBezTo>
                      <a:pt x="559" y="158"/>
                      <a:pt x="559" y="158"/>
                      <a:pt x="559" y="158"/>
                    </a:cubicBezTo>
                    <a:cubicBezTo>
                      <a:pt x="559" y="158"/>
                      <a:pt x="559" y="159"/>
                      <a:pt x="559" y="158"/>
                    </a:cubicBezTo>
                    <a:cubicBezTo>
                      <a:pt x="556" y="155"/>
                      <a:pt x="556" y="155"/>
                      <a:pt x="556" y="155"/>
                    </a:cubicBezTo>
                    <a:cubicBezTo>
                      <a:pt x="555" y="152"/>
                      <a:pt x="553" y="150"/>
                      <a:pt x="551" y="147"/>
                    </a:cubicBezTo>
                    <a:cubicBezTo>
                      <a:pt x="548" y="142"/>
                      <a:pt x="545" y="137"/>
                      <a:pt x="541" y="132"/>
                    </a:cubicBezTo>
                    <a:cubicBezTo>
                      <a:pt x="537" y="128"/>
                      <a:pt x="534" y="123"/>
                      <a:pt x="530" y="119"/>
                    </a:cubicBezTo>
                    <a:cubicBezTo>
                      <a:pt x="526" y="115"/>
                      <a:pt x="522" y="110"/>
                      <a:pt x="518" y="105"/>
                    </a:cubicBezTo>
                    <a:cubicBezTo>
                      <a:pt x="509" y="97"/>
                      <a:pt x="500" y="88"/>
                      <a:pt x="490" y="80"/>
                    </a:cubicBezTo>
                    <a:cubicBezTo>
                      <a:pt x="470" y="63"/>
                      <a:pt x="446" y="50"/>
                      <a:pt x="422" y="39"/>
                    </a:cubicBezTo>
                    <a:cubicBezTo>
                      <a:pt x="415" y="36"/>
                      <a:pt x="409" y="34"/>
                      <a:pt x="402" y="31"/>
                    </a:cubicBezTo>
                    <a:cubicBezTo>
                      <a:pt x="401" y="31"/>
                      <a:pt x="399" y="30"/>
                      <a:pt x="398" y="30"/>
                    </a:cubicBezTo>
                    <a:cubicBezTo>
                      <a:pt x="393" y="28"/>
                      <a:pt x="393" y="28"/>
                      <a:pt x="393" y="28"/>
                    </a:cubicBezTo>
                    <a:cubicBezTo>
                      <a:pt x="383" y="25"/>
                      <a:pt x="383" y="25"/>
                      <a:pt x="383" y="25"/>
                    </a:cubicBezTo>
                    <a:cubicBezTo>
                      <a:pt x="370" y="21"/>
                      <a:pt x="356" y="19"/>
                      <a:pt x="342" y="16"/>
                    </a:cubicBezTo>
                    <a:cubicBezTo>
                      <a:pt x="335" y="15"/>
                      <a:pt x="328" y="15"/>
                      <a:pt x="321" y="14"/>
                    </a:cubicBezTo>
                    <a:cubicBezTo>
                      <a:pt x="311" y="13"/>
                      <a:pt x="311" y="13"/>
                      <a:pt x="311" y="13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294" y="14"/>
                      <a:pt x="287" y="13"/>
                      <a:pt x="280" y="14"/>
                    </a:cubicBezTo>
                    <a:cubicBezTo>
                      <a:pt x="273" y="15"/>
                      <a:pt x="266" y="15"/>
                      <a:pt x="259" y="16"/>
                    </a:cubicBezTo>
                    <a:cubicBezTo>
                      <a:pt x="253" y="16"/>
                      <a:pt x="246" y="18"/>
                      <a:pt x="239" y="19"/>
                    </a:cubicBezTo>
                    <a:cubicBezTo>
                      <a:pt x="233" y="21"/>
                      <a:pt x="226" y="22"/>
                      <a:pt x="219" y="24"/>
                    </a:cubicBezTo>
                    <a:cubicBezTo>
                      <a:pt x="207" y="28"/>
                      <a:pt x="194" y="31"/>
                      <a:pt x="182" y="37"/>
                    </a:cubicBezTo>
                    <a:cubicBezTo>
                      <a:pt x="176" y="39"/>
                      <a:pt x="170" y="42"/>
                      <a:pt x="164" y="45"/>
                    </a:cubicBezTo>
                    <a:cubicBezTo>
                      <a:pt x="158" y="48"/>
                      <a:pt x="152" y="51"/>
                      <a:pt x="147" y="54"/>
                    </a:cubicBezTo>
                    <a:cubicBezTo>
                      <a:pt x="141" y="57"/>
                      <a:pt x="136" y="60"/>
                      <a:pt x="131" y="63"/>
                    </a:cubicBezTo>
                    <a:cubicBezTo>
                      <a:pt x="125" y="67"/>
                      <a:pt x="120" y="70"/>
                      <a:pt x="116" y="74"/>
                    </a:cubicBezTo>
                    <a:cubicBezTo>
                      <a:pt x="96" y="88"/>
                      <a:pt x="79" y="104"/>
                      <a:pt x="65" y="120"/>
                    </a:cubicBezTo>
                    <a:cubicBezTo>
                      <a:pt x="52" y="136"/>
                      <a:pt x="41" y="152"/>
                      <a:pt x="32" y="167"/>
                    </a:cubicBezTo>
                    <a:cubicBezTo>
                      <a:pt x="23" y="182"/>
                      <a:pt x="17" y="195"/>
                      <a:pt x="12" y="207"/>
                    </a:cubicBezTo>
                    <a:cubicBezTo>
                      <a:pt x="10" y="213"/>
                      <a:pt x="8" y="218"/>
                      <a:pt x="6" y="222"/>
                    </a:cubicBezTo>
                    <a:cubicBezTo>
                      <a:pt x="5" y="227"/>
                      <a:pt x="3" y="231"/>
                      <a:pt x="2" y="234"/>
                    </a:cubicBezTo>
                    <a:cubicBezTo>
                      <a:pt x="1" y="240"/>
                      <a:pt x="0" y="244"/>
                      <a:pt x="0" y="244"/>
                    </a:cubicBezTo>
                    <a:cubicBezTo>
                      <a:pt x="0" y="244"/>
                      <a:pt x="0" y="240"/>
                      <a:pt x="2" y="234"/>
                    </a:cubicBezTo>
                    <a:cubicBezTo>
                      <a:pt x="3" y="231"/>
                      <a:pt x="4" y="227"/>
                      <a:pt x="6" y="222"/>
                    </a:cubicBezTo>
                    <a:cubicBezTo>
                      <a:pt x="7" y="218"/>
                      <a:pt x="9" y="212"/>
                      <a:pt x="11" y="206"/>
                    </a:cubicBezTo>
                    <a:cubicBezTo>
                      <a:pt x="15" y="195"/>
                      <a:pt x="21" y="181"/>
                      <a:pt x="29" y="165"/>
                    </a:cubicBezTo>
                    <a:cubicBezTo>
                      <a:pt x="38" y="150"/>
                      <a:pt x="48" y="134"/>
                      <a:pt x="62" y="117"/>
                    </a:cubicBezTo>
                    <a:cubicBezTo>
                      <a:pt x="76" y="100"/>
                      <a:pt x="92" y="84"/>
                      <a:pt x="111" y="68"/>
                    </a:cubicBezTo>
                    <a:cubicBezTo>
                      <a:pt x="116" y="64"/>
                      <a:pt x="121" y="61"/>
                      <a:pt x="127" y="57"/>
                    </a:cubicBezTo>
                    <a:cubicBezTo>
                      <a:pt x="129" y="55"/>
                      <a:pt x="132" y="53"/>
                      <a:pt x="134" y="52"/>
                    </a:cubicBezTo>
                    <a:cubicBezTo>
                      <a:pt x="137" y="50"/>
                      <a:pt x="140" y="48"/>
                      <a:pt x="143" y="47"/>
                    </a:cubicBezTo>
                    <a:cubicBezTo>
                      <a:pt x="148" y="44"/>
                      <a:pt x="154" y="40"/>
                      <a:pt x="160" y="37"/>
                    </a:cubicBezTo>
                    <a:cubicBezTo>
                      <a:pt x="166" y="34"/>
                      <a:pt x="172" y="31"/>
                      <a:pt x="178" y="28"/>
                    </a:cubicBezTo>
                    <a:cubicBezTo>
                      <a:pt x="190" y="22"/>
                      <a:pt x="203" y="18"/>
                      <a:pt x="216" y="14"/>
                    </a:cubicBezTo>
                    <a:cubicBezTo>
                      <a:pt x="223" y="11"/>
                      <a:pt x="230" y="10"/>
                      <a:pt x="237" y="8"/>
                    </a:cubicBezTo>
                    <a:cubicBezTo>
                      <a:pt x="244" y="7"/>
                      <a:pt x="251" y="5"/>
                      <a:pt x="258" y="4"/>
                    </a:cubicBezTo>
                    <a:cubicBezTo>
                      <a:pt x="265" y="3"/>
                      <a:pt x="272" y="2"/>
                      <a:pt x="279" y="1"/>
                    </a:cubicBezTo>
                    <a:cubicBezTo>
                      <a:pt x="286" y="1"/>
                      <a:pt x="293" y="1"/>
                      <a:pt x="301" y="0"/>
                    </a:cubicBezTo>
                    <a:cubicBezTo>
                      <a:pt x="311" y="0"/>
                      <a:pt x="311" y="0"/>
                      <a:pt x="311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30" y="1"/>
                      <a:pt x="337" y="1"/>
                      <a:pt x="344" y="2"/>
                    </a:cubicBezTo>
                    <a:cubicBezTo>
                      <a:pt x="358" y="4"/>
                      <a:pt x="373" y="6"/>
                      <a:pt x="387" y="10"/>
                    </a:cubicBezTo>
                    <a:cubicBezTo>
                      <a:pt x="397" y="12"/>
                      <a:pt x="397" y="12"/>
                      <a:pt x="397" y="12"/>
                    </a:cubicBezTo>
                    <a:cubicBezTo>
                      <a:pt x="403" y="14"/>
                      <a:pt x="403" y="14"/>
                      <a:pt x="403" y="14"/>
                    </a:cubicBezTo>
                    <a:cubicBezTo>
                      <a:pt x="404" y="14"/>
                      <a:pt x="406" y="15"/>
                      <a:pt x="408" y="16"/>
                    </a:cubicBezTo>
                    <a:cubicBezTo>
                      <a:pt x="415" y="18"/>
                      <a:pt x="421" y="20"/>
                      <a:pt x="428" y="23"/>
                    </a:cubicBezTo>
                    <a:cubicBezTo>
                      <a:pt x="455" y="34"/>
                      <a:pt x="480" y="47"/>
                      <a:pt x="502" y="64"/>
                    </a:cubicBezTo>
                    <a:cubicBezTo>
                      <a:pt x="513" y="72"/>
                      <a:pt x="523" y="81"/>
                      <a:pt x="533" y="90"/>
                    </a:cubicBezTo>
                    <a:cubicBezTo>
                      <a:pt x="538" y="95"/>
                      <a:pt x="542" y="100"/>
                      <a:pt x="547" y="105"/>
                    </a:cubicBezTo>
                    <a:cubicBezTo>
                      <a:pt x="551" y="110"/>
                      <a:pt x="555" y="114"/>
                      <a:pt x="560" y="119"/>
                    </a:cubicBezTo>
                    <a:cubicBezTo>
                      <a:pt x="563" y="124"/>
                      <a:pt x="567" y="129"/>
                      <a:pt x="570" y="134"/>
                    </a:cubicBezTo>
                    <a:cubicBezTo>
                      <a:pt x="572" y="136"/>
                      <a:pt x="574" y="139"/>
                      <a:pt x="576" y="141"/>
                    </a:cubicBezTo>
                    <a:cubicBezTo>
                      <a:pt x="578" y="144"/>
                      <a:pt x="578" y="144"/>
                      <a:pt x="578" y="144"/>
                    </a:cubicBezTo>
                    <a:cubicBezTo>
                      <a:pt x="581" y="149"/>
                      <a:pt x="581" y="149"/>
                      <a:pt x="581" y="149"/>
                    </a:cubicBezTo>
                    <a:cubicBezTo>
                      <a:pt x="587" y="159"/>
                      <a:pt x="593" y="169"/>
                      <a:pt x="598" y="179"/>
                    </a:cubicBezTo>
                    <a:cubicBezTo>
                      <a:pt x="608" y="198"/>
                      <a:pt x="615" y="218"/>
                      <a:pt x="620" y="235"/>
                    </a:cubicBezTo>
                    <a:cubicBezTo>
                      <a:pt x="625" y="252"/>
                      <a:pt x="628" y="268"/>
                      <a:pt x="630" y="281"/>
                    </a:cubicBezTo>
                    <a:cubicBezTo>
                      <a:pt x="631" y="287"/>
                      <a:pt x="631" y="293"/>
                      <a:pt x="632" y="298"/>
                    </a:cubicBezTo>
                    <a:cubicBezTo>
                      <a:pt x="632" y="303"/>
                      <a:pt x="632" y="308"/>
                      <a:pt x="633" y="311"/>
                    </a:cubicBezTo>
                    <a:cubicBezTo>
                      <a:pt x="633" y="318"/>
                      <a:pt x="633" y="321"/>
                      <a:pt x="633" y="321"/>
                    </a:cubicBezTo>
                    <a:lnTo>
                      <a:pt x="603" y="3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37" name="Freeform 41132"/>
              <p:cNvSpPr>
                <a:spLocks/>
              </p:cNvSpPr>
              <p:nvPr/>
            </p:nvSpPr>
            <p:spPr bwMode="auto">
              <a:xfrm>
                <a:off x="4526" y="1127"/>
                <a:ext cx="134" cy="169"/>
              </a:xfrm>
              <a:custGeom>
                <a:avLst/>
                <a:gdLst>
                  <a:gd name="T0" fmla="*/ 52 w 134"/>
                  <a:gd name="T1" fmla="*/ 169 h 169"/>
                  <a:gd name="T2" fmla="*/ 134 w 134"/>
                  <a:gd name="T3" fmla="*/ 12 h 169"/>
                  <a:gd name="T4" fmla="*/ 62 w 134"/>
                  <a:gd name="T5" fmla="*/ 43 h 169"/>
                  <a:gd name="T6" fmla="*/ 0 w 134"/>
                  <a:gd name="T7" fmla="*/ 0 h 169"/>
                  <a:gd name="T8" fmla="*/ 52 w 134"/>
                  <a:gd name="T9" fmla="*/ 169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" h="169">
                    <a:moveTo>
                      <a:pt x="52" y="169"/>
                    </a:moveTo>
                    <a:lnTo>
                      <a:pt x="134" y="12"/>
                    </a:lnTo>
                    <a:lnTo>
                      <a:pt x="62" y="43"/>
                    </a:lnTo>
                    <a:lnTo>
                      <a:pt x="0" y="0"/>
                    </a:lnTo>
                    <a:lnTo>
                      <a:pt x="52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7233" name="Group 41146"/>
            <p:cNvGrpSpPr>
              <a:grpSpLocks/>
            </p:cNvGrpSpPr>
            <p:nvPr/>
          </p:nvGrpSpPr>
          <p:grpSpPr bwMode="auto">
            <a:xfrm>
              <a:off x="3438" y="1080"/>
              <a:ext cx="1154" cy="660"/>
              <a:chOff x="3438" y="1080"/>
              <a:chExt cx="1154" cy="660"/>
            </a:xfrm>
          </p:grpSpPr>
          <p:sp>
            <p:nvSpPr>
              <p:cNvPr id="7234" name="Freeform 41133"/>
              <p:cNvSpPr>
                <a:spLocks/>
              </p:cNvSpPr>
              <p:nvPr/>
            </p:nvSpPr>
            <p:spPr bwMode="auto">
              <a:xfrm>
                <a:off x="3479" y="1195"/>
                <a:ext cx="1113" cy="545"/>
              </a:xfrm>
              <a:custGeom>
                <a:avLst/>
                <a:gdLst>
                  <a:gd name="T0" fmla="*/ 52 w 639"/>
                  <a:gd name="T1" fmla="*/ 17 h 313"/>
                  <a:gd name="T2" fmla="*/ 56 w 639"/>
                  <a:gd name="T3" fmla="*/ 66 h 313"/>
                  <a:gd name="T4" fmla="*/ 108 w 639"/>
                  <a:gd name="T5" fmla="*/ 233 h 313"/>
                  <a:gd name="T6" fmla="*/ 146 w 639"/>
                  <a:gd name="T7" fmla="*/ 294 h 313"/>
                  <a:gd name="T8" fmla="*/ 146 w 639"/>
                  <a:gd name="T9" fmla="*/ 296 h 313"/>
                  <a:gd name="T10" fmla="*/ 148 w 639"/>
                  <a:gd name="T11" fmla="*/ 296 h 313"/>
                  <a:gd name="T12" fmla="*/ 155 w 639"/>
                  <a:gd name="T13" fmla="*/ 306 h 313"/>
                  <a:gd name="T14" fmla="*/ 195 w 639"/>
                  <a:gd name="T15" fmla="*/ 355 h 313"/>
                  <a:gd name="T16" fmla="*/ 244 w 639"/>
                  <a:gd name="T17" fmla="*/ 399 h 313"/>
                  <a:gd name="T18" fmla="*/ 270 w 639"/>
                  <a:gd name="T19" fmla="*/ 420 h 313"/>
                  <a:gd name="T20" fmla="*/ 329 w 639"/>
                  <a:gd name="T21" fmla="*/ 456 h 313"/>
                  <a:gd name="T22" fmla="*/ 362 w 639"/>
                  <a:gd name="T23" fmla="*/ 472 h 313"/>
                  <a:gd name="T24" fmla="*/ 538 w 639"/>
                  <a:gd name="T25" fmla="*/ 519 h 313"/>
                  <a:gd name="T26" fmla="*/ 594 w 639"/>
                  <a:gd name="T27" fmla="*/ 521 h 313"/>
                  <a:gd name="T28" fmla="*/ 650 w 639"/>
                  <a:gd name="T29" fmla="*/ 515 h 313"/>
                  <a:gd name="T30" fmla="*/ 820 w 639"/>
                  <a:gd name="T31" fmla="*/ 463 h 313"/>
                  <a:gd name="T32" fmla="*/ 845 w 639"/>
                  <a:gd name="T33" fmla="*/ 451 h 313"/>
                  <a:gd name="T34" fmla="*/ 880 w 639"/>
                  <a:gd name="T35" fmla="*/ 428 h 313"/>
                  <a:gd name="T36" fmla="*/ 934 w 639"/>
                  <a:gd name="T37" fmla="*/ 388 h 313"/>
                  <a:gd name="T38" fmla="*/ 1068 w 639"/>
                  <a:gd name="T39" fmla="*/ 211 h 313"/>
                  <a:gd name="T40" fmla="*/ 1104 w 639"/>
                  <a:gd name="T41" fmla="*/ 110 h 313"/>
                  <a:gd name="T42" fmla="*/ 1113 w 639"/>
                  <a:gd name="T43" fmla="*/ 70 h 313"/>
                  <a:gd name="T44" fmla="*/ 1106 w 639"/>
                  <a:gd name="T45" fmla="*/ 110 h 313"/>
                  <a:gd name="T46" fmla="*/ 1071 w 639"/>
                  <a:gd name="T47" fmla="*/ 214 h 313"/>
                  <a:gd name="T48" fmla="*/ 941 w 639"/>
                  <a:gd name="T49" fmla="*/ 397 h 313"/>
                  <a:gd name="T50" fmla="*/ 859 w 639"/>
                  <a:gd name="T51" fmla="*/ 460 h 313"/>
                  <a:gd name="T52" fmla="*/ 845 w 639"/>
                  <a:gd name="T53" fmla="*/ 468 h 313"/>
                  <a:gd name="T54" fmla="*/ 690 w 639"/>
                  <a:gd name="T55" fmla="*/ 529 h 313"/>
                  <a:gd name="T56" fmla="*/ 615 w 639"/>
                  <a:gd name="T57" fmla="*/ 542 h 313"/>
                  <a:gd name="T58" fmla="*/ 575 w 639"/>
                  <a:gd name="T59" fmla="*/ 543 h 313"/>
                  <a:gd name="T60" fmla="*/ 385 w 639"/>
                  <a:gd name="T61" fmla="*/ 515 h 313"/>
                  <a:gd name="T62" fmla="*/ 331 w 639"/>
                  <a:gd name="T63" fmla="*/ 495 h 313"/>
                  <a:gd name="T64" fmla="*/ 282 w 639"/>
                  <a:gd name="T65" fmla="*/ 468 h 313"/>
                  <a:gd name="T66" fmla="*/ 235 w 639"/>
                  <a:gd name="T67" fmla="*/ 439 h 313"/>
                  <a:gd name="T68" fmla="*/ 193 w 639"/>
                  <a:gd name="T69" fmla="*/ 406 h 313"/>
                  <a:gd name="T70" fmla="*/ 145 w 639"/>
                  <a:gd name="T71" fmla="*/ 355 h 313"/>
                  <a:gd name="T72" fmla="*/ 118 w 639"/>
                  <a:gd name="T73" fmla="*/ 326 h 313"/>
                  <a:gd name="T74" fmla="*/ 113 w 639"/>
                  <a:gd name="T75" fmla="*/ 320 h 313"/>
                  <a:gd name="T76" fmla="*/ 103 w 639"/>
                  <a:gd name="T77" fmla="*/ 305 h 313"/>
                  <a:gd name="T78" fmla="*/ 28 w 639"/>
                  <a:gd name="T79" fmla="*/ 155 h 313"/>
                  <a:gd name="T80" fmla="*/ 3 w 639"/>
                  <a:gd name="T81" fmla="*/ 44 h 313"/>
                  <a:gd name="T82" fmla="*/ 0 w 639"/>
                  <a:gd name="T83" fmla="*/ 2 h 31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39" h="313">
                    <a:moveTo>
                      <a:pt x="29" y="0"/>
                    </a:moveTo>
                    <a:cubicBezTo>
                      <a:pt x="29" y="0"/>
                      <a:pt x="29" y="4"/>
                      <a:pt x="30" y="10"/>
                    </a:cubicBezTo>
                    <a:cubicBezTo>
                      <a:pt x="30" y="14"/>
                      <a:pt x="30" y="18"/>
                      <a:pt x="30" y="22"/>
                    </a:cubicBezTo>
                    <a:cubicBezTo>
                      <a:pt x="31" y="27"/>
                      <a:pt x="31" y="32"/>
                      <a:pt x="32" y="38"/>
                    </a:cubicBezTo>
                    <a:cubicBezTo>
                      <a:pt x="34" y="50"/>
                      <a:pt x="37" y="65"/>
                      <a:pt x="41" y="81"/>
                    </a:cubicBezTo>
                    <a:cubicBezTo>
                      <a:pt x="46" y="97"/>
                      <a:pt x="53" y="115"/>
                      <a:pt x="62" y="134"/>
                    </a:cubicBezTo>
                    <a:cubicBezTo>
                      <a:pt x="67" y="143"/>
                      <a:pt x="73" y="153"/>
                      <a:pt x="79" y="162"/>
                    </a:cubicBezTo>
                    <a:cubicBezTo>
                      <a:pt x="80" y="164"/>
                      <a:pt x="82" y="167"/>
                      <a:pt x="84" y="169"/>
                    </a:cubicBezTo>
                    <a:cubicBezTo>
                      <a:pt x="84" y="170"/>
                      <a:pt x="84" y="170"/>
                      <a:pt x="84" y="170"/>
                    </a:cubicBezTo>
                    <a:cubicBezTo>
                      <a:pt x="84" y="169"/>
                      <a:pt x="84" y="170"/>
                      <a:pt x="84" y="170"/>
                    </a:cubicBezTo>
                    <a:cubicBezTo>
                      <a:pt x="84" y="170"/>
                      <a:pt x="84" y="170"/>
                      <a:pt x="84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6" y="172"/>
                      <a:pt x="86" y="172"/>
                      <a:pt x="86" y="172"/>
                    </a:cubicBezTo>
                    <a:cubicBezTo>
                      <a:pt x="89" y="176"/>
                      <a:pt x="89" y="176"/>
                      <a:pt x="89" y="176"/>
                    </a:cubicBezTo>
                    <a:cubicBezTo>
                      <a:pt x="93" y="180"/>
                      <a:pt x="96" y="185"/>
                      <a:pt x="100" y="190"/>
                    </a:cubicBezTo>
                    <a:cubicBezTo>
                      <a:pt x="104" y="195"/>
                      <a:pt x="108" y="199"/>
                      <a:pt x="112" y="204"/>
                    </a:cubicBezTo>
                    <a:cubicBezTo>
                      <a:pt x="117" y="208"/>
                      <a:pt x="121" y="213"/>
                      <a:pt x="125" y="217"/>
                    </a:cubicBezTo>
                    <a:cubicBezTo>
                      <a:pt x="130" y="221"/>
                      <a:pt x="135" y="225"/>
                      <a:pt x="140" y="229"/>
                    </a:cubicBezTo>
                    <a:cubicBezTo>
                      <a:pt x="142" y="231"/>
                      <a:pt x="145" y="234"/>
                      <a:pt x="147" y="236"/>
                    </a:cubicBezTo>
                    <a:cubicBezTo>
                      <a:pt x="150" y="238"/>
                      <a:pt x="153" y="239"/>
                      <a:pt x="155" y="241"/>
                    </a:cubicBezTo>
                    <a:cubicBezTo>
                      <a:pt x="161" y="245"/>
                      <a:pt x="166" y="249"/>
                      <a:pt x="172" y="253"/>
                    </a:cubicBezTo>
                    <a:cubicBezTo>
                      <a:pt x="178" y="256"/>
                      <a:pt x="183" y="259"/>
                      <a:pt x="189" y="262"/>
                    </a:cubicBezTo>
                    <a:cubicBezTo>
                      <a:pt x="192" y="264"/>
                      <a:pt x="195" y="266"/>
                      <a:pt x="198" y="267"/>
                    </a:cubicBezTo>
                    <a:cubicBezTo>
                      <a:pt x="208" y="271"/>
                      <a:pt x="208" y="271"/>
                      <a:pt x="208" y="271"/>
                    </a:cubicBezTo>
                    <a:cubicBezTo>
                      <a:pt x="214" y="274"/>
                      <a:pt x="220" y="277"/>
                      <a:pt x="227" y="280"/>
                    </a:cubicBezTo>
                    <a:cubicBezTo>
                      <a:pt x="253" y="289"/>
                      <a:pt x="281" y="295"/>
                      <a:pt x="309" y="298"/>
                    </a:cubicBezTo>
                    <a:cubicBezTo>
                      <a:pt x="316" y="298"/>
                      <a:pt x="323" y="298"/>
                      <a:pt x="330" y="298"/>
                    </a:cubicBezTo>
                    <a:cubicBezTo>
                      <a:pt x="334" y="298"/>
                      <a:pt x="337" y="299"/>
                      <a:pt x="341" y="299"/>
                    </a:cubicBezTo>
                    <a:cubicBezTo>
                      <a:pt x="352" y="298"/>
                      <a:pt x="352" y="298"/>
                      <a:pt x="352" y="298"/>
                    </a:cubicBezTo>
                    <a:cubicBezTo>
                      <a:pt x="359" y="297"/>
                      <a:pt x="366" y="297"/>
                      <a:pt x="373" y="296"/>
                    </a:cubicBezTo>
                    <a:cubicBezTo>
                      <a:pt x="380" y="295"/>
                      <a:pt x="387" y="294"/>
                      <a:pt x="393" y="293"/>
                    </a:cubicBezTo>
                    <a:cubicBezTo>
                      <a:pt x="421" y="287"/>
                      <a:pt x="447" y="278"/>
                      <a:pt x="471" y="266"/>
                    </a:cubicBezTo>
                    <a:cubicBezTo>
                      <a:pt x="474" y="264"/>
                      <a:pt x="477" y="263"/>
                      <a:pt x="480" y="261"/>
                    </a:cubicBezTo>
                    <a:cubicBezTo>
                      <a:pt x="485" y="259"/>
                      <a:pt x="485" y="259"/>
                      <a:pt x="485" y="259"/>
                    </a:cubicBezTo>
                    <a:cubicBezTo>
                      <a:pt x="489" y="256"/>
                      <a:pt x="489" y="256"/>
                      <a:pt x="489" y="256"/>
                    </a:cubicBezTo>
                    <a:cubicBezTo>
                      <a:pt x="494" y="253"/>
                      <a:pt x="500" y="249"/>
                      <a:pt x="505" y="246"/>
                    </a:cubicBezTo>
                    <a:cubicBezTo>
                      <a:pt x="511" y="243"/>
                      <a:pt x="516" y="239"/>
                      <a:pt x="521" y="235"/>
                    </a:cubicBezTo>
                    <a:cubicBezTo>
                      <a:pt x="526" y="231"/>
                      <a:pt x="531" y="227"/>
                      <a:pt x="536" y="223"/>
                    </a:cubicBezTo>
                    <a:cubicBezTo>
                      <a:pt x="554" y="207"/>
                      <a:pt x="570" y="189"/>
                      <a:pt x="583" y="172"/>
                    </a:cubicBezTo>
                    <a:cubicBezTo>
                      <a:pt x="595" y="155"/>
                      <a:pt x="605" y="137"/>
                      <a:pt x="613" y="121"/>
                    </a:cubicBezTo>
                    <a:cubicBezTo>
                      <a:pt x="621" y="106"/>
                      <a:pt x="626" y="91"/>
                      <a:pt x="629" y="79"/>
                    </a:cubicBezTo>
                    <a:cubicBezTo>
                      <a:pt x="631" y="73"/>
                      <a:pt x="633" y="67"/>
                      <a:pt x="634" y="63"/>
                    </a:cubicBezTo>
                    <a:cubicBezTo>
                      <a:pt x="635" y="58"/>
                      <a:pt x="636" y="54"/>
                      <a:pt x="637" y="50"/>
                    </a:cubicBezTo>
                    <a:cubicBezTo>
                      <a:pt x="638" y="44"/>
                      <a:pt x="639" y="40"/>
                      <a:pt x="639" y="40"/>
                    </a:cubicBezTo>
                    <a:cubicBezTo>
                      <a:pt x="639" y="40"/>
                      <a:pt x="638" y="44"/>
                      <a:pt x="637" y="50"/>
                    </a:cubicBezTo>
                    <a:cubicBezTo>
                      <a:pt x="637" y="54"/>
                      <a:pt x="636" y="58"/>
                      <a:pt x="635" y="63"/>
                    </a:cubicBezTo>
                    <a:cubicBezTo>
                      <a:pt x="634" y="68"/>
                      <a:pt x="632" y="73"/>
                      <a:pt x="631" y="79"/>
                    </a:cubicBezTo>
                    <a:cubicBezTo>
                      <a:pt x="627" y="92"/>
                      <a:pt x="623" y="106"/>
                      <a:pt x="615" y="123"/>
                    </a:cubicBezTo>
                    <a:cubicBezTo>
                      <a:pt x="608" y="139"/>
                      <a:pt x="599" y="157"/>
                      <a:pt x="586" y="175"/>
                    </a:cubicBezTo>
                    <a:cubicBezTo>
                      <a:pt x="574" y="193"/>
                      <a:pt x="559" y="211"/>
                      <a:pt x="540" y="228"/>
                    </a:cubicBezTo>
                    <a:cubicBezTo>
                      <a:pt x="530" y="237"/>
                      <a:pt x="521" y="245"/>
                      <a:pt x="510" y="253"/>
                    </a:cubicBezTo>
                    <a:cubicBezTo>
                      <a:pt x="504" y="256"/>
                      <a:pt x="499" y="260"/>
                      <a:pt x="493" y="264"/>
                    </a:cubicBezTo>
                    <a:cubicBezTo>
                      <a:pt x="489" y="267"/>
                      <a:pt x="489" y="267"/>
                      <a:pt x="489" y="267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1" y="271"/>
                      <a:pt x="478" y="272"/>
                      <a:pt x="475" y="274"/>
                    </a:cubicBezTo>
                    <a:cubicBezTo>
                      <a:pt x="451" y="288"/>
                      <a:pt x="424" y="297"/>
                      <a:pt x="396" y="304"/>
                    </a:cubicBezTo>
                    <a:cubicBezTo>
                      <a:pt x="389" y="306"/>
                      <a:pt x="382" y="307"/>
                      <a:pt x="374" y="309"/>
                    </a:cubicBezTo>
                    <a:cubicBezTo>
                      <a:pt x="367" y="310"/>
                      <a:pt x="360" y="310"/>
                      <a:pt x="353" y="311"/>
                    </a:cubicBezTo>
                    <a:cubicBezTo>
                      <a:pt x="342" y="312"/>
                      <a:pt x="342" y="312"/>
                      <a:pt x="342" y="312"/>
                    </a:cubicBezTo>
                    <a:cubicBezTo>
                      <a:pt x="338" y="313"/>
                      <a:pt x="334" y="312"/>
                      <a:pt x="330" y="312"/>
                    </a:cubicBezTo>
                    <a:cubicBezTo>
                      <a:pt x="323" y="312"/>
                      <a:pt x="316" y="313"/>
                      <a:pt x="308" y="312"/>
                    </a:cubicBezTo>
                    <a:cubicBezTo>
                      <a:pt x="278" y="311"/>
                      <a:pt x="249" y="305"/>
                      <a:pt x="221" y="296"/>
                    </a:cubicBezTo>
                    <a:cubicBezTo>
                      <a:pt x="214" y="294"/>
                      <a:pt x="207" y="291"/>
                      <a:pt x="201" y="288"/>
                    </a:cubicBezTo>
                    <a:cubicBezTo>
                      <a:pt x="190" y="284"/>
                      <a:pt x="190" y="284"/>
                      <a:pt x="190" y="284"/>
                    </a:cubicBezTo>
                    <a:cubicBezTo>
                      <a:pt x="187" y="283"/>
                      <a:pt x="184" y="281"/>
                      <a:pt x="181" y="279"/>
                    </a:cubicBezTo>
                    <a:cubicBezTo>
                      <a:pt x="174" y="276"/>
                      <a:pt x="168" y="273"/>
                      <a:pt x="162" y="269"/>
                    </a:cubicBezTo>
                    <a:cubicBezTo>
                      <a:pt x="156" y="265"/>
                      <a:pt x="150" y="262"/>
                      <a:pt x="144" y="258"/>
                    </a:cubicBezTo>
                    <a:cubicBezTo>
                      <a:pt x="141" y="256"/>
                      <a:pt x="138" y="254"/>
                      <a:pt x="135" y="252"/>
                    </a:cubicBezTo>
                    <a:cubicBezTo>
                      <a:pt x="132" y="250"/>
                      <a:pt x="130" y="248"/>
                      <a:pt x="127" y="246"/>
                    </a:cubicBezTo>
                    <a:cubicBezTo>
                      <a:pt x="122" y="241"/>
                      <a:pt x="116" y="237"/>
                      <a:pt x="111" y="233"/>
                    </a:cubicBezTo>
                    <a:cubicBezTo>
                      <a:pt x="106" y="228"/>
                      <a:pt x="101" y="223"/>
                      <a:pt x="96" y="219"/>
                    </a:cubicBezTo>
                    <a:cubicBezTo>
                      <a:pt x="91" y="214"/>
                      <a:pt x="86" y="209"/>
                      <a:pt x="83" y="204"/>
                    </a:cubicBezTo>
                    <a:cubicBezTo>
                      <a:pt x="79" y="200"/>
                      <a:pt x="75" y="195"/>
                      <a:pt x="71" y="190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6" y="185"/>
                      <a:pt x="66" y="185"/>
                      <a:pt x="66" y="185"/>
                    </a:cubicBezTo>
                    <a:cubicBezTo>
                      <a:pt x="65" y="184"/>
                      <a:pt x="65" y="184"/>
                      <a:pt x="65" y="184"/>
                    </a:cubicBezTo>
                    <a:cubicBezTo>
                      <a:pt x="65" y="183"/>
                      <a:pt x="65" y="183"/>
                      <a:pt x="65" y="183"/>
                    </a:cubicBezTo>
                    <a:cubicBezTo>
                      <a:pt x="63" y="180"/>
                      <a:pt x="61" y="178"/>
                      <a:pt x="59" y="175"/>
                    </a:cubicBezTo>
                    <a:cubicBezTo>
                      <a:pt x="52" y="165"/>
                      <a:pt x="46" y="155"/>
                      <a:pt x="40" y="146"/>
                    </a:cubicBezTo>
                    <a:cubicBezTo>
                      <a:pt x="29" y="126"/>
                      <a:pt x="22" y="106"/>
                      <a:pt x="16" y="89"/>
                    </a:cubicBezTo>
                    <a:cubicBezTo>
                      <a:pt x="10" y="71"/>
                      <a:pt x="6" y="56"/>
                      <a:pt x="4" y="43"/>
                    </a:cubicBezTo>
                    <a:cubicBezTo>
                      <a:pt x="3" y="36"/>
                      <a:pt x="2" y="30"/>
                      <a:pt x="2" y="25"/>
                    </a:cubicBezTo>
                    <a:cubicBezTo>
                      <a:pt x="1" y="20"/>
                      <a:pt x="1" y="15"/>
                      <a:pt x="0" y="12"/>
                    </a:cubicBezTo>
                    <a:cubicBezTo>
                      <a:pt x="0" y="5"/>
                      <a:pt x="0" y="1"/>
                      <a:pt x="0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35" name="Freeform 41134"/>
              <p:cNvSpPr>
                <a:spLocks/>
              </p:cNvSpPr>
              <p:nvPr/>
            </p:nvSpPr>
            <p:spPr bwMode="auto">
              <a:xfrm>
                <a:off x="3438" y="1080"/>
                <a:ext cx="132" cy="167"/>
              </a:xfrm>
              <a:custGeom>
                <a:avLst/>
                <a:gdLst>
                  <a:gd name="T0" fmla="*/ 76 w 132"/>
                  <a:gd name="T1" fmla="*/ 0 h 167"/>
                  <a:gd name="T2" fmla="*/ 0 w 132"/>
                  <a:gd name="T3" fmla="*/ 160 h 167"/>
                  <a:gd name="T4" fmla="*/ 68 w 132"/>
                  <a:gd name="T5" fmla="*/ 125 h 167"/>
                  <a:gd name="T6" fmla="*/ 132 w 132"/>
                  <a:gd name="T7" fmla="*/ 167 h 167"/>
                  <a:gd name="T8" fmla="*/ 76 w 132"/>
                  <a:gd name="T9" fmla="*/ 0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" h="167">
                    <a:moveTo>
                      <a:pt x="76" y="0"/>
                    </a:moveTo>
                    <a:lnTo>
                      <a:pt x="0" y="160"/>
                    </a:lnTo>
                    <a:lnTo>
                      <a:pt x="68" y="125"/>
                    </a:lnTo>
                    <a:lnTo>
                      <a:pt x="132" y="167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3192" name="Group 41144"/>
          <p:cNvGrpSpPr>
            <a:grpSpLocks/>
          </p:cNvGrpSpPr>
          <p:nvPr/>
        </p:nvGrpSpPr>
        <p:grpSpPr bwMode="auto">
          <a:xfrm>
            <a:off x="6081184" y="2735793"/>
            <a:ext cx="1236133" cy="675217"/>
            <a:chOff x="2875" y="1177"/>
            <a:chExt cx="584" cy="319"/>
          </a:xfrm>
        </p:grpSpPr>
        <p:sp>
          <p:nvSpPr>
            <p:cNvPr id="7230" name="Freeform 41137"/>
            <p:cNvSpPr>
              <a:spLocks/>
            </p:cNvSpPr>
            <p:nvPr/>
          </p:nvSpPr>
          <p:spPr bwMode="auto">
            <a:xfrm>
              <a:off x="2875" y="1177"/>
              <a:ext cx="443" cy="319"/>
            </a:xfrm>
            <a:custGeom>
              <a:avLst/>
              <a:gdLst>
                <a:gd name="T0" fmla="*/ 443 w 254"/>
                <a:gd name="T1" fmla="*/ 64 h 183"/>
                <a:gd name="T2" fmla="*/ 431 w 254"/>
                <a:gd name="T3" fmla="*/ 51 h 183"/>
                <a:gd name="T4" fmla="*/ 403 w 254"/>
                <a:gd name="T5" fmla="*/ 24 h 183"/>
                <a:gd name="T6" fmla="*/ 366 w 254"/>
                <a:gd name="T7" fmla="*/ 7 h 183"/>
                <a:gd name="T8" fmla="*/ 324 w 254"/>
                <a:gd name="T9" fmla="*/ 0 h 183"/>
                <a:gd name="T10" fmla="*/ 281 w 254"/>
                <a:gd name="T11" fmla="*/ 5 h 183"/>
                <a:gd name="T12" fmla="*/ 242 w 254"/>
                <a:gd name="T13" fmla="*/ 21 h 183"/>
                <a:gd name="T14" fmla="*/ 211 w 254"/>
                <a:gd name="T15" fmla="*/ 47 h 183"/>
                <a:gd name="T16" fmla="*/ 199 w 254"/>
                <a:gd name="T17" fmla="*/ 61 h 183"/>
                <a:gd name="T18" fmla="*/ 190 w 254"/>
                <a:gd name="T19" fmla="*/ 77 h 183"/>
                <a:gd name="T20" fmla="*/ 185 w 254"/>
                <a:gd name="T21" fmla="*/ 84 h 183"/>
                <a:gd name="T22" fmla="*/ 169 w 254"/>
                <a:gd name="T23" fmla="*/ 82 h 183"/>
                <a:gd name="T24" fmla="*/ 82 w 254"/>
                <a:gd name="T25" fmla="*/ 139 h 183"/>
                <a:gd name="T26" fmla="*/ 5 w 254"/>
                <a:gd name="T27" fmla="*/ 199 h 183"/>
                <a:gd name="T28" fmla="*/ 0 w 254"/>
                <a:gd name="T29" fmla="*/ 228 h 183"/>
                <a:gd name="T30" fmla="*/ 91 w 254"/>
                <a:gd name="T31" fmla="*/ 319 h 183"/>
                <a:gd name="T32" fmla="*/ 101 w 254"/>
                <a:gd name="T33" fmla="*/ 317 h 183"/>
                <a:gd name="T34" fmla="*/ 112 w 254"/>
                <a:gd name="T35" fmla="*/ 319 h 183"/>
                <a:gd name="T36" fmla="*/ 190 w 254"/>
                <a:gd name="T37" fmla="*/ 319 h 183"/>
                <a:gd name="T38" fmla="*/ 443 w 254"/>
                <a:gd name="T39" fmla="*/ 66 h 183"/>
                <a:gd name="T40" fmla="*/ 443 w 254"/>
                <a:gd name="T41" fmla="*/ 64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4" h="183">
                  <a:moveTo>
                    <a:pt x="254" y="37"/>
                  </a:moveTo>
                  <a:cubicBezTo>
                    <a:pt x="252" y="35"/>
                    <a:pt x="250" y="32"/>
                    <a:pt x="247" y="29"/>
                  </a:cubicBezTo>
                  <a:cubicBezTo>
                    <a:pt x="243" y="24"/>
                    <a:pt x="237" y="19"/>
                    <a:pt x="231" y="14"/>
                  </a:cubicBezTo>
                  <a:cubicBezTo>
                    <a:pt x="225" y="10"/>
                    <a:pt x="218" y="7"/>
                    <a:pt x="210" y="4"/>
                  </a:cubicBezTo>
                  <a:cubicBezTo>
                    <a:pt x="202" y="1"/>
                    <a:pt x="193" y="0"/>
                    <a:pt x="186" y="0"/>
                  </a:cubicBezTo>
                  <a:cubicBezTo>
                    <a:pt x="177" y="0"/>
                    <a:pt x="169" y="1"/>
                    <a:pt x="161" y="3"/>
                  </a:cubicBezTo>
                  <a:cubicBezTo>
                    <a:pt x="153" y="5"/>
                    <a:pt x="145" y="8"/>
                    <a:pt x="139" y="12"/>
                  </a:cubicBezTo>
                  <a:cubicBezTo>
                    <a:pt x="132" y="17"/>
                    <a:pt x="126" y="22"/>
                    <a:pt x="121" y="27"/>
                  </a:cubicBezTo>
                  <a:cubicBezTo>
                    <a:pt x="118" y="30"/>
                    <a:pt x="116" y="32"/>
                    <a:pt x="114" y="35"/>
                  </a:cubicBezTo>
                  <a:cubicBezTo>
                    <a:pt x="112" y="38"/>
                    <a:pt x="110" y="41"/>
                    <a:pt x="109" y="44"/>
                  </a:cubicBezTo>
                  <a:cubicBezTo>
                    <a:pt x="108" y="45"/>
                    <a:pt x="107" y="47"/>
                    <a:pt x="106" y="48"/>
                  </a:cubicBezTo>
                  <a:cubicBezTo>
                    <a:pt x="103" y="48"/>
                    <a:pt x="100" y="47"/>
                    <a:pt x="97" y="47"/>
                  </a:cubicBezTo>
                  <a:cubicBezTo>
                    <a:pt x="74" y="47"/>
                    <a:pt x="55" y="61"/>
                    <a:pt x="47" y="80"/>
                  </a:cubicBezTo>
                  <a:cubicBezTo>
                    <a:pt x="26" y="82"/>
                    <a:pt x="9" y="96"/>
                    <a:pt x="3" y="114"/>
                  </a:cubicBezTo>
                  <a:cubicBezTo>
                    <a:pt x="1" y="120"/>
                    <a:pt x="0" y="125"/>
                    <a:pt x="0" y="131"/>
                  </a:cubicBezTo>
                  <a:cubicBezTo>
                    <a:pt x="0" y="160"/>
                    <a:pt x="23" y="183"/>
                    <a:pt x="52" y="183"/>
                  </a:cubicBezTo>
                  <a:cubicBezTo>
                    <a:pt x="54" y="183"/>
                    <a:pt x="56" y="182"/>
                    <a:pt x="58" y="182"/>
                  </a:cubicBezTo>
                  <a:cubicBezTo>
                    <a:pt x="60" y="182"/>
                    <a:pt x="62" y="183"/>
                    <a:pt x="64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254" y="38"/>
                    <a:pt x="254" y="38"/>
                    <a:pt x="254" y="38"/>
                  </a:cubicBezTo>
                  <a:lnTo>
                    <a:pt x="254" y="37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31" name="Freeform 41138"/>
            <p:cNvSpPr>
              <a:spLocks/>
            </p:cNvSpPr>
            <p:nvPr/>
          </p:nvSpPr>
          <p:spPr bwMode="auto">
            <a:xfrm>
              <a:off x="3065" y="1242"/>
              <a:ext cx="394" cy="252"/>
            </a:xfrm>
            <a:custGeom>
              <a:avLst/>
              <a:gdLst>
                <a:gd name="T0" fmla="*/ 392 w 226"/>
                <a:gd name="T1" fmla="*/ 132 h 145"/>
                <a:gd name="T2" fmla="*/ 274 w 226"/>
                <a:gd name="T3" fmla="*/ 14 h 145"/>
                <a:gd name="T4" fmla="*/ 262 w 226"/>
                <a:gd name="T5" fmla="*/ 16 h 145"/>
                <a:gd name="T6" fmla="*/ 260 w 226"/>
                <a:gd name="T7" fmla="*/ 14 h 145"/>
                <a:gd name="T8" fmla="*/ 253 w 226"/>
                <a:gd name="T9" fmla="*/ 0 h 145"/>
                <a:gd name="T10" fmla="*/ 0 w 226"/>
                <a:gd name="T11" fmla="*/ 252 h 145"/>
                <a:gd name="T12" fmla="*/ 277 w 226"/>
                <a:gd name="T13" fmla="*/ 252 h 145"/>
                <a:gd name="T14" fmla="*/ 286 w 226"/>
                <a:gd name="T15" fmla="*/ 250 h 145"/>
                <a:gd name="T16" fmla="*/ 394 w 226"/>
                <a:gd name="T17" fmla="*/ 134 h 145"/>
                <a:gd name="T18" fmla="*/ 392 w 226"/>
                <a:gd name="T19" fmla="*/ 132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6" h="145">
                  <a:moveTo>
                    <a:pt x="225" y="76"/>
                  </a:moveTo>
                  <a:cubicBezTo>
                    <a:pt x="225" y="39"/>
                    <a:pt x="195" y="8"/>
                    <a:pt x="157" y="8"/>
                  </a:cubicBezTo>
                  <a:cubicBezTo>
                    <a:pt x="155" y="8"/>
                    <a:pt x="152" y="9"/>
                    <a:pt x="150" y="9"/>
                  </a:cubicBezTo>
                  <a:cubicBezTo>
                    <a:pt x="150" y="8"/>
                    <a:pt x="150" y="8"/>
                    <a:pt x="149" y="8"/>
                  </a:cubicBezTo>
                  <a:cubicBezTo>
                    <a:pt x="148" y="5"/>
                    <a:pt x="147" y="3"/>
                    <a:pt x="145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61" y="145"/>
                    <a:pt x="162" y="145"/>
                    <a:pt x="164" y="144"/>
                  </a:cubicBezTo>
                  <a:cubicBezTo>
                    <a:pt x="198" y="141"/>
                    <a:pt x="226" y="112"/>
                    <a:pt x="226" y="77"/>
                  </a:cubicBezTo>
                  <a:lnTo>
                    <a:pt x="225" y="76"/>
                  </a:lnTo>
                  <a:close/>
                </a:path>
              </a:pathLst>
            </a:custGeom>
            <a:solidFill>
              <a:srgbClr val="FFD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205" name="Group 41157"/>
          <p:cNvGrpSpPr>
            <a:grpSpLocks/>
          </p:cNvGrpSpPr>
          <p:nvPr/>
        </p:nvGrpSpPr>
        <p:grpSpPr bwMode="auto">
          <a:xfrm>
            <a:off x="7272867" y="1812926"/>
            <a:ext cx="1612900" cy="878417"/>
            <a:chOff x="3438" y="741"/>
            <a:chExt cx="762" cy="415"/>
          </a:xfrm>
        </p:grpSpPr>
        <p:grpSp>
          <p:nvGrpSpPr>
            <p:cNvPr id="7226" name="Group 41141"/>
            <p:cNvGrpSpPr>
              <a:grpSpLocks/>
            </p:cNvGrpSpPr>
            <p:nvPr/>
          </p:nvGrpSpPr>
          <p:grpSpPr bwMode="auto">
            <a:xfrm>
              <a:off x="3438" y="741"/>
              <a:ext cx="762" cy="415"/>
              <a:chOff x="3438" y="741"/>
              <a:chExt cx="762" cy="415"/>
            </a:xfrm>
          </p:grpSpPr>
          <p:sp>
            <p:nvSpPr>
              <p:cNvPr id="7228" name="Freeform 41135"/>
              <p:cNvSpPr>
                <a:spLocks/>
              </p:cNvSpPr>
              <p:nvPr/>
            </p:nvSpPr>
            <p:spPr bwMode="auto">
              <a:xfrm>
                <a:off x="3438" y="741"/>
                <a:ext cx="754" cy="259"/>
              </a:xfrm>
              <a:custGeom>
                <a:avLst/>
                <a:gdLst>
                  <a:gd name="T0" fmla="*/ 656 w 433"/>
                  <a:gd name="T1" fmla="*/ 183 h 149"/>
                  <a:gd name="T2" fmla="*/ 542 w 433"/>
                  <a:gd name="T3" fmla="*/ 110 h 149"/>
                  <a:gd name="T4" fmla="*/ 519 w 433"/>
                  <a:gd name="T5" fmla="*/ 111 h 149"/>
                  <a:gd name="T6" fmla="*/ 514 w 433"/>
                  <a:gd name="T7" fmla="*/ 99 h 149"/>
                  <a:gd name="T8" fmla="*/ 502 w 433"/>
                  <a:gd name="T9" fmla="*/ 80 h 149"/>
                  <a:gd name="T10" fmla="*/ 486 w 433"/>
                  <a:gd name="T11" fmla="*/ 63 h 149"/>
                  <a:gd name="T12" fmla="*/ 446 w 433"/>
                  <a:gd name="T13" fmla="*/ 30 h 149"/>
                  <a:gd name="T14" fmla="*/ 395 w 433"/>
                  <a:gd name="T15" fmla="*/ 7 h 149"/>
                  <a:gd name="T16" fmla="*/ 338 w 433"/>
                  <a:gd name="T17" fmla="*/ 0 h 149"/>
                  <a:gd name="T18" fmla="*/ 284 w 433"/>
                  <a:gd name="T19" fmla="*/ 9 h 149"/>
                  <a:gd name="T20" fmla="*/ 235 w 433"/>
                  <a:gd name="T21" fmla="*/ 33 h 149"/>
                  <a:gd name="T22" fmla="*/ 199 w 433"/>
                  <a:gd name="T23" fmla="*/ 68 h 149"/>
                  <a:gd name="T24" fmla="*/ 185 w 433"/>
                  <a:gd name="T25" fmla="*/ 85 h 149"/>
                  <a:gd name="T26" fmla="*/ 172 w 433"/>
                  <a:gd name="T27" fmla="*/ 104 h 149"/>
                  <a:gd name="T28" fmla="*/ 171 w 433"/>
                  <a:gd name="T29" fmla="*/ 108 h 149"/>
                  <a:gd name="T30" fmla="*/ 155 w 433"/>
                  <a:gd name="T31" fmla="*/ 106 h 149"/>
                  <a:gd name="T32" fmla="*/ 0 w 433"/>
                  <a:gd name="T33" fmla="*/ 259 h 149"/>
                  <a:gd name="T34" fmla="*/ 754 w 433"/>
                  <a:gd name="T35" fmla="*/ 259 h 149"/>
                  <a:gd name="T36" fmla="*/ 656 w 433"/>
                  <a:gd name="T37" fmla="*/ 183 h 1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33" h="149">
                    <a:moveTo>
                      <a:pt x="377" y="105"/>
                    </a:moveTo>
                    <a:cubicBezTo>
                      <a:pt x="366" y="80"/>
                      <a:pt x="340" y="63"/>
                      <a:pt x="311" y="63"/>
                    </a:cubicBezTo>
                    <a:cubicBezTo>
                      <a:pt x="307" y="63"/>
                      <a:pt x="302" y="63"/>
                      <a:pt x="298" y="64"/>
                    </a:cubicBezTo>
                    <a:cubicBezTo>
                      <a:pt x="297" y="62"/>
                      <a:pt x="296" y="59"/>
                      <a:pt x="295" y="57"/>
                    </a:cubicBezTo>
                    <a:cubicBezTo>
                      <a:pt x="293" y="54"/>
                      <a:pt x="291" y="50"/>
                      <a:pt x="288" y="46"/>
                    </a:cubicBezTo>
                    <a:cubicBezTo>
                      <a:pt x="285" y="43"/>
                      <a:pt x="283" y="39"/>
                      <a:pt x="279" y="36"/>
                    </a:cubicBezTo>
                    <a:cubicBezTo>
                      <a:pt x="273" y="28"/>
                      <a:pt x="265" y="22"/>
                      <a:pt x="256" y="17"/>
                    </a:cubicBezTo>
                    <a:cubicBezTo>
                      <a:pt x="247" y="11"/>
                      <a:pt x="237" y="7"/>
                      <a:pt x="227" y="4"/>
                    </a:cubicBezTo>
                    <a:cubicBezTo>
                      <a:pt x="216" y="1"/>
                      <a:pt x="206" y="0"/>
                      <a:pt x="194" y="0"/>
                    </a:cubicBezTo>
                    <a:cubicBezTo>
                      <a:pt x="184" y="0"/>
                      <a:pt x="173" y="2"/>
                      <a:pt x="163" y="5"/>
                    </a:cubicBezTo>
                    <a:cubicBezTo>
                      <a:pt x="153" y="9"/>
                      <a:pt x="143" y="13"/>
                      <a:pt x="135" y="19"/>
                    </a:cubicBezTo>
                    <a:cubicBezTo>
                      <a:pt x="127" y="25"/>
                      <a:pt x="119" y="31"/>
                      <a:pt x="114" y="39"/>
                    </a:cubicBezTo>
                    <a:cubicBezTo>
                      <a:pt x="110" y="42"/>
                      <a:pt x="108" y="46"/>
                      <a:pt x="106" y="49"/>
                    </a:cubicBezTo>
                    <a:cubicBezTo>
                      <a:pt x="103" y="53"/>
                      <a:pt x="101" y="57"/>
                      <a:pt x="99" y="60"/>
                    </a:cubicBezTo>
                    <a:cubicBezTo>
                      <a:pt x="99" y="61"/>
                      <a:pt x="99" y="61"/>
                      <a:pt x="98" y="62"/>
                    </a:cubicBezTo>
                    <a:cubicBezTo>
                      <a:pt x="95" y="61"/>
                      <a:pt x="92" y="61"/>
                      <a:pt x="89" y="61"/>
                    </a:cubicBezTo>
                    <a:cubicBezTo>
                      <a:pt x="40" y="61"/>
                      <a:pt x="1" y="100"/>
                      <a:pt x="0" y="149"/>
                    </a:cubicBezTo>
                    <a:cubicBezTo>
                      <a:pt x="433" y="149"/>
                      <a:pt x="433" y="149"/>
                      <a:pt x="433" y="149"/>
                    </a:cubicBezTo>
                    <a:cubicBezTo>
                      <a:pt x="425" y="125"/>
                      <a:pt x="403" y="107"/>
                      <a:pt x="377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29" name="Freeform 41136"/>
              <p:cNvSpPr>
                <a:spLocks/>
              </p:cNvSpPr>
              <p:nvPr/>
            </p:nvSpPr>
            <p:spPr bwMode="auto">
              <a:xfrm>
                <a:off x="3438" y="998"/>
                <a:ext cx="762" cy="158"/>
              </a:xfrm>
              <a:custGeom>
                <a:avLst/>
                <a:gdLst>
                  <a:gd name="T0" fmla="*/ 0 w 438"/>
                  <a:gd name="T1" fmla="*/ 0 h 91"/>
                  <a:gd name="T2" fmla="*/ 0 w 438"/>
                  <a:gd name="T3" fmla="*/ 2 h 91"/>
                  <a:gd name="T4" fmla="*/ 141 w 438"/>
                  <a:gd name="T5" fmla="*/ 156 h 91"/>
                  <a:gd name="T6" fmla="*/ 150 w 438"/>
                  <a:gd name="T7" fmla="*/ 158 h 91"/>
                  <a:gd name="T8" fmla="*/ 616 w 438"/>
                  <a:gd name="T9" fmla="*/ 158 h 91"/>
                  <a:gd name="T10" fmla="*/ 628 w 438"/>
                  <a:gd name="T11" fmla="*/ 156 h 91"/>
                  <a:gd name="T12" fmla="*/ 644 w 438"/>
                  <a:gd name="T13" fmla="*/ 158 h 91"/>
                  <a:gd name="T14" fmla="*/ 762 w 438"/>
                  <a:gd name="T15" fmla="*/ 40 h 91"/>
                  <a:gd name="T16" fmla="*/ 753 w 438"/>
                  <a:gd name="T17" fmla="*/ 0 h 91"/>
                  <a:gd name="T18" fmla="*/ 0 w 438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8" h="9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48"/>
                      <a:pt x="35" y="86"/>
                      <a:pt x="81" y="90"/>
                    </a:cubicBezTo>
                    <a:cubicBezTo>
                      <a:pt x="83" y="90"/>
                      <a:pt x="85" y="91"/>
                      <a:pt x="86" y="91"/>
                    </a:cubicBezTo>
                    <a:cubicBezTo>
                      <a:pt x="354" y="91"/>
                      <a:pt x="354" y="91"/>
                      <a:pt x="354" y="91"/>
                    </a:cubicBezTo>
                    <a:cubicBezTo>
                      <a:pt x="357" y="91"/>
                      <a:pt x="359" y="90"/>
                      <a:pt x="361" y="90"/>
                    </a:cubicBezTo>
                    <a:cubicBezTo>
                      <a:pt x="364" y="90"/>
                      <a:pt x="367" y="91"/>
                      <a:pt x="370" y="91"/>
                    </a:cubicBezTo>
                    <a:cubicBezTo>
                      <a:pt x="407" y="91"/>
                      <a:pt x="438" y="60"/>
                      <a:pt x="438" y="23"/>
                    </a:cubicBezTo>
                    <a:cubicBezTo>
                      <a:pt x="438" y="15"/>
                      <a:pt x="436" y="7"/>
                      <a:pt x="4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7227" name="Freeform 41139"/>
            <p:cNvSpPr>
              <a:spLocks noEditPoints="1"/>
            </p:cNvSpPr>
            <p:nvPr/>
          </p:nvSpPr>
          <p:spPr bwMode="auto">
            <a:xfrm>
              <a:off x="3657" y="845"/>
              <a:ext cx="206" cy="205"/>
            </a:xfrm>
            <a:custGeom>
              <a:avLst/>
              <a:gdLst>
                <a:gd name="T0" fmla="*/ 103 w 118"/>
                <a:gd name="T1" fmla="*/ 50 h 118"/>
                <a:gd name="T2" fmla="*/ 124 w 118"/>
                <a:gd name="T3" fmla="*/ 56 h 118"/>
                <a:gd name="T4" fmla="*/ 140 w 118"/>
                <a:gd name="T5" fmla="*/ 66 h 118"/>
                <a:gd name="T6" fmla="*/ 150 w 118"/>
                <a:gd name="T7" fmla="*/ 82 h 118"/>
                <a:gd name="T8" fmla="*/ 155 w 118"/>
                <a:gd name="T9" fmla="*/ 103 h 118"/>
                <a:gd name="T10" fmla="*/ 155 w 118"/>
                <a:gd name="T11" fmla="*/ 134 h 118"/>
                <a:gd name="T12" fmla="*/ 180 w 118"/>
                <a:gd name="T13" fmla="*/ 134 h 118"/>
                <a:gd name="T14" fmla="*/ 185 w 118"/>
                <a:gd name="T15" fmla="*/ 103 h 118"/>
                <a:gd name="T16" fmla="*/ 180 w 118"/>
                <a:gd name="T17" fmla="*/ 69 h 118"/>
                <a:gd name="T18" fmla="*/ 162 w 118"/>
                <a:gd name="T19" fmla="*/ 43 h 118"/>
                <a:gd name="T20" fmla="*/ 136 w 118"/>
                <a:gd name="T21" fmla="*/ 26 h 118"/>
                <a:gd name="T22" fmla="*/ 103 w 118"/>
                <a:gd name="T23" fmla="*/ 19 h 118"/>
                <a:gd name="T24" fmla="*/ 72 w 118"/>
                <a:gd name="T25" fmla="*/ 26 h 118"/>
                <a:gd name="T26" fmla="*/ 45 w 118"/>
                <a:gd name="T27" fmla="*/ 43 h 118"/>
                <a:gd name="T28" fmla="*/ 28 w 118"/>
                <a:gd name="T29" fmla="*/ 69 h 118"/>
                <a:gd name="T30" fmla="*/ 21 w 118"/>
                <a:gd name="T31" fmla="*/ 103 h 118"/>
                <a:gd name="T32" fmla="*/ 28 w 118"/>
                <a:gd name="T33" fmla="*/ 134 h 118"/>
                <a:gd name="T34" fmla="*/ 45 w 118"/>
                <a:gd name="T35" fmla="*/ 160 h 118"/>
                <a:gd name="T36" fmla="*/ 72 w 118"/>
                <a:gd name="T37" fmla="*/ 177 h 118"/>
                <a:gd name="T38" fmla="*/ 103 w 118"/>
                <a:gd name="T39" fmla="*/ 184 h 118"/>
                <a:gd name="T40" fmla="*/ 136 w 118"/>
                <a:gd name="T41" fmla="*/ 179 h 118"/>
                <a:gd name="T42" fmla="*/ 143 w 118"/>
                <a:gd name="T43" fmla="*/ 196 h 118"/>
                <a:gd name="T44" fmla="*/ 103 w 118"/>
                <a:gd name="T45" fmla="*/ 205 h 118"/>
                <a:gd name="T46" fmla="*/ 63 w 118"/>
                <a:gd name="T47" fmla="*/ 196 h 118"/>
                <a:gd name="T48" fmla="*/ 30 w 118"/>
                <a:gd name="T49" fmla="*/ 175 h 118"/>
                <a:gd name="T50" fmla="*/ 9 w 118"/>
                <a:gd name="T51" fmla="*/ 142 h 118"/>
                <a:gd name="T52" fmla="*/ 0 w 118"/>
                <a:gd name="T53" fmla="*/ 103 h 118"/>
                <a:gd name="T54" fmla="*/ 9 w 118"/>
                <a:gd name="T55" fmla="*/ 63 h 118"/>
                <a:gd name="T56" fmla="*/ 30 w 118"/>
                <a:gd name="T57" fmla="*/ 30 h 118"/>
                <a:gd name="T58" fmla="*/ 63 w 118"/>
                <a:gd name="T59" fmla="*/ 7 h 118"/>
                <a:gd name="T60" fmla="*/ 103 w 118"/>
                <a:gd name="T61" fmla="*/ 0 h 118"/>
                <a:gd name="T62" fmla="*/ 143 w 118"/>
                <a:gd name="T63" fmla="*/ 7 h 118"/>
                <a:gd name="T64" fmla="*/ 176 w 118"/>
                <a:gd name="T65" fmla="*/ 30 h 118"/>
                <a:gd name="T66" fmla="*/ 199 w 118"/>
                <a:gd name="T67" fmla="*/ 63 h 118"/>
                <a:gd name="T68" fmla="*/ 206 w 118"/>
                <a:gd name="T69" fmla="*/ 103 h 118"/>
                <a:gd name="T70" fmla="*/ 192 w 118"/>
                <a:gd name="T71" fmla="*/ 153 h 118"/>
                <a:gd name="T72" fmla="*/ 185 w 118"/>
                <a:gd name="T73" fmla="*/ 153 h 118"/>
                <a:gd name="T74" fmla="*/ 168 w 118"/>
                <a:gd name="T75" fmla="*/ 153 h 118"/>
                <a:gd name="T76" fmla="*/ 155 w 118"/>
                <a:gd name="T77" fmla="*/ 153 h 118"/>
                <a:gd name="T78" fmla="*/ 134 w 118"/>
                <a:gd name="T79" fmla="*/ 153 h 118"/>
                <a:gd name="T80" fmla="*/ 134 w 118"/>
                <a:gd name="T81" fmla="*/ 142 h 118"/>
                <a:gd name="T82" fmla="*/ 103 w 118"/>
                <a:gd name="T83" fmla="*/ 153 h 118"/>
                <a:gd name="T84" fmla="*/ 84 w 118"/>
                <a:gd name="T85" fmla="*/ 149 h 118"/>
                <a:gd name="T86" fmla="*/ 66 w 118"/>
                <a:gd name="T87" fmla="*/ 139 h 118"/>
                <a:gd name="T88" fmla="*/ 56 w 118"/>
                <a:gd name="T89" fmla="*/ 122 h 118"/>
                <a:gd name="T90" fmla="*/ 52 w 118"/>
                <a:gd name="T91" fmla="*/ 103 h 118"/>
                <a:gd name="T92" fmla="*/ 56 w 118"/>
                <a:gd name="T93" fmla="*/ 82 h 118"/>
                <a:gd name="T94" fmla="*/ 66 w 118"/>
                <a:gd name="T95" fmla="*/ 66 h 118"/>
                <a:gd name="T96" fmla="*/ 84 w 118"/>
                <a:gd name="T97" fmla="*/ 56 h 118"/>
                <a:gd name="T98" fmla="*/ 103 w 118"/>
                <a:gd name="T99" fmla="*/ 50 h 118"/>
                <a:gd name="T100" fmla="*/ 134 w 118"/>
                <a:gd name="T101" fmla="*/ 103 h 118"/>
                <a:gd name="T102" fmla="*/ 126 w 118"/>
                <a:gd name="T103" fmla="*/ 80 h 118"/>
                <a:gd name="T104" fmla="*/ 103 w 118"/>
                <a:gd name="T105" fmla="*/ 71 h 118"/>
                <a:gd name="T106" fmla="*/ 82 w 118"/>
                <a:gd name="T107" fmla="*/ 80 h 118"/>
                <a:gd name="T108" fmla="*/ 73 w 118"/>
                <a:gd name="T109" fmla="*/ 103 h 118"/>
                <a:gd name="T110" fmla="*/ 82 w 118"/>
                <a:gd name="T111" fmla="*/ 123 h 118"/>
                <a:gd name="T112" fmla="*/ 103 w 118"/>
                <a:gd name="T113" fmla="*/ 134 h 118"/>
                <a:gd name="T114" fmla="*/ 126 w 118"/>
                <a:gd name="T115" fmla="*/ 123 h 118"/>
                <a:gd name="T116" fmla="*/ 134 w 118"/>
                <a:gd name="T117" fmla="*/ 103 h 1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8" h="118">
                  <a:moveTo>
                    <a:pt x="59" y="29"/>
                  </a:moveTo>
                  <a:cubicBezTo>
                    <a:pt x="63" y="29"/>
                    <a:pt x="67" y="30"/>
                    <a:pt x="71" y="32"/>
                  </a:cubicBezTo>
                  <a:cubicBezTo>
                    <a:pt x="74" y="33"/>
                    <a:pt x="77" y="35"/>
                    <a:pt x="80" y="38"/>
                  </a:cubicBezTo>
                  <a:cubicBezTo>
                    <a:pt x="83" y="41"/>
                    <a:pt x="85" y="44"/>
                    <a:pt x="86" y="47"/>
                  </a:cubicBezTo>
                  <a:cubicBezTo>
                    <a:pt x="88" y="51"/>
                    <a:pt x="89" y="55"/>
                    <a:pt x="89" y="59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05" y="71"/>
                    <a:pt x="106" y="65"/>
                    <a:pt x="106" y="59"/>
                  </a:cubicBezTo>
                  <a:cubicBezTo>
                    <a:pt x="106" y="52"/>
                    <a:pt x="105" y="46"/>
                    <a:pt x="103" y="40"/>
                  </a:cubicBezTo>
                  <a:cubicBezTo>
                    <a:pt x="100" y="35"/>
                    <a:pt x="97" y="30"/>
                    <a:pt x="93" y="25"/>
                  </a:cubicBezTo>
                  <a:cubicBezTo>
                    <a:pt x="88" y="21"/>
                    <a:pt x="83" y="18"/>
                    <a:pt x="78" y="15"/>
                  </a:cubicBezTo>
                  <a:cubicBezTo>
                    <a:pt x="72" y="13"/>
                    <a:pt x="66" y="11"/>
                    <a:pt x="59" y="11"/>
                  </a:cubicBezTo>
                  <a:cubicBezTo>
                    <a:pt x="53" y="11"/>
                    <a:pt x="47" y="13"/>
                    <a:pt x="41" y="15"/>
                  </a:cubicBezTo>
                  <a:cubicBezTo>
                    <a:pt x="35" y="18"/>
                    <a:pt x="30" y="21"/>
                    <a:pt x="26" y="25"/>
                  </a:cubicBezTo>
                  <a:cubicBezTo>
                    <a:pt x="22" y="30"/>
                    <a:pt x="18" y="35"/>
                    <a:pt x="16" y="40"/>
                  </a:cubicBezTo>
                  <a:cubicBezTo>
                    <a:pt x="13" y="46"/>
                    <a:pt x="12" y="52"/>
                    <a:pt x="12" y="59"/>
                  </a:cubicBezTo>
                  <a:cubicBezTo>
                    <a:pt x="12" y="65"/>
                    <a:pt x="13" y="71"/>
                    <a:pt x="16" y="77"/>
                  </a:cubicBezTo>
                  <a:cubicBezTo>
                    <a:pt x="18" y="83"/>
                    <a:pt x="22" y="88"/>
                    <a:pt x="26" y="92"/>
                  </a:cubicBezTo>
                  <a:cubicBezTo>
                    <a:pt x="30" y="97"/>
                    <a:pt x="35" y="100"/>
                    <a:pt x="41" y="102"/>
                  </a:cubicBezTo>
                  <a:cubicBezTo>
                    <a:pt x="47" y="105"/>
                    <a:pt x="53" y="106"/>
                    <a:pt x="59" y="106"/>
                  </a:cubicBezTo>
                  <a:cubicBezTo>
                    <a:pt x="65" y="106"/>
                    <a:pt x="71" y="105"/>
                    <a:pt x="78" y="103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75" y="116"/>
                    <a:pt x="67" y="118"/>
                    <a:pt x="59" y="118"/>
                  </a:cubicBezTo>
                  <a:cubicBezTo>
                    <a:pt x="51" y="118"/>
                    <a:pt x="43" y="116"/>
                    <a:pt x="36" y="113"/>
                  </a:cubicBezTo>
                  <a:cubicBezTo>
                    <a:pt x="29" y="110"/>
                    <a:pt x="23" y="106"/>
                    <a:pt x="17" y="101"/>
                  </a:cubicBezTo>
                  <a:cubicBezTo>
                    <a:pt x="12" y="95"/>
                    <a:pt x="8" y="89"/>
                    <a:pt x="5" y="82"/>
                  </a:cubicBezTo>
                  <a:cubicBezTo>
                    <a:pt x="2" y="75"/>
                    <a:pt x="0" y="67"/>
                    <a:pt x="0" y="59"/>
                  </a:cubicBezTo>
                  <a:cubicBezTo>
                    <a:pt x="0" y="51"/>
                    <a:pt x="2" y="43"/>
                    <a:pt x="5" y="36"/>
                  </a:cubicBezTo>
                  <a:cubicBezTo>
                    <a:pt x="8" y="29"/>
                    <a:pt x="12" y="22"/>
                    <a:pt x="17" y="17"/>
                  </a:cubicBezTo>
                  <a:cubicBezTo>
                    <a:pt x="23" y="12"/>
                    <a:pt x="29" y="7"/>
                    <a:pt x="36" y="4"/>
                  </a:cubicBezTo>
                  <a:cubicBezTo>
                    <a:pt x="43" y="1"/>
                    <a:pt x="51" y="0"/>
                    <a:pt x="59" y="0"/>
                  </a:cubicBezTo>
                  <a:cubicBezTo>
                    <a:pt x="67" y="0"/>
                    <a:pt x="75" y="1"/>
                    <a:pt x="82" y="4"/>
                  </a:cubicBezTo>
                  <a:cubicBezTo>
                    <a:pt x="89" y="7"/>
                    <a:pt x="96" y="12"/>
                    <a:pt x="101" y="17"/>
                  </a:cubicBezTo>
                  <a:cubicBezTo>
                    <a:pt x="106" y="22"/>
                    <a:pt x="110" y="29"/>
                    <a:pt x="114" y="36"/>
                  </a:cubicBezTo>
                  <a:cubicBezTo>
                    <a:pt x="117" y="43"/>
                    <a:pt x="118" y="51"/>
                    <a:pt x="118" y="59"/>
                  </a:cubicBezTo>
                  <a:cubicBezTo>
                    <a:pt x="118" y="70"/>
                    <a:pt x="116" y="80"/>
                    <a:pt x="110" y="88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2" y="86"/>
                    <a:pt x="66" y="88"/>
                    <a:pt x="59" y="88"/>
                  </a:cubicBezTo>
                  <a:cubicBezTo>
                    <a:pt x="55" y="88"/>
                    <a:pt x="51" y="88"/>
                    <a:pt x="48" y="86"/>
                  </a:cubicBezTo>
                  <a:cubicBezTo>
                    <a:pt x="44" y="84"/>
                    <a:pt x="41" y="82"/>
                    <a:pt x="38" y="80"/>
                  </a:cubicBezTo>
                  <a:cubicBezTo>
                    <a:pt x="36" y="77"/>
                    <a:pt x="34" y="74"/>
                    <a:pt x="32" y="70"/>
                  </a:cubicBezTo>
                  <a:cubicBezTo>
                    <a:pt x="30" y="67"/>
                    <a:pt x="30" y="63"/>
                    <a:pt x="30" y="59"/>
                  </a:cubicBezTo>
                  <a:cubicBezTo>
                    <a:pt x="30" y="55"/>
                    <a:pt x="30" y="51"/>
                    <a:pt x="32" y="47"/>
                  </a:cubicBezTo>
                  <a:cubicBezTo>
                    <a:pt x="34" y="44"/>
                    <a:pt x="36" y="41"/>
                    <a:pt x="38" y="38"/>
                  </a:cubicBezTo>
                  <a:cubicBezTo>
                    <a:pt x="41" y="35"/>
                    <a:pt x="44" y="33"/>
                    <a:pt x="48" y="32"/>
                  </a:cubicBezTo>
                  <a:cubicBezTo>
                    <a:pt x="51" y="30"/>
                    <a:pt x="55" y="29"/>
                    <a:pt x="59" y="29"/>
                  </a:cubicBezTo>
                  <a:close/>
                  <a:moveTo>
                    <a:pt x="77" y="59"/>
                  </a:moveTo>
                  <a:cubicBezTo>
                    <a:pt x="77" y="54"/>
                    <a:pt x="75" y="50"/>
                    <a:pt x="72" y="46"/>
                  </a:cubicBezTo>
                  <a:cubicBezTo>
                    <a:pt x="68" y="43"/>
                    <a:pt x="64" y="41"/>
                    <a:pt x="59" y="41"/>
                  </a:cubicBezTo>
                  <a:cubicBezTo>
                    <a:pt x="54" y="41"/>
                    <a:pt x="50" y="43"/>
                    <a:pt x="47" y="46"/>
                  </a:cubicBezTo>
                  <a:cubicBezTo>
                    <a:pt x="43" y="50"/>
                    <a:pt x="42" y="54"/>
                    <a:pt x="42" y="59"/>
                  </a:cubicBezTo>
                  <a:cubicBezTo>
                    <a:pt x="42" y="64"/>
                    <a:pt x="43" y="68"/>
                    <a:pt x="47" y="71"/>
                  </a:cubicBezTo>
                  <a:cubicBezTo>
                    <a:pt x="50" y="75"/>
                    <a:pt x="54" y="77"/>
                    <a:pt x="59" y="77"/>
                  </a:cubicBezTo>
                  <a:cubicBezTo>
                    <a:pt x="64" y="77"/>
                    <a:pt x="68" y="75"/>
                    <a:pt x="72" y="71"/>
                  </a:cubicBezTo>
                  <a:cubicBezTo>
                    <a:pt x="75" y="68"/>
                    <a:pt x="77" y="64"/>
                    <a:pt x="77" y="59"/>
                  </a:cubicBez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pic>
        <p:nvPicPr>
          <p:cNvPr id="32907" name="Picture 30859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167" y="1944159"/>
            <a:ext cx="2150533" cy="296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976" name="Group 30928"/>
          <p:cNvGrpSpPr>
            <a:grpSpLocks/>
          </p:cNvGrpSpPr>
          <p:nvPr/>
        </p:nvGrpSpPr>
        <p:grpSpPr bwMode="auto">
          <a:xfrm>
            <a:off x="10509251" y="3582460"/>
            <a:ext cx="1043516" cy="2783417"/>
            <a:chOff x="2468" y="1211"/>
            <a:chExt cx="412" cy="1099"/>
          </a:xfrm>
        </p:grpSpPr>
        <p:sp>
          <p:nvSpPr>
            <p:cNvPr id="7217" name="Rectangle 30897"/>
            <p:cNvSpPr>
              <a:spLocks noChangeArrowheads="1"/>
            </p:cNvSpPr>
            <p:nvPr/>
          </p:nvSpPr>
          <p:spPr bwMode="auto">
            <a:xfrm>
              <a:off x="2705" y="1943"/>
              <a:ext cx="121" cy="367"/>
            </a:xfrm>
            <a:prstGeom prst="rect">
              <a:avLst/>
            </a:pr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18" name="Rectangle 30898"/>
            <p:cNvSpPr>
              <a:spLocks noChangeArrowheads="1"/>
            </p:cNvSpPr>
            <p:nvPr/>
          </p:nvSpPr>
          <p:spPr bwMode="auto">
            <a:xfrm>
              <a:off x="2582" y="1943"/>
              <a:ext cx="123" cy="367"/>
            </a:xfrm>
            <a:prstGeom prst="rect">
              <a:avLst/>
            </a:pr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19" name="Freeform 30899"/>
            <p:cNvSpPr>
              <a:spLocks/>
            </p:cNvSpPr>
            <p:nvPr/>
          </p:nvSpPr>
          <p:spPr bwMode="auto">
            <a:xfrm>
              <a:off x="2468" y="1211"/>
              <a:ext cx="412" cy="644"/>
            </a:xfrm>
            <a:custGeom>
              <a:avLst/>
              <a:gdLst>
                <a:gd name="T0" fmla="*/ 371 w 310"/>
                <a:gd name="T1" fmla="*/ 353 h 484"/>
                <a:gd name="T2" fmla="*/ 371 w 310"/>
                <a:gd name="T3" fmla="*/ 353 h 484"/>
                <a:gd name="T4" fmla="*/ 346 w 310"/>
                <a:gd name="T5" fmla="*/ 367 h 484"/>
                <a:gd name="T6" fmla="*/ 346 w 310"/>
                <a:gd name="T7" fmla="*/ 442 h 484"/>
                <a:gd name="T8" fmla="*/ 328 w 310"/>
                <a:gd name="T9" fmla="*/ 442 h 484"/>
                <a:gd name="T10" fmla="*/ 328 w 310"/>
                <a:gd name="T11" fmla="*/ 347 h 484"/>
                <a:gd name="T12" fmla="*/ 302 w 310"/>
                <a:gd name="T13" fmla="*/ 298 h 484"/>
                <a:gd name="T14" fmla="*/ 262 w 310"/>
                <a:gd name="T15" fmla="*/ 319 h 484"/>
                <a:gd name="T16" fmla="*/ 262 w 310"/>
                <a:gd name="T17" fmla="*/ 442 h 484"/>
                <a:gd name="T18" fmla="*/ 245 w 310"/>
                <a:gd name="T19" fmla="*/ 442 h 484"/>
                <a:gd name="T20" fmla="*/ 245 w 310"/>
                <a:gd name="T21" fmla="*/ 243 h 484"/>
                <a:gd name="T22" fmla="*/ 219 w 310"/>
                <a:gd name="T23" fmla="*/ 192 h 484"/>
                <a:gd name="T24" fmla="*/ 178 w 310"/>
                <a:gd name="T25" fmla="*/ 212 h 484"/>
                <a:gd name="T26" fmla="*/ 178 w 310"/>
                <a:gd name="T27" fmla="*/ 442 h 484"/>
                <a:gd name="T28" fmla="*/ 162 w 310"/>
                <a:gd name="T29" fmla="*/ 442 h 484"/>
                <a:gd name="T30" fmla="*/ 162 w 310"/>
                <a:gd name="T31" fmla="*/ 33 h 484"/>
                <a:gd name="T32" fmla="*/ 129 w 310"/>
                <a:gd name="T33" fmla="*/ 0 h 484"/>
                <a:gd name="T34" fmla="*/ 96 w 310"/>
                <a:gd name="T35" fmla="*/ 33 h 484"/>
                <a:gd name="T36" fmla="*/ 96 w 310"/>
                <a:gd name="T37" fmla="*/ 442 h 484"/>
                <a:gd name="T38" fmla="*/ 96 w 310"/>
                <a:gd name="T39" fmla="*/ 511 h 484"/>
                <a:gd name="T40" fmla="*/ 92 w 310"/>
                <a:gd name="T41" fmla="*/ 432 h 484"/>
                <a:gd name="T42" fmla="*/ 17 w 310"/>
                <a:gd name="T43" fmla="*/ 507 h 484"/>
                <a:gd name="T44" fmla="*/ 17 w 310"/>
                <a:gd name="T45" fmla="*/ 567 h 484"/>
                <a:gd name="T46" fmla="*/ 101 w 310"/>
                <a:gd name="T47" fmla="*/ 641 h 484"/>
                <a:gd name="T48" fmla="*/ 101 w 310"/>
                <a:gd name="T49" fmla="*/ 640 h 484"/>
                <a:gd name="T50" fmla="*/ 112 w 310"/>
                <a:gd name="T51" fmla="*/ 644 h 484"/>
                <a:gd name="T52" fmla="*/ 328 w 310"/>
                <a:gd name="T53" fmla="*/ 644 h 484"/>
                <a:gd name="T54" fmla="*/ 412 w 310"/>
                <a:gd name="T55" fmla="*/ 560 h 484"/>
                <a:gd name="T56" fmla="*/ 412 w 310"/>
                <a:gd name="T57" fmla="*/ 442 h 484"/>
                <a:gd name="T58" fmla="*/ 412 w 310"/>
                <a:gd name="T59" fmla="*/ 419 h 484"/>
                <a:gd name="T60" fmla="*/ 371 w 310"/>
                <a:gd name="T61" fmla="*/ 353 h 48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10" h="484">
                  <a:moveTo>
                    <a:pt x="279" y="265"/>
                  </a:moveTo>
                  <a:cubicBezTo>
                    <a:pt x="279" y="265"/>
                    <a:pt x="279" y="265"/>
                    <a:pt x="279" y="265"/>
                  </a:cubicBezTo>
                  <a:cubicBezTo>
                    <a:pt x="270" y="260"/>
                    <a:pt x="260" y="267"/>
                    <a:pt x="260" y="276"/>
                  </a:cubicBezTo>
                  <a:cubicBezTo>
                    <a:pt x="260" y="332"/>
                    <a:pt x="260" y="332"/>
                    <a:pt x="260" y="332"/>
                  </a:cubicBezTo>
                  <a:cubicBezTo>
                    <a:pt x="247" y="332"/>
                    <a:pt x="247" y="332"/>
                    <a:pt x="247" y="332"/>
                  </a:cubicBezTo>
                  <a:cubicBezTo>
                    <a:pt x="247" y="261"/>
                    <a:pt x="247" y="261"/>
                    <a:pt x="247" y="261"/>
                  </a:cubicBezTo>
                  <a:cubicBezTo>
                    <a:pt x="247" y="246"/>
                    <a:pt x="240" y="232"/>
                    <a:pt x="227" y="224"/>
                  </a:cubicBezTo>
                  <a:cubicBezTo>
                    <a:pt x="214" y="216"/>
                    <a:pt x="197" y="225"/>
                    <a:pt x="197" y="240"/>
                  </a:cubicBezTo>
                  <a:cubicBezTo>
                    <a:pt x="197" y="332"/>
                    <a:pt x="197" y="332"/>
                    <a:pt x="197" y="332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68"/>
                    <a:pt x="177" y="153"/>
                    <a:pt x="165" y="144"/>
                  </a:cubicBezTo>
                  <a:cubicBezTo>
                    <a:pt x="153" y="134"/>
                    <a:pt x="134" y="143"/>
                    <a:pt x="134" y="159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22" y="332"/>
                    <a:pt x="122" y="332"/>
                    <a:pt x="122" y="332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11"/>
                    <a:pt x="111" y="0"/>
                    <a:pt x="97" y="0"/>
                  </a:cubicBezTo>
                  <a:cubicBezTo>
                    <a:pt x="83" y="0"/>
                    <a:pt x="72" y="11"/>
                    <a:pt x="72" y="25"/>
                  </a:cubicBezTo>
                  <a:cubicBezTo>
                    <a:pt x="72" y="332"/>
                    <a:pt x="72" y="332"/>
                    <a:pt x="72" y="332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69" y="325"/>
                    <a:pt x="69" y="325"/>
                    <a:pt x="69" y="325"/>
                  </a:cubicBezTo>
                  <a:cubicBezTo>
                    <a:pt x="13" y="381"/>
                    <a:pt x="13" y="381"/>
                    <a:pt x="13" y="381"/>
                  </a:cubicBezTo>
                  <a:cubicBezTo>
                    <a:pt x="0" y="394"/>
                    <a:pt x="0" y="413"/>
                    <a:pt x="13" y="426"/>
                  </a:cubicBezTo>
                  <a:cubicBezTo>
                    <a:pt x="76" y="482"/>
                    <a:pt x="76" y="482"/>
                    <a:pt x="76" y="482"/>
                  </a:cubicBezTo>
                  <a:cubicBezTo>
                    <a:pt x="76" y="481"/>
                    <a:pt x="76" y="481"/>
                    <a:pt x="76" y="481"/>
                  </a:cubicBezTo>
                  <a:cubicBezTo>
                    <a:pt x="78" y="483"/>
                    <a:pt x="81" y="484"/>
                    <a:pt x="84" y="484"/>
                  </a:cubicBezTo>
                  <a:cubicBezTo>
                    <a:pt x="247" y="484"/>
                    <a:pt x="247" y="484"/>
                    <a:pt x="247" y="484"/>
                  </a:cubicBezTo>
                  <a:cubicBezTo>
                    <a:pt x="282" y="484"/>
                    <a:pt x="310" y="455"/>
                    <a:pt x="310" y="42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15"/>
                    <a:pt x="310" y="315"/>
                    <a:pt x="310" y="315"/>
                  </a:cubicBezTo>
                  <a:cubicBezTo>
                    <a:pt x="310" y="294"/>
                    <a:pt x="298" y="274"/>
                    <a:pt x="279" y="265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0" name="Freeform 30900"/>
            <p:cNvSpPr>
              <a:spLocks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25 w 38"/>
                <a:gd name="T1" fmla="*/ 0 h 19"/>
                <a:gd name="T2" fmla="*/ 0 w 38"/>
                <a:gd name="T3" fmla="*/ 25 h 19"/>
                <a:gd name="T4" fmla="*/ 50 w 38"/>
                <a:gd name="T5" fmla="*/ 25 h 19"/>
                <a:gd name="T6" fmla="*/ 25 w 38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9"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</a:path>
              </a:pathLst>
            </a:custGeom>
            <a:solidFill>
              <a:srgbClr val="FC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1" name="Freeform 30909"/>
            <p:cNvSpPr>
              <a:spLocks noEditPoints="1"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0 w 38"/>
                <a:gd name="T1" fmla="*/ 24 h 19"/>
                <a:gd name="T2" fmla="*/ 0 w 38"/>
                <a:gd name="T3" fmla="*/ 25 h 19"/>
                <a:gd name="T4" fmla="*/ 0 w 38"/>
                <a:gd name="T5" fmla="*/ 25 h 19"/>
                <a:gd name="T6" fmla="*/ 0 w 38"/>
                <a:gd name="T7" fmla="*/ 24 h 19"/>
                <a:gd name="T8" fmla="*/ 25 w 38"/>
                <a:gd name="T9" fmla="*/ 0 h 19"/>
                <a:gd name="T10" fmla="*/ 0 w 38"/>
                <a:gd name="T11" fmla="*/ 21 h 19"/>
                <a:gd name="T12" fmla="*/ 50 w 38"/>
                <a:gd name="T13" fmla="*/ 21 h 19"/>
                <a:gd name="T14" fmla="*/ 25 w 38"/>
                <a:gd name="T15" fmla="*/ 0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19">
                  <a:moveTo>
                    <a:pt x="0" y="1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19" y="0"/>
                  </a:moveTo>
                  <a:cubicBezTo>
                    <a:pt x="10" y="0"/>
                    <a:pt x="2" y="7"/>
                    <a:pt x="0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7"/>
                    <a:pt x="28" y="0"/>
                    <a:pt x="19" y="0"/>
                  </a:cubicBezTo>
                </a:path>
              </a:pathLst>
            </a:custGeom>
            <a:solidFill>
              <a:srgbClr val="D0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2" name="Freeform 30910"/>
            <p:cNvSpPr>
              <a:spLocks noEditPoints="1"/>
            </p:cNvSpPr>
            <p:nvPr/>
          </p:nvSpPr>
          <p:spPr bwMode="auto">
            <a:xfrm>
              <a:off x="2572" y="1252"/>
              <a:ext cx="50" cy="9"/>
            </a:xfrm>
            <a:custGeom>
              <a:avLst/>
              <a:gdLst>
                <a:gd name="T0" fmla="*/ 0 w 38"/>
                <a:gd name="T1" fmla="*/ 0 h 7"/>
                <a:gd name="T2" fmla="*/ 0 w 38"/>
                <a:gd name="T3" fmla="*/ 0 h 7"/>
                <a:gd name="T4" fmla="*/ 0 w 38"/>
                <a:gd name="T5" fmla="*/ 3 h 7"/>
                <a:gd name="T6" fmla="*/ 0 w 38"/>
                <a:gd name="T7" fmla="*/ 0 h 7"/>
                <a:gd name="T8" fmla="*/ 50 w 38"/>
                <a:gd name="T9" fmla="*/ 0 h 7"/>
                <a:gd name="T10" fmla="*/ 50 w 38"/>
                <a:gd name="T11" fmla="*/ 0 h 7"/>
                <a:gd name="T12" fmla="*/ 50 w 38"/>
                <a:gd name="T13" fmla="*/ 4 h 7"/>
                <a:gd name="T14" fmla="*/ 0 w 38"/>
                <a:gd name="T15" fmla="*/ 4 h 7"/>
                <a:gd name="T16" fmla="*/ 0 w 38"/>
                <a:gd name="T17" fmla="*/ 4 h 7"/>
                <a:gd name="T18" fmla="*/ 0 w 38"/>
                <a:gd name="T19" fmla="*/ 9 h 7"/>
                <a:gd name="T20" fmla="*/ 50 w 38"/>
                <a:gd name="T21" fmla="*/ 9 h 7"/>
                <a:gd name="T22" fmla="*/ 50 w 38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2"/>
                    <a:pt x="38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D0C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3" name="Freeform 30911"/>
            <p:cNvSpPr>
              <a:spLocks/>
            </p:cNvSpPr>
            <p:nvPr/>
          </p:nvSpPr>
          <p:spPr bwMode="auto">
            <a:xfrm>
              <a:off x="2572" y="1252"/>
              <a:ext cx="50" cy="4"/>
            </a:xfrm>
            <a:custGeom>
              <a:avLst/>
              <a:gdLst>
                <a:gd name="T0" fmla="*/ 50 w 38"/>
                <a:gd name="T1" fmla="*/ 0 h 3"/>
                <a:gd name="T2" fmla="*/ 0 w 38"/>
                <a:gd name="T3" fmla="*/ 0 h 3"/>
                <a:gd name="T4" fmla="*/ 0 w 38"/>
                <a:gd name="T5" fmla="*/ 3 h 3"/>
                <a:gd name="T6" fmla="*/ 0 w 38"/>
                <a:gd name="T7" fmla="*/ 4 h 3"/>
                <a:gd name="T8" fmla="*/ 50 w 38"/>
                <a:gd name="T9" fmla="*/ 4 h 3"/>
                <a:gd name="T10" fmla="*/ 50 w 38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" h="3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</a:path>
              </a:pathLst>
            </a:custGeom>
            <a:solidFill>
              <a:srgbClr val="CEC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4" name="Rectangle 30921"/>
            <p:cNvSpPr>
              <a:spLocks noChangeArrowheads="1"/>
            </p:cNvSpPr>
            <p:nvPr/>
          </p:nvSpPr>
          <p:spPr bwMode="auto">
            <a:xfrm>
              <a:off x="2705" y="1855"/>
              <a:ext cx="93" cy="88"/>
            </a:xfrm>
            <a:prstGeom prst="rect">
              <a:avLst/>
            </a:pr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25" name="Rectangle 30922"/>
            <p:cNvSpPr>
              <a:spLocks noChangeArrowheads="1"/>
            </p:cNvSpPr>
            <p:nvPr/>
          </p:nvSpPr>
          <p:spPr bwMode="auto">
            <a:xfrm>
              <a:off x="2610" y="1855"/>
              <a:ext cx="95" cy="88"/>
            </a:xfrm>
            <a:prstGeom prst="rect">
              <a:avLst/>
            </a:pr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32978" name="Group 30930"/>
          <p:cNvGrpSpPr>
            <a:grpSpLocks/>
          </p:cNvGrpSpPr>
          <p:nvPr/>
        </p:nvGrpSpPr>
        <p:grpSpPr bwMode="auto">
          <a:xfrm>
            <a:off x="6553201" y="2655359"/>
            <a:ext cx="4559300" cy="4176184"/>
            <a:chOff x="658" y="294"/>
            <a:chExt cx="1973" cy="1807"/>
          </a:xfrm>
        </p:grpSpPr>
        <p:sp>
          <p:nvSpPr>
            <p:cNvPr id="7197" name="Oval 30929"/>
            <p:cNvSpPr>
              <a:spLocks noChangeArrowheads="1"/>
            </p:cNvSpPr>
            <p:nvPr/>
          </p:nvSpPr>
          <p:spPr bwMode="auto">
            <a:xfrm>
              <a:off x="2037" y="355"/>
              <a:ext cx="499" cy="49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8" name="Freeform 30901"/>
            <p:cNvSpPr>
              <a:spLocks/>
            </p:cNvSpPr>
            <p:nvPr/>
          </p:nvSpPr>
          <p:spPr bwMode="auto">
            <a:xfrm>
              <a:off x="1586" y="771"/>
              <a:ext cx="216" cy="116"/>
            </a:xfrm>
            <a:custGeom>
              <a:avLst/>
              <a:gdLst>
                <a:gd name="T0" fmla="*/ 205 w 163"/>
                <a:gd name="T1" fmla="*/ 103 h 87"/>
                <a:gd name="T2" fmla="*/ 205 w 163"/>
                <a:gd name="T3" fmla="*/ 103 h 87"/>
                <a:gd name="T4" fmla="*/ 183 w 163"/>
                <a:gd name="T5" fmla="*/ 116 h 87"/>
                <a:gd name="T6" fmla="*/ 0 w 163"/>
                <a:gd name="T7" fmla="*/ 59 h 87"/>
                <a:gd name="T8" fmla="*/ 49 w 163"/>
                <a:gd name="T9" fmla="*/ 0 h 87"/>
                <a:gd name="T10" fmla="*/ 183 w 163"/>
                <a:gd name="T11" fmla="*/ 61 h 87"/>
                <a:gd name="T12" fmla="*/ 205 w 163"/>
                <a:gd name="T13" fmla="*/ 103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87">
                  <a:moveTo>
                    <a:pt x="155" y="77"/>
                  </a:moveTo>
                  <a:cubicBezTo>
                    <a:pt x="155" y="77"/>
                    <a:pt x="155" y="77"/>
                    <a:pt x="155" y="77"/>
                  </a:cubicBezTo>
                  <a:cubicBezTo>
                    <a:pt x="151" y="83"/>
                    <a:pt x="145" y="87"/>
                    <a:pt x="138" y="8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54" y="46"/>
                    <a:pt x="163" y="63"/>
                    <a:pt x="155" y="77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199" name="Freeform 30902"/>
            <p:cNvSpPr>
              <a:spLocks/>
            </p:cNvSpPr>
            <p:nvPr/>
          </p:nvSpPr>
          <p:spPr bwMode="auto">
            <a:xfrm>
              <a:off x="1639" y="749"/>
              <a:ext cx="210" cy="79"/>
            </a:xfrm>
            <a:custGeom>
              <a:avLst/>
              <a:gdLst>
                <a:gd name="T0" fmla="*/ 206 w 158"/>
                <a:gd name="T1" fmla="*/ 37 h 59"/>
                <a:gd name="T2" fmla="*/ 206 w 158"/>
                <a:gd name="T3" fmla="*/ 37 h 59"/>
                <a:gd name="T4" fmla="*/ 191 w 158"/>
                <a:gd name="T5" fmla="*/ 58 h 59"/>
                <a:gd name="T6" fmla="*/ 0 w 158"/>
                <a:gd name="T7" fmla="*/ 79 h 59"/>
                <a:gd name="T8" fmla="*/ 23 w 158"/>
                <a:gd name="T9" fmla="*/ 5 h 59"/>
                <a:gd name="T10" fmla="*/ 169 w 158"/>
                <a:gd name="T11" fmla="*/ 8 h 59"/>
                <a:gd name="T12" fmla="*/ 206 w 158"/>
                <a:gd name="T13" fmla="*/ 37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59">
                  <a:moveTo>
                    <a:pt x="155" y="28"/>
                  </a:moveTo>
                  <a:cubicBezTo>
                    <a:pt x="155" y="28"/>
                    <a:pt x="155" y="28"/>
                    <a:pt x="155" y="28"/>
                  </a:cubicBezTo>
                  <a:cubicBezTo>
                    <a:pt x="154" y="34"/>
                    <a:pt x="150" y="40"/>
                    <a:pt x="144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42" y="0"/>
                    <a:pt x="158" y="12"/>
                    <a:pt x="155" y="28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0" name="Freeform 30903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1" name="Freeform 30904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2" name="Freeform 30905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3" name="Freeform 30906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4" name="Freeform 30912"/>
            <p:cNvSpPr>
              <a:spLocks/>
            </p:cNvSpPr>
            <p:nvPr/>
          </p:nvSpPr>
          <p:spPr bwMode="auto">
            <a:xfrm>
              <a:off x="2056" y="693"/>
              <a:ext cx="49" cy="81"/>
            </a:xfrm>
            <a:custGeom>
              <a:avLst/>
              <a:gdLst>
                <a:gd name="T0" fmla="*/ 13 w 37"/>
                <a:gd name="T1" fmla="*/ 0 h 61"/>
                <a:gd name="T2" fmla="*/ 32 w 37"/>
                <a:gd name="T3" fmla="*/ 33 h 61"/>
                <a:gd name="T4" fmla="*/ 0 w 37"/>
                <a:gd name="T5" fmla="*/ 49 h 61"/>
                <a:gd name="T6" fmla="*/ 21 w 37"/>
                <a:gd name="T7" fmla="*/ 81 h 61"/>
                <a:gd name="T8" fmla="*/ 49 w 37"/>
                <a:gd name="T9" fmla="*/ 65 h 61"/>
                <a:gd name="T10" fmla="*/ 13 w 37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61">
                  <a:moveTo>
                    <a:pt x="10" y="0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6"/>
                    <a:pt x="11" y="53"/>
                    <a:pt x="16" y="6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5" name="Freeform 30913"/>
            <p:cNvSpPr>
              <a:spLocks/>
            </p:cNvSpPr>
            <p:nvPr/>
          </p:nvSpPr>
          <p:spPr bwMode="auto">
            <a:xfrm>
              <a:off x="2041" y="693"/>
              <a:ext cx="48" cy="49"/>
            </a:xfrm>
            <a:custGeom>
              <a:avLst/>
              <a:gdLst>
                <a:gd name="T0" fmla="*/ 29 w 36"/>
                <a:gd name="T1" fmla="*/ 0 h 37"/>
                <a:gd name="T2" fmla="*/ 0 w 36"/>
                <a:gd name="T3" fmla="*/ 16 h 37"/>
                <a:gd name="T4" fmla="*/ 13 w 36"/>
                <a:gd name="T5" fmla="*/ 44 h 37"/>
                <a:gd name="T6" fmla="*/ 16 w 36"/>
                <a:gd name="T7" fmla="*/ 49 h 37"/>
                <a:gd name="T8" fmla="*/ 48 w 36"/>
                <a:gd name="T9" fmla="*/ 33 h 37"/>
                <a:gd name="T10" fmla="*/ 29 w 36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19"/>
                    <a:pt x="6" y="26"/>
                    <a:pt x="10" y="33"/>
                  </a:cubicBezTo>
                  <a:cubicBezTo>
                    <a:pt x="11" y="34"/>
                    <a:pt x="12" y="36"/>
                    <a:pt x="12" y="37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6" name="Freeform 30914"/>
            <p:cNvSpPr>
              <a:spLocks noEditPoints="1"/>
            </p:cNvSpPr>
            <p:nvPr/>
          </p:nvSpPr>
          <p:spPr bwMode="auto">
            <a:xfrm>
              <a:off x="1942" y="294"/>
              <a:ext cx="689" cy="624"/>
            </a:xfrm>
            <a:custGeom>
              <a:avLst/>
              <a:gdLst>
                <a:gd name="T0" fmla="*/ 262 w 518"/>
                <a:gd name="T1" fmla="*/ 601 h 469"/>
                <a:gd name="T2" fmla="*/ 81 w 518"/>
                <a:gd name="T3" fmla="*/ 459 h 469"/>
                <a:gd name="T4" fmla="*/ 198 w 518"/>
                <a:gd name="T5" fmla="*/ 49 h 469"/>
                <a:gd name="T6" fmla="*/ 427 w 518"/>
                <a:gd name="T7" fmla="*/ 23 h 469"/>
                <a:gd name="T8" fmla="*/ 608 w 518"/>
                <a:gd name="T9" fmla="*/ 165 h 469"/>
                <a:gd name="T10" fmla="*/ 491 w 518"/>
                <a:gd name="T11" fmla="*/ 575 h 469"/>
                <a:gd name="T12" fmla="*/ 262 w 518"/>
                <a:gd name="T13" fmla="*/ 601 h 469"/>
                <a:gd name="T14" fmla="*/ 408 w 518"/>
                <a:gd name="T15" fmla="*/ 89 h 469"/>
                <a:gd name="T16" fmla="*/ 231 w 518"/>
                <a:gd name="T17" fmla="*/ 109 h 469"/>
                <a:gd name="T18" fmla="*/ 142 w 518"/>
                <a:gd name="T19" fmla="*/ 424 h 469"/>
                <a:gd name="T20" fmla="*/ 281 w 518"/>
                <a:gd name="T21" fmla="*/ 535 h 469"/>
                <a:gd name="T22" fmla="*/ 458 w 518"/>
                <a:gd name="T23" fmla="*/ 515 h 469"/>
                <a:gd name="T24" fmla="*/ 548 w 518"/>
                <a:gd name="T25" fmla="*/ 200 h 469"/>
                <a:gd name="T26" fmla="*/ 408 w 518"/>
                <a:gd name="T27" fmla="*/ 89 h 4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18" h="469">
                  <a:moveTo>
                    <a:pt x="197" y="452"/>
                  </a:moveTo>
                  <a:cubicBezTo>
                    <a:pt x="139" y="436"/>
                    <a:pt x="91" y="397"/>
                    <a:pt x="61" y="345"/>
                  </a:cubicBezTo>
                  <a:cubicBezTo>
                    <a:pt x="0" y="235"/>
                    <a:pt x="40" y="97"/>
                    <a:pt x="149" y="37"/>
                  </a:cubicBezTo>
                  <a:cubicBezTo>
                    <a:pt x="202" y="7"/>
                    <a:pt x="263" y="0"/>
                    <a:pt x="321" y="17"/>
                  </a:cubicBezTo>
                  <a:cubicBezTo>
                    <a:pt x="379" y="33"/>
                    <a:pt x="428" y="71"/>
                    <a:pt x="457" y="124"/>
                  </a:cubicBezTo>
                  <a:cubicBezTo>
                    <a:pt x="518" y="234"/>
                    <a:pt x="478" y="372"/>
                    <a:pt x="369" y="432"/>
                  </a:cubicBezTo>
                  <a:cubicBezTo>
                    <a:pt x="316" y="462"/>
                    <a:pt x="255" y="469"/>
                    <a:pt x="197" y="452"/>
                  </a:cubicBezTo>
                  <a:close/>
                  <a:moveTo>
                    <a:pt x="307" y="67"/>
                  </a:moveTo>
                  <a:cubicBezTo>
                    <a:pt x="262" y="54"/>
                    <a:pt x="215" y="59"/>
                    <a:pt x="174" y="82"/>
                  </a:cubicBezTo>
                  <a:cubicBezTo>
                    <a:pt x="90" y="129"/>
                    <a:pt x="60" y="235"/>
                    <a:pt x="107" y="319"/>
                  </a:cubicBezTo>
                  <a:cubicBezTo>
                    <a:pt x="129" y="360"/>
                    <a:pt x="166" y="390"/>
                    <a:pt x="211" y="402"/>
                  </a:cubicBezTo>
                  <a:cubicBezTo>
                    <a:pt x="256" y="415"/>
                    <a:pt x="303" y="410"/>
                    <a:pt x="344" y="387"/>
                  </a:cubicBezTo>
                  <a:cubicBezTo>
                    <a:pt x="428" y="340"/>
                    <a:pt x="458" y="234"/>
                    <a:pt x="412" y="150"/>
                  </a:cubicBezTo>
                  <a:cubicBezTo>
                    <a:pt x="389" y="109"/>
                    <a:pt x="352" y="79"/>
                    <a:pt x="307" y="67"/>
                  </a:cubicBez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7" name="Freeform 30915"/>
            <p:cNvSpPr>
              <a:spLocks/>
            </p:cNvSpPr>
            <p:nvPr/>
          </p:nvSpPr>
          <p:spPr bwMode="auto">
            <a:xfrm>
              <a:off x="1611" y="735"/>
              <a:ext cx="352" cy="245"/>
            </a:xfrm>
            <a:custGeom>
              <a:avLst/>
              <a:gdLst>
                <a:gd name="T0" fmla="*/ 320 w 265"/>
                <a:gd name="T1" fmla="*/ 0 h 184"/>
                <a:gd name="T2" fmla="*/ 43 w 265"/>
                <a:gd name="T3" fmla="*/ 156 h 184"/>
                <a:gd name="T4" fmla="*/ 17 w 265"/>
                <a:gd name="T5" fmla="*/ 244 h 184"/>
                <a:gd name="T6" fmla="*/ 19 w 265"/>
                <a:gd name="T7" fmla="*/ 245 h 184"/>
                <a:gd name="T8" fmla="*/ 352 w 265"/>
                <a:gd name="T9" fmla="*/ 59 h 184"/>
                <a:gd name="T10" fmla="*/ 320 w 265"/>
                <a:gd name="T11" fmla="*/ 0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4">
                  <a:moveTo>
                    <a:pt x="241" y="0"/>
                  </a:moveTo>
                  <a:cubicBezTo>
                    <a:pt x="32" y="117"/>
                    <a:pt x="32" y="117"/>
                    <a:pt x="32" y="117"/>
                  </a:cubicBezTo>
                  <a:cubicBezTo>
                    <a:pt x="9" y="130"/>
                    <a:pt x="0" y="159"/>
                    <a:pt x="13" y="183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265" y="44"/>
                    <a:pt x="265" y="44"/>
                    <a:pt x="265" y="44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F6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8" name="Freeform 30916"/>
            <p:cNvSpPr>
              <a:spLocks/>
            </p:cNvSpPr>
            <p:nvPr/>
          </p:nvSpPr>
          <p:spPr bwMode="auto">
            <a:xfrm>
              <a:off x="1630" y="793"/>
              <a:ext cx="367" cy="231"/>
            </a:xfrm>
            <a:custGeom>
              <a:avLst/>
              <a:gdLst>
                <a:gd name="T0" fmla="*/ 334 w 276"/>
                <a:gd name="T1" fmla="*/ 0 h 173"/>
                <a:gd name="T2" fmla="*/ 0 w 276"/>
                <a:gd name="T3" fmla="*/ 187 h 173"/>
                <a:gd name="T4" fmla="*/ 1 w 276"/>
                <a:gd name="T5" fmla="*/ 188 h 173"/>
                <a:gd name="T6" fmla="*/ 89 w 276"/>
                <a:gd name="T7" fmla="*/ 214 h 173"/>
                <a:gd name="T8" fmla="*/ 367 w 276"/>
                <a:gd name="T9" fmla="*/ 59 h 173"/>
                <a:gd name="T10" fmla="*/ 334 w 276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" h="173">
                  <a:moveTo>
                    <a:pt x="251" y="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4" y="165"/>
                    <a:pt x="43" y="173"/>
                    <a:pt x="67" y="160"/>
                  </a:cubicBezTo>
                  <a:cubicBezTo>
                    <a:pt x="276" y="44"/>
                    <a:pt x="276" y="44"/>
                    <a:pt x="276" y="4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DD2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9" name="Freeform 30917"/>
            <p:cNvSpPr>
              <a:spLocks/>
            </p:cNvSpPr>
            <p:nvPr/>
          </p:nvSpPr>
          <p:spPr bwMode="auto">
            <a:xfrm>
              <a:off x="1399" y="683"/>
              <a:ext cx="528" cy="556"/>
            </a:xfrm>
            <a:custGeom>
              <a:avLst/>
              <a:gdLst>
                <a:gd name="T0" fmla="*/ 152 w 397"/>
                <a:gd name="T1" fmla="*/ 556 h 418"/>
                <a:gd name="T2" fmla="*/ 436 w 397"/>
                <a:gd name="T3" fmla="*/ 370 h 418"/>
                <a:gd name="T4" fmla="*/ 511 w 397"/>
                <a:gd name="T5" fmla="*/ 262 h 418"/>
                <a:gd name="T6" fmla="*/ 484 w 397"/>
                <a:gd name="T7" fmla="*/ 193 h 418"/>
                <a:gd name="T8" fmla="*/ 484 w 397"/>
                <a:gd name="T9" fmla="*/ 193 h 418"/>
                <a:gd name="T10" fmla="*/ 438 w 397"/>
                <a:gd name="T11" fmla="*/ 209 h 418"/>
                <a:gd name="T12" fmla="*/ 380 w 397"/>
                <a:gd name="T13" fmla="*/ 283 h 418"/>
                <a:gd name="T14" fmla="*/ 283 w 397"/>
                <a:gd name="T15" fmla="*/ 307 h 418"/>
                <a:gd name="T16" fmla="*/ 239 w 397"/>
                <a:gd name="T17" fmla="*/ 213 h 418"/>
                <a:gd name="T18" fmla="*/ 253 w 397"/>
                <a:gd name="T19" fmla="*/ 164 h 418"/>
                <a:gd name="T20" fmla="*/ 456 w 397"/>
                <a:gd name="T21" fmla="*/ 77 h 418"/>
                <a:gd name="T22" fmla="*/ 479 w 397"/>
                <a:gd name="T23" fmla="*/ 37 h 418"/>
                <a:gd name="T24" fmla="*/ 428 w 397"/>
                <a:gd name="T25" fmla="*/ 8 h 418"/>
                <a:gd name="T26" fmla="*/ 192 w 397"/>
                <a:gd name="T27" fmla="*/ 100 h 418"/>
                <a:gd name="T28" fmla="*/ 0 w 397"/>
                <a:gd name="T29" fmla="*/ 414 h 418"/>
                <a:gd name="T30" fmla="*/ 152 w 397"/>
                <a:gd name="T31" fmla="*/ 556 h 4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7" h="418">
                  <a:moveTo>
                    <a:pt x="114" y="418"/>
                  </a:moveTo>
                  <a:cubicBezTo>
                    <a:pt x="328" y="278"/>
                    <a:pt x="328" y="278"/>
                    <a:pt x="328" y="278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97" y="177"/>
                    <a:pt x="387" y="150"/>
                    <a:pt x="364" y="145"/>
                  </a:cubicBezTo>
                  <a:cubicBezTo>
                    <a:pt x="364" y="145"/>
                    <a:pt x="364" y="145"/>
                    <a:pt x="364" y="145"/>
                  </a:cubicBezTo>
                  <a:cubicBezTo>
                    <a:pt x="351" y="141"/>
                    <a:pt x="337" y="146"/>
                    <a:pt x="329" y="157"/>
                  </a:cubicBezTo>
                  <a:cubicBezTo>
                    <a:pt x="286" y="213"/>
                    <a:pt x="286" y="213"/>
                    <a:pt x="286" y="213"/>
                  </a:cubicBezTo>
                  <a:cubicBezTo>
                    <a:pt x="269" y="235"/>
                    <a:pt x="239" y="242"/>
                    <a:pt x="213" y="231"/>
                  </a:cubicBezTo>
                  <a:cubicBezTo>
                    <a:pt x="186" y="218"/>
                    <a:pt x="172" y="189"/>
                    <a:pt x="180" y="160"/>
                  </a:cubicBezTo>
                  <a:cubicBezTo>
                    <a:pt x="190" y="123"/>
                    <a:pt x="190" y="123"/>
                    <a:pt x="190" y="123"/>
                  </a:cubicBezTo>
                  <a:cubicBezTo>
                    <a:pt x="343" y="58"/>
                    <a:pt x="343" y="58"/>
                    <a:pt x="343" y="58"/>
                  </a:cubicBezTo>
                  <a:cubicBezTo>
                    <a:pt x="355" y="53"/>
                    <a:pt x="362" y="41"/>
                    <a:pt x="360" y="28"/>
                  </a:cubicBezTo>
                  <a:cubicBezTo>
                    <a:pt x="357" y="10"/>
                    <a:pt x="339" y="0"/>
                    <a:pt x="322" y="6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0" y="311"/>
                    <a:pt x="0" y="311"/>
                    <a:pt x="0" y="311"/>
                  </a:cubicBezTo>
                  <a:lnTo>
                    <a:pt x="114" y="418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0" name="Freeform 30918"/>
            <p:cNvSpPr>
              <a:spLocks/>
            </p:cNvSpPr>
            <p:nvPr/>
          </p:nvSpPr>
          <p:spPr bwMode="auto">
            <a:xfrm>
              <a:off x="1780" y="871"/>
              <a:ext cx="147" cy="182"/>
            </a:xfrm>
            <a:custGeom>
              <a:avLst/>
              <a:gdLst>
                <a:gd name="T0" fmla="*/ 57 w 111"/>
                <a:gd name="T1" fmla="*/ 21 h 137"/>
                <a:gd name="T2" fmla="*/ 103 w 111"/>
                <a:gd name="T3" fmla="*/ 5 h 137"/>
                <a:gd name="T4" fmla="*/ 103 w 111"/>
                <a:gd name="T5" fmla="*/ 5 h 137"/>
                <a:gd name="T6" fmla="*/ 130 w 111"/>
                <a:gd name="T7" fmla="*/ 74 h 137"/>
                <a:gd name="T8" fmla="*/ 56 w 111"/>
                <a:gd name="T9" fmla="*/ 182 h 137"/>
                <a:gd name="T10" fmla="*/ 0 w 111"/>
                <a:gd name="T11" fmla="*/ 96 h 137"/>
                <a:gd name="T12" fmla="*/ 57 w 111"/>
                <a:gd name="T13" fmla="*/ 21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37">
                  <a:moveTo>
                    <a:pt x="43" y="16"/>
                  </a:moveTo>
                  <a:cubicBezTo>
                    <a:pt x="51" y="5"/>
                    <a:pt x="65" y="0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101" y="9"/>
                    <a:pt x="111" y="36"/>
                    <a:pt x="98" y="56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1" name="Freeform 30919"/>
            <p:cNvSpPr>
              <a:spLocks/>
            </p:cNvSpPr>
            <p:nvPr/>
          </p:nvSpPr>
          <p:spPr bwMode="auto">
            <a:xfrm>
              <a:off x="1359" y="1097"/>
              <a:ext cx="192" cy="195"/>
            </a:xfrm>
            <a:custGeom>
              <a:avLst/>
              <a:gdLst>
                <a:gd name="T0" fmla="*/ 192 w 340"/>
                <a:gd name="T1" fmla="*/ 142 h 347"/>
                <a:gd name="T2" fmla="*/ 141 w 340"/>
                <a:gd name="T3" fmla="*/ 195 h 347"/>
                <a:gd name="T4" fmla="*/ 137 w 340"/>
                <a:gd name="T5" fmla="*/ 191 h 347"/>
                <a:gd name="T6" fmla="*/ 0 w 340"/>
                <a:gd name="T7" fmla="*/ 71 h 347"/>
                <a:gd name="T8" fmla="*/ 40 w 340"/>
                <a:gd name="T9" fmla="*/ 0 h 347"/>
                <a:gd name="T10" fmla="*/ 192 w 340"/>
                <a:gd name="T11" fmla="*/ 142 h 3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0" h="347">
                  <a:moveTo>
                    <a:pt x="340" y="253"/>
                  </a:moveTo>
                  <a:lnTo>
                    <a:pt x="250" y="347"/>
                  </a:lnTo>
                  <a:lnTo>
                    <a:pt x="243" y="340"/>
                  </a:lnTo>
                  <a:lnTo>
                    <a:pt x="0" y="127"/>
                  </a:lnTo>
                  <a:lnTo>
                    <a:pt x="71" y="0"/>
                  </a:lnTo>
                  <a:lnTo>
                    <a:pt x="340" y="253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2" name="Freeform 30920"/>
            <p:cNvSpPr>
              <a:spLocks/>
            </p:cNvSpPr>
            <p:nvPr/>
          </p:nvSpPr>
          <p:spPr bwMode="auto">
            <a:xfrm>
              <a:off x="1427" y="1097"/>
              <a:ext cx="341" cy="195"/>
            </a:xfrm>
            <a:custGeom>
              <a:avLst/>
              <a:gdLst>
                <a:gd name="T0" fmla="*/ 130 w 604"/>
                <a:gd name="T1" fmla="*/ 138 h 347"/>
                <a:gd name="T2" fmla="*/ 341 w 604"/>
                <a:gd name="T3" fmla="*/ 0 h 347"/>
                <a:gd name="T4" fmla="*/ 0 w 604"/>
                <a:gd name="T5" fmla="*/ 130 h 347"/>
                <a:gd name="T6" fmla="*/ 73 w 604"/>
                <a:gd name="T7" fmla="*/ 195 h 347"/>
                <a:gd name="T8" fmla="*/ 130 w 604"/>
                <a:gd name="T9" fmla="*/ 138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347">
                  <a:moveTo>
                    <a:pt x="231" y="246"/>
                  </a:moveTo>
                  <a:lnTo>
                    <a:pt x="604" y="0"/>
                  </a:lnTo>
                  <a:lnTo>
                    <a:pt x="0" y="231"/>
                  </a:lnTo>
                  <a:lnTo>
                    <a:pt x="129" y="347"/>
                  </a:lnTo>
                  <a:lnTo>
                    <a:pt x="231" y="246"/>
                  </a:ln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3" name="Freeform 30923"/>
            <p:cNvSpPr>
              <a:spLocks/>
            </p:cNvSpPr>
            <p:nvPr/>
          </p:nvSpPr>
          <p:spPr bwMode="auto">
            <a:xfrm>
              <a:off x="1399" y="1227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6 w 229"/>
                <a:gd name="T5" fmla="*/ 0 h 215"/>
                <a:gd name="T6" fmla="*/ 129 w 229"/>
                <a:gd name="T7" fmla="*/ 79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4" y="0"/>
                  </a:lnTo>
                  <a:lnTo>
                    <a:pt x="229" y="140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4" name="Freeform 30924"/>
            <p:cNvSpPr>
              <a:spLocks/>
            </p:cNvSpPr>
            <p:nvPr/>
          </p:nvSpPr>
          <p:spPr bwMode="auto">
            <a:xfrm>
              <a:off x="1306" y="1149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5 w 229"/>
                <a:gd name="T5" fmla="*/ 0 h 215"/>
                <a:gd name="T6" fmla="*/ 129 w 229"/>
                <a:gd name="T7" fmla="*/ 78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3" y="0"/>
                  </a:lnTo>
                  <a:lnTo>
                    <a:pt x="229" y="139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5" name="Freeform 30925"/>
            <p:cNvSpPr>
              <a:spLocks/>
            </p:cNvSpPr>
            <p:nvPr/>
          </p:nvSpPr>
          <p:spPr bwMode="auto">
            <a:xfrm>
              <a:off x="816" y="1171"/>
              <a:ext cx="692" cy="699"/>
            </a:xfrm>
            <a:custGeom>
              <a:avLst/>
              <a:gdLst>
                <a:gd name="T0" fmla="*/ 475 w 1229"/>
                <a:gd name="T1" fmla="*/ 0 h 1240"/>
                <a:gd name="T2" fmla="*/ 0 w 1229"/>
                <a:gd name="T3" fmla="*/ 699 h 1240"/>
                <a:gd name="T4" fmla="*/ 692 w 1229"/>
                <a:gd name="T5" fmla="*/ 185 h 1240"/>
                <a:gd name="T6" fmla="*/ 475 w 1229"/>
                <a:gd name="T7" fmla="*/ 0 h 1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9" h="1240">
                  <a:moveTo>
                    <a:pt x="844" y="0"/>
                  </a:moveTo>
                  <a:lnTo>
                    <a:pt x="0" y="1240"/>
                  </a:lnTo>
                  <a:lnTo>
                    <a:pt x="1229" y="328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6" name="Freeform 30926"/>
            <p:cNvSpPr>
              <a:spLocks/>
            </p:cNvSpPr>
            <p:nvPr/>
          </p:nvSpPr>
          <p:spPr bwMode="auto">
            <a:xfrm>
              <a:off x="658" y="1356"/>
              <a:ext cx="877" cy="745"/>
            </a:xfrm>
            <a:custGeom>
              <a:avLst/>
              <a:gdLst>
                <a:gd name="T0" fmla="*/ 158 w 1557"/>
                <a:gd name="T1" fmla="*/ 514 h 1323"/>
                <a:gd name="T2" fmla="*/ 0 w 1557"/>
                <a:gd name="T3" fmla="*/ 745 h 1323"/>
                <a:gd name="T4" fmla="*/ 389 w 1557"/>
                <a:gd name="T5" fmla="*/ 733 h 1323"/>
                <a:gd name="T6" fmla="*/ 877 w 1557"/>
                <a:gd name="T7" fmla="*/ 23 h 1323"/>
                <a:gd name="T8" fmla="*/ 851 w 1557"/>
                <a:gd name="T9" fmla="*/ 0 h 1323"/>
                <a:gd name="T10" fmla="*/ 158 w 1557"/>
                <a:gd name="T11" fmla="*/ 514 h 13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7" h="1323">
                  <a:moveTo>
                    <a:pt x="281" y="912"/>
                  </a:moveTo>
                  <a:lnTo>
                    <a:pt x="0" y="1323"/>
                  </a:lnTo>
                  <a:lnTo>
                    <a:pt x="690" y="1302"/>
                  </a:lnTo>
                  <a:lnTo>
                    <a:pt x="1557" y="41"/>
                  </a:lnTo>
                  <a:lnTo>
                    <a:pt x="1510" y="0"/>
                  </a:lnTo>
                  <a:lnTo>
                    <a:pt x="281" y="912"/>
                  </a:lnTo>
                  <a:close/>
                </a:path>
              </a:pathLst>
            </a:cu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187" name="Rectangle 40985"/>
          <p:cNvSpPr>
            <a:spLocks noChangeArrowheads="1"/>
          </p:cNvSpPr>
          <p:nvPr/>
        </p:nvSpPr>
        <p:spPr bwMode="auto">
          <a:xfrm>
            <a:off x="0" y="6118226"/>
            <a:ext cx="12192000" cy="738717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43041" name="Group 40993"/>
          <p:cNvGrpSpPr>
            <a:grpSpLocks/>
          </p:cNvGrpSpPr>
          <p:nvPr/>
        </p:nvGrpSpPr>
        <p:grpSpPr bwMode="auto">
          <a:xfrm>
            <a:off x="431801" y="451910"/>
            <a:ext cx="3181351" cy="524933"/>
            <a:chOff x="0" y="236"/>
            <a:chExt cx="1934" cy="319"/>
          </a:xfrm>
        </p:grpSpPr>
        <p:sp>
          <p:nvSpPr>
            <p:cNvPr id="7193" name="Rectangle 40989"/>
            <p:cNvSpPr>
              <a:spLocks noChangeArrowheads="1"/>
            </p:cNvSpPr>
            <p:nvPr/>
          </p:nvSpPr>
          <p:spPr bwMode="auto">
            <a:xfrm>
              <a:off x="0" y="236"/>
              <a:ext cx="1934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4" name="Rectangle 40990"/>
            <p:cNvSpPr>
              <a:spLocks noChangeArrowheads="1"/>
            </p:cNvSpPr>
            <p:nvPr/>
          </p:nvSpPr>
          <p:spPr bwMode="auto">
            <a:xfrm>
              <a:off x="1495" y="236"/>
              <a:ext cx="439" cy="319"/>
            </a:xfrm>
            <a:prstGeom prst="rect">
              <a:avLst/>
            </a:prstGeom>
            <a:solidFill>
              <a:srgbClr val="F15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5" name="Freeform 40991"/>
            <p:cNvSpPr>
              <a:spLocks noEditPoints="1"/>
            </p:cNvSpPr>
            <p:nvPr/>
          </p:nvSpPr>
          <p:spPr bwMode="auto">
            <a:xfrm>
              <a:off x="1618" y="310"/>
              <a:ext cx="148" cy="146"/>
            </a:xfrm>
            <a:custGeom>
              <a:avLst/>
              <a:gdLst>
                <a:gd name="T0" fmla="*/ 21 w 63"/>
                <a:gd name="T1" fmla="*/ 125 h 62"/>
                <a:gd name="T2" fmla="*/ 0 w 63"/>
                <a:gd name="T3" fmla="*/ 73 h 62"/>
                <a:gd name="T4" fmla="*/ 21 w 63"/>
                <a:gd name="T5" fmla="*/ 21 h 62"/>
                <a:gd name="T6" fmla="*/ 75 w 63"/>
                <a:gd name="T7" fmla="*/ 0 h 62"/>
                <a:gd name="T8" fmla="*/ 127 w 63"/>
                <a:gd name="T9" fmla="*/ 21 h 62"/>
                <a:gd name="T10" fmla="*/ 148 w 63"/>
                <a:gd name="T11" fmla="*/ 73 h 62"/>
                <a:gd name="T12" fmla="*/ 127 w 63"/>
                <a:gd name="T13" fmla="*/ 125 h 62"/>
                <a:gd name="T14" fmla="*/ 75 w 63"/>
                <a:gd name="T15" fmla="*/ 146 h 62"/>
                <a:gd name="T16" fmla="*/ 21 w 63"/>
                <a:gd name="T17" fmla="*/ 125 h 62"/>
                <a:gd name="T18" fmla="*/ 42 w 63"/>
                <a:gd name="T19" fmla="*/ 42 h 62"/>
                <a:gd name="T20" fmla="*/ 28 w 63"/>
                <a:gd name="T21" fmla="*/ 73 h 62"/>
                <a:gd name="T22" fmla="*/ 42 w 63"/>
                <a:gd name="T23" fmla="*/ 104 h 62"/>
                <a:gd name="T24" fmla="*/ 75 w 63"/>
                <a:gd name="T25" fmla="*/ 118 h 62"/>
                <a:gd name="T26" fmla="*/ 106 w 63"/>
                <a:gd name="T27" fmla="*/ 104 h 62"/>
                <a:gd name="T28" fmla="*/ 120 w 63"/>
                <a:gd name="T29" fmla="*/ 73 h 62"/>
                <a:gd name="T30" fmla="*/ 106 w 63"/>
                <a:gd name="T31" fmla="*/ 42 h 62"/>
                <a:gd name="T32" fmla="*/ 75 w 63"/>
                <a:gd name="T33" fmla="*/ 31 h 62"/>
                <a:gd name="T34" fmla="*/ 42 w 63"/>
                <a:gd name="T35" fmla="*/ 42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3" h="62">
                  <a:moveTo>
                    <a:pt x="9" y="53"/>
                  </a:moveTo>
                  <a:cubicBezTo>
                    <a:pt x="3" y="47"/>
                    <a:pt x="0" y="40"/>
                    <a:pt x="0" y="31"/>
                  </a:cubicBezTo>
                  <a:cubicBezTo>
                    <a:pt x="0" y="23"/>
                    <a:pt x="3" y="15"/>
                    <a:pt x="9" y="9"/>
                  </a:cubicBezTo>
                  <a:cubicBezTo>
                    <a:pt x="15" y="4"/>
                    <a:pt x="23" y="0"/>
                    <a:pt x="32" y="0"/>
                  </a:cubicBezTo>
                  <a:cubicBezTo>
                    <a:pt x="40" y="0"/>
                    <a:pt x="48" y="4"/>
                    <a:pt x="54" y="9"/>
                  </a:cubicBezTo>
                  <a:cubicBezTo>
                    <a:pt x="60" y="15"/>
                    <a:pt x="63" y="23"/>
                    <a:pt x="63" y="31"/>
                  </a:cubicBezTo>
                  <a:cubicBezTo>
                    <a:pt x="63" y="40"/>
                    <a:pt x="60" y="47"/>
                    <a:pt x="54" y="53"/>
                  </a:cubicBezTo>
                  <a:cubicBezTo>
                    <a:pt x="48" y="59"/>
                    <a:pt x="40" y="62"/>
                    <a:pt x="32" y="62"/>
                  </a:cubicBezTo>
                  <a:cubicBezTo>
                    <a:pt x="23" y="62"/>
                    <a:pt x="15" y="59"/>
                    <a:pt x="9" y="53"/>
                  </a:cubicBezTo>
                  <a:close/>
                  <a:moveTo>
                    <a:pt x="18" y="18"/>
                  </a:moveTo>
                  <a:cubicBezTo>
                    <a:pt x="14" y="22"/>
                    <a:pt x="12" y="26"/>
                    <a:pt x="12" y="31"/>
                  </a:cubicBezTo>
                  <a:cubicBezTo>
                    <a:pt x="12" y="36"/>
                    <a:pt x="14" y="41"/>
                    <a:pt x="18" y="44"/>
                  </a:cubicBezTo>
                  <a:cubicBezTo>
                    <a:pt x="22" y="48"/>
                    <a:pt x="27" y="50"/>
                    <a:pt x="32" y="50"/>
                  </a:cubicBezTo>
                  <a:cubicBezTo>
                    <a:pt x="37" y="50"/>
                    <a:pt x="42" y="48"/>
                    <a:pt x="45" y="44"/>
                  </a:cubicBezTo>
                  <a:cubicBezTo>
                    <a:pt x="49" y="41"/>
                    <a:pt x="51" y="36"/>
                    <a:pt x="51" y="31"/>
                  </a:cubicBezTo>
                  <a:cubicBezTo>
                    <a:pt x="51" y="26"/>
                    <a:pt x="49" y="22"/>
                    <a:pt x="45" y="18"/>
                  </a:cubicBezTo>
                  <a:cubicBezTo>
                    <a:pt x="42" y="15"/>
                    <a:pt x="37" y="13"/>
                    <a:pt x="32" y="13"/>
                  </a:cubicBezTo>
                  <a:cubicBezTo>
                    <a:pt x="27" y="13"/>
                    <a:pt x="22" y="15"/>
                    <a:pt x="18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196" name="Freeform 40992"/>
            <p:cNvSpPr>
              <a:spLocks/>
            </p:cNvSpPr>
            <p:nvPr/>
          </p:nvSpPr>
          <p:spPr bwMode="auto">
            <a:xfrm>
              <a:off x="1722" y="411"/>
              <a:ext cx="92" cy="92"/>
            </a:xfrm>
            <a:custGeom>
              <a:avLst/>
              <a:gdLst>
                <a:gd name="T0" fmla="*/ 85 w 39"/>
                <a:gd name="T1" fmla="*/ 85 h 39"/>
                <a:gd name="T2" fmla="*/ 85 w 39"/>
                <a:gd name="T3" fmla="*/ 83 h 39"/>
                <a:gd name="T4" fmla="*/ 85 w 39"/>
                <a:gd name="T5" fmla="*/ 57 h 39"/>
                <a:gd name="T6" fmla="*/ 26 w 39"/>
                <a:gd name="T7" fmla="*/ 0 h 39"/>
                <a:gd name="T8" fmla="*/ 0 w 39"/>
                <a:gd name="T9" fmla="*/ 26 h 39"/>
                <a:gd name="T10" fmla="*/ 59 w 39"/>
                <a:gd name="T11" fmla="*/ 85 h 39"/>
                <a:gd name="T12" fmla="*/ 85 w 39"/>
                <a:gd name="T13" fmla="*/ 85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39">
                  <a:moveTo>
                    <a:pt x="36" y="3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9" y="32"/>
                    <a:pt x="39" y="27"/>
                    <a:pt x="36" y="2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8" y="39"/>
                    <a:pt x="33" y="39"/>
                    <a:pt x="3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3042" name="Text Box 40994"/>
          <p:cNvSpPr txBox="1">
            <a:spLocks noChangeArrowheads="1"/>
          </p:cNvSpPr>
          <p:nvPr/>
        </p:nvSpPr>
        <p:spPr bwMode="auto">
          <a:xfrm>
            <a:off x="318116" y="2799989"/>
            <a:ext cx="4393062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5333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AI Workshop</a:t>
            </a:r>
            <a:endParaRPr lang="zh-CN" altLang="en-US" sz="5333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3043" name="Text Box 40995"/>
          <p:cNvSpPr txBox="1">
            <a:spLocks noChangeArrowheads="1"/>
          </p:cNvSpPr>
          <p:nvPr/>
        </p:nvSpPr>
        <p:spPr bwMode="auto">
          <a:xfrm>
            <a:off x="391189" y="504094"/>
            <a:ext cx="2540439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dirty="0" smtClean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UX Design Project</a:t>
            </a:r>
            <a:endParaRPr lang="en-US" altLang="zh-CN" sz="2133" dirty="0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188" name="Text Box 41140"/>
          <p:cNvSpPr txBox="1">
            <a:spLocks noChangeArrowheads="1"/>
          </p:cNvSpPr>
          <p:nvPr/>
        </p:nvSpPr>
        <p:spPr bwMode="auto">
          <a:xfrm>
            <a:off x="317501" y="3927476"/>
            <a:ext cx="2903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800" dirty="0" smtClean="0">
                <a:solidFill>
                  <a:srgbClr val="2A323B"/>
                </a:solidFill>
                <a:ea typeface="微软雅黑" panose="020B0503020204020204" pitchFamily="34" charset="-122"/>
              </a:rPr>
              <a:t>竭卓妮  工</a:t>
            </a:r>
            <a:r>
              <a:rPr lang="en-US" altLang="zh-CN" sz="1800" dirty="0" smtClean="0">
                <a:solidFill>
                  <a:srgbClr val="2A323B"/>
                </a:solidFill>
                <a:ea typeface="微软雅黑" panose="020B0503020204020204" pitchFamily="34" charset="-122"/>
              </a:rPr>
              <a:t>41</a:t>
            </a:r>
            <a:r>
              <a:rPr lang="zh-CN" altLang="en-US" sz="1800" dirty="0" smtClean="0">
                <a:solidFill>
                  <a:srgbClr val="2A323B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1800" dirty="0" smtClean="0">
                <a:solidFill>
                  <a:srgbClr val="2A323B"/>
                </a:solidFill>
                <a:ea typeface="微软雅黑" panose="020B0503020204020204" pitchFamily="34" charset="-122"/>
              </a:rPr>
              <a:t>2014010882</a:t>
            </a:r>
            <a:endParaRPr lang="zh-CN" altLang="en-US" sz="1800" b="1" dirty="0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  <p:sp>
        <p:nvSpPr>
          <p:cNvPr id="43207" name="Rectangle 41159"/>
          <p:cNvSpPr>
            <a:spLocks noChangeArrowheads="1"/>
          </p:cNvSpPr>
          <p:nvPr/>
        </p:nvSpPr>
        <p:spPr bwMode="auto">
          <a:xfrm>
            <a:off x="317501" y="2285597"/>
            <a:ext cx="5785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Handwritten Character Recognition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7307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5000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500000">
                                      <p:cBhvr>
                                        <p:cTn id="40" dur="15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3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43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31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50" fill="hold"/>
                                        <p:tgtEl>
                                          <p:spTgt spid="4320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4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4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431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64" dur="150" fill="hold"/>
                                        <p:tgtEl>
                                          <p:spTgt spid="431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70" dur="150" fill="hold"/>
                                        <p:tgtEl>
                                          <p:spTgt spid="4320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6" dur="150" fill="hold"/>
                                        <p:tgtEl>
                                          <p:spTgt spid="430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99" dur="500" spd="-100000" fill="hold"/>
                                        <p:tgtEl>
                                          <p:spTgt spid="329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101" dur="500" spd="-100000" fill="hold"/>
                                        <p:tgtEl>
                                          <p:spTgt spid="32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94444E-6 -1.4118E-6 L -0.22691 0.692 " pathEditMode="relative" ptsTypes="AA">
                                      <p:cBhvr>
                                        <p:cTn id="105" dur="500" spd="-100000" fill="hold"/>
                                        <p:tgtEl>
                                          <p:spTgt spid="32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107" dur="3000" fill="hold"/>
                                        <p:tgtEl>
                                          <p:spTgt spid="43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09" grpId="0" animBg="1"/>
      <p:bldP spid="43157" grpId="0" animBg="1"/>
      <p:bldP spid="43157" grpId="1" animBg="1"/>
      <p:bldP spid="43042" grpId="0"/>
      <p:bldP spid="43043" grpId="0"/>
      <p:bldP spid="43188" grpId="0"/>
      <p:bldP spid="4320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1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5382" name="Freeform 8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383" name="Freeform 9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239184" y="644525"/>
            <a:ext cx="350660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 dirty="0" smtClean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PART/03</a:t>
            </a:r>
            <a:r>
              <a:rPr lang="en-US" altLang="zh-CN" sz="2133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33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Accuracy reports</a:t>
            </a:r>
            <a:endParaRPr lang="zh-CN" altLang="en-US" sz="2133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3612082" y="2324601"/>
            <a:ext cx="7234767" cy="429683"/>
          </a:xfrm>
          <a:prstGeom prst="rect">
            <a:avLst/>
          </a:prstGeom>
          <a:solidFill>
            <a:srgbClr val="2A32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3612082" y="2324601"/>
            <a:ext cx="6635751" cy="429683"/>
          </a:xfrm>
          <a:prstGeom prst="rect">
            <a:avLst/>
          </a:prstGeom>
          <a:solidFill>
            <a:srgbClr val="26C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3612082" y="2985002"/>
            <a:ext cx="7234767" cy="425449"/>
          </a:xfrm>
          <a:prstGeom prst="rect">
            <a:avLst/>
          </a:prstGeom>
          <a:solidFill>
            <a:srgbClr val="2A32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3612082" y="2985002"/>
            <a:ext cx="6474549" cy="425449"/>
          </a:xfrm>
          <a:prstGeom prst="rect">
            <a:avLst/>
          </a:prstGeom>
          <a:solidFill>
            <a:srgbClr val="26C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3612082" y="4266812"/>
            <a:ext cx="7234767" cy="429683"/>
          </a:xfrm>
          <a:prstGeom prst="rect">
            <a:avLst/>
          </a:prstGeom>
          <a:solidFill>
            <a:srgbClr val="2A32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3612082" y="4266812"/>
            <a:ext cx="6787370" cy="429683"/>
          </a:xfrm>
          <a:prstGeom prst="rect">
            <a:avLst/>
          </a:prstGeom>
          <a:solidFill>
            <a:srgbClr val="26C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485084" y="2274601"/>
            <a:ext cx="3260701" cy="56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 Recog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nition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digit: first 250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train, second 250 test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10973848" y="2366934"/>
            <a:ext cx="878767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91.8</a:t>
            </a:r>
            <a:r>
              <a:rPr lang="en-US" altLang="zh-CN" sz="18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1867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10973848" y="2995584"/>
            <a:ext cx="878767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89.1%</a:t>
            </a:r>
            <a:endParaRPr lang="en-US" altLang="zh-CN" sz="1867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10973848" y="4277394"/>
            <a:ext cx="878767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67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93.2%</a:t>
            </a:r>
            <a:endParaRPr lang="en-US" altLang="zh-CN" sz="1867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5083" y="2909342"/>
            <a:ext cx="32083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 Recognition</a:t>
            </a:r>
          </a:p>
          <a:p>
            <a:pPr eaLnBrk="1" hangingPunct="1">
              <a:buClrTx/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10-fold cross-validation Get average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503613" y="4110561"/>
            <a:ext cx="31897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 Recognition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take first 10000 data as training samples 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remaining 10000 as test samples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30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2" grpId="0"/>
      <p:bldP spid="51220" grpId="0" animBg="1"/>
      <p:bldP spid="51221" grpId="0" animBg="1"/>
      <p:bldP spid="51222" grpId="0" animBg="1"/>
      <p:bldP spid="51223" grpId="0" animBg="1"/>
      <p:bldP spid="51224" grpId="0" animBg="1"/>
      <p:bldP spid="51225" grpId="0" animBg="1"/>
      <p:bldP spid="51227" grpId="0"/>
      <p:bldP spid="51230" grpId="0"/>
      <p:bldP spid="51231" grpId="0"/>
      <p:bldP spid="51232" grpId="0"/>
      <p:bldP spid="51234" grpId="0"/>
      <p:bldP spid="512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6411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412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6628" name="Group 68"/>
          <p:cNvGrpSpPr>
            <a:grpSpLocks/>
          </p:cNvGrpSpPr>
          <p:nvPr/>
        </p:nvGrpSpPr>
        <p:grpSpPr bwMode="auto">
          <a:xfrm>
            <a:off x="1096433" y="2088092"/>
            <a:ext cx="3575051" cy="3657600"/>
            <a:chOff x="518" y="986"/>
            <a:chExt cx="1689" cy="1728"/>
          </a:xfrm>
        </p:grpSpPr>
        <p:sp>
          <p:nvSpPr>
            <p:cNvPr id="16407" name="Freeform 38"/>
            <p:cNvSpPr>
              <a:spLocks/>
            </p:cNvSpPr>
            <p:nvPr/>
          </p:nvSpPr>
          <p:spPr bwMode="auto">
            <a:xfrm rot="1500000">
              <a:off x="968" y="986"/>
              <a:ext cx="628" cy="450"/>
            </a:xfrm>
            <a:custGeom>
              <a:avLst/>
              <a:gdLst>
                <a:gd name="T0" fmla="*/ 628 w 441"/>
                <a:gd name="T1" fmla="*/ 226 h 316"/>
                <a:gd name="T2" fmla="*/ 628 w 441"/>
                <a:gd name="T3" fmla="*/ 0 h 316"/>
                <a:gd name="T4" fmla="*/ 0 w 441"/>
                <a:gd name="T5" fmla="*/ 325 h 316"/>
                <a:gd name="T6" fmla="*/ 189 w 441"/>
                <a:gd name="T7" fmla="*/ 450 h 316"/>
                <a:gd name="T8" fmla="*/ 628 w 441"/>
                <a:gd name="T9" fmla="*/ 226 h 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1" h="316">
                  <a:moveTo>
                    <a:pt x="441" y="159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259" y="0"/>
                    <a:pt x="98" y="90"/>
                    <a:pt x="0" y="228"/>
                  </a:cubicBezTo>
                  <a:cubicBezTo>
                    <a:pt x="133" y="316"/>
                    <a:pt x="133" y="316"/>
                    <a:pt x="133" y="316"/>
                  </a:cubicBezTo>
                  <a:cubicBezTo>
                    <a:pt x="202" y="221"/>
                    <a:pt x="314" y="159"/>
                    <a:pt x="441" y="159"/>
                  </a:cubicBezTo>
                  <a:close/>
                </a:path>
              </a:pathLst>
            </a:custGeom>
            <a:solidFill>
              <a:srgbClr val="B8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408" name="Freeform 39"/>
            <p:cNvSpPr>
              <a:spLocks/>
            </p:cNvSpPr>
            <p:nvPr/>
          </p:nvSpPr>
          <p:spPr bwMode="auto">
            <a:xfrm rot="1500000">
              <a:off x="1518" y="1261"/>
              <a:ext cx="689" cy="527"/>
            </a:xfrm>
            <a:custGeom>
              <a:avLst/>
              <a:gdLst>
                <a:gd name="T0" fmla="*/ 0 w 483"/>
                <a:gd name="T1" fmla="*/ 226 h 370"/>
                <a:gd name="T2" fmla="*/ 485 w 483"/>
                <a:gd name="T3" fmla="*/ 527 h 370"/>
                <a:gd name="T4" fmla="*/ 689 w 483"/>
                <a:gd name="T5" fmla="*/ 424 h 370"/>
                <a:gd name="T6" fmla="*/ 0 w 483"/>
                <a:gd name="T7" fmla="*/ 0 h 370"/>
                <a:gd name="T8" fmla="*/ 0 w 483"/>
                <a:gd name="T9" fmla="*/ 0 h 370"/>
                <a:gd name="T10" fmla="*/ 0 w 483"/>
                <a:gd name="T11" fmla="*/ 226 h 3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3" h="370">
                  <a:moveTo>
                    <a:pt x="0" y="159"/>
                  </a:moveTo>
                  <a:cubicBezTo>
                    <a:pt x="149" y="159"/>
                    <a:pt x="278" y="245"/>
                    <a:pt x="340" y="370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394" y="122"/>
                    <a:pt x="21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9"/>
                    <a:pt x="0" y="159"/>
                    <a:pt x="0" y="159"/>
                  </a:cubicBezTo>
                  <a:close/>
                </a:path>
              </a:pathLst>
            </a:custGeom>
            <a:solidFill>
              <a:srgbClr val="EF8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409" name="Freeform 40"/>
            <p:cNvSpPr>
              <a:spLocks/>
            </p:cNvSpPr>
            <p:nvPr/>
          </p:nvSpPr>
          <p:spPr bwMode="auto">
            <a:xfrm rot="1500000">
              <a:off x="518" y="1290"/>
              <a:ext cx="1123" cy="1213"/>
            </a:xfrm>
            <a:custGeom>
              <a:avLst/>
              <a:gdLst>
                <a:gd name="T0" fmla="*/ 770 w 788"/>
                <a:gd name="T1" fmla="*/ 987 h 852"/>
                <a:gd name="T2" fmla="*/ 227 w 788"/>
                <a:gd name="T3" fmla="*/ 444 h 852"/>
                <a:gd name="T4" fmla="*/ 331 w 788"/>
                <a:gd name="T5" fmla="*/ 125 h 852"/>
                <a:gd name="T6" fmla="*/ 141 w 788"/>
                <a:gd name="T7" fmla="*/ 0 h 852"/>
                <a:gd name="T8" fmla="*/ 0 w 788"/>
                <a:gd name="T9" fmla="*/ 444 h 852"/>
                <a:gd name="T10" fmla="*/ 770 w 788"/>
                <a:gd name="T11" fmla="*/ 1213 h 852"/>
                <a:gd name="T12" fmla="*/ 1123 w 788"/>
                <a:gd name="T13" fmla="*/ 1126 h 852"/>
                <a:gd name="T14" fmla="*/ 996 w 788"/>
                <a:gd name="T15" fmla="*/ 937 h 852"/>
                <a:gd name="T16" fmla="*/ 770 w 788"/>
                <a:gd name="T17" fmla="*/ 987 h 8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8" h="852">
                  <a:moveTo>
                    <a:pt x="540" y="693"/>
                  </a:moveTo>
                  <a:cubicBezTo>
                    <a:pt x="330" y="693"/>
                    <a:pt x="159" y="522"/>
                    <a:pt x="159" y="312"/>
                  </a:cubicBezTo>
                  <a:cubicBezTo>
                    <a:pt x="159" y="228"/>
                    <a:pt x="186" y="151"/>
                    <a:pt x="232" y="88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37" y="88"/>
                    <a:pt x="0" y="196"/>
                    <a:pt x="0" y="312"/>
                  </a:cubicBezTo>
                  <a:cubicBezTo>
                    <a:pt x="0" y="610"/>
                    <a:pt x="242" y="852"/>
                    <a:pt x="540" y="852"/>
                  </a:cubicBezTo>
                  <a:cubicBezTo>
                    <a:pt x="629" y="852"/>
                    <a:pt x="713" y="830"/>
                    <a:pt x="788" y="791"/>
                  </a:cubicBezTo>
                  <a:cubicBezTo>
                    <a:pt x="699" y="658"/>
                    <a:pt x="699" y="658"/>
                    <a:pt x="699" y="658"/>
                  </a:cubicBezTo>
                  <a:cubicBezTo>
                    <a:pt x="650" y="680"/>
                    <a:pt x="597" y="693"/>
                    <a:pt x="540" y="693"/>
                  </a:cubicBezTo>
                  <a:close/>
                </a:path>
              </a:pathLst>
            </a:custGeom>
            <a:solidFill>
              <a:srgbClr val="36A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410" name="Freeform 41"/>
            <p:cNvSpPr>
              <a:spLocks/>
            </p:cNvSpPr>
            <p:nvPr/>
          </p:nvSpPr>
          <p:spPr bwMode="auto">
            <a:xfrm rot="1500000">
              <a:off x="1446" y="1687"/>
              <a:ext cx="543" cy="1027"/>
            </a:xfrm>
            <a:custGeom>
              <a:avLst/>
              <a:gdLst>
                <a:gd name="T0" fmla="*/ 258 w 381"/>
                <a:gd name="T1" fmla="*/ 103 h 721"/>
                <a:gd name="T2" fmla="*/ 316 w 381"/>
                <a:gd name="T3" fmla="*/ 345 h 721"/>
                <a:gd name="T4" fmla="*/ 0 w 381"/>
                <a:gd name="T5" fmla="*/ 838 h 721"/>
                <a:gd name="T6" fmla="*/ 127 w 381"/>
                <a:gd name="T7" fmla="*/ 1027 h 721"/>
                <a:gd name="T8" fmla="*/ 543 w 381"/>
                <a:gd name="T9" fmla="*/ 345 h 721"/>
                <a:gd name="T10" fmla="*/ 462 w 381"/>
                <a:gd name="T11" fmla="*/ 0 h 721"/>
                <a:gd name="T12" fmla="*/ 258 w 381"/>
                <a:gd name="T13" fmla="*/ 103 h 7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1" h="721">
                  <a:moveTo>
                    <a:pt x="181" y="72"/>
                  </a:moveTo>
                  <a:cubicBezTo>
                    <a:pt x="207" y="123"/>
                    <a:pt x="222" y="181"/>
                    <a:pt x="222" y="242"/>
                  </a:cubicBezTo>
                  <a:cubicBezTo>
                    <a:pt x="222" y="395"/>
                    <a:pt x="131" y="528"/>
                    <a:pt x="0" y="588"/>
                  </a:cubicBezTo>
                  <a:cubicBezTo>
                    <a:pt x="89" y="721"/>
                    <a:pt x="89" y="721"/>
                    <a:pt x="89" y="721"/>
                  </a:cubicBezTo>
                  <a:cubicBezTo>
                    <a:pt x="262" y="632"/>
                    <a:pt x="381" y="450"/>
                    <a:pt x="381" y="242"/>
                  </a:cubicBezTo>
                  <a:cubicBezTo>
                    <a:pt x="381" y="155"/>
                    <a:pt x="360" y="73"/>
                    <a:pt x="324" y="0"/>
                  </a:cubicBezTo>
                  <a:lnTo>
                    <a:pt x="181" y="72"/>
                  </a:lnTo>
                  <a:close/>
                </a:path>
              </a:pathLst>
            </a:cu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6617" name="Group 57"/>
          <p:cNvGrpSpPr>
            <a:grpSpLocks/>
          </p:cNvGrpSpPr>
          <p:nvPr/>
        </p:nvGrpSpPr>
        <p:grpSpPr bwMode="auto">
          <a:xfrm>
            <a:off x="2527795" y="3504779"/>
            <a:ext cx="582084" cy="677333"/>
            <a:chOff x="1412" y="1525"/>
            <a:chExt cx="275" cy="320"/>
          </a:xfrm>
        </p:grpSpPr>
        <p:sp>
          <p:nvSpPr>
            <p:cNvPr id="16404" name="Freeform 42"/>
            <p:cNvSpPr>
              <a:spLocks/>
            </p:cNvSpPr>
            <p:nvPr/>
          </p:nvSpPr>
          <p:spPr bwMode="auto">
            <a:xfrm>
              <a:off x="1570" y="1525"/>
              <a:ext cx="117" cy="112"/>
            </a:xfrm>
            <a:custGeom>
              <a:avLst/>
              <a:gdLst>
                <a:gd name="T0" fmla="*/ 59 w 82"/>
                <a:gd name="T1" fmla="*/ 0 h 79"/>
                <a:gd name="T2" fmla="*/ 0 w 82"/>
                <a:gd name="T3" fmla="*/ 48 h 79"/>
                <a:gd name="T4" fmla="*/ 16 w 82"/>
                <a:gd name="T5" fmla="*/ 81 h 79"/>
                <a:gd name="T6" fmla="*/ 9 w 82"/>
                <a:gd name="T7" fmla="*/ 112 h 79"/>
                <a:gd name="T8" fmla="*/ 40 w 82"/>
                <a:gd name="T9" fmla="*/ 94 h 79"/>
                <a:gd name="T10" fmla="*/ 59 w 82"/>
                <a:gd name="T11" fmla="*/ 96 h 79"/>
                <a:gd name="T12" fmla="*/ 117 w 82"/>
                <a:gd name="T13" fmla="*/ 48 h 79"/>
                <a:gd name="T14" fmla="*/ 59 w 82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2" h="79">
                  <a:moveTo>
                    <a:pt x="41" y="0"/>
                  </a:moveTo>
                  <a:cubicBezTo>
                    <a:pt x="18" y="0"/>
                    <a:pt x="0" y="16"/>
                    <a:pt x="0" y="34"/>
                  </a:cubicBezTo>
                  <a:cubicBezTo>
                    <a:pt x="0" y="43"/>
                    <a:pt x="4" y="51"/>
                    <a:pt x="11" y="57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2" y="67"/>
                    <a:pt x="36" y="68"/>
                    <a:pt x="41" y="68"/>
                  </a:cubicBezTo>
                  <a:cubicBezTo>
                    <a:pt x="63" y="68"/>
                    <a:pt x="82" y="53"/>
                    <a:pt x="82" y="34"/>
                  </a:cubicBezTo>
                  <a:cubicBezTo>
                    <a:pt x="82" y="16"/>
                    <a:pt x="63" y="0"/>
                    <a:pt x="41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405" name="Oval 43"/>
            <p:cNvSpPr>
              <a:spLocks noChangeArrowheads="1"/>
            </p:cNvSpPr>
            <p:nvPr/>
          </p:nvSpPr>
          <p:spPr bwMode="auto">
            <a:xfrm>
              <a:off x="1473" y="1623"/>
              <a:ext cx="98" cy="98"/>
            </a:xfrm>
            <a:prstGeom prst="ellipse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6406" name="Freeform 44"/>
            <p:cNvSpPr>
              <a:spLocks/>
            </p:cNvSpPr>
            <p:nvPr/>
          </p:nvSpPr>
          <p:spPr bwMode="auto">
            <a:xfrm>
              <a:off x="1412" y="1726"/>
              <a:ext cx="222" cy="119"/>
            </a:xfrm>
            <a:custGeom>
              <a:avLst/>
              <a:gdLst>
                <a:gd name="T0" fmla="*/ 144 w 156"/>
                <a:gd name="T1" fmla="*/ 1 h 84"/>
                <a:gd name="T2" fmla="*/ 137 w 156"/>
                <a:gd name="T3" fmla="*/ 0 h 84"/>
                <a:gd name="T4" fmla="*/ 111 w 156"/>
                <a:gd name="T5" fmla="*/ 6 h 84"/>
                <a:gd name="T6" fmla="*/ 85 w 156"/>
                <a:gd name="T7" fmla="*/ 0 h 84"/>
                <a:gd name="T8" fmla="*/ 78 w 156"/>
                <a:gd name="T9" fmla="*/ 1 h 84"/>
                <a:gd name="T10" fmla="*/ 17 w 156"/>
                <a:gd name="T11" fmla="*/ 101 h 84"/>
                <a:gd name="T12" fmla="*/ 205 w 156"/>
                <a:gd name="T13" fmla="*/ 101 h 84"/>
                <a:gd name="T14" fmla="*/ 144 w 156"/>
                <a:gd name="T15" fmla="*/ 1 h 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6" h="84">
                  <a:moveTo>
                    <a:pt x="101" y="1"/>
                  </a:moveTo>
                  <a:cubicBezTo>
                    <a:pt x="99" y="1"/>
                    <a:pt x="98" y="1"/>
                    <a:pt x="96" y="0"/>
                  </a:cubicBezTo>
                  <a:cubicBezTo>
                    <a:pt x="90" y="3"/>
                    <a:pt x="84" y="4"/>
                    <a:pt x="78" y="4"/>
                  </a:cubicBezTo>
                  <a:cubicBezTo>
                    <a:pt x="71" y="4"/>
                    <a:pt x="65" y="3"/>
                    <a:pt x="60" y="0"/>
                  </a:cubicBezTo>
                  <a:cubicBezTo>
                    <a:pt x="58" y="1"/>
                    <a:pt x="56" y="1"/>
                    <a:pt x="55" y="1"/>
                  </a:cubicBezTo>
                  <a:cubicBezTo>
                    <a:pt x="0" y="9"/>
                    <a:pt x="12" y="71"/>
                    <a:pt x="12" y="71"/>
                  </a:cubicBezTo>
                  <a:cubicBezTo>
                    <a:pt x="26" y="84"/>
                    <a:pt x="131" y="84"/>
                    <a:pt x="144" y="71"/>
                  </a:cubicBezTo>
                  <a:cubicBezTo>
                    <a:pt x="144" y="71"/>
                    <a:pt x="156" y="9"/>
                    <a:pt x="101" y="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5244806" y="1851826"/>
            <a:ext cx="6096072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ClrTx/>
              <a:buFont typeface="Arial" charset="0"/>
              <a:buChar char="•"/>
            </a:pPr>
            <a:r>
              <a:rPr lang="en-US" altLang="zh-CN" sz="1600" dirty="0" smtClean="0"/>
              <a:t>One </a:t>
            </a:r>
            <a:r>
              <a:rPr lang="en-US" altLang="zh-CN" sz="1600" dirty="0"/>
              <a:t>option improve accuracy is to add more data for </a:t>
            </a:r>
            <a:r>
              <a:rPr lang="en-US" altLang="zh-CN" sz="1600" dirty="0" smtClean="0"/>
              <a:t>training. </a:t>
            </a:r>
          </a:p>
          <a:p>
            <a:pPr marL="285750" indent="-285750" eaLnBrk="1" hangingPunct="1">
              <a:lnSpc>
                <a:spcPct val="120000"/>
              </a:lnSpc>
              <a:buClrTx/>
              <a:buFont typeface="Arial" charset="0"/>
              <a:buChar char="•"/>
            </a:pPr>
            <a:r>
              <a:rPr lang="en-US" altLang="zh-CN" sz="1600" dirty="0"/>
              <a:t>I</a:t>
            </a:r>
            <a:r>
              <a:rPr lang="en-US" altLang="zh-CN" sz="1600" dirty="0" smtClean="0"/>
              <a:t>nstead </a:t>
            </a:r>
            <a:r>
              <a:rPr lang="en-US" altLang="zh-CN" sz="1600" dirty="0"/>
              <a:t>of </a:t>
            </a:r>
            <a:r>
              <a:rPr lang="en-US" altLang="zh-CN" sz="1600" dirty="0" smtClean="0"/>
              <a:t>loading training </a:t>
            </a:r>
            <a:r>
              <a:rPr lang="en-US" altLang="zh-CN" sz="1600" dirty="0"/>
              <a:t>data </a:t>
            </a:r>
            <a:r>
              <a:rPr lang="en-US" altLang="zh-CN" sz="1600" dirty="0" err="1" smtClean="0"/>
              <a:t>everytime</a:t>
            </a:r>
            <a:r>
              <a:rPr lang="en-US" altLang="zh-CN" sz="1600" dirty="0" smtClean="0"/>
              <a:t>, we had </a:t>
            </a:r>
            <a:r>
              <a:rPr lang="en-US" altLang="zh-CN" sz="1600" dirty="0"/>
              <a:t>better save </a:t>
            </a:r>
            <a:r>
              <a:rPr lang="en-US" altLang="zh-CN" sz="1600" dirty="0" smtClean="0"/>
              <a:t>it. We </a:t>
            </a:r>
            <a:r>
              <a:rPr lang="en-US" altLang="zh-CN" sz="1600" dirty="0"/>
              <a:t>can do </a:t>
            </a:r>
            <a:r>
              <a:rPr lang="en-US" altLang="zh-CN" sz="1600" dirty="0" smtClean="0"/>
              <a:t>this </a:t>
            </a:r>
            <a:r>
              <a:rPr lang="en-US" altLang="zh-CN" sz="1600" dirty="0"/>
              <a:t>with the help of some </a:t>
            </a:r>
            <a:r>
              <a:rPr lang="en-US" altLang="zh-CN" sz="1600" dirty="0" err="1"/>
              <a:t>Numpy</a:t>
            </a:r>
            <a:r>
              <a:rPr lang="en-US" altLang="zh-CN" sz="1600" dirty="0"/>
              <a:t> functions like </a:t>
            </a:r>
            <a:r>
              <a:rPr lang="en-US" altLang="zh-CN" sz="1600" dirty="0" err="1"/>
              <a:t>np.savetxt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np.savez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np.load</a:t>
            </a:r>
            <a:r>
              <a:rPr lang="en-US" altLang="zh-CN" sz="1600" dirty="0"/>
              <a:t> etc</a:t>
            </a:r>
            <a:r>
              <a:rPr lang="en-US" altLang="zh-CN" sz="1600" dirty="0" smtClean="0"/>
              <a:t>.</a:t>
            </a:r>
          </a:p>
          <a:p>
            <a:pPr marL="285750" indent="-285750"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altLang="zh-CN" sz="1600" dirty="0" smtClean="0">
                <a:ea typeface="微软雅黑" panose="020B0503020204020204" pitchFamily="34" charset="-122"/>
              </a:rPr>
              <a:t>We can try more feature descriptors such as Histogram of Oriented 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Gradients (</a:t>
            </a:r>
            <a:r>
              <a:rPr lang="en-US" altLang="zh-CN" sz="1600" dirty="0" err="1" smtClean="0">
                <a:ea typeface="微软雅黑" panose="020B0503020204020204" pitchFamily="34" charset="-122"/>
              </a:rPr>
              <a:t>HoG</a:t>
            </a:r>
            <a:r>
              <a:rPr lang="en-US" altLang="zh-CN" sz="1600" dirty="0">
                <a:ea typeface="微软雅黑" panose="020B0503020204020204" pitchFamily="34" charset="-122"/>
              </a:rPr>
              <a:t>). This algorithm tackles the problem of effectively describing an image in terms of certain extracted features. </a:t>
            </a:r>
            <a:r>
              <a:rPr lang="en-US" altLang="zh-CN" sz="1600" dirty="0" err="1"/>
              <a:t>HoG</a:t>
            </a:r>
            <a:r>
              <a:rPr lang="en-US" altLang="zh-CN" sz="1600" dirty="0"/>
              <a:t> assumes that there is a constant number of cardinal directions in which a line can lie, within a sub-image block</a:t>
            </a:r>
            <a:r>
              <a:rPr lang="en-US" altLang="zh-CN" sz="1600" dirty="0" smtClean="0"/>
              <a:t>. Ref: </a:t>
            </a:r>
            <a:r>
              <a:rPr lang="en-US" altLang="zh-CN" sz="1600" u="sng" dirty="0">
                <a:hlinkClick r:id="rId2"/>
              </a:rPr>
              <a:t>https://gilscvblog.com/2013/08/18/a-short-introduction-to-descriptors</a:t>
            </a:r>
            <a:r>
              <a:rPr lang="en-US" altLang="zh-CN" sz="1600" u="sng" dirty="0" smtClean="0">
                <a:hlinkClick r:id="rId2"/>
              </a:rPr>
              <a:t>/</a:t>
            </a:r>
            <a:endParaRPr lang="en-US" altLang="zh-CN" sz="1600" dirty="0" smtClean="0"/>
          </a:p>
          <a:p>
            <a:pPr marL="285750" indent="-285750"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altLang="zh-CN" sz="1600" dirty="0" smtClean="0">
                <a:ea typeface="微软雅黑" panose="020B0503020204020204" pitchFamily="34" charset="-122"/>
              </a:rPr>
              <a:t>Instead of just using </a:t>
            </a:r>
            <a:r>
              <a:rPr lang="en-US" altLang="zh-CN" sz="1600" dirty="0" err="1" smtClean="0">
                <a:ea typeface="微软雅黑" panose="020B0503020204020204" pitchFamily="34" charset="-122"/>
              </a:rPr>
              <a:t>kNN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, which is the most common method, we can try training a Neural Network.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66629" name="Text Box 69"/>
          <p:cNvSpPr txBox="1">
            <a:spLocks noChangeArrowheads="1"/>
          </p:cNvSpPr>
          <p:nvPr/>
        </p:nvSpPr>
        <p:spPr bwMode="auto">
          <a:xfrm>
            <a:off x="239184" y="644525"/>
            <a:ext cx="280769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 dirty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PART/02</a:t>
            </a:r>
            <a:r>
              <a:rPr lang="en-US" altLang="zh-CN" sz="2133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33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Reflections</a:t>
            </a:r>
            <a:endParaRPr lang="zh-CN" altLang="en-US" sz="2133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87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6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6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6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666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26" grpId="0"/>
      <p:bldP spid="666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Line 2"/>
          <p:cNvSpPr>
            <a:spLocks noChangeShapeType="1"/>
          </p:cNvSpPr>
          <p:nvPr/>
        </p:nvSpPr>
        <p:spPr bwMode="auto">
          <a:xfrm flipV="1">
            <a:off x="-6673851" y="59827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9472085" y="5091643"/>
            <a:ext cx="1602316" cy="99483"/>
            <a:chOff x="4477" y="2290"/>
            <a:chExt cx="757" cy="47"/>
          </a:xfrm>
        </p:grpSpPr>
        <p:sp>
          <p:nvSpPr>
            <p:cNvPr id="32953" name="Rectangle 4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54" name="Rectangle 5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598" name="Group 6"/>
          <p:cNvGrpSpPr>
            <a:grpSpLocks/>
          </p:cNvGrpSpPr>
          <p:nvPr/>
        </p:nvGrpSpPr>
        <p:grpSpPr bwMode="auto">
          <a:xfrm>
            <a:off x="7607300" y="4594226"/>
            <a:ext cx="1602317" cy="99484"/>
            <a:chOff x="3596" y="2055"/>
            <a:chExt cx="757" cy="47"/>
          </a:xfrm>
        </p:grpSpPr>
        <p:sp>
          <p:nvSpPr>
            <p:cNvPr id="32951" name="Rectangle 7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52" name="Rectangle 8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601" name="Group 9"/>
          <p:cNvGrpSpPr>
            <a:grpSpLocks/>
          </p:cNvGrpSpPr>
          <p:nvPr/>
        </p:nvGrpSpPr>
        <p:grpSpPr bwMode="auto">
          <a:xfrm>
            <a:off x="10337801" y="4346576"/>
            <a:ext cx="1606551" cy="99483"/>
            <a:chOff x="4886" y="1938"/>
            <a:chExt cx="759" cy="47"/>
          </a:xfrm>
        </p:grpSpPr>
        <p:sp>
          <p:nvSpPr>
            <p:cNvPr id="32949" name="Rectangle 10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50" name="Rectangle 11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604" name="Group 12"/>
          <p:cNvGrpSpPr>
            <a:grpSpLocks/>
          </p:cNvGrpSpPr>
          <p:nvPr/>
        </p:nvGrpSpPr>
        <p:grpSpPr bwMode="auto">
          <a:xfrm>
            <a:off x="10068985" y="3927477"/>
            <a:ext cx="1602316" cy="95249"/>
            <a:chOff x="4759" y="1740"/>
            <a:chExt cx="757" cy="45"/>
          </a:xfrm>
        </p:grpSpPr>
        <p:sp>
          <p:nvSpPr>
            <p:cNvPr id="32947" name="Rectangle 13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48" name="Rectangle 14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110607" name="Oval 15"/>
          <p:cNvSpPr>
            <a:spLocks noChangeArrowheads="1"/>
          </p:cNvSpPr>
          <p:nvPr/>
        </p:nvSpPr>
        <p:spPr bwMode="auto">
          <a:xfrm>
            <a:off x="6250518" y="3713692"/>
            <a:ext cx="1181100" cy="1178984"/>
          </a:xfrm>
          <a:prstGeom prst="ellipse">
            <a:avLst/>
          </a:prstGeom>
          <a:solidFill>
            <a:srgbClr val="92E2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6472767" y="3868210"/>
            <a:ext cx="821267" cy="747183"/>
            <a:chOff x="3060" y="1712"/>
            <a:chExt cx="388" cy="353"/>
          </a:xfrm>
        </p:grpSpPr>
        <p:sp>
          <p:nvSpPr>
            <p:cNvPr id="32940" name="Freeform 17"/>
            <p:cNvSpPr>
              <a:spLocks/>
            </p:cNvSpPr>
            <p:nvPr/>
          </p:nvSpPr>
          <p:spPr bwMode="auto">
            <a:xfrm>
              <a:off x="3163" y="1712"/>
              <a:ext cx="155" cy="139"/>
            </a:xfrm>
            <a:custGeom>
              <a:avLst/>
              <a:gdLst>
                <a:gd name="T0" fmla="*/ 113 w 89"/>
                <a:gd name="T1" fmla="*/ 130 h 80"/>
                <a:gd name="T2" fmla="*/ 42 w 89"/>
                <a:gd name="T3" fmla="*/ 139 h 80"/>
                <a:gd name="T4" fmla="*/ 5 w 89"/>
                <a:gd name="T5" fmla="*/ 36 h 80"/>
                <a:gd name="T6" fmla="*/ 33 w 89"/>
                <a:gd name="T7" fmla="*/ 19 h 80"/>
                <a:gd name="T8" fmla="*/ 24 w 89"/>
                <a:gd name="T9" fmla="*/ 45 h 80"/>
                <a:gd name="T10" fmla="*/ 52 w 89"/>
                <a:gd name="T11" fmla="*/ 14 h 80"/>
                <a:gd name="T12" fmla="*/ 117 w 89"/>
                <a:gd name="T13" fmla="*/ 5 h 80"/>
                <a:gd name="T14" fmla="*/ 150 w 89"/>
                <a:gd name="T15" fmla="*/ 47 h 80"/>
                <a:gd name="T16" fmla="*/ 113 w 89"/>
                <a:gd name="T17" fmla="*/ 13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80">
                  <a:moveTo>
                    <a:pt x="65" y="75"/>
                  </a:moveTo>
                  <a:cubicBezTo>
                    <a:pt x="51" y="79"/>
                    <a:pt x="38" y="74"/>
                    <a:pt x="24" y="80"/>
                  </a:cubicBezTo>
                  <a:cubicBezTo>
                    <a:pt x="24" y="61"/>
                    <a:pt x="12" y="41"/>
                    <a:pt x="3" y="21"/>
                  </a:cubicBezTo>
                  <a:cubicBezTo>
                    <a:pt x="0" y="20"/>
                    <a:pt x="7" y="11"/>
                    <a:pt x="19" y="11"/>
                  </a:cubicBezTo>
                  <a:cubicBezTo>
                    <a:pt x="20" y="12"/>
                    <a:pt x="14" y="26"/>
                    <a:pt x="14" y="26"/>
                  </a:cubicBezTo>
                  <a:cubicBezTo>
                    <a:pt x="14" y="26"/>
                    <a:pt x="29" y="8"/>
                    <a:pt x="30" y="8"/>
                  </a:cubicBezTo>
                  <a:cubicBezTo>
                    <a:pt x="44" y="0"/>
                    <a:pt x="53" y="0"/>
                    <a:pt x="67" y="3"/>
                  </a:cubicBezTo>
                  <a:cubicBezTo>
                    <a:pt x="80" y="6"/>
                    <a:pt x="89" y="18"/>
                    <a:pt x="86" y="27"/>
                  </a:cubicBezTo>
                  <a:cubicBezTo>
                    <a:pt x="77" y="40"/>
                    <a:pt x="65" y="61"/>
                    <a:pt x="65" y="75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41" name="Freeform 18"/>
            <p:cNvSpPr>
              <a:spLocks/>
            </p:cNvSpPr>
            <p:nvPr/>
          </p:nvSpPr>
          <p:spPr bwMode="auto">
            <a:xfrm>
              <a:off x="3063" y="1894"/>
              <a:ext cx="385" cy="171"/>
            </a:xfrm>
            <a:custGeom>
              <a:avLst/>
              <a:gdLst>
                <a:gd name="T0" fmla="*/ 0 w 221"/>
                <a:gd name="T1" fmla="*/ 72 h 98"/>
                <a:gd name="T2" fmla="*/ 82 w 221"/>
                <a:gd name="T3" fmla="*/ 171 h 98"/>
                <a:gd name="T4" fmla="*/ 279 w 221"/>
                <a:gd name="T5" fmla="*/ 171 h 98"/>
                <a:gd name="T6" fmla="*/ 347 w 221"/>
                <a:gd name="T7" fmla="*/ 0 h 98"/>
                <a:gd name="T8" fmla="*/ 103 w 221"/>
                <a:gd name="T9" fmla="*/ 86 h 98"/>
                <a:gd name="T10" fmla="*/ 0 w 221"/>
                <a:gd name="T11" fmla="*/ 72 h 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1" h="98">
                  <a:moveTo>
                    <a:pt x="0" y="41"/>
                  </a:moveTo>
                  <a:cubicBezTo>
                    <a:pt x="3" y="69"/>
                    <a:pt x="21" y="98"/>
                    <a:pt x="47" y="98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99" y="98"/>
                    <a:pt x="221" y="32"/>
                    <a:pt x="199" y="0"/>
                  </a:cubicBezTo>
                  <a:cubicBezTo>
                    <a:pt x="160" y="30"/>
                    <a:pt x="112" y="49"/>
                    <a:pt x="59" y="49"/>
                  </a:cubicBezTo>
                  <a:cubicBezTo>
                    <a:pt x="39" y="49"/>
                    <a:pt x="19" y="46"/>
                    <a:pt x="0" y="41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42" name="Freeform 19"/>
            <p:cNvSpPr>
              <a:spLocks/>
            </p:cNvSpPr>
            <p:nvPr/>
          </p:nvSpPr>
          <p:spPr bwMode="auto">
            <a:xfrm>
              <a:off x="3060" y="1793"/>
              <a:ext cx="348" cy="185"/>
            </a:xfrm>
            <a:custGeom>
              <a:avLst/>
              <a:gdLst>
                <a:gd name="T0" fmla="*/ 183 w 200"/>
                <a:gd name="T1" fmla="*/ 0 h 106"/>
                <a:gd name="T2" fmla="*/ 21 w 200"/>
                <a:gd name="T3" fmla="*/ 98 h 106"/>
                <a:gd name="T4" fmla="*/ 3 w 200"/>
                <a:gd name="T5" fmla="*/ 169 h 106"/>
                <a:gd name="T6" fmla="*/ 106 w 200"/>
                <a:gd name="T7" fmla="*/ 185 h 106"/>
                <a:gd name="T8" fmla="*/ 348 w 200"/>
                <a:gd name="T9" fmla="*/ 99 h 106"/>
                <a:gd name="T10" fmla="*/ 346 w 200"/>
                <a:gd name="T11" fmla="*/ 98 h 106"/>
                <a:gd name="T12" fmla="*/ 183 w 200"/>
                <a:gd name="T13" fmla="*/ 0 h 1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0" h="106">
                  <a:moveTo>
                    <a:pt x="105" y="0"/>
                  </a:moveTo>
                  <a:cubicBezTo>
                    <a:pt x="68" y="0"/>
                    <a:pt x="34" y="29"/>
                    <a:pt x="12" y="56"/>
                  </a:cubicBezTo>
                  <a:cubicBezTo>
                    <a:pt x="3" y="66"/>
                    <a:pt x="0" y="82"/>
                    <a:pt x="2" y="97"/>
                  </a:cubicBezTo>
                  <a:cubicBezTo>
                    <a:pt x="21" y="103"/>
                    <a:pt x="41" y="106"/>
                    <a:pt x="61" y="106"/>
                  </a:cubicBezTo>
                  <a:cubicBezTo>
                    <a:pt x="114" y="106"/>
                    <a:pt x="162" y="87"/>
                    <a:pt x="200" y="57"/>
                  </a:cubicBezTo>
                  <a:cubicBezTo>
                    <a:pt x="200" y="57"/>
                    <a:pt x="199" y="56"/>
                    <a:pt x="199" y="56"/>
                  </a:cubicBezTo>
                  <a:cubicBezTo>
                    <a:pt x="177" y="29"/>
                    <a:pt x="143" y="0"/>
                    <a:pt x="105" y="0"/>
                  </a:cubicBezTo>
                  <a:close/>
                </a:path>
              </a:pathLst>
            </a:custGeom>
            <a:solidFill>
              <a:srgbClr val="636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43" name="Freeform 20"/>
            <p:cNvSpPr>
              <a:spLocks/>
            </p:cNvSpPr>
            <p:nvPr/>
          </p:nvSpPr>
          <p:spPr bwMode="auto">
            <a:xfrm>
              <a:off x="3063" y="1894"/>
              <a:ext cx="347" cy="86"/>
            </a:xfrm>
            <a:custGeom>
              <a:avLst/>
              <a:gdLst>
                <a:gd name="T0" fmla="*/ 103 w 199"/>
                <a:gd name="T1" fmla="*/ 84 h 49"/>
                <a:gd name="T2" fmla="*/ 0 w 199"/>
                <a:gd name="T3" fmla="*/ 70 h 49"/>
                <a:gd name="T4" fmla="*/ 0 w 199"/>
                <a:gd name="T5" fmla="*/ 72 h 49"/>
                <a:gd name="T6" fmla="*/ 103 w 199"/>
                <a:gd name="T7" fmla="*/ 86 h 49"/>
                <a:gd name="T8" fmla="*/ 347 w 199"/>
                <a:gd name="T9" fmla="*/ 0 h 49"/>
                <a:gd name="T10" fmla="*/ 345 w 199"/>
                <a:gd name="T11" fmla="*/ 0 h 49"/>
                <a:gd name="T12" fmla="*/ 103 w 199"/>
                <a:gd name="T13" fmla="*/ 84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9" h="49">
                  <a:moveTo>
                    <a:pt x="59" y="48"/>
                  </a:moveTo>
                  <a:cubicBezTo>
                    <a:pt x="39" y="48"/>
                    <a:pt x="19" y="45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" y="46"/>
                    <a:pt x="39" y="49"/>
                    <a:pt x="59" y="49"/>
                  </a:cubicBezTo>
                  <a:cubicBezTo>
                    <a:pt x="112" y="49"/>
                    <a:pt x="160" y="30"/>
                    <a:pt x="1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60" y="30"/>
                    <a:pt x="112" y="48"/>
                    <a:pt x="59" y="48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44" name="Freeform 21"/>
            <p:cNvSpPr>
              <a:spLocks/>
            </p:cNvSpPr>
            <p:nvPr/>
          </p:nvSpPr>
          <p:spPr bwMode="auto">
            <a:xfrm>
              <a:off x="3063" y="1893"/>
              <a:ext cx="345" cy="85"/>
            </a:xfrm>
            <a:custGeom>
              <a:avLst/>
              <a:gdLst>
                <a:gd name="T0" fmla="*/ 345 w 198"/>
                <a:gd name="T1" fmla="*/ 2 h 49"/>
                <a:gd name="T2" fmla="*/ 345 w 198"/>
                <a:gd name="T3" fmla="*/ 0 h 49"/>
                <a:gd name="T4" fmla="*/ 103 w 198"/>
                <a:gd name="T5" fmla="*/ 85 h 49"/>
                <a:gd name="T6" fmla="*/ 0 w 198"/>
                <a:gd name="T7" fmla="*/ 69 h 49"/>
                <a:gd name="T8" fmla="*/ 0 w 198"/>
                <a:gd name="T9" fmla="*/ 71 h 49"/>
                <a:gd name="T10" fmla="*/ 103 w 198"/>
                <a:gd name="T11" fmla="*/ 85 h 49"/>
                <a:gd name="T12" fmla="*/ 345 w 198"/>
                <a:gd name="T13" fmla="*/ 2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8" h="49">
                  <a:moveTo>
                    <a:pt x="198" y="1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60" y="30"/>
                    <a:pt x="112" y="49"/>
                    <a:pt x="59" y="49"/>
                  </a:cubicBezTo>
                  <a:cubicBezTo>
                    <a:pt x="39" y="49"/>
                    <a:pt x="19" y="46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" y="46"/>
                    <a:pt x="39" y="49"/>
                    <a:pt x="59" y="49"/>
                  </a:cubicBezTo>
                  <a:cubicBezTo>
                    <a:pt x="112" y="49"/>
                    <a:pt x="160" y="31"/>
                    <a:pt x="198" y="1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45" name="Freeform 22"/>
            <p:cNvSpPr>
              <a:spLocks/>
            </p:cNvSpPr>
            <p:nvPr/>
          </p:nvSpPr>
          <p:spPr bwMode="auto">
            <a:xfrm>
              <a:off x="3213" y="1868"/>
              <a:ext cx="61" cy="120"/>
            </a:xfrm>
            <a:custGeom>
              <a:avLst/>
              <a:gdLst>
                <a:gd name="T0" fmla="*/ 26 w 35"/>
                <a:gd name="T1" fmla="*/ 106 h 69"/>
                <a:gd name="T2" fmla="*/ 26 w 35"/>
                <a:gd name="T3" fmla="*/ 106 h 69"/>
                <a:gd name="T4" fmla="*/ 17 w 35"/>
                <a:gd name="T5" fmla="*/ 106 h 69"/>
                <a:gd name="T6" fmla="*/ 12 w 35"/>
                <a:gd name="T7" fmla="*/ 104 h 69"/>
                <a:gd name="T8" fmla="*/ 7 w 35"/>
                <a:gd name="T9" fmla="*/ 104 h 69"/>
                <a:gd name="T10" fmla="*/ 0 w 35"/>
                <a:gd name="T11" fmla="*/ 101 h 69"/>
                <a:gd name="T12" fmla="*/ 2 w 35"/>
                <a:gd name="T13" fmla="*/ 94 h 69"/>
                <a:gd name="T14" fmla="*/ 3 w 35"/>
                <a:gd name="T15" fmla="*/ 87 h 69"/>
                <a:gd name="T16" fmla="*/ 14 w 35"/>
                <a:gd name="T17" fmla="*/ 89 h 69"/>
                <a:gd name="T18" fmla="*/ 24 w 35"/>
                <a:gd name="T19" fmla="*/ 90 h 69"/>
                <a:gd name="T20" fmla="*/ 37 w 35"/>
                <a:gd name="T21" fmla="*/ 87 h 69"/>
                <a:gd name="T22" fmla="*/ 40 w 35"/>
                <a:gd name="T23" fmla="*/ 78 h 69"/>
                <a:gd name="T24" fmla="*/ 38 w 35"/>
                <a:gd name="T25" fmla="*/ 75 h 69"/>
                <a:gd name="T26" fmla="*/ 37 w 35"/>
                <a:gd name="T27" fmla="*/ 71 h 69"/>
                <a:gd name="T28" fmla="*/ 31 w 35"/>
                <a:gd name="T29" fmla="*/ 68 h 69"/>
                <a:gd name="T30" fmla="*/ 28 w 35"/>
                <a:gd name="T31" fmla="*/ 66 h 69"/>
                <a:gd name="T32" fmla="*/ 21 w 35"/>
                <a:gd name="T33" fmla="*/ 64 h 69"/>
                <a:gd name="T34" fmla="*/ 14 w 35"/>
                <a:gd name="T35" fmla="*/ 61 h 69"/>
                <a:gd name="T36" fmla="*/ 7 w 35"/>
                <a:gd name="T37" fmla="*/ 56 h 69"/>
                <a:gd name="T38" fmla="*/ 3 w 35"/>
                <a:gd name="T39" fmla="*/ 49 h 69"/>
                <a:gd name="T40" fmla="*/ 2 w 35"/>
                <a:gd name="T41" fmla="*/ 40 h 69"/>
                <a:gd name="T42" fmla="*/ 9 w 35"/>
                <a:gd name="T43" fmla="*/ 23 h 69"/>
                <a:gd name="T44" fmla="*/ 26 w 35"/>
                <a:gd name="T45" fmla="*/ 14 h 69"/>
                <a:gd name="T46" fmla="*/ 26 w 35"/>
                <a:gd name="T47" fmla="*/ 2 h 69"/>
                <a:gd name="T48" fmla="*/ 31 w 35"/>
                <a:gd name="T49" fmla="*/ 0 h 69"/>
                <a:gd name="T50" fmla="*/ 38 w 35"/>
                <a:gd name="T51" fmla="*/ 2 h 69"/>
                <a:gd name="T52" fmla="*/ 38 w 35"/>
                <a:gd name="T53" fmla="*/ 14 h 69"/>
                <a:gd name="T54" fmla="*/ 47 w 35"/>
                <a:gd name="T55" fmla="*/ 16 h 69"/>
                <a:gd name="T56" fmla="*/ 58 w 35"/>
                <a:gd name="T57" fmla="*/ 19 h 69"/>
                <a:gd name="T58" fmla="*/ 52 w 35"/>
                <a:gd name="T59" fmla="*/ 33 h 69"/>
                <a:gd name="T60" fmla="*/ 49 w 35"/>
                <a:gd name="T61" fmla="*/ 31 h 69"/>
                <a:gd name="T62" fmla="*/ 45 w 35"/>
                <a:gd name="T63" fmla="*/ 30 h 69"/>
                <a:gd name="T64" fmla="*/ 40 w 35"/>
                <a:gd name="T65" fmla="*/ 30 h 69"/>
                <a:gd name="T66" fmla="*/ 33 w 35"/>
                <a:gd name="T67" fmla="*/ 30 h 69"/>
                <a:gd name="T68" fmla="*/ 30 w 35"/>
                <a:gd name="T69" fmla="*/ 30 h 69"/>
                <a:gd name="T70" fmla="*/ 26 w 35"/>
                <a:gd name="T71" fmla="*/ 31 h 69"/>
                <a:gd name="T72" fmla="*/ 23 w 35"/>
                <a:gd name="T73" fmla="*/ 33 h 69"/>
                <a:gd name="T74" fmla="*/ 21 w 35"/>
                <a:gd name="T75" fmla="*/ 38 h 69"/>
                <a:gd name="T76" fmla="*/ 23 w 35"/>
                <a:gd name="T77" fmla="*/ 42 h 69"/>
                <a:gd name="T78" fmla="*/ 24 w 35"/>
                <a:gd name="T79" fmla="*/ 45 h 69"/>
                <a:gd name="T80" fmla="*/ 28 w 35"/>
                <a:gd name="T81" fmla="*/ 47 h 69"/>
                <a:gd name="T82" fmla="*/ 31 w 35"/>
                <a:gd name="T83" fmla="*/ 49 h 69"/>
                <a:gd name="T84" fmla="*/ 40 w 35"/>
                <a:gd name="T85" fmla="*/ 52 h 69"/>
                <a:gd name="T86" fmla="*/ 49 w 35"/>
                <a:gd name="T87" fmla="*/ 56 h 69"/>
                <a:gd name="T88" fmla="*/ 54 w 35"/>
                <a:gd name="T89" fmla="*/ 61 h 69"/>
                <a:gd name="T90" fmla="*/ 59 w 35"/>
                <a:gd name="T91" fmla="*/ 68 h 69"/>
                <a:gd name="T92" fmla="*/ 61 w 35"/>
                <a:gd name="T93" fmla="*/ 78 h 69"/>
                <a:gd name="T94" fmla="*/ 54 w 35"/>
                <a:gd name="T95" fmla="*/ 96 h 69"/>
                <a:gd name="T96" fmla="*/ 38 w 35"/>
                <a:gd name="T97" fmla="*/ 104 h 69"/>
                <a:gd name="T98" fmla="*/ 38 w 35"/>
                <a:gd name="T99" fmla="*/ 120 h 69"/>
                <a:gd name="T100" fmla="*/ 31 w 35"/>
                <a:gd name="T101" fmla="*/ 120 h 69"/>
                <a:gd name="T102" fmla="*/ 26 w 35"/>
                <a:gd name="T103" fmla="*/ 120 h 69"/>
                <a:gd name="T104" fmla="*/ 26 w 35"/>
                <a:gd name="T105" fmla="*/ 106 h 6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5" h="69">
                  <a:moveTo>
                    <a:pt x="15" y="61"/>
                  </a:moveTo>
                  <a:cubicBezTo>
                    <a:pt x="15" y="61"/>
                    <a:pt x="15" y="61"/>
                    <a:pt x="15" y="61"/>
                  </a:cubicBezTo>
                  <a:cubicBezTo>
                    <a:pt x="13" y="61"/>
                    <a:pt x="12" y="61"/>
                    <a:pt x="10" y="61"/>
                  </a:cubicBezTo>
                  <a:cubicBezTo>
                    <a:pt x="9" y="61"/>
                    <a:pt x="8" y="61"/>
                    <a:pt x="7" y="60"/>
                  </a:cubicBezTo>
                  <a:cubicBezTo>
                    <a:pt x="6" y="60"/>
                    <a:pt x="5" y="60"/>
                    <a:pt x="4" y="60"/>
                  </a:cubicBezTo>
                  <a:cubicBezTo>
                    <a:pt x="2" y="59"/>
                    <a:pt x="1" y="59"/>
                    <a:pt x="0" y="58"/>
                  </a:cubicBezTo>
                  <a:cubicBezTo>
                    <a:pt x="0" y="57"/>
                    <a:pt x="0" y="56"/>
                    <a:pt x="1" y="54"/>
                  </a:cubicBezTo>
                  <a:cubicBezTo>
                    <a:pt x="1" y="53"/>
                    <a:pt x="2" y="51"/>
                    <a:pt x="2" y="50"/>
                  </a:cubicBezTo>
                  <a:cubicBezTo>
                    <a:pt x="4" y="51"/>
                    <a:pt x="6" y="51"/>
                    <a:pt x="8" y="51"/>
                  </a:cubicBezTo>
                  <a:cubicBezTo>
                    <a:pt x="10" y="52"/>
                    <a:pt x="12" y="52"/>
                    <a:pt x="14" y="52"/>
                  </a:cubicBezTo>
                  <a:cubicBezTo>
                    <a:pt x="17" y="52"/>
                    <a:pt x="19" y="51"/>
                    <a:pt x="21" y="50"/>
                  </a:cubicBezTo>
                  <a:cubicBezTo>
                    <a:pt x="22" y="49"/>
                    <a:pt x="23" y="48"/>
                    <a:pt x="23" y="45"/>
                  </a:cubicBezTo>
                  <a:cubicBezTo>
                    <a:pt x="23" y="44"/>
                    <a:pt x="23" y="43"/>
                    <a:pt x="22" y="43"/>
                  </a:cubicBezTo>
                  <a:cubicBezTo>
                    <a:pt x="22" y="42"/>
                    <a:pt x="21" y="41"/>
                    <a:pt x="21" y="41"/>
                  </a:cubicBezTo>
                  <a:cubicBezTo>
                    <a:pt x="20" y="40"/>
                    <a:pt x="19" y="40"/>
                    <a:pt x="18" y="39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6"/>
                    <a:pt x="9" y="35"/>
                    <a:pt x="8" y="35"/>
                  </a:cubicBezTo>
                  <a:cubicBezTo>
                    <a:pt x="6" y="34"/>
                    <a:pt x="5" y="33"/>
                    <a:pt x="4" y="32"/>
                  </a:cubicBezTo>
                  <a:cubicBezTo>
                    <a:pt x="3" y="31"/>
                    <a:pt x="3" y="30"/>
                    <a:pt x="2" y="28"/>
                  </a:cubicBezTo>
                  <a:cubicBezTo>
                    <a:pt x="2" y="27"/>
                    <a:pt x="1" y="25"/>
                    <a:pt x="1" y="23"/>
                  </a:cubicBezTo>
                  <a:cubicBezTo>
                    <a:pt x="1" y="19"/>
                    <a:pt x="3" y="15"/>
                    <a:pt x="5" y="13"/>
                  </a:cubicBezTo>
                  <a:cubicBezTo>
                    <a:pt x="8" y="10"/>
                    <a:pt x="11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5" y="9"/>
                    <a:pt x="27" y="9"/>
                  </a:cubicBezTo>
                  <a:cubicBezTo>
                    <a:pt x="29" y="9"/>
                    <a:pt x="31" y="10"/>
                    <a:pt x="33" y="11"/>
                  </a:cubicBezTo>
                  <a:cubicBezTo>
                    <a:pt x="32" y="13"/>
                    <a:pt x="32" y="16"/>
                    <a:pt x="30" y="19"/>
                  </a:cubicBezTo>
                  <a:cubicBezTo>
                    <a:pt x="30" y="19"/>
                    <a:pt x="29" y="18"/>
                    <a:pt x="28" y="18"/>
                  </a:cubicBezTo>
                  <a:cubicBezTo>
                    <a:pt x="27" y="18"/>
                    <a:pt x="27" y="17"/>
                    <a:pt x="26" y="17"/>
                  </a:cubicBezTo>
                  <a:cubicBezTo>
                    <a:pt x="25" y="17"/>
                    <a:pt x="24" y="17"/>
                    <a:pt x="23" y="17"/>
                  </a:cubicBezTo>
                  <a:cubicBezTo>
                    <a:pt x="22" y="17"/>
                    <a:pt x="21" y="17"/>
                    <a:pt x="19" y="17"/>
                  </a:cubicBezTo>
                  <a:cubicBezTo>
                    <a:pt x="19" y="17"/>
                    <a:pt x="18" y="17"/>
                    <a:pt x="17" y="17"/>
                  </a:cubicBezTo>
                  <a:cubicBezTo>
                    <a:pt x="16" y="17"/>
                    <a:pt x="15" y="17"/>
                    <a:pt x="15" y="18"/>
                  </a:cubicBezTo>
                  <a:cubicBezTo>
                    <a:pt x="14" y="18"/>
                    <a:pt x="13" y="18"/>
                    <a:pt x="13" y="19"/>
                  </a:cubicBezTo>
                  <a:cubicBezTo>
                    <a:pt x="13" y="20"/>
                    <a:pt x="12" y="21"/>
                    <a:pt x="12" y="22"/>
                  </a:cubicBezTo>
                  <a:cubicBezTo>
                    <a:pt x="12" y="23"/>
                    <a:pt x="12" y="24"/>
                    <a:pt x="13" y="24"/>
                  </a:cubicBezTo>
                  <a:cubicBezTo>
                    <a:pt x="13" y="25"/>
                    <a:pt x="14" y="26"/>
                    <a:pt x="14" y="26"/>
                  </a:cubicBezTo>
                  <a:cubicBezTo>
                    <a:pt x="15" y="26"/>
                    <a:pt x="15" y="27"/>
                    <a:pt x="16" y="27"/>
                  </a:cubicBezTo>
                  <a:cubicBezTo>
                    <a:pt x="17" y="28"/>
                    <a:pt x="18" y="28"/>
                    <a:pt x="18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6" y="31"/>
                    <a:pt x="28" y="32"/>
                  </a:cubicBezTo>
                  <a:cubicBezTo>
                    <a:pt x="29" y="33"/>
                    <a:pt x="30" y="34"/>
                    <a:pt x="31" y="35"/>
                  </a:cubicBezTo>
                  <a:cubicBezTo>
                    <a:pt x="32" y="36"/>
                    <a:pt x="33" y="37"/>
                    <a:pt x="34" y="39"/>
                  </a:cubicBezTo>
                  <a:cubicBezTo>
                    <a:pt x="34" y="41"/>
                    <a:pt x="35" y="42"/>
                    <a:pt x="35" y="45"/>
                  </a:cubicBezTo>
                  <a:cubicBezTo>
                    <a:pt x="35" y="49"/>
                    <a:pt x="34" y="52"/>
                    <a:pt x="31" y="55"/>
                  </a:cubicBezTo>
                  <a:cubicBezTo>
                    <a:pt x="29" y="58"/>
                    <a:pt x="26" y="59"/>
                    <a:pt x="22" y="60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19" y="69"/>
                    <a:pt x="18" y="69"/>
                  </a:cubicBezTo>
                  <a:cubicBezTo>
                    <a:pt x="17" y="69"/>
                    <a:pt x="16" y="69"/>
                    <a:pt x="15" y="69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46" name="Freeform 23"/>
            <p:cNvSpPr>
              <a:spLocks/>
            </p:cNvSpPr>
            <p:nvPr/>
          </p:nvSpPr>
          <p:spPr bwMode="auto">
            <a:xfrm>
              <a:off x="3187" y="1778"/>
              <a:ext cx="106" cy="24"/>
            </a:xfrm>
            <a:custGeom>
              <a:avLst/>
              <a:gdLst>
                <a:gd name="T0" fmla="*/ 7 w 61"/>
                <a:gd name="T1" fmla="*/ 24 h 14"/>
                <a:gd name="T2" fmla="*/ 2 w 61"/>
                <a:gd name="T3" fmla="*/ 21 h 14"/>
                <a:gd name="T4" fmla="*/ 5 w 61"/>
                <a:gd name="T5" fmla="*/ 14 h 14"/>
                <a:gd name="T6" fmla="*/ 101 w 61"/>
                <a:gd name="T7" fmla="*/ 12 h 14"/>
                <a:gd name="T8" fmla="*/ 106 w 61"/>
                <a:gd name="T9" fmla="*/ 19 h 14"/>
                <a:gd name="T10" fmla="*/ 99 w 61"/>
                <a:gd name="T11" fmla="*/ 22 h 14"/>
                <a:gd name="T12" fmla="*/ 9 w 61"/>
                <a:gd name="T13" fmla="*/ 24 h 14"/>
                <a:gd name="T14" fmla="*/ 7 w 61"/>
                <a:gd name="T15" fmla="*/ 24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14">
                  <a:moveTo>
                    <a:pt x="4" y="14"/>
                  </a:move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4" y="8"/>
                    <a:pt x="27" y="0"/>
                    <a:pt x="58" y="7"/>
                  </a:cubicBezTo>
                  <a:cubicBezTo>
                    <a:pt x="60" y="7"/>
                    <a:pt x="61" y="9"/>
                    <a:pt x="61" y="11"/>
                  </a:cubicBezTo>
                  <a:cubicBezTo>
                    <a:pt x="60" y="12"/>
                    <a:pt x="59" y="13"/>
                    <a:pt x="57" y="13"/>
                  </a:cubicBezTo>
                  <a:cubicBezTo>
                    <a:pt x="28" y="6"/>
                    <a:pt x="5" y="14"/>
                    <a:pt x="5" y="14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10616" name="Group 24"/>
          <p:cNvGrpSpPr>
            <a:grpSpLocks/>
          </p:cNvGrpSpPr>
          <p:nvPr/>
        </p:nvGrpSpPr>
        <p:grpSpPr bwMode="auto">
          <a:xfrm>
            <a:off x="6989234" y="2481792"/>
            <a:ext cx="5202767" cy="349251"/>
            <a:chOff x="3304" y="1057"/>
            <a:chExt cx="2458" cy="165"/>
          </a:xfrm>
        </p:grpSpPr>
        <p:sp>
          <p:nvSpPr>
            <p:cNvPr id="32937" name="Rectangle 25"/>
            <p:cNvSpPr>
              <a:spLocks noChangeArrowheads="1"/>
            </p:cNvSpPr>
            <p:nvPr/>
          </p:nvSpPr>
          <p:spPr bwMode="auto">
            <a:xfrm>
              <a:off x="5586" y="1175"/>
              <a:ext cx="176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38" name="Rectangle 26"/>
            <p:cNvSpPr>
              <a:spLocks noChangeArrowheads="1"/>
            </p:cNvSpPr>
            <p:nvPr/>
          </p:nvSpPr>
          <p:spPr bwMode="auto">
            <a:xfrm>
              <a:off x="5005" y="117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39" name="Freeform 27"/>
            <p:cNvSpPr>
              <a:spLocks/>
            </p:cNvSpPr>
            <p:nvPr/>
          </p:nvSpPr>
          <p:spPr bwMode="auto">
            <a:xfrm>
              <a:off x="3304" y="1057"/>
              <a:ext cx="365" cy="47"/>
            </a:xfrm>
            <a:custGeom>
              <a:avLst/>
              <a:gdLst>
                <a:gd name="T0" fmla="*/ 365 w 210"/>
                <a:gd name="T1" fmla="*/ 0 h 27"/>
                <a:gd name="T2" fmla="*/ 0 w 210"/>
                <a:gd name="T3" fmla="*/ 0 h 27"/>
                <a:gd name="T4" fmla="*/ 0 w 210"/>
                <a:gd name="T5" fmla="*/ 47 h 27"/>
                <a:gd name="T6" fmla="*/ 351 w 210"/>
                <a:gd name="T7" fmla="*/ 47 h 27"/>
                <a:gd name="T8" fmla="*/ 365 w 21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27">
                  <a:moveTo>
                    <a:pt x="2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18"/>
                    <a:pt x="207" y="9"/>
                    <a:pt x="210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10620" name="Group 28"/>
          <p:cNvGrpSpPr>
            <a:grpSpLocks/>
          </p:cNvGrpSpPr>
          <p:nvPr/>
        </p:nvGrpSpPr>
        <p:grpSpPr bwMode="auto">
          <a:xfrm>
            <a:off x="7711017" y="1893359"/>
            <a:ext cx="1761067" cy="1761067"/>
            <a:chOff x="3645" y="779"/>
            <a:chExt cx="832" cy="832"/>
          </a:xfrm>
        </p:grpSpPr>
        <p:sp>
          <p:nvSpPr>
            <p:cNvPr id="32844" name="Oval 29"/>
            <p:cNvSpPr>
              <a:spLocks noChangeArrowheads="1"/>
            </p:cNvSpPr>
            <p:nvPr/>
          </p:nvSpPr>
          <p:spPr bwMode="auto">
            <a:xfrm>
              <a:off x="3645" y="779"/>
              <a:ext cx="832" cy="832"/>
            </a:xfrm>
            <a:prstGeom prst="ellipse">
              <a:avLst/>
            </a:pr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45" name="Oval 30"/>
            <p:cNvSpPr>
              <a:spLocks noChangeArrowheads="1"/>
            </p:cNvSpPr>
            <p:nvPr/>
          </p:nvSpPr>
          <p:spPr bwMode="auto">
            <a:xfrm>
              <a:off x="3645" y="779"/>
              <a:ext cx="832" cy="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46" name="Freeform 31"/>
            <p:cNvSpPr>
              <a:spLocks/>
            </p:cNvSpPr>
            <p:nvPr/>
          </p:nvSpPr>
          <p:spPr bwMode="auto">
            <a:xfrm>
              <a:off x="4146" y="1047"/>
              <a:ext cx="6" cy="5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4 w 3"/>
                <a:gd name="T5" fmla="*/ 2 h 3"/>
                <a:gd name="T6" fmla="*/ 4 w 3"/>
                <a:gd name="T7" fmla="*/ 5 h 3"/>
                <a:gd name="T8" fmla="*/ 6 w 3"/>
                <a:gd name="T9" fmla="*/ 5 h 3"/>
                <a:gd name="T10" fmla="*/ 6 w 3"/>
                <a:gd name="T11" fmla="*/ 2 h 3"/>
                <a:gd name="T12" fmla="*/ 6 w 3"/>
                <a:gd name="T13" fmla="*/ 0 h 3"/>
                <a:gd name="T14" fmla="*/ 4 w 3"/>
                <a:gd name="T15" fmla="*/ 0 h 3"/>
                <a:gd name="T16" fmla="*/ 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47" name="Freeform 32"/>
            <p:cNvSpPr>
              <a:spLocks/>
            </p:cNvSpPr>
            <p:nvPr/>
          </p:nvSpPr>
          <p:spPr bwMode="auto">
            <a:xfrm>
              <a:off x="4152" y="1029"/>
              <a:ext cx="13" cy="5"/>
            </a:xfrm>
            <a:custGeom>
              <a:avLst/>
              <a:gdLst>
                <a:gd name="T0" fmla="*/ 7 w 8"/>
                <a:gd name="T1" fmla="*/ 5 h 3"/>
                <a:gd name="T2" fmla="*/ 8 w 8"/>
                <a:gd name="T3" fmla="*/ 5 h 3"/>
                <a:gd name="T4" fmla="*/ 11 w 8"/>
                <a:gd name="T5" fmla="*/ 5 h 3"/>
                <a:gd name="T6" fmla="*/ 13 w 8"/>
                <a:gd name="T7" fmla="*/ 5 h 3"/>
                <a:gd name="T8" fmla="*/ 13 w 8"/>
                <a:gd name="T9" fmla="*/ 3 h 3"/>
                <a:gd name="T10" fmla="*/ 11 w 8"/>
                <a:gd name="T11" fmla="*/ 3 h 3"/>
                <a:gd name="T12" fmla="*/ 11 w 8"/>
                <a:gd name="T13" fmla="*/ 0 h 3"/>
                <a:gd name="T14" fmla="*/ 8 w 8"/>
                <a:gd name="T15" fmla="*/ 0 h 3"/>
                <a:gd name="T16" fmla="*/ 8 w 8"/>
                <a:gd name="T17" fmla="*/ 3 h 3"/>
                <a:gd name="T18" fmla="*/ 7 w 8"/>
                <a:gd name="T19" fmla="*/ 3 h 3"/>
                <a:gd name="T20" fmla="*/ 3 w 8"/>
                <a:gd name="T21" fmla="*/ 3 h 3"/>
                <a:gd name="T22" fmla="*/ 0 w 8"/>
                <a:gd name="T23" fmla="*/ 3 h 3"/>
                <a:gd name="T24" fmla="*/ 0 w 8"/>
                <a:gd name="T25" fmla="*/ 5 h 3"/>
                <a:gd name="T26" fmla="*/ 3 w 8"/>
                <a:gd name="T27" fmla="*/ 5 h 3"/>
                <a:gd name="T28" fmla="*/ 7 w 8"/>
                <a:gd name="T29" fmla="*/ 5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" h="3">
                  <a:moveTo>
                    <a:pt x="4" y="3"/>
                  </a:move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48" name="Freeform 33"/>
            <p:cNvSpPr>
              <a:spLocks/>
            </p:cNvSpPr>
            <p:nvPr/>
          </p:nvSpPr>
          <p:spPr bwMode="auto">
            <a:xfrm>
              <a:off x="4179" y="991"/>
              <a:ext cx="20" cy="14"/>
            </a:xfrm>
            <a:custGeom>
              <a:avLst/>
              <a:gdLst>
                <a:gd name="T0" fmla="*/ 4 w 11"/>
                <a:gd name="T1" fmla="*/ 5 h 8"/>
                <a:gd name="T2" fmla="*/ 4 w 11"/>
                <a:gd name="T3" fmla="*/ 7 h 8"/>
                <a:gd name="T4" fmla="*/ 4 w 11"/>
                <a:gd name="T5" fmla="*/ 11 h 8"/>
                <a:gd name="T6" fmla="*/ 5 w 11"/>
                <a:gd name="T7" fmla="*/ 11 h 8"/>
                <a:gd name="T8" fmla="*/ 5 w 11"/>
                <a:gd name="T9" fmla="*/ 14 h 8"/>
                <a:gd name="T10" fmla="*/ 9 w 11"/>
                <a:gd name="T11" fmla="*/ 14 h 8"/>
                <a:gd name="T12" fmla="*/ 11 w 11"/>
                <a:gd name="T13" fmla="*/ 14 h 8"/>
                <a:gd name="T14" fmla="*/ 11 w 11"/>
                <a:gd name="T15" fmla="*/ 11 h 8"/>
                <a:gd name="T16" fmla="*/ 9 w 11"/>
                <a:gd name="T17" fmla="*/ 11 h 8"/>
                <a:gd name="T18" fmla="*/ 9 w 11"/>
                <a:gd name="T19" fmla="*/ 7 h 8"/>
                <a:gd name="T20" fmla="*/ 9 w 11"/>
                <a:gd name="T21" fmla="*/ 5 h 8"/>
                <a:gd name="T22" fmla="*/ 11 w 11"/>
                <a:gd name="T23" fmla="*/ 5 h 8"/>
                <a:gd name="T24" fmla="*/ 15 w 11"/>
                <a:gd name="T25" fmla="*/ 5 h 8"/>
                <a:gd name="T26" fmla="*/ 15 w 11"/>
                <a:gd name="T27" fmla="*/ 7 h 8"/>
                <a:gd name="T28" fmla="*/ 18 w 11"/>
                <a:gd name="T29" fmla="*/ 7 h 8"/>
                <a:gd name="T30" fmla="*/ 20 w 11"/>
                <a:gd name="T31" fmla="*/ 7 h 8"/>
                <a:gd name="T32" fmla="*/ 20 w 11"/>
                <a:gd name="T33" fmla="*/ 5 h 8"/>
                <a:gd name="T34" fmla="*/ 20 w 11"/>
                <a:gd name="T35" fmla="*/ 2 h 8"/>
                <a:gd name="T36" fmla="*/ 18 w 11"/>
                <a:gd name="T37" fmla="*/ 2 h 8"/>
                <a:gd name="T38" fmla="*/ 15 w 11"/>
                <a:gd name="T39" fmla="*/ 2 h 8"/>
                <a:gd name="T40" fmla="*/ 11 w 11"/>
                <a:gd name="T41" fmla="*/ 2 h 8"/>
                <a:gd name="T42" fmla="*/ 9 w 11"/>
                <a:gd name="T43" fmla="*/ 2 h 8"/>
                <a:gd name="T44" fmla="*/ 5 w 11"/>
                <a:gd name="T45" fmla="*/ 2 h 8"/>
                <a:gd name="T46" fmla="*/ 5 w 11"/>
                <a:gd name="T47" fmla="*/ 0 h 8"/>
                <a:gd name="T48" fmla="*/ 4 w 11"/>
                <a:gd name="T49" fmla="*/ 0 h 8"/>
                <a:gd name="T50" fmla="*/ 0 w 11"/>
                <a:gd name="T51" fmla="*/ 0 h 8"/>
                <a:gd name="T52" fmla="*/ 0 w 11"/>
                <a:gd name="T53" fmla="*/ 2 h 8"/>
                <a:gd name="T54" fmla="*/ 4 w 11"/>
                <a:gd name="T55" fmla="*/ 2 h 8"/>
                <a:gd name="T56" fmla="*/ 4 w 11"/>
                <a:gd name="T57" fmla="*/ 5 h 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" h="8">
                  <a:moveTo>
                    <a:pt x="2" y="3"/>
                  </a:move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2"/>
                    <a:pt x="11" y="2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49" name="Freeform 34"/>
            <p:cNvSpPr>
              <a:spLocks/>
            </p:cNvSpPr>
            <p:nvPr/>
          </p:nvSpPr>
          <p:spPr bwMode="auto">
            <a:xfrm>
              <a:off x="4174" y="1111"/>
              <a:ext cx="52" cy="28"/>
            </a:xfrm>
            <a:custGeom>
              <a:avLst/>
              <a:gdLst>
                <a:gd name="T0" fmla="*/ 3 w 30"/>
                <a:gd name="T1" fmla="*/ 28 h 16"/>
                <a:gd name="T2" fmla="*/ 5 w 30"/>
                <a:gd name="T3" fmla="*/ 28 h 16"/>
                <a:gd name="T4" fmla="*/ 9 w 30"/>
                <a:gd name="T5" fmla="*/ 28 h 16"/>
                <a:gd name="T6" fmla="*/ 10 w 30"/>
                <a:gd name="T7" fmla="*/ 28 h 16"/>
                <a:gd name="T8" fmla="*/ 10 w 30"/>
                <a:gd name="T9" fmla="*/ 26 h 16"/>
                <a:gd name="T10" fmla="*/ 14 w 30"/>
                <a:gd name="T11" fmla="*/ 26 h 16"/>
                <a:gd name="T12" fmla="*/ 16 w 30"/>
                <a:gd name="T13" fmla="*/ 26 h 16"/>
                <a:gd name="T14" fmla="*/ 19 w 30"/>
                <a:gd name="T15" fmla="*/ 26 h 16"/>
                <a:gd name="T16" fmla="*/ 19 w 30"/>
                <a:gd name="T17" fmla="*/ 23 h 16"/>
                <a:gd name="T18" fmla="*/ 23 w 30"/>
                <a:gd name="T19" fmla="*/ 23 h 16"/>
                <a:gd name="T20" fmla="*/ 24 w 30"/>
                <a:gd name="T21" fmla="*/ 23 h 16"/>
                <a:gd name="T22" fmla="*/ 28 w 30"/>
                <a:gd name="T23" fmla="*/ 23 h 16"/>
                <a:gd name="T24" fmla="*/ 29 w 30"/>
                <a:gd name="T25" fmla="*/ 23 h 16"/>
                <a:gd name="T26" fmla="*/ 33 w 30"/>
                <a:gd name="T27" fmla="*/ 23 h 16"/>
                <a:gd name="T28" fmla="*/ 33 w 30"/>
                <a:gd name="T29" fmla="*/ 26 h 16"/>
                <a:gd name="T30" fmla="*/ 35 w 30"/>
                <a:gd name="T31" fmla="*/ 26 h 16"/>
                <a:gd name="T32" fmla="*/ 38 w 30"/>
                <a:gd name="T33" fmla="*/ 26 h 16"/>
                <a:gd name="T34" fmla="*/ 40 w 30"/>
                <a:gd name="T35" fmla="*/ 26 h 16"/>
                <a:gd name="T36" fmla="*/ 43 w 30"/>
                <a:gd name="T37" fmla="*/ 26 h 16"/>
                <a:gd name="T38" fmla="*/ 47 w 30"/>
                <a:gd name="T39" fmla="*/ 26 h 16"/>
                <a:gd name="T40" fmla="*/ 49 w 30"/>
                <a:gd name="T41" fmla="*/ 26 h 16"/>
                <a:gd name="T42" fmla="*/ 52 w 30"/>
                <a:gd name="T43" fmla="*/ 26 h 16"/>
                <a:gd name="T44" fmla="*/ 52 w 30"/>
                <a:gd name="T45" fmla="*/ 23 h 16"/>
                <a:gd name="T46" fmla="*/ 49 w 30"/>
                <a:gd name="T47" fmla="*/ 23 h 16"/>
                <a:gd name="T48" fmla="*/ 49 w 30"/>
                <a:gd name="T49" fmla="*/ 19 h 16"/>
                <a:gd name="T50" fmla="*/ 49 w 30"/>
                <a:gd name="T51" fmla="*/ 18 h 16"/>
                <a:gd name="T52" fmla="*/ 47 w 30"/>
                <a:gd name="T53" fmla="*/ 18 h 16"/>
                <a:gd name="T54" fmla="*/ 43 w 30"/>
                <a:gd name="T55" fmla="*/ 18 h 16"/>
                <a:gd name="T56" fmla="*/ 43 w 30"/>
                <a:gd name="T57" fmla="*/ 14 h 16"/>
                <a:gd name="T58" fmla="*/ 40 w 30"/>
                <a:gd name="T59" fmla="*/ 14 h 16"/>
                <a:gd name="T60" fmla="*/ 38 w 30"/>
                <a:gd name="T61" fmla="*/ 14 h 16"/>
                <a:gd name="T62" fmla="*/ 38 w 30"/>
                <a:gd name="T63" fmla="*/ 11 h 16"/>
                <a:gd name="T64" fmla="*/ 35 w 30"/>
                <a:gd name="T65" fmla="*/ 11 h 16"/>
                <a:gd name="T66" fmla="*/ 33 w 30"/>
                <a:gd name="T67" fmla="*/ 11 h 16"/>
                <a:gd name="T68" fmla="*/ 33 w 30"/>
                <a:gd name="T69" fmla="*/ 9 h 16"/>
                <a:gd name="T70" fmla="*/ 29 w 30"/>
                <a:gd name="T71" fmla="*/ 9 h 16"/>
                <a:gd name="T72" fmla="*/ 28 w 30"/>
                <a:gd name="T73" fmla="*/ 9 h 16"/>
                <a:gd name="T74" fmla="*/ 24 w 30"/>
                <a:gd name="T75" fmla="*/ 9 h 16"/>
                <a:gd name="T76" fmla="*/ 24 w 30"/>
                <a:gd name="T77" fmla="*/ 11 h 16"/>
                <a:gd name="T78" fmla="*/ 23 w 30"/>
                <a:gd name="T79" fmla="*/ 11 h 16"/>
                <a:gd name="T80" fmla="*/ 19 w 30"/>
                <a:gd name="T81" fmla="*/ 11 h 16"/>
                <a:gd name="T82" fmla="*/ 16 w 30"/>
                <a:gd name="T83" fmla="*/ 11 h 16"/>
                <a:gd name="T84" fmla="*/ 16 w 30"/>
                <a:gd name="T85" fmla="*/ 9 h 16"/>
                <a:gd name="T86" fmla="*/ 16 w 30"/>
                <a:gd name="T87" fmla="*/ 5 h 16"/>
                <a:gd name="T88" fmla="*/ 14 w 30"/>
                <a:gd name="T89" fmla="*/ 5 h 16"/>
                <a:gd name="T90" fmla="*/ 14 w 30"/>
                <a:gd name="T91" fmla="*/ 4 h 16"/>
                <a:gd name="T92" fmla="*/ 14 w 30"/>
                <a:gd name="T93" fmla="*/ 0 h 16"/>
                <a:gd name="T94" fmla="*/ 10 w 30"/>
                <a:gd name="T95" fmla="*/ 0 h 16"/>
                <a:gd name="T96" fmla="*/ 9 w 30"/>
                <a:gd name="T97" fmla="*/ 0 h 16"/>
                <a:gd name="T98" fmla="*/ 9 w 30"/>
                <a:gd name="T99" fmla="*/ 4 h 16"/>
                <a:gd name="T100" fmla="*/ 9 w 30"/>
                <a:gd name="T101" fmla="*/ 5 h 16"/>
                <a:gd name="T102" fmla="*/ 5 w 30"/>
                <a:gd name="T103" fmla="*/ 5 h 16"/>
                <a:gd name="T104" fmla="*/ 5 w 30"/>
                <a:gd name="T105" fmla="*/ 9 h 16"/>
                <a:gd name="T106" fmla="*/ 5 w 30"/>
                <a:gd name="T107" fmla="*/ 11 h 16"/>
                <a:gd name="T108" fmla="*/ 3 w 30"/>
                <a:gd name="T109" fmla="*/ 11 h 16"/>
                <a:gd name="T110" fmla="*/ 3 w 30"/>
                <a:gd name="T111" fmla="*/ 14 h 16"/>
                <a:gd name="T112" fmla="*/ 3 w 30"/>
                <a:gd name="T113" fmla="*/ 18 h 16"/>
                <a:gd name="T114" fmla="*/ 3 w 30"/>
                <a:gd name="T115" fmla="*/ 19 h 16"/>
                <a:gd name="T116" fmla="*/ 0 w 30"/>
                <a:gd name="T117" fmla="*/ 19 h 16"/>
                <a:gd name="T118" fmla="*/ 0 w 30"/>
                <a:gd name="T119" fmla="*/ 23 h 16"/>
                <a:gd name="T120" fmla="*/ 0 w 30"/>
                <a:gd name="T121" fmla="*/ 26 h 16"/>
                <a:gd name="T122" fmla="*/ 3 w 30"/>
                <a:gd name="T123" fmla="*/ 26 h 16"/>
                <a:gd name="T124" fmla="*/ 3 w 30"/>
                <a:gd name="T125" fmla="*/ 28 h 1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" h="16">
                  <a:moveTo>
                    <a:pt x="2" y="16"/>
                  </a:moveTo>
                  <a:cubicBezTo>
                    <a:pt x="2" y="16"/>
                    <a:pt x="3" y="16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4"/>
                    <a:pt x="11" y="13"/>
                    <a:pt x="11" y="13"/>
                  </a:cubicBezTo>
                  <a:cubicBezTo>
                    <a:pt x="11" y="13"/>
                    <a:pt x="12" y="13"/>
                    <a:pt x="13" y="13"/>
                  </a:cubicBezTo>
                  <a:cubicBezTo>
                    <a:pt x="13" y="13"/>
                    <a:pt x="14" y="13"/>
                    <a:pt x="14" y="13"/>
                  </a:cubicBezTo>
                  <a:cubicBezTo>
                    <a:pt x="15" y="13"/>
                    <a:pt x="15" y="13"/>
                    <a:pt x="16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19" y="13"/>
                    <a:pt x="19" y="14"/>
                    <a:pt x="19" y="15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2" y="15"/>
                    <a:pt x="23" y="15"/>
                    <a:pt x="23" y="15"/>
                  </a:cubicBezTo>
                  <a:cubicBezTo>
                    <a:pt x="24" y="15"/>
                    <a:pt x="25" y="15"/>
                    <a:pt x="25" y="15"/>
                  </a:cubicBezTo>
                  <a:cubicBezTo>
                    <a:pt x="26" y="15"/>
                    <a:pt x="26" y="15"/>
                    <a:pt x="27" y="15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0" y="14"/>
                    <a:pt x="30" y="13"/>
                    <a:pt x="30" y="13"/>
                  </a:cubicBezTo>
                  <a:cubicBezTo>
                    <a:pt x="29" y="13"/>
                    <a:pt x="29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6" y="10"/>
                    <a:pt x="26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2" y="7"/>
                    <a:pt x="22" y="7"/>
                    <a:pt x="22" y="6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20" y="6"/>
                    <a:pt x="19" y="6"/>
                    <a:pt x="19" y="6"/>
                  </a:cubicBez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2" y="15"/>
                    <a:pt x="2" y="16"/>
                    <a:pt x="2" y="1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0" name="Freeform 35"/>
            <p:cNvSpPr>
              <a:spLocks noEditPoints="1"/>
            </p:cNvSpPr>
            <p:nvPr/>
          </p:nvSpPr>
          <p:spPr bwMode="auto">
            <a:xfrm>
              <a:off x="4049" y="1120"/>
              <a:ext cx="158" cy="73"/>
            </a:xfrm>
            <a:custGeom>
              <a:avLst/>
              <a:gdLst>
                <a:gd name="T0" fmla="*/ 155 w 91"/>
                <a:gd name="T1" fmla="*/ 45 h 42"/>
                <a:gd name="T2" fmla="*/ 153 w 91"/>
                <a:gd name="T3" fmla="*/ 52 h 42"/>
                <a:gd name="T4" fmla="*/ 148 w 91"/>
                <a:gd name="T5" fmla="*/ 47 h 42"/>
                <a:gd name="T6" fmla="*/ 141 w 91"/>
                <a:gd name="T7" fmla="*/ 42 h 42"/>
                <a:gd name="T8" fmla="*/ 130 w 91"/>
                <a:gd name="T9" fmla="*/ 47 h 42"/>
                <a:gd name="T10" fmla="*/ 120 w 91"/>
                <a:gd name="T11" fmla="*/ 52 h 42"/>
                <a:gd name="T12" fmla="*/ 115 w 91"/>
                <a:gd name="T13" fmla="*/ 47 h 42"/>
                <a:gd name="T14" fmla="*/ 125 w 91"/>
                <a:gd name="T15" fmla="*/ 42 h 42"/>
                <a:gd name="T16" fmla="*/ 120 w 91"/>
                <a:gd name="T17" fmla="*/ 30 h 42"/>
                <a:gd name="T18" fmla="*/ 111 w 91"/>
                <a:gd name="T19" fmla="*/ 28 h 42"/>
                <a:gd name="T20" fmla="*/ 115 w 91"/>
                <a:gd name="T21" fmla="*/ 37 h 42"/>
                <a:gd name="T22" fmla="*/ 106 w 91"/>
                <a:gd name="T23" fmla="*/ 45 h 42"/>
                <a:gd name="T24" fmla="*/ 101 w 91"/>
                <a:gd name="T25" fmla="*/ 33 h 42"/>
                <a:gd name="T26" fmla="*/ 92 w 91"/>
                <a:gd name="T27" fmla="*/ 24 h 42"/>
                <a:gd name="T28" fmla="*/ 87 w 91"/>
                <a:gd name="T29" fmla="*/ 14 h 42"/>
                <a:gd name="T30" fmla="*/ 76 w 91"/>
                <a:gd name="T31" fmla="*/ 9 h 42"/>
                <a:gd name="T32" fmla="*/ 68 w 91"/>
                <a:gd name="T33" fmla="*/ 0 h 42"/>
                <a:gd name="T34" fmla="*/ 71 w 91"/>
                <a:gd name="T35" fmla="*/ 9 h 42"/>
                <a:gd name="T36" fmla="*/ 78 w 91"/>
                <a:gd name="T37" fmla="*/ 17 h 42"/>
                <a:gd name="T38" fmla="*/ 90 w 91"/>
                <a:gd name="T39" fmla="*/ 23 h 42"/>
                <a:gd name="T40" fmla="*/ 87 w 91"/>
                <a:gd name="T41" fmla="*/ 30 h 42"/>
                <a:gd name="T42" fmla="*/ 78 w 91"/>
                <a:gd name="T43" fmla="*/ 38 h 42"/>
                <a:gd name="T44" fmla="*/ 71 w 91"/>
                <a:gd name="T45" fmla="*/ 42 h 42"/>
                <a:gd name="T46" fmla="*/ 71 w 91"/>
                <a:gd name="T47" fmla="*/ 37 h 42"/>
                <a:gd name="T48" fmla="*/ 78 w 91"/>
                <a:gd name="T49" fmla="*/ 28 h 42"/>
                <a:gd name="T50" fmla="*/ 68 w 91"/>
                <a:gd name="T51" fmla="*/ 23 h 42"/>
                <a:gd name="T52" fmla="*/ 59 w 91"/>
                <a:gd name="T53" fmla="*/ 14 h 42"/>
                <a:gd name="T54" fmla="*/ 49 w 91"/>
                <a:gd name="T55" fmla="*/ 9 h 42"/>
                <a:gd name="T56" fmla="*/ 38 w 91"/>
                <a:gd name="T57" fmla="*/ 14 h 42"/>
                <a:gd name="T58" fmla="*/ 33 w 91"/>
                <a:gd name="T59" fmla="*/ 19 h 42"/>
                <a:gd name="T60" fmla="*/ 23 w 91"/>
                <a:gd name="T61" fmla="*/ 24 h 42"/>
                <a:gd name="T62" fmla="*/ 23 w 91"/>
                <a:gd name="T63" fmla="*/ 37 h 42"/>
                <a:gd name="T64" fmla="*/ 14 w 91"/>
                <a:gd name="T65" fmla="*/ 45 h 42"/>
                <a:gd name="T66" fmla="*/ 0 w 91"/>
                <a:gd name="T67" fmla="*/ 47 h 42"/>
                <a:gd name="T68" fmla="*/ 14 w 91"/>
                <a:gd name="T69" fmla="*/ 50 h 42"/>
                <a:gd name="T70" fmla="*/ 24 w 91"/>
                <a:gd name="T71" fmla="*/ 45 h 42"/>
                <a:gd name="T72" fmla="*/ 38 w 91"/>
                <a:gd name="T73" fmla="*/ 42 h 42"/>
                <a:gd name="T74" fmla="*/ 54 w 91"/>
                <a:gd name="T75" fmla="*/ 42 h 42"/>
                <a:gd name="T76" fmla="*/ 59 w 91"/>
                <a:gd name="T77" fmla="*/ 47 h 42"/>
                <a:gd name="T78" fmla="*/ 66 w 91"/>
                <a:gd name="T79" fmla="*/ 59 h 42"/>
                <a:gd name="T80" fmla="*/ 78 w 91"/>
                <a:gd name="T81" fmla="*/ 61 h 42"/>
                <a:gd name="T82" fmla="*/ 87 w 91"/>
                <a:gd name="T83" fmla="*/ 70 h 42"/>
                <a:gd name="T84" fmla="*/ 97 w 91"/>
                <a:gd name="T85" fmla="*/ 70 h 42"/>
                <a:gd name="T86" fmla="*/ 102 w 91"/>
                <a:gd name="T87" fmla="*/ 61 h 42"/>
                <a:gd name="T88" fmla="*/ 116 w 91"/>
                <a:gd name="T89" fmla="*/ 64 h 42"/>
                <a:gd name="T90" fmla="*/ 130 w 91"/>
                <a:gd name="T91" fmla="*/ 68 h 42"/>
                <a:gd name="T92" fmla="*/ 144 w 91"/>
                <a:gd name="T93" fmla="*/ 64 h 42"/>
                <a:gd name="T94" fmla="*/ 155 w 91"/>
                <a:gd name="T95" fmla="*/ 64 h 42"/>
                <a:gd name="T96" fmla="*/ 158 w 91"/>
                <a:gd name="T97" fmla="*/ 50 h 42"/>
                <a:gd name="T98" fmla="*/ 28 w 91"/>
                <a:gd name="T99" fmla="*/ 30 h 42"/>
                <a:gd name="T100" fmla="*/ 57 w 91"/>
                <a:gd name="T101" fmla="*/ 24 h 42"/>
                <a:gd name="T102" fmla="*/ 49 w 91"/>
                <a:gd name="T103" fmla="*/ 33 h 42"/>
                <a:gd name="T104" fmla="*/ 52 w 91"/>
                <a:gd name="T105" fmla="*/ 19 h 42"/>
                <a:gd name="T106" fmla="*/ 54 w 91"/>
                <a:gd name="T107" fmla="*/ 23 h 4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1" h="42">
                  <a:moveTo>
                    <a:pt x="91" y="29"/>
                  </a:moveTo>
                  <a:cubicBezTo>
                    <a:pt x="91" y="28"/>
                    <a:pt x="91" y="28"/>
                    <a:pt x="91" y="27"/>
                  </a:cubicBezTo>
                  <a:cubicBezTo>
                    <a:pt x="91" y="27"/>
                    <a:pt x="91" y="26"/>
                    <a:pt x="91" y="26"/>
                  </a:cubicBezTo>
                  <a:cubicBezTo>
                    <a:pt x="91" y="25"/>
                    <a:pt x="91" y="25"/>
                    <a:pt x="91" y="24"/>
                  </a:cubicBezTo>
                  <a:cubicBezTo>
                    <a:pt x="90" y="24"/>
                    <a:pt x="90" y="24"/>
                    <a:pt x="89" y="24"/>
                  </a:cubicBezTo>
                  <a:cubicBezTo>
                    <a:pt x="89" y="25"/>
                    <a:pt x="89" y="25"/>
                    <a:pt x="89" y="26"/>
                  </a:cubicBezTo>
                  <a:cubicBezTo>
                    <a:pt x="89" y="26"/>
                    <a:pt x="88" y="26"/>
                    <a:pt x="88" y="26"/>
                  </a:cubicBezTo>
                  <a:cubicBezTo>
                    <a:pt x="88" y="26"/>
                    <a:pt x="88" y="27"/>
                    <a:pt x="88" y="27"/>
                  </a:cubicBezTo>
                  <a:cubicBezTo>
                    <a:pt x="88" y="27"/>
                    <a:pt x="89" y="27"/>
                    <a:pt x="89" y="27"/>
                  </a:cubicBezTo>
                  <a:cubicBezTo>
                    <a:pt x="89" y="28"/>
                    <a:pt x="89" y="28"/>
                    <a:pt x="89" y="29"/>
                  </a:cubicBezTo>
                  <a:cubicBezTo>
                    <a:pt x="89" y="29"/>
                    <a:pt x="88" y="29"/>
                    <a:pt x="88" y="29"/>
                  </a:cubicBezTo>
                  <a:cubicBezTo>
                    <a:pt x="88" y="29"/>
                    <a:pt x="88" y="30"/>
                    <a:pt x="88" y="30"/>
                  </a:cubicBezTo>
                  <a:cubicBezTo>
                    <a:pt x="87" y="30"/>
                    <a:pt x="87" y="30"/>
                    <a:pt x="86" y="30"/>
                  </a:cubicBezTo>
                  <a:cubicBezTo>
                    <a:pt x="86" y="30"/>
                    <a:pt x="85" y="30"/>
                    <a:pt x="85" y="30"/>
                  </a:cubicBezTo>
                  <a:cubicBezTo>
                    <a:pt x="84" y="30"/>
                    <a:pt x="83" y="30"/>
                    <a:pt x="83" y="30"/>
                  </a:cubicBezTo>
                  <a:cubicBezTo>
                    <a:pt x="83" y="30"/>
                    <a:pt x="83" y="29"/>
                    <a:pt x="83" y="29"/>
                  </a:cubicBezTo>
                  <a:cubicBezTo>
                    <a:pt x="83" y="28"/>
                    <a:pt x="83" y="28"/>
                    <a:pt x="83" y="27"/>
                  </a:cubicBezTo>
                  <a:cubicBezTo>
                    <a:pt x="83" y="27"/>
                    <a:pt x="84" y="27"/>
                    <a:pt x="85" y="27"/>
                  </a:cubicBezTo>
                  <a:cubicBezTo>
                    <a:pt x="85" y="27"/>
                    <a:pt x="86" y="27"/>
                    <a:pt x="86" y="27"/>
                  </a:cubicBezTo>
                  <a:cubicBezTo>
                    <a:pt x="86" y="27"/>
                    <a:pt x="86" y="26"/>
                    <a:pt x="86" y="26"/>
                  </a:cubicBezTo>
                  <a:cubicBezTo>
                    <a:pt x="86" y="26"/>
                    <a:pt x="85" y="26"/>
                    <a:pt x="85" y="26"/>
                  </a:cubicBezTo>
                  <a:cubicBezTo>
                    <a:pt x="84" y="26"/>
                    <a:pt x="83" y="26"/>
                    <a:pt x="83" y="26"/>
                  </a:cubicBezTo>
                  <a:cubicBezTo>
                    <a:pt x="82" y="26"/>
                    <a:pt x="82" y="26"/>
                    <a:pt x="81" y="26"/>
                  </a:cubicBezTo>
                  <a:cubicBezTo>
                    <a:pt x="81" y="25"/>
                    <a:pt x="81" y="25"/>
                    <a:pt x="81" y="24"/>
                  </a:cubicBezTo>
                  <a:cubicBezTo>
                    <a:pt x="81" y="24"/>
                    <a:pt x="80" y="24"/>
                    <a:pt x="80" y="24"/>
                  </a:cubicBezTo>
                  <a:cubicBezTo>
                    <a:pt x="80" y="25"/>
                    <a:pt x="80" y="25"/>
                    <a:pt x="80" y="26"/>
                  </a:cubicBezTo>
                  <a:cubicBezTo>
                    <a:pt x="79" y="26"/>
                    <a:pt x="79" y="26"/>
                    <a:pt x="78" y="26"/>
                  </a:cubicBezTo>
                  <a:cubicBezTo>
                    <a:pt x="78" y="26"/>
                    <a:pt x="77" y="26"/>
                    <a:pt x="77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4" y="27"/>
                    <a:pt x="74" y="27"/>
                  </a:cubicBezTo>
                  <a:cubicBezTo>
                    <a:pt x="73" y="27"/>
                    <a:pt x="73" y="27"/>
                    <a:pt x="72" y="27"/>
                  </a:cubicBezTo>
                  <a:cubicBezTo>
                    <a:pt x="72" y="28"/>
                    <a:pt x="72" y="28"/>
                    <a:pt x="72" y="29"/>
                  </a:cubicBezTo>
                  <a:cubicBezTo>
                    <a:pt x="72" y="29"/>
                    <a:pt x="71" y="29"/>
                    <a:pt x="71" y="29"/>
                  </a:cubicBezTo>
                  <a:cubicBezTo>
                    <a:pt x="71" y="29"/>
                    <a:pt x="71" y="30"/>
                    <a:pt x="71" y="30"/>
                  </a:cubicBezTo>
                  <a:cubicBezTo>
                    <a:pt x="70" y="30"/>
                    <a:pt x="69" y="30"/>
                    <a:pt x="69" y="30"/>
                  </a:cubicBezTo>
                  <a:cubicBezTo>
                    <a:pt x="68" y="30"/>
                    <a:pt x="68" y="30"/>
                    <a:pt x="67" y="30"/>
                  </a:cubicBezTo>
                  <a:cubicBezTo>
                    <a:pt x="67" y="30"/>
                    <a:pt x="66" y="30"/>
                    <a:pt x="66" y="30"/>
                  </a:cubicBezTo>
                  <a:cubicBezTo>
                    <a:pt x="65" y="30"/>
                    <a:pt x="65" y="30"/>
                    <a:pt x="64" y="30"/>
                  </a:cubicBezTo>
                  <a:cubicBezTo>
                    <a:pt x="64" y="30"/>
                    <a:pt x="64" y="29"/>
                    <a:pt x="64" y="29"/>
                  </a:cubicBezTo>
                  <a:cubicBezTo>
                    <a:pt x="64" y="28"/>
                    <a:pt x="64" y="28"/>
                    <a:pt x="64" y="27"/>
                  </a:cubicBezTo>
                  <a:cubicBezTo>
                    <a:pt x="65" y="27"/>
                    <a:pt x="65" y="27"/>
                    <a:pt x="66" y="27"/>
                  </a:cubicBezTo>
                  <a:cubicBezTo>
                    <a:pt x="66" y="27"/>
                    <a:pt x="67" y="27"/>
                    <a:pt x="67" y="27"/>
                  </a:cubicBezTo>
                  <a:cubicBezTo>
                    <a:pt x="68" y="27"/>
                    <a:pt x="68" y="27"/>
                    <a:pt x="69" y="27"/>
                  </a:cubicBezTo>
                  <a:cubicBezTo>
                    <a:pt x="69" y="27"/>
                    <a:pt x="70" y="27"/>
                    <a:pt x="71" y="27"/>
                  </a:cubicBezTo>
                  <a:cubicBezTo>
                    <a:pt x="71" y="27"/>
                    <a:pt x="72" y="27"/>
                    <a:pt x="72" y="27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2" y="24"/>
                  </a:cubicBezTo>
                  <a:cubicBezTo>
                    <a:pt x="72" y="24"/>
                    <a:pt x="71" y="24"/>
                    <a:pt x="71" y="24"/>
                  </a:cubicBezTo>
                  <a:cubicBezTo>
                    <a:pt x="71" y="23"/>
                    <a:pt x="71" y="23"/>
                    <a:pt x="71" y="22"/>
                  </a:cubicBezTo>
                  <a:cubicBezTo>
                    <a:pt x="71" y="22"/>
                    <a:pt x="71" y="21"/>
                    <a:pt x="71" y="21"/>
                  </a:cubicBezTo>
                  <a:cubicBezTo>
                    <a:pt x="70" y="21"/>
                    <a:pt x="69" y="21"/>
                    <a:pt x="69" y="21"/>
                  </a:cubicBezTo>
                  <a:cubicBezTo>
                    <a:pt x="69" y="20"/>
                    <a:pt x="69" y="20"/>
                    <a:pt x="69" y="19"/>
                  </a:cubicBezTo>
                  <a:cubicBezTo>
                    <a:pt x="69" y="19"/>
                    <a:pt x="69" y="18"/>
                    <a:pt x="69" y="17"/>
                  </a:cubicBezTo>
                  <a:cubicBezTo>
                    <a:pt x="68" y="17"/>
                    <a:pt x="68" y="17"/>
                    <a:pt x="67" y="17"/>
                  </a:cubicBezTo>
                  <a:cubicBezTo>
                    <a:pt x="67" y="17"/>
                    <a:pt x="67" y="16"/>
                    <a:pt x="67" y="16"/>
                  </a:cubicBezTo>
                  <a:cubicBezTo>
                    <a:pt x="67" y="15"/>
                    <a:pt x="67" y="15"/>
                    <a:pt x="67" y="14"/>
                  </a:cubicBezTo>
                  <a:cubicBezTo>
                    <a:pt x="67" y="14"/>
                    <a:pt x="66" y="14"/>
                    <a:pt x="66" y="14"/>
                  </a:cubicBezTo>
                  <a:cubicBezTo>
                    <a:pt x="65" y="14"/>
                    <a:pt x="65" y="14"/>
                    <a:pt x="64" y="14"/>
                  </a:cubicBezTo>
                  <a:cubicBezTo>
                    <a:pt x="64" y="15"/>
                    <a:pt x="64" y="15"/>
                    <a:pt x="64" y="16"/>
                  </a:cubicBezTo>
                  <a:cubicBezTo>
                    <a:pt x="64" y="16"/>
                    <a:pt x="63" y="16"/>
                    <a:pt x="63" y="16"/>
                  </a:cubicBezTo>
                  <a:cubicBezTo>
                    <a:pt x="63" y="16"/>
                    <a:pt x="63" y="17"/>
                    <a:pt x="63" y="17"/>
                  </a:cubicBezTo>
                  <a:cubicBezTo>
                    <a:pt x="63" y="17"/>
                    <a:pt x="64" y="17"/>
                    <a:pt x="64" y="17"/>
                  </a:cubicBezTo>
                  <a:cubicBezTo>
                    <a:pt x="64" y="18"/>
                    <a:pt x="64" y="19"/>
                    <a:pt x="64" y="19"/>
                  </a:cubicBezTo>
                  <a:cubicBezTo>
                    <a:pt x="65" y="19"/>
                    <a:pt x="65" y="19"/>
                    <a:pt x="66" y="19"/>
                  </a:cubicBezTo>
                  <a:cubicBezTo>
                    <a:pt x="66" y="20"/>
                    <a:pt x="66" y="20"/>
                    <a:pt x="66" y="21"/>
                  </a:cubicBezTo>
                  <a:cubicBezTo>
                    <a:pt x="65" y="21"/>
                    <a:pt x="65" y="21"/>
                    <a:pt x="64" y="21"/>
                  </a:cubicBezTo>
                  <a:cubicBezTo>
                    <a:pt x="64" y="21"/>
                    <a:pt x="64" y="22"/>
                    <a:pt x="64" y="22"/>
                  </a:cubicBezTo>
                  <a:cubicBezTo>
                    <a:pt x="64" y="22"/>
                    <a:pt x="63" y="22"/>
                    <a:pt x="63" y="22"/>
                  </a:cubicBezTo>
                  <a:cubicBezTo>
                    <a:pt x="63" y="23"/>
                    <a:pt x="63" y="23"/>
                    <a:pt x="63" y="24"/>
                  </a:cubicBezTo>
                  <a:cubicBezTo>
                    <a:pt x="63" y="25"/>
                    <a:pt x="63" y="25"/>
                    <a:pt x="63" y="26"/>
                  </a:cubicBezTo>
                  <a:cubicBezTo>
                    <a:pt x="62" y="26"/>
                    <a:pt x="62" y="26"/>
                    <a:pt x="61" y="26"/>
                  </a:cubicBezTo>
                  <a:cubicBezTo>
                    <a:pt x="61" y="26"/>
                    <a:pt x="60" y="26"/>
                    <a:pt x="59" y="26"/>
                  </a:cubicBezTo>
                  <a:cubicBezTo>
                    <a:pt x="59" y="25"/>
                    <a:pt x="59" y="25"/>
                    <a:pt x="59" y="24"/>
                  </a:cubicBezTo>
                  <a:cubicBezTo>
                    <a:pt x="59" y="24"/>
                    <a:pt x="58" y="24"/>
                    <a:pt x="58" y="24"/>
                  </a:cubicBezTo>
                  <a:cubicBezTo>
                    <a:pt x="58" y="23"/>
                    <a:pt x="58" y="23"/>
                    <a:pt x="58" y="22"/>
                  </a:cubicBezTo>
                  <a:cubicBezTo>
                    <a:pt x="58" y="22"/>
                    <a:pt x="58" y="21"/>
                    <a:pt x="58" y="21"/>
                  </a:cubicBezTo>
                  <a:cubicBezTo>
                    <a:pt x="58" y="20"/>
                    <a:pt x="58" y="20"/>
                    <a:pt x="58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6" y="18"/>
                    <a:pt x="56" y="17"/>
                  </a:cubicBezTo>
                  <a:cubicBezTo>
                    <a:pt x="56" y="17"/>
                    <a:pt x="55" y="17"/>
                    <a:pt x="55" y="17"/>
                  </a:cubicBezTo>
                  <a:cubicBezTo>
                    <a:pt x="55" y="17"/>
                    <a:pt x="55" y="16"/>
                    <a:pt x="55" y="16"/>
                  </a:cubicBezTo>
                  <a:cubicBezTo>
                    <a:pt x="55" y="15"/>
                    <a:pt x="55" y="15"/>
                    <a:pt x="55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3" y="12"/>
                    <a:pt x="53" y="11"/>
                  </a:cubicBezTo>
                  <a:cubicBezTo>
                    <a:pt x="53" y="11"/>
                    <a:pt x="53" y="10"/>
                    <a:pt x="53" y="10"/>
                  </a:cubicBezTo>
                  <a:cubicBezTo>
                    <a:pt x="53" y="10"/>
                    <a:pt x="52" y="10"/>
                    <a:pt x="52" y="10"/>
                  </a:cubicBezTo>
                  <a:cubicBezTo>
                    <a:pt x="51" y="10"/>
                    <a:pt x="51" y="10"/>
                    <a:pt x="50" y="10"/>
                  </a:cubicBezTo>
                  <a:cubicBezTo>
                    <a:pt x="50" y="9"/>
                    <a:pt x="50" y="8"/>
                    <a:pt x="50" y="8"/>
                  </a:cubicBezTo>
                  <a:cubicBezTo>
                    <a:pt x="50" y="8"/>
                    <a:pt x="49" y="8"/>
                    <a:pt x="49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6" y="8"/>
                    <a:pt x="46" y="8"/>
                    <a:pt x="45" y="8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4" y="6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2" y="4"/>
                    <a:pt x="42" y="3"/>
                    <a:pt x="42" y="3"/>
                  </a:cubicBezTo>
                  <a:cubicBezTo>
                    <a:pt x="42" y="3"/>
                    <a:pt x="41" y="3"/>
                    <a:pt x="41" y="3"/>
                  </a:cubicBezTo>
                  <a:cubicBezTo>
                    <a:pt x="41" y="2"/>
                    <a:pt x="41" y="2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1"/>
                    <a:pt x="38" y="1"/>
                  </a:cubicBezTo>
                  <a:cubicBezTo>
                    <a:pt x="38" y="2"/>
                    <a:pt x="38" y="2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3"/>
                    <a:pt x="39" y="4"/>
                    <a:pt x="39" y="5"/>
                  </a:cubicBezTo>
                  <a:cubicBezTo>
                    <a:pt x="40" y="5"/>
                    <a:pt x="40" y="5"/>
                    <a:pt x="41" y="5"/>
                  </a:cubicBezTo>
                  <a:cubicBezTo>
                    <a:pt x="41" y="5"/>
                    <a:pt x="41" y="6"/>
                    <a:pt x="41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2" y="7"/>
                    <a:pt x="42" y="7"/>
                    <a:pt x="42" y="8"/>
                  </a:cubicBezTo>
                  <a:cubicBezTo>
                    <a:pt x="42" y="8"/>
                    <a:pt x="42" y="9"/>
                    <a:pt x="42" y="10"/>
                  </a:cubicBezTo>
                  <a:cubicBezTo>
                    <a:pt x="43" y="10"/>
                    <a:pt x="43" y="10"/>
                    <a:pt x="44" y="10"/>
                  </a:cubicBezTo>
                  <a:cubicBezTo>
                    <a:pt x="44" y="10"/>
                    <a:pt x="45" y="10"/>
                    <a:pt x="45" y="10"/>
                  </a:cubicBezTo>
                  <a:cubicBezTo>
                    <a:pt x="46" y="10"/>
                    <a:pt x="46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8" y="11"/>
                    <a:pt x="48" y="11"/>
                    <a:pt x="49" y="11"/>
                  </a:cubicBezTo>
                  <a:cubicBezTo>
                    <a:pt x="49" y="12"/>
                    <a:pt x="49" y="12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3"/>
                    <a:pt x="52" y="13"/>
                  </a:cubicBezTo>
                  <a:cubicBezTo>
                    <a:pt x="52" y="13"/>
                    <a:pt x="52" y="14"/>
                    <a:pt x="52" y="14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1" y="16"/>
                    <a:pt x="51" y="16"/>
                    <a:pt x="50" y="16"/>
                  </a:cubicBezTo>
                  <a:cubicBezTo>
                    <a:pt x="50" y="16"/>
                    <a:pt x="49" y="16"/>
                    <a:pt x="49" y="16"/>
                  </a:cubicBezTo>
                  <a:cubicBezTo>
                    <a:pt x="49" y="16"/>
                    <a:pt x="49" y="17"/>
                    <a:pt x="49" y="17"/>
                  </a:cubicBezTo>
                  <a:cubicBezTo>
                    <a:pt x="49" y="17"/>
                    <a:pt x="50" y="17"/>
                    <a:pt x="50" y="17"/>
                  </a:cubicBezTo>
                  <a:cubicBezTo>
                    <a:pt x="50" y="18"/>
                    <a:pt x="50" y="19"/>
                    <a:pt x="50" y="19"/>
                  </a:cubicBezTo>
                  <a:cubicBezTo>
                    <a:pt x="50" y="19"/>
                    <a:pt x="49" y="19"/>
                    <a:pt x="49" y="19"/>
                  </a:cubicBezTo>
                  <a:cubicBezTo>
                    <a:pt x="49" y="20"/>
                    <a:pt x="49" y="20"/>
                    <a:pt x="49" y="21"/>
                  </a:cubicBezTo>
                  <a:cubicBezTo>
                    <a:pt x="49" y="21"/>
                    <a:pt x="49" y="22"/>
                    <a:pt x="49" y="22"/>
                  </a:cubicBezTo>
                  <a:cubicBezTo>
                    <a:pt x="48" y="22"/>
                    <a:pt x="48" y="22"/>
                    <a:pt x="47" y="22"/>
                  </a:cubicBezTo>
                  <a:cubicBezTo>
                    <a:pt x="46" y="22"/>
                    <a:pt x="46" y="22"/>
                    <a:pt x="45" y="22"/>
                  </a:cubicBezTo>
                  <a:cubicBezTo>
                    <a:pt x="45" y="23"/>
                    <a:pt x="45" y="23"/>
                    <a:pt x="45" y="24"/>
                  </a:cubicBezTo>
                  <a:cubicBezTo>
                    <a:pt x="45" y="25"/>
                    <a:pt x="45" y="25"/>
                    <a:pt x="45" y="26"/>
                  </a:cubicBezTo>
                  <a:cubicBezTo>
                    <a:pt x="45" y="26"/>
                    <a:pt x="44" y="26"/>
                    <a:pt x="44" y="26"/>
                  </a:cubicBezTo>
                  <a:cubicBezTo>
                    <a:pt x="43" y="26"/>
                    <a:pt x="43" y="26"/>
                    <a:pt x="42" y="26"/>
                  </a:cubicBezTo>
                  <a:cubicBezTo>
                    <a:pt x="42" y="25"/>
                    <a:pt x="42" y="25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0" y="24"/>
                    <a:pt x="40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38" y="21"/>
                    <a:pt x="39" y="21"/>
                    <a:pt x="39" y="21"/>
                  </a:cubicBezTo>
                  <a:cubicBezTo>
                    <a:pt x="40" y="21"/>
                    <a:pt x="40" y="21"/>
                    <a:pt x="41" y="21"/>
                  </a:cubicBezTo>
                  <a:cubicBezTo>
                    <a:pt x="41" y="21"/>
                    <a:pt x="42" y="21"/>
                    <a:pt x="42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4" y="20"/>
                    <a:pt x="44" y="20"/>
                    <a:pt x="44" y="19"/>
                  </a:cubicBezTo>
                  <a:cubicBezTo>
                    <a:pt x="44" y="19"/>
                    <a:pt x="45" y="19"/>
                    <a:pt x="45" y="19"/>
                  </a:cubicBezTo>
                  <a:cubicBezTo>
                    <a:pt x="45" y="19"/>
                    <a:pt x="45" y="18"/>
                    <a:pt x="45" y="17"/>
                  </a:cubicBezTo>
                  <a:cubicBezTo>
                    <a:pt x="45" y="17"/>
                    <a:pt x="45" y="16"/>
                    <a:pt x="45" y="16"/>
                  </a:cubicBezTo>
                  <a:cubicBezTo>
                    <a:pt x="45" y="16"/>
                    <a:pt x="44" y="16"/>
                    <a:pt x="44" y="16"/>
                  </a:cubicBezTo>
                  <a:cubicBezTo>
                    <a:pt x="44" y="15"/>
                    <a:pt x="44" y="15"/>
                    <a:pt x="44" y="14"/>
                  </a:cubicBezTo>
                  <a:cubicBezTo>
                    <a:pt x="43" y="14"/>
                    <a:pt x="43" y="14"/>
                    <a:pt x="42" y="14"/>
                  </a:cubicBezTo>
                  <a:cubicBezTo>
                    <a:pt x="42" y="14"/>
                    <a:pt x="41" y="14"/>
                    <a:pt x="41" y="14"/>
                  </a:cubicBezTo>
                  <a:cubicBezTo>
                    <a:pt x="41" y="14"/>
                    <a:pt x="41" y="13"/>
                    <a:pt x="41" y="13"/>
                  </a:cubicBezTo>
                  <a:cubicBezTo>
                    <a:pt x="40" y="13"/>
                    <a:pt x="40" y="13"/>
                    <a:pt x="39" y="13"/>
                  </a:cubicBezTo>
                  <a:cubicBezTo>
                    <a:pt x="39" y="13"/>
                    <a:pt x="38" y="13"/>
                    <a:pt x="38" y="13"/>
                  </a:cubicBezTo>
                  <a:cubicBezTo>
                    <a:pt x="38" y="12"/>
                    <a:pt x="38" y="12"/>
                    <a:pt x="38" y="11"/>
                  </a:cubicBezTo>
                  <a:cubicBezTo>
                    <a:pt x="37" y="11"/>
                    <a:pt x="37" y="11"/>
                    <a:pt x="36" y="11"/>
                  </a:cubicBezTo>
                  <a:cubicBezTo>
                    <a:pt x="36" y="11"/>
                    <a:pt x="36" y="10"/>
                    <a:pt x="36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4" y="9"/>
                    <a:pt x="34" y="8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3" y="7"/>
                    <a:pt x="33" y="7"/>
                    <a:pt x="33" y="6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9" y="5"/>
                    <a:pt x="29" y="5"/>
                    <a:pt x="28" y="5"/>
                  </a:cubicBezTo>
                  <a:cubicBezTo>
                    <a:pt x="28" y="5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7"/>
                    <a:pt x="27" y="7"/>
                    <a:pt x="27" y="8"/>
                  </a:cubicBezTo>
                  <a:cubicBezTo>
                    <a:pt x="26" y="8"/>
                    <a:pt x="26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2" y="7"/>
                    <a:pt x="22" y="7"/>
                    <a:pt x="22" y="6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20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0"/>
                    <a:pt x="19" y="11"/>
                    <a:pt x="19" y="11"/>
                  </a:cubicBezTo>
                  <a:cubicBezTo>
                    <a:pt x="19" y="12"/>
                    <a:pt x="19" y="12"/>
                    <a:pt x="19" y="13"/>
                  </a:cubicBezTo>
                  <a:cubicBezTo>
                    <a:pt x="18" y="13"/>
                    <a:pt x="18" y="13"/>
                    <a:pt x="17" y="13"/>
                  </a:cubicBezTo>
                  <a:cubicBezTo>
                    <a:pt x="17" y="13"/>
                    <a:pt x="16" y="13"/>
                    <a:pt x="16" y="13"/>
                  </a:cubicBezTo>
                  <a:cubicBezTo>
                    <a:pt x="16" y="13"/>
                    <a:pt x="16" y="14"/>
                    <a:pt x="16" y="14"/>
                  </a:cubicBezTo>
                  <a:cubicBezTo>
                    <a:pt x="15" y="14"/>
                    <a:pt x="15" y="14"/>
                    <a:pt x="14" y="14"/>
                  </a:cubicBezTo>
                  <a:cubicBezTo>
                    <a:pt x="14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6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20"/>
                    <a:pt x="13" y="20"/>
                    <a:pt x="13" y="21"/>
                  </a:cubicBezTo>
                  <a:cubicBezTo>
                    <a:pt x="12" y="21"/>
                    <a:pt x="12" y="21"/>
                    <a:pt x="11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8" y="24"/>
                  </a:cubicBezTo>
                  <a:cubicBezTo>
                    <a:pt x="8" y="25"/>
                    <a:pt x="8" y="25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4" y="27"/>
                    <a:pt x="4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" y="29"/>
                    <a:pt x="1" y="29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5" y="29"/>
                    <a:pt x="6" y="29"/>
                    <a:pt x="6" y="29"/>
                  </a:cubicBezTo>
                  <a:cubicBezTo>
                    <a:pt x="7" y="29"/>
                    <a:pt x="7" y="29"/>
                    <a:pt x="8" y="29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9" y="27"/>
                    <a:pt x="10" y="27"/>
                  </a:cubicBezTo>
                  <a:cubicBezTo>
                    <a:pt x="10" y="27"/>
                    <a:pt x="11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5" y="26"/>
                    <a:pt x="15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8" y="26"/>
                    <a:pt x="18" y="26"/>
                    <a:pt x="19" y="26"/>
                  </a:cubicBez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20" y="24"/>
                    <a:pt x="20" y="24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2" y="24"/>
                    <a:pt x="23" y="24"/>
                    <a:pt x="24" y="24"/>
                  </a:cubicBezTo>
                  <a:cubicBezTo>
                    <a:pt x="24" y="24"/>
                    <a:pt x="25" y="24"/>
                    <a:pt x="25" y="24"/>
                  </a:cubicBezTo>
                  <a:cubicBezTo>
                    <a:pt x="26" y="24"/>
                    <a:pt x="26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6" y="24"/>
                  </a:cubicBezTo>
                  <a:cubicBezTo>
                    <a:pt x="36" y="25"/>
                    <a:pt x="36" y="25"/>
                    <a:pt x="36" y="26"/>
                  </a:cubicBezTo>
                  <a:cubicBezTo>
                    <a:pt x="35" y="26"/>
                    <a:pt x="35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ubicBezTo>
                    <a:pt x="35" y="27"/>
                    <a:pt x="35" y="27"/>
                    <a:pt x="36" y="27"/>
                  </a:cubicBezTo>
                  <a:cubicBezTo>
                    <a:pt x="36" y="28"/>
                    <a:pt x="36" y="28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6" y="31"/>
                    <a:pt x="36" y="31"/>
                    <a:pt x="36" y="32"/>
                  </a:cubicBezTo>
                  <a:cubicBezTo>
                    <a:pt x="36" y="33"/>
                    <a:pt x="36" y="33"/>
                    <a:pt x="36" y="34"/>
                  </a:cubicBezTo>
                  <a:cubicBezTo>
                    <a:pt x="37" y="34"/>
                    <a:pt x="37" y="34"/>
                    <a:pt x="38" y="34"/>
                  </a:cubicBezTo>
                  <a:cubicBezTo>
                    <a:pt x="38" y="34"/>
                    <a:pt x="38" y="35"/>
                    <a:pt x="38" y="35"/>
                  </a:cubicBezTo>
                  <a:cubicBezTo>
                    <a:pt x="38" y="35"/>
                    <a:pt x="39" y="35"/>
                    <a:pt x="39" y="35"/>
                  </a:cubicBezTo>
                  <a:cubicBezTo>
                    <a:pt x="40" y="35"/>
                    <a:pt x="40" y="35"/>
                    <a:pt x="41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5" y="35"/>
                    <a:pt x="45" y="35"/>
                  </a:cubicBezTo>
                  <a:cubicBezTo>
                    <a:pt x="45" y="36"/>
                    <a:pt x="45" y="36"/>
                    <a:pt x="45" y="37"/>
                  </a:cubicBezTo>
                  <a:cubicBezTo>
                    <a:pt x="46" y="37"/>
                    <a:pt x="46" y="37"/>
                    <a:pt x="47" y="37"/>
                  </a:cubicBezTo>
                  <a:cubicBezTo>
                    <a:pt x="47" y="37"/>
                    <a:pt x="47" y="38"/>
                    <a:pt x="47" y="39"/>
                  </a:cubicBezTo>
                  <a:cubicBezTo>
                    <a:pt x="47" y="39"/>
                    <a:pt x="47" y="40"/>
                    <a:pt x="47" y="40"/>
                  </a:cubicBezTo>
                  <a:cubicBezTo>
                    <a:pt x="48" y="40"/>
                    <a:pt x="48" y="40"/>
                    <a:pt x="49" y="40"/>
                  </a:cubicBezTo>
                  <a:cubicBezTo>
                    <a:pt x="49" y="40"/>
                    <a:pt x="50" y="40"/>
                    <a:pt x="50" y="40"/>
                  </a:cubicBezTo>
                  <a:cubicBezTo>
                    <a:pt x="51" y="40"/>
                    <a:pt x="51" y="40"/>
                    <a:pt x="52" y="40"/>
                  </a:cubicBezTo>
                  <a:cubicBezTo>
                    <a:pt x="52" y="40"/>
                    <a:pt x="53" y="40"/>
                    <a:pt x="53" y="40"/>
                  </a:cubicBezTo>
                  <a:cubicBezTo>
                    <a:pt x="53" y="41"/>
                    <a:pt x="53" y="41"/>
                    <a:pt x="53" y="42"/>
                  </a:cubicBezTo>
                  <a:cubicBezTo>
                    <a:pt x="54" y="42"/>
                    <a:pt x="54" y="42"/>
                    <a:pt x="55" y="42"/>
                  </a:cubicBezTo>
                  <a:cubicBezTo>
                    <a:pt x="55" y="41"/>
                    <a:pt x="55" y="41"/>
                    <a:pt x="55" y="40"/>
                  </a:cubicBezTo>
                  <a:cubicBezTo>
                    <a:pt x="55" y="40"/>
                    <a:pt x="56" y="40"/>
                    <a:pt x="56" y="40"/>
                  </a:cubicBezTo>
                  <a:cubicBezTo>
                    <a:pt x="56" y="40"/>
                    <a:pt x="56" y="39"/>
                    <a:pt x="56" y="39"/>
                  </a:cubicBezTo>
                  <a:cubicBezTo>
                    <a:pt x="56" y="38"/>
                    <a:pt x="56" y="37"/>
                    <a:pt x="56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5"/>
                  </a:cubicBezTo>
                  <a:cubicBezTo>
                    <a:pt x="60" y="35"/>
                    <a:pt x="61" y="35"/>
                    <a:pt x="61" y="35"/>
                  </a:cubicBezTo>
                  <a:cubicBezTo>
                    <a:pt x="62" y="35"/>
                    <a:pt x="62" y="35"/>
                    <a:pt x="63" y="35"/>
                  </a:cubicBezTo>
                  <a:cubicBezTo>
                    <a:pt x="63" y="35"/>
                    <a:pt x="64" y="35"/>
                    <a:pt x="64" y="35"/>
                  </a:cubicBezTo>
                  <a:cubicBezTo>
                    <a:pt x="64" y="36"/>
                    <a:pt x="64" y="36"/>
                    <a:pt x="64" y="37"/>
                  </a:cubicBezTo>
                  <a:cubicBezTo>
                    <a:pt x="65" y="37"/>
                    <a:pt x="65" y="37"/>
                    <a:pt x="66" y="37"/>
                  </a:cubicBezTo>
                  <a:cubicBezTo>
                    <a:pt x="66" y="37"/>
                    <a:pt x="67" y="37"/>
                    <a:pt x="67" y="37"/>
                  </a:cubicBezTo>
                  <a:cubicBezTo>
                    <a:pt x="68" y="37"/>
                    <a:pt x="68" y="37"/>
                    <a:pt x="69" y="37"/>
                  </a:cubicBezTo>
                  <a:cubicBezTo>
                    <a:pt x="69" y="37"/>
                    <a:pt x="69" y="38"/>
                    <a:pt x="69" y="39"/>
                  </a:cubicBezTo>
                  <a:cubicBezTo>
                    <a:pt x="69" y="39"/>
                    <a:pt x="70" y="39"/>
                    <a:pt x="71" y="39"/>
                  </a:cubicBezTo>
                  <a:cubicBezTo>
                    <a:pt x="71" y="39"/>
                    <a:pt x="72" y="39"/>
                    <a:pt x="72" y="39"/>
                  </a:cubicBezTo>
                  <a:cubicBezTo>
                    <a:pt x="73" y="39"/>
                    <a:pt x="73" y="39"/>
                    <a:pt x="74" y="39"/>
                  </a:cubicBezTo>
                  <a:cubicBezTo>
                    <a:pt x="74" y="39"/>
                    <a:pt x="75" y="39"/>
                    <a:pt x="75" y="39"/>
                  </a:cubicBezTo>
                  <a:cubicBezTo>
                    <a:pt x="76" y="39"/>
                    <a:pt x="76" y="39"/>
                    <a:pt x="77" y="39"/>
                  </a:cubicBezTo>
                  <a:cubicBezTo>
                    <a:pt x="77" y="39"/>
                    <a:pt x="78" y="39"/>
                    <a:pt x="78" y="39"/>
                  </a:cubicBezTo>
                  <a:cubicBezTo>
                    <a:pt x="79" y="39"/>
                    <a:pt x="79" y="39"/>
                    <a:pt x="80" y="39"/>
                  </a:cubicBezTo>
                  <a:cubicBezTo>
                    <a:pt x="80" y="38"/>
                    <a:pt x="80" y="37"/>
                    <a:pt x="80" y="37"/>
                  </a:cubicBezTo>
                  <a:cubicBezTo>
                    <a:pt x="80" y="37"/>
                    <a:pt x="81" y="37"/>
                    <a:pt x="81" y="37"/>
                  </a:cubicBezTo>
                  <a:cubicBezTo>
                    <a:pt x="82" y="37"/>
                    <a:pt x="82" y="37"/>
                    <a:pt x="83" y="37"/>
                  </a:cubicBezTo>
                  <a:cubicBezTo>
                    <a:pt x="83" y="37"/>
                    <a:pt x="83" y="38"/>
                    <a:pt x="83" y="39"/>
                  </a:cubicBezTo>
                  <a:cubicBezTo>
                    <a:pt x="83" y="39"/>
                    <a:pt x="84" y="39"/>
                    <a:pt x="85" y="39"/>
                  </a:cubicBezTo>
                  <a:cubicBezTo>
                    <a:pt x="85" y="39"/>
                    <a:pt x="86" y="39"/>
                    <a:pt x="86" y="39"/>
                  </a:cubicBezTo>
                  <a:cubicBezTo>
                    <a:pt x="87" y="39"/>
                    <a:pt x="87" y="39"/>
                    <a:pt x="88" y="39"/>
                  </a:cubicBezTo>
                  <a:cubicBezTo>
                    <a:pt x="88" y="38"/>
                    <a:pt x="88" y="37"/>
                    <a:pt x="88" y="37"/>
                  </a:cubicBezTo>
                  <a:cubicBezTo>
                    <a:pt x="88" y="37"/>
                    <a:pt x="89" y="37"/>
                    <a:pt x="89" y="37"/>
                  </a:cubicBezTo>
                  <a:cubicBezTo>
                    <a:pt x="89" y="36"/>
                    <a:pt x="89" y="36"/>
                    <a:pt x="89" y="35"/>
                  </a:cubicBezTo>
                  <a:cubicBezTo>
                    <a:pt x="89" y="35"/>
                    <a:pt x="89" y="34"/>
                    <a:pt x="89" y="34"/>
                  </a:cubicBezTo>
                  <a:cubicBezTo>
                    <a:pt x="89" y="33"/>
                    <a:pt x="89" y="33"/>
                    <a:pt x="89" y="32"/>
                  </a:cubicBezTo>
                  <a:cubicBezTo>
                    <a:pt x="89" y="31"/>
                    <a:pt x="89" y="31"/>
                    <a:pt x="89" y="30"/>
                  </a:cubicBezTo>
                  <a:cubicBezTo>
                    <a:pt x="90" y="30"/>
                    <a:pt x="90" y="30"/>
                    <a:pt x="91" y="30"/>
                  </a:cubicBezTo>
                  <a:cubicBezTo>
                    <a:pt x="91" y="30"/>
                    <a:pt x="91" y="29"/>
                    <a:pt x="91" y="29"/>
                  </a:cubicBezTo>
                  <a:close/>
                  <a:moveTo>
                    <a:pt x="20" y="17"/>
                  </a:moveTo>
                  <a:cubicBezTo>
                    <a:pt x="20" y="17"/>
                    <a:pt x="19" y="17"/>
                    <a:pt x="19" y="17"/>
                  </a:cubicBezTo>
                  <a:cubicBezTo>
                    <a:pt x="19" y="18"/>
                    <a:pt x="19" y="19"/>
                    <a:pt x="19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7" y="17"/>
                    <a:pt x="16" y="17"/>
                    <a:pt x="16" y="17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6" y="16"/>
                    <a:pt x="17" y="16"/>
                    <a:pt x="17" y="16"/>
                  </a:cubicBezTo>
                  <a:cubicBezTo>
                    <a:pt x="18" y="16"/>
                    <a:pt x="18" y="16"/>
                    <a:pt x="19" y="16"/>
                  </a:cubicBezTo>
                  <a:cubicBezTo>
                    <a:pt x="19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lose/>
                  <a:moveTo>
                    <a:pt x="33" y="14"/>
                  </a:moveTo>
                  <a:cubicBezTo>
                    <a:pt x="33" y="15"/>
                    <a:pt x="33" y="15"/>
                    <a:pt x="33" y="16"/>
                  </a:cubicBezTo>
                  <a:cubicBezTo>
                    <a:pt x="33" y="16"/>
                    <a:pt x="33" y="17"/>
                    <a:pt x="33" y="17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1" y="19"/>
                    <a:pt x="30" y="19"/>
                    <a:pt x="30" y="19"/>
                  </a:cubicBezTo>
                  <a:cubicBezTo>
                    <a:pt x="29" y="19"/>
                    <a:pt x="29" y="19"/>
                    <a:pt x="28" y="19"/>
                  </a:cubicBezTo>
                  <a:cubicBezTo>
                    <a:pt x="28" y="19"/>
                    <a:pt x="28" y="18"/>
                    <a:pt x="28" y="17"/>
                  </a:cubicBezTo>
                  <a:cubicBezTo>
                    <a:pt x="28" y="17"/>
                    <a:pt x="28" y="16"/>
                    <a:pt x="28" y="16"/>
                  </a:cubicBezTo>
                  <a:cubicBezTo>
                    <a:pt x="28" y="15"/>
                    <a:pt x="28" y="15"/>
                    <a:pt x="28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30" y="14"/>
                    <a:pt x="30" y="13"/>
                    <a:pt x="30" y="13"/>
                  </a:cubicBezTo>
                  <a:cubicBezTo>
                    <a:pt x="30" y="12"/>
                    <a:pt x="30" y="12"/>
                    <a:pt x="30" y="11"/>
                  </a:cubicBezTo>
                  <a:cubicBezTo>
                    <a:pt x="30" y="11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30" y="8"/>
                    <a:pt x="31" y="8"/>
                    <a:pt x="31" y="8"/>
                  </a:cubicBezTo>
                  <a:cubicBezTo>
                    <a:pt x="31" y="8"/>
                    <a:pt x="31" y="9"/>
                    <a:pt x="31" y="10"/>
                  </a:cubicBezTo>
                  <a:cubicBezTo>
                    <a:pt x="31" y="10"/>
                    <a:pt x="31" y="11"/>
                    <a:pt x="31" y="11"/>
                  </a:cubicBezTo>
                  <a:cubicBezTo>
                    <a:pt x="31" y="12"/>
                    <a:pt x="31" y="12"/>
                    <a:pt x="31" y="13"/>
                  </a:cubicBezTo>
                  <a:cubicBezTo>
                    <a:pt x="32" y="13"/>
                    <a:pt x="32" y="13"/>
                    <a:pt x="33" y="13"/>
                  </a:cubicBezTo>
                  <a:cubicBezTo>
                    <a:pt x="33" y="13"/>
                    <a:pt x="33" y="14"/>
                    <a:pt x="33" y="1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1" name="Freeform 36"/>
            <p:cNvSpPr>
              <a:spLocks/>
            </p:cNvSpPr>
            <p:nvPr/>
          </p:nvSpPr>
          <p:spPr bwMode="auto">
            <a:xfrm>
              <a:off x="4199" y="1108"/>
              <a:ext cx="8" cy="7"/>
            </a:xfrm>
            <a:custGeom>
              <a:avLst/>
              <a:gdLst>
                <a:gd name="T0" fmla="*/ 0 w 5"/>
                <a:gd name="T1" fmla="*/ 7 h 4"/>
                <a:gd name="T2" fmla="*/ 3 w 5"/>
                <a:gd name="T3" fmla="*/ 7 h 4"/>
                <a:gd name="T4" fmla="*/ 5 w 5"/>
                <a:gd name="T5" fmla="*/ 7 h 4"/>
                <a:gd name="T6" fmla="*/ 8 w 5"/>
                <a:gd name="T7" fmla="*/ 7 h 4"/>
                <a:gd name="T8" fmla="*/ 8 w 5"/>
                <a:gd name="T9" fmla="*/ 4 h 4"/>
                <a:gd name="T10" fmla="*/ 8 w 5"/>
                <a:gd name="T11" fmla="*/ 0 h 4"/>
                <a:gd name="T12" fmla="*/ 5 w 5"/>
                <a:gd name="T13" fmla="*/ 0 h 4"/>
                <a:gd name="T14" fmla="*/ 3 w 5"/>
                <a:gd name="T15" fmla="*/ 0 h 4"/>
                <a:gd name="T16" fmla="*/ 3 w 5"/>
                <a:gd name="T17" fmla="*/ 4 h 4"/>
                <a:gd name="T18" fmla="*/ 0 w 5"/>
                <a:gd name="T19" fmla="*/ 4 h 4"/>
                <a:gd name="T20" fmla="*/ 0 w 5"/>
                <a:gd name="T21" fmla="*/ 7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2" name="Freeform 37"/>
            <p:cNvSpPr>
              <a:spLocks/>
            </p:cNvSpPr>
            <p:nvPr/>
          </p:nvSpPr>
          <p:spPr bwMode="auto">
            <a:xfrm>
              <a:off x="4207" y="1207"/>
              <a:ext cx="39" cy="61"/>
            </a:xfrm>
            <a:custGeom>
              <a:avLst/>
              <a:gdLst>
                <a:gd name="T0" fmla="*/ 39 w 22"/>
                <a:gd name="T1" fmla="*/ 52 h 35"/>
                <a:gd name="T2" fmla="*/ 39 w 22"/>
                <a:gd name="T3" fmla="*/ 47 h 35"/>
                <a:gd name="T4" fmla="*/ 35 w 22"/>
                <a:gd name="T5" fmla="*/ 45 h 35"/>
                <a:gd name="T6" fmla="*/ 34 w 22"/>
                <a:gd name="T7" fmla="*/ 42 h 35"/>
                <a:gd name="T8" fmla="*/ 30 w 22"/>
                <a:gd name="T9" fmla="*/ 38 h 35"/>
                <a:gd name="T10" fmla="*/ 27 w 22"/>
                <a:gd name="T11" fmla="*/ 37 h 35"/>
                <a:gd name="T12" fmla="*/ 25 w 22"/>
                <a:gd name="T13" fmla="*/ 33 h 35"/>
                <a:gd name="T14" fmla="*/ 21 w 22"/>
                <a:gd name="T15" fmla="*/ 31 h 35"/>
                <a:gd name="T16" fmla="*/ 21 w 22"/>
                <a:gd name="T17" fmla="*/ 24 h 35"/>
                <a:gd name="T18" fmla="*/ 20 w 22"/>
                <a:gd name="T19" fmla="*/ 23 h 35"/>
                <a:gd name="T20" fmla="*/ 16 w 22"/>
                <a:gd name="T21" fmla="*/ 19 h 35"/>
                <a:gd name="T22" fmla="*/ 14 w 22"/>
                <a:gd name="T23" fmla="*/ 16 h 35"/>
                <a:gd name="T24" fmla="*/ 11 w 22"/>
                <a:gd name="T25" fmla="*/ 14 h 35"/>
                <a:gd name="T26" fmla="*/ 11 w 22"/>
                <a:gd name="T27" fmla="*/ 9 h 35"/>
                <a:gd name="T28" fmla="*/ 7 w 22"/>
                <a:gd name="T29" fmla="*/ 5 h 35"/>
                <a:gd name="T30" fmla="*/ 5 w 22"/>
                <a:gd name="T31" fmla="*/ 2 h 35"/>
                <a:gd name="T32" fmla="*/ 2 w 22"/>
                <a:gd name="T33" fmla="*/ 0 h 35"/>
                <a:gd name="T34" fmla="*/ 0 w 22"/>
                <a:gd name="T35" fmla="*/ 2 h 35"/>
                <a:gd name="T36" fmla="*/ 2 w 22"/>
                <a:gd name="T37" fmla="*/ 5 h 35"/>
                <a:gd name="T38" fmla="*/ 2 w 22"/>
                <a:gd name="T39" fmla="*/ 10 h 35"/>
                <a:gd name="T40" fmla="*/ 5 w 22"/>
                <a:gd name="T41" fmla="*/ 14 h 35"/>
                <a:gd name="T42" fmla="*/ 7 w 22"/>
                <a:gd name="T43" fmla="*/ 16 h 35"/>
                <a:gd name="T44" fmla="*/ 11 w 22"/>
                <a:gd name="T45" fmla="*/ 19 h 35"/>
                <a:gd name="T46" fmla="*/ 14 w 22"/>
                <a:gd name="T47" fmla="*/ 23 h 35"/>
                <a:gd name="T48" fmla="*/ 14 w 22"/>
                <a:gd name="T49" fmla="*/ 28 h 35"/>
                <a:gd name="T50" fmla="*/ 16 w 22"/>
                <a:gd name="T51" fmla="*/ 31 h 35"/>
                <a:gd name="T52" fmla="*/ 16 w 22"/>
                <a:gd name="T53" fmla="*/ 37 h 35"/>
                <a:gd name="T54" fmla="*/ 20 w 22"/>
                <a:gd name="T55" fmla="*/ 38 h 35"/>
                <a:gd name="T56" fmla="*/ 21 w 22"/>
                <a:gd name="T57" fmla="*/ 42 h 35"/>
                <a:gd name="T58" fmla="*/ 21 w 22"/>
                <a:gd name="T59" fmla="*/ 47 h 35"/>
                <a:gd name="T60" fmla="*/ 25 w 22"/>
                <a:gd name="T61" fmla="*/ 51 h 35"/>
                <a:gd name="T62" fmla="*/ 27 w 22"/>
                <a:gd name="T63" fmla="*/ 52 h 35"/>
                <a:gd name="T64" fmla="*/ 30 w 22"/>
                <a:gd name="T65" fmla="*/ 56 h 35"/>
                <a:gd name="T66" fmla="*/ 34 w 22"/>
                <a:gd name="T67" fmla="*/ 59 h 35"/>
                <a:gd name="T68" fmla="*/ 35 w 22"/>
                <a:gd name="T69" fmla="*/ 61 h 35"/>
                <a:gd name="T70" fmla="*/ 39 w 22"/>
                <a:gd name="T71" fmla="*/ 59 h 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" h="35">
                  <a:moveTo>
                    <a:pt x="22" y="32"/>
                  </a:moveTo>
                  <a:cubicBezTo>
                    <a:pt x="22" y="32"/>
                    <a:pt x="22" y="31"/>
                    <a:pt x="22" y="30"/>
                  </a:cubicBezTo>
                  <a:cubicBezTo>
                    <a:pt x="22" y="30"/>
                    <a:pt x="22" y="29"/>
                    <a:pt x="22" y="29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1" y="27"/>
                    <a:pt x="21" y="27"/>
                    <a:pt x="20" y="27"/>
                  </a:cubicBezTo>
                  <a:cubicBezTo>
                    <a:pt x="20" y="27"/>
                    <a:pt x="20" y="26"/>
                    <a:pt x="20" y="26"/>
                  </a:cubicBezTo>
                  <a:cubicBezTo>
                    <a:pt x="20" y="26"/>
                    <a:pt x="19" y="26"/>
                    <a:pt x="19" y="26"/>
                  </a:cubicBezTo>
                  <a:cubicBezTo>
                    <a:pt x="19" y="25"/>
                    <a:pt x="19" y="24"/>
                    <a:pt x="19" y="24"/>
                  </a:cubicBezTo>
                  <a:cubicBezTo>
                    <a:pt x="19" y="23"/>
                    <a:pt x="19" y="23"/>
                    <a:pt x="19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7" y="21"/>
                    <a:pt x="17" y="21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5" y="20"/>
                    <a:pt x="15" y="20"/>
                    <a:pt x="15" y="19"/>
                  </a:cubicBezTo>
                  <a:cubicBezTo>
                    <a:pt x="15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3" y="18"/>
                    <a:pt x="13" y="18"/>
                    <a:pt x="12" y="18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1" y="14"/>
                    <a:pt x="11" y="14"/>
                  </a:cubicBezTo>
                  <a:cubicBezTo>
                    <a:pt x="11" y="14"/>
                    <a:pt x="11" y="13"/>
                    <a:pt x="11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7" y="8"/>
                    <a:pt x="7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7" y="13"/>
                    <a:pt x="7" y="13"/>
                    <a:pt x="8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1"/>
                  </a:cubicBezTo>
                  <a:cubicBezTo>
                    <a:pt x="9" y="21"/>
                    <a:pt x="9" y="22"/>
                    <a:pt x="9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1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8"/>
                    <a:pt x="14" y="28"/>
                    <a:pt x="14" y="29"/>
                  </a:cubicBezTo>
                  <a:cubicBezTo>
                    <a:pt x="14" y="29"/>
                    <a:pt x="14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6" y="30"/>
                    <a:pt x="17" y="30"/>
                    <a:pt x="17" y="30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3"/>
                    <a:pt x="19" y="33"/>
                    <a:pt x="19" y="34"/>
                  </a:cubicBezTo>
                  <a:cubicBezTo>
                    <a:pt x="19" y="34"/>
                    <a:pt x="20" y="34"/>
                    <a:pt x="20" y="34"/>
                  </a:cubicBezTo>
                  <a:cubicBezTo>
                    <a:pt x="20" y="34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5"/>
                    <a:pt x="22" y="34"/>
                    <a:pt x="22" y="34"/>
                  </a:cubicBezTo>
                  <a:cubicBezTo>
                    <a:pt x="22" y="33"/>
                    <a:pt x="22" y="33"/>
                    <a:pt x="22" y="3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3" name="Freeform 38"/>
            <p:cNvSpPr>
              <a:spLocks/>
            </p:cNvSpPr>
            <p:nvPr/>
          </p:nvSpPr>
          <p:spPr bwMode="auto">
            <a:xfrm>
              <a:off x="4117" y="998"/>
              <a:ext cx="33" cy="73"/>
            </a:xfrm>
            <a:custGeom>
              <a:avLst/>
              <a:gdLst>
                <a:gd name="T0" fmla="*/ 5 w 19"/>
                <a:gd name="T1" fmla="*/ 71 h 42"/>
                <a:gd name="T2" fmla="*/ 9 w 19"/>
                <a:gd name="T3" fmla="*/ 68 h 42"/>
                <a:gd name="T4" fmla="*/ 14 w 19"/>
                <a:gd name="T5" fmla="*/ 68 h 42"/>
                <a:gd name="T6" fmla="*/ 23 w 19"/>
                <a:gd name="T7" fmla="*/ 68 h 42"/>
                <a:gd name="T8" fmla="*/ 24 w 19"/>
                <a:gd name="T9" fmla="*/ 66 h 42"/>
                <a:gd name="T10" fmla="*/ 23 w 19"/>
                <a:gd name="T11" fmla="*/ 63 h 42"/>
                <a:gd name="T12" fmla="*/ 23 w 19"/>
                <a:gd name="T13" fmla="*/ 57 h 42"/>
                <a:gd name="T14" fmla="*/ 24 w 19"/>
                <a:gd name="T15" fmla="*/ 54 h 42"/>
                <a:gd name="T16" fmla="*/ 24 w 19"/>
                <a:gd name="T17" fmla="*/ 49 h 42"/>
                <a:gd name="T18" fmla="*/ 28 w 19"/>
                <a:gd name="T19" fmla="*/ 45 h 42"/>
                <a:gd name="T20" fmla="*/ 30 w 19"/>
                <a:gd name="T21" fmla="*/ 43 h 42"/>
                <a:gd name="T22" fmla="*/ 33 w 19"/>
                <a:gd name="T23" fmla="*/ 40 h 42"/>
                <a:gd name="T24" fmla="*/ 30 w 19"/>
                <a:gd name="T25" fmla="*/ 37 h 42"/>
                <a:gd name="T26" fmla="*/ 24 w 19"/>
                <a:gd name="T27" fmla="*/ 37 h 42"/>
                <a:gd name="T28" fmla="*/ 23 w 19"/>
                <a:gd name="T29" fmla="*/ 35 h 42"/>
                <a:gd name="T30" fmla="*/ 23 w 19"/>
                <a:gd name="T31" fmla="*/ 30 h 42"/>
                <a:gd name="T32" fmla="*/ 23 w 19"/>
                <a:gd name="T33" fmla="*/ 23 h 42"/>
                <a:gd name="T34" fmla="*/ 23 w 19"/>
                <a:gd name="T35" fmla="*/ 17 h 42"/>
                <a:gd name="T36" fmla="*/ 24 w 19"/>
                <a:gd name="T37" fmla="*/ 14 h 42"/>
                <a:gd name="T38" fmla="*/ 28 w 19"/>
                <a:gd name="T39" fmla="*/ 12 h 42"/>
                <a:gd name="T40" fmla="*/ 30 w 19"/>
                <a:gd name="T41" fmla="*/ 9 h 42"/>
                <a:gd name="T42" fmla="*/ 30 w 19"/>
                <a:gd name="T43" fmla="*/ 3 h 42"/>
                <a:gd name="T44" fmla="*/ 28 w 19"/>
                <a:gd name="T45" fmla="*/ 0 h 42"/>
                <a:gd name="T46" fmla="*/ 24 w 19"/>
                <a:gd name="T47" fmla="*/ 3 h 42"/>
                <a:gd name="T48" fmla="*/ 23 w 19"/>
                <a:gd name="T49" fmla="*/ 7 h 42"/>
                <a:gd name="T50" fmla="*/ 23 w 19"/>
                <a:gd name="T51" fmla="*/ 12 h 42"/>
                <a:gd name="T52" fmla="*/ 19 w 19"/>
                <a:gd name="T53" fmla="*/ 14 h 42"/>
                <a:gd name="T54" fmla="*/ 17 w 19"/>
                <a:gd name="T55" fmla="*/ 17 h 42"/>
                <a:gd name="T56" fmla="*/ 14 w 19"/>
                <a:gd name="T57" fmla="*/ 21 h 42"/>
                <a:gd name="T58" fmla="*/ 10 w 19"/>
                <a:gd name="T59" fmla="*/ 23 h 42"/>
                <a:gd name="T60" fmla="*/ 10 w 19"/>
                <a:gd name="T61" fmla="*/ 30 h 42"/>
                <a:gd name="T62" fmla="*/ 14 w 19"/>
                <a:gd name="T63" fmla="*/ 31 h 42"/>
                <a:gd name="T64" fmla="*/ 17 w 19"/>
                <a:gd name="T65" fmla="*/ 35 h 42"/>
                <a:gd name="T66" fmla="*/ 19 w 19"/>
                <a:gd name="T67" fmla="*/ 37 h 42"/>
                <a:gd name="T68" fmla="*/ 17 w 19"/>
                <a:gd name="T69" fmla="*/ 40 h 42"/>
                <a:gd name="T70" fmla="*/ 14 w 19"/>
                <a:gd name="T71" fmla="*/ 43 h 42"/>
                <a:gd name="T72" fmla="*/ 10 w 19"/>
                <a:gd name="T73" fmla="*/ 45 h 42"/>
                <a:gd name="T74" fmla="*/ 10 w 19"/>
                <a:gd name="T75" fmla="*/ 50 h 42"/>
                <a:gd name="T76" fmla="*/ 14 w 19"/>
                <a:gd name="T77" fmla="*/ 54 h 42"/>
                <a:gd name="T78" fmla="*/ 17 w 19"/>
                <a:gd name="T79" fmla="*/ 50 h 42"/>
                <a:gd name="T80" fmla="*/ 19 w 19"/>
                <a:gd name="T81" fmla="*/ 49 h 42"/>
                <a:gd name="T82" fmla="*/ 19 w 19"/>
                <a:gd name="T83" fmla="*/ 54 h 42"/>
                <a:gd name="T84" fmla="*/ 17 w 19"/>
                <a:gd name="T85" fmla="*/ 57 h 42"/>
                <a:gd name="T86" fmla="*/ 10 w 19"/>
                <a:gd name="T87" fmla="*/ 57 h 42"/>
                <a:gd name="T88" fmla="*/ 9 w 19"/>
                <a:gd name="T89" fmla="*/ 59 h 42"/>
                <a:gd name="T90" fmla="*/ 5 w 19"/>
                <a:gd name="T91" fmla="*/ 63 h 42"/>
                <a:gd name="T92" fmla="*/ 3 w 19"/>
                <a:gd name="T93" fmla="*/ 66 h 42"/>
                <a:gd name="T94" fmla="*/ 0 w 19"/>
                <a:gd name="T95" fmla="*/ 68 h 42"/>
                <a:gd name="T96" fmla="*/ 0 w 19"/>
                <a:gd name="T97" fmla="*/ 73 h 42"/>
                <a:gd name="T98" fmla="*/ 3 w 19"/>
                <a:gd name="T99" fmla="*/ 71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9" h="42">
                  <a:moveTo>
                    <a:pt x="2" y="41"/>
                  </a:moveTo>
                  <a:cubicBezTo>
                    <a:pt x="2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5" y="40"/>
                    <a:pt x="5" y="40"/>
                    <a:pt x="5" y="39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39"/>
                    <a:pt x="7" y="39"/>
                    <a:pt x="8" y="39"/>
                  </a:cubicBezTo>
                  <a:cubicBezTo>
                    <a:pt x="9" y="39"/>
                    <a:pt x="9" y="39"/>
                    <a:pt x="10" y="39"/>
                  </a:cubicBezTo>
                  <a:cubicBezTo>
                    <a:pt x="11" y="39"/>
                    <a:pt x="12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3" y="38"/>
                    <a:pt x="14" y="38"/>
                    <a:pt x="14" y="38"/>
                  </a:cubicBezTo>
                  <a:cubicBezTo>
                    <a:pt x="14" y="37"/>
                    <a:pt x="14" y="36"/>
                    <a:pt x="14" y="36"/>
                  </a:cubicBezTo>
                  <a:cubicBezTo>
                    <a:pt x="14" y="36"/>
                    <a:pt x="13" y="36"/>
                    <a:pt x="13" y="36"/>
                  </a:cubicBezTo>
                  <a:cubicBezTo>
                    <a:pt x="13" y="35"/>
                    <a:pt x="13" y="35"/>
                    <a:pt x="13" y="34"/>
                  </a:cubicBezTo>
                  <a:cubicBezTo>
                    <a:pt x="13" y="34"/>
                    <a:pt x="13" y="33"/>
                    <a:pt x="13" y="33"/>
                  </a:cubicBezTo>
                  <a:cubicBezTo>
                    <a:pt x="13" y="32"/>
                    <a:pt x="13" y="32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29"/>
                  </a:cubicBezTo>
                  <a:cubicBezTo>
                    <a:pt x="14" y="29"/>
                    <a:pt x="14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ubicBezTo>
                    <a:pt x="15" y="26"/>
                    <a:pt x="15" y="26"/>
                    <a:pt x="16" y="26"/>
                  </a:cubicBez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4"/>
                    <a:pt x="17" y="23"/>
                    <a:pt x="17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2"/>
                    <a:pt x="19" y="22"/>
                    <a:pt x="19" y="21"/>
                  </a:cubicBezTo>
                  <a:cubicBezTo>
                    <a:pt x="18" y="21"/>
                    <a:pt x="18" y="21"/>
                    <a:pt x="17" y="21"/>
                  </a:cubicBezTo>
                  <a:cubicBezTo>
                    <a:pt x="17" y="21"/>
                    <a:pt x="16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4" y="21"/>
                    <a:pt x="14" y="20"/>
                    <a:pt x="14" y="20"/>
                  </a:cubicBezTo>
                  <a:cubicBezTo>
                    <a:pt x="14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8"/>
                  </a:cubicBezTo>
                  <a:cubicBezTo>
                    <a:pt x="13" y="18"/>
                    <a:pt x="13" y="17"/>
                    <a:pt x="13" y="17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13"/>
                    <a:pt x="13" y="12"/>
                    <a:pt x="13" y="12"/>
                  </a:cubicBezTo>
                  <a:cubicBezTo>
                    <a:pt x="13" y="11"/>
                    <a:pt x="13" y="11"/>
                    <a:pt x="13" y="10"/>
                  </a:cubicBezTo>
                  <a:cubicBezTo>
                    <a:pt x="13" y="10"/>
                    <a:pt x="13" y="9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7" y="2"/>
                    <a:pt x="17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3" y="6"/>
                    <a:pt x="13" y="6"/>
                    <a:pt x="13" y="7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6" y="15"/>
                    <a:pt x="6" y="16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1"/>
                  </a:cubicBezTo>
                  <a:cubicBezTo>
                    <a:pt x="11" y="22"/>
                    <a:pt x="11" y="22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4"/>
                    <a:pt x="10" y="25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5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6" y="27"/>
                    <a:pt x="6" y="27"/>
                    <a:pt x="6" y="28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7" y="31"/>
                    <a:pt x="7" y="31"/>
                    <a:pt x="8" y="31"/>
                  </a:cubicBezTo>
                  <a:cubicBezTo>
                    <a:pt x="8" y="31"/>
                    <a:pt x="8" y="30"/>
                    <a:pt x="8" y="29"/>
                  </a:cubicBezTo>
                  <a:cubicBezTo>
                    <a:pt x="9" y="29"/>
                    <a:pt x="9" y="29"/>
                    <a:pt x="10" y="29"/>
                  </a:cubicBezTo>
                  <a:cubicBezTo>
                    <a:pt x="10" y="29"/>
                    <a:pt x="10" y="28"/>
                    <a:pt x="10" y="28"/>
                  </a:cubicBezTo>
                  <a:cubicBezTo>
                    <a:pt x="10" y="28"/>
                    <a:pt x="11" y="28"/>
                    <a:pt x="11" y="28"/>
                  </a:cubicBezTo>
                  <a:cubicBezTo>
                    <a:pt x="11" y="28"/>
                    <a:pt x="11" y="29"/>
                    <a:pt x="11" y="29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0" y="33"/>
                    <a:pt x="10" y="33"/>
                  </a:cubicBezTo>
                  <a:cubicBezTo>
                    <a:pt x="9" y="33"/>
                    <a:pt x="9" y="33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6" y="33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4" y="36"/>
                    <a:pt x="4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2" y="36"/>
                    <a:pt x="2" y="37"/>
                    <a:pt x="2" y="38"/>
                  </a:cubicBezTo>
                  <a:cubicBezTo>
                    <a:pt x="2" y="38"/>
                    <a:pt x="2" y="39"/>
                    <a:pt x="2" y="39"/>
                  </a:cubicBezTo>
                  <a:cubicBezTo>
                    <a:pt x="1" y="39"/>
                    <a:pt x="1" y="39"/>
                    <a:pt x="0" y="39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1" y="42"/>
                    <a:pt x="1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4" name="Freeform 39"/>
            <p:cNvSpPr>
              <a:spLocks/>
            </p:cNvSpPr>
            <p:nvPr/>
          </p:nvSpPr>
          <p:spPr bwMode="auto">
            <a:xfrm>
              <a:off x="4265" y="1193"/>
              <a:ext cx="29" cy="24"/>
            </a:xfrm>
            <a:custGeom>
              <a:avLst/>
              <a:gdLst>
                <a:gd name="T0" fmla="*/ 24 w 17"/>
                <a:gd name="T1" fmla="*/ 14 h 14"/>
                <a:gd name="T2" fmla="*/ 20 w 17"/>
                <a:gd name="T3" fmla="*/ 14 h 14"/>
                <a:gd name="T4" fmla="*/ 19 w 17"/>
                <a:gd name="T5" fmla="*/ 14 h 14"/>
                <a:gd name="T6" fmla="*/ 19 w 17"/>
                <a:gd name="T7" fmla="*/ 10 h 14"/>
                <a:gd name="T8" fmla="*/ 15 w 17"/>
                <a:gd name="T9" fmla="*/ 10 h 14"/>
                <a:gd name="T10" fmla="*/ 14 w 17"/>
                <a:gd name="T11" fmla="*/ 10 h 14"/>
                <a:gd name="T12" fmla="*/ 10 w 17"/>
                <a:gd name="T13" fmla="*/ 10 h 14"/>
                <a:gd name="T14" fmla="*/ 10 w 17"/>
                <a:gd name="T15" fmla="*/ 7 h 14"/>
                <a:gd name="T16" fmla="*/ 7 w 17"/>
                <a:gd name="T17" fmla="*/ 7 h 14"/>
                <a:gd name="T18" fmla="*/ 7 w 17"/>
                <a:gd name="T19" fmla="*/ 5 h 14"/>
                <a:gd name="T20" fmla="*/ 7 w 17"/>
                <a:gd name="T21" fmla="*/ 2 h 14"/>
                <a:gd name="T22" fmla="*/ 5 w 17"/>
                <a:gd name="T23" fmla="*/ 2 h 14"/>
                <a:gd name="T24" fmla="*/ 5 w 17"/>
                <a:gd name="T25" fmla="*/ 0 h 14"/>
                <a:gd name="T26" fmla="*/ 2 w 17"/>
                <a:gd name="T27" fmla="*/ 0 h 14"/>
                <a:gd name="T28" fmla="*/ 0 w 17"/>
                <a:gd name="T29" fmla="*/ 0 h 14"/>
                <a:gd name="T30" fmla="*/ 0 w 17"/>
                <a:gd name="T31" fmla="*/ 2 h 14"/>
                <a:gd name="T32" fmla="*/ 0 w 17"/>
                <a:gd name="T33" fmla="*/ 5 h 14"/>
                <a:gd name="T34" fmla="*/ 0 w 17"/>
                <a:gd name="T35" fmla="*/ 7 h 14"/>
                <a:gd name="T36" fmla="*/ 2 w 17"/>
                <a:gd name="T37" fmla="*/ 7 h 14"/>
                <a:gd name="T38" fmla="*/ 2 w 17"/>
                <a:gd name="T39" fmla="*/ 10 h 14"/>
                <a:gd name="T40" fmla="*/ 5 w 17"/>
                <a:gd name="T41" fmla="*/ 10 h 14"/>
                <a:gd name="T42" fmla="*/ 5 w 17"/>
                <a:gd name="T43" fmla="*/ 14 h 14"/>
                <a:gd name="T44" fmla="*/ 7 w 17"/>
                <a:gd name="T45" fmla="*/ 14 h 14"/>
                <a:gd name="T46" fmla="*/ 7 w 17"/>
                <a:gd name="T47" fmla="*/ 15 h 14"/>
                <a:gd name="T48" fmla="*/ 10 w 17"/>
                <a:gd name="T49" fmla="*/ 15 h 14"/>
                <a:gd name="T50" fmla="*/ 14 w 17"/>
                <a:gd name="T51" fmla="*/ 15 h 14"/>
                <a:gd name="T52" fmla="*/ 15 w 17"/>
                <a:gd name="T53" fmla="*/ 15 h 14"/>
                <a:gd name="T54" fmla="*/ 15 w 17"/>
                <a:gd name="T55" fmla="*/ 19 h 14"/>
                <a:gd name="T56" fmla="*/ 15 w 17"/>
                <a:gd name="T57" fmla="*/ 22 h 14"/>
                <a:gd name="T58" fmla="*/ 15 w 17"/>
                <a:gd name="T59" fmla="*/ 24 h 14"/>
                <a:gd name="T60" fmla="*/ 19 w 17"/>
                <a:gd name="T61" fmla="*/ 24 h 14"/>
                <a:gd name="T62" fmla="*/ 20 w 17"/>
                <a:gd name="T63" fmla="*/ 24 h 14"/>
                <a:gd name="T64" fmla="*/ 24 w 17"/>
                <a:gd name="T65" fmla="*/ 24 h 14"/>
                <a:gd name="T66" fmla="*/ 24 w 17"/>
                <a:gd name="T67" fmla="*/ 22 h 14"/>
                <a:gd name="T68" fmla="*/ 24 w 17"/>
                <a:gd name="T69" fmla="*/ 19 h 14"/>
                <a:gd name="T70" fmla="*/ 26 w 17"/>
                <a:gd name="T71" fmla="*/ 19 h 14"/>
                <a:gd name="T72" fmla="*/ 26 w 17"/>
                <a:gd name="T73" fmla="*/ 15 h 14"/>
                <a:gd name="T74" fmla="*/ 29 w 17"/>
                <a:gd name="T75" fmla="*/ 15 h 14"/>
                <a:gd name="T76" fmla="*/ 29 w 17"/>
                <a:gd name="T77" fmla="*/ 14 h 14"/>
                <a:gd name="T78" fmla="*/ 26 w 17"/>
                <a:gd name="T79" fmla="*/ 14 h 14"/>
                <a:gd name="T80" fmla="*/ 24 w 17"/>
                <a:gd name="T81" fmla="*/ 14 h 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7" h="14">
                  <a:moveTo>
                    <a:pt x="14" y="8"/>
                  </a:move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2"/>
                    <a:pt x="9" y="12"/>
                    <a:pt x="9" y="13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7" y="8"/>
                    <a:pt x="17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5" name="Freeform 40"/>
            <p:cNvSpPr>
              <a:spLocks/>
            </p:cNvSpPr>
            <p:nvPr/>
          </p:nvSpPr>
          <p:spPr bwMode="auto">
            <a:xfrm>
              <a:off x="4111" y="1066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6" name="Freeform 41"/>
            <p:cNvSpPr>
              <a:spLocks/>
            </p:cNvSpPr>
            <p:nvPr/>
          </p:nvSpPr>
          <p:spPr bwMode="auto">
            <a:xfrm>
              <a:off x="4103" y="1043"/>
              <a:ext cx="3" cy="5"/>
            </a:xfrm>
            <a:custGeom>
              <a:avLst/>
              <a:gdLst>
                <a:gd name="T0" fmla="*/ 3 w 2"/>
                <a:gd name="T1" fmla="*/ 3 h 3"/>
                <a:gd name="T2" fmla="*/ 3 w 2"/>
                <a:gd name="T3" fmla="*/ 0 h 3"/>
                <a:gd name="T4" fmla="*/ 0 w 2"/>
                <a:gd name="T5" fmla="*/ 0 h 3"/>
                <a:gd name="T6" fmla="*/ 0 w 2"/>
                <a:gd name="T7" fmla="*/ 3 h 3"/>
                <a:gd name="T8" fmla="*/ 0 w 2"/>
                <a:gd name="T9" fmla="*/ 5 h 3"/>
                <a:gd name="T10" fmla="*/ 3 w 2"/>
                <a:gd name="T11" fmla="*/ 5 h 3"/>
                <a:gd name="T12" fmla="*/ 3 w 2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7" name="Freeform 42"/>
            <p:cNvSpPr>
              <a:spLocks/>
            </p:cNvSpPr>
            <p:nvPr/>
          </p:nvSpPr>
          <p:spPr bwMode="auto">
            <a:xfrm>
              <a:off x="4106" y="1048"/>
              <a:ext cx="5" cy="13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9 h 7"/>
                <a:gd name="T4" fmla="*/ 2 w 3"/>
                <a:gd name="T5" fmla="*/ 9 h 7"/>
                <a:gd name="T6" fmla="*/ 2 w 3"/>
                <a:gd name="T7" fmla="*/ 13 h 7"/>
                <a:gd name="T8" fmla="*/ 5 w 3"/>
                <a:gd name="T9" fmla="*/ 13 h 7"/>
                <a:gd name="T10" fmla="*/ 5 w 3"/>
                <a:gd name="T11" fmla="*/ 9 h 7"/>
                <a:gd name="T12" fmla="*/ 5 w 3"/>
                <a:gd name="T13" fmla="*/ 7 h 7"/>
                <a:gd name="T14" fmla="*/ 2 w 3"/>
                <a:gd name="T15" fmla="*/ 7 h 7"/>
                <a:gd name="T16" fmla="*/ 2 w 3"/>
                <a:gd name="T17" fmla="*/ 4 h 7"/>
                <a:gd name="T18" fmla="*/ 2 w 3"/>
                <a:gd name="T19" fmla="*/ 0 h 7"/>
                <a:gd name="T20" fmla="*/ 0 w 3"/>
                <a:gd name="T21" fmla="*/ 0 h 7"/>
                <a:gd name="T22" fmla="*/ 0 w 3"/>
                <a:gd name="T23" fmla="*/ 4 h 7"/>
                <a:gd name="T24" fmla="*/ 0 w 3"/>
                <a:gd name="T25" fmla="*/ 7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7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8" name="Freeform 43"/>
            <p:cNvSpPr>
              <a:spLocks/>
            </p:cNvSpPr>
            <p:nvPr/>
          </p:nvSpPr>
          <p:spPr bwMode="auto">
            <a:xfrm>
              <a:off x="3782" y="1395"/>
              <a:ext cx="2" cy="3"/>
            </a:xfrm>
            <a:custGeom>
              <a:avLst/>
              <a:gdLst>
                <a:gd name="T0" fmla="*/ 0 w 1"/>
                <a:gd name="T1" fmla="*/ 3 h 2"/>
                <a:gd name="T2" fmla="*/ 2 w 1"/>
                <a:gd name="T3" fmla="*/ 3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9" name="Freeform 44"/>
            <p:cNvSpPr>
              <a:spLocks/>
            </p:cNvSpPr>
            <p:nvPr/>
          </p:nvSpPr>
          <p:spPr bwMode="auto">
            <a:xfrm>
              <a:off x="3739" y="937"/>
              <a:ext cx="21" cy="10"/>
            </a:xfrm>
            <a:custGeom>
              <a:avLst/>
              <a:gdLst>
                <a:gd name="T0" fmla="*/ 2 w 12"/>
                <a:gd name="T1" fmla="*/ 5 h 6"/>
                <a:gd name="T2" fmla="*/ 5 w 12"/>
                <a:gd name="T3" fmla="*/ 5 h 6"/>
                <a:gd name="T4" fmla="*/ 7 w 12"/>
                <a:gd name="T5" fmla="*/ 5 h 6"/>
                <a:gd name="T6" fmla="*/ 7 w 12"/>
                <a:gd name="T7" fmla="*/ 8 h 6"/>
                <a:gd name="T8" fmla="*/ 11 w 12"/>
                <a:gd name="T9" fmla="*/ 8 h 6"/>
                <a:gd name="T10" fmla="*/ 12 w 12"/>
                <a:gd name="T11" fmla="*/ 8 h 6"/>
                <a:gd name="T12" fmla="*/ 12 w 12"/>
                <a:gd name="T13" fmla="*/ 10 h 6"/>
                <a:gd name="T14" fmla="*/ 16 w 12"/>
                <a:gd name="T15" fmla="*/ 10 h 6"/>
                <a:gd name="T16" fmla="*/ 19 w 12"/>
                <a:gd name="T17" fmla="*/ 10 h 6"/>
                <a:gd name="T18" fmla="*/ 19 w 12"/>
                <a:gd name="T19" fmla="*/ 8 h 6"/>
                <a:gd name="T20" fmla="*/ 21 w 12"/>
                <a:gd name="T21" fmla="*/ 8 h 6"/>
                <a:gd name="T22" fmla="*/ 21 w 12"/>
                <a:gd name="T23" fmla="*/ 5 h 6"/>
                <a:gd name="T24" fmla="*/ 19 w 12"/>
                <a:gd name="T25" fmla="*/ 5 h 6"/>
                <a:gd name="T26" fmla="*/ 19 w 12"/>
                <a:gd name="T27" fmla="*/ 2 h 6"/>
                <a:gd name="T28" fmla="*/ 16 w 12"/>
                <a:gd name="T29" fmla="*/ 2 h 6"/>
                <a:gd name="T30" fmla="*/ 12 w 12"/>
                <a:gd name="T31" fmla="*/ 2 h 6"/>
                <a:gd name="T32" fmla="*/ 11 w 12"/>
                <a:gd name="T33" fmla="*/ 2 h 6"/>
                <a:gd name="T34" fmla="*/ 7 w 12"/>
                <a:gd name="T35" fmla="*/ 2 h 6"/>
                <a:gd name="T36" fmla="*/ 5 w 12"/>
                <a:gd name="T37" fmla="*/ 2 h 6"/>
                <a:gd name="T38" fmla="*/ 5 w 12"/>
                <a:gd name="T39" fmla="*/ 0 h 6"/>
                <a:gd name="T40" fmla="*/ 2 w 12"/>
                <a:gd name="T41" fmla="*/ 0 h 6"/>
                <a:gd name="T42" fmla="*/ 0 w 12"/>
                <a:gd name="T43" fmla="*/ 0 h 6"/>
                <a:gd name="T44" fmla="*/ 0 w 12"/>
                <a:gd name="T45" fmla="*/ 2 h 6"/>
                <a:gd name="T46" fmla="*/ 2 w 12"/>
                <a:gd name="T47" fmla="*/ 2 h 6"/>
                <a:gd name="T48" fmla="*/ 2 w 12"/>
                <a:gd name="T49" fmla="*/ 5 h 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" h="6">
                  <a:moveTo>
                    <a:pt x="1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1" y="5"/>
                    <a:pt x="12" y="5"/>
                    <a:pt x="12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1" y="3"/>
                    <a:pt x="11" y="2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0" name="Freeform 45"/>
            <p:cNvSpPr>
              <a:spLocks/>
            </p:cNvSpPr>
            <p:nvPr/>
          </p:nvSpPr>
          <p:spPr bwMode="auto">
            <a:xfrm>
              <a:off x="3765" y="939"/>
              <a:ext cx="9" cy="12"/>
            </a:xfrm>
            <a:custGeom>
              <a:avLst/>
              <a:gdLst>
                <a:gd name="T0" fmla="*/ 4 w 5"/>
                <a:gd name="T1" fmla="*/ 9 h 7"/>
                <a:gd name="T2" fmla="*/ 7 w 5"/>
                <a:gd name="T3" fmla="*/ 9 h 7"/>
                <a:gd name="T4" fmla="*/ 9 w 5"/>
                <a:gd name="T5" fmla="*/ 9 h 7"/>
                <a:gd name="T6" fmla="*/ 9 w 5"/>
                <a:gd name="T7" fmla="*/ 7 h 7"/>
                <a:gd name="T8" fmla="*/ 9 w 5"/>
                <a:gd name="T9" fmla="*/ 3 h 7"/>
                <a:gd name="T10" fmla="*/ 9 w 5"/>
                <a:gd name="T11" fmla="*/ 0 h 7"/>
                <a:gd name="T12" fmla="*/ 7 w 5"/>
                <a:gd name="T13" fmla="*/ 0 h 7"/>
                <a:gd name="T14" fmla="*/ 7 w 5"/>
                <a:gd name="T15" fmla="*/ 3 h 7"/>
                <a:gd name="T16" fmla="*/ 7 w 5"/>
                <a:gd name="T17" fmla="*/ 7 h 7"/>
                <a:gd name="T18" fmla="*/ 4 w 5"/>
                <a:gd name="T19" fmla="*/ 7 h 7"/>
                <a:gd name="T20" fmla="*/ 0 w 5"/>
                <a:gd name="T21" fmla="*/ 7 h 7"/>
                <a:gd name="T22" fmla="*/ 0 w 5"/>
                <a:gd name="T23" fmla="*/ 9 h 7"/>
                <a:gd name="T24" fmla="*/ 0 w 5"/>
                <a:gd name="T25" fmla="*/ 12 h 7"/>
                <a:gd name="T26" fmla="*/ 4 w 5"/>
                <a:gd name="T27" fmla="*/ 12 h 7"/>
                <a:gd name="T28" fmla="*/ 4 w 5"/>
                <a:gd name="T29" fmla="*/ 9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" h="7">
                  <a:moveTo>
                    <a:pt x="2" y="5"/>
                  </a:move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1" name="Freeform 46"/>
            <p:cNvSpPr>
              <a:spLocks/>
            </p:cNvSpPr>
            <p:nvPr/>
          </p:nvSpPr>
          <p:spPr bwMode="auto">
            <a:xfrm>
              <a:off x="3828" y="860"/>
              <a:ext cx="14" cy="13"/>
            </a:xfrm>
            <a:custGeom>
              <a:avLst/>
              <a:gdLst>
                <a:gd name="T0" fmla="*/ 4 w 8"/>
                <a:gd name="T1" fmla="*/ 7 h 7"/>
                <a:gd name="T2" fmla="*/ 4 w 8"/>
                <a:gd name="T3" fmla="*/ 9 h 7"/>
                <a:gd name="T4" fmla="*/ 4 w 8"/>
                <a:gd name="T5" fmla="*/ 13 h 7"/>
                <a:gd name="T6" fmla="*/ 5 w 8"/>
                <a:gd name="T7" fmla="*/ 13 h 7"/>
                <a:gd name="T8" fmla="*/ 9 w 8"/>
                <a:gd name="T9" fmla="*/ 13 h 7"/>
                <a:gd name="T10" fmla="*/ 9 w 8"/>
                <a:gd name="T11" fmla="*/ 9 h 7"/>
                <a:gd name="T12" fmla="*/ 5 w 8"/>
                <a:gd name="T13" fmla="*/ 9 h 7"/>
                <a:gd name="T14" fmla="*/ 5 w 8"/>
                <a:gd name="T15" fmla="*/ 7 h 7"/>
                <a:gd name="T16" fmla="*/ 5 w 8"/>
                <a:gd name="T17" fmla="*/ 4 h 7"/>
                <a:gd name="T18" fmla="*/ 9 w 8"/>
                <a:gd name="T19" fmla="*/ 4 h 7"/>
                <a:gd name="T20" fmla="*/ 12 w 8"/>
                <a:gd name="T21" fmla="*/ 4 h 7"/>
                <a:gd name="T22" fmla="*/ 14 w 8"/>
                <a:gd name="T23" fmla="*/ 4 h 7"/>
                <a:gd name="T24" fmla="*/ 14 w 8"/>
                <a:gd name="T25" fmla="*/ 0 h 7"/>
                <a:gd name="T26" fmla="*/ 12 w 8"/>
                <a:gd name="T27" fmla="*/ 0 h 7"/>
                <a:gd name="T28" fmla="*/ 9 w 8"/>
                <a:gd name="T29" fmla="*/ 0 h 7"/>
                <a:gd name="T30" fmla="*/ 5 w 8"/>
                <a:gd name="T31" fmla="*/ 0 h 7"/>
                <a:gd name="T32" fmla="*/ 4 w 8"/>
                <a:gd name="T33" fmla="*/ 0 h 7"/>
                <a:gd name="T34" fmla="*/ 0 w 8"/>
                <a:gd name="T35" fmla="*/ 0 h 7"/>
                <a:gd name="T36" fmla="*/ 0 w 8"/>
                <a:gd name="T37" fmla="*/ 4 h 7"/>
                <a:gd name="T38" fmla="*/ 4 w 8"/>
                <a:gd name="T39" fmla="*/ 4 h 7"/>
                <a:gd name="T40" fmla="*/ 4 w 8"/>
                <a:gd name="T41" fmla="*/ 7 h 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" h="7">
                  <a:moveTo>
                    <a:pt x="2" y="4"/>
                  </a:moveTo>
                  <a:cubicBezTo>
                    <a:pt x="2" y="4"/>
                    <a:pt x="2" y="5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2" name="Freeform 47"/>
            <p:cNvSpPr>
              <a:spLocks/>
            </p:cNvSpPr>
            <p:nvPr/>
          </p:nvSpPr>
          <p:spPr bwMode="auto">
            <a:xfrm>
              <a:off x="4045" y="1069"/>
              <a:ext cx="9" cy="14"/>
            </a:xfrm>
            <a:custGeom>
              <a:avLst/>
              <a:gdLst>
                <a:gd name="T0" fmla="*/ 4 w 5"/>
                <a:gd name="T1" fmla="*/ 11 h 8"/>
                <a:gd name="T2" fmla="*/ 4 w 5"/>
                <a:gd name="T3" fmla="*/ 9 h 8"/>
                <a:gd name="T4" fmla="*/ 4 w 5"/>
                <a:gd name="T5" fmla="*/ 5 h 8"/>
                <a:gd name="T6" fmla="*/ 7 w 5"/>
                <a:gd name="T7" fmla="*/ 5 h 8"/>
                <a:gd name="T8" fmla="*/ 9 w 5"/>
                <a:gd name="T9" fmla="*/ 5 h 8"/>
                <a:gd name="T10" fmla="*/ 9 w 5"/>
                <a:gd name="T11" fmla="*/ 2 h 8"/>
                <a:gd name="T12" fmla="*/ 7 w 5"/>
                <a:gd name="T13" fmla="*/ 2 h 8"/>
                <a:gd name="T14" fmla="*/ 7 w 5"/>
                <a:gd name="T15" fmla="*/ 0 h 8"/>
                <a:gd name="T16" fmla="*/ 4 w 5"/>
                <a:gd name="T17" fmla="*/ 0 h 8"/>
                <a:gd name="T18" fmla="*/ 4 w 5"/>
                <a:gd name="T19" fmla="*/ 2 h 8"/>
                <a:gd name="T20" fmla="*/ 0 w 5"/>
                <a:gd name="T21" fmla="*/ 2 h 8"/>
                <a:gd name="T22" fmla="*/ 0 w 5"/>
                <a:gd name="T23" fmla="*/ 5 h 8"/>
                <a:gd name="T24" fmla="*/ 0 w 5"/>
                <a:gd name="T25" fmla="*/ 9 h 8"/>
                <a:gd name="T26" fmla="*/ 0 w 5"/>
                <a:gd name="T27" fmla="*/ 11 h 8"/>
                <a:gd name="T28" fmla="*/ 0 w 5"/>
                <a:gd name="T29" fmla="*/ 14 h 8"/>
                <a:gd name="T30" fmla="*/ 4 w 5"/>
                <a:gd name="T31" fmla="*/ 14 h 8"/>
                <a:gd name="T32" fmla="*/ 4 w 5"/>
                <a:gd name="T33" fmla="*/ 1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8">
                  <a:moveTo>
                    <a:pt x="2" y="6"/>
                  </a:move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7"/>
                    <a:pt x="2" y="7"/>
                    <a:pt x="2" y="6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3" name="Freeform 48"/>
            <p:cNvSpPr>
              <a:spLocks/>
            </p:cNvSpPr>
            <p:nvPr/>
          </p:nvSpPr>
          <p:spPr bwMode="auto">
            <a:xfrm>
              <a:off x="3751" y="909"/>
              <a:ext cx="26" cy="28"/>
            </a:xfrm>
            <a:custGeom>
              <a:avLst/>
              <a:gdLst>
                <a:gd name="T0" fmla="*/ 0 w 15"/>
                <a:gd name="T1" fmla="*/ 11 h 16"/>
                <a:gd name="T2" fmla="*/ 0 w 15"/>
                <a:gd name="T3" fmla="*/ 14 h 16"/>
                <a:gd name="T4" fmla="*/ 3 w 15"/>
                <a:gd name="T5" fmla="*/ 14 h 16"/>
                <a:gd name="T6" fmla="*/ 3 w 15"/>
                <a:gd name="T7" fmla="*/ 18 h 16"/>
                <a:gd name="T8" fmla="*/ 7 w 15"/>
                <a:gd name="T9" fmla="*/ 18 h 16"/>
                <a:gd name="T10" fmla="*/ 7 w 15"/>
                <a:gd name="T11" fmla="*/ 19 h 16"/>
                <a:gd name="T12" fmla="*/ 7 w 15"/>
                <a:gd name="T13" fmla="*/ 23 h 16"/>
                <a:gd name="T14" fmla="*/ 7 w 15"/>
                <a:gd name="T15" fmla="*/ 25 h 16"/>
                <a:gd name="T16" fmla="*/ 3 w 15"/>
                <a:gd name="T17" fmla="*/ 25 h 16"/>
                <a:gd name="T18" fmla="*/ 0 w 15"/>
                <a:gd name="T19" fmla="*/ 25 h 16"/>
                <a:gd name="T20" fmla="*/ 0 w 15"/>
                <a:gd name="T21" fmla="*/ 28 h 16"/>
                <a:gd name="T22" fmla="*/ 3 w 15"/>
                <a:gd name="T23" fmla="*/ 28 h 16"/>
                <a:gd name="T24" fmla="*/ 7 w 15"/>
                <a:gd name="T25" fmla="*/ 28 h 16"/>
                <a:gd name="T26" fmla="*/ 9 w 15"/>
                <a:gd name="T27" fmla="*/ 28 h 16"/>
                <a:gd name="T28" fmla="*/ 12 w 15"/>
                <a:gd name="T29" fmla="*/ 28 h 16"/>
                <a:gd name="T30" fmla="*/ 12 w 15"/>
                <a:gd name="T31" fmla="*/ 25 h 16"/>
                <a:gd name="T32" fmla="*/ 14 w 15"/>
                <a:gd name="T33" fmla="*/ 25 h 16"/>
                <a:gd name="T34" fmla="*/ 17 w 15"/>
                <a:gd name="T35" fmla="*/ 25 h 16"/>
                <a:gd name="T36" fmla="*/ 17 w 15"/>
                <a:gd name="T37" fmla="*/ 28 h 16"/>
                <a:gd name="T38" fmla="*/ 21 w 15"/>
                <a:gd name="T39" fmla="*/ 28 h 16"/>
                <a:gd name="T40" fmla="*/ 21 w 15"/>
                <a:gd name="T41" fmla="*/ 25 h 16"/>
                <a:gd name="T42" fmla="*/ 21 w 15"/>
                <a:gd name="T43" fmla="*/ 23 h 16"/>
                <a:gd name="T44" fmla="*/ 21 w 15"/>
                <a:gd name="T45" fmla="*/ 19 h 16"/>
                <a:gd name="T46" fmla="*/ 21 w 15"/>
                <a:gd name="T47" fmla="*/ 18 h 16"/>
                <a:gd name="T48" fmla="*/ 23 w 15"/>
                <a:gd name="T49" fmla="*/ 18 h 16"/>
                <a:gd name="T50" fmla="*/ 23 w 15"/>
                <a:gd name="T51" fmla="*/ 14 h 16"/>
                <a:gd name="T52" fmla="*/ 26 w 15"/>
                <a:gd name="T53" fmla="*/ 14 h 16"/>
                <a:gd name="T54" fmla="*/ 26 w 15"/>
                <a:gd name="T55" fmla="*/ 11 h 16"/>
                <a:gd name="T56" fmla="*/ 23 w 15"/>
                <a:gd name="T57" fmla="*/ 11 h 16"/>
                <a:gd name="T58" fmla="*/ 21 w 15"/>
                <a:gd name="T59" fmla="*/ 11 h 16"/>
                <a:gd name="T60" fmla="*/ 21 w 15"/>
                <a:gd name="T61" fmla="*/ 14 h 16"/>
                <a:gd name="T62" fmla="*/ 17 w 15"/>
                <a:gd name="T63" fmla="*/ 14 h 16"/>
                <a:gd name="T64" fmla="*/ 14 w 15"/>
                <a:gd name="T65" fmla="*/ 14 h 16"/>
                <a:gd name="T66" fmla="*/ 14 w 15"/>
                <a:gd name="T67" fmla="*/ 11 h 16"/>
                <a:gd name="T68" fmla="*/ 14 w 15"/>
                <a:gd name="T69" fmla="*/ 9 h 16"/>
                <a:gd name="T70" fmla="*/ 14 w 15"/>
                <a:gd name="T71" fmla="*/ 5 h 16"/>
                <a:gd name="T72" fmla="*/ 12 w 15"/>
                <a:gd name="T73" fmla="*/ 5 h 16"/>
                <a:gd name="T74" fmla="*/ 12 w 15"/>
                <a:gd name="T75" fmla="*/ 2 h 16"/>
                <a:gd name="T76" fmla="*/ 10 w 15"/>
                <a:gd name="T77" fmla="*/ 2 h 16"/>
                <a:gd name="T78" fmla="*/ 10 w 15"/>
                <a:gd name="T79" fmla="*/ 2 h 16"/>
                <a:gd name="T80" fmla="*/ 9 w 15"/>
                <a:gd name="T81" fmla="*/ 2 h 16"/>
                <a:gd name="T82" fmla="*/ 9 w 15"/>
                <a:gd name="T83" fmla="*/ 0 h 16"/>
                <a:gd name="T84" fmla="*/ 9 w 15"/>
                <a:gd name="T85" fmla="*/ 0 h 16"/>
                <a:gd name="T86" fmla="*/ 0 w 15"/>
                <a:gd name="T87" fmla="*/ 9 h 16"/>
                <a:gd name="T88" fmla="*/ 0 w 15"/>
                <a:gd name="T89" fmla="*/ 9 h 16"/>
                <a:gd name="T90" fmla="*/ 0 w 15"/>
                <a:gd name="T91" fmla="*/ 11 h 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" h="16">
                  <a:moveTo>
                    <a:pt x="0" y="6"/>
                  </a:move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4" y="12"/>
                    <a:pt x="4" y="12"/>
                    <a:pt x="4" y="13"/>
                  </a:cubicBezTo>
                  <a:cubicBezTo>
                    <a:pt x="4" y="13"/>
                    <a:pt x="4" y="14"/>
                    <a:pt x="4" y="14"/>
                  </a:cubicBezTo>
                  <a:cubicBezTo>
                    <a:pt x="3" y="14"/>
                    <a:pt x="3" y="14"/>
                    <a:pt x="2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7" y="15"/>
                    <a:pt x="7" y="15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0" y="15"/>
                    <a:pt x="10" y="15"/>
                    <a:pt x="10" y="16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2"/>
                    <a:pt x="12" y="12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3" y="10"/>
                    <a:pt x="13" y="10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4" name="Freeform 49"/>
            <p:cNvSpPr>
              <a:spLocks/>
            </p:cNvSpPr>
            <p:nvPr/>
          </p:nvSpPr>
          <p:spPr bwMode="auto">
            <a:xfrm>
              <a:off x="3737" y="934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5" name="Freeform 50"/>
            <p:cNvSpPr>
              <a:spLocks/>
            </p:cNvSpPr>
            <p:nvPr/>
          </p:nvSpPr>
          <p:spPr bwMode="auto">
            <a:xfrm>
              <a:off x="3842" y="864"/>
              <a:ext cx="5" cy="5"/>
            </a:xfrm>
            <a:custGeom>
              <a:avLst/>
              <a:gdLst>
                <a:gd name="T0" fmla="*/ 0 w 3"/>
                <a:gd name="T1" fmla="*/ 5 h 3"/>
                <a:gd name="T2" fmla="*/ 3 w 3"/>
                <a:gd name="T3" fmla="*/ 5 h 3"/>
                <a:gd name="T4" fmla="*/ 5 w 3"/>
                <a:gd name="T5" fmla="*/ 5 h 3"/>
                <a:gd name="T6" fmla="*/ 5 w 3"/>
                <a:gd name="T7" fmla="*/ 3 h 3"/>
                <a:gd name="T8" fmla="*/ 3 w 3"/>
                <a:gd name="T9" fmla="*/ 3 h 3"/>
                <a:gd name="T10" fmla="*/ 3 w 3"/>
                <a:gd name="T11" fmla="*/ 0 h 3"/>
                <a:gd name="T12" fmla="*/ 0 w 3"/>
                <a:gd name="T13" fmla="*/ 0 h 3"/>
                <a:gd name="T14" fmla="*/ 0 w 3"/>
                <a:gd name="T15" fmla="*/ 3 h 3"/>
                <a:gd name="T16" fmla="*/ 0 w 3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6" name="Freeform 51"/>
            <p:cNvSpPr>
              <a:spLocks/>
            </p:cNvSpPr>
            <p:nvPr/>
          </p:nvSpPr>
          <p:spPr bwMode="auto">
            <a:xfrm>
              <a:off x="4280" y="960"/>
              <a:ext cx="4" cy="1"/>
            </a:xfrm>
            <a:custGeom>
              <a:avLst/>
              <a:gdLst>
                <a:gd name="T0" fmla="*/ 4 w 2"/>
                <a:gd name="T1" fmla="*/ 1 h 1"/>
                <a:gd name="T2" fmla="*/ 4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4 w 2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7" name="Freeform 52"/>
            <p:cNvSpPr>
              <a:spLocks noEditPoints="1"/>
            </p:cNvSpPr>
            <p:nvPr/>
          </p:nvSpPr>
          <p:spPr bwMode="auto">
            <a:xfrm>
              <a:off x="3648" y="1243"/>
              <a:ext cx="136" cy="260"/>
            </a:xfrm>
            <a:custGeom>
              <a:avLst/>
              <a:gdLst>
                <a:gd name="T0" fmla="*/ 136 w 78"/>
                <a:gd name="T1" fmla="*/ 253 h 149"/>
                <a:gd name="T2" fmla="*/ 136 w 78"/>
                <a:gd name="T3" fmla="*/ 244 h 149"/>
                <a:gd name="T4" fmla="*/ 134 w 78"/>
                <a:gd name="T5" fmla="*/ 239 h 149"/>
                <a:gd name="T6" fmla="*/ 134 w 78"/>
                <a:gd name="T7" fmla="*/ 230 h 149"/>
                <a:gd name="T8" fmla="*/ 134 w 78"/>
                <a:gd name="T9" fmla="*/ 222 h 149"/>
                <a:gd name="T10" fmla="*/ 134 w 78"/>
                <a:gd name="T11" fmla="*/ 213 h 149"/>
                <a:gd name="T12" fmla="*/ 134 w 78"/>
                <a:gd name="T13" fmla="*/ 211 h 149"/>
                <a:gd name="T14" fmla="*/ 134 w 78"/>
                <a:gd name="T15" fmla="*/ 202 h 149"/>
                <a:gd name="T16" fmla="*/ 131 w 78"/>
                <a:gd name="T17" fmla="*/ 197 h 149"/>
                <a:gd name="T18" fmla="*/ 134 w 78"/>
                <a:gd name="T19" fmla="*/ 190 h 149"/>
                <a:gd name="T20" fmla="*/ 131 w 78"/>
                <a:gd name="T21" fmla="*/ 185 h 149"/>
                <a:gd name="T22" fmla="*/ 131 w 78"/>
                <a:gd name="T23" fmla="*/ 176 h 149"/>
                <a:gd name="T24" fmla="*/ 126 w 78"/>
                <a:gd name="T25" fmla="*/ 174 h 149"/>
                <a:gd name="T26" fmla="*/ 124 w 78"/>
                <a:gd name="T27" fmla="*/ 168 h 149"/>
                <a:gd name="T28" fmla="*/ 117 w 78"/>
                <a:gd name="T29" fmla="*/ 166 h 149"/>
                <a:gd name="T30" fmla="*/ 110 w 78"/>
                <a:gd name="T31" fmla="*/ 166 h 149"/>
                <a:gd name="T32" fmla="*/ 106 w 78"/>
                <a:gd name="T33" fmla="*/ 161 h 149"/>
                <a:gd name="T34" fmla="*/ 103 w 78"/>
                <a:gd name="T35" fmla="*/ 155 h 149"/>
                <a:gd name="T36" fmla="*/ 101 w 78"/>
                <a:gd name="T37" fmla="*/ 148 h 149"/>
                <a:gd name="T38" fmla="*/ 98 w 78"/>
                <a:gd name="T39" fmla="*/ 143 h 149"/>
                <a:gd name="T40" fmla="*/ 96 w 78"/>
                <a:gd name="T41" fmla="*/ 138 h 149"/>
                <a:gd name="T42" fmla="*/ 92 w 78"/>
                <a:gd name="T43" fmla="*/ 133 h 149"/>
                <a:gd name="T44" fmla="*/ 91 w 78"/>
                <a:gd name="T45" fmla="*/ 126 h 149"/>
                <a:gd name="T46" fmla="*/ 87 w 78"/>
                <a:gd name="T47" fmla="*/ 120 h 149"/>
                <a:gd name="T48" fmla="*/ 82 w 78"/>
                <a:gd name="T49" fmla="*/ 117 h 149"/>
                <a:gd name="T50" fmla="*/ 78 w 78"/>
                <a:gd name="T51" fmla="*/ 112 h 149"/>
                <a:gd name="T52" fmla="*/ 82 w 78"/>
                <a:gd name="T53" fmla="*/ 106 h 149"/>
                <a:gd name="T54" fmla="*/ 82 w 78"/>
                <a:gd name="T55" fmla="*/ 98 h 149"/>
                <a:gd name="T56" fmla="*/ 82 w 78"/>
                <a:gd name="T57" fmla="*/ 89 h 149"/>
                <a:gd name="T58" fmla="*/ 85 w 78"/>
                <a:gd name="T59" fmla="*/ 84 h 149"/>
                <a:gd name="T60" fmla="*/ 91 w 78"/>
                <a:gd name="T61" fmla="*/ 80 h 149"/>
                <a:gd name="T62" fmla="*/ 92 w 78"/>
                <a:gd name="T63" fmla="*/ 75 h 149"/>
                <a:gd name="T64" fmla="*/ 96 w 78"/>
                <a:gd name="T65" fmla="*/ 70 h 149"/>
                <a:gd name="T66" fmla="*/ 96 w 78"/>
                <a:gd name="T67" fmla="*/ 61 h 149"/>
                <a:gd name="T68" fmla="*/ 96 w 78"/>
                <a:gd name="T69" fmla="*/ 52 h 149"/>
                <a:gd name="T70" fmla="*/ 92 w 78"/>
                <a:gd name="T71" fmla="*/ 47 h 149"/>
                <a:gd name="T72" fmla="*/ 87 w 78"/>
                <a:gd name="T73" fmla="*/ 51 h 149"/>
                <a:gd name="T74" fmla="*/ 85 w 78"/>
                <a:gd name="T75" fmla="*/ 56 h 149"/>
                <a:gd name="T76" fmla="*/ 78 w 78"/>
                <a:gd name="T77" fmla="*/ 52 h 149"/>
                <a:gd name="T78" fmla="*/ 73 w 78"/>
                <a:gd name="T79" fmla="*/ 51 h 149"/>
                <a:gd name="T80" fmla="*/ 68 w 78"/>
                <a:gd name="T81" fmla="*/ 47 h 149"/>
                <a:gd name="T82" fmla="*/ 66 w 78"/>
                <a:gd name="T83" fmla="*/ 42 h 149"/>
                <a:gd name="T84" fmla="*/ 63 w 78"/>
                <a:gd name="T85" fmla="*/ 37 h 149"/>
                <a:gd name="T86" fmla="*/ 59 w 78"/>
                <a:gd name="T87" fmla="*/ 30 h 149"/>
                <a:gd name="T88" fmla="*/ 54 w 78"/>
                <a:gd name="T89" fmla="*/ 28 h 149"/>
                <a:gd name="T90" fmla="*/ 49 w 78"/>
                <a:gd name="T91" fmla="*/ 24 h 149"/>
                <a:gd name="T92" fmla="*/ 44 w 78"/>
                <a:gd name="T93" fmla="*/ 23 h 149"/>
                <a:gd name="T94" fmla="*/ 38 w 78"/>
                <a:gd name="T95" fmla="*/ 19 h 149"/>
                <a:gd name="T96" fmla="*/ 35 w 78"/>
                <a:gd name="T97" fmla="*/ 14 h 149"/>
                <a:gd name="T98" fmla="*/ 30 w 78"/>
                <a:gd name="T99" fmla="*/ 10 h 149"/>
                <a:gd name="T100" fmla="*/ 28 w 78"/>
                <a:gd name="T101" fmla="*/ 10 h 149"/>
                <a:gd name="T102" fmla="*/ 19 w 78"/>
                <a:gd name="T103" fmla="*/ 10 h 149"/>
                <a:gd name="T104" fmla="*/ 14 w 78"/>
                <a:gd name="T105" fmla="*/ 9 h 149"/>
                <a:gd name="T106" fmla="*/ 9 w 78"/>
                <a:gd name="T107" fmla="*/ 5 h 149"/>
                <a:gd name="T108" fmla="*/ 3 w 78"/>
                <a:gd name="T109" fmla="*/ 2 h 149"/>
                <a:gd name="T110" fmla="*/ 0 w 78"/>
                <a:gd name="T111" fmla="*/ 0 h 149"/>
                <a:gd name="T112" fmla="*/ 136 w 78"/>
                <a:gd name="T113" fmla="*/ 258 h 149"/>
                <a:gd name="T114" fmla="*/ 38 w 78"/>
                <a:gd name="T115" fmla="*/ 96 h 149"/>
                <a:gd name="T116" fmla="*/ 35 w 78"/>
                <a:gd name="T117" fmla="*/ 89 h 149"/>
                <a:gd name="T118" fmla="*/ 42 w 78"/>
                <a:gd name="T119" fmla="*/ 92 h 14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8" h="149">
                  <a:moveTo>
                    <a:pt x="78" y="148"/>
                  </a:moveTo>
                  <a:cubicBezTo>
                    <a:pt x="78" y="148"/>
                    <a:pt x="78" y="147"/>
                    <a:pt x="78" y="147"/>
                  </a:cubicBezTo>
                  <a:cubicBezTo>
                    <a:pt x="78" y="146"/>
                    <a:pt x="78" y="145"/>
                    <a:pt x="78" y="145"/>
                  </a:cubicBezTo>
                  <a:cubicBezTo>
                    <a:pt x="78" y="144"/>
                    <a:pt x="78" y="144"/>
                    <a:pt x="78" y="143"/>
                  </a:cubicBezTo>
                  <a:cubicBezTo>
                    <a:pt x="78" y="143"/>
                    <a:pt x="78" y="142"/>
                    <a:pt x="78" y="142"/>
                  </a:cubicBezTo>
                  <a:cubicBezTo>
                    <a:pt x="78" y="141"/>
                    <a:pt x="78" y="141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8"/>
                    <a:pt x="77" y="138"/>
                    <a:pt x="77" y="138"/>
                  </a:cubicBezTo>
                  <a:cubicBezTo>
                    <a:pt x="77" y="138"/>
                    <a:pt x="77" y="137"/>
                    <a:pt x="77" y="137"/>
                  </a:cubicBezTo>
                  <a:cubicBezTo>
                    <a:pt x="77" y="136"/>
                    <a:pt x="77" y="136"/>
                    <a:pt x="77" y="135"/>
                  </a:cubicBezTo>
                  <a:cubicBezTo>
                    <a:pt x="77" y="135"/>
                    <a:pt x="77" y="134"/>
                    <a:pt x="77" y="134"/>
                  </a:cubicBezTo>
                  <a:cubicBezTo>
                    <a:pt x="77" y="133"/>
                    <a:pt x="77" y="133"/>
                    <a:pt x="77" y="132"/>
                  </a:cubicBezTo>
                  <a:cubicBezTo>
                    <a:pt x="77" y="131"/>
                    <a:pt x="77" y="131"/>
                    <a:pt x="77" y="130"/>
                  </a:cubicBezTo>
                  <a:cubicBezTo>
                    <a:pt x="77" y="130"/>
                    <a:pt x="77" y="129"/>
                    <a:pt x="77" y="129"/>
                  </a:cubicBezTo>
                  <a:cubicBezTo>
                    <a:pt x="77" y="128"/>
                    <a:pt x="77" y="128"/>
                    <a:pt x="77" y="127"/>
                  </a:cubicBezTo>
                  <a:cubicBezTo>
                    <a:pt x="77" y="127"/>
                    <a:pt x="77" y="126"/>
                    <a:pt x="77" y="125"/>
                  </a:cubicBezTo>
                  <a:cubicBezTo>
                    <a:pt x="77" y="125"/>
                    <a:pt x="77" y="124"/>
                    <a:pt x="77" y="124"/>
                  </a:cubicBezTo>
                  <a:cubicBezTo>
                    <a:pt x="77" y="123"/>
                    <a:pt x="77" y="123"/>
                    <a:pt x="77" y="122"/>
                  </a:cubicBezTo>
                  <a:cubicBezTo>
                    <a:pt x="76" y="122"/>
                    <a:pt x="76" y="122"/>
                    <a:pt x="75" y="122"/>
                  </a:cubicBezTo>
                  <a:cubicBezTo>
                    <a:pt x="75" y="122"/>
                    <a:pt x="75" y="121"/>
                    <a:pt x="75" y="121"/>
                  </a:cubicBezTo>
                  <a:cubicBezTo>
                    <a:pt x="76" y="121"/>
                    <a:pt x="76" y="121"/>
                    <a:pt x="77" y="121"/>
                  </a:cubicBezTo>
                  <a:cubicBezTo>
                    <a:pt x="77" y="120"/>
                    <a:pt x="77" y="120"/>
                    <a:pt x="77" y="119"/>
                  </a:cubicBezTo>
                  <a:cubicBezTo>
                    <a:pt x="77" y="119"/>
                    <a:pt x="77" y="118"/>
                    <a:pt x="77" y="118"/>
                  </a:cubicBezTo>
                  <a:cubicBezTo>
                    <a:pt x="77" y="117"/>
                    <a:pt x="77" y="116"/>
                    <a:pt x="77" y="116"/>
                  </a:cubicBezTo>
                  <a:cubicBezTo>
                    <a:pt x="76" y="116"/>
                    <a:pt x="76" y="116"/>
                    <a:pt x="75" y="116"/>
                  </a:cubicBezTo>
                  <a:cubicBezTo>
                    <a:pt x="75" y="115"/>
                    <a:pt x="75" y="115"/>
                    <a:pt x="75" y="114"/>
                  </a:cubicBezTo>
                  <a:cubicBezTo>
                    <a:pt x="75" y="114"/>
                    <a:pt x="75" y="113"/>
                    <a:pt x="75" y="113"/>
                  </a:cubicBezTo>
                  <a:cubicBezTo>
                    <a:pt x="76" y="113"/>
                    <a:pt x="76" y="113"/>
                    <a:pt x="77" y="113"/>
                  </a:cubicBezTo>
                  <a:cubicBezTo>
                    <a:pt x="77" y="112"/>
                    <a:pt x="77" y="112"/>
                    <a:pt x="77" y="111"/>
                  </a:cubicBezTo>
                  <a:cubicBezTo>
                    <a:pt x="77" y="110"/>
                    <a:pt x="77" y="110"/>
                    <a:pt x="77" y="109"/>
                  </a:cubicBezTo>
                  <a:cubicBezTo>
                    <a:pt x="76" y="109"/>
                    <a:pt x="76" y="109"/>
                    <a:pt x="75" y="109"/>
                  </a:cubicBezTo>
                  <a:cubicBezTo>
                    <a:pt x="75" y="109"/>
                    <a:pt x="75" y="108"/>
                    <a:pt x="75" y="108"/>
                  </a:cubicBezTo>
                  <a:cubicBezTo>
                    <a:pt x="75" y="107"/>
                    <a:pt x="75" y="107"/>
                    <a:pt x="75" y="106"/>
                  </a:cubicBezTo>
                  <a:cubicBezTo>
                    <a:pt x="75" y="106"/>
                    <a:pt x="75" y="105"/>
                    <a:pt x="75" y="105"/>
                  </a:cubicBezTo>
                  <a:cubicBezTo>
                    <a:pt x="75" y="104"/>
                    <a:pt x="75" y="104"/>
                    <a:pt x="75" y="103"/>
                  </a:cubicBezTo>
                  <a:cubicBezTo>
                    <a:pt x="75" y="102"/>
                    <a:pt x="75" y="102"/>
                    <a:pt x="75" y="101"/>
                  </a:cubicBezTo>
                  <a:cubicBezTo>
                    <a:pt x="75" y="101"/>
                    <a:pt x="74" y="101"/>
                    <a:pt x="74" y="101"/>
                  </a:cubicBezTo>
                  <a:cubicBezTo>
                    <a:pt x="74" y="101"/>
                    <a:pt x="74" y="100"/>
                    <a:pt x="74" y="100"/>
                  </a:cubicBezTo>
                  <a:cubicBezTo>
                    <a:pt x="73" y="100"/>
                    <a:pt x="73" y="100"/>
                    <a:pt x="72" y="100"/>
                  </a:cubicBezTo>
                  <a:cubicBezTo>
                    <a:pt x="72" y="99"/>
                    <a:pt x="72" y="99"/>
                    <a:pt x="72" y="98"/>
                  </a:cubicBezTo>
                  <a:cubicBezTo>
                    <a:pt x="72" y="98"/>
                    <a:pt x="71" y="98"/>
                    <a:pt x="71" y="98"/>
                  </a:cubicBezTo>
                  <a:cubicBezTo>
                    <a:pt x="71" y="98"/>
                    <a:pt x="71" y="97"/>
                    <a:pt x="71" y="96"/>
                  </a:cubicBezTo>
                  <a:cubicBezTo>
                    <a:pt x="70" y="96"/>
                    <a:pt x="69" y="96"/>
                    <a:pt x="69" y="96"/>
                  </a:cubicBezTo>
                  <a:cubicBezTo>
                    <a:pt x="68" y="96"/>
                    <a:pt x="68" y="96"/>
                    <a:pt x="67" y="96"/>
                  </a:cubicBezTo>
                  <a:cubicBezTo>
                    <a:pt x="67" y="96"/>
                    <a:pt x="67" y="95"/>
                    <a:pt x="67" y="95"/>
                  </a:cubicBezTo>
                  <a:cubicBezTo>
                    <a:pt x="67" y="95"/>
                    <a:pt x="66" y="95"/>
                    <a:pt x="66" y="95"/>
                  </a:cubicBezTo>
                  <a:cubicBezTo>
                    <a:pt x="65" y="95"/>
                    <a:pt x="65" y="95"/>
                    <a:pt x="64" y="95"/>
                  </a:cubicBezTo>
                  <a:cubicBezTo>
                    <a:pt x="64" y="95"/>
                    <a:pt x="63" y="95"/>
                    <a:pt x="63" y="95"/>
                  </a:cubicBezTo>
                  <a:cubicBezTo>
                    <a:pt x="63" y="94"/>
                    <a:pt x="63" y="94"/>
                    <a:pt x="63" y="93"/>
                  </a:cubicBezTo>
                  <a:cubicBezTo>
                    <a:pt x="62" y="93"/>
                    <a:pt x="62" y="93"/>
                    <a:pt x="61" y="93"/>
                  </a:cubicBezTo>
                  <a:cubicBezTo>
                    <a:pt x="61" y="93"/>
                    <a:pt x="61" y="92"/>
                    <a:pt x="61" y="92"/>
                  </a:cubicBezTo>
                  <a:cubicBezTo>
                    <a:pt x="61" y="91"/>
                    <a:pt x="61" y="91"/>
                    <a:pt x="61" y="90"/>
                  </a:cubicBezTo>
                  <a:cubicBezTo>
                    <a:pt x="61" y="90"/>
                    <a:pt x="60" y="90"/>
                    <a:pt x="59" y="90"/>
                  </a:cubicBezTo>
                  <a:cubicBezTo>
                    <a:pt x="59" y="90"/>
                    <a:pt x="59" y="89"/>
                    <a:pt x="59" y="89"/>
                  </a:cubicBezTo>
                  <a:cubicBezTo>
                    <a:pt x="59" y="89"/>
                    <a:pt x="58" y="89"/>
                    <a:pt x="58" y="89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5"/>
                  </a:cubicBezTo>
                  <a:cubicBezTo>
                    <a:pt x="58" y="85"/>
                    <a:pt x="58" y="84"/>
                    <a:pt x="58" y="84"/>
                  </a:cubicBezTo>
                  <a:cubicBezTo>
                    <a:pt x="57" y="84"/>
                    <a:pt x="57" y="84"/>
                    <a:pt x="56" y="84"/>
                  </a:cubicBezTo>
                  <a:cubicBezTo>
                    <a:pt x="56" y="83"/>
                    <a:pt x="56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5" y="81"/>
                    <a:pt x="55" y="81"/>
                    <a:pt x="55" y="80"/>
                  </a:cubicBezTo>
                  <a:cubicBezTo>
                    <a:pt x="55" y="80"/>
                    <a:pt x="55" y="79"/>
                    <a:pt x="55" y="79"/>
                  </a:cubicBezTo>
                  <a:cubicBezTo>
                    <a:pt x="54" y="79"/>
                    <a:pt x="54" y="79"/>
                    <a:pt x="53" y="79"/>
                  </a:cubicBezTo>
                  <a:cubicBezTo>
                    <a:pt x="53" y="78"/>
                    <a:pt x="53" y="78"/>
                    <a:pt x="53" y="77"/>
                  </a:cubicBezTo>
                  <a:cubicBezTo>
                    <a:pt x="53" y="77"/>
                    <a:pt x="53" y="76"/>
                    <a:pt x="53" y="76"/>
                  </a:cubicBezTo>
                  <a:cubicBezTo>
                    <a:pt x="53" y="76"/>
                    <a:pt x="52" y="76"/>
                    <a:pt x="52" y="76"/>
                  </a:cubicBezTo>
                  <a:cubicBezTo>
                    <a:pt x="52" y="75"/>
                    <a:pt x="52" y="75"/>
                    <a:pt x="52" y="74"/>
                  </a:cubicBezTo>
                  <a:cubicBezTo>
                    <a:pt x="52" y="73"/>
                    <a:pt x="52" y="73"/>
                    <a:pt x="52" y="72"/>
                  </a:cubicBezTo>
                  <a:cubicBezTo>
                    <a:pt x="51" y="72"/>
                    <a:pt x="51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0"/>
                    <a:pt x="50" y="70"/>
                    <a:pt x="50" y="69"/>
                  </a:cubicBezTo>
                  <a:cubicBezTo>
                    <a:pt x="50" y="69"/>
                    <a:pt x="49" y="69"/>
                    <a:pt x="49" y="69"/>
                  </a:cubicBezTo>
                  <a:cubicBezTo>
                    <a:pt x="48" y="69"/>
                    <a:pt x="48" y="69"/>
                    <a:pt x="47" y="69"/>
                  </a:cubicBezTo>
                  <a:cubicBezTo>
                    <a:pt x="47" y="69"/>
                    <a:pt x="47" y="68"/>
                    <a:pt x="47" y="67"/>
                  </a:cubicBezTo>
                  <a:cubicBezTo>
                    <a:pt x="47" y="67"/>
                    <a:pt x="47" y="66"/>
                    <a:pt x="47" y="66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5"/>
                    <a:pt x="45" y="65"/>
                    <a:pt x="45" y="64"/>
                  </a:cubicBezTo>
                  <a:cubicBezTo>
                    <a:pt x="45" y="64"/>
                    <a:pt x="45" y="63"/>
                    <a:pt x="45" y="63"/>
                  </a:cubicBezTo>
                  <a:cubicBezTo>
                    <a:pt x="45" y="62"/>
                    <a:pt x="45" y="62"/>
                    <a:pt x="45" y="61"/>
                  </a:cubicBezTo>
                  <a:cubicBezTo>
                    <a:pt x="46" y="61"/>
                    <a:pt x="46" y="61"/>
                    <a:pt x="47" y="61"/>
                  </a:cubicBezTo>
                  <a:cubicBezTo>
                    <a:pt x="47" y="60"/>
                    <a:pt x="47" y="60"/>
                    <a:pt x="47" y="59"/>
                  </a:cubicBezTo>
                  <a:cubicBezTo>
                    <a:pt x="47" y="59"/>
                    <a:pt x="47" y="58"/>
                    <a:pt x="47" y="58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56"/>
                    <a:pt x="47" y="55"/>
                    <a:pt x="47" y="55"/>
                  </a:cubicBezTo>
                  <a:cubicBezTo>
                    <a:pt x="47" y="54"/>
                    <a:pt x="47" y="53"/>
                    <a:pt x="47" y="53"/>
                  </a:cubicBezTo>
                  <a:cubicBezTo>
                    <a:pt x="47" y="52"/>
                    <a:pt x="47" y="52"/>
                    <a:pt x="47" y="51"/>
                  </a:cubicBezTo>
                  <a:cubicBezTo>
                    <a:pt x="47" y="51"/>
                    <a:pt x="47" y="50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49" y="49"/>
                    <a:pt x="49" y="49"/>
                    <a:pt x="49" y="48"/>
                  </a:cubicBezTo>
                  <a:cubicBezTo>
                    <a:pt x="49" y="48"/>
                    <a:pt x="50" y="48"/>
                    <a:pt x="50" y="48"/>
                  </a:cubicBezTo>
                  <a:cubicBezTo>
                    <a:pt x="50" y="48"/>
                    <a:pt x="50" y="47"/>
                    <a:pt x="50" y="46"/>
                  </a:cubicBezTo>
                  <a:cubicBezTo>
                    <a:pt x="51" y="46"/>
                    <a:pt x="51" y="46"/>
                    <a:pt x="52" y="46"/>
                  </a:cubicBezTo>
                  <a:cubicBezTo>
                    <a:pt x="52" y="46"/>
                    <a:pt x="52" y="45"/>
                    <a:pt x="52" y="45"/>
                  </a:cubicBezTo>
                  <a:cubicBezTo>
                    <a:pt x="52" y="45"/>
                    <a:pt x="53" y="45"/>
                    <a:pt x="53" y="45"/>
                  </a:cubicBezTo>
                  <a:cubicBezTo>
                    <a:pt x="53" y="44"/>
                    <a:pt x="53" y="44"/>
                    <a:pt x="53" y="43"/>
                  </a:cubicBezTo>
                  <a:cubicBezTo>
                    <a:pt x="54" y="43"/>
                    <a:pt x="54" y="43"/>
                    <a:pt x="55" y="43"/>
                  </a:cubicBezTo>
                  <a:cubicBezTo>
                    <a:pt x="55" y="43"/>
                    <a:pt x="55" y="42"/>
                    <a:pt x="55" y="42"/>
                  </a:cubicBezTo>
                  <a:cubicBezTo>
                    <a:pt x="55" y="41"/>
                    <a:pt x="55" y="41"/>
                    <a:pt x="55" y="40"/>
                  </a:cubicBezTo>
                  <a:cubicBezTo>
                    <a:pt x="55" y="40"/>
                    <a:pt x="55" y="39"/>
                    <a:pt x="55" y="38"/>
                  </a:cubicBezTo>
                  <a:cubicBezTo>
                    <a:pt x="55" y="38"/>
                    <a:pt x="55" y="37"/>
                    <a:pt x="55" y="37"/>
                  </a:cubicBezTo>
                  <a:cubicBezTo>
                    <a:pt x="55" y="36"/>
                    <a:pt x="55" y="36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3"/>
                    <a:pt x="55" y="32"/>
                    <a:pt x="55" y="32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3" y="28"/>
                    <a:pt x="53" y="28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1" y="27"/>
                    <a:pt x="51" y="27"/>
                    <a:pt x="50" y="27"/>
                  </a:cubicBezTo>
                  <a:cubicBezTo>
                    <a:pt x="50" y="28"/>
                    <a:pt x="50" y="28"/>
                    <a:pt x="50" y="29"/>
                  </a:cubicBezTo>
                  <a:cubicBezTo>
                    <a:pt x="50" y="29"/>
                    <a:pt x="50" y="30"/>
                    <a:pt x="50" y="30"/>
                  </a:cubicBezTo>
                  <a:cubicBezTo>
                    <a:pt x="50" y="30"/>
                    <a:pt x="49" y="30"/>
                    <a:pt x="49" y="30"/>
                  </a:cubicBezTo>
                  <a:cubicBezTo>
                    <a:pt x="49" y="31"/>
                    <a:pt x="49" y="31"/>
                    <a:pt x="49" y="32"/>
                  </a:cubicBezTo>
                  <a:cubicBezTo>
                    <a:pt x="48" y="32"/>
                    <a:pt x="48" y="32"/>
                    <a:pt x="47" y="32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5" y="30"/>
                    <a:pt x="45" y="29"/>
                    <a:pt x="45" y="29"/>
                  </a:cubicBezTo>
                  <a:cubicBezTo>
                    <a:pt x="45" y="29"/>
                    <a:pt x="44" y="29"/>
                    <a:pt x="44" y="29"/>
                  </a:cubicBezTo>
                  <a:cubicBezTo>
                    <a:pt x="43" y="29"/>
                    <a:pt x="43" y="29"/>
                    <a:pt x="42" y="29"/>
                  </a:cubicBezTo>
                  <a:cubicBezTo>
                    <a:pt x="42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40" y="27"/>
                    <a:pt x="40" y="27"/>
                    <a:pt x="39" y="27"/>
                  </a:cubicBezTo>
                  <a:cubicBezTo>
                    <a:pt x="39" y="27"/>
                    <a:pt x="39" y="26"/>
                    <a:pt x="39" y="26"/>
                  </a:cubicBezTo>
                  <a:cubicBezTo>
                    <a:pt x="39" y="26"/>
                    <a:pt x="38" y="26"/>
                    <a:pt x="38" y="26"/>
                  </a:cubicBezTo>
                  <a:cubicBezTo>
                    <a:pt x="38" y="25"/>
                    <a:pt x="38" y="24"/>
                    <a:pt x="38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3"/>
                    <a:pt x="36" y="23"/>
                    <a:pt x="36" y="22"/>
                  </a:cubicBezTo>
                  <a:cubicBezTo>
                    <a:pt x="36" y="22"/>
                    <a:pt x="36" y="21"/>
                    <a:pt x="36" y="21"/>
                  </a:cubicBezTo>
                  <a:cubicBezTo>
                    <a:pt x="36" y="20"/>
                    <a:pt x="36" y="20"/>
                    <a:pt x="36" y="19"/>
                  </a:cubicBezTo>
                  <a:cubicBezTo>
                    <a:pt x="35" y="19"/>
                    <a:pt x="35" y="19"/>
                    <a:pt x="34" y="19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7"/>
                    <a:pt x="33" y="16"/>
                    <a:pt x="33" y="16"/>
                  </a:cubicBezTo>
                  <a:cubicBezTo>
                    <a:pt x="32" y="16"/>
                    <a:pt x="32" y="16"/>
                    <a:pt x="31" y="16"/>
                  </a:cubicBezTo>
                  <a:cubicBezTo>
                    <a:pt x="31" y="15"/>
                    <a:pt x="31" y="15"/>
                    <a:pt x="31" y="14"/>
                  </a:cubicBezTo>
                  <a:cubicBezTo>
                    <a:pt x="31" y="14"/>
                    <a:pt x="30" y="14"/>
                    <a:pt x="30" y="14"/>
                  </a:cubicBezTo>
                  <a:cubicBezTo>
                    <a:pt x="29" y="14"/>
                    <a:pt x="29" y="14"/>
                    <a:pt x="28" y="14"/>
                  </a:cubicBezTo>
                  <a:cubicBezTo>
                    <a:pt x="28" y="14"/>
                    <a:pt x="28" y="13"/>
                    <a:pt x="28" y="13"/>
                  </a:cubicBezTo>
                  <a:cubicBezTo>
                    <a:pt x="28" y="13"/>
                    <a:pt x="27" y="13"/>
                    <a:pt x="27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25" y="13"/>
                    <a:pt x="24" y="13"/>
                    <a:pt x="24" y="13"/>
                  </a:cubicBezTo>
                  <a:cubicBezTo>
                    <a:pt x="23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18" y="6"/>
                    <a:pt x="18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5" y="6"/>
                    <a:pt x="15" y="6"/>
                    <a:pt x="14" y="6"/>
                  </a:cubicBezTo>
                  <a:cubicBezTo>
                    <a:pt x="14" y="6"/>
                    <a:pt x="13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9"/>
                    <a:pt x="35" y="111"/>
                    <a:pt x="77" y="149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77" y="148"/>
                    <a:pt x="78" y="148"/>
                    <a:pt x="78" y="148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4"/>
                    <a:pt x="24" y="55"/>
                  </a:cubicBezTo>
                  <a:cubicBezTo>
                    <a:pt x="23" y="55"/>
                    <a:pt x="22" y="55"/>
                    <a:pt x="22" y="55"/>
                  </a:cubicBezTo>
                  <a:cubicBezTo>
                    <a:pt x="22" y="54"/>
                    <a:pt x="22" y="53"/>
                    <a:pt x="22" y="53"/>
                  </a:cubicBezTo>
                  <a:cubicBezTo>
                    <a:pt x="21" y="53"/>
                    <a:pt x="21" y="53"/>
                    <a:pt x="20" y="53"/>
                  </a:cubicBezTo>
                  <a:cubicBezTo>
                    <a:pt x="20" y="52"/>
                    <a:pt x="20" y="52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2" y="51"/>
                    <a:pt x="23" y="51"/>
                    <a:pt x="24" y="51"/>
                  </a:cubicBezTo>
                  <a:cubicBezTo>
                    <a:pt x="24" y="52"/>
                    <a:pt x="24" y="52"/>
                    <a:pt x="24" y="5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8" name="Freeform 53"/>
            <p:cNvSpPr>
              <a:spLocks/>
            </p:cNvSpPr>
            <p:nvPr/>
          </p:nvSpPr>
          <p:spPr bwMode="auto">
            <a:xfrm>
              <a:off x="3812" y="918"/>
              <a:ext cx="2" cy="2"/>
            </a:xfrm>
            <a:custGeom>
              <a:avLst/>
              <a:gdLst>
                <a:gd name="T0" fmla="*/ 2 w 1"/>
                <a:gd name="T1" fmla="*/ 0 h 1"/>
                <a:gd name="T2" fmla="*/ 0 w 1"/>
                <a:gd name="T3" fmla="*/ 0 h 1"/>
                <a:gd name="T4" fmla="*/ 0 w 1"/>
                <a:gd name="T5" fmla="*/ 2 h 1"/>
                <a:gd name="T6" fmla="*/ 2 w 1"/>
                <a:gd name="T7" fmla="*/ 2 h 1"/>
                <a:gd name="T8" fmla="*/ 2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9" name="Freeform 54"/>
            <p:cNvSpPr>
              <a:spLocks/>
            </p:cNvSpPr>
            <p:nvPr/>
          </p:nvSpPr>
          <p:spPr bwMode="auto">
            <a:xfrm>
              <a:off x="4246" y="1268"/>
              <a:ext cx="1" cy="3"/>
            </a:xfrm>
            <a:custGeom>
              <a:avLst/>
              <a:gdLst>
                <a:gd name="T0" fmla="*/ 0 w 1"/>
                <a:gd name="T1" fmla="*/ 3 h 2"/>
                <a:gd name="T2" fmla="*/ 1 w 1"/>
                <a:gd name="T3" fmla="*/ 3 h 2"/>
                <a:gd name="T4" fmla="*/ 1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0" name="Freeform 55"/>
            <p:cNvSpPr>
              <a:spLocks/>
            </p:cNvSpPr>
            <p:nvPr/>
          </p:nvSpPr>
          <p:spPr bwMode="auto">
            <a:xfrm>
              <a:off x="3821" y="852"/>
              <a:ext cx="7" cy="7"/>
            </a:xfrm>
            <a:custGeom>
              <a:avLst/>
              <a:gdLst>
                <a:gd name="T0" fmla="*/ 2 w 4"/>
                <a:gd name="T1" fmla="*/ 7 h 4"/>
                <a:gd name="T2" fmla="*/ 5 w 4"/>
                <a:gd name="T3" fmla="*/ 7 h 4"/>
                <a:gd name="T4" fmla="*/ 7 w 4"/>
                <a:gd name="T5" fmla="*/ 7 h 4"/>
                <a:gd name="T6" fmla="*/ 7 w 4"/>
                <a:gd name="T7" fmla="*/ 4 h 4"/>
                <a:gd name="T8" fmla="*/ 5 w 4"/>
                <a:gd name="T9" fmla="*/ 4 h 4"/>
                <a:gd name="T10" fmla="*/ 5 w 4"/>
                <a:gd name="T11" fmla="*/ 2 h 4"/>
                <a:gd name="T12" fmla="*/ 5 w 4"/>
                <a:gd name="T13" fmla="*/ 0 h 4"/>
                <a:gd name="T14" fmla="*/ 0 w 4"/>
                <a:gd name="T15" fmla="*/ 4 h 4"/>
                <a:gd name="T16" fmla="*/ 2 w 4"/>
                <a:gd name="T17" fmla="*/ 4 h 4"/>
                <a:gd name="T18" fmla="*/ 2 w 4"/>
                <a:gd name="T19" fmla="*/ 7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1" name="Freeform 56"/>
            <p:cNvSpPr>
              <a:spLocks/>
            </p:cNvSpPr>
            <p:nvPr/>
          </p:nvSpPr>
          <p:spPr bwMode="auto">
            <a:xfrm>
              <a:off x="3990" y="965"/>
              <a:ext cx="5" cy="3"/>
            </a:xfrm>
            <a:custGeom>
              <a:avLst/>
              <a:gdLst>
                <a:gd name="T0" fmla="*/ 0 w 3"/>
                <a:gd name="T1" fmla="*/ 3 h 2"/>
                <a:gd name="T2" fmla="*/ 2 w 3"/>
                <a:gd name="T3" fmla="*/ 3 h 2"/>
                <a:gd name="T4" fmla="*/ 5 w 3"/>
                <a:gd name="T5" fmla="*/ 3 h 2"/>
                <a:gd name="T6" fmla="*/ 5 w 3"/>
                <a:gd name="T7" fmla="*/ 0 h 2"/>
                <a:gd name="T8" fmla="*/ 2 w 3"/>
                <a:gd name="T9" fmla="*/ 0 h 2"/>
                <a:gd name="T10" fmla="*/ 0 w 3"/>
                <a:gd name="T11" fmla="*/ 0 h 2"/>
                <a:gd name="T12" fmla="*/ 0 w 3"/>
                <a:gd name="T13" fmla="*/ 3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2" name="Freeform 57"/>
            <p:cNvSpPr>
              <a:spLocks/>
            </p:cNvSpPr>
            <p:nvPr/>
          </p:nvSpPr>
          <p:spPr bwMode="auto">
            <a:xfrm>
              <a:off x="3995" y="946"/>
              <a:ext cx="5" cy="8"/>
            </a:xfrm>
            <a:custGeom>
              <a:avLst/>
              <a:gdLst>
                <a:gd name="T0" fmla="*/ 2 w 3"/>
                <a:gd name="T1" fmla="*/ 5 h 5"/>
                <a:gd name="T2" fmla="*/ 5 w 3"/>
                <a:gd name="T3" fmla="*/ 5 h 5"/>
                <a:gd name="T4" fmla="*/ 5 w 3"/>
                <a:gd name="T5" fmla="*/ 2 h 5"/>
                <a:gd name="T6" fmla="*/ 5 w 3"/>
                <a:gd name="T7" fmla="*/ 0 h 5"/>
                <a:gd name="T8" fmla="*/ 2 w 3"/>
                <a:gd name="T9" fmla="*/ 0 h 5"/>
                <a:gd name="T10" fmla="*/ 2 w 3"/>
                <a:gd name="T11" fmla="*/ 2 h 5"/>
                <a:gd name="T12" fmla="*/ 0 w 3"/>
                <a:gd name="T13" fmla="*/ 2 h 5"/>
                <a:gd name="T14" fmla="*/ 0 w 3"/>
                <a:gd name="T15" fmla="*/ 5 h 5"/>
                <a:gd name="T16" fmla="*/ 0 w 3"/>
                <a:gd name="T17" fmla="*/ 8 h 5"/>
                <a:gd name="T18" fmla="*/ 2 w 3"/>
                <a:gd name="T19" fmla="*/ 8 h 5"/>
                <a:gd name="T20" fmla="*/ 2 w 3"/>
                <a:gd name="T21" fmla="*/ 5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3" name="Freeform 58"/>
            <p:cNvSpPr>
              <a:spLocks/>
            </p:cNvSpPr>
            <p:nvPr/>
          </p:nvSpPr>
          <p:spPr bwMode="auto">
            <a:xfrm>
              <a:off x="4000" y="878"/>
              <a:ext cx="2" cy="5"/>
            </a:xfrm>
            <a:custGeom>
              <a:avLst/>
              <a:gdLst>
                <a:gd name="T0" fmla="*/ 2 w 1"/>
                <a:gd name="T1" fmla="*/ 3 h 3"/>
                <a:gd name="T2" fmla="*/ 2 w 1"/>
                <a:gd name="T3" fmla="*/ 0 h 3"/>
                <a:gd name="T4" fmla="*/ 0 w 1"/>
                <a:gd name="T5" fmla="*/ 0 h 3"/>
                <a:gd name="T6" fmla="*/ 0 w 1"/>
                <a:gd name="T7" fmla="*/ 3 h 3"/>
                <a:gd name="T8" fmla="*/ 0 w 1"/>
                <a:gd name="T9" fmla="*/ 5 h 3"/>
                <a:gd name="T10" fmla="*/ 2 w 1"/>
                <a:gd name="T11" fmla="*/ 5 h 3"/>
                <a:gd name="T12" fmla="*/ 2 w 1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4" name="Freeform 59"/>
            <p:cNvSpPr>
              <a:spLocks/>
            </p:cNvSpPr>
            <p:nvPr/>
          </p:nvSpPr>
          <p:spPr bwMode="auto">
            <a:xfrm>
              <a:off x="3793" y="873"/>
              <a:ext cx="9" cy="5"/>
            </a:xfrm>
            <a:custGeom>
              <a:avLst/>
              <a:gdLst>
                <a:gd name="T0" fmla="*/ 4 w 5"/>
                <a:gd name="T1" fmla="*/ 5 h 3"/>
                <a:gd name="T2" fmla="*/ 5 w 5"/>
                <a:gd name="T3" fmla="*/ 5 h 3"/>
                <a:gd name="T4" fmla="*/ 5 w 5"/>
                <a:gd name="T5" fmla="*/ 3 h 3"/>
                <a:gd name="T6" fmla="*/ 9 w 5"/>
                <a:gd name="T7" fmla="*/ 3 h 3"/>
                <a:gd name="T8" fmla="*/ 9 w 5"/>
                <a:gd name="T9" fmla="*/ 0 h 3"/>
                <a:gd name="T10" fmla="*/ 7 w 5"/>
                <a:gd name="T11" fmla="*/ 0 h 3"/>
                <a:gd name="T12" fmla="*/ 0 w 5"/>
                <a:gd name="T13" fmla="*/ 5 h 3"/>
                <a:gd name="T14" fmla="*/ 0 w 5"/>
                <a:gd name="T15" fmla="*/ 5 h 3"/>
                <a:gd name="T16" fmla="*/ 4 w 5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5" name="Freeform 60"/>
            <p:cNvSpPr>
              <a:spLocks/>
            </p:cNvSpPr>
            <p:nvPr/>
          </p:nvSpPr>
          <p:spPr bwMode="auto">
            <a:xfrm>
              <a:off x="3789" y="970"/>
              <a:ext cx="4" cy="4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4 h 2"/>
                <a:gd name="T6" fmla="*/ 4 w 2"/>
                <a:gd name="T7" fmla="*/ 4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6" name="Freeform 61"/>
            <p:cNvSpPr>
              <a:spLocks/>
            </p:cNvSpPr>
            <p:nvPr/>
          </p:nvSpPr>
          <p:spPr bwMode="auto">
            <a:xfrm>
              <a:off x="3796" y="970"/>
              <a:ext cx="2" cy="7"/>
            </a:xfrm>
            <a:custGeom>
              <a:avLst/>
              <a:gdLst>
                <a:gd name="T0" fmla="*/ 2 w 1"/>
                <a:gd name="T1" fmla="*/ 0 h 4"/>
                <a:gd name="T2" fmla="*/ 0 w 1"/>
                <a:gd name="T3" fmla="*/ 0 h 4"/>
                <a:gd name="T4" fmla="*/ 0 w 1"/>
                <a:gd name="T5" fmla="*/ 4 h 4"/>
                <a:gd name="T6" fmla="*/ 0 w 1"/>
                <a:gd name="T7" fmla="*/ 7 h 4"/>
                <a:gd name="T8" fmla="*/ 2 w 1"/>
                <a:gd name="T9" fmla="*/ 7 h 4"/>
                <a:gd name="T10" fmla="*/ 2 w 1"/>
                <a:gd name="T11" fmla="*/ 4 h 4"/>
                <a:gd name="T12" fmla="*/ 2 w 1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7" name="Freeform 62"/>
            <p:cNvSpPr>
              <a:spLocks/>
            </p:cNvSpPr>
            <p:nvPr/>
          </p:nvSpPr>
          <p:spPr bwMode="auto">
            <a:xfrm>
              <a:off x="3946" y="869"/>
              <a:ext cx="5" cy="7"/>
            </a:xfrm>
            <a:custGeom>
              <a:avLst/>
              <a:gdLst>
                <a:gd name="T0" fmla="*/ 0 w 3"/>
                <a:gd name="T1" fmla="*/ 7 h 4"/>
                <a:gd name="T2" fmla="*/ 2 w 3"/>
                <a:gd name="T3" fmla="*/ 7 h 4"/>
                <a:gd name="T4" fmla="*/ 2 w 3"/>
                <a:gd name="T5" fmla="*/ 4 h 4"/>
                <a:gd name="T6" fmla="*/ 5 w 3"/>
                <a:gd name="T7" fmla="*/ 4 h 4"/>
                <a:gd name="T8" fmla="*/ 5 w 3"/>
                <a:gd name="T9" fmla="*/ 0 h 4"/>
                <a:gd name="T10" fmla="*/ 2 w 3"/>
                <a:gd name="T11" fmla="*/ 0 h 4"/>
                <a:gd name="T12" fmla="*/ 0 w 3"/>
                <a:gd name="T13" fmla="*/ 0 h 4"/>
                <a:gd name="T14" fmla="*/ 0 w 3"/>
                <a:gd name="T15" fmla="*/ 4 h 4"/>
                <a:gd name="T16" fmla="*/ 0 w 3"/>
                <a:gd name="T17" fmla="*/ 7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8" name="Freeform 63"/>
            <p:cNvSpPr>
              <a:spLocks/>
            </p:cNvSpPr>
            <p:nvPr/>
          </p:nvSpPr>
          <p:spPr bwMode="auto">
            <a:xfrm>
              <a:off x="3822" y="873"/>
              <a:ext cx="4" cy="3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3 h 2"/>
                <a:gd name="T6" fmla="*/ 4 w 2"/>
                <a:gd name="T7" fmla="*/ 3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9" name="Freeform 64"/>
            <p:cNvSpPr>
              <a:spLocks/>
            </p:cNvSpPr>
            <p:nvPr/>
          </p:nvSpPr>
          <p:spPr bwMode="auto">
            <a:xfrm>
              <a:off x="3802" y="866"/>
              <a:ext cx="20" cy="21"/>
            </a:xfrm>
            <a:custGeom>
              <a:avLst/>
              <a:gdLst>
                <a:gd name="T0" fmla="*/ 2 w 12"/>
                <a:gd name="T1" fmla="*/ 7 h 12"/>
                <a:gd name="T2" fmla="*/ 2 w 12"/>
                <a:gd name="T3" fmla="*/ 11 h 12"/>
                <a:gd name="T4" fmla="*/ 5 w 12"/>
                <a:gd name="T5" fmla="*/ 11 h 12"/>
                <a:gd name="T6" fmla="*/ 5 w 12"/>
                <a:gd name="T7" fmla="*/ 12 h 12"/>
                <a:gd name="T8" fmla="*/ 2 w 12"/>
                <a:gd name="T9" fmla="*/ 12 h 12"/>
                <a:gd name="T10" fmla="*/ 0 w 12"/>
                <a:gd name="T11" fmla="*/ 12 h 12"/>
                <a:gd name="T12" fmla="*/ 0 w 12"/>
                <a:gd name="T13" fmla="*/ 16 h 12"/>
                <a:gd name="T14" fmla="*/ 0 w 12"/>
                <a:gd name="T15" fmla="*/ 18 h 12"/>
                <a:gd name="T16" fmla="*/ 2 w 12"/>
                <a:gd name="T17" fmla="*/ 18 h 12"/>
                <a:gd name="T18" fmla="*/ 5 w 12"/>
                <a:gd name="T19" fmla="*/ 18 h 12"/>
                <a:gd name="T20" fmla="*/ 5 w 12"/>
                <a:gd name="T21" fmla="*/ 21 h 12"/>
                <a:gd name="T22" fmla="*/ 7 w 12"/>
                <a:gd name="T23" fmla="*/ 21 h 12"/>
                <a:gd name="T24" fmla="*/ 10 w 12"/>
                <a:gd name="T25" fmla="*/ 21 h 12"/>
                <a:gd name="T26" fmla="*/ 10 w 12"/>
                <a:gd name="T27" fmla="*/ 18 h 12"/>
                <a:gd name="T28" fmla="*/ 12 w 12"/>
                <a:gd name="T29" fmla="*/ 18 h 12"/>
                <a:gd name="T30" fmla="*/ 15 w 12"/>
                <a:gd name="T31" fmla="*/ 18 h 12"/>
                <a:gd name="T32" fmla="*/ 15 w 12"/>
                <a:gd name="T33" fmla="*/ 16 h 12"/>
                <a:gd name="T34" fmla="*/ 18 w 12"/>
                <a:gd name="T35" fmla="*/ 16 h 12"/>
                <a:gd name="T36" fmla="*/ 18 w 12"/>
                <a:gd name="T37" fmla="*/ 12 h 12"/>
                <a:gd name="T38" fmla="*/ 20 w 12"/>
                <a:gd name="T39" fmla="*/ 12 h 12"/>
                <a:gd name="T40" fmla="*/ 20 w 12"/>
                <a:gd name="T41" fmla="*/ 11 h 12"/>
                <a:gd name="T42" fmla="*/ 18 w 12"/>
                <a:gd name="T43" fmla="*/ 11 h 12"/>
                <a:gd name="T44" fmla="*/ 15 w 12"/>
                <a:gd name="T45" fmla="*/ 11 h 12"/>
                <a:gd name="T46" fmla="*/ 12 w 12"/>
                <a:gd name="T47" fmla="*/ 11 h 12"/>
                <a:gd name="T48" fmla="*/ 12 w 12"/>
                <a:gd name="T49" fmla="*/ 7 h 12"/>
                <a:gd name="T50" fmla="*/ 10 w 12"/>
                <a:gd name="T51" fmla="*/ 7 h 12"/>
                <a:gd name="T52" fmla="*/ 7 w 12"/>
                <a:gd name="T53" fmla="*/ 7 h 12"/>
                <a:gd name="T54" fmla="*/ 7 w 12"/>
                <a:gd name="T55" fmla="*/ 4 h 12"/>
                <a:gd name="T56" fmla="*/ 5 w 12"/>
                <a:gd name="T57" fmla="*/ 4 h 12"/>
                <a:gd name="T58" fmla="*/ 5 w 12"/>
                <a:gd name="T59" fmla="*/ 2 h 12"/>
                <a:gd name="T60" fmla="*/ 5 w 12"/>
                <a:gd name="T61" fmla="*/ 0 h 12"/>
                <a:gd name="T62" fmla="*/ 2 w 12"/>
                <a:gd name="T63" fmla="*/ 4 h 12"/>
                <a:gd name="T64" fmla="*/ 2 w 12"/>
                <a:gd name="T65" fmla="*/ 4 h 12"/>
                <a:gd name="T66" fmla="*/ 2 w 12"/>
                <a:gd name="T67" fmla="*/ 7 h 1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" h="12">
                  <a:moveTo>
                    <a:pt x="1" y="4"/>
                  </a:moveTo>
                  <a:cubicBezTo>
                    <a:pt x="1" y="4"/>
                    <a:pt x="1" y="5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0" name="Freeform 65"/>
            <p:cNvSpPr>
              <a:spLocks/>
            </p:cNvSpPr>
            <p:nvPr/>
          </p:nvSpPr>
          <p:spPr bwMode="auto">
            <a:xfrm>
              <a:off x="3904" y="951"/>
              <a:ext cx="4" cy="5"/>
            </a:xfrm>
            <a:custGeom>
              <a:avLst/>
              <a:gdLst>
                <a:gd name="T0" fmla="*/ 4 w 2"/>
                <a:gd name="T1" fmla="*/ 3 h 3"/>
                <a:gd name="T2" fmla="*/ 4 w 2"/>
                <a:gd name="T3" fmla="*/ 0 h 3"/>
                <a:gd name="T4" fmla="*/ 0 w 2"/>
                <a:gd name="T5" fmla="*/ 0 h 3"/>
                <a:gd name="T6" fmla="*/ 0 w 2"/>
                <a:gd name="T7" fmla="*/ 3 h 3"/>
                <a:gd name="T8" fmla="*/ 0 w 2"/>
                <a:gd name="T9" fmla="*/ 5 h 3"/>
                <a:gd name="T10" fmla="*/ 4 w 2"/>
                <a:gd name="T11" fmla="*/ 5 h 3"/>
                <a:gd name="T12" fmla="*/ 4 w 2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1" name="Freeform 66"/>
            <p:cNvSpPr>
              <a:spLocks/>
            </p:cNvSpPr>
            <p:nvPr/>
          </p:nvSpPr>
          <p:spPr bwMode="auto">
            <a:xfrm>
              <a:off x="3986" y="878"/>
              <a:ext cx="4" cy="3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3 h 2"/>
                <a:gd name="T6" fmla="*/ 4 w 2"/>
                <a:gd name="T7" fmla="*/ 3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2" name="Freeform 67"/>
            <p:cNvSpPr>
              <a:spLocks/>
            </p:cNvSpPr>
            <p:nvPr/>
          </p:nvSpPr>
          <p:spPr bwMode="auto">
            <a:xfrm>
              <a:off x="4010" y="923"/>
              <a:ext cx="6" cy="5"/>
            </a:xfrm>
            <a:custGeom>
              <a:avLst/>
              <a:gdLst>
                <a:gd name="T0" fmla="*/ 4 w 3"/>
                <a:gd name="T1" fmla="*/ 3 h 3"/>
                <a:gd name="T2" fmla="*/ 4 w 3"/>
                <a:gd name="T3" fmla="*/ 0 h 3"/>
                <a:gd name="T4" fmla="*/ 0 w 3"/>
                <a:gd name="T5" fmla="*/ 0 h 3"/>
                <a:gd name="T6" fmla="*/ 0 w 3"/>
                <a:gd name="T7" fmla="*/ 3 h 3"/>
                <a:gd name="T8" fmla="*/ 0 w 3"/>
                <a:gd name="T9" fmla="*/ 5 h 3"/>
                <a:gd name="T10" fmla="*/ 4 w 3"/>
                <a:gd name="T11" fmla="*/ 5 h 3"/>
                <a:gd name="T12" fmla="*/ 6 w 3"/>
                <a:gd name="T13" fmla="*/ 5 h 3"/>
                <a:gd name="T14" fmla="*/ 6 w 3"/>
                <a:gd name="T15" fmla="*/ 3 h 3"/>
                <a:gd name="T16" fmla="*/ 4 w 3"/>
                <a:gd name="T17" fmla="*/ 3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3" name="Freeform 68"/>
            <p:cNvSpPr>
              <a:spLocks/>
            </p:cNvSpPr>
            <p:nvPr/>
          </p:nvSpPr>
          <p:spPr bwMode="auto">
            <a:xfrm>
              <a:off x="3784" y="892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4" name="Freeform 69"/>
            <p:cNvSpPr>
              <a:spLocks/>
            </p:cNvSpPr>
            <p:nvPr/>
          </p:nvSpPr>
          <p:spPr bwMode="auto">
            <a:xfrm>
              <a:off x="4294" y="1203"/>
              <a:ext cx="2" cy="4"/>
            </a:xfrm>
            <a:custGeom>
              <a:avLst/>
              <a:gdLst>
                <a:gd name="T0" fmla="*/ 0 w 1"/>
                <a:gd name="T1" fmla="*/ 4 h 2"/>
                <a:gd name="T2" fmla="*/ 2 w 1"/>
                <a:gd name="T3" fmla="*/ 4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5" name="Freeform 70"/>
            <p:cNvSpPr>
              <a:spLocks/>
            </p:cNvSpPr>
            <p:nvPr/>
          </p:nvSpPr>
          <p:spPr bwMode="auto">
            <a:xfrm>
              <a:off x="4294" y="942"/>
              <a:ext cx="2" cy="4"/>
            </a:xfrm>
            <a:custGeom>
              <a:avLst/>
              <a:gdLst>
                <a:gd name="T0" fmla="*/ 0 w 1"/>
                <a:gd name="T1" fmla="*/ 4 h 2"/>
                <a:gd name="T2" fmla="*/ 2 w 1"/>
                <a:gd name="T3" fmla="*/ 4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6" name="Freeform 71"/>
            <p:cNvSpPr>
              <a:spLocks/>
            </p:cNvSpPr>
            <p:nvPr/>
          </p:nvSpPr>
          <p:spPr bwMode="auto">
            <a:xfrm>
              <a:off x="3763" y="880"/>
              <a:ext cx="39" cy="40"/>
            </a:xfrm>
            <a:custGeom>
              <a:avLst/>
              <a:gdLst>
                <a:gd name="T0" fmla="*/ 5 w 22"/>
                <a:gd name="T1" fmla="*/ 26 h 23"/>
                <a:gd name="T2" fmla="*/ 5 w 22"/>
                <a:gd name="T3" fmla="*/ 21 h 23"/>
                <a:gd name="T4" fmla="*/ 11 w 22"/>
                <a:gd name="T5" fmla="*/ 21 h 23"/>
                <a:gd name="T6" fmla="*/ 16 w 22"/>
                <a:gd name="T7" fmla="*/ 21 h 23"/>
                <a:gd name="T8" fmla="*/ 20 w 22"/>
                <a:gd name="T9" fmla="*/ 24 h 23"/>
                <a:gd name="T10" fmla="*/ 16 w 22"/>
                <a:gd name="T11" fmla="*/ 26 h 23"/>
                <a:gd name="T12" fmla="*/ 14 w 22"/>
                <a:gd name="T13" fmla="*/ 30 h 23"/>
                <a:gd name="T14" fmla="*/ 14 w 22"/>
                <a:gd name="T15" fmla="*/ 35 h 23"/>
                <a:gd name="T16" fmla="*/ 14 w 22"/>
                <a:gd name="T17" fmla="*/ 40 h 23"/>
                <a:gd name="T18" fmla="*/ 20 w 22"/>
                <a:gd name="T19" fmla="*/ 40 h 23"/>
                <a:gd name="T20" fmla="*/ 20 w 22"/>
                <a:gd name="T21" fmla="*/ 35 h 23"/>
                <a:gd name="T22" fmla="*/ 20 w 22"/>
                <a:gd name="T23" fmla="*/ 30 h 23"/>
                <a:gd name="T24" fmla="*/ 21 w 22"/>
                <a:gd name="T25" fmla="*/ 26 h 23"/>
                <a:gd name="T26" fmla="*/ 25 w 22"/>
                <a:gd name="T27" fmla="*/ 24 h 23"/>
                <a:gd name="T28" fmla="*/ 30 w 22"/>
                <a:gd name="T29" fmla="*/ 24 h 23"/>
                <a:gd name="T30" fmla="*/ 34 w 22"/>
                <a:gd name="T31" fmla="*/ 26 h 23"/>
                <a:gd name="T32" fmla="*/ 39 w 22"/>
                <a:gd name="T33" fmla="*/ 26 h 23"/>
                <a:gd name="T34" fmla="*/ 35 w 22"/>
                <a:gd name="T35" fmla="*/ 24 h 23"/>
                <a:gd name="T36" fmla="*/ 35 w 22"/>
                <a:gd name="T37" fmla="*/ 17 h 23"/>
                <a:gd name="T38" fmla="*/ 35 w 22"/>
                <a:gd name="T39" fmla="*/ 12 h 23"/>
                <a:gd name="T40" fmla="*/ 34 w 22"/>
                <a:gd name="T41" fmla="*/ 9 h 23"/>
                <a:gd name="T42" fmla="*/ 30 w 22"/>
                <a:gd name="T43" fmla="*/ 7 h 23"/>
                <a:gd name="T44" fmla="*/ 27 w 22"/>
                <a:gd name="T45" fmla="*/ 3 h 23"/>
                <a:gd name="T46" fmla="*/ 27 w 22"/>
                <a:gd name="T47" fmla="*/ 0 h 23"/>
                <a:gd name="T48" fmla="*/ 25 w 22"/>
                <a:gd name="T49" fmla="*/ 3 h 23"/>
                <a:gd name="T50" fmla="*/ 25 w 22"/>
                <a:gd name="T51" fmla="*/ 9 h 23"/>
                <a:gd name="T52" fmla="*/ 27 w 22"/>
                <a:gd name="T53" fmla="*/ 12 h 23"/>
                <a:gd name="T54" fmla="*/ 30 w 22"/>
                <a:gd name="T55" fmla="*/ 16 h 23"/>
                <a:gd name="T56" fmla="*/ 34 w 22"/>
                <a:gd name="T57" fmla="*/ 17 h 23"/>
                <a:gd name="T58" fmla="*/ 30 w 22"/>
                <a:gd name="T59" fmla="*/ 21 h 23"/>
                <a:gd name="T60" fmla="*/ 25 w 22"/>
                <a:gd name="T61" fmla="*/ 21 h 23"/>
                <a:gd name="T62" fmla="*/ 21 w 22"/>
                <a:gd name="T63" fmla="*/ 17 h 23"/>
                <a:gd name="T64" fmla="*/ 20 w 22"/>
                <a:gd name="T65" fmla="*/ 16 h 23"/>
                <a:gd name="T66" fmla="*/ 16 w 22"/>
                <a:gd name="T67" fmla="*/ 17 h 23"/>
                <a:gd name="T68" fmla="*/ 14 w 22"/>
                <a:gd name="T69" fmla="*/ 16 h 23"/>
                <a:gd name="T70" fmla="*/ 0 w 22"/>
                <a:gd name="T71" fmla="*/ 26 h 23"/>
                <a:gd name="T72" fmla="*/ 2 w 22"/>
                <a:gd name="T73" fmla="*/ 26 h 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" h="23">
                  <a:moveTo>
                    <a:pt x="1" y="15"/>
                  </a:moveTo>
                  <a:cubicBezTo>
                    <a:pt x="2" y="15"/>
                    <a:pt x="2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13"/>
                    <a:pt x="3" y="13"/>
                    <a:pt x="3" y="12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9" y="13"/>
                    <a:pt x="9" y="13"/>
                    <a:pt x="9" y="14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1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6"/>
                    <a:pt x="9" y="16"/>
                    <a:pt x="9" y="17"/>
                  </a:cubicBezTo>
                  <a:cubicBezTo>
                    <a:pt x="9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8" y="21"/>
                    <a:pt x="8" y="21"/>
                    <a:pt x="8" y="22"/>
                  </a:cubicBezTo>
                  <a:cubicBezTo>
                    <a:pt x="8" y="22"/>
                    <a:pt x="8" y="23"/>
                    <a:pt x="8" y="23"/>
                  </a:cubicBezTo>
                  <a:cubicBezTo>
                    <a:pt x="8" y="23"/>
                    <a:pt x="9" y="23"/>
                    <a:pt x="9" y="23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0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5"/>
                  </a:cubicBezTo>
                  <a:cubicBezTo>
                    <a:pt x="12" y="15"/>
                    <a:pt x="12" y="14"/>
                    <a:pt x="12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20" y="11"/>
                    <a:pt x="20" y="11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ubicBezTo>
                    <a:pt x="20" y="7"/>
                    <a:pt x="20" y="6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4" y="6"/>
                    <a:pt x="14" y="7"/>
                    <a:pt x="14" y="7"/>
                  </a:cubicBezTo>
                  <a:cubicBezTo>
                    <a:pt x="14" y="7"/>
                    <a:pt x="15" y="7"/>
                    <a:pt x="15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7" y="8"/>
                    <a:pt x="17" y="8"/>
                    <a:pt x="17" y="9"/>
                  </a:cubicBezTo>
                  <a:cubicBezTo>
                    <a:pt x="17" y="9"/>
                    <a:pt x="18" y="9"/>
                    <a:pt x="19" y="9"/>
                  </a:cubicBezTo>
                  <a:cubicBezTo>
                    <a:pt x="19" y="9"/>
                    <a:pt x="19" y="10"/>
                    <a:pt x="19" y="10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18" y="12"/>
                    <a:pt x="17" y="12"/>
                    <a:pt x="17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2" y="10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5" y="10"/>
                    <a:pt x="2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5"/>
                    <a:pt x="1" y="1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7" name="Freeform 72"/>
            <p:cNvSpPr>
              <a:spLocks/>
            </p:cNvSpPr>
            <p:nvPr/>
          </p:nvSpPr>
          <p:spPr bwMode="auto">
            <a:xfrm>
              <a:off x="4299" y="956"/>
              <a:ext cx="6" cy="18"/>
            </a:xfrm>
            <a:custGeom>
              <a:avLst/>
              <a:gdLst>
                <a:gd name="T0" fmla="*/ 4 w 3"/>
                <a:gd name="T1" fmla="*/ 4 h 10"/>
                <a:gd name="T2" fmla="*/ 4 w 3"/>
                <a:gd name="T3" fmla="*/ 5 h 10"/>
                <a:gd name="T4" fmla="*/ 4 w 3"/>
                <a:gd name="T5" fmla="*/ 9 h 10"/>
                <a:gd name="T6" fmla="*/ 0 w 3"/>
                <a:gd name="T7" fmla="*/ 9 h 10"/>
                <a:gd name="T8" fmla="*/ 0 w 3"/>
                <a:gd name="T9" fmla="*/ 13 h 10"/>
                <a:gd name="T10" fmla="*/ 0 w 3"/>
                <a:gd name="T11" fmla="*/ 14 h 10"/>
                <a:gd name="T12" fmla="*/ 0 w 3"/>
                <a:gd name="T13" fmla="*/ 18 h 10"/>
                <a:gd name="T14" fmla="*/ 4 w 3"/>
                <a:gd name="T15" fmla="*/ 18 h 10"/>
                <a:gd name="T16" fmla="*/ 4 w 3"/>
                <a:gd name="T17" fmla="*/ 14 h 10"/>
                <a:gd name="T18" fmla="*/ 4 w 3"/>
                <a:gd name="T19" fmla="*/ 13 h 10"/>
                <a:gd name="T20" fmla="*/ 6 w 3"/>
                <a:gd name="T21" fmla="*/ 13 h 10"/>
                <a:gd name="T22" fmla="*/ 6 w 3"/>
                <a:gd name="T23" fmla="*/ 9 h 10"/>
                <a:gd name="T24" fmla="*/ 6 w 3"/>
                <a:gd name="T25" fmla="*/ 5 h 10"/>
                <a:gd name="T26" fmla="*/ 6 w 3"/>
                <a:gd name="T27" fmla="*/ 4 h 10"/>
                <a:gd name="T28" fmla="*/ 6 w 3"/>
                <a:gd name="T29" fmla="*/ 0 h 10"/>
                <a:gd name="T30" fmla="*/ 4 w 3"/>
                <a:gd name="T31" fmla="*/ 0 h 10"/>
                <a:gd name="T32" fmla="*/ 4 w 3"/>
                <a:gd name="T33" fmla="*/ 4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10">
                  <a:moveTo>
                    <a:pt x="2" y="2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9"/>
                    <a:pt x="2" y="9"/>
                    <a:pt x="2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8" name="Freeform 73"/>
            <p:cNvSpPr>
              <a:spLocks/>
            </p:cNvSpPr>
            <p:nvPr/>
          </p:nvSpPr>
          <p:spPr bwMode="auto">
            <a:xfrm>
              <a:off x="4380" y="1235"/>
              <a:ext cx="1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  <a:gd name="T5" fmla="*/ 1 w 1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9" name="Freeform 74"/>
            <p:cNvSpPr>
              <a:spLocks/>
            </p:cNvSpPr>
            <p:nvPr/>
          </p:nvSpPr>
          <p:spPr bwMode="auto">
            <a:xfrm>
              <a:off x="4009" y="939"/>
              <a:ext cx="1" cy="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3 h 2"/>
                <a:gd name="T4" fmla="*/ 1 w 1"/>
                <a:gd name="T5" fmla="*/ 3 h 2"/>
                <a:gd name="T6" fmla="*/ 1 w 1"/>
                <a:gd name="T7" fmla="*/ 0 h 2"/>
                <a:gd name="T8" fmla="*/ 0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0" name="Freeform 75"/>
            <p:cNvSpPr>
              <a:spLocks/>
            </p:cNvSpPr>
            <p:nvPr/>
          </p:nvSpPr>
          <p:spPr bwMode="auto">
            <a:xfrm>
              <a:off x="4313" y="927"/>
              <a:ext cx="6" cy="1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1 h 1"/>
                <a:gd name="T4" fmla="*/ 2 w 3"/>
                <a:gd name="T5" fmla="*/ 1 h 1"/>
                <a:gd name="T6" fmla="*/ 6 w 3"/>
                <a:gd name="T7" fmla="*/ 1 h 1"/>
                <a:gd name="T8" fmla="*/ 6 w 3"/>
                <a:gd name="T9" fmla="*/ 0 h 1"/>
                <a:gd name="T10" fmla="*/ 2 w 3"/>
                <a:gd name="T11" fmla="*/ 0 h 1"/>
                <a:gd name="T12" fmla="*/ 0 w 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1" name="Freeform 76"/>
            <p:cNvSpPr>
              <a:spLocks/>
            </p:cNvSpPr>
            <p:nvPr/>
          </p:nvSpPr>
          <p:spPr bwMode="auto">
            <a:xfrm>
              <a:off x="4310" y="923"/>
              <a:ext cx="3" cy="4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4 h 2"/>
                <a:gd name="T4" fmla="*/ 3 w 2"/>
                <a:gd name="T5" fmla="*/ 4 h 2"/>
                <a:gd name="T6" fmla="*/ 3 w 2"/>
                <a:gd name="T7" fmla="*/ 0 h 2"/>
                <a:gd name="T8" fmla="*/ 0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2" name="Freeform 77"/>
            <p:cNvSpPr>
              <a:spLocks noEditPoints="1"/>
            </p:cNvSpPr>
            <p:nvPr/>
          </p:nvSpPr>
          <p:spPr bwMode="auto">
            <a:xfrm>
              <a:off x="3645" y="846"/>
              <a:ext cx="282" cy="692"/>
            </a:xfrm>
            <a:custGeom>
              <a:avLst/>
              <a:gdLst>
                <a:gd name="T0" fmla="*/ 202 w 162"/>
                <a:gd name="T1" fmla="*/ 659 h 397"/>
                <a:gd name="T2" fmla="*/ 225 w 162"/>
                <a:gd name="T3" fmla="*/ 622 h 397"/>
                <a:gd name="T4" fmla="*/ 251 w 162"/>
                <a:gd name="T5" fmla="*/ 591 h 397"/>
                <a:gd name="T6" fmla="*/ 265 w 162"/>
                <a:gd name="T7" fmla="*/ 540 h 397"/>
                <a:gd name="T8" fmla="*/ 270 w 162"/>
                <a:gd name="T9" fmla="*/ 507 h 397"/>
                <a:gd name="T10" fmla="*/ 225 w 162"/>
                <a:gd name="T11" fmla="*/ 490 h 397"/>
                <a:gd name="T12" fmla="*/ 191 w 162"/>
                <a:gd name="T13" fmla="*/ 458 h 397"/>
                <a:gd name="T14" fmla="*/ 158 w 162"/>
                <a:gd name="T15" fmla="*/ 434 h 397"/>
                <a:gd name="T16" fmla="*/ 120 w 162"/>
                <a:gd name="T17" fmla="*/ 431 h 397"/>
                <a:gd name="T18" fmla="*/ 82 w 162"/>
                <a:gd name="T19" fmla="*/ 443 h 397"/>
                <a:gd name="T20" fmla="*/ 57 w 162"/>
                <a:gd name="T21" fmla="*/ 408 h 397"/>
                <a:gd name="T22" fmla="*/ 52 w 162"/>
                <a:gd name="T23" fmla="*/ 389 h 397"/>
                <a:gd name="T24" fmla="*/ 28 w 162"/>
                <a:gd name="T25" fmla="*/ 366 h 397"/>
                <a:gd name="T26" fmla="*/ 61 w 162"/>
                <a:gd name="T27" fmla="*/ 342 h 397"/>
                <a:gd name="T28" fmla="*/ 94 w 162"/>
                <a:gd name="T29" fmla="*/ 361 h 397"/>
                <a:gd name="T30" fmla="*/ 110 w 162"/>
                <a:gd name="T31" fmla="*/ 324 h 397"/>
                <a:gd name="T32" fmla="*/ 139 w 162"/>
                <a:gd name="T33" fmla="*/ 291 h 397"/>
                <a:gd name="T34" fmla="*/ 176 w 162"/>
                <a:gd name="T35" fmla="*/ 268 h 397"/>
                <a:gd name="T36" fmla="*/ 197 w 162"/>
                <a:gd name="T37" fmla="*/ 260 h 397"/>
                <a:gd name="T38" fmla="*/ 197 w 162"/>
                <a:gd name="T39" fmla="*/ 246 h 397"/>
                <a:gd name="T40" fmla="*/ 205 w 162"/>
                <a:gd name="T41" fmla="*/ 251 h 397"/>
                <a:gd name="T42" fmla="*/ 221 w 162"/>
                <a:gd name="T43" fmla="*/ 242 h 397"/>
                <a:gd name="T44" fmla="*/ 212 w 162"/>
                <a:gd name="T45" fmla="*/ 197 h 397"/>
                <a:gd name="T46" fmla="*/ 188 w 162"/>
                <a:gd name="T47" fmla="*/ 174 h 397"/>
                <a:gd name="T48" fmla="*/ 164 w 162"/>
                <a:gd name="T49" fmla="*/ 159 h 397"/>
                <a:gd name="T50" fmla="*/ 151 w 162"/>
                <a:gd name="T51" fmla="*/ 197 h 397"/>
                <a:gd name="T52" fmla="*/ 134 w 162"/>
                <a:gd name="T53" fmla="*/ 206 h 397"/>
                <a:gd name="T54" fmla="*/ 104 w 162"/>
                <a:gd name="T55" fmla="*/ 173 h 397"/>
                <a:gd name="T56" fmla="*/ 129 w 162"/>
                <a:gd name="T57" fmla="*/ 138 h 397"/>
                <a:gd name="T58" fmla="*/ 143 w 162"/>
                <a:gd name="T59" fmla="*/ 145 h 397"/>
                <a:gd name="T60" fmla="*/ 151 w 162"/>
                <a:gd name="T61" fmla="*/ 127 h 397"/>
                <a:gd name="T62" fmla="*/ 176 w 162"/>
                <a:gd name="T63" fmla="*/ 105 h 397"/>
                <a:gd name="T64" fmla="*/ 188 w 162"/>
                <a:gd name="T65" fmla="*/ 122 h 397"/>
                <a:gd name="T66" fmla="*/ 169 w 162"/>
                <a:gd name="T67" fmla="*/ 145 h 397"/>
                <a:gd name="T68" fmla="*/ 205 w 162"/>
                <a:gd name="T69" fmla="*/ 160 h 397"/>
                <a:gd name="T70" fmla="*/ 219 w 162"/>
                <a:gd name="T71" fmla="*/ 145 h 397"/>
                <a:gd name="T72" fmla="*/ 219 w 162"/>
                <a:gd name="T73" fmla="*/ 108 h 397"/>
                <a:gd name="T74" fmla="*/ 188 w 162"/>
                <a:gd name="T75" fmla="*/ 73 h 397"/>
                <a:gd name="T76" fmla="*/ 151 w 162"/>
                <a:gd name="T77" fmla="*/ 77 h 397"/>
                <a:gd name="T78" fmla="*/ 151 w 162"/>
                <a:gd name="T79" fmla="*/ 101 h 397"/>
                <a:gd name="T80" fmla="*/ 153 w 162"/>
                <a:gd name="T81" fmla="*/ 68 h 397"/>
                <a:gd name="T82" fmla="*/ 195 w 162"/>
                <a:gd name="T83" fmla="*/ 63 h 397"/>
                <a:gd name="T84" fmla="*/ 169 w 162"/>
                <a:gd name="T85" fmla="*/ 45 h 397"/>
                <a:gd name="T86" fmla="*/ 211 w 162"/>
                <a:gd name="T87" fmla="*/ 40 h 397"/>
                <a:gd name="T88" fmla="*/ 249 w 162"/>
                <a:gd name="T89" fmla="*/ 21 h 397"/>
                <a:gd name="T90" fmla="*/ 226 w 162"/>
                <a:gd name="T91" fmla="*/ 0 h 397"/>
                <a:gd name="T92" fmla="*/ 181 w 162"/>
                <a:gd name="T93" fmla="*/ 12 h 397"/>
                <a:gd name="T94" fmla="*/ 172 w 162"/>
                <a:gd name="T95" fmla="*/ 37 h 397"/>
                <a:gd name="T96" fmla="*/ 151 w 162"/>
                <a:gd name="T97" fmla="*/ 31 h 397"/>
                <a:gd name="T98" fmla="*/ 143 w 162"/>
                <a:gd name="T99" fmla="*/ 58 h 397"/>
                <a:gd name="T100" fmla="*/ 118 w 162"/>
                <a:gd name="T101" fmla="*/ 91 h 397"/>
                <a:gd name="T102" fmla="*/ 7 w 162"/>
                <a:gd name="T103" fmla="*/ 397 h 397"/>
                <a:gd name="T104" fmla="*/ 42 w 162"/>
                <a:gd name="T105" fmla="*/ 420 h 397"/>
                <a:gd name="T106" fmla="*/ 77 w 162"/>
                <a:gd name="T107" fmla="*/ 448 h 397"/>
                <a:gd name="T108" fmla="*/ 99 w 162"/>
                <a:gd name="T109" fmla="*/ 472 h 397"/>
                <a:gd name="T110" fmla="*/ 85 w 162"/>
                <a:gd name="T111" fmla="*/ 518 h 397"/>
                <a:gd name="T112" fmla="*/ 110 w 162"/>
                <a:gd name="T113" fmla="*/ 558 h 397"/>
                <a:gd name="T114" fmla="*/ 138 w 162"/>
                <a:gd name="T115" fmla="*/ 594 h 397"/>
                <a:gd name="T116" fmla="*/ 139 w 162"/>
                <a:gd name="T117" fmla="*/ 645 h 397"/>
                <a:gd name="T118" fmla="*/ 200 w 162"/>
                <a:gd name="T119" fmla="*/ 21 h 397"/>
                <a:gd name="T120" fmla="*/ 124 w 162"/>
                <a:gd name="T121" fmla="*/ 99 h 397"/>
                <a:gd name="T122" fmla="*/ 115 w 162"/>
                <a:gd name="T123" fmla="*/ 96 h 39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" h="397">
                  <a:moveTo>
                    <a:pt x="102" y="395"/>
                  </a:moveTo>
                  <a:cubicBezTo>
                    <a:pt x="102" y="395"/>
                    <a:pt x="102" y="394"/>
                    <a:pt x="102" y="394"/>
                  </a:cubicBezTo>
                  <a:cubicBezTo>
                    <a:pt x="102" y="393"/>
                    <a:pt x="102" y="393"/>
                    <a:pt x="102" y="392"/>
                  </a:cubicBezTo>
                  <a:cubicBezTo>
                    <a:pt x="103" y="392"/>
                    <a:pt x="103" y="392"/>
                    <a:pt x="104" y="392"/>
                  </a:cubicBezTo>
                  <a:cubicBezTo>
                    <a:pt x="104" y="393"/>
                    <a:pt x="104" y="393"/>
                    <a:pt x="104" y="394"/>
                  </a:cubicBezTo>
                  <a:cubicBezTo>
                    <a:pt x="104" y="394"/>
                    <a:pt x="105" y="394"/>
                    <a:pt x="105" y="394"/>
                  </a:cubicBezTo>
                  <a:cubicBezTo>
                    <a:pt x="105" y="393"/>
                    <a:pt x="105" y="393"/>
                    <a:pt x="105" y="392"/>
                  </a:cubicBezTo>
                  <a:cubicBezTo>
                    <a:pt x="106" y="392"/>
                    <a:pt x="106" y="392"/>
                    <a:pt x="107" y="392"/>
                  </a:cubicBezTo>
                  <a:cubicBezTo>
                    <a:pt x="107" y="392"/>
                    <a:pt x="107" y="391"/>
                    <a:pt x="107" y="391"/>
                  </a:cubicBezTo>
                  <a:cubicBezTo>
                    <a:pt x="107" y="390"/>
                    <a:pt x="107" y="390"/>
                    <a:pt x="107" y="389"/>
                  </a:cubicBezTo>
                  <a:cubicBezTo>
                    <a:pt x="107" y="388"/>
                    <a:pt x="107" y="388"/>
                    <a:pt x="107" y="387"/>
                  </a:cubicBezTo>
                  <a:cubicBezTo>
                    <a:pt x="107" y="387"/>
                    <a:pt x="107" y="386"/>
                    <a:pt x="107" y="386"/>
                  </a:cubicBezTo>
                  <a:cubicBezTo>
                    <a:pt x="107" y="386"/>
                    <a:pt x="108" y="386"/>
                    <a:pt x="108" y="386"/>
                  </a:cubicBezTo>
                  <a:cubicBezTo>
                    <a:pt x="109" y="386"/>
                    <a:pt x="110" y="386"/>
                    <a:pt x="110" y="386"/>
                  </a:cubicBezTo>
                  <a:cubicBezTo>
                    <a:pt x="111" y="386"/>
                    <a:pt x="111" y="386"/>
                    <a:pt x="112" y="386"/>
                  </a:cubicBezTo>
                  <a:cubicBezTo>
                    <a:pt x="112" y="385"/>
                    <a:pt x="112" y="385"/>
                    <a:pt x="112" y="384"/>
                  </a:cubicBezTo>
                  <a:cubicBezTo>
                    <a:pt x="112" y="384"/>
                    <a:pt x="113" y="384"/>
                    <a:pt x="113" y="384"/>
                  </a:cubicBezTo>
                  <a:cubicBezTo>
                    <a:pt x="114" y="384"/>
                    <a:pt x="114" y="384"/>
                    <a:pt x="115" y="384"/>
                  </a:cubicBezTo>
                  <a:cubicBezTo>
                    <a:pt x="115" y="384"/>
                    <a:pt x="115" y="383"/>
                    <a:pt x="115" y="382"/>
                  </a:cubicBezTo>
                  <a:cubicBezTo>
                    <a:pt x="115" y="382"/>
                    <a:pt x="116" y="382"/>
                    <a:pt x="116" y="382"/>
                  </a:cubicBezTo>
                  <a:cubicBezTo>
                    <a:pt x="116" y="382"/>
                    <a:pt x="116" y="381"/>
                    <a:pt x="116" y="381"/>
                  </a:cubicBezTo>
                  <a:cubicBezTo>
                    <a:pt x="116" y="380"/>
                    <a:pt x="116" y="380"/>
                    <a:pt x="116" y="379"/>
                  </a:cubicBezTo>
                  <a:cubicBezTo>
                    <a:pt x="116" y="379"/>
                    <a:pt x="116" y="378"/>
                    <a:pt x="116" y="378"/>
                  </a:cubicBezTo>
                  <a:cubicBezTo>
                    <a:pt x="116" y="377"/>
                    <a:pt x="116" y="377"/>
                    <a:pt x="116" y="376"/>
                  </a:cubicBezTo>
                  <a:cubicBezTo>
                    <a:pt x="116" y="376"/>
                    <a:pt x="115" y="376"/>
                    <a:pt x="115" y="376"/>
                  </a:cubicBezTo>
                  <a:cubicBezTo>
                    <a:pt x="115" y="376"/>
                    <a:pt x="115" y="375"/>
                    <a:pt x="115" y="375"/>
                  </a:cubicBezTo>
                  <a:cubicBezTo>
                    <a:pt x="115" y="374"/>
                    <a:pt x="115" y="373"/>
                    <a:pt x="115" y="373"/>
                  </a:cubicBezTo>
                  <a:cubicBezTo>
                    <a:pt x="115" y="373"/>
                    <a:pt x="116" y="373"/>
                    <a:pt x="116" y="373"/>
                  </a:cubicBezTo>
                  <a:cubicBezTo>
                    <a:pt x="117" y="373"/>
                    <a:pt x="117" y="373"/>
                    <a:pt x="118" y="373"/>
                  </a:cubicBezTo>
                  <a:cubicBezTo>
                    <a:pt x="118" y="373"/>
                    <a:pt x="119" y="373"/>
                    <a:pt x="119" y="373"/>
                  </a:cubicBezTo>
                  <a:cubicBezTo>
                    <a:pt x="120" y="373"/>
                    <a:pt x="120" y="373"/>
                    <a:pt x="121" y="373"/>
                  </a:cubicBezTo>
                  <a:cubicBezTo>
                    <a:pt x="121" y="372"/>
                    <a:pt x="121" y="372"/>
                    <a:pt x="121" y="371"/>
                  </a:cubicBezTo>
                  <a:cubicBezTo>
                    <a:pt x="121" y="371"/>
                    <a:pt x="122" y="371"/>
                    <a:pt x="122" y="371"/>
                  </a:cubicBezTo>
                  <a:cubicBezTo>
                    <a:pt x="122" y="371"/>
                    <a:pt x="122" y="370"/>
                    <a:pt x="122" y="370"/>
                  </a:cubicBezTo>
                  <a:cubicBezTo>
                    <a:pt x="123" y="370"/>
                    <a:pt x="124" y="370"/>
                    <a:pt x="124" y="370"/>
                  </a:cubicBezTo>
                  <a:cubicBezTo>
                    <a:pt x="124" y="369"/>
                    <a:pt x="124" y="369"/>
                    <a:pt x="124" y="368"/>
                  </a:cubicBezTo>
                  <a:cubicBezTo>
                    <a:pt x="124" y="367"/>
                    <a:pt x="124" y="367"/>
                    <a:pt x="124" y="366"/>
                  </a:cubicBezTo>
                  <a:cubicBezTo>
                    <a:pt x="125" y="366"/>
                    <a:pt x="125" y="366"/>
                    <a:pt x="126" y="366"/>
                  </a:cubicBezTo>
                  <a:cubicBezTo>
                    <a:pt x="126" y="366"/>
                    <a:pt x="126" y="365"/>
                    <a:pt x="126" y="365"/>
                  </a:cubicBezTo>
                  <a:cubicBezTo>
                    <a:pt x="126" y="364"/>
                    <a:pt x="126" y="364"/>
                    <a:pt x="126" y="363"/>
                  </a:cubicBezTo>
                  <a:cubicBezTo>
                    <a:pt x="126" y="363"/>
                    <a:pt x="127" y="363"/>
                    <a:pt x="127" y="363"/>
                  </a:cubicBezTo>
                  <a:cubicBezTo>
                    <a:pt x="127" y="363"/>
                    <a:pt x="127" y="362"/>
                    <a:pt x="127" y="362"/>
                  </a:cubicBezTo>
                  <a:cubicBezTo>
                    <a:pt x="127" y="361"/>
                    <a:pt x="127" y="361"/>
                    <a:pt x="127" y="360"/>
                  </a:cubicBezTo>
                  <a:cubicBezTo>
                    <a:pt x="128" y="360"/>
                    <a:pt x="128" y="360"/>
                    <a:pt x="129" y="360"/>
                  </a:cubicBezTo>
                  <a:cubicBezTo>
                    <a:pt x="129" y="359"/>
                    <a:pt x="129" y="359"/>
                    <a:pt x="129" y="358"/>
                  </a:cubicBezTo>
                  <a:cubicBezTo>
                    <a:pt x="129" y="358"/>
                    <a:pt x="129" y="357"/>
                    <a:pt x="129" y="357"/>
                  </a:cubicBezTo>
                  <a:cubicBezTo>
                    <a:pt x="129" y="357"/>
                    <a:pt x="130" y="357"/>
                    <a:pt x="130" y="357"/>
                  </a:cubicBezTo>
                  <a:cubicBezTo>
                    <a:pt x="130" y="356"/>
                    <a:pt x="130" y="356"/>
                    <a:pt x="130" y="355"/>
                  </a:cubicBezTo>
                  <a:cubicBezTo>
                    <a:pt x="130" y="355"/>
                    <a:pt x="130" y="354"/>
                    <a:pt x="130" y="353"/>
                  </a:cubicBezTo>
                  <a:cubicBezTo>
                    <a:pt x="131" y="353"/>
                    <a:pt x="131" y="353"/>
                    <a:pt x="132" y="353"/>
                  </a:cubicBezTo>
                  <a:cubicBezTo>
                    <a:pt x="132" y="353"/>
                    <a:pt x="132" y="352"/>
                    <a:pt x="132" y="352"/>
                  </a:cubicBezTo>
                  <a:cubicBezTo>
                    <a:pt x="132" y="351"/>
                    <a:pt x="132" y="351"/>
                    <a:pt x="132" y="350"/>
                  </a:cubicBezTo>
                  <a:cubicBezTo>
                    <a:pt x="132" y="350"/>
                    <a:pt x="132" y="349"/>
                    <a:pt x="132" y="349"/>
                  </a:cubicBezTo>
                  <a:cubicBezTo>
                    <a:pt x="131" y="349"/>
                    <a:pt x="131" y="349"/>
                    <a:pt x="130" y="349"/>
                  </a:cubicBezTo>
                  <a:cubicBezTo>
                    <a:pt x="130" y="348"/>
                    <a:pt x="130" y="348"/>
                    <a:pt x="130" y="347"/>
                  </a:cubicBezTo>
                  <a:cubicBezTo>
                    <a:pt x="130" y="347"/>
                    <a:pt x="130" y="346"/>
                    <a:pt x="130" y="346"/>
                  </a:cubicBezTo>
                  <a:cubicBezTo>
                    <a:pt x="131" y="346"/>
                    <a:pt x="131" y="346"/>
                    <a:pt x="132" y="346"/>
                  </a:cubicBezTo>
                  <a:cubicBezTo>
                    <a:pt x="132" y="346"/>
                    <a:pt x="133" y="346"/>
                    <a:pt x="134" y="346"/>
                  </a:cubicBezTo>
                  <a:cubicBezTo>
                    <a:pt x="134" y="345"/>
                    <a:pt x="134" y="344"/>
                    <a:pt x="134" y="344"/>
                  </a:cubicBezTo>
                  <a:cubicBezTo>
                    <a:pt x="134" y="344"/>
                    <a:pt x="135" y="344"/>
                    <a:pt x="135" y="344"/>
                  </a:cubicBezTo>
                  <a:cubicBezTo>
                    <a:pt x="135" y="343"/>
                    <a:pt x="135" y="343"/>
                    <a:pt x="135" y="342"/>
                  </a:cubicBezTo>
                  <a:cubicBezTo>
                    <a:pt x="136" y="342"/>
                    <a:pt x="136" y="342"/>
                    <a:pt x="137" y="342"/>
                  </a:cubicBezTo>
                  <a:cubicBezTo>
                    <a:pt x="137" y="342"/>
                    <a:pt x="137" y="341"/>
                    <a:pt x="137" y="341"/>
                  </a:cubicBezTo>
                  <a:cubicBezTo>
                    <a:pt x="137" y="341"/>
                    <a:pt x="138" y="341"/>
                    <a:pt x="138" y="341"/>
                  </a:cubicBezTo>
                  <a:cubicBezTo>
                    <a:pt x="139" y="341"/>
                    <a:pt x="139" y="341"/>
                    <a:pt x="140" y="341"/>
                  </a:cubicBezTo>
                  <a:cubicBezTo>
                    <a:pt x="140" y="340"/>
                    <a:pt x="140" y="340"/>
                    <a:pt x="140" y="339"/>
                  </a:cubicBezTo>
                  <a:cubicBezTo>
                    <a:pt x="140" y="339"/>
                    <a:pt x="141" y="339"/>
                    <a:pt x="141" y="339"/>
                  </a:cubicBezTo>
                  <a:cubicBezTo>
                    <a:pt x="142" y="339"/>
                    <a:pt x="142" y="339"/>
                    <a:pt x="143" y="339"/>
                  </a:cubicBezTo>
                  <a:cubicBezTo>
                    <a:pt x="143" y="339"/>
                    <a:pt x="144" y="339"/>
                    <a:pt x="144" y="339"/>
                  </a:cubicBezTo>
                  <a:cubicBezTo>
                    <a:pt x="145" y="339"/>
                    <a:pt x="145" y="339"/>
                    <a:pt x="146" y="339"/>
                  </a:cubicBezTo>
                  <a:cubicBezTo>
                    <a:pt x="146" y="338"/>
                    <a:pt x="146" y="338"/>
                    <a:pt x="146" y="337"/>
                  </a:cubicBezTo>
                  <a:cubicBezTo>
                    <a:pt x="146" y="337"/>
                    <a:pt x="147" y="337"/>
                    <a:pt x="148" y="337"/>
                  </a:cubicBezTo>
                  <a:cubicBezTo>
                    <a:pt x="148" y="337"/>
                    <a:pt x="148" y="336"/>
                    <a:pt x="148" y="336"/>
                  </a:cubicBezTo>
                  <a:cubicBezTo>
                    <a:pt x="148" y="335"/>
                    <a:pt x="148" y="335"/>
                    <a:pt x="148" y="334"/>
                  </a:cubicBezTo>
                  <a:cubicBezTo>
                    <a:pt x="148" y="334"/>
                    <a:pt x="148" y="333"/>
                    <a:pt x="148" y="333"/>
                  </a:cubicBezTo>
                  <a:cubicBezTo>
                    <a:pt x="148" y="333"/>
                    <a:pt x="149" y="333"/>
                    <a:pt x="149" y="333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0"/>
                    <a:pt x="149" y="330"/>
                    <a:pt x="149" y="329"/>
                  </a:cubicBezTo>
                  <a:cubicBezTo>
                    <a:pt x="150" y="329"/>
                    <a:pt x="150" y="329"/>
                    <a:pt x="151" y="329"/>
                  </a:cubicBezTo>
                  <a:cubicBezTo>
                    <a:pt x="151" y="329"/>
                    <a:pt x="151" y="328"/>
                    <a:pt x="151" y="328"/>
                  </a:cubicBezTo>
                  <a:cubicBezTo>
                    <a:pt x="151" y="327"/>
                    <a:pt x="151" y="327"/>
                    <a:pt x="151" y="326"/>
                  </a:cubicBezTo>
                  <a:cubicBezTo>
                    <a:pt x="151" y="326"/>
                    <a:pt x="151" y="325"/>
                    <a:pt x="151" y="324"/>
                  </a:cubicBezTo>
                  <a:cubicBezTo>
                    <a:pt x="151" y="324"/>
                    <a:pt x="151" y="323"/>
                    <a:pt x="151" y="323"/>
                  </a:cubicBezTo>
                  <a:cubicBezTo>
                    <a:pt x="151" y="322"/>
                    <a:pt x="151" y="322"/>
                    <a:pt x="151" y="321"/>
                  </a:cubicBezTo>
                  <a:cubicBezTo>
                    <a:pt x="151" y="321"/>
                    <a:pt x="151" y="320"/>
                    <a:pt x="151" y="320"/>
                  </a:cubicBezTo>
                  <a:cubicBezTo>
                    <a:pt x="151" y="319"/>
                    <a:pt x="151" y="319"/>
                    <a:pt x="151" y="318"/>
                  </a:cubicBezTo>
                  <a:cubicBezTo>
                    <a:pt x="151" y="318"/>
                    <a:pt x="151" y="317"/>
                    <a:pt x="151" y="317"/>
                  </a:cubicBezTo>
                  <a:cubicBezTo>
                    <a:pt x="151" y="316"/>
                    <a:pt x="151" y="315"/>
                    <a:pt x="151" y="315"/>
                  </a:cubicBezTo>
                  <a:cubicBezTo>
                    <a:pt x="151" y="314"/>
                    <a:pt x="151" y="314"/>
                    <a:pt x="151" y="313"/>
                  </a:cubicBezTo>
                  <a:cubicBezTo>
                    <a:pt x="151" y="313"/>
                    <a:pt x="151" y="312"/>
                    <a:pt x="151" y="312"/>
                  </a:cubicBezTo>
                  <a:cubicBezTo>
                    <a:pt x="151" y="312"/>
                    <a:pt x="152" y="312"/>
                    <a:pt x="152" y="312"/>
                  </a:cubicBezTo>
                  <a:cubicBezTo>
                    <a:pt x="152" y="311"/>
                    <a:pt x="152" y="310"/>
                    <a:pt x="152" y="310"/>
                  </a:cubicBezTo>
                  <a:cubicBezTo>
                    <a:pt x="153" y="310"/>
                    <a:pt x="153" y="310"/>
                    <a:pt x="154" y="310"/>
                  </a:cubicBezTo>
                  <a:cubicBezTo>
                    <a:pt x="154" y="309"/>
                    <a:pt x="154" y="309"/>
                    <a:pt x="154" y="308"/>
                  </a:cubicBezTo>
                  <a:cubicBezTo>
                    <a:pt x="154" y="308"/>
                    <a:pt x="155" y="308"/>
                    <a:pt x="155" y="308"/>
                  </a:cubicBezTo>
                  <a:cubicBezTo>
                    <a:pt x="155" y="308"/>
                    <a:pt x="155" y="307"/>
                    <a:pt x="155" y="307"/>
                  </a:cubicBezTo>
                  <a:cubicBezTo>
                    <a:pt x="156" y="307"/>
                    <a:pt x="156" y="307"/>
                    <a:pt x="157" y="307"/>
                  </a:cubicBezTo>
                  <a:cubicBezTo>
                    <a:pt x="157" y="306"/>
                    <a:pt x="157" y="306"/>
                    <a:pt x="157" y="305"/>
                  </a:cubicBezTo>
                  <a:cubicBezTo>
                    <a:pt x="158" y="305"/>
                    <a:pt x="158" y="305"/>
                    <a:pt x="159" y="305"/>
                  </a:cubicBezTo>
                  <a:cubicBezTo>
                    <a:pt x="159" y="305"/>
                    <a:pt x="159" y="304"/>
                    <a:pt x="159" y="304"/>
                  </a:cubicBezTo>
                  <a:cubicBezTo>
                    <a:pt x="159" y="304"/>
                    <a:pt x="160" y="304"/>
                    <a:pt x="160" y="304"/>
                  </a:cubicBezTo>
                  <a:cubicBezTo>
                    <a:pt x="160" y="303"/>
                    <a:pt x="160" y="303"/>
                    <a:pt x="160" y="302"/>
                  </a:cubicBezTo>
                  <a:cubicBezTo>
                    <a:pt x="160" y="301"/>
                    <a:pt x="160" y="301"/>
                    <a:pt x="160" y="300"/>
                  </a:cubicBezTo>
                  <a:cubicBezTo>
                    <a:pt x="160" y="300"/>
                    <a:pt x="160" y="299"/>
                    <a:pt x="160" y="299"/>
                  </a:cubicBezTo>
                  <a:cubicBezTo>
                    <a:pt x="161" y="299"/>
                    <a:pt x="161" y="299"/>
                    <a:pt x="162" y="299"/>
                  </a:cubicBezTo>
                  <a:cubicBezTo>
                    <a:pt x="162" y="298"/>
                    <a:pt x="162" y="298"/>
                    <a:pt x="162" y="297"/>
                  </a:cubicBezTo>
                  <a:cubicBezTo>
                    <a:pt x="161" y="297"/>
                    <a:pt x="161" y="297"/>
                    <a:pt x="160" y="297"/>
                  </a:cubicBezTo>
                  <a:cubicBezTo>
                    <a:pt x="160" y="297"/>
                    <a:pt x="160" y="296"/>
                    <a:pt x="160" y="295"/>
                  </a:cubicBezTo>
                  <a:cubicBezTo>
                    <a:pt x="160" y="295"/>
                    <a:pt x="160" y="294"/>
                    <a:pt x="160" y="294"/>
                  </a:cubicBezTo>
                  <a:cubicBezTo>
                    <a:pt x="160" y="293"/>
                    <a:pt x="160" y="293"/>
                    <a:pt x="160" y="292"/>
                  </a:cubicBezTo>
                  <a:cubicBezTo>
                    <a:pt x="160" y="292"/>
                    <a:pt x="160" y="291"/>
                    <a:pt x="160" y="291"/>
                  </a:cubicBezTo>
                  <a:cubicBezTo>
                    <a:pt x="159" y="291"/>
                    <a:pt x="159" y="291"/>
                    <a:pt x="159" y="291"/>
                  </a:cubicBezTo>
                  <a:cubicBezTo>
                    <a:pt x="159" y="291"/>
                    <a:pt x="159" y="291"/>
                    <a:pt x="159" y="291"/>
                  </a:cubicBezTo>
                  <a:cubicBezTo>
                    <a:pt x="158" y="291"/>
                    <a:pt x="158" y="291"/>
                    <a:pt x="157" y="291"/>
                  </a:cubicBezTo>
                  <a:cubicBezTo>
                    <a:pt x="156" y="291"/>
                    <a:pt x="156" y="291"/>
                    <a:pt x="155" y="291"/>
                  </a:cubicBezTo>
                  <a:cubicBezTo>
                    <a:pt x="155" y="291"/>
                    <a:pt x="154" y="291"/>
                    <a:pt x="154" y="291"/>
                  </a:cubicBezTo>
                  <a:cubicBezTo>
                    <a:pt x="154" y="290"/>
                    <a:pt x="154" y="290"/>
                    <a:pt x="154" y="289"/>
                  </a:cubicBezTo>
                  <a:cubicBezTo>
                    <a:pt x="153" y="289"/>
                    <a:pt x="153" y="289"/>
                    <a:pt x="152" y="289"/>
                  </a:cubicBezTo>
                  <a:cubicBezTo>
                    <a:pt x="152" y="288"/>
                    <a:pt x="152" y="288"/>
                    <a:pt x="152" y="287"/>
                  </a:cubicBezTo>
                  <a:cubicBezTo>
                    <a:pt x="152" y="287"/>
                    <a:pt x="151" y="287"/>
                    <a:pt x="151" y="287"/>
                  </a:cubicBezTo>
                  <a:cubicBezTo>
                    <a:pt x="150" y="287"/>
                    <a:pt x="150" y="287"/>
                    <a:pt x="149" y="287"/>
                  </a:cubicBezTo>
                  <a:cubicBezTo>
                    <a:pt x="149" y="287"/>
                    <a:pt x="149" y="286"/>
                    <a:pt x="149" y="286"/>
                  </a:cubicBezTo>
                  <a:cubicBezTo>
                    <a:pt x="149" y="286"/>
                    <a:pt x="148" y="286"/>
                    <a:pt x="148" y="286"/>
                  </a:cubicBezTo>
                  <a:cubicBezTo>
                    <a:pt x="147" y="286"/>
                    <a:pt x="146" y="286"/>
                    <a:pt x="146" y="286"/>
                  </a:cubicBezTo>
                  <a:cubicBezTo>
                    <a:pt x="145" y="286"/>
                    <a:pt x="145" y="286"/>
                    <a:pt x="144" y="286"/>
                  </a:cubicBezTo>
                  <a:cubicBezTo>
                    <a:pt x="144" y="286"/>
                    <a:pt x="143" y="286"/>
                    <a:pt x="143" y="286"/>
                  </a:cubicBezTo>
                  <a:cubicBezTo>
                    <a:pt x="142" y="286"/>
                    <a:pt x="142" y="286"/>
                    <a:pt x="141" y="286"/>
                  </a:cubicBezTo>
                  <a:cubicBezTo>
                    <a:pt x="141" y="285"/>
                    <a:pt x="141" y="285"/>
                    <a:pt x="141" y="284"/>
                  </a:cubicBezTo>
                  <a:cubicBezTo>
                    <a:pt x="141" y="284"/>
                    <a:pt x="140" y="284"/>
                    <a:pt x="140" y="284"/>
                  </a:cubicBezTo>
                  <a:cubicBezTo>
                    <a:pt x="139" y="284"/>
                    <a:pt x="139" y="284"/>
                    <a:pt x="138" y="284"/>
                  </a:cubicBezTo>
                  <a:cubicBezTo>
                    <a:pt x="138" y="284"/>
                    <a:pt x="137" y="284"/>
                    <a:pt x="137" y="284"/>
                  </a:cubicBezTo>
                  <a:cubicBezTo>
                    <a:pt x="137" y="284"/>
                    <a:pt x="137" y="283"/>
                    <a:pt x="137" y="283"/>
                  </a:cubicBezTo>
                  <a:cubicBezTo>
                    <a:pt x="136" y="283"/>
                    <a:pt x="136" y="283"/>
                    <a:pt x="135" y="283"/>
                  </a:cubicBezTo>
                  <a:cubicBezTo>
                    <a:pt x="135" y="283"/>
                    <a:pt x="134" y="283"/>
                    <a:pt x="134" y="283"/>
                  </a:cubicBezTo>
                  <a:cubicBezTo>
                    <a:pt x="134" y="282"/>
                    <a:pt x="134" y="281"/>
                    <a:pt x="134" y="281"/>
                  </a:cubicBezTo>
                  <a:cubicBezTo>
                    <a:pt x="133" y="281"/>
                    <a:pt x="132" y="281"/>
                    <a:pt x="132" y="281"/>
                  </a:cubicBezTo>
                  <a:cubicBezTo>
                    <a:pt x="131" y="281"/>
                    <a:pt x="131" y="281"/>
                    <a:pt x="130" y="281"/>
                  </a:cubicBezTo>
                  <a:cubicBezTo>
                    <a:pt x="130" y="281"/>
                    <a:pt x="129" y="281"/>
                    <a:pt x="129" y="281"/>
                  </a:cubicBezTo>
                  <a:cubicBezTo>
                    <a:pt x="129" y="280"/>
                    <a:pt x="129" y="280"/>
                    <a:pt x="129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7" y="279"/>
                    <a:pt x="127" y="278"/>
                    <a:pt x="127" y="278"/>
                  </a:cubicBezTo>
                  <a:cubicBezTo>
                    <a:pt x="127" y="278"/>
                    <a:pt x="126" y="278"/>
                    <a:pt x="126" y="278"/>
                  </a:cubicBezTo>
                  <a:cubicBezTo>
                    <a:pt x="125" y="278"/>
                    <a:pt x="125" y="278"/>
                    <a:pt x="124" y="278"/>
                  </a:cubicBezTo>
                  <a:cubicBezTo>
                    <a:pt x="124" y="277"/>
                    <a:pt x="124" y="277"/>
                    <a:pt x="124" y="276"/>
                  </a:cubicBezTo>
                  <a:cubicBezTo>
                    <a:pt x="124" y="276"/>
                    <a:pt x="124" y="275"/>
                    <a:pt x="124" y="274"/>
                  </a:cubicBezTo>
                  <a:cubicBezTo>
                    <a:pt x="124" y="274"/>
                    <a:pt x="124" y="273"/>
                    <a:pt x="124" y="273"/>
                  </a:cubicBezTo>
                  <a:cubicBezTo>
                    <a:pt x="124" y="273"/>
                    <a:pt x="123" y="273"/>
                    <a:pt x="122" y="273"/>
                  </a:cubicBezTo>
                  <a:cubicBezTo>
                    <a:pt x="122" y="272"/>
                    <a:pt x="122" y="272"/>
                    <a:pt x="122" y="271"/>
                  </a:cubicBezTo>
                  <a:cubicBezTo>
                    <a:pt x="122" y="271"/>
                    <a:pt x="122" y="270"/>
                    <a:pt x="122" y="270"/>
                  </a:cubicBezTo>
                  <a:cubicBezTo>
                    <a:pt x="122" y="270"/>
                    <a:pt x="121" y="270"/>
                    <a:pt x="121" y="270"/>
                  </a:cubicBezTo>
                  <a:cubicBezTo>
                    <a:pt x="121" y="269"/>
                    <a:pt x="121" y="269"/>
                    <a:pt x="121" y="268"/>
                  </a:cubicBezTo>
                  <a:cubicBezTo>
                    <a:pt x="121" y="268"/>
                    <a:pt x="121" y="267"/>
                    <a:pt x="121" y="266"/>
                  </a:cubicBezTo>
                  <a:cubicBezTo>
                    <a:pt x="120" y="266"/>
                    <a:pt x="120" y="266"/>
                    <a:pt x="119" y="266"/>
                  </a:cubicBezTo>
                  <a:cubicBezTo>
                    <a:pt x="119" y="266"/>
                    <a:pt x="119" y="265"/>
                    <a:pt x="119" y="265"/>
                  </a:cubicBezTo>
                  <a:cubicBezTo>
                    <a:pt x="119" y="265"/>
                    <a:pt x="118" y="265"/>
                    <a:pt x="118" y="265"/>
                  </a:cubicBezTo>
                  <a:cubicBezTo>
                    <a:pt x="117" y="265"/>
                    <a:pt x="117" y="265"/>
                    <a:pt x="116" y="265"/>
                  </a:cubicBezTo>
                  <a:cubicBezTo>
                    <a:pt x="116" y="264"/>
                    <a:pt x="116" y="264"/>
                    <a:pt x="116" y="263"/>
                  </a:cubicBezTo>
                  <a:cubicBezTo>
                    <a:pt x="116" y="263"/>
                    <a:pt x="115" y="263"/>
                    <a:pt x="115" y="263"/>
                  </a:cubicBezTo>
                  <a:cubicBezTo>
                    <a:pt x="114" y="263"/>
                    <a:pt x="114" y="263"/>
                    <a:pt x="113" y="263"/>
                  </a:cubicBezTo>
                  <a:cubicBezTo>
                    <a:pt x="113" y="263"/>
                    <a:pt x="112" y="263"/>
                    <a:pt x="112" y="263"/>
                  </a:cubicBezTo>
                  <a:cubicBezTo>
                    <a:pt x="111" y="263"/>
                    <a:pt x="111" y="263"/>
                    <a:pt x="110" y="263"/>
                  </a:cubicBezTo>
                  <a:cubicBezTo>
                    <a:pt x="110" y="263"/>
                    <a:pt x="109" y="263"/>
                    <a:pt x="108" y="263"/>
                  </a:cubicBezTo>
                  <a:cubicBezTo>
                    <a:pt x="108" y="263"/>
                    <a:pt x="108" y="262"/>
                    <a:pt x="108" y="262"/>
                  </a:cubicBezTo>
                  <a:cubicBezTo>
                    <a:pt x="108" y="262"/>
                    <a:pt x="107" y="262"/>
                    <a:pt x="107" y="262"/>
                  </a:cubicBezTo>
                  <a:cubicBezTo>
                    <a:pt x="106" y="262"/>
                    <a:pt x="106" y="262"/>
                    <a:pt x="105" y="262"/>
                  </a:cubicBezTo>
                  <a:cubicBezTo>
                    <a:pt x="105" y="261"/>
                    <a:pt x="105" y="260"/>
                    <a:pt x="105" y="260"/>
                  </a:cubicBezTo>
                  <a:cubicBezTo>
                    <a:pt x="105" y="260"/>
                    <a:pt x="104" y="260"/>
                    <a:pt x="104" y="260"/>
                  </a:cubicBezTo>
                  <a:cubicBezTo>
                    <a:pt x="104" y="259"/>
                    <a:pt x="104" y="259"/>
                    <a:pt x="104" y="258"/>
                  </a:cubicBezTo>
                  <a:cubicBezTo>
                    <a:pt x="104" y="258"/>
                    <a:pt x="104" y="257"/>
                    <a:pt x="104" y="257"/>
                  </a:cubicBezTo>
                  <a:cubicBezTo>
                    <a:pt x="103" y="257"/>
                    <a:pt x="103" y="257"/>
                    <a:pt x="102" y="257"/>
                  </a:cubicBezTo>
                  <a:cubicBezTo>
                    <a:pt x="102" y="257"/>
                    <a:pt x="101" y="257"/>
                    <a:pt x="101" y="257"/>
                  </a:cubicBezTo>
                  <a:cubicBezTo>
                    <a:pt x="101" y="256"/>
                    <a:pt x="101" y="256"/>
                    <a:pt x="101" y="255"/>
                  </a:cubicBezTo>
                  <a:cubicBezTo>
                    <a:pt x="100" y="255"/>
                    <a:pt x="100" y="255"/>
                    <a:pt x="99" y="255"/>
                  </a:cubicBezTo>
                  <a:cubicBezTo>
                    <a:pt x="99" y="255"/>
                    <a:pt x="99" y="254"/>
                    <a:pt x="99" y="254"/>
                  </a:cubicBezTo>
                  <a:cubicBezTo>
                    <a:pt x="99" y="253"/>
                    <a:pt x="99" y="252"/>
                    <a:pt x="99" y="252"/>
                  </a:cubicBezTo>
                  <a:cubicBezTo>
                    <a:pt x="99" y="251"/>
                    <a:pt x="99" y="251"/>
                    <a:pt x="99" y="250"/>
                  </a:cubicBezTo>
                  <a:cubicBezTo>
                    <a:pt x="99" y="250"/>
                    <a:pt x="99" y="249"/>
                    <a:pt x="99" y="249"/>
                  </a:cubicBezTo>
                  <a:cubicBezTo>
                    <a:pt x="98" y="249"/>
                    <a:pt x="98" y="249"/>
                    <a:pt x="97" y="249"/>
                  </a:cubicBezTo>
                  <a:cubicBezTo>
                    <a:pt x="97" y="249"/>
                    <a:pt x="97" y="250"/>
                    <a:pt x="97" y="250"/>
                  </a:cubicBezTo>
                  <a:cubicBezTo>
                    <a:pt x="97" y="250"/>
                    <a:pt x="96" y="250"/>
                    <a:pt x="96" y="250"/>
                  </a:cubicBezTo>
                  <a:cubicBezTo>
                    <a:pt x="95" y="250"/>
                    <a:pt x="95" y="250"/>
                    <a:pt x="94" y="250"/>
                  </a:cubicBezTo>
                  <a:cubicBezTo>
                    <a:pt x="94" y="250"/>
                    <a:pt x="93" y="250"/>
                    <a:pt x="93" y="250"/>
                  </a:cubicBezTo>
                  <a:cubicBezTo>
                    <a:pt x="93" y="250"/>
                    <a:pt x="93" y="249"/>
                    <a:pt x="93" y="249"/>
                  </a:cubicBezTo>
                  <a:cubicBezTo>
                    <a:pt x="92" y="249"/>
                    <a:pt x="92" y="249"/>
                    <a:pt x="91" y="249"/>
                  </a:cubicBezTo>
                  <a:cubicBezTo>
                    <a:pt x="91" y="249"/>
                    <a:pt x="90" y="249"/>
                    <a:pt x="90" y="249"/>
                  </a:cubicBezTo>
                  <a:cubicBezTo>
                    <a:pt x="90" y="249"/>
                    <a:pt x="90" y="250"/>
                    <a:pt x="90" y="250"/>
                  </a:cubicBezTo>
                  <a:cubicBezTo>
                    <a:pt x="89" y="250"/>
                    <a:pt x="89" y="250"/>
                    <a:pt x="88" y="250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6" y="250"/>
                    <a:pt x="85" y="250"/>
                    <a:pt x="85" y="250"/>
                  </a:cubicBezTo>
                  <a:cubicBezTo>
                    <a:pt x="84" y="250"/>
                    <a:pt x="84" y="250"/>
                    <a:pt x="83" y="250"/>
                  </a:cubicBezTo>
                  <a:cubicBezTo>
                    <a:pt x="83" y="250"/>
                    <a:pt x="82" y="250"/>
                    <a:pt x="82" y="250"/>
                  </a:cubicBezTo>
                  <a:cubicBezTo>
                    <a:pt x="82" y="250"/>
                    <a:pt x="82" y="249"/>
                    <a:pt x="82" y="249"/>
                  </a:cubicBezTo>
                  <a:cubicBezTo>
                    <a:pt x="81" y="249"/>
                    <a:pt x="81" y="249"/>
                    <a:pt x="80" y="249"/>
                  </a:cubicBezTo>
                  <a:cubicBezTo>
                    <a:pt x="80" y="248"/>
                    <a:pt x="80" y="248"/>
                    <a:pt x="80" y="247"/>
                  </a:cubicBezTo>
                  <a:cubicBezTo>
                    <a:pt x="80" y="247"/>
                    <a:pt x="79" y="247"/>
                    <a:pt x="79" y="247"/>
                  </a:cubicBezTo>
                  <a:cubicBezTo>
                    <a:pt x="79" y="247"/>
                    <a:pt x="79" y="246"/>
                    <a:pt x="79" y="245"/>
                  </a:cubicBezTo>
                  <a:cubicBezTo>
                    <a:pt x="78" y="245"/>
                    <a:pt x="78" y="245"/>
                    <a:pt x="77" y="245"/>
                  </a:cubicBezTo>
                  <a:cubicBezTo>
                    <a:pt x="77" y="245"/>
                    <a:pt x="76" y="245"/>
                    <a:pt x="76" y="245"/>
                  </a:cubicBezTo>
                  <a:cubicBezTo>
                    <a:pt x="76" y="246"/>
                    <a:pt x="76" y="247"/>
                    <a:pt x="76" y="247"/>
                  </a:cubicBezTo>
                  <a:cubicBezTo>
                    <a:pt x="75" y="247"/>
                    <a:pt x="75" y="247"/>
                    <a:pt x="74" y="247"/>
                  </a:cubicBezTo>
                  <a:cubicBezTo>
                    <a:pt x="74" y="247"/>
                    <a:pt x="74" y="246"/>
                    <a:pt x="74" y="245"/>
                  </a:cubicBezTo>
                  <a:cubicBezTo>
                    <a:pt x="74" y="245"/>
                    <a:pt x="74" y="244"/>
                    <a:pt x="74" y="244"/>
                  </a:cubicBezTo>
                  <a:cubicBezTo>
                    <a:pt x="74" y="244"/>
                    <a:pt x="73" y="244"/>
                    <a:pt x="73" y="244"/>
                  </a:cubicBezTo>
                  <a:cubicBezTo>
                    <a:pt x="72" y="244"/>
                    <a:pt x="71" y="244"/>
                    <a:pt x="71" y="244"/>
                  </a:cubicBezTo>
                  <a:cubicBezTo>
                    <a:pt x="71" y="244"/>
                    <a:pt x="71" y="245"/>
                    <a:pt x="71" y="245"/>
                  </a:cubicBezTo>
                  <a:cubicBezTo>
                    <a:pt x="70" y="245"/>
                    <a:pt x="70" y="245"/>
                    <a:pt x="69" y="245"/>
                  </a:cubicBezTo>
                  <a:cubicBezTo>
                    <a:pt x="69" y="246"/>
                    <a:pt x="69" y="247"/>
                    <a:pt x="69" y="247"/>
                  </a:cubicBezTo>
                  <a:cubicBezTo>
                    <a:pt x="69" y="247"/>
                    <a:pt x="68" y="247"/>
                    <a:pt x="68" y="247"/>
                  </a:cubicBezTo>
                  <a:cubicBezTo>
                    <a:pt x="67" y="247"/>
                    <a:pt x="67" y="247"/>
                    <a:pt x="66" y="247"/>
                  </a:cubicBezTo>
                  <a:cubicBezTo>
                    <a:pt x="66" y="247"/>
                    <a:pt x="65" y="247"/>
                    <a:pt x="65" y="247"/>
                  </a:cubicBezTo>
                  <a:cubicBezTo>
                    <a:pt x="65" y="248"/>
                    <a:pt x="65" y="248"/>
                    <a:pt x="65" y="249"/>
                  </a:cubicBezTo>
                  <a:cubicBezTo>
                    <a:pt x="64" y="249"/>
                    <a:pt x="64" y="249"/>
                    <a:pt x="63" y="249"/>
                  </a:cubicBezTo>
                  <a:cubicBezTo>
                    <a:pt x="63" y="249"/>
                    <a:pt x="63" y="250"/>
                    <a:pt x="63" y="250"/>
                  </a:cubicBezTo>
                  <a:cubicBezTo>
                    <a:pt x="63" y="250"/>
                    <a:pt x="62" y="250"/>
                    <a:pt x="61" y="250"/>
                  </a:cubicBezTo>
                  <a:cubicBezTo>
                    <a:pt x="61" y="251"/>
                    <a:pt x="61" y="251"/>
                    <a:pt x="61" y="252"/>
                  </a:cubicBezTo>
                  <a:cubicBezTo>
                    <a:pt x="61" y="252"/>
                    <a:pt x="61" y="253"/>
                    <a:pt x="61" y="254"/>
                  </a:cubicBezTo>
                  <a:cubicBezTo>
                    <a:pt x="61" y="254"/>
                    <a:pt x="60" y="254"/>
                    <a:pt x="60" y="254"/>
                  </a:cubicBezTo>
                  <a:cubicBezTo>
                    <a:pt x="59" y="254"/>
                    <a:pt x="59" y="254"/>
                    <a:pt x="58" y="254"/>
                  </a:cubicBezTo>
                  <a:cubicBezTo>
                    <a:pt x="58" y="253"/>
                    <a:pt x="58" y="252"/>
                    <a:pt x="58" y="252"/>
                  </a:cubicBezTo>
                  <a:cubicBezTo>
                    <a:pt x="58" y="252"/>
                    <a:pt x="57" y="252"/>
                    <a:pt x="57" y="252"/>
                  </a:cubicBezTo>
                  <a:cubicBezTo>
                    <a:pt x="56" y="252"/>
                    <a:pt x="56" y="252"/>
                    <a:pt x="55" y="252"/>
                  </a:cubicBezTo>
                  <a:cubicBezTo>
                    <a:pt x="55" y="252"/>
                    <a:pt x="54" y="252"/>
                    <a:pt x="54" y="252"/>
                  </a:cubicBezTo>
                  <a:cubicBezTo>
                    <a:pt x="54" y="251"/>
                    <a:pt x="54" y="251"/>
                    <a:pt x="54" y="250"/>
                  </a:cubicBezTo>
                  <a:cubicBezTo>
                    <a:pt x="53" y="250"/>
                    <a:pt x="53" y="250"/>
                    <a:pt x="52" y="250"/>
                  </a:cubicBezTo>
                  <a:cubicBezTo>
                    <a:pt x="52" y="251"/>
                    <a:pt x="52" y="251"/>
                    <a:pt x="52" y="251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2" y="252"/>
                    <a:pt x="51" y="252"/>
                    <a:pt x="51" y="252"/>
                  </a:cubicBezTo>
                  <a:cubicBezTo>
                    <a:pt x="51" y="252"/>
                    <a:pt x="51" y="253"/>
                    <a:pt x="51" y="254"/>
                  </a:cubicBezTo>
                  <a:cubicBezTo>
                    <a:pt x="50" y="254"/>
                    <a:pt x="50" y="254"/>
                    <a:pt x="49" y="254"/>
                  </a:cubicBezTo>
                  <a:cubicBezTo>
                    <a:pt x="48" y="254"/>
                    <a:pt x="48" y="254"/>
                    <a:pt x="47" y="254"/>
                  </a:cubicBezTo>
                  <a:cubicBezTo>
                    <a:pt x="47" y="254"/>
                    <a:pt x="46" y="254"/>
                    <a:pt x="46" y="254"/>
                  </a:cubicBezTo>
                  <a:cubicBezTo>
                    <a:pt x="46" y="253"/>
                    <a:pt x="46" y="252"/>
                    <a:pt x="46" y="252"/>
                  </a:cubicBezTo>
                  <a:cubicBezTo>
                    <a:pt x="46" y="251"/>
                    <a:pt x="46" y="251"/>
                    <a:pt x="46" y="250"/>
                  </a:cubicBezTo>
                  <a:cubicBezTo>
                    <a:pt x="45" y="250"/>
                    <a:pt x="45" y="250"/>
                    <a:pt x="44" y="250"/>
                  </a:cubicBezTo>
                  <a:cubicBezTo>
                    <a:pt x="44" y="250"/>
                    <a:pt x="44" y="249"/>
                    <a:pt x="44" y="249"/>
                  </a:cubicBezTo>
                  <a:cubicBezTo>
                    <a:pt x="44" y="248"/>
                    <a:pt x="44" y="248"/>
                    <a:pt x="44" y="247"/>
                  </a:cubicBezTo>
                  <a:cubicBezTo>
                    <a:pt x="44" y="247"/>
                    <a:pt x="44" y="246"/>
                    <a:pt x="44" y="245"/>
                  </a:cubicBezTo>
                  <a:cubicBezTo>
                    <a:pt x="44" y="245"/>
                    <a:pt x="44" y="244"/>
                    <a:pt x="44" y="244"/>
                  </a:cubicBezTo>
                  <a:cubicBezTo>
                    <a:pt x="44" y="243"/>
                    <a:pt x="44" y="243"/>
                    <a:pt x="44" y="242"/>
                  </a:cubicBezTo>
                  <a:cubicBezTo>
                    <a:pt x="44" y="242"/>
                    <a:pt x="44" y="241"/>
                    <a:pt x="44" y="241"/>
                  </a:cubicBezTo>
                  <a:cubicBezTo>
                    <a:pt x="45" y="241"/>
                    <a:pt x="45" y="241"/>
                    <a:pt x="46" y="241"/>
                  </a:cubicBezTo>
                  <a:cubicBezTo>
                    <a:pt x="46" y="240"/>
                    <a:pt x="46" y="240"/>
                    <a:pt x="46" y="239"/>
                  </a:cubicBezTo>
                  <a:cubicBezTo>
                    <a:pt x="46" y="239"/>
                    <a:pt x="46" y="238"/>
                    <a:pt x="46" y="237"/>
                  </a:cubicBezTo>
                  <a:cubicBezTo>
                    <a:pt x="46" y="237"/>
                    <a:pt x="46" y="236"/>
                    <a:pt x="46" y="236"/>
                  </a:cubicBezTo>
                  <a:cubicBezTo>
                    <a:pt x="45" y="236"/>
                    <a:pt x="45" y="236"/>
                    <a:pt x="44" y="236"/>
                  </a:cubicBezTo>
                  <a:cubicBezTo>
                    <a:pt x="44" y="236"/>
                    <a:pt x="43" y="236"/>
                    <a:pt x="43" y="236"/>
                  </a:cubicBezTo>
                  <a:cubicBezTo>
                    <a:pt x="43" y="235"/>
                    <a:pt x="43" y="235"/>
                    <a:pt x="43" y="234"/>
                  </a:cubicBezTo>
                  <a:cubicBezTo>
                    <a:pt x="42" y="234"/>
                    <a:pt x="42" y="234"/>
                    <a:pt x="41" y="234"/>
                  </a:cubicBezTo>
                  <a:cubicBezTo>
                    <a:pt x="41" y="234"/>
                    <a:pt x="40" y="234"/>
                    <a:pt x="40" y="234"/>
                  </a:cubicBezTo>
                  <a:cubicBezTo>
                    <a:pt x="39" y="234"/>
                    <a:pt x="39" y="234"/>
                    <a:pt x="38" y="234"/>
                  </a:cubicBezTo>
                  <a:cubicBezTo>
                    <a:pt x="37" y="234"/>
                    <a:pt x="37" y="234"/>
                    <a:pt x="36" y="234"/>
                  </a:cubicBezTo>
                  <a:cubicBezTo>
                    <a:pt x="36" y="234"/>
                    <a:pt x="35" y="234"/>
                    <a:pt x="35" y="234"/>
                  </a:cubicBezTo>
                  <a:cubicBezTo>
                    <a:pt x="34" y="234"/>
                    <a:pt x="34" y="234"/>
                    <a:pt x="33" y="234"/>
                  </a:cubicBezTo>
                  <a:cubicBezTo>
                    <a:pt x="33" y="234"/>
                    <a:pt x="33" y="233"/>
                    <a:pt x="33" y="233"/>
                  </a:cubicBezTo>
                  <a:cubicBezTo>
                    <a:pt x="34" y="233"/>
                    <a:pt x="34" y="233"/>
                    <a:pt x="35" y="233"/>
                  </a:cubicBezTo>
                  <a:cubicBezTo>
                    <a:pt x="35" y="232"/>
                    <a:pt x="35" y="231"/>
                    <a:pt x="35" y="231"/>
                  </a:cubicBezTo>
                  <a:cubicBezTo>
                    <a:pt x="35" y="231"/>
                    <a:pt x="36" y="231"/>
                    <a:pt x="36" y="231"/>
                  </a:cubicBezTo>
                  <a:cubicBezTo>
                    <a:pt x="36" y="230"/>
                    <a:pt x="36" y="230"/>
                    <a:pt x="36" y="229"/>
                  </a:cubicBezTo>
                  <a:cubicBezTo>
                    <a:pt x="36" y="229"/>
                    <a:pt x="36" y="228"/>
                    <a:pt x="36" y="228"/>
                  </a:cubicBezTo>
                  <a:cubicBezTo>
                    <a:pt x="36" y="227"/>
                    <a:pt x="36" y="227"/>
                    <a:pt x="36" y="226"/>
                  </a:cubicBezTo>
                  <a:cubicBezTo>
                    <a:pt x="36" y="226"/>
                    <a:pt x="36" y="225"/>
                    <a:pt x="36" y="225"/>
                  </a:cubicBezTo>
                  <a:cubicBezTo>
                    <a:pt x="37" y="225"/>
                    <a:pt x="37" y="225"/>
                    <a:pt x="38" y="225"/>
                  </a:cubicBezTo>
                  <a:cubicBezTo>
                    <a:pt x="38" y="224"/>
                    <a:pt x="38" y="223"/>
                    <a:pt x="38" y="223"/>
                  </a:cubicBezTo>
                  <a:cubicBezTo>
                    <a:pt x="39" y="223"/>
                    <a:pt x="39" y="223"/>
                    <a:pt x="40" y="223"/>
                  </a:cubicBezTo>
                  <a:cubicBezTo>
                    <a:pt x="40" y="222"/>
                    <a:pt x="40" y="222"/>
                    <a:pt x="40" y="221"/>
                  </a:cubicBezTo>
                  <a:cubicBezTo>
                    <a:pt x="40" y="221"/>
                    <a:pt x="40" y="220"/>
                    <a:pt x="40" y="220"/>
                  </a:cubicBezTo>
                  <a:cubicBezTo>
                    <a:pt x="40" y="219"/>
                    <a:pt x="40" y="219"/>
                    <a:pt x="40" y="218"/>
                  </a:cubicBezTo>
                  <a:cubicBezTo>
                    <a:pt x="39" y="218"/>
                    <a:pt x="39" y="218"/>
                    <a:pt x="38" y="218"/>
                  </a:cubicBezTo>
                  <a:cubicBezTo>
                    <a:pt x="37" y="218"/>
                    <a:pt x="37" y="218"/>
                    <a:pt x="36" y="218"/>
                  </a:cubicBezTo>
                  <a:cubicBezTo>
                    <a:pt x="36" y="218"/>
                    <a:pt x="35" y="218"/>
                    <a:pt x="35" y="218"/>
                  </a:cubicBezTo>
                  <a:cubicBezTo>
                    <a:pt x="34" y="218"/>
                    <a:pt x="34" y="218"/>
                    <a:pt x="33" y="218"/>
                  </a:cubicBezTo>
                  <a:cubicBezTo>
                    <a:pt x="33" y="218"/>
                    <a:pt x="32" y="218"/>
                    <a:pt x="32" y="218"/>
                  </a:cubicBezTo>
                  <a:cubicBezTo>
                    <a:pt x="31" y="218"/>
                    <a:pt x="31" y="218"/>
                    <a:pt x="30" y="218"/>
                  </a:cubicBezTo>
                  <a:cubicBezTo>
                    <a:pt x="30" y="219"/>
                    <a:pt x="30" y="219"/>
                    <a:pt x="30" y="220"/>
                  </a:cubicBezTo>
                  <a:cubicBezTo>
                    <a:pt x="30" y="220"/>
                    <a:pt x="30" y="221"/>
                    <a:pt x="30" y="221"/>
                  </a:cubicBezTo>
                  <a:cubicBezTo>
                    <a:pt x="30" y="222"/>
                    <a:pt x="30" y="222"/>
                    <a:pt x="30" y="223"/>
                  </a:cubicBezTo>
                  <a:cubicBezTo>
                    <a:pt x="30" y="223"/>
                    <a:pt x="29" y="223"/>
                    <a:pt x="29" y="223"/>
                  </a:cubicBezTo>
                  <a:cubicBezTo>
                    <a:pt x="29" y="223"/>
                    <a:pt x="29" y="224"/>
                    <a:pt x="29" y="225"/>
                  </a:cubicBezTo>
                  <a:cubicBezTo>
                    <a:pt x="28" y="225"/>
                    <a:pt x="28" y="225"/>
                    <a:pt x="27" y="225"/>
                  </a:cubicBezTo>
                  <a:cubicBezTo>
                    <a:pt x="27" y="225"/>
                    <a:pt x="27" y="226"/>
                    <a:pt x="27" y="226"/>
                  </a:cubicBezTo>
                  <a:cubicBezTo>
                    <a:pt x="27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4" y="226"/>
                  </a:cubicBezTo>
                  <a:cubicBezTo>
                    <a:pt x="23" y="226"/>
                    <a:pt x="23" y="226"/>
                    <a:pt x="22" y="226"/>
                  </a:cubicBezTo>
                  <a:cubicBezTo>
                    <a:pt x="22" y="226"/>
                    <a:pt x="21" y="226"/>
                    <a:pt x="21" y="226"/>
                  </a:cubicBezTo>
                  <a:cubicBezTo>
                    <a:pt x="21" y="226"/>
                    <a:pt x="21" y="225"/>
                    <a:pt x="21" y="225"/>
                  </a:cubicBezTo>
                  <a:cubicBezTo>
                    <a:pt x="20" y="225"/>
                    <a:pt x="20" y="225"/>
                    <a:pt x="19" y="225"/>
                  </a:cubicBezTo>
                  <a:cubicBezTo>
                    <a:pt x="19" y="225"/>
                    <a:pt x="18" y="225"/>
                    <a:pt x="18" y="225"/>
                  </a:cubicBezTo>
                  <a:cubicBezTo>
                    <a:pt x="18" y="224"/>
                    <a:pt x="18" y="223"/>
                    <a:pt x="18" y="223"/>
                  </a:cubicBezTo>
                  <a:cubicBezTo>
                    <a:pt x="18" y="222"/>
                    <a:pt x="18" y="222"/>
                    <a:pt x="18" y="221"/>
                  </a:cubicBezTo>
                  <a:cubicBezTo>
                    <a:pt x="18" y="221"/>
                    <a:pt x="18" y="220"/>
                    <a:pt x="18" y="220"/>
                  </a:cubicBezTo>
                  <a:cubicBezTo>
                    <a:pt x="17" y="220"/>
                    <a:pt x="17" y="220"/>
                    <a:pt x="16" y="220"/>
                  </a:cubicBezTo>
                  <a:cubicBezTo>
                    <a:pt x="16" y="219"/>
                    <a:pt x="16" y="219"/>
                    <a:pt x="16" y="218"/>
                  </a:cubicBezTo>
                  <a:cubicBezTo>
                    <a:pt x="16" y="218"/>
                    <a:pt x="15" y="218"/>
                    <a:pt x="14" y="218"/>
                  </a:cubicBezTo>
                  <a:cubicBezTo>
                    <a:pt x="14" y="217"/>
                    <a:pt x="14" y="217"/>
                    <a:pt x="14" y="216"/>
                  </a:cubicBezTo>
                  <a:cubicBezTo>
                    <a:pt x="14" y="216"/>
                    <a:pt x="14" y="215"/>
                    <a:pt x="14" y="215"/>
                  </a:cubicBezTo>
                  <a:cubicBezTo>
                    <a:pt x="14" y="214"/>
                    <a:pt x="14" y="214"/>
                    <a:pt x="14" y="213"/>
                  </a:cubicBezTo>
                  <a:cubicBezTo>
                    <a:pt x="15" y="213"/>
                    <a:pt x="16" y="213"/>
                    <a:pt x="16" y="213"/>
                  </a:cubicBezTo>
                  <a:cubicBezTo>
                    <a:pt x="16" y="213"/>
                    <a:pt x="16" y="212"/>
                    <a:pt x="16" y="212"/>
                  </a:cubicBezTo>
                  <a:cubicBezTo>
                    <a:pt x="16" y="211"/>
                    <a:pt x="16" y="211"/>
                    <a:pt x="16" y="210"/>
                  </a:cubicBezTo>
                  <a:cubicBezTo>
                    <a:pt x="16" y="209"/>
                    <a:pt x="16" y="209"/>
                    <a:pt x="16" y="208"/>
                  </a:cubicBezTo>
                  <a:cubicBezTo>
                    <a:pt x="16" y="208"/>
                    <a:pt x="16" y="207"/>
                    <a:pt x="16" y="207"/>
                  </a:cubicBezTo>
                  <a:cubicBezTo>
                    <a:pt x="17" y="207"/>
                    <a:pt x="17" y="207"/>
                    <a:pt x="18" y="207"/>
                  </a:cubicBezTo>
                  <a:cubicBezTo>
                    <a:pt x="18" y="206"/>
                    <a:pt x="18" y="206"/>
                    <a:pt x="18" y="205"/>
                  </a:cubicBezTo>
                  <a:cubicBezTo>
                    <a:pt x="18" y="205"/>
                    <a:pt x="18" y="204"/>
                    <a:pt x="18" y="203"/>
                  </a:cubicBezTo>
                  <a:cubicBezTo>
                    <a:pt x="18" y="203"/>
                    <a:pt x="18" y="202"/>
                    <a:pt x="18" y="202"/>
                  </a:cubicBezTo>
                  <a:cubicBezTo>
                    <a:pt x="18" y="202"/>
                    <a:pt x="19" y="202"/>
                    <a:pt x="19" y="202"/>
                  </a:cubicBezTo>
                  <a:cubicBezTo>
                    <a:pt x="19" y="201"/>
                    <a:pt x="19" y="201"/>
                    <a:pt x="19" y="200"/>
                  </a:cubicBezTo>
                  <a:cubicBezTo>
                    <a:pt x="19" y="200"/>
                    <a:pt x="19" y="199"/>
                    <a:pt x="19" y="199"/>
                  </a:cubicBezTo>
                  <a:cubicBezTo>
                    <a:pt x="20" y="199"/>
                    <a:pt x="20" y="199"/>
                    <a:pt x="21" y="199"/>
                  </a:cubicBezTo>
                  <a:cubicBezTo>
                    <a:pt x="21" y="198"/>
                    <a:pt x="21" y="198"/>
                    <a:pt x="21" y="197"/>
                  </a:cubicBezTo>
                  <a:cubicBezTo>
                    <a:pt x="21" y="197"/>
                    <a:pt x="22" y="197"/>
                    <a:pt x="22" y="197"/>
                  </a:cubicBezTo>
                  <a:cubicBezTo>
                    <a:pt x="23" y="197"/>
                    <a:pt x="23" y="197"/>
                    <a:pt x="24" y="197"/>
                  </a:cubicBezTo>
                  <a:cubicBezTo>
                    <a:pt x="24" y="197"/>
                    <a:pt x="24" y="196"/>
                    <a:pt x="24" y="196"/>
                  </a:cubicBezTo>
                  <a:cubicBezTo>
                    <a:pt x="24" y="196"/>
                    <a:pt x="25" y="196"/>
                    <a:pt x="26" y="196"/>
                  </a:cubicBezTo>
                  <a:cubicBezTo>
                    <a:pt x="26" y="195"/>
                    <a:pt x="26" y="194"/>
                    <a:pt x="26" y="194"/>
                  </a:cubicBezTo>
                  <a:cubicBezTo>
                    <a:pt x="26" y="194"/>
                    <a:pt x="27" y="194"/>
                    <a:pt x="27" y="194"/>
                  </a:cubicBezTo>
                  <a:cubicBezTo>
                    <a:pt x="28" y="194"/>
                    <a:pt x="28" y="194"/>
                    <a:pt x="29" y="194"/>
                  </a:cubicBezTo>
                  <a:cubicBezTo>
                    <a:pt x="29" y="194"/>
                    <a:pt x="30" y="194"/>
                    <a:pt x="30" y="194"/>
                  </a:cubicBezTo>
                  <a:cubicBezTo>
                    <a:pt x="31" y="194"/>
                    <a:pt x="31" y="194"/>
                    <a:pt x="32" y="194"/>
                  </a:cubicBezTo>
                  <a:cubicBezTo>
                    <a:pt x="32" y="194"/>
                    <a:pt x="32" y="195"/>
                    <a:pt x="32" y="196"/>
                  </a:cubicBezTo>
                  <a:cubicBezTo>
                    <a:pt x="32" y="196"/>
                    <a:pt x="33" y="196"/>
                    <a:pt x="33" y="196"/>
                  </a:cubicBezTo>
                  <a:cubicBezTo>
                    <a:pt x="34" y="196"/>
                    <a:pt x="34" y="196"/>
                    <a:pt x="35" y="196"/>
                  </a:cubicBezTo>
                  <a:cubicBezTo>
                    <a:pt x="35" y="196"/>
                    <a:pt x="35" y="197"/>
                    <a:pt x="35" y="197"/>
                  </a:cubicBezTo>
                  <a:cubicBezTo>
                    <a:pt x="35" y="197"/>
                    <a:pt x="36" y="197"/>
                    <a:pt x="36" y="197"/>
                  </a:cubicBezTo>
                  <a:cubicBezTo>
                    <a:pt x="36" y="197"/>
                    <a:pt x="36" y="196"/>
                    <a:pt x="36" y="196"/>
                  </a:cubicBezTo>
                  <a:cubicBezTo>
                    <a:pt x="37" y="196"/>
                    <a:pt x="37" y="196"/>
                    <a:pt x="38" y="196"/>
                  </a:cubicBezTo>
                  <a:cubicBezTo>
                    <a:pt x="39" y="196"/>
                    <a:pt x="39" y="196"/>
                    <a:pt x="40" y="196"/>
                  </a:cubicBezTo>
                  <a:cubicBezTo>
                    <a:pt x="40" y="195"/>
                    <a:pt x="40" y="194"/>
                    <a:pt x="40" y="194"/>
                  </a:cubicBezTo>
                  <a:cubicBezTo>
                    <a:pt x="40" y="194"/>
                    <a:pt x="41" y="194"/>
                    <a:pt x="41" y="194"/>
                  </a:cubicBezTo>
                  <a:cubicBezTo>
                    <a:pt x="42" y="194"/>
                    <a:pt x="42" y="194"/>
                    <a:pt x="43" y="194"/>
                  </a:cubicBezTo>
                  <a:cubicBezTo>
                    <a:pt x="43" y="194"/>
                    <a:pt x="44" y="194"/>
                    <a:pt x="44" y="194"/>
                  </a:cubicBezTo>
                  <a:cubicBezTo>
                    <a:pt x="45" y="194"/>
                    <a:pt x="45" y="194"/>
                    <a:pt x="46" y="194"/>
                  </a:cubicBezTo>
                  <a:cubicBezTo>
                    <a:pt x="46" y="194"/>
                    <a:pt x="47" y="194"/>
                    <a:pt x="47" y="194"/>
                  </a:cubicBezTo>
                  <a:cubicBezTo>
                    <a:pt x="47" y="194"/>
                    <a:pt x="47" y="195"/>
                    <a:pt x="47" y="196"/>
                  </a:cubicBezTo>
                  <a:cubicBezTo>
                    <a:pt x="48" y="196"/>
                    <a:pt x="48" y="196"/>
                    <a:pt x="49" y="196"/>
                  </a:cubicBezTo>
                  <a:cubicBezTo>
                    <a:pt x="50" y="196"/>
                    <a:pt x="50" y="196"/>
                    <a:pt x="51" y="196"/>
                  </a:cubicBezTo>
                  <a:cubicBezTo>
                    <a:pt x="51" y="196"/>
                    <a:pt x="52" y="196"/>
                    <a:pt x="52" y="196"/>
                  </a:cubicBezTo>
                  <a:cubicBezTo>
                    <a:pt x="52" y="196"/>
                    <a:pt x="52" y="197"/>
                    <a:pt x="52" y="197"/>
                  </a:cubicBezTo>
                  <a:cubicBezTo>
                    <a:pt x="52" y="198"/>
                    <a:pt x="52" y="198"/>
                    <a:pt x="52" y="199"/>
                  </a:cubicBezTo>
                  <a:cubicBezTo>
                    <a:pt x="52" y="199"/>
                    <a:pt x="52" y="200"/>
                    <a:pt x="52" y="200"/>
                  </a:cubicBezTo>
                  <a:cubicBezTo>
                    <a:pt x="52" y="201"/>
                    <a:pt x="52" y="201"/>
                    <a:pt x="52" y="202"/>
                  </a:cubicBezTo>
                  <a:cubicBezTo>
                    <a:pt x="52" y="202"/>
                    <a:pt x="52" y="203"/>
                    <a:pt x="52" y="203"/>
                  </a:cubicBezTo>
                  <a:cubicBezTo>
                    <a:pt x="52" y="204"/>
                    <a:pt x="52" y="205"/>
                    <a:pt x="52" y="205"/>
                  </a:cubicBezTo>
                  <a:cubicBezTo>
                    <a:pt x="53" y="205"/>
                    <a:pt x="53" y="205"/>
                    <a:pt x="54" y="205"/>
                  </a:cubicBezTo>
                  <a:cubicBezTo>
                    <a:pt x="54" y="206"/>
                    <a:pt x="54" y="206"/>
                    <a:pt x="54" y="207"/>
                  </a:cubicBezTo>
                  <a:cubicBezTo>
                    <a:pt x="54" y="207"/>
                    <a:pt x="54" y="208"/>
                    <a:pt x="54" y="208"/>
                  </a:cubicBezTo>
                  <a:cubicBezTo>
                    <a:pt x="54" y="209"/>
                    <a:pt x="54" y="209"/>
                    <a:pt x="54" y="210"/>
                  </a:cubicBezTo>
                  <a:cubicBezTo>
                    <a:pt x="54" y="210"/>
                    <a:pt x="55" y="210"/>
                    <a:pt x="55" y="210"/>
                  </a:cubicBezTo>
                  <a:cubicBezTo>
                    <a:pt x="56" y="210"/>
                    <a:pt x="56" y="210"/>
                    <a:pt x="57" y="210"/>
                  </a:cubicBezTo>
                  <a:cubicBezTo>
                    <a:pt x="57" y="209"/>
                    <a:pt x="57" y="209"/>
                    <a:pt x="57" y="208"/>
                  </a:cubicBezTo>
                  <a:cubicBezTo>
                    <a:pt x="57" y="208"/>
                    <a:pt x="58" y="208"/>
                    <a:pt x="58" y="208"/>
                  </a:cubicBezTo>
                  <a:cubicBezTo>
                    <a:pt x="58" y="208"/>
                    <a:pt x="58" y="207"/>
                    <a:pt x="58" y="207"/>
                  </a:cubicBezTo>
                  <a:cubicBezTo>
                    <a:pt x="58" y="206"/>
                    <a:pt x="58" y="206"/>
                    <a:pt x="58" y="205"/>
                  </a:cubicBezTo>
                  <a:cubicBezTo>
                    <a:pt x="58" y="205"/>
                    <a:pt x="58" y="204"/>
                    <a:pt x="58" y="203"/>
                  </a:cubicBezTo>
                  <a:cubicBezTo>
                    <a:pt x="58" y="203"/>
                    <a:pt x="58" y="202"/>
                    <a:pt x="58" y="202"/>
                  </a:cubicBezTo>
                  <a:cubicBezTo>
                    <a:pt x="58" y="201"/>
                    <a:pt x="58" y="201"/>
                    <a:pt x="58" y="200"/>
                  </a:cubicBezTo>
                  <a:cubicBezTo>
                    <a:pt x="58" y="200"/>
                    <a:pt x="58" y="199"/>
                    <a:pt x="58" y="199"/>
                  </a:cubicBezTo>
                  <a:cubicBezTo>
                    <a:pt x="58" y="198"/>
                    <a:pt x="58" y="198"/>
                    <a:pt x="58" y="197"/>
                  </a:cubicBezTo>
                  <a:cubicBezTo>
                    <a:pt x="58" y="197"/>
                    <a:pt x="58" y="196"/>
                    <a:pt x="58" y="196"/>
                  </a:cubicBezTo>
                  <a:cubicBezTo>
                    <a:pt x="58" y="195"/>
                    <a:pt x="58" y="194"/>
                    <a:pt x="58" y="194"/>
                  </a:cubicBezTo>
                  <a:cubicBezTo>
                    <a:pt x="58" y="193"/>
                    <a:pt x="58" y="193"/>
                    <a:pt x="58" y="192"/>
                  </a:cubicBezTo>
                  <a:cubicBezTo>
                    <a:pt x="59" y="192"/>
                    <a:pt x="59" y="192"/>
                    <a:pt x="60" y="192"/>
                  </a:cubicBezTo>
                  <a:cubicBezTo>
                    <a:pt x="60" y="192"/>
                    <a:pt x="60" y="191"/>
                    <a:pt x="60" y="191"/>
                  </a:cubicBezTo>
                  <a:cubicBezTo>
                    <a:pt x="60" y="190"/>
                    <a:pt x="60" y="190"/>
                    <a:pt x="60" y="189"/>
                  </a:cubicBezTo>
                  <a:cubicBezTo>
                    <a:pt x="60" y="189"/>
                    <a:pt x="61" y="189"/>
                    <a:pt x="61" y="189"/>
                  </a:cubicBezTo>
                  <a:cubicBezTo>
                    <a:pt x="61" y="188"/>
                    <a:pt x="61" y="188"/>
                    <a:pt x="61" y="187"/>
                  </a:cubicBezTo>
                  <a:cubicBezTo>
                    <a:pt x="62" y="187"/>
                    <a:pt x="63" y="187"/>
                    <a:pt x="63" y="187"/>
                  </a:cubicBezTo>
                  <a:cubicBezTo>
                    <a:pt x="63" y="187"/>
                    <a:pt x="63" y="186"/>
                    <a:pt x="63" y="186"/>
                  </a:cubicBezTo>
                  <a:cubicBezTo>
                    <a:pt x="64" y="186"/>
                    <a:pt x="64" y="186"/>
                    <a:pt x="65" y="186"/>
                  </a:cubicBezTo>
                  <a:cubicBezTo>
                    <a:pt x="65" y="185"/>
                    <a:pt x="65" y="185"/>
                    <a:pt x="65" y="184"/>
                  </a:cubicBezTo>
                  <a:cubicBezTo>
                    <a:pt x="65" y="184"/>
                    <a:pt x="66" y="184"/>
                    <a:pt x="66" y="184"/>
                  </a:cubicBezTo>
                  <a:cubicBezTo>
                    <a:pt x="67" y="184"/>
                    <a:pt x="67" y="184"/>
                    <a:pt x="68" y="184"/>
                  </a:cubicBezTo>
                  <a:cubicBezTo>
                    <a:pt x="68" y="184"/>
                    <a:pt x="69" y="184"/>
                    <a:pt x="69" y="184"/>
                  </a:cubicBezTo>
                  <a:cubicBezTo>
                    <a:pt x="69" y="184"/>
                    <a:pt x="69" y="183"/>
                    <a:pt x="69" y="183"/>
                  </a:cubicBezTo>
                  <a:cubicBezTo>
                    <a:pt x="70" y="183"/>
                    <a:pt x="70" y="183"/>
                    <a:pt x="71" y="183"/>
                  </a:cubicBezTo>
                  <a:cubicBezTo>
                    <a:pt x="71" y="182"/>
                    <a:pt x="71" y="182"/>
                    <a:pt x="71" y="181"/>
                  </a:cubicBezTo>
                  <a:cubicBezTo>
                    <a:pt x="71" y="181"/>
                    <a:pt x="72" y="181"/>
                    <a:pt x="73" y="181"/>
                  </a:cubicBezTo>
                  <a:cubicBezTo>
                    <a:pt x="73" y="181"/>
                    <a:pt x="74" y="181"/>
                    <a:pt x="74" y="181"/>
                  </a:cubicBezTo>
                  <a:cubicBezTo>
                    <a:pt x="74" y="180"/>
                    <a:pt x="74" y="180"/>
                    <a:pt x="74" y="179"/>
                  </a:cubicBezTo>
                  <a:cubicBezTo>
                    <a:pt x="74" y="179"/>
                    <a:pt x="74" y="178"/>
                    <a:pt x="74" y="178"/>
                  </a:cubicBezTo>
                  <a:cubicBezTo>
                    <a:pt x="74" y="177"/>
                    <a:pt x="74" y="177"/>
                    <a:pt x="74" y="176"/>
                  </a:cubicBezTo>
                  <a:cubicBezTo>
                    <a:pt x="74" y="176"/>
                    <a:pt x="74" y="175"/>
                    <a:pt x="74" y="174"/>
                  </a:cubicBezTo>
                  <a:cubicBezTo>
                    <a:pt x="75" y="174"/>
                    <a:pt x="75" y="174"/>
                    <a:pt x="76" y="174"/>
                  </a:cubicBezTo>
                  <a:cubicBezTo>
                    <a:pt x="76" y="174"/>
                    <a:pt x="76" y="173"/>
                    <a:pt x="76" y="173"/>
                  </a:cubicBezTo>
                  <a:cubicBezTo>
                    <a:pt x="76" y="173"/>
                    <a:pt x="77" y="173"/>
                    <a:pt x="77" y="173"/>
                  </a:cubicBezTo>
                  <a:cubicBezTo>
                    <a:pt x="77" y="172"/>
                    <a:pt x="77" y="172"/>
                    <a:pt x="77" y="171"/>
                  </a:cubicBezTo>
                  <a:cubicBezTo>
                    <a:pt x="78" y="171"/>
                    <a:pt x="78" y="171"/>
                    <a:pt x="79" y="171"/>
                  </a:cubicBezTo>
                  <a:cubicBezTo>
                    <a:pt x="79" y="171"/>
                    <a:pt x="79" y="170"/>
                    <a:pt x="79" y="170"/>
                  </a:cubicBezTo>
                  <a:cubicBezTo>
                    <a:pt x="79" y="169"/>
                    <a:pt x="79" y="169"/>
                    <a:pt x="79" y="168"/>
                  </a:cubicBezTo>
                  <a:cubicBezTo>
                    <a:pt x="79" y="168"/>
                    <a:pt x="80" y="168"/>
                    <a:pt x="80" y="168"/>
                  </a:cubicBezTo>
                  <a:cubicBezTo>
                    <a:pt x="80" y="168"/>
                    <a:pt x="80" y="167"/>
                    <a:pt x="80" y="167"/>
                  </a:cubicBezTo>
                  <a:cubicBezTo>
                    <a:pt x="81" y="167"/>
                    <a:pt x="81" y="167"/>
                    <a:pt x="82" y="167"/>
                  </a:cubicBezTo>
                  <a:cubicBezTo>
                    <a:pt x="82" y="166"/>
                    <a:pt x="82" y="165"/>
                    <a:pt x="82" y="165"/>
                  </a:cubicBezTo>
                  <a:cubicBezTo>
                    <a:pt x="82" y="165"/>
                    <a:pt x="83" y="165"/>
                    <a:pt x="83" y="165"/>
                  </a:cubicBezTo>
                  <a:cubicBezTo>
                    <a:pt x="83" y="164"/>
                    <a:pt x="83" y="164"/>
                    <a:pt x="83" y="163"/>
                  </a:cubicBezTo>
                  <a:cubicBezTo>
                    <a:pt x="84" y="163"/>
                    <a:pt x="84" y="163"/>
                    <a:pt x="85" y="163"/>
                  </a:cubicBezTo>
                  <a:cubicBezTo>
                    <a:pt x="85" y="163"/>
                    <a:pt x="86" y="163"/>
                    <a:pt x="87" y="163"/>
                  </a:cubicBezTo>
                  <a:cubicBezTo>
                    <a:pt x="87" y="163"/>
                    <a:pt x="88" y="163"/>
                    <a:pt x="88" y="163"/>
                  </a:cubicBezTo>
                  <a:cubicBezTo>
                    <a:pt x="89" y="163"/>
                    <a:pt x="89" y="163"/>
                    <a:pt x="90" y="163"/>
                  </a:cubicBezTo>
                  <a:cubicBezTo>
                    <a:pt x="90" y="163"/>
                    <a:pt x="91" y="163"/>
                    <a:pt x="91" y="163"/>
                  </a:cubicBezTo>
                  <a:cubicBezTo>
                    <a:pt x="91" y="163"/>
                    <a:pt x="91" y="162"/>
                    <a:pt x="91" y="162"/>
                  </a:cubicBezTo>
                  <a:cubicBezTo>
                    <a:pt x="91" y="161"/>
                    <a:pt x="91" y="160"/>
                    <a:pt x="91" y="160"/>
                  </a:cubicBezTo>
                  <a:cubicBezTo>
                    <a:pt x="91" y="160"/>
                    <a:pt x="90" y="160"/>
                    <a:pt x="90" y="160"/>
                  </a:cubicBezTo>
                  <a:cubicBezTo>
                    <a:pt x="90" y="159"/>
                    <a:pt x="90" y="159"/>
                    <a:pt x="90" y="158"/>
                  </a:cubicBezTo>
                  <a:cubicBezTo>
                    <a:pt x="90" y="158"/>
                    <a:pt x="91" y="158"/>
                    <a:pt x="91" y="158"/>
                  </a:cubicBezTo>
                  <a:cubicBezTo>
                    <a:pt x="91" y="158"/>
                    <a:pt x="91" y="157"/>
                    <a:pt x="91" y="157"/>
                  </a:cubicBezTo>
                  <a:cubicBezTo>
                    <a:pt x="92" y="157"/>
                    <a:pt x="92" y="157"/>
                    <a:pt x="93" y="157"/>
                  </a:cubicBezTo>
                  <a:cubicBezTo>
                    <a:pt x="93" y="157"/>
                    <a:pt x="94" y="157"/>
                    <a:pt x="94" y="157"/>
                  </a:cubicBezTo>
                  <a:cubicBezTo>
                    <a:pt x="94" y="156"/>
                    <a:pt x="94" y="156"/>
                    <a:pt x="94" y="155"/>
                  </a:cubicBezTo>
                  <a:cubicBezTo>
                    <a:pt x="95" y="155"/>
                    <a:pt x="95" y="155"/>
                    <a:pt x="96" y="155"/>
                  </a:cubicBezTo>
                  <a:cubicBezTo>
                    <a:pt x="96" y="155"/>
                    <a:pt x="97" y="155"/>
                    <a:pt x="97" y="155"/>
                  </a:cubicBezTo>
                  <a:cubicBezTo>
                    <a:pt x="97" y="155"/>
                    <a:pt x="97" y="154"/>
                    <a:pt x="97" y="154"/>
                  </a:cubicBezTo>
                  <a:cubicBezTo>
                    <a:pt x="98" y="154"/>
                    <a:pt x="98" y="154"/>
                    <a:pt x="99" y="154"/>
                  </a:cubicBezTo>
                  <a:cubicBezTo>
                    <a:pt x="100" y="154"/>
                    <a:pt x="100" y="154"/>
                    <a:pt x="101" y="154"/>
                  </a:cubicBezTo>
                  <a:cubicBezTo>
                    <a:pt x="101" y="154"/>
                    <a:pt x="101" y="155"/>
                    <a:pt x="101" y="155"/>
                  </a:cubicBezTo>
                  <a:cubicBezTo>
                    <a:pt x="101" y="156"/>
                    <a:pt x="101" y="156"/>
                    <a:pt x="101" y="157"/>
                  </a:cubicBezTo>
                  <a:cubicBezTo>
                    <a:pt x="101" y="157"/>
                    <a:pt x="101" y="158"/>
                    <a:pt x="101" y="158"/>
                  </a:cubicBezTo>
                  <a:cubicBezTo>
                    <a:pt x="101" y="158"/>
                    <a:pt x="102" y="158"/>
                    <a:pt x="102" y="158"/>
                  </a:cubicBezTo>
                  <a:cubicBezTo>
                    <a:pt x="103" y="158"/>
                    <a:pt x="103" y="158"/>
                    <a:pt x="104" y="158"/>
                  </a:cubicBezTo>
                  <a:cubicBezTo>
                    <a:pt x="104" y="158"/>
                    <a:pt x="104" y="157"/>
                    <a:pt x="104" y="157"/>
                  </a:cubicBezTo>
                  <a:cubicBezTo>
                    <a:pt x="104" y="157"/>
                    <a:pt x="105" y="157"/>
                    <a:pt x="105" y="157"/>
                  </a:cubicBezTo>
                  <a:cubicBezTo>
                    <a:pt x="105" y="156"/>
                    <a:pt x="105" y="156"/>
                    <a:pt x="105" y="155"/>
                  </a:cubicBezTo>
                  <a:cubicBezTo>
                    <a:pt x="106" y="155"/>
                    <a:pt x="106" y="155"/>
                    <a:pt x="107" y="155"/>
                  </a:cubicBezTo>
                  <a:cubicBezTo>
                    <a:pt x="107" y="155"/>
                    <a:pt x="108" y="155"/>
                    <a:pt x="108" y="155"/>
                  </a:cubicBezTo>
                  <a:cubicBezTo>
                    <a:pt x="108" y="155"/>
                    <a:pt x="108" y="154"/>
                    <a:pt x="108" y="154"/>
                  </a:cubicBezTo>
                  <a:cubicBezTo>
                    <a:pt x="109" y="154"/>
                    <a:pt x="110" y="154"/>
                    <a:pt x="110" y="154"/>
                  </a:cubicBezTo>
                  <a:cubicBezTo>
                    <a:pt x="111" y="154"/>
                    <a:pt x="111" y="154"/>
                    <a:pt x="112" y="154"/>
                  </a:cubicBezTo>
                  <a:cubicBezTo>
                    <a:pt x="112" y="154"/>
                    <a:pt x="113" y="154"/>
                    <a:pt x="113" y="154"/>
                  </a:cubicBezTo>
                  <a:cubicBezTo>
                    <a:pt x="113" y="153"/>
                    <a:pt x="113" y="152"/>
                    <a:pt x="113" y="152"/>
                  </a:cubicBezTo>
                  <a:cubicBezTo>
                    <a:pt x="114" y="152"/>
                    <a:pt x="114" y="152"/>
                    <a:pt x="115" y="152"/>
                  </a:cubicBezTo>
                  <a:cubicBezTo>
                    <a:pt x="115" y="151"/>
                    <a:pt x="115" y="151"/>
                    <a:pt x="115" y="150"/>
                  </a:cubicBezTo>
                  <a:cubicBezTo>
                    <a:pt x="115" y="150"/>
                    <a:pt x="116" y="150"/>
                    <a:pt x="116" y="150"/>
                  </a:cubicBezTo>
                  <a:cubicBezTo>
                    <a:pt x="116" y="150"/>
                    <a:pt x="116" y="149"/>
                    <a:pt x="116" y="149"/>
                  </a:cubicBezTo>
                  <a:cubicBezTo>
                    <a:pt x="116" y="148"/>
                    <a:pt x="116" y="148"/>
                    <a:pt x="116" y="147"/>
                  </a:cubicBezTo>
                  <a:cubicBezTo>
                    <a:pt x="116" y="147"/>
                    <a:pt x="115" y="147"/>
                    <a:pt x="115" y="147"/>
                  </a:cubicBezTo>
                  <a:cubicBezTo>
                    <a:pt x="114" y="147"/>
                    <a:pt x="114" y="147"/>
                    <a:pt x="113" y="147"/>
                  </a:cubicBezTo>
                  <a:cubicBezTo>
                    <a:pt x="113" y="148"/>
                    <a:pt x="113" y="148"/>
                    <a:pt x="113" y="149"/>
                  </a:cubicBezTo>
                  <a:cubicBezTo>
                    <a:pt x="113" y="149"/>
                    <a:pt x="112" y="149"/>
                    <a:pt x="112" y="149"/>
                  </a:cubicBezTo>
                  <a:cubicBezTo>
                    <a:pt x="111" y="149"/>
                    <a:pt x="111" y="149"/>
                    <a:pt x="110" y="149"/>
                  </a:cubicBezTo>
                  <a:cubicBezTo>
                    <a:pt x="110" y="148"/>
                    <a:pt x="110" y="148"/>
                    <a:pt x="110" y="147"/>
                  </a:cubicBezTo>
                  <a:cubicBezTo>
                    <a:pt x="110" y="147"/>
                    <a:pt x="109" y="147"/>
                    <a:pt x="108" y="147"/>
                  </a:cubicBezTo>
                  <a:cubicBezTo>
                    <a:pt x="108" y="147"/>
                    <a:pt x="108" y="146"/>
                    <a:pt x="108" y="145"/>
                  </a:cubicBezTo>
                  <a:cubicBezTo>
                    <a:pt x="108" y="145"/>
                    <a:pt x="107" y="145"/>
                    <a:pt x="107" y="145"/>
                  </a:cubicBezTo>
                  <a:cubicBezTo>
                    <a:pt x="107" y="145"/>
                    <a:pt x="107" y="144"/>
                    <a:pt x="107" y="144"/>
                  </a:cubicBezTo>
                  <a:cubicBezTo>
                    <a:pt x="107" y="143"/>
                    <a:pt x="107" y="143"/>
                    <a:pt x="107" y="142"/>
                  </a:cubicBezTo>
                  <a:cubicBezTo>
                    <a:pt x="107" y="142"/>
                    <a:pt x="108" y="142"/>
                    <a:pt x="108" y="142"/>
                  </a:cubicBezTo>
                  <a:cubicBezTo>
                    <a:pt x="108" y="142"/>
                    <a:pt x="108" y="141"/>
                    <a:pt x="108" y="141"/>
                  </a:cubicBezTo>
                  <a:cubicBezTo>
                    <a:pt x="108" y="140"/>
                    <a:pt x="108" y="140"/>
                    <a:pt x="108" y="139"/>
                  </a:cubicBezTo>
                  <a:cubicBezTo>
                    <a:pt x="108" y="139"/>
                    <a:pt x="107" y="139"/>
                    <a:pt x="107" y="139"/>
                  </a:cubicBezTo>
                  <a:cubicBezTo>
                    <a:pt x="107" y="139"/>
                    <a:pt x="107" y="138"/>
                    <a:pt x="107" y="137"/>
                  </a:cubicBezTo>
                  <a:cubicBezTo>
                    <a:pt x="106" y="137"/>
                    <a:pt x="106" y="137"/>
                    <a:pt x="105" y="137"/>
                  </a:cubicBezTo>
                  <a:cubicBezTo>
                    <a:pt x="105" y="137"/>
                    <a:pt x="105" y="136"/>
                    <a:pt x="105" y="136"/>
                  </a:cubicBezTo>
                  <a:cubicBezTo>
                    <a:pt x="106" y="136"/>
                    <a:pt x="106" y="136"/>
                    <a:pt x="107" y="136"/>
                  </a:cubicBezTo>
                  <a:cubicBezTo>
                    <a:pt x="107" y="136"/>
                    <a:pt x="108" y="136"/>
                    <a:pt x="108" y="136"/>
                  </a:cubicBezTo>
                  <a:cubicBezTo>
                    <a:pt x="108" y="136"/>
                    <a:pt x="108" y="137"/>
                    <a:pt x="108" y="137"/>
                  </a:cubicBezTo>
                  <a:cubicBezTo>
                    <a:pt x="109" y="137"/>
                    <a:pt x="110" y="137"/>
                    <a:pt x="110" y="137"/>
                  </a:cubicBezTo>
                  <a:cubicBezTo>
                    <a:pt x="110" y="138"/>
                    <a:pt x="110" y="139"/>
                    <a:pt x="110" y="139"/>
                  </a:cubicBezTo>
                  <a:cubicBezTo>
                    <a:pt x="111" y="139"/>
                    <a:pt x="111" y="139"/>
                    <a:pt x="112" y="139"/>
                  </a:cubicBezTo>
                  <a:cubicBezTo>
                    <a:pt x="112" y="140"/>
                    <a:pt x="112" y="140"/>
                    <a:pt x="112" y="141"/>
                  </a:cubicBezTo>
                  <a:cubicBezTo>
                    <a:pt x="112" y="141"/>
                    <a:pt x="113" y="141"/>
                    <a:pt x="113" y="141"/>
                  </a:cubicBezTo>
                  <a:cubicBezTo>
                    <a:pt x="114" y="141"/>
                    <a:pt x="114" y="141"/>
                    <a:pt x="115" y="141"/>
                  </a:cubicBezTo>
                  <a:cubicBezTo>
                    <a:pt x="115" y="140"/>
                    <a:pt x="115" y="140"/>
                    <a:pt x="115" y="139"/>
                  </a:cubicBezTo>
                  <a:cubicBezTo>
                    <a:pt x="115" y="139"/>
                    <a:pt x="115" y="138"/>
                    <a:pt x="115" y="137"/>
                  </a:cubicBezTo>
                  <a:cubicBezTo>
                    <a:pt x="115" y="137"/>
                    <a:pt x="116" y="137"/>
                    <a:pt x="116" y="137"/>
                  </a:cubicBezTo>
                  <a:cubicBezTo>
                    <a:pt x="117" y="137"/>
                    <a:pt x="117" y="137"/>
                    <a:pt x="118" y="137"/>
                  </a:cubicBezTo>
                  <a:cubicBezTo>
                    <a:pt x="118" y="137"/>
                    <a:pt x="119" y="137"/>
                    <a:pt x="119" y="137"/>
                  </a:cubicBezTo>
                  <a:cubicBezTo>
                    <a:pt x="119" y="137"/>
                    <a:pt x="119" y="136"/>
                    <a:pt x="119" y="136"/>
                  </a:cubicBezTo>
                  <a:cubicBezTo>
                    <a:pt x="120" y="136"/>
                    <a:pt x="120" y="136"/>
                    <a:pt x="121" y="136"/>
                  </a:cubicBezTo>
                  <a:cubicBezTo>
                    <a:pt x="121" y="135"/>
                    <a:pt x="121" y="135"/>
                    <a:pt x="121" y="134"/>
                  </a:cubicBezTo>
                  <a:cubicBezTo>
                    <a:pt x="121" y="134"/>
                    <a:pt x="122" y="134"/>
                    <a:pt x="122" y="134"/>
                  </a:cubicBezTo>
                  <a:cubicBezTo>
                    <a:pt x="123" y="134"/>
                    <a:pt x="124" y="134"/>
                    <a:pt x="124" y="134"/>
                  </a:cubicBezTo>
                  <a:cubicBezTo>
                    <a:pt x="125" y="134"/>
                    <a:pt x="125" y="134"/>
                    <a:pt x="126" y="134"/>
                  </a:cubicBezTo>
                  <a:cubicBezTo>
                    <a:pt x="126" y="135"/>
                    <a:pt x="126" y="135"/>
                    <a:pt x="126" y="136"/>
                  </a:cubicBezTo>
                  <a:cubicBezTo>
                    <a:pt x="125" y="136"/>
                    <a:pt x="125" y="136"/>
                    <a:pt x="124" y="136"/>
                  </a:cubicBezTo>
                  <a:cubicBezTo>
                    <a:pt x="124" y="136"/>
                    <a:pt x="124" y="137"/>
                    <a:pt x="124" y="137"/>
                  </a:cubicBezTo>
                  <a:cubicBezTo>
                    <a:pt x="124" y="137"/>
                    <a:pt x="123" y="137"/>
                    <a:pt x="122" y="137"/>
                  </a:cubicBezTo>
                  <a:cubicBezTo>
                    <a:pt x="122" y="138"/>
                    <a:pt x="122" y="139"/>
                    <a:pt x="122" y="139"/>
                  </a:cubicBezTo>
                  <a:cubicBezTo>
                    <a:pt x="122" y="139"/>
                    <a:pt x="121" y="139"/>
                    <a:pt x="121" y="139"/>
                  </a:cubicBezTo>
                  <a:cubicBezTo>
                    <a:pt x="121" y="140"/>
                    <a:pt x="121" y="140"/>
                    <a:pt x="121" y="141"/>
                  </a:cubicBezTo>
                  <a:cubicBezTo>
                    <a:pt x="120" y="141"/>
                    <a:pt x="120" y="141"/>
                    <a:pt x="119" y="141"/>
                  </a:cubicBezTo>
                  <a:cubicBezTo>
                    <a:pt x="119" y="141"/>
                    <a:pt x="119" y="142"/>
                    <a:pt x="119" y="142"/>
                  </a:cubicBezTo>
                  <a:cubicBezTo>
                    <a:pt x="119" y="142"/>
                    <a:pt x="118" y="142"/>
                    <a:pt x="118" y="142"/>
                  </a:cubicBezTo>
                  <a:cubicBezTo>
                    <a:pt x="118" y="143"/>
                    <a:pt x="118" y="143"/>
                    <a:pt x="118" y="144"/>
                  </a:cubicBezTo>
                  <a:cubicBezTo>
                    <a:pt x="118" y="144"/>
                    <a:pt x="118" y="145"/>
                    <a:pt x="118" y="145"/>
                  </a:cubicBezTo>
                  <a:cubicBezTo>
                    <a:pt x="118" y="145"/>
                    <a:pt x="119" y="145"/>
                    <a:pt x="119" y="145"/>
                  </a:cubicBezTo>
                  <a:cubicBezTo>
                    <a:pt x="120" y="145"/>
                    <a:pt x="120" y="145"/>
                    <a:pt x="121" y="145"/>
                  </a:cubicBezTo>
                  <a:cubicBezTo>
                    <a:pt x="121" y="145"/>
                    <a:pt x="122" y="145"/>
                    <a:pt x="122" y="145"/>
                  </a:cubicBezTo>
                  <a:cubicBezTo>
                    <a:pt x="123" y="145"/>
                    <a:pt x="124" y="145"/>
                    <a:pt x="124" y="145"/>
                  </a:cubicBezTo>
                  <a:cubicBezTo>
                    <a:pt x="125" y="145"/>
                    <a:pt x="125" y="145"/>
                    <a:pt x="126" y="145"/>
                  </a:cubicBezTo>
                  <a:cubicBezTo>
                    <a:pt x="126" y="146"/>
                    <a:pt x="126" y="147"/>
                    <a:pt x="126" y="147"/>
                  </a:cubicBezTo>
                  <a:cubicBezTo>
                    <a:pt x="126" y="147"/>
                    <a:pt x="127" y="147"/>
                    <a:pt x="127" y="147"/>
                  </a:cubicBezTo>
                  <a:cubicBezTo>
                    <a:pt x="128" y="147"/>
                    <a:pt x="128" y="147"/>
                    <a:pt x="129" y="147"/>
                  </a:cubicBezTo>
                  <a:cubicBezTo>
                    <a:pt x="129" y="147"/>
                    <a:pt x="130" y="147"/>
                    <a:pt x="130" y="147"/>
                  </a:cubicBezTo>
                  <a:cubicBezTo>
                    <a:pt x="130" y="148"/>
                    <a:pt x="130" y="148"/>
                    <a:pt x="130" y="149"/>
                  </a:cubicBezTo>
                  <a:cubicBezTo>
                    <a:pt x="131" y="149"/>
                    <a:pt x="131" y="149"/>
                    <a:pt x="132" y="149"/>
                  </a:cubicBezTo>
                  <a:cubicBezTo>
                    <a:pt x="132" y="148"/>
                    <a:pt x="132" y="148"/>
                    <a:pt x="132" y="147"/>
                  </a:cubicBezTo>
                  <a:cubicBezTo>
                    <a:pt x="132" y="147"/>
                    <a:pt x="133" y="147"/>
                    <a:pt x="134" y="147"/>
                  </a:cubicBezTo>
                  <a:cubicBezTo>
                    <a:pt x="134" y="147"/>
                    <a:pt x="134" y="146"/>
                    <a:pt x="134" y="145"/>
                  </a:cubicBezTo>
                  <a:cubicBezTo>
                    <a:pt x="133" y="145"/>
                    <a:pt x="132" y="145"/>
                    <a:pt x="132" y="145"/>
                  </a:cubicBezTo>
                  <a:cubicBezTo>
                    <a:pt x="132" y="145"/>
                    <a:pt x="132" y="144"/>
                    <a:pt x="132" y="144"/>
                  </a:cubicBezTo>
                  <a:cubicBezTo>
                    <a:pt x="132" y="143"/>
                    <a:pt x="132" y="143"/>
                    <a:pt x="132" y="142"/>
                  </a:cubicBezTo>
                  <a:cubicBezTo>
                    <a:pt x="132" y="142"/>
                    <a:pt x="132" y="141"/>
                    <a:pt x="132" y="141"/>
                  </a:cubicBezTo>
                  <a:cubicBezTo>
                    <a:pt x="131" y="141"/>
                    <a:pt x="131" y="141"/>
                    <a:pt x="130" y="141"/>
                  </a:cubicBezTo>
                  <a:cubicBezTo>
                    <a:pt x="130" y="141"/>
                    <a:pt x="129" y="141"/>
                    <a:pt x="129" y="141"/>
                  </a:cubicBezTo>
                  <a:cubicBezTo>
                    <a:pt x="129" y="140"/>
                    <a:pt x="129" y="140"/>
                    <a:pt x="129" y="139"/>
                  </a:cubicBezTo>
                  <a:cubicBezTo>
                    <a:pt x="128" y="139"/>
                    <a:pt x="128" y="139"/>
                    <a:pt x="127" y="139"/>
                  </a:cubicBezTo>
                  <a:cubicBezTo>
                    <a:pt x="127" y="139"/>
                    <a:pt x="127" y="138"/>
                    <a:pt x="127" y="137"/>
                  </a:cubicBezTo>
                  <a:cubicBezTo>
                    <a:pt x="127" y="137"/>
                    <a:pt x="127" y="136"/>
                    <a:pt x="127" y="136"/>
                  </a:cubicBezTo>
                  <a:cubicBezTo>
                    <a:pt x="128" y="136"/>
                    <a:pt x="128" y="136"/>
                    <a:pt x="129" y="136"/>
                  </a:cubicBezTo>
                  <a:cubicBezTo>
                    <a:pt x="129" y="135"/>
                    <a:pt x="129" y="135"/>
                    <a:pt x="129" y="134"/>
                  </a:cubicBezTo>
                  <a:cubicBezTo>
                    <a:pt x="129" y="134"/>
                    <a:pt x="129" y="133"/>
                    <a:pt x="129" y="133"/>
                  </a:cubicBezTo>
                  <a:cubicBezTo>
                    <a:pt x="129" y="132"/>
                    <a:pt x="129" y="131"/>
                    <a:pt x="129" y="131"/>
                  </a:cubicBezTo>
                  <a:cubicBezTo>
                    <a:pt x="129" y="131"/>
                    <a:pt x="130" y="131"/>
                    <a:pt x="130" y="131"/>
                  </a:cubicBezTo>
                  <a:cubicBezTo>
                    <a:pt x="130" y="130"/>
                    <a:pt x="130" y="130"/>
                    <a:pt x="130" y="129"/>
                  </a:cubicBezTo>
                  <a:cubicBezTo>
                    <a:pt x="130" y="129"/>
                    <a:pt x="130" y="128"/>
                    <a:pt x="130" y="128"/>
                  </a:cubicBezTo>
                  <a:cubicBezTo>
                    <a:pt x="130" y="127"/>
                    <a:pt x="130" y="127"/>
                    <a:pt x="130" y="126"/>
                  </a:cubicBezTo>
                  <a:cubicBezTo>
                    <a:pt x="130" y="126"/>
                    <a:pt x="130" y="125"/>
                    <a:pt x="130" y="125"/>
                  </a:cubicBezTo>
                  <a:cubicBezTo>
                    <a:pt x="130" y="125"/>
                    <a:pt x="129" y="125"/>
                    <a:pt x="129" y="125"/>
                  </a:cubicBezTo>
                  <a:cubicBezTo>
                    <a:pt x="128" y="125"/>
                    <a:pt x="128" y="125"/>
                    <a:pt x="127" y="125"/>
                  </a:cubicBezTo>
                  <a:cubicBezTo>
                    <a:pt x="127" y="124"/>
                    <a:pt x="127" y="123"/>
                    <a:pt x="127" y="123"/>
                  </a:cubicBezTo>
                  <a:cubicBezTo>
                    <a:pt x="127" y="122"/>
                    <a:pt x="127" y="122"/>
                    <a:pt x="127" y="121"/>
                  </a:cubicBezTo>
                  <a:cubicBezTo>
                    <a:pt x="127" y="121"/>
                    <a:pt x="126" y="121"/>
                    <a:pt x="126" y="121"/>
                  </a:cubicBezTo>
                  <a:cubicBezTo>
                    <a:pt x="126" y="121"/>
                    <a:pt x="126" y="120"/>
                    <a:pt x="126" y="120"/>
                  </a:cubicBezTo>
                  <a:cubicBezTo>
                    <a:pt x="125" y="120"/>
                    <a:pt x="125" y="120"/>
                    <a:pt x="124" y="120"/>
                  </a:cubicBezTo>
                  <a:cubicBezTo>
                    <a:pt x="124" y="119"/>
                    <a:pt x="124" y="119"/>
                    <a:pt x="124" y="118"/>
                  </a:cubicBezTo>
                  <a:cubicBezTo>
                    <a:pt x="124" y="118"/>
                    <a:pt x="123" y="118"/>
                    <a:pt x="122" y="118"/>
                  </a:cubicBezTo>
                  <a:cubicBezTo>
                    <a:pt x="122" y="118"/>
                    <a:pt x="122" y="117"/>
                    <a:pt x="122" y="116"/>
                  </a:cubicBezTo>
                  <a:cubicBezTo>
                    <a:pt x="122" y="116"/>
                    <a:pt x="122" y="115"/>
                    <a:pt x="122" y="115"/>
                  </a:cubicBezTo>
                  <a:cubicBezTo>
                    <a:pt x="122" y="114"/>
                    <a:pt x="122" y="114"/>
                    <a:pt x="122" y="113"/>
                  </a:cubicBezTo>
                  <a:cubicBezTo>
                    <a:pt x="122" y="113"/>
                    <a:pt x="122" y="112"/>
                    <a:pt x="122" y="112"/>
                  </a:cubicBezTo>
                  <a:cubicBezTo>
                    <a:pt x="122" y="111"/>
                    <a:pt x="122" y="110"/>
                    <a:pt x="122" y="110"/>
                  </a:cubicBezTo>
                  <a:cubicBezTo>
                    <a:pt x="122" y="109"/>
                    <a:pt x="122" y="109"/>
                    <a:pt x="122" y="108"/>
                  </a:cubicBezTo>
                  <a:cubicBezTo>
                    <a:pt x="122" y="108"/>
                    <a:pt x="121" y="108"/>
                    <a:pt x="121" y="108"/>
                  </a:cubicBezTo>
                  <a:cubicBezTo>
                    <a:pt x="121" y="108"/>
                    <a:pt x="121" y="107"/>
                    <a:pt x="121" y="107"/>
                  </a:cubicBezTo>
                  <a:cubicBezTo>
                    <a:pt x="121" y="106"/>
                    <a:pt x="121" y="106"/>
                    <a:pt x="121" y="105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1" y="103"/>
                    <a:pt x="121" y="102"/>
                    <a:pt x="121" y="102"/>
                  </a:cubicBezTo>
                  <a:cubicBezTo>
                    <a:pt x="121" y="101"/>
                    <a:pt x="121" y="101"/>
                    <a:pt x="121" y="100"/>
                  </a:cubicBezTo>
                  <a:cubicBezTo>
                    <a:pt x="120" y="100"/>
                    <a:pt x="120" y="100"/>
                    <a:pt x="119" y="100"/>
                  </a:cubicBezTo>
                  <a:cubicBezTo>
                    <a:pt x="119" y="100"/>
                    <a:pt x="118" y="100"/>
                    <a:pt x="118" y="100"/>
                  </a:cubicBezTo>
                  <a:cubicBezTo>
                    <a:pt x="117" y="100"/>
                    <a:pt x="117" y="100"/>
                    <a:pt x="116" y="100"/>
                  </a:cubicBezTo>
                  <a:cubicBezTo>
                    <a:pt x="116" y="101"/>
                    <a:pt x="116" y="101"/>
                    <a:pt x="116" y="102"/>
                  </a:cubicBezTo>
                  <a:cubicBezTo>
                    <a:pt x="116" y="102"/>
                    <a:pt x="115" y="102"/>
                    <a:pt x="115" y="102"/>
                  </a:cubicBezTo>
                  <a:cubicBezTo>
                    <a:pt x="115" y="102"/>
                    <a:pt x="115" y="103"/>
                    <a:pt x="115" y="104"/>
                  </a:cubicBezTo>
                  <a:cubicBezTo>
                    <a:pt x="115" y="104"/>
                    <a:pt x="115" y="105"/>
                    <a:pt x="115" y="105"/>
                  </a:cubicBezTo>
                  <a:cubicBezTo>
                    <a:pt x="114" y="105"/>
                    <a:pt x="114" y="105"/>
                    <a:pt x="113" y="105"/>
                  </a:cubicBezTo>
                  <a:cubicBezTo>
                    <a:pt x="113" y="105"/>
                    <a:pt x="112" y="105"/>
                    <a:pt x="112" y="105"/>
                  </a:cubicBezTo>
                  <a:cubicBezTo>
                    <a:pt x="111" y="105"/>
                    <a:pt x="111" y="105"/>
                    <a:pt x="110" y="105"/>
                  </a:cubicBezTo>
                  <a:cubicBezTo>
                    <a:pt x="110" y="105"/>
                    <a:pt x="109" y="105"/>
                    <a:pt x="108" y="105"/>
                  </a:cubicBezTo>
                  <a:cubicBezTo>
                    <a:pt x="108" y="105"/>
                    <a:pt x="108" y="104"/>
                    <a:pt x="108" y="104"/>
                  </a:cubicBezTo>
                  <a:cubicBezTo>
                    <a:pt x="108" y="103"/>
                    <a:pt x="108" y="102"/>
                    <a:pt x="108" y="102"/>
                  </a:cubicBezTo>
                  <a:cubicBezTo>
                    <a:pt x="108" y="101"/>
                    <a:pt x="108" y="101"/>
                    <a:pt x="108" y="100"/>
                  </a:cubicBezTo>
                  <a:cubicBezTo>
                    <a:pt x="108" y="100"/>
                    <a:pt x="108" y="99"/>
                    <a:pt x="108" y="99"/>
                  </a:cubicBezTo>
                  <a:cubicBezTo>
                    <a:pt x="109" y="99"/>
                    <a:pt x="110" y="99"/>
                    <a:pt x="110" y="99"/>
                  </a:cubicBezTo>
                  <a:cubicBezTo>
                    <a:pt x="110" y="98"/>
                    <a:pt x="110" y="98"/>
                    <a:pt x="110" y="97"/>
                  </a:cubicBezTo>
                  <a:cubicBezTo>
                    <a:pt x="110" y="97"/>
                    <a:pt x="109" y="97"/>
                    <a:pt x="108" y="97"/>
                  </a:cubicBezTo>
                  <a:cubicBezTo>
                    <a:pt x="108" y="97"/>
                    <a:pt x="108" y="96"/>
                    <a:pt x="108" y="95"/>
                  </a:cubicBezTo>
                  <a:cubicBezTo>
                    <a:pt x="108" y="95"/>
                    <a:pt x="107" y="95"/>
                    <a:pt x="107" y="95"/>
                  </a:cubicBezTo>
                  <a:cubicBezTo>
                    <a:pt x="107" y="95"/>
                    <a:pt x="107" y="94"/>
                    <a:pt x="107" y="94"/>
                  </a:cubicBezTo>
                  <a:cubicBezTo>
                    <a:pt x="107" y="93"/>
                    <a:pt x="107" y="93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5" y="92"/>
                    <a:pt x="105" y="91"/>
                    <a:pt x="105" y="91"/>
                  </a:cubicBezTo>
                  <a:cubicBezTo>
                    <a:pt x="105" y="91"/>
                    <a:pt x="104" y="91"/>
                    <a:pt x="104" y="91"/>
                  </a:cubicBezTo>
                  <a:cubicBezTo>
                    <a:pt x="104" y="90"/>
                    <a:pt x="104" y="90"/>
                    <a:pt x="104" y="89"/>
                  </a:cubicBezTo>
                  <a:cubicBezTo>
                    <a:pt x="103" y="89"/>
                    <a:pt x="103" y="89"/>
                    <a:pt x="102" y="89"/>
                  </a:cubicBezTo>
                  <a:cubicBezTo>
                    <a:pt x="102" y="89"/>
                    <a:pt x="102" y="88"/>
                    <a:pt x="102" y="87"/>
                  </a:cubicBezTo>
                  <a:cubicBezTo>
                    <a:pt x="102" y="87"/>
                    <a:pt x="101" y="87"/>
                    <a:pt x="101" y="87"/>
                  </a:cubicBezTo>
                  <a:cubicBezTo>
                    <a:pt x="101" y="88"/>
                    <a:pt x="101" y="89"/>
                    <a:pt x="101" y="89"/>
                  </a:cubicBezTo>
                  <a:cubicBezTo>
                    <a:pt x="100" y="89"/>
                    <a:pt x="100" y="89"/>
                    <a:pt x="99" y="89"/>
                  </a:cubicBezTo>
                  <a:cubicBezTo>
                    <a:pt x="98" y="89"/>
                    <a:pt x="98" y="89"/>
                    <a:pt x="97" y="89"/>
                  </a:cubicBezTo>
                  <a:cubicBezTo>
                    <a:pt x="97" y="89"/>
                    <a:pt x="97" y="88"/>
                    <a:pt x="97" y="87"/>
                  </a:cubicBezTo>
                  <a:cubicBezTo>
                    <a:pt x="97" y="87"/>
                    <a:pt x="96" y="87"/>
                    <a:pt x="96" y="87"/>
                  </a:cubicBezTo>
                  <a:cubicBezTo>
                    <a:pt x="96" y="88"/>
                    <a:pt x="96" y="89"/>
                    <a:pt x="96" y="89"/>
                  </a:cubicBezTo>
                  <a:cubicBezTo>
                    <a:pt x="95" y="89"/>
                    <a:pt x="95" y="89"/>
                    <a:pt x="94" y="89"/>
                  </a:cubicBezTo>
                  <a:cubicBezTo>
                    <a:pt x="94" y="90"/>
                    <a:pt x="94" y="90"/>
                    <a:pt x="94" y="91"/>
                  </a:cubicBezTo>
                  <a:cubicBezTo>
                    <a:pt x="94" y="91"/>
                    <a:pt x="94" y="92"/>
                    <a:pt x="94" y="92"/>
                  </a:cubicBezTo>
                  <a:cubicBezTo>
                    <a:pt x="94" y="93"/>
                    <a:pt x="94" y="93"/>
                    <a:pt x="94" y="94"/>
                  </a:cubicBezTo>
                  <a:cubicBezTo>
                    <a:pt x="94" y="94"/>
                    <a:pt x="93" y="94"/>
                    <a:pt x="93" y="94"/>
                  </a:cubicBezTo>
                  <a:cubicBezTo>
                    <a:pt x="93" y="94"/>
                    <a:pt x="93" y="95"/>
                    <a:pt x="93" y="95"/>
                  </a:cubicBezTo>
                  <a:cubicBezTo>
                    <a:pt x="93" y="96"/>
                    <a:pt x="93" y="97"/>
                    <a:pt x="93" y="97"/>
                  </a:cubicBezTo>
                  <a:cubicBezTo>
                    <a:pt x="93" y="98"/>
                    <a:pt x="93" y="98"/>
                    <a:pt x="93" y="99"/>
                  </a:cubicBezTo>
                  <a:cubicBezTo>
                    <a:pt x="92" y="99"/>
                    <a:pt x="92" y="99"/>
                    <a:pt x="91" y="99"/>
                  </a:cubicBezTo>
                  <a:cubicBezTo>
                    <a:pt x="91" y="99"/>
                    <a:pt x="90" y="99"/>
                    <a:pt x="90" y="99"/>
                  </a:cubicBezTo>
                  <a:cubicBezTo>
                    <a:pt x="90" y="99"/>
                    <a:pt x="90" y="100"/>
                    <a:pt x="90" y="100"/>
                  </a:cubicBezTo>
                  <a:cubicBezTo>
                    <a:pt x="89" y="100"/>
                    <a:pt x="89" y="100"/>
                    <a:pt x="88" y="100"/>
                  </a:cubicBezTo>
                  <a:cubicBezTo>
                    <a:pt x="88" y="101"/>
                    <a:pt x="88" y="101"/>
                    <a:pt x="88" y="102"/>
                  </a:cubicBezTo>
                  <a:cubicBezTo>
                    <a:pt x="88" y="102"/>
                    <a:pt x="88" y="103"/>
                    <a:pt x="88" y="104"/>
                  </a:cubicBezTo>
                  <a:cubicBezTo>
                    <a:pt x="89" y="104"/>
                    <a:pt x="89" y="104"/>
                    <a:pt x="90" y="104"/>
                  </a:cubicBezTo>
                  <a:cubicBezTo>
                    <a:pt x="90" y="104"/>
                    <a:pt x="90" y="105"/>
                    <a:pt x="90" y="105"/>
                  </a:cubicBezTo>
                  <a:cubicBezTo>
                    <a:pt x="90" y="105"/>
                    <a:pt x="91" y="105"/>
                    <a:pt x="91" y="105"/>
                  </a:cubicBezTo>
                  <a:cubicBezTo>
                    <a:pt x="91" y="106"/>
                    <a:pt x="91" y="106"/>
                    <a:pt x="91" y="107"/>
                  </a:cubicBezTo>
                  <a:cubicBezTo>
                    <a:pt x="91" y="107"/>
                    <a:pt x="91" y="108"/>
                    <a:pt x="91" y="108"/>
                  </a:cubicBezTo>
                  <a:cubicBezTo>
                    <a:pt x="91" y="108"/>
                    <a:pt x="90" y="108"/>
                    <a:pt x="90" y="108"/>
                  </a:cubicBezTo>
                  <a:cubicBezTo>
                    <a:pt x="90" y="109"/>
                    <a:pt x="90" y="109"/>
                    <a:pt x="90" y="110"/>
                  </a:cubicBezTo>
                  <a:cubicBezTo>
                    <a:pt x="90" y="110"/>
                    <a:pt x="90" y="111"/>
                    <a:pt x="90" y="112"/>
                  </a:cubicBezTo>
                  <a:cubicBezTo>
                    <a:pt x="90" y="112"/>
                    <a:pt x="90" y="113"/>
                    <a:pt x="90" y="113"/>
                  </a:cubicBezTo>
                  <a:cubicBezTo>
                    <a:pt x="89" y="113"/>
                    <a:pt x="89" y="113"/>
                    <a:pt x="88" y="113"/>
                  </a:cubicBezTo>
                  <a:cubicBezTo>
                    <a:pt x="88" y="113"/>
                    <a:pt x="87" y="113"/>
                    <a:pt x="87" y="113"/>
                  </a:cubicBezTo>
                  <a:cubicBezTo>
                    <a:pt x="87" y="114"/>
                    <a:pt x="87" y="114"/>
                    <a:pt x="87" y="115"/>
                  </a:cubicBezTo>
                  <a:cubicBezTo>
                    <a:pt x="86" y="115"/>
                    <a:pt x="85" y="115"/>
                    <a:pt x="85" y="115"/>
                  </a:cubicBezTo>
                  <a:cubicBezTo>
                    <a:pt x="84" y="115"/>
                    <a:pt x="84" y="115"/>
                    <a:pt x="83" y="115"/>
                  </a:cubicBezTo>
                  <a:cubicBezTo>
                    <a:pt x="83" y="115"/>
                    <a:pt x="82" y="115"/>
                    <a:pt x="82" y="115"/>
                  </a:cubicBezTo>
                  <a:cubicBezTo>
                    <a:pt x="82" y="115"/>
                    <a:pt x="82" y="116"/>
                    <a:pt x="82" y="116"/>
                  </a:cubicBezTo>
                  <a:cubicBezTo>
                    <a:pt x="82" y="117"/>
                    <a:pt x="82" y="118"/>
                    <a:pt x="82" y="118"/>
                  </a:cubicBezTo>
                  <a:cubicBezTo>
                    <a:pt x="82" y="119"/>
                    <a:pt x="82" y="119"/>
                    <a:pt x="82" y="120"/>
                  </a:cubicBezTo>
                  <a:cubicBezTo>
                    <a:pt x="82" y="120"/>
                    <a:pt x="82" y="121"/>
                    <a:pt x="82" y="121"/>
                  </a:cubicBezTo>
                  <a:cubicBezTo>
                    <a:pt x="81" y="121"/>
                    <a:pt x="81" y="121"/>
                    <a:pt x="80" y="121"/>
                  </a:cubicBezTo>
                  <a:cubicBezTo>
                    <a:pt x="80" y="122"/>
                    <a:pt x="80" y="122"/>
                    <a:pt x="80" y="123"/>
                  </a:cubicBezTo>
                  <a:cubicBezTo>
                    <a:pt x="80" y="123"/>
                    <a:pt x="80" y="124"/>
                    <a:pt x="80" y="125"/>
                  </a:cubicBezTo>
                  <a:cubicBezTo>
                    <a:pt x="80" y="125"/>
                    <a:pt x="80" y="126"/>
                    <a:pt x="80" y="126"/>
                  </a:cubicBezTo>
                  <a:cubicBezTo>
                    <a:pt x="80" y="126"/>
                    <a:pt x="79" y="126"/>
                    <a:pt x="79" y="126"/>
                  </a:cubicBezTo>
                  <a:cubicBezTo>
                    <a:pt x="78" y="126"/>
                    <a:pt x="78" y="126"/>
                    <a:pt x="77" y="126"/>
                  </a:cubicBezTo>
                  <a:cubicBezTo>
                    <a:pt x="77" y="126"/>
                    <a:pt x="76" y="126"/>
                    <a:pt x="76" y="126"/>
                  </a:cubicBezTo>
                  <a:cubicBezTo>
                    <a:pt x="76" y="126"/>
                    <a:pt x="76" y="125"/>
                    <a:pt x="76" y="125"/>
                  </a:cubicBezTo>
                  <a:cubicBezTo>
                    <a:pt x="76" y="125"/>
                    <a:pt x="77" y="125"/>
                    <a:pt x="77" y="125"/>
                  </a:cubicBezTo>
                  <a:cubicBezTo>
                    <a:pt x="77" y="124"/>
                    <a:pt x="77" y="123"/>
                    <a:pt x="77" y="123"/>
                  </a:cubicBezTo>
                  <a:cubicBezTo>
                    <a:pt x="78" y="123"/>
                    <a:pt x="78" y="123"/>
                    <a:pt x="79" y="123"/>
                  </a:cubicBezTo>
                  <a:cubicBezTo>
                    <a:pt x="79" y="122"/>
                    <a:pt x="79" y="122"/>
                    <a:pt x="79" y="121"/>
                  </a:cubicBezTo>
                  <a:cubicBezTo>
                    <a:pt x="78" y="121"/>
                    <a:pt x="78" y="121"/>
                    <a:pt x="77" y="121"/>
                  </a:cubicBezTo>
                  <a:cubicBezTo>
                    <a:pt x="77" y="121"/>
                    <a:pt x="77" y="120"/>
                    <a:pt x="77" y="120"/>
                  </a:cubicBezTo>
                  <a:cubicBezTo>
                    <a:pt x="77" y="119"/>
                    <a:pt x="77" y="119"/>
                    <a:pt x="77" y="118"/>
                  </a:cubicBezTo>
                  <a:cubicBezTo>
                    <a:pt x="77" y="118"/>
                    <a:pt x="77" y="117"/>
                    <a:pt x="77" y="116"/>
                  </a:cubicBezTo>
                  <a:cubicBezTo>
                    <a:pt x="77" y="116"/>
                    <a:pt x="77" y="115"/>
                    <a:pt x="77" y="115"/>
                  </a:cubicBezTo>
                  <a:cubicBezTo>
                    <a:pt x="77" y="114"/>
                    <a:pt x="77" y="114"/>
                    <a:pt x="77" y="113"/>
                  </a:cubicBezTo>
                  <a:cubicBezTo>
                    <a:pt x="77" y="113"/>
                    <a:pt x="76" y="113"/>
                    <a:pt x="76" y="113"/>
                  </a:cubicBezTo>
                  <a:cubicBezTo>
                    <a:pt x="75" y="113"/>
                    <a:pt x="75" y="113"/>
                    <a:pt x="74" y="113"/>
                  </a:cubicBezTo>
                  <a:cubicBezTo>
                    <a:pt x="74" y="113"/>
                    <a:pt x="74" y="112"/>
                    <a:pt x="74" y="112"/>
                  </a:cubicBezTo>
                  <a:cubicBezTo>
                    <a:pt x="74" y="112"/>
                    <a:pt x="73" y="112"/>
                    <a:pt x="73" y="112"/>
                  </a:cubicBezTo>
                  <a:cubicBezTo>
                    <a:pt x="72" y="112"/>
                    <a:pt x="71" y="112"/>
                    <a:pt x="71" y="112"/>
                  </a:cubicBezTo>
                  <a:cubicBezTo>
                    <a:pt x="71" y="111"/>
                    <a:pt x="71" y="110"/>
                    <a:pt x="71" y="110"/>
                  </a:cubicBezTo>
                  <a:cubicBezTo>
                    <a:pt x="71" y="109"/>
                    <a:pt x="71" y="109"/>
                    <a:pt x="71" y="108"/>
                  </a:cubicBezTo>
                  <a:cubicBezTo>
                    <a:pt x="70" y="108"/>
                    <a:pt x="70" y="108"/>
                    <a:pt x="69" y="108"/>
                  </a:cubicBezTo>
                  <a:cubicBezTo>
                    <a:pt x="69" y="108"/>
                    <a:pt x="68" y="108"/>
                    <a:pt x="68" y="108"/>
                  </a:cubicBezTo>
                  <a:cubicBezTo>
                    <a:pt x="68" y="108"/>
                    <a:pt x="68" y="107"/>
                    <a:pt x="68" y="107"/>
                  </a:cubicBezTo>
                  <a:cubicBezTo>
                    <a:pt x="68" y="106"/>
                    <a:pt x="68" y="106"/>
                    <a:pt x="68" y="105"/>
                  </a:cubicBezTo>
                  <a:cubicBezTo>
                    <a:pt x="67" y="105"/>
                    <a:pt x="67" y="105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5"/>
                    <a:pt x="65" y="104"/>
                    <a:pt x="65" y="104"/>
                  </a:cubicBezTo>
                  <a:cubicBezTo>
                    <a:pt x="64" y="104"/>
                    <a:pt x="64" y="104"/>
                    <a:pt x="63" y="104"/>
                  </a:cubicBezTo>
                  <a:cubicBezTo>
                    <a:pt x="63" y="104"/>
                    <a:pt x="62" y="104"/>
                    <a:pt x="61" y="104"/>
                  </a:cubicBezTo>
                  <a:cubicBezTo>
                    <a:pt x="61" y="103"/>
                    <a:pt x="61" y="102"/>
                    <a:pt x="61" y="102"/>
                  </a:cubicBezTo>
                  <a:cubicBezTo>
                    <a:pt x="61" y="102"/>
                    <a:pt x="60" y="102"/>
                    <a:pt x="60" y="102"/>
                  </a:cubicBezTo>
                  <a:cubicBezTo>
                    <a:pt x="60" y="101"/>
                    <a:pt x="60" y="101"/>
                    <a:pt x="60" y="100"/>
                  </a:cubicBezTo>
                  <a:cubicBezTo>
                    <a:pt x="60" y="100"/>
                    <a:pt x="60" y="99"/>
                    <a:pt x="60" y="99"/>
                  </a:cubicBezTo>
                  <a:cubicBezTo>
                    <a:pt x="60" y="98"/>
                    <a:pt x="60" y="98"/>
                    <a:pt x="60" y="97"/>
                  </a:cubicBezTo>
                  <a:cubicBezTo>
                    <a:pt x="60" y="97"/>
                    <a:pt x="60" y="96"/>
                    <a:pt x="60" y="95"/>
                  </a:cubicBezTo>
                  <a:cubicBezTo>
                    <a:pt x="59" y="95"/>
                    <a:pt x="59" y="95"/>
                    <a:pt x="58" y="95"/>
                  </a:cubicBezTo>
                  <a:cubicBezTo>
                    <a:pt x="58" y="95"/>
                    <a:pt x="58" y="94"/>
                    <a:pt x="58" y="94"/>
                  </a:cubicBezTo>
                  <a:cubicBezTo>
                    <a:pt x="58" y="93"/>
                    <a:pt x="58" y="93"/>
                    <a:pt x="58" y="92"/>
                  </a:cubicBezTo>
                  <a:cubicBezTo>
                    <a:pt x="59" y="92"/>
                    <a:pt x="59" y="92"/>
                    <a:pt x="60" y="92"/>
                  </a:cubicBezTo>
                  <a:cubicBezTo>
                    <a:pt x="60" y="92"/>
                    <a:pt x="60" y="91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ubicBezTo>
                    <a:pt x="60" y="89"/>
                    <a:pt x="61" y="89"/>
                    <a:pt x="61" y="89"/>
                  </a:cubicBezTo>
                  <a:cubicBezTo>
                    <a:pt x="62" y="89"/>
                    <a:pt x="63" y="89"/>
                    <a:pt x="63" y="89"/>
                  </a:cubicBezTo>
                  <a:cubicBezTo>
                    <a:pt x="63" y="89"/>
                    <a:pt x="63" y="88"/>
                    <a:pt x="63" y="87"/>
                  </a:cubicBezTo>
                  <a:cubicBezTo>
                    <a:pt x="63" y="87"/>
                    <a:pt x="63" y="86"/>
                    <a:pt x="63" y="86"/>
                  </a:cubicBezTo>
                  <a:cubicBezTo>
                    <a:pt x="64" y="86"/>
                    <a:pt x="64" y="86"/>
                    <a:pt x="65" y="86"/>
                  </a:cubicBezTo>
                  <a:cubicBezTo>
                    <a:pt x="65" y="85"/>
                    <a:pt x="65" y="85"/>
                    <a:pt x="65" y="84"/>
                  </a:cubicBezTo>
                  <a:cubicBezTo>
                    <a:pt x="65" y="84"/>
                    <a:pt x="66" y="84"/>
                    <a:pt x="66" y="84"/>
                  </a:cubicBezTo>
                  <a:cubicBezTo>
                    <a:pt x="67" y="84"/>
                    <a:pt x="67" y="84"/>
                    <a:pt x="68" y="84"/>
                  </a:cubicBezTo>
                  <a:cubicBezTo>
                    <a:pt x="68" y="84"/>
                    <a:pt x="68" y="83"/>
                    <a:pt x="68" y="83"/>
                  </a:cubicBezTo>
                  <a:cubicBezTo>
                    <a:pt x="68" y="83"/>
                    <a:pt x="69" y="83"/>
                    <a:pt x="69" y="83"/>
                  </a:cubicBezTo>
                  <a:cubicBezTo>
                    <a:pt x="70" y="83"/>
                    <a:pt x="70" y="83"/>
                    <a:pt x="71" y="83"/>
                  </a:cubicBezTo>
                  <a:cubicBezTo>
                    <a:pt x="71" y="82"/>
                    <a:pt x="71" y="81"/>
                    <a:pt x="71" y="81"/>
                  </a:cubicBezTo>
                  <a:cubicBezTo>
                    <a:pt x="71" y="81"/>
                    <a:pt x="72" y="81"/>
                    <a:pt x="73" y="81"/>
                  </a:cubicBezTo>
                  <a:cubicBezTo>
                    <a:pt x="73" y="80"/>
                    <a:pt x="73" y="80"/>
                    <a:pt x="73" y="79"/>
                  </a:cubicBezTo>
                  <a:cubicBezTo>
                    <a:pt x="73" y="79"/>
                    <a:pt x="74" y="79"/>
                    <a:pt x="74" y="79"/>
                  </a:cubicBezTo>
                  <a:cubicBezTo>
                    <a:pt x="75" y="79"/>
                    <a:pt x="75" y="79"/>
                    <a:pt x="76" y="79"/>
                  </a:cubicBezTo>
                  <a:cubicBezTo>
                    <a:pt x="76" y="79"/>
                    <a:pt x="77" y="79"/>
                    <a:pt x="77" y="79"/>
                  </a:cubicBezTo>
                  <a:cubicBezTo>
                    <a:pt x="78" y="79"/>
                    <a:pt x="78" y="79"/>
                    <a:pt x="79" y="79"/>
                  </a:cubicBezTo>
                  <a:cubicBezTo>
                    <a:pt x="79" y="79"/>
                    <a:pt x="79" y="78"/>
                    <a:pt x="79" y="78"/>
                  </a:cubicBezTo>
                  <a:cubicBezTo>
                    <a:pt x="79" y="77"/>
                    <a:pt x="79" y="77"/>
                    <a:pt x="79" y="76"/>
                  </a:cubicBezTo>
                  <a:cubicBezTo>
                    <a:pt x="79" y="76"/>
                    <a:pt x="80" y="76"/>
                    <a:pt x="80" y="76"/>
                  </a:cubicBezTo>
                  <a:cubicBezTo>
                    <a:pt x="80" y="76"/>
                    <a:pt x="80" y="75"/>
                    <a:pt x="80" y="75"/>
                  </a:cubicBezTo>
                  <a:cubicBezTo>
                    <a:pt x="81" y="75"/>
                    <a:pt x="81" y="75"/>
                    <a:pt x="82" y="75"/>
                  </a:cubicBezTo>
                  <a:cubicBezTo>
                    <a:pt x="82" y="74"/>
                    <a:pt x="82" y="73"/>
                    <a:pt x="82" y="73"/>
                  </a:cubicBezTo>
                  <a:cubicBezTo>
                    <a:pt x="82" y="73"/>
                    <a:pt x="83" y="73"/>
                    <a:pt x="83" y="73"/>
                  </a:cubicBezTo>
                  <a:cubicBezTo>
                    <a:pt x="83" y="72"/>
                    <a:pt x="83" y="72"/>
                    <a:pt x="83" y="71"/>
                  </a:cubicBezTo>
                  <a:cubicBezTo>
                    <a:pt x="84" y="71"/>
                    <a:pt x="84" y="71"/>
                    <a:pt x="85" y="71"/>
                  </a:cubicBezTo>
                  <a:cubicBezTo>
                    <a:pt x="85" y="72"/>
                    <a:pt x="85" y="72"/>
                    <a:pt x="85" y="73"/>
                  </a:cubicBezTo>
                  <a:cubicBezTo>
                    <a:pt x="84" y="73"/>
                    <a:pt x="84" y="73"/>
                    <a:pt x="83" y="73"/>
                  </a:cubicBezTo>
                  <a:cubicBezTo>
                    <a:pt x="83" y="73"/>
                    <a:pt x="83" y="74"/>
                    <a:pt x="83" y="75"/>
                  </a:cubicBezTo>
                  <a:cubicBezTo>
                    <a:pt x="83" y="75"/>
                    <a:pt x="83" y="76"/>
                    <a:pt x="83" y="76"/>
                  </a:cubicBezTo>
                  <a:cubicBezTo>
                    <a:pt x="83" y="76"/>
                    <a:pt x="82" y="76"/>
                    <a:pt x="82" y="76"/>
                  </a:cubicBezTo>
                  <a:cubicBezTo>
                    <a:pt x="82" y="77"/>
                    <a:pt x="82" y="77"/>
                    <a:pt x="82" y="78"/>
                  </a:cubicBezTo>
                  <a:cubicBezTo>
                    <a:pt x="81" y="78"/>
                    <a:pt x="81" y="78"/>
                    <a:pt x="80" y="78"/>
                  </a:cubicBezTo>
                  <a:cubicBezTo>
                    <a:pt x="80" y="78"/>
                    <a:pt x="80" y="79"/>
                    <a:pt x="80" y="79"/>
                  </a:cubicBezTo>
                  <a:cubicBezTo>
                    <a:pt x="80" y="80"/>
                    <a:pt x="80" y="80"/>
                    <a:pt x="80" y="81"/>
                  </a:cubicBezTo>
                  <a:cubicBezTo>
                    <a:pt x="80" y="81"/>
                    <a:pt x="80" y="82"/>
                    <a:pt x="80" y="83"/>
                  </a:cubicBezTo>
                  <a:cubicBezTo>
                    <a:pt x="81" y="83"/>
                    <a:pt x="81" y="83"/>
                    <a:pt x="82" y="83"/>
                  </a:cubicBezTo>
                  <a:cubicBezTo>
                    <a:pt x="82" y="83"/>
                    <a:pt x="82" y="84"/>
                    <a:pt x="82" y="84"/>
                  </a:cubicBezTo>
                  <a:cubicBezTo>
                    <a:pt x="82" y="84"/>
                    <a:pt x="83" y="84"/>
                    <a:pt x="83" y="84"/>
                  </a:cubicBezTo>
                  <a:cubicBezTo>
                    <a:pt x="84" y="84"/>
                    <a:pt x="84" y="84"/>
                    <a:pt x="85" y="84"/>
                  </a:cubicBezTo>
                  <a:cubicBezTo>
                    <a:pt x="85" y="84"/>
                    <a:pt x="85" y="83"/>
                    <a:pt x="85" y="83"/>
                  </a:cubicBezTo>
                  <a:cubicBezTo>
                    <a:pt x="85" y="83"/>
                    <a:pt x="86" y="83"/>
                    <a:pt x="87" y="83"/>
                  </a:cubicBezTo>
                  <a:cubicBezTo>
                    <a:pt x="87" y="82"/>
                    <a:pt x="87" y="81"/>
                    <a:pt x="87" y="81"/>
                  </a:cubicBezTo>
                  <a:cubicBezTo>
                    <a:pt x="87" y="81"/>
                    <a:pt x="88" y="81"/>
                    <a:pt x="88" y="81"/>
                  </a:cubicBezTo>
                  <a:cubicBezTo>
                    <a:pt x="88" y="81"/>
                    <a:pt x="88" y="82"/>
                    <a:pt x="88" y="83"/>
                  </a:cubicBezTo>
                  <a:cubicBezTo>
                    <a:pt x="89" y="83"/>
                    <a:pt x="89" y="83"/>
                    <a:pt x="90" y="83"/>
                  </a:cubicBezTo>
                  <a:cubicBezTo>
                    <a:pt x="90" y="83"/>
                    <a:pt x="90" y="84"/>
                    <a:pt x="90" y="84"/>
                  </a:cubicBezTo>
                  <a:cubicBezTo>
                    <a:pt x="90" y="84"/>
                    <a:pt x="91" y="84"/>
                    <a:pt x="91" y="84"/>
                  </a:cubicBezTo>
                  <a:cubicBezTo>
                    <a:pt x="92" y="84"/>
                    <a:pt x="92" y="84"/>
                    <a:pt x="93" y="84"/>
                  </a:cubicBezTo>
                  <a:cubicBezTo>
                    <a:pt x="93" y="84"/>
                    <a:pt x="93" y="83"/>
                    <a:pt x="93" y="83"/>
                  </a:cubicBezTo>
                  <a:cubicBezTo>
                    <a:pt x="93" y="82"/>
                    <a:pt x="93" y="81"/>
                    <a:pt x="93" y="81"/>
                  </a:cubicBezTo>
                  <a:cubicBezTo>
                    <a:pt x="92" y="81"/>
                    <a:pt x="92" y="81"/>
                    <a:pt x="91" y="81"/>
                  </a:cubicBezTo>
                  <a:cubicBezTo>
                    <a:pt x="91" y="80"/>
                    <a:pt x="91" y="80"/>
                    <a:pt x="91" y="79"/>
                  </a:cubicBezTo>
                  <a:cubicBezTo>
                    <a:pt x="91" y="79"/>
                    <a:pt x="91" y="78"/>
                    <a:pt x="91" y="78"/>
                  </a:cubicBezTo>
                  <a:cubicBezTo>
                    <a:pt x="91" y="77"/>
                    <a:pt x="91" y="77"/>
                    <a:pt x="91" y="76"/>
                  </a:cubicBezTo>
                  <a:cubicBezTo>
                    <a:pt x="91" y="76"/>
                    <a:pt x="90" y="76"/>
                    <a:pt x="90" y="76"/>
                  </a:cubicBezTo>
                  <a:cubicBezTo>
                    <a:pt x="89" y="76"/>
                    <a:pt x="89" y="76"/>
                    <a:pt x="88" y="76"/>
                  </a:cubicBezTo>
                  <a:cubicBezTo>
                    <a:pt x="88" y="76"/>
                    <a:pt x="88" y="75"/>
                    <a:pt x="88" y="75"/>
                  </a:cubicBezTo>
                  <a:cubicBezTo>
                    <a:pt x="88" y="75"/>
                    <a:pt x="87" y="75"/>
                    <a:pt x="87" y="75"/>
                  </a:cubicBezTo>
                  <a:cubicBezTo>
                    <a:pt x="87" y="74"/>
                    <a:pt x="87" y="73"/>
                    <a:pt x="87" y="73"/>
                  </a:cubicBezTo>
                  <a:cubicBezTo>
                    <a:pt x="87" y="72"/>
                    <a:pt x="87" y="72"/>
                    <a:pt x="87" y="71"/>
                  </a:cubicBezTo>
                  <a:cubicBezTo>
                    <a:pt x="87" y="71"/>
                    <a:pt x="88" y="71"/>
                    <a:pt x="88" y="71"/>
                  </a:cubicBezTo>
                  <a:cubicBezTo>
                    <a:pt x="88" y="72"/>
                    <a:pt x="88" y="72"/>
                    <a:pt x="88" y="73"/>
                  </a:cubicBezTo>
                  <a:cubicBezTo>
                    <a:pt x="88" y="73"/>
                    <a:pt x="88" y="74"/>
                    <a:pt x="88" y="75"/>
                  </a:cubicBezTo>
                  <a:cubicBezTo>
                    <a:pt x="89" y="75"/>
                    <a:pt x="89" y="75"/>
                    <a:pt x="90" y="75"/>
                  </a:cubicBezTo>
                  <a:cubicBezTo>
                    <a:pt x="90" y="74"/>
                    <a:pt x="90" y="73"/>
                    <a:pt x="90" y="73"/>
                  </a:cubicBezTo>
                  <a:cubicBezTo>
                    <a:pt x="90" y="72"/>
                    <a:pt x="90" y="72"/>
                    <a:pt x="90" y="71"/>
                  </a:cubicBezTo>
                  <a:cubicBezTo>
                    <a:pt x="90" y="71"/>
                    <a:pt x="91" y="71"/>
                    <a:pt x="91" y="71"/>
                  </a:cubicBezTo>
                  <a:cubicBezTo>
                    <a:pt x="92" y="71"/>
                    <a:pt x="92" y="71"/>
                    <a:pt x="93" y="71"/>
                  </a:cubicBezTo>
                  <a:cubicBezTo>
                    <a:pt x="93" y="71"/>
                    <a:pt x="93" y="70"/>
                    <a:pt x="93" y="70"/>
                  </a:cubicBezTo>
                  <a:cubicBezTo>
                    <a:pt x="93" y="70"/>
                    <a:pt x="94" y="70"/>
                    <a:pt x="94" y="70"/>
                  </a:cubicBezTo>
                  <a:cubicBezTo>
                    <a:pt x="95" y="70"/>
                    <a:pt x="95" y="70"/>
                    <a:pt x="96" y="70"/>
                  </a:cubicBezTo>
                  <a:cubicBezTo>
                    <a:pt x="96" y="69"/>
                    <a:pt x="96" y="69"/>
                    <a:pt x="96" y="68"/>
                  </a:cubicBezTo>
                  <a:cubicBezTo>
                    <a:pt x="96" y="67"/>
                    <a:pt x="96" y="67"/>
                    <a:pt x="96" y="66"/>
                  </a:cubicBezTo>
                  <a:cubicBezTo>
                    <a:pt x="96" y="66"/>
                    <a:pt x="96" y="65"/>
                    <a:pt x="96" y="65"/>
                  </a:cubicBezTo>
                  <a:cubicBezTo>
                    <a:pt x="96" y="64"/>
                    <a:pt x="96" y="64"/>
                    <a:pt x="96" y="63"/>
                  </a:cubicBezTo>
                  <a:cubicBezTo>
                    <a:pt x="96" y="63"/>
                    <a:pt x="97" y="63"/>
                    <a:pt x="97" y="63"/>
                  </a:cubicBezTo>
                  <a:cubicBezTo>
                    <a:pt x="97" y="63"/>
                    <a:pt x="97" y="62"/>
                    <a:pt x="97" y="62"/>
                  </a:cubicBezTo>
                  <a:cubicBezTo>
                    <a:pt x="97" y="61"/>
                    <a:pt x="97" y="61"/>
                    <a:pt x="97" y="60"/>
                  </a:cubicBezTo>
                  <a:cubicBezTo>
                    <a:pt x="97" y="59"/>
                    <a:pt x="97" y="59"/>
                    <a:pt x="97" y="58"/>
                  </a:cubicBezTo>
                  <a:cubicBezTo>
                    <a:pt x="98" y="58"/>
                    <a:pt x="98" y="58"/>
                    <a:pt x="99" y="58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100" y="60"/>
                    <a:pt x="100" y="60"/>
                    <a:pt x="101" y="60"/>
                  </a:cubicBezTo>
                  <a:cubicBezTo>
                    <a:pt x="101" y="61"/>
                    <a:pt x="101" y="61"/>
                    <a:pt x="101" y="62"/>
                  </a:cubicBezTo>
                  <a:cubicBezTo>
                    <a:pt x="101" y="62"/>
                    <a:pt x="101" y="63"/>
                    <a:pt x="101" y="63"/>
                  </a:cubicBezTo>
                  <a:cubicBezTo>
                    <a:pt x="101" y="63"/>
                    <a:pt x="102" y="63"/>
                    <a:pt x="102" y="63"/>
                  </a:cubicBezTo>
                  <a:cubicBezTo>
                    <a:pt x="102" y="63"/>
                    <a:pt x="102" y="62"/>
                    <a:pt x="102" y="62"/>
                  </a:cubicBezTo>
                  <a:cubicBezTo>
                    <a:pt x="103" y="62"/>
                    <a:pt x="103" y="62"/>
                    <a:pt x="104" y="62"/>
                  </a:cubicBezTo>
                  <a:cubicBezTo>
                    <a:pt x="104" y="61"/>
                    <a:pt x="104" y="61"/>
                    <a:pt x="104" y="60"/>
                  </a:cubicBezTo>
                  <a:cubicBezTo>
                    <a:pt x="104" y="60"/>
                    <a:pt x="105" y="60"/>
                    <a:pt x="105" y="60"/>
                  </a:cubicBezTo>
                  <a:cubicBezTo>
                    <a:pt x="105" y="61"/>
                    <a:pt x="105" y="61"/>
                    <a:pt x="105" y="62"/>
                  </a:cubicBezTo>
                  <a:cubicBezTo>
                    <a:pt x="105" y="62"/>
                    <a:pt x="105" y="63"/>
                    <a:pt x="105" y="63"/>
                  </a:cubicBezTo>
                  <a:cubicBezTo>
                    <a:pt x="106" y="63"/>
                    <a:pt x="106" y="63"/>
                    <a:pt x="107" y="63"/>
                  </a:cubicBezTo>
                  <a:cubicBezTo>
                    <a:pt x="107" y="64"/>
                    <a:pt x="107" y="64"/>
                    <a:pt x="107" y="65"/>
                  </a:cubicBezTo>
                  <a:cubicBezTo>
                    <a:pt x="106" y="65"/>
                    <a:pt x="106" y="65"/>
                    <a:pt x="105" y="65"/>
                  </a:cubicBezTo>
                  <a:cubicBezTo>
                    <a:pt x="105" y="65"/>
                    <a:pt x="104" y="65"/>
                    <a:pt x="104" y="65"/>
                  </a:cubicBezTo>
                  <a:cubicBezTo>
                    <a:pt x="104" y="65"/>
                    <a:pt x="104" y="66"/>
                    <a:pt x="104" y="66"/>
                  </a:cubicBezTo>
                  <a:cubicBezTo>
                    <a:pt x="103" y="66"/>
                    <a:pt x="103" y="66"/>
                    <a:pt x="102" y="66"/>
                  </a:cubicBezTo>
                  <a:cubicBezTo>
                    <a:pt x="102" y="67"/>
                    <a:pt x="102" y="67"/>
                    <a:pt x="102" y="68"/>
                  </a:cubicBezTo>
                  <a:cubicBezTo>
                    <a:pt x="102" y="69"/>
                    <a:pt x="102" y="69"/>
                    <a:pt x="102" y="70"/>
                  </a:cubicBezTo>
                  <a:cubicBezTo>
                    <a:pt x="103" y="70"/>
                    <a:pt x="103" y="70"/>
                    <a:pt x="104" y="70"/>
                  </a:cubicBezTo>
                  <a:cubicBezTo>
                    <a:pt x="104" y="70"/>
                    <a:pt x="104" y="71"/>
                    <a:pt x="104" y="71"/>
                  </a:cubicBezTo>
                  <a:cubicBezTo>
                    <a:pt x="104" y="71"/>
                    <a:pt x="105" y="71"/>
                    <a:pt x="105" y="71"/>
                  </a:cubicBezTo>
                  <a:cubicBezTo>
                    <a:pt x="105" y="71"/>
                    <a:pt x="105" y="70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8" y="70"/>
                    <a:pt x="108" y="70"/>
                  </a:cubicBezTo>
                  <a:cubicBezTo>
                    <a:pt x="108" y="69"/>
                    <a:pt x="108" y="69"/>
                    <a:pt x="108" y="68"/>
                  </a:cubicBezTo>
                  <a:cubicBezTo>
                    <a:pt x="109" y="68"/>
                    <a:pt x="110" y="68"/>
                    <a:pt x="110" y="68"/>
                  </a:cubicBezTo>
                  <a:cubicBezTo>
                    <a:pt x="110" y="67"/>
                    <a:pt x="110" y="67"/>
                    <a:pt x="110" y="66"/>
                  </a:cubicBezTo>
                  <a:cubicBezTo>
                    <a:pt x="111" y="66"/>
                    <a:pt x="111" y="66"/>
                    <a:pt x="112" y="66"/>
                  </a:cubicBezTo>
                  <a:cubicBezTo>
                    <a:pt x="112" y="67"/>
                    <a:pt x="112" y="67"/>
                    <a:pt x="112" y="68"/>
                  </a:cubicBezTo>
                  <a:cubicBezTo>
                    <a:pt x="112" y="69"/>
                    <a:pt x="112" y="69"/>
                    <a:pt x="112" y="70"/>
                  </a:cubicBezTo>
                  <a:cubicBezTo>
                    <a:pt x="112" y="70"/>
                    <a:pt x="112" y="71"/>
                    <a:pt x="112" y="71"/>
                  </a:cubicBezTo>
                  <a:cubicBezTo>
                    <a:pt x="111" y="71"/>
                    <a:pt x="111" y="71"/>
                    <a:pt x="110" y="71"/>
                  </a:cubicBezTo>
                  <a:cubicBezTo>
                    <a:pt x="110" y="72"/>
                    <a:pt x="110" y="72"/>
                    <a:pt x="110" y="73"/>
                  </a:cubicBezTo>
                  <a:cubicBezTo>
                    <a:pt x="110" y="73"/>
                    <a:pt x="109" y="73"/>
                    <a:pt x="108" y="73"/>
                  </a:cubicBezTo>
                  <a:cubicBezTo>
                    <a:pt x="108" y="73"/>
                    <a:pt x="107" y="73"/>
                    <a:pt x="107" y="73"/>
                  </a:cubicBezTo>
                  <a:cubicBezTo>
                    <a:pt x="107" y="73"/>
                    <a:pt x="107" y="74"/>
                    <a:pt x="107" y="75"/>
                  </a:cubicBezTo>
                  <a:cubicBezTo>
                    <a:pt x="107" y="75"/>
                    <a:pt x="107" y="76"/>
                    <a:pt x="107" y="76"/>
                  </a:cubicBezTo>
                  <a:cubicBezTo>
                    <a:pt x="106" y="76"/>
                    <a:pt x="106" y="76"/>
                    <a:pt x="105" y="76"/>
                  </a:cubicBezTo>
                  <a:cubicBezTo>
                    <a:pt x="105" y="77"/>
                    <a:pt x="105" y="77"/>
                    <a:pt x="105" y="78"/>
                  </a:cubicBezTo>
                  <a:cubicBezTo>
                    <a:pt x="105" y="78"/>
                    <a:pt x="104" y="78"/>
                    <a:pt x="104" y="78"/>
                  </a:cubicBezTo>
                  <a:cubicBezTo>
                    <a:pt x="103" y="78"/>
                    <a:pt x="103" y="78"/>
                    <a:pt x="102" y="78"/>
                  </a:cubicBezTo>
                  <a:cubicBezTo>
                    <a:pt x="102" y="78"/>
                    <a:pt x="101" y="78"/>
                    <a:pt x="101" y="78"/>
                  </a:cubicBezTo>
                  <a:cubicBezTo>
                    <a:pt x="100" y="78"/>
                    <a:pt x="100" y="78"/>
                    <a:pt x="99" y="78"/>
                  </a:cubicBezTo>
                  <a:cubicBezTo>
                    <a:pt x="98" y="78"/>
                    <a:pt x="98" y="78"/>
                    <a:pt x="97" y="78"/>
                  </a:cubicBezTo>
                  <a:cubicBezTo>
                    <a:pt x="97" y="78"/>
                    <a:pt x="97" y="79"/>
                    <a:pt x="97" y="79"/>
                  </a:cubicBezTo>
                  <a:cubicBezTo>
                    <a:pt x="97" y="80"/>
                    <a:pt x="97" y="80"/>
                    <a:pt x="97" y="81"/>
                  </a:cubicBezTo>
                  <a:cubicBezTo>
                    <a:pt x="97" y="81"/>
                    <a:pt x="97" y="82"/>
                    <a:pt x="97" y="83"/>
                  </a:cubicBezTo>
                  <a:cubicBezTo>
                    <a:pt x="98" y="83"/>
                    <a:pt x="98" y="83"/>
                    <a:pt x="99" y="83"/>
                  </a:cubicBezTo>
                  <a:cubicBezTo>
                    <a:pt x="100" y="83"/>
                    <a:pt x="100" y="83"/>
                    <a:pt x="101" y="83"/>
                  </a:cubicBezTo>
                  <a:cubicBezTo>
                    <a:pt x="101" y="83"/>
                    <a:pt x="102" y="83"/>
                    <a:pt x="102" y="83"/>
                  </a:cubicBezTo>
                  <a:cubicBezTo>
                    <a:pt x="103" y="83"/>
                    <a:pt x="103" y="83"/>
                    <a:pt x="104" y="83"/>
                  </a:cubicBezTo>
                  <a:cubicBezTo>
                    <a:pt x="104" y="83"/>
                    <a:pt x="105" y="83"/>
                    <a:pt x="105" y="83"/>
                  </a:cubicBezTo>
                  <a:cubicBezTo>
                    <a:pt x="105" y="83"/>
                    <a:pt x="105" y="84"/>
                    <a:pt x="105" y="84"/>
                  </a:cubicBezTo>
                  <a:cubicBezTo>
                    <a:pt x="106" y="84"/>
                    <a:pt x="106" y="84"/>
                    <a:pt x="107" y="84"/>
                  </a:cubicBezTo>
                  <a:cubicBezTo>
                    <a:pt x="107" y="85"/>
                    <a:pt x="107" y="85"/>
                    <a:pt x="107" y="86"/>
                  </a:cubicBezTo>
                  <a:cubicBezTo>
                    <a:pt x="107" y="86"/>
                    <a:pt x="107" y="87"/>
                    <a:pt x="107" y="87"/>
                  </a:cubicBezTo>
                  <a:cubicBezTo>
                    <a:pt x="107" y="88"/>
                    <a:pt x="107" y="89"/>
                    <a:pt x="107" y="89"/>
                  </a:cubicBezTo>
                  <a:cubicBezTo>
                    <a:pt x="107" y="89"/>
                    <a:pt x="108" y="89"/>
                    <a:pt x="108" y="89"/>
                  </a:cubicBezTo>
                  <a:cubicBezTo>
                    <a:pt x="108" y="90"/>
                    <a:pt x="108" y="90"/>
                    <a:pt x="108" y="91"/>
                  </a:cubicBezTo>
                  <a:cubicBezTo>
                    <a:pt x="109" y="91"/>
                    <a:pt x="110" y="91"/>
                    <a:pt x="110" y="91"/>
                  </a:cubicBezTo>
                  <a:cubicBezTo>
                    <a:pt x="110" y="91"/>
                    <a:pt x="110" y="92"/>
                    <a:pt x="110" y="92"/>
                  </a:cubicBezTo>
                  <a:cubicBezTo>
                    <a:pt x="111" y="92"/>
                    <a:pt x="111" y="92"/>
                    <a:pt x="112" y="92"/>
                  </a:cubicBezTo>
                  <a:cubicBezTo>
                    <a:pt x="112" y="92"/>
                    <a:pt x="113" y="92"/>
                    <a:pt x="113" y="92"/>
                  </a:cubicBezTo>
                  <a:cubicBezTo>
                    <a:pt x="113" y="93"/>
                    <a:pt x="113" y="93"/>
                    <a:pt x="113" y="94"/>
                  </a:cubicBezTo>
                  <a:cubicBezTo>
                    <a:pt x="114" y="94"/>
                    <a:pt x="114" y="94"/>
                    <a:pt x="115" y="94"/>
                  </a:cubicBezTo>
                  <a:cubicBezTo>
                    <a:pt x="115" y="94"/>
                    <a:pt x="115" y="95"/>
                    <a:pt x="115" y="95"/>
                  </a:cubicBezTo>
                  <a:cubicBezTo>
                    <a:pt x="115" y="95"/>
                    <a:pt x="116" y="95"/>
                    <a:pt x="116" y="95"/>
                  </a:cubicBezTo>
                  <a:cubicBezTo>
                    <a:pt x="117" y="95"/>
                    <a:pt x="117" y="95"/>
                    <a:pt x="118" y="95"/>
                  </a:cubicBezTo>
                  <a:cubicBezTo>
                    <a:pt x="118" y="95"/>
                    <a:pt x="118" y="94"/>
                    <a:pt x="118" y="94"/>
                  </a:cubicBezTo>
                  <a:cubicBezTo>
                    <a:pt x="118" y="93"/>
                    <a:pt x="118" y="93"/>
                    <a:pt x="118" y="92"/>
                  </a:cubicBezTo>
                  <a:cubicBezTo>
                    <a:pt x="118" y="92"/>
                    <a:pt x="119" y="92"/>
                    <a:pt x="119" y="92"/>
                  </a:cubicBezTo>
                  <a:cubicBezTo>
                    <a:pt x="120" y="92"/>
                    <a:pt x="120" y="92"/>
                    <a:pt x="121" y="92"/>
                  </a:cubicBezTo>
                  <a:cubicBezTo>
                    <a:pt x="121" y="92"/>
                    <a:pt x="121" y="91"/>
                    <a:pt x="121" y="91"/>
                  </a:cubicBezTo>
                  <a:cubicBezTo>
                    <a:pt x="121" y="91"/>
                    <a:pt x="122" y="91"/>
                    <a:pt x="122" y="91"/>
                  </a:cubicBezTo>
                  <a:cubicBezTo>
                    <a:pt x="122" y="90"/>
                    <a:pt x="122" y="90"/>
                    <a:pt x="122" y="89"/>
                  </a:cubicBezTo>
                  <a:cubicBezTo>
                    <a:pt x="122" y="89"/>
                    <a:pt x="122" y="88"/>
                    <a:pt x="122" y="87"/>
                  </a:cubicBezTo>
                  <a:cubicBezTo>
                    <a:pt x="122" y="87"/>
                    <a:pt x="122" y="86"/>
                    <a:pt x="122" y="86"/>
                  </a:cubicBezTo>
                  <a:cubicBezTo>
                    <a:pt x="122" y="85"/>
                    <a:pt x="122" y="85"/>
                    <a:pt x="122" y="84"/>
                  </a:cubicBezTo>
                  <a:cubicBezTo>
                    <a:pt x="122" y="84"/>
                    <a:pt x="121" y="84"/>
                    <a:pt x="121" y="84"/>
                  </a:cubicBezTo>
                  <a:cubicBezTo>
                    <a:pt x="121" y="84"/>
                    <a:pt x="121" y="83"/>
                    <a:pt x="121" y="83"/>
                  </a:cubicBezTo>
                  <a:cubicBezTo>
                    <a:pt x="120" y="83"/>
                    <a:pt x="120" y="83"/>
                    <a:pt x="119" y="83"/>
                  </a:cubicBezTo>
                  <a:cubicBezTo>
                    <a:pt x="119" y="82"/>
                    <a:pt x="119" y="81"/>
                    <a:pt x="119" y="81"/>
                  </a:cubicBezTo>
                  <a:cubicBezTo>
                    <a:pt x="119" y="80"/>
                    <a:pt x="119" y="80"/>
                    <a:pt x="119" y="79"/>
                  </a:cubicBezTo>
                  <a:cubicBezTo>
                    <a:pt x="119" y="79"/>
                    <a:pt x="119" y="78"/>
                    <a:pt x="119" y="78"/>
                  </a:cubicBezTo>
                  <a:cubicBezTo>
                    <a:pt x="120" y="78"/>
                    <a:pt x="120" y="78"/>
                    <a:pt x="121" y="78"/>
                  </a:cubicBezTo>
                  <a:cubicBezTo>
                    <a:pt x="121" y="78"/>
                    <a:pt x="121" y="79"/>
                    <a:pt x="121" y="79"/>
                  </a:cubicBezTo>
                  <a:cubicBezTo>
                    <a:pt x="121" y="79"/>
                    <a:pt x="122" y="79"/>
                    <a:pt x="122" y="79"/>
                  </a:cubicBezTo>
                  <a:cubicBezTo>
                    <a:pt x="122" y="80"/>
                    <a:pt x="122" y="80"/>
                    <a:pt x="122" y="81"/>
                  </a:cubicBezTo>
                  <a:cubicBezTo>
                    <a:pt x="122" y="81"/>
                    <a:pt x="122" y="82"/>
                    <a:pt x="122" y="83"/>
                  </a:cubicBezTo>
                  <a:cubicBezTo>
                    <a:pt x="123" y="83"/>
                    <a:pt x="124" y="83"/>
                    <a:pt x="124" y="83"/>
                  </a:cubicBezTo>
                  <a:cubicBezTo>
                    <a:pt x="124" y="83"/>
                    <a:pt x="124" y="84"/>
                    <a:pt x="124" y="84"/>
                  </a:cubicBezTo>
                  <a:cubicBezTo>
                    <a:pt x="125" y="84"/>
                    <a:pt x="125" y="84"/>
                    <a:pt x="126" y="84"/>
                  </a:cubicBezTo>
                  <a:cubicBezTo>
                    <a:pt x="126" y="84"/>
                    <a:pt x="126" y="83"/>
                    <a:pt x="126" y="83"/>
                  </a:cubicBezTo>
                  <a:cubicBezTo>
                    <a:pt x="126" y="83"/>
                    <a:pt x="127" y="83"/>
                    <a:pt x="127" y="83"/>
                  </a:cubicBezTo>
                  <a:cubicBezTo>
                    <a:pt x="127" y="82"/>
                    <a:pt x="127" y="81"/>
                    <a:pt x="127" y="81"/>
                  </a:cubicBezTo>
                  <a:cubicBezTo>
                    <a:pt x="128" y="81"/>
                    <a:pt x="128" y="81"/>
                    <a:pt x="129" y="81"/>
                  </a:cubicBezTo>
                  <a:cubicBezTo>
                    <a:pt x="129" y="80"/>
                    <a:pt x="129" y="80"/>
                    <a:pt x="129" y="79"/>
                  </a:cubicBezTo>
                  <a:cubicBezTo>
                    <a:pt x="129" y="79"/>
                    <a:pt x="130" y="79"/>
                    <a:pt x="130" y="79"/>
                  </a:cubicBezTo>
                  <a:cubicBezTo>
                    <a:pt x="130" y="79"/>
                    <a:pt x="130" y="78"/>
                    <a:pt x="130" y="78"/>
                  </a:cubicBezTo>
                  <a:cubicBezTo>
                    <a:pt x="131" y="78"/>
                    <a:pt x="131" y="78"/>
                    <a:pt x="132" y="78"/>
                  </a:cubicBezTo>
                  <a:cubicBezTo>
                    <a:pt x="132" y="77"/>
                    <a:pt x="132" y="77"/>
                    <a:pt x="132" y="76"/>
                  </a:cubicBezTo>
                  <a:cubicBezTo>
                    <a:pt x="132" y="76"/>
                    <a:pt x="132" y="75"/>
                    <a:pt x="132" y="75"/>
                  </a:cubicBezTo>
                  <a:cubicBezTo>
                    <a:pt x="131" y="75"/>
                    <a:pt x="131" y="75"/>
                    <a:pt x="130" y="75"/>
                  </a:cubicBezTo>
                  <a:cubicBezTo>
                    <a:pt x="130" y="75"/>
                    <a:pt x="129" y="75"/>
                    <a:pt x="129" y="75"/>
                  </a:cubicBezTo>
                  <a:cubicBezTo>
                    <a:pt x="128" y="75"/>
                    <a:pt x="128" y="75"/>
                    <a:pt x="127" y="75"/>
                  </a:cubicBezTo>
                  <a:cubicBezTo>
                    <a:pt x="127" y="74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1"/>
                  </a:cubicBezTo>
                  <a:cubicBezTo>
                    <a:pt x="127" y="71"/>
                    <a:pt x="126" y="71"/>
                    <a:pt x="126" y="71"/>
                  </a:cubicBezTo>
                  <a:cubicBezTo>
                    <a:pt x="126" y="71"/>
                    <a:pt x="126" y="70"/>
                    <a:pt x="126" y="70"/>
                  </a:cubicBezTo>
                  <a:cubicBezTo>
                    <a:pt x="125" y="70"/>
                    <a:pt x="125" y="70"/>
                    <a:pt x="124" y="70"/>
                  </a:cubicBezTo>
                  <a:cubicBezTo>
                    <a:pt x="124" y="69"/>
                    <a:pt x="124" y="69"/>
                    <a:pt x="124" y="68"/>
                  </a:cubicBezTo>
                  <a:cubicBezTo>
                    <a:pt x="124" y="67"/>
                    <a:pt x="124" y="67"/>
                    <a:pt x="124" y="66"/>
                  </a:cubicBezTo>
                  <a:cubicBezTo>
                    <a:pt x="124" y="66"/>
                    <a:pt x="124" y="65"/>
                    <a:pt x="124" y="65"/>
                  </a:cubicBezTo>
                  <a:cubicBezTo>
                    <a:pt x="125" y="65"/>
                    <a:pt x="125" y="65"/>
                    <a:pt x="126" y="65"/>
                  </a:cubicBezTo>
                  <a:cubicBezTo>
                    <a:pt x="126" y="64"/>
                    <a:pt x="126" y="64"/>
                    <a:pt x="126" y="63"/>
                  </a:cubicBezTo>
                  <a:cubicBezTo>
                    <a:pt x="126" y="63"/>
                    <a:pt x="126" y="62"/>
                    <a:pt x="126" y="62"/>
                  </a:cubicBezTo>
                  <a:cubicBezTo>
                    <a:pt x="126" y="61"/>
                    <a:pt x="126" y="61"/>
                    <a:pt x="126" y="60"/>
                  </a:cubicBezTo>
                  <a:cubicBezTo>
                    <a:pt x="125" y="60"/>
                    <a:pt x="125" y="60"/>
                    <a:pt x="124" y="60"/>
                  </a:cubicBezTo>
                  <a:cubicBezTo>
                    <a:pt x="124" y="59"/>
                    <a:pt x="124" y="59"/>
                    <a:pt x="124" y="58"/>
                  </a:cubicBezTo>
                  <a:cubicBezTo>
                    <a:pt x="124" y="58"/>
                    <a:pt x="123" y="58"/>
                    <a:pt x="122" y="58"/>
                  </a:cubicBezTo>
                  <a:cubicBezTo>
                    <a:pt x="122" y="58"/>
                    <a:pt x="121" y="58"/>
                    <a:pt x="121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1" y="56"/>
                    <a:pt x="121" y="56"/>
                    <a:pt x="121" y="55"/>
                  </a:cubicBezTo>
                  <a:cubicBezTo>
                    <a:pt x="120" y="55"/>
                    <a:pt x="120" y="55"/>
                    <a:pt x="119" y="55"/>
                  </a:cubicBezTo>
                  <a:cubicBezTo>
                    <a:pt x="119" y="55"/>
                    <a:pt x="119" y="54"/>
                    <a:pt x="119" y="53"/>
                  </a:cubicBezTo>
                  <a:cubicBezTo>
                    <a:pt x="119" y="53"/>
                    <a:pt x="118" y="53"/>
                    <a:pt x="118" y="53"/>
                  </a:cubicBezTo>
                  <a:cubicBezTo>
                    <a:pt x="117" y="53"/>
                    <a:pt x="117" y="53"/>
                    <a:pt x="116" y="53"/>
                  </a:cubicBezTo>
                  <a:cubicBezTo>
                    <a:pt x="116" y="53"/>
                    <a:pt x="115" y="53"/>
                    <a:pt x="115" y="53"/>
                  </a:cubicBezTo>
                  <a:cubicBezTo>
                    <a:pt x="115" y="53"/>
                    <a:pt x="115" y="52"/>
                    <a:pt x="115" y="52"/>
                  </a:cubicBezTo>
                  <a:cubicBezTo>
                    <a:pt x="114" y="52"/>
                    <a:pt x="114" y="52"/>
                    <a:pt x="113" y="52"/>
                  </a:cubicBezTo>
                  <a:cubicBezTo>
                    <a:pt x="113" y="51"/>
                    <a:pt x="113" y="51"/>
                    <a:pt x="113" y="50"/>
                  </a:cubicBezTo>
                  <a:cubicBezTo>
                    <a:pt x="113" y="50"/>
                    <a:pt x="113" y="49"/>
                    <a:pt x="113" y="49"/>
                  </a:cubicBezTo>
                  <a:cubicBezTo>
                    <a:pt x="113" y="49"/>
                    <a:pt x="112" y="49"/>
                    <a:pt x="112" y="49"/>
                  </a:cubicBezTo>
                  <a:cubicBezTo>
                    <a:pt x="112" y="48"/>
                    <a:pt x="112" y="48"/>
                    <a:pt x="112" y="47"/>
                  </a:cubicBezTo>
                  <a:cubicBezTo>
                    <a:pt x="112" y="47"/>
                    <a:pt x="112" y="46"/>
                    <a:pt x="112" y="46"/>
                  </a:cubicBezTo>
                  <a:cubicBezTo>
                    <a:pt x="112" y="45"/>
                    <a:pt x="112" y="44"/>
                    <a:pt x="112" y="44"/>
                  </a:cubicBezTo>
                  <a:cubicBezTo>
                    <a:pt x="112" y="43"/>
                    <a:pt x="112" y="43"/>
                    <a:pt x="112" y="42"/>
                  </a:cubicBezTo>
                  <a:cubicBezTo>
                    <a:pt x="111" y="42"/>
                    <a:pt x="111" y="42"/>
                    <a:pt x="110" y="42"/>
                  </a:cubicBezTo>
                  <a:cubicBezTo>
                    <a:pt x="110" y="42"/>
                    <a:pt x="109" y="42"/>
                    <a:pt x="108" y="42"/>
                  </a:cubicBezTo>
                  <a:cubicBezTo>
                    <a:pt x="108" y="42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106" y="41"/>
                    <a:pt x="106" y="41"/>
                    <a:pt x="105" y="41"/>
                  </a:cubicBezTo>
                  <a:cubicBezTo>
                    <a:pt x="105" y="41"/>
                    <a:pt x="104" y="41"/>
                    <a:pt x="104" y="41"/>
                  </a:cubicBezTo>
                  <a:cubicBezTo>
                    <a:pt x="104" y="40"/>
                    <a:pt x="104" y="40"/>
                    <a:pt x="104" y="39"/>
                  </a:cubicBezTo>
                  <a:cubicBezTo>
                    <a:pt x="103" y="39"/>
                    <a:pt x="103" y="39"/>
                    <a:pt x="102" y="39"/>
                  </a:cubicBezTo>
                  <a:cubicBezTo>
                    <a:pt x="102" y="40"/>
                    <a:pt x="102" y="40"/>
                    <a:pt x="102" y="41"/>
                  </a:cubicBezTo>
                  <a:cubicBezTo>
                    <a:pt x="102" y="41"/>
                    <a:pt x="101" y="41"/>
                    <a:pt x="101" y="41"/>
                  </a:cubicBezTo>
                  <a:cubicBezTo>
                    <a:pt x="100" y="41"/>
                    <a:pt x="100" y="41"/>
                    <a:pt x="99" y="41"/>
                  </a:cubicBezTo>
                  <a:cubicBezTo>
                    <a:pt x="99" y="40"/>
                    <a:pt x="99" y="40"/>
                    <a:pt x="99" y="39"/>
                  </a:cubicBezTo>
                  <a:cubicBezTo>
                    <a:pt x="98" y="39"/>
                    <a:pt x="98" y="39"/>
                    <a:pt x="97" y="39"/>
                  </a:cubicBezTo>
                  <a:cubicBezTo>
                    <a:pt x="97" y="38"/>
                    <a:pt x="97" y="38"/>
                    <a:pt x="97" y="37"/>
                  </a:cubicBezTo>
                  <a:cubicBezTo>
                    <a:pt x="97" y="37"/>
                    <a:pt x="96" y="37"/>
                    <a:pt x="96" y="37"/>
                  </a:cubicBezTo>
                  <a:cubicBezTo>
                    <a:pt x="95" y="37"/>
                    <a:pt x="95" y="37"/>
                    <a:pt x="94" y="37"/>
                  </a:cubicBezTo>
                  <a:cubicBezTo>
                    <a:pt x="94" y="37"/>
                    <a:pt x="93" y="37"/>
                    <a:pt x="93" y="37"/>
                  </a:cubicBezTo>
                  <a:cubicBezTo>
                    <a:pt x="93" y="38"/>
                    <a:pt x="93" y="38"/>
                    <a:pt x="93" y="39"/>
                  </a:cubicBezTo>
                  <a:cubicBezTo>
                    <a:pt x="92" y="39"/>
                    <a:pt x="92" y="39"/>
                    <a:pt x="91" y="39"/>
                  </a:cubicBezTo>
                  <a:cubicBezTo>
                    <a:pt x="91" y="40"/>
                    <a:pt x="91" y="40"/>
                    <a:pt x="91" y="41"/>
                  </a:cubicBezTo>
                  <a:cubicBezTo>
                    <a:pt x="91" y="41"/>
                    <a:pt x="90" y="41"/>
                    <a:pt x="90" y="41"/>
                  </a:cubicBezTo>
                  <a:cubicBezTo>
                    <a:pt x="89" y="41"/>
                    <a:pt x="89" y="41"/>
                    <a:pt x="88" y="41"/>
                  </a:cubicBezTo>
                  <a:cubicBezTo>
                    <a:pt x="88" y="41"/>
                    <a:pt x="88" y="42"/>
                    <a:pt x="88" y="42"/>
                  </a:cubicBezTo>
                  <a:cubicBezTo>
                    <a:pt x="88" y="43"/>
                    <a:pt x="88" y="43"/>
                    <a:pt x="88" y="44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7" y="44"/>
                    <a:pt x="87" y="45"/>
                    <a:pt x="87" y="46"/>
                  </a:cubicBezTo>
                  <a:cubicBezTo>
                    <a:pt x="87" y="46"/>
                    <a:pt x="87" y="47"/>
                    <a:pt x="87" y="47"/>
                  </a:cubicBezTo>
                  <a:cubicBezTo>
                    <a:pt x="87" y="48"/>
                    <a:pt x="87" y="48"/>
                    <a:pt x="87" y="49"/>
                  </a:cubicBezTo>
                  <a:cubicBezTo>
                    <a:pt x="87" y="49"/>
                    <a:pt x="87" y="50"/>
                    <a:pt x="87" y="50"/>
                  </a:cubicBezTo>
                  <a:cubicBezTo>
                    <a:pt x="87" y="51"/>
                    <a:pt x="87" y="51"/>
                    <a:pt x="87" y="52"/>
                  </a:cubicBezTo>
                  <a:cubicBezTo>
                    <a:pt x="87" y="52"/>
                    <a:pt x="87" y="53"/>
                    <a:pt x="87" y="53"/>
                  </a:cubicBezTo>
                  <a:cubicBezTo>
                    <a:pt x="87" y="53"/>
                    <a:pt x="88" y="53"/>
                    <a:pt x="88" y="53"/>
                  </a:cubicBezTo>
                  <a:cubicBezTo>
                    <a:pt x="89" y="53"/>
                    <a:pt x="89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4"/>
                    <a:pt x="91" y="55"/>
                    <a:pt x="91" y="55"/>
                  </a:cubicBezTo>
                  <a:cubicBezTo>
                    <a:pt x="91" y="56"/>
                    <a:pt x="91" y="56"/>
                    <a:pt x="91" y="57"/>
                  </a:cubicBezTo>
                  <a:cubicBezTo>
                    <a:pt x="91" y="57"/>
                    <a:pt x="91" y="58"/>
                    <a:pt x="91" y="58"/>
                  </a:cubicBezTo>
                  <a:cubicBezTo>
                    <a:pt x="91" y="58"/>
                    <a:pt x="90" y="58"/>
                    <a:pt x="90" y="58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9" y="60"/>
                    <a:pt x="89" y="60"/>
                    <a:pt x="88" y="60"/>
                  </a:cubicBezTo>
                  <a:cubicBezTo>
                    <a:pt x="88" y="61"/>
                    <a:pt x="88" y="61"/>
                    <a:pt x="88" y="62"/>
                  </a:cubicBezTo>
                  <a:cubicBezTo>
                    <a:pt x="88" y="62"/>
                    <a:pt x="87" y="62"/>
                    <a:pt x="87" y="62"/>
                  </a:cubicBezTo>
                  <a:cubicBezTo>
                    <a:pt x="87" y="62"/>
                    <a:pt x="87" y="63"/>
                    <a:pt x="87" y="63"/>
                  </a:cubicBezTo>
                  <a:cubicBezTo>
                    <a:pt x="86" y="63"/>
                    <a:pt x="85" y="63"/>
                    <a:pt x="85" y="63"/>
                  </a:cubicBezTo>
                  <a:cubicBezTo>
                    <a:pt x="85" y="63"/>
                    <a:pt x="85" y="62"/>
                    <a:pt x="85" y="62"/>
                  </a:cubicBezTo>
                  <a:cubicBezTo>
                    <a:pt x="85" y="61"/>
                    <a:pt x="85" y="61"/>
                    <a:pt x="85" y="60"/>
                  </a:cubicBezTo>
                  <a:cubicBezTo>
                    <a:pt x="85" y="60"/>
                    <a:pt x="86" y="60"/>
                    <a:pt x="87" y="60"/>
                  </a:cubicBezTo>
                  <a:cubicBezTo>
                    <a:pt x="87" y="59"/>
                    <a:pt x="87" y="59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5" y="58"/>
                    <a:pt x="85" y="57"/>
                    <a:pt x="85" y="57"/>
                  </a:cubicBezTo>
                  <a:cubicBezTo>
                    <a:pt x="84" y="57"/>
                    <a:pt x="84" y="57"/>
                    <a:pt x="83" y="57"/>
                  </a:cubicBezTo>
                  <a:cubicBezTo>
                    <a:pt x="83" y="57"/>
                    <a:pt x="82" y="57"/>
                    <a:pt x="82" y="57"/>
                  </a:cubicBezTo>
                  <a:cubicBezTo>
                    <a:pt x="82" y="56"/>
                    <a:pt x="82" y="56"/>
                    <a:pt x="82" y="55"/>
                  </a:cubicBezTo>
                  <a:cubicBezTo>
                    <a:pt x="82" y="55"/>
                    <a:pt x="82" y="54"/>
                    <a:pt x="82" y="53"/>
                  </a:cubicBezTo>
                  <a:cubicBezTo>
                    <a:pt x="82" y="53"/>
                    <a:pt x="82" y="52"/>
                    <a:pt x="82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2" y="50"/>
                    <a:pt x="82" y="49"/>
                    <a:pt x="82" y="49"/>
                  </a:cubicBezTo>
                  <a:cubicBezTo>
                    <a:pt x="81" y="49"/>
                    <a:pt x="81" y="49"/>
                    <a:pt x="80" y="49"/>
                  </a:cubicBezTo>
                  <a:cubicBezTo>
                    <a:pt x="80" y="48"/>
                    <a:pt x="80" y="48"/>
                    <a:pt x="80" y="47"/>
                  </a:cubicBezTo>
                  <a:cubicBezTo>
                    <a:pt x="81" y="47"/>
                    <a:pt x="81" y="47"/>
                    <a:pt x="82" y="47"/>
                  </a:cubicBezTo>
                  <a:cubicBezTo>
                    <a:pt x="82" y="47"/>
                    <a:pt x="82" y="46"/>
                    <a:pt x="82" y="46"/>
                  </a:cubicBezTo>
                  <a:cubicBezTo>
                    <a:pt x="81" y="46"/>
                    <a:pt x="81" y="46"/>
                    <a:pt x="80" y="46"/>
                  </a:cubicBezTo>
                  <a:cubicBezTo>
                    <a:pt x="80" y="45"/>
                    <a:pt x="80" y="44"/>
                    <a:pt x="80" y="44"/>
                  </a:cubicBezTo>
                  <a:cubicBezTo>
                    <a:pt x="80" y="43"/>
                    <a:pt x="80" y="43"/>
                    <a:pt x="80" y="42"/>
                  </a:cubicBezTo>
                  <a:cubicBezTo>
                    <a:pt x="81" y="42"/>
                    <a:pt x="81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cubicBezTo>
                    <a:pt x="82" y="41"/>
                    <a:pt x="83" y="41"/>
                    <a:pt x="83" y="41"/>
                  </a:cubicBezTo>
                  <a:cubicBezTo>
                    <a:pt x="84" y="41"/>
                    <a:pt x="84" y="41"/>
                    <a:pt x="85" y="41"/>
                  </a:cubicBezTo>
                  <a:cubicBezTo>
                    <a:pt x="85" y="41"/>
                    <a:pt x="86" y="41"/>
                    <a:pt x="87" y="41"/>
                  </a:cubicBezTo>
                  <a:cubicBezTo>
                    <a:pt x="87" y="40"/>
                    <a:pt x="87" y="40"/>
                    <a:pt x="87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39"/>
                    <a:pt x="90" y="39"/>
                  </a:cubicBezTo>
                  <a:cubicBezTo>
                    <a:pt x="90" y="38"/>
                    <a:pt x="90" y="38"/>
                    <a:pt x="90" y="37"/>
                  </a:cubicBezTo>
                  <a:cubicBezTo>
                    <a:pt x="90" y="37"/>
                    <a:pt x="91" y="37"/>
                    <a:pt x="91" y="37"/>
                  </a:cubicBezTo>
                  <a:cubicBezTo>
                    <a:pt x="91" y="37"/>
                    <a:pt x="91" y="36"/>
                    <a:pt x="91" y="36"/>
                  </a:cubicBezTo>
                  <a:cubicBezTo>
                    <a:pt x="91" y="35"/>
                    <a:pt x="91" y="35"/>
                    <a:pt x="91" y="34"/>
                  </a:cubicBezTo>
                  <a:cubicBezTo>
                    <a:pt x="92" y="34"/>
                    <a:pt x="92" y="34"/>
                    <a:pt x="93" y="34"/>
                  </a:cubicBezTo>
                  <a:cubicBezTo>
                    <a:pt x="93" y="34"/>
                    <a:pt x="94" y="34"/>
                    <a:pt x="94" y="34"/>
                  </a:cubicBezTo>
                  <a:cubicBezTo>
                    <a:pt x="95" y="34"/>
                    <a:pt x="95" y="34"/>
                    <a:pt x="96" y="34"/>
                  </a:cubicBezTo>
                  <a:cubicBezTo>
                    <a:pt x="96" y="35"/>
                    <a:pt x="96" y="35"/>
                    <a:pt x="96" y="36"/>
                  </a:cubicBezTo>
                  <a:cubicBezTo>
                    <a:pt x="96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100" y="36"/>
                    <a:pt x="100" y="36"/>
                    <a:pt x="101" y="36"/>
                  </a:cubicBezTo>
                  <a:cubicBezTo>
                    <a:pt x="101" y="36"/>
                    <a:pt x="101" y="37"/>
                    <a:pt x="101" y="37"/>
                  </a:cubicBezTo>
                  <a:cubicBezTo>
                    <a:pt x="101" y="37"/>
                    <a:pt x="102" y="37"/>
                    <a:pt x="102" y="37"/>
                  </a:cubicBezTo>
                  <a:cubicBezTo>
                    <a:pt x="103" y="37"/>
                    <a:pt x="103" y="37"/>
                    <a:pt x="104" y="37"/>
                  </a:cubicBezTo>
                  <a:cubicBezTo>
                    <a:pt x="104" y="37"/>
                    <a:pt x="105" y="37"/>
                    <a:pt x="105" y="37"/>
                  </a:cubicBezTo>
                  <a:cubicBezTo>
                    <a:pt x="105" y="38"/>
                    <a:pt x="105" y="38"/>
                    <a:pt x="105" y="39"/>
                  </a:cubicBezTo>
                  <a:cubicBezTo>
                    <a:pt x="106" y="39"/>
                    <a:pt x="106" y="39"/>
                    <a:pt x="107" y="39"/>
                  </a:cubicBezTo>
                  <a:cubicBezTo>
                    <a:pt x="107" y="38"/>
                    <a:pt x="107" y="38"/>
                    <a:pt x="107" y="37"/>
                  </a:cubicBezTo>
                  <a:cubicBezTo>
                    <a:pt x="107" y="37"/>
                    <a:pt x="108" y="37"/>
                    <a:pt x="108" y="37"/>
                  </a:cubicBezTo>
                  <a:cubicBezTo>
                    <a:pt x="109" y="37"/>
                    <a:pt x="110" y="37"/>
                    <a:pt x="110" y="37"/>
                  </a:cubicBezTo>
                  <a:cubicBezTo>
                    <a:pt x="110" y="37"/>
                    <a:pt x="110" y="36"/>
                    <a:pt x="110" y="36"/>
                  </a:cubicBezTo>
                  <a:cubicBezTo>
                    <a:pt x="111" y="36"/>
                    <a:pt x="111" y="36"/>
                    <a:pt x="112" y="36"/>
                  </a:cubicBezTo>
                  <a:cubicBezTo>
                    <a:pt x="112" y="35"/>
                    <a:pt x="112" y="35"/>
                    <a:pt x="112" y="34"/>
                  </a:cubicBezTo>
                  <a:cubicBezTo>
                    <a:pt x="111" y="34"/>
                    <a:pt x="111" y="34"/>
                    <a:pt x="110" y="34"/>
                  </a:cubicBezTo>
                  <a:cubicBezTo>
                    <a:pt x="110" y="34"/>
                    <a:pt x="110" y="33"/>
                    <a:pt x="110" y="33"/>
                  </a:cubicBezTo>
                  <a:cubicBezTo>
                    <a:pt x="110" y="33"/>
                    <a:pt x="109" y="33"/>
                    <a:pt x="108" y="33"/>
                  </a:cubicBezTo>
                  <a:cubicBezTo>
                    <a:pt x="108" y="32"/>
                    <a:pt x="108" y="32"/>
                    <a:pt x="108" y="31"/>
                  </a:cubicBezTo>
                  <a:cubicBezTo>
                    <a:pt x="108" y="31"/>
                    <a:pt x="107" y="31"/>
                    <a:pt x="107" y="31"/>
                  </a:cubicBezTo>
                  <a:cubicBezTo>
                    <a:pt x="107" y="30"/>
                    <a:pt x="107" y="30"/>
                    <a:pt x="107" y="29"/>
                  </a:cubicBezTo>
                  <a:cubicBezTo>
                    <a:pt x="106" y="29"/>
                    <a:pt x="106" y="29"/>
                    <a:pt x="105" y="29"/>
                  </a:cubicBezTo>
                  <a:cubicBezTo>
                    <a:pt x="105" y="29"/>
                    <a:pt x="104" y="29"/>
                    <a:pt x="104" y="29"/>
                  </a:cubicBezTo>
                  <a:cubicBezTo>
                    <a:pt x="103" y="29"/>
                    <a:pt x="103" y="29"/>
                    <a:pt x="102" y="29"/>
                  </a:cubicBezTo>
                  <a:cubicBezTo>
                    <a:pt x="102" y="30"/>
                    <a:pt x="102" y="30"/>
                    <a:pt x="102" y="31"/>
                  </a:cubicBezTo>
                  <a:cubicBezTo>
                    <a:pt x="102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29"/>
                  </a:cubicBezTo>
                  <a:cubicBezTo>
                    <a:pt x="100" y="29"/>
                    <a:pt x="100" y="29"/>
                    <a:pt x="99" y="29"/>
                  </a:cubicBezTo>
                  <a:cubicBezTo>
                    <a:pt x="98" y="29"/>
                    <a:pt x="98" y="29"/>
                    <a:pt x="97" y="29"/>
                  </a:cubicBezTo>
                  <a:cubicBezTo>
                    <a:pt x="97" y="29"/>
                    <a:pt x="96" y="29"/>
                    <a:pt x="96" y="29"/>
                  </a:cubicBezTo>
                  <a:cubicBezTo>
                    <a:pt x="95" y="29"/>
                    <a:pt x="95" y="29"/>
                    <a:pt x="94" y="29"/>
                  </a:cubicBezTo>
                  <a:cubicBezTo>
                    <a:pt x="94" y="29"/>
                    <a:pt x="94" y="28"/>
                    <a:pt x="94" y="28"/>
                  </a:cubicBezTo>
                  <a:cubicBezTo>
                    <a:pt x="94" y="27"/>
                    <a:pt x="94" y="27"/>
                    <a:pt x="94" y="26"/>
                  </a:cubicBezTo>
                  <a:cubicBezTo>
                    <a:pt x="94" y="26"/>
                    <a:pt x="94" y="25"/>
                    <a:pt x="94" y="24"/>
                  </a:cubicBezTo>
                  <a:cubicBezTo>
                    <a:pt x="95" y="24"/>
                    <a:pt x="95" y="24"/>
                    <a:pt x="96" y="24"/>
                  </a:cubicBezTo>
                  <a:cubicBezTo>
                    <a:pt x="96" y="24"/>
                    <a:pt x="97" y="24"/>
                    <a:pt x="97" y="24"/>
                  </a:cubicBezTo>
                  <a:cubicBezTo>
                    <a:pt x="97" y="25"/>
                    <a:pt x="97" y="26"/>
                    <a:pt x="97" y="26"/>
                  </a:cubicBezTo>
                  <a:cubicBezTo>
                    <a:pt x="98" y="26"/>
                    <a:pt x="98" y="26"/>
                    <a:pt x="99" y="26"/>
                  </a:cubicBezTo>
                  <a:cubicBezTo>
                    <a:pt x="100" y="26"/>
                    <a:pt x="100" y="26"/>
                    <a:pt x="101" y="26"/>
                  </a:cubicBezTo>
                  <a:cubicBezTo>
                    <a:pt x="101" y="26"/>
                    <a:pt x="102" y="26"/>
                    <a:pt x="102" y="26"/>
                  </a:cubicBezTo>
                  <a:cubicBezTo>
                    <a:pt x="102" y="27"/>
                    <a:pt x="102" y="27"/>
                    <a:pt x="102" y="28"/>
                  </a:cubicBezTo>
                  <a:cubicBezTo>
                    <a:pt x="103" y="28"/>
                    <a:pt x="103" y="28"/>
                    <a:pt x="104" y="28"/>
                  </a:cubicBezTo>
                  <a:cubicBezTo>
                    <a:pt x="104" y="28"/>
                    <a:pt x="105" y="28"/>
                    <a:pt x="105" y="28"/>
                  </a:cubicBezTo>
                  <a:cubicBezTo>
                    <a:pt x="106" y="28"/>
                    <a:pt x="106" y="28"/>
                    <a:pt x="107" y="28"/>
                  </a:cubicBezTo>
                  <a:cubicBezTo>
                    <a:pt x="107" y="28"/>
                    <a:pt x="108" y="28"/>
                    <a:pt x="108" y="28"/>
                  </a:cubicBezTo>
                  <a:cubicBezTo>
                    <a:pt x="108" y="28"/>
                    <a:pt x="108" y="29"/>
                    <a:pt x="108" y="29"/>
                  </a:cubicBezTo>
                  <a:cubicBezTo>
                    <a:pt x="109" y="29"/>
                    <a:pt x="110" y="29"/>
                    <a:pt x="110" y="29"/>
                  </a:cubicBezTo>
                  <a:cubicBezTo>
                    <a:pt x="111" y="29"/>
                    <a:pt x="111" y="29"/>
                    <a:pt x="112" y="29"/>
                  </a:cubicBezTo>
                  <a:cubicBezTo>
                    <a:pt x="112" y="30"/>
                    <a:pt x="112" y="30"/>
                    <a:pt x="112" y="31"/>
                  </a:cubicBezTo>
                  <a:cubicBezTo>
                    <a:pt x="112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5" y="31"/>
                  </a:cubicBezTo>
                  <a:cubicBezTo>
                    <a:pt x="115" y="30"/>
                    <a:pt x="115" y="30"/>
                    <a:pt x="115" y="29"/>
                  </a:cubicBezTo>
                  <a:cubicBezTo>
                    <a:pt x="115" y="29"/>
                    <a:pt x="116" y="29"/>
                    <a:pt x="116" y="29"/>
                  </a:cubicBezTo>
                  <a:cubicBezTo>
                    <a:pt x="116" y="29"/>
                    <a:pt x="116" y="28"/>
                    <a:pt x="116" y="28"/>
                  </a:cubicBezTo>
                  <a:cubicBezTo>
                    <a:pt x="116" y="27"/>
                    <a:pt x="116" y="27"/>
                    <a:pt x="116" y="26"/>
                  </a:cubicBezTo>
                  <a:cubicBezTo>
                    <a:pt x="116" y="26"/>
                    <a:pt x="116" y="25"/>
                    <a:pt x="116" y="24"/>
                  </a:cubicBezTo>
                  <a:cubicBezTo>
                    <a:pt x="117" y="24"/>
                    <a:pt x="117" y="24"/>
                    <a:pt x="118" y="24"/>
                  </a:cubicBezTo>
                  <a:cubicBezTo>
                    <a:pt x="118" y="24"/>
                    <a:pt x="119" y="24"/>
                    <a:pt x="119" y="24"/>
                  </a:cubicBezTo>
                  <a:cubicBezTo>
                    <a:pt x="120" y="24"/>
                    <a:pt x="120" y="24"/>
                    <a:pt x="121" y="24"/>
                  </a:cubicBezTo>
                  <a:cubicBezTo>
                    <a:pt x="121" y="24"/>
                    <a:pt x="121" y="23"/>
                    <a:pt x="121" y="23"/>
                  </a:cubicBezTo>
                  <a:cubicBezTo>
                    <a:pt x="121" y="23"/>
                    <a:pt x="122" y="23"/>
                    <a:pt x="122" y="23"/>
                  </a:cubicBezTo>
                  <a:cubicBezTo>
                    <a:pt x="123" y="23"/>
                    <a:pt x="124" y="23"/>
                    <a:pt x="124" y="23"/>
                  </a:cubicBezTo>
                  <a:cubicBezTo>
                    <a:pt x="124" y="22"/>
                    <a:pt x="124" y="22"/>
                    <a:pt x="124" y="21"/>
                  </a:cubicBezTo>
                  <a:cubicBezTo>
                    <a:pt x="124" y="21"/>
                    <a:pt x="124" y="20"/>
                    <a:pt x="124" y="20"/>
                  </a:cubicBezTo>
                  <a:cubicBezTo>
                    <a:pt x="124" y="20"/>
                    <a:pt x="123" y="20"/>
                    <a:pt x="122" y="20"/>
                  </a:cubicBezTo>
                  <a:cubicBezTo>
                    <a:pt x="122" y="19"/>
                    <a:pt x="122" y="19"/>
                    <a:pt x="122" y="18"/>
                  </a:cubicBezTo>
                  <a:cubicBezTo>
                    <a:pt x="123" y="18"/>
                    <a:pt x="124" y="18"/>
                    <a:pt x="124" y="18"/>
                  </a:cubicBezTo>
                  <a:cubicBezTo>
                    <a:pt x="125" y="18"/>
                    <a:pt x="125" y="18"/>
                    <a:pt x="126" y="18"/>
                  </a:cubicBezTo>
                  <a:cubicBezTo>
                    <a:pt x="126" y="18"/>
                    <a:pt x="127" y="18"/>
                    <a:pt x="127" y="18"/>
                  </a:cubicBezTo>
                  <a:cubicBezTo>
                    <a:pt x="128" y="18"/>
                    <a:pt x="128" y="18"/>
                    <a:pt x="129" y="18"/>
                  </a:cubicBezTo>
                  <a:cubicBezTo>
                    <a:pt x="129" y="18"/>
                    <a:pt x="130" y="18"/>
                    <a:pt x="130" y="18"/>
                  </a:cubicBezTo>
                  <a:cubicBezTo>
                    <a:pt x="131" y="18"/>
                    <a:pt x="131" y="18"/>
                    <a:pt x="132" y="18"/>
                  </a:cubicBezTo>
                  <a:cubicBezTo>
                    <a:pt x="132" y="18"/>
                    <a:pt x="132" y="17"/>
                    <a:pt x="132" y="17"/>
                  </a:cubicBezTo>
                  <a:cubicBezTo>
                    <a:pt x="132" y="17"/>
                    <a:pt x="133" y="17"/>
                    <a:pt x="134" y="17"/>
                  </a:cubicBezTo>
                  <a:cubicBezTo>
                    <a:pt x="134" y="17"/>
                    <a:pt x="135" y="17"/>
                    <a:pt x="135" y="17"/>
                  </a:cubicBezTo>
                  <a:cubicBezTo>
                    <a:pt x="135" y="16"/>
                    <a:pt x="135" y="15"/>
                    <a:pt x="135" y="15"/>
                  </a:cubicBezTo>
                  <a:cubicBezTo>
                    <a:pt x="136" y="15"/>
                    <a:pt x="136" y="15"/>
                    <a:pt x="137" y="15"/>
                  </a:cubicBezTo>
                  <a:cubicBezTo>
                    <a:pt x="137" y="15"/>
                    <a:pt x="138" y="15"/>
                    <a:pt x="138" y="15"/>
                  </a:cubicBezTo>
                  <a:cubicBezTo>
                    <a:pt x="138" y="14"/>
                    <a:pt x="138" y="14"/>
                    <a:pt x="138" y="13"/>
                  </a:cubicBezTo>
                  <a:cubicBezTo>
                    <a:pt x="139" y="13"/>
                    <a:pt x="139" y="13"/>
                    <a:pt x="140" y="13"/>
                  </a:cubicBezTo>
                  <a:cubicBezTo>
                    <a:pt x="140" y="13"/>
                    <a:pt x="141" y="13"/>
                    <a:pt x="141" y="13"/>
                  </a:cubicBezTo>
                  <a:cubicBezTo>
                    <a:pt x="141" y="13"/>
                    <a:pt x="141" y="12"/>
                    <a:pt x="141" y="12"/>
                  </a:cubicBezTo>
                  <a:cubicBezTo>
                    <a:pt x="142" y="12"/>
                    <a:pt x="142" y="12"/>
                    <a:pt x="143" y="12"/>
                  </a:cubicBezTo>
                  <a:cubicBezTo>
                    <a:pt x="143" y="12"/>
                    <a:pt x="144" y="12"/>
                    <a:pt x="144" y="12"/>
                  </a:cubicBezTo>
                  <a:cubicBezTo>
                    <a:pt x="145" y="12"/>
                    <a:pt x="145" y="12"/>
                    <a:pt x="146" y="12"/>
                  </a:cubicBezTo>
                  <a:cubicBezTo>
                    <a:pt x="146" y="12"/>
                    <a:pt x="147" y="12"/>
                    <a:pt x="148" y="12"/>
                  </a:cubicBezTo>
                  <a:cubicBezTo>
                    <a:pt x="148" y="11"/>
                    <a:pt x="148" y="11"/>
                    <a:pt x="148" y="10"/>
                  </a:cubicBezTo>
                  <a:cubicBezTo>
                    <a:pt x="148" y="10"/>
                    <a:pt x="149" y="10"/>
                    <a:pt x="149" y="10"/>
                  </a:cubicBezTo>
                  <a:cubicBezTo>
                    <a:pt x="149" y="9"/>
                    <a:pt x="149" y="9"/>
                    <a:pt x="149" y="8"/>
                  </a:cubicBezTo>
                  <a:cubicBezTo>
                    <a:pt x="149" y="8"/>
                    <a:pt x="148" y="8"/>
                    <a:pt x="148" y="8"/>
                  </a:cubicBezTo>
                  <a:cubicBezTo>
                    <a:pt x="147" y="8"/>
                    <a:pt x="146" y="8"/>
                    <a:pt x="146" y="8"/>
                  </a:cubicBezTo>
                  <a:cubicBezTo>
                    <a:pt x="146" y="8"/>
                    <a:pt x="146" y="7"/>
                    <a:pt x="146" y="7"/>
                  </a:cubicBezTo>
                  <a:cubicBezTo>
                    <a:pt x="145" y="7"/>
                    <a:pt x="145" y="7"/>
                    <a:pt x="144" y="7"/>
                  </a:cubicBezTo>
                  <a:cubicBezTo>
                    <a:pt x="144" y="7"/>
                    <a:pt x="143" y="7"/>
                    <a:pt x="143" y="7"/>
                  </a:cubicBezTo>
                  <a:cubicBezTo>
                    <a:pt x="142" y="7"/>
                    <a:pt x="142" y="7"/>
                    <a:pt x="141" y="7"/>
                  </a:cubicBezTo>
                  <a:cubicBezTo>
                    <a:pt x="141" y="6"/>
                    <a:pt x="141" y="6"/>
                    <a:pt x="141" y="5"/>
                  </a:cubicBezTo>
                  <a:cubicBezTo>
                    <a:pt x="141" y="5"/>
                    <a:pt x="140" y="5"/>
                    <a:pt x="140" y="5"/>
                  </a:cubicBezTo>
                  <a:cubicBezTo>
                    <a:pt x="139" y="5"/>
                    <a:pt x="139" y="5"/>
                    <a:pt x="138" y="5"/>
                  </a:cubicBezTo>
                  <a:cubicBezTo>
                    <a:pt x="138" y="5"/>
                    <a:pt x="138" y="4"/>
                    <a:pt x="138" y="4"/>
                  </a:cubicBezTo>
                  <a:cubicBezTo>
                    <a:pt x="138" y="4"/>
                    <a:pt x="137" y="4"/>
                    <a:pt x="137" y="4"/>
                  </a:cubicBezTo>
                  <a:cubicBezTo>
                    <a:pt x="136" y="4"/>
                    <a:pt x="136" y="4"/>
                    <a:pt x="135" y="4"/>
                  </a:cubicBezTo>
                  <a:cubicBezTo>
                    <a:pt x="135" y="4"/>
                    <a:pt x="134" y="4"/>
                    <a:pt x="134" y="4"/>
                  </a:cubicBezTo>
                  <a:cubicBezTo>
                    <a:pt x="134" y="3"/>
                    <a:pt x="134" y="3"/>
                    <a:pt x="134" y="2"/>
                  </a:cubicBezTo>
                  <a:cubicBezTo>
                    <a:pt x="133" y="2"/>
                    <a:pt x="132" y="2"/>
                    <a:pt x="132" y="2"/>
                  </a:cubicBezTo>
                  <a:cubicBezTo>
                    <a:pt x="131" y="2"/>
                    <a:pt x="131" y="2"/>
                    <a:pt x="130" y="2"/>
                  </a:cubicBezTo>
                  <a:cubicBezTo>
                    <a:pt x="130" y="1"/>
                    <a:pt x="130" y="1"/>
                    <a:pt x="130" y="0"/>
                  </a:cubicBezTo>
                  <a:cubicBezTo>
                    <a:pt x="130" y="0"/>
                    <a:pt x="129" y="0"/>
                    <a:pt x="129" y="0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1"/>
                    <a:pt x="129" y="2"/>
                    <a:pt x="129" y="2"/>
                  </a:cubicBezTo>
                  <a:cubicBezTo>
                    <a:pt x="128" y="2"/>
                    <a:pt x="128" y="2"/>
                    <a:pt x="127" y="2"/>
                  </a:cubicBezTo>
                  <a:cubicBezTo>
                    <a:pt x="127" y="2"/>
                    <a:pt x="126" y="2"/>
                    <a:pt x="126" y="2"/>
                  </a:cubicBezTo>
                  <a:cubicBezTo>
                    <a:pt x="125" y="2"/>
                    <a:pt x="125" y="2"/>
                    <a:pt x="124" y="2"/>
                  </a:cubicBezTo>
                  <a:cubicBezTo>
                    <a:pt x="124" y="2"/>
                    <a:pt x="123" y="2"/>
                    <a:pt x="122" y="2"/>
                  </a:cubicBezTo>
                  <a:cubicBezTo>
                    <a:pt x="122" y="2"/>
                    <a:pt x="121" y="2"/>
                    <a:pt x="121" y="2"/>
                  </a:cubicBezTo>
                  <a:cubicBezTo>
                    <a:pt x="120" y="2"/>
                    <a:pt x="120" y="2"/>
                    <a:pt x="119" y="2"/>
                  </a:cubicBezTo>
                  <a:cubicBezTo>
                    <a:pt x="119" y="2"/>
                    <a:pt x="118" y="2"/>
                    <a:pt x="118" y="2"/>
                  </a:cubicBezTo>
                  <a:cubicBezTo>
                    <a:pt x="118" y="1"/>
                    <a:pt x="118" y="1"/>
                    <a:pt x="118" y="0"/>
                  </a:cubicBezTo>
                  <a:cubicBezTo>
                    <a:pt x="117" y="0"/>
                    <a:pt x="117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3" y="0"/>
                    <a:pt x="112" y="0"/>
                    <a:pt x="112" y="0"/>
                  </a:cubicBezTo>
                  <a:cubicBezTo>
                    <a:pt x="111" y="0"/>
                    <a:pt x="111" y="0"/>
                    <a:pt x="110" y="0"/>
                  </a:cubicBezTo>
                  <a:cubicBezTo>
                    <a:pt x="110" y="0"/>
                    <a:pt x="109" y="0"/>
                    <a:pt x="108" y="0"/>
                  </a:cubicBezTo>
                  <a:cubicBezTo>
                    <a:pt x="107" y="1"/>
                    <a:pt x="105" y="2"/>
                    <a:pt x="104" y="3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5"/>
                    <a:pt x="105" y="5"/>
                    <a:pt x="105" y="5"/>
                  </a:cubicBezTo>
                  <a:cubicBezTo>
                    <a:pt x="105" y="6"/>
                    <a:pt x="105" y="6"/>
                    <a:pt x="105" y="7"/>
                  </a:cubicBezTo>
                  <a:cubicBezTo>
                    <a:pt x="105" y="7"/>
                    <a:pt x="104" y="7"/>
                    <a:pt x="104" y="7"/>
                  </a:cubicBezTo>
                  <a:cubicBezTo>
                    <a:pt x="103" y="7"/>
                    <a:pt x="103" y="7"/>
                    <a:pt x="102" y="7"/>
                  </a:cubicBezTo>
                  <a:cubicBezTo>
                    <a:pt x="102" y="6"/>
                    <a:pt x="102" y="6"/>
                    <a:pt x="102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8" y="7"/>
                    <a:pt x="96" y="9"/>
                    <a:pt x="93" y="11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3"/>
                    <a:pt x="93" y="13"/>
                  </a:cubicBezTo>
                  <a:cubicBezTo>
                    <a:pt x="93" y="13"/>
                    <a:pt x="94" y="13"/>
                    <a:pt x="94" y="13"/>
                  </a:cubicBezTo>
                  <a:cubicBezTo>
                    <a:pt x="94" y="14"/>
                    <a:pt x="94" y="14"/>
                    <a:pt x="94" y="15"/>
                  </a:cubicBezTo>
                  <a:cubicBezTo>
                    <a:pt x="95" y="15"/>
                    <a:pt x="95" y="15"/>
                    <a:pt x="96" y="15"/>
                  </a:cubicBezTo>
                  <a:cubicBezTo>
                    <a:pt x="96" y="15"/>
                    <a:pt x="97" y="15"/>
                    <a:pt x="97" y="15"/>
                  </a:cubicBezTo>
                  <a:cubicBezTo>
                    <a:pt x="97" y="15"/>
                    <a:pt x="97" y="16"/>
                    <a:pt x="97" y="17"/>
                  </a:cubicBezTo>
                  <a:cubicBezTo>
                    <a:pt x="98" y="17"/>
                    <a:pt x="98" y="17"/>
                    <a:pt x="99" y="17"/>
                  </a:cubicBezTo>
                  <a:cubicBezTo>
                    <a:pt x="100" y="17"/>
                    <a:pt x="100" y="17"/>
                    <a:pt x="101" y="17"/>
                  </a:cubicBezTo>
                  <a:cubicBezTo>
                    <a:pt x="101" y="17"/>
                    <a:pt x="102" y="17"/>
                    <a:pt x="102" y="17"/>
                  </a:cubicBezTo>
                  <a:cubicBezTo>
                    <a:pt x="102" y="16"/>
                    <a:pt x="102" y="15"/>
                    <a:pt x="102" y="15"/>
                  </a:cubicBezTo>
                  <a:cubicBezTo>
                    <a:pt x="103" y="15"/>
                    <a:pt x="103" y="15"/>
                    <a:pt x="104" y="15"/>
                  </a:cubicBezTo>
                  <a:cubicBezTo>
                    <a:pt x="104" y="15"/>
                    <a:pt x="104" y="16"/>
                    <a:pt x="104" y="17"/>
                  </a:cubicBezTo>
                  <a:cubicBezTo>
                    <a:pt x="103" y="17"/>
                    <a:pt x="103" y="17"/>
                    <a:pt x="102" y="17"/>
                  </a:cubicBezTo>
                  <a:cubicBezTo>
                    <a:pt x="102" y="17"/>
                    <a:pt x="102" y="18"/>
                    <a:pt x="102" y="18"/>
                  </a:cubicBezTo>
                  <a:cubicBezTo>
                    <a:pt x="102" y="18"/>
                    <a:pt x="101" y="18"/>
                    <a:pt x="101" y="18"/>
                  </a:cubicBezTo>
                  <a:cubicBezTo>
                    <a:pt x="101" y="19"/>
                    <a:pt x="101" y="19"/>
                    <a:pt x="101" y="20"/>
                  </a:cubicBezTo>
                  <a:cubicBezTo>
                    <a:pt x="100" y="20"/>
                    <a:pt x="100" y="20"/>
                    <a:pt x="99" y="20"/>
                  </a:cubicBezTo>
                  <a:cubicBezTo>
                    <a:pt x="99" y="20"/>
                    <a:pt x="99" y="21"/>
                    <a:pt x="99" y="21"/>
                  </a:cubicBezTo>
                  <a:cubicBezTo>
                    <a:pt x="98" y="21"/>
                    <a:pt x="98" y="21"/>
                    <a:pt x="97" y="21"/>
                  </a:cubicBezTo>
                  <a:cubicBezTo>
                    <a:pt x="97" y="21"/>
                    <a:pt x="96" y="21"/>
                    <a:pt x="96" y="21"/>
                  </a:cubicBezTo>
                  <a:cubicBezTo>
                    <a:pt x="96" y="22"/>
                    <a:pt x="96" y="22"/>
                    <a:pt x="96" y="23"/>
                  </a:cubicBezTo>
                  <a:cubicBezTo>
                    <a:pt x="95" y="23"/>
                    <a:pt x="95" y="23"/>
                    <a:pt x="94" y="23"/>
                  </a:cubicBezTo>
                  <a:cubicBezTo>
                    <a:pt x="94" y="23"/>
                    <a:pt x="93" y="23"/>
                    <a:pt x="93" y="23"/>
                  </a:cubicBezTo>
                  <a:cubicBezTo>
                    <a:pt x="93" y="22"/>
                    <a:pt x="93" y="22"/>
                    <a:pt x="93" y="21"/>
                  </a:cubicBezTo>
                  <a:cubicBezTo>
                    <a:pt x="92" y="21"/>
                    <a:pt x="92" y="21"/>
                    <a:pt x="91" y="21"/>
                  </a:cubicBezTo>
                  <a:cubicBezTo>
                    <a:pt x="91" y="21"/>
                    <a:pt x="90" y="21"/>
                    <a:pt x="90" y="21"/>
                  </a:cubicBezTo>
                  <a:cubicBezTo>
                    <a:pt x="90" y="21"/>
                    <a:pt x="90" y="20"/>
                    <a:pt x="90" y="20"/>
                  </a:cubicBezTo>
                  <a:cubicBezTo>
                    <a:pt x="90" y="19"/>
                    <a:pt x="90" y="19"/>
                    <a:pt x="90" y="18"/>
                  </a:cubicBezTo>
                  <a:cubicBezTo>
                    <a:pt x="90" y="18"/>
                    <a:pt x="91" y="18"/>
                    <a:pt x="91" y="18"/>
                  </a:cubicBezTo>
                  <a:cubicBezTo>
                    <a:pt x="92" y="18"/>
                    <a:pt x="92" y="18"/>
                    <a:pt x="93" y="18"/>
                  </a:cubicBezTo>
                  <a:cubicBezTo>
                    <a:pt x="93" y="18"/>
                    <a:pt x="93" y="17"/>
                    <a:pt x="93" y="17"/>
                  </a:cubicBezTo>
                  <a:cubicBezTo>
                    <a:pt x="92" y="17"/>
                    <a:pt x="92" y="17"/>
                    <a:pt x="91" y="17"/>
                  </a:cubicBezTo>
                  <a:cubicBezTo>
                    <a:pt x="91" y="16"/>
                    <a:pt x="91" y="15"/>
                    <a:pt x="91" y="15"/>
                  </a:cubicBezTo>
                  <a:cubicBezTo>
                    <a:pt x="91" y="14"/>
                    <a:pt x="91" y="14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89" y="14"/>
                    <a:pt x="89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90" y="16"/>
                    <a:pt x="90" y="17"/>
                  </a:cubicBezTo>
                  <a:cubicBezTo>
                    <a:pt x="89" y="17"/>
                    <a:pt x="89" y="17"/>
                    <a:pt x="88" y="17"/>
                  </a:cubicBezTo>
                  <a:cubicBezTo>
                    <a:pt x="88" y="17"/>
                    <a:pt x="88" y="18"/>
                    <a:pt x="88" y="18"/>
                  </a:cubicBezTo>
                  <a:cubicBezTo>
                    <a:pt x="88" y="18"/>
                    <a:pt x="87" y="18"/>
                    <a:pt x="87" y="18"/>
                  </a:cubicBezTo>
                  <a:cubicBezTo>
                    <a:pt x="86" y="18"/>
                    <a:pt x="85" y="18"/>
                    <a:pt x="85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4" y="18"/>
                    <a:pt x="84" y="19"/>
                    <a:pt x="83" y="19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1"/>
                    <a:pt x="83" y="21"/>
                  </a:cubicBezTo>
                  <a:cubicBezTo>
                    <a:pt x="84" y="21"/>
                    <a:pt x="84" y="21"/>
                    <a:pt x="85" y="21"/>
                  </a:cubicBezTo>
                  <a:cubicBezTo>
                    <a:pt x="85" y="22"/>
                    <a:pt x="85" y="22"/>
                    <a:pt x="85" y="23"/>
                  </a:cubicBezTo>
                  <a:cubicBezTo>
                    <a:pt x="85" y="23"/>
                    <a:pt x="85" y="24"/>
                    <a:pt x="85" y="24"/>
                  </a:cubicBezTo>
                  <a:cubicBezTo>
                    <a:pt x="85" y="24"/>
                    <a:pt x="86" y="24"/>
                    <a:pt x="87" y="24"/>
                  </a:cubicBezTo>
                  <a:cubicBezTo>
                    <a:pt x="87" y="24"/>
                    <a:pt x="88" y="24"/>
                    <a:pt x="88" y="24"/>
                  </a:cubicBezTo>
                  <a:cubicBezTo>
                    <a:pt x="88" y="25"/>
                    <a:pt x="88" y="26"/>
                    <a:pt x="88" y="26"/>
                  </a:cubicBezTo>
                  <a:cubicBezTo>
                    <a:pt x="88" y="27"/>
                    <a:pt x="88" y="27"/>
                    <a:pt x="88" y="28"/>
                  </a:cubicBezTo>
                  <a:cubicBezTo>
                    <a:pt x="88" y="28"/>
                    <a:pt x="88" y="29"/>
                    <a:pt x="88" y="29"/>
                  </a:cubicBezTo>
                  <a:cubicBezTo>
                    <a:pt x="88" y="30"/>
                    <a:pt x="88" y="30"/>
                    <a:pt x="88" y="31"/>
                  </a:cubicBezTo>
                  <a:cubicBezTo>
                    <a:pt x="88" y="32"/>
                    <a:pt x="88" y="32"/>
                    <a:pt x="88" y="33"/>
                  </a:cubicBezTo>
                  <a:cubicBezTo>
                    <a:pt x="89" y="33"/>
                    <a:pt x="89" y="33"/>
                    <a:pt x="90" y="33"/>
                  </a:cubicBezTo>
                  <a:cubicBezTo>
                    <a:pt x="90" y="33"/>
                    <a:pt x="90" y="34"/>
                    <a:pt x="90" y="34"/>
                  </a:cubicBezTo>
                  <a:cubicBezTo>
                    <a:pt x="89" y="34"/>
                    <a:pt x="89" y="34"/>
                    <a:pt x="88" y="34"/>
                  </a:cubicBezTo>
                  <a:cubicBezTo>
                    <a:pt x="88" y="34"/>
                    <a:pt x="87" y="34"/>
                    <a:pt x="87" y="34"/>
                  </a:cubicBezTo>
                  <a:cubicBezTo>
                    <a:pt x="86" y="34"/>
                    <a:pt x="85" y="34"/>
                    <a:pt x="85" y="34"/>
                  </a:cubicBezTo>
                  <a:cubicBezTo>
                    <a:pt x="85" y="34"/>
                    <a:pt x="85" y="33"/>
                    <a:pt x="85" y="33"/>
                  </a:cubicBezTo>
                  <a:cubicBezTo>
                    <a:pt x="84" y="33"/>
                    <a:pt x="84" y="33"/>
                    <a:pt x="83" y="33"/>
                  </a:cubicBezTo>
                  <a:cubicBezTo>
                    <a:pt x="83" y="33"/>
                    <a:pt x="82" y="33"/>
                    <a:pt x="82" y="33"/>
                  </a:cubicBezTo>
                  <a:cubicBezTo>
                    <a:pt x="81" y="33"/>
                    <a:pt x="81" y="33"/>
                    <a:pt x="80" y="33"/>
                  </a:cubicBezTo>
                  <a:cubicBezTo>
                    <a:pt x="80" y="33"/>
                    <a:pt x="80" y="34"/>
                    <a:pt x="80" y="34"/>
                  </a:cubicBezTo>
                  <a:cubicBezTo>
                    <a:pt x="80" y="35"/>
                    <a:pt x="80" y="35"/>
                    <a:pt x="80" y="36"/>
                  </a:cubicBezTo>
                  <a:cubicBezTo>
                    <a:pt x="80" y="36"/>
                    <a:pt x="79" y="36"/>
                    <a:pt x="79" y="36"/>
                  </a:cubicBezTo>
                  <a:cubicBezTo>
                    <a:pt x="79" y="36"/>
                    <a:pt x="79" y="37"/>
                    <a:pt x="79" y="37"/>
                  </a:cubicBezTo>
                  <a:cubicBezTo>
                    <a:pt x="79" y="38"/>
                    <a:pt x="79" y="38"/>
                    <a:pt x="79" y="39"/>
                  </a:cubicBezTo>
                  <a:cubicBezTo>
                    <a:pt x="79" y="40"/>
                    <a:pt x="79" y="40"/>
                    <a:pt x="79" y="41"/>
                  </a:cubicBezTo>
                  <a:cubicBezTo>
                    <a:pt x="79" y="41"/>
                    <a:pt x="79" y="42"/>
                    <a:pt x="79" y="42"/>
                  </a:cubicBezTo>
                  <a:cubicBezTo>
                    <a:pt x="78" y="42"/>
                    <a:pt x="78" y="42"/>
                    <a:pt x="77" y="42"/>
                  </a:cubicBezTo>
                  <a:cubicBezTo>
                    <a:pt x="77" y="42"/>
                    <a:pt x="76" y="42"/>
                    <a:pt x="76" y="42"/>
                  </a:cubicBezTo>
                  <a:cubicBezTo>
                    <a:pt x="76" y="43"/>
                    <a:pt x="76" y="43"/>
                    <a:pt x="76" y="44"/>
                  </a:cubicBezTo>
                  <a:cubicBezTo>
                    <a:pt x="75" y="44"/>
                    <a:pt x="75" y="44"/>
                    <a:pt x="74" y="44"/>
                  </a:cubicBezTo>
                  <a:cubicBezTo>
                    <a:pt x="74" y="44"/>
                    <a:pt x="74" y="45"/>
                    <a:pt x="74" y="46"/>
                  </a:cubicBezTo>
                  <a:cubicBezTo>
                    <a:pt x="74" y="46"/>
                    <a:pt x="73" y="46"/>
                    <a:pt x="73" y="46"/>
                  </a:cubicBezTo>
                  <a:cubicBezTo>
                    <a:pt x="73" y="46"/>
                    <a:pt x="73" y="47"/>
                    <a:pt x="73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3" y="51"/>
                    <a:pt x="73" y="51"/>
                    <a:pt x="73" y="52"/>
                  </a:cubicBezTo>
                  <a:cubicBezTo>
                    <a:pt x="72" y="52"/>
                    <a:pt x="71" y="52"/>
                    <a:pt x="71" y="52"/>
                  </a:cubicBezTo>
                  <a:cubicBezTo>
                    <a:pt x="71" y="51"/>
                    <a:pt x="71" y="51"/>
                    <a:pt x="71" y="50"/>
                  </a:cubicBezTo>
                  <a:cubicBezTo>
                    <a:pt x="70" y="50"/>
                    <a:pt x="70" y="50"/>
                    <a:pt x="69" y="50"/>
                  </a:cubicBezTo>
                  <a:cubicBezTo>
                    <a:pt x="69" y="50"/>
                    <a:pt x="68" y="50"/>
                    <a:pt x="68" y="50"/>
                  </a:cubicBezTo>
                  <a:cubicBezTo>
                    <a:pt x="68" y="51"/>
                    <a:pt x="68" y="51"/>
                    <a:pt x="68" y="52"/>
                  </a:cubicBezTo>
                  <a:cubicBezTo>
                    <a:pt x="67" y="52"/>
                    <a:pt x="67" y="52"/>
                    <a:pt x="66" y="52"/>
                  </a:cubicBezTo>
                  <a:cubicBezTo>
                    <a:pt x="66" y="52"/>
                    <a:pt x="65" y="52"/>
                    <a:pt x="65" y="52"/>
                  </a:cubicBezTo>
                  <a:cubicBezTo>
                    <a:pt x="64" y="52"/>
                    <a:pt x="64" y="52"/>
                    <a:pt x="63" y="52"/>
                  </a:cubicBezTo>
                  <a:cubicBezTo>
                    <a:pt x="63" y="52"/>
                    <a:pt x="62" y="52"/>
                    <a:pt x="61" y="52"/>
                  </a:cubicBezTo>
                  <a:cubicBezTo>
                    <a:pt x="61" y="51"/>
                    <a:pt x="61" y="51"/>
                    <a:pt x="61" y="50"/>
                  </a:cubicBezTo>
                  <a:cubicBezTo>
                    <a:pt x="62" y="50"/>
                    <a:pt x="63" y="50"/>
                    <a:pt x="63" y="50"/>
                  </a:cubicBezTo>
                  <a:cubicBezTo>
                    <a:pt x="64" y="50"/>
                    <a:pt x="64" y="50"/>
                    <a:pt x="65" y="50"/>
                  </a:cubicBezTo>
                  <a:cubicBezTo>
                    <a:pt x="65" y="50"/>
                    <a:pt x="65" y="49"/>
                    <a:pt x="65" y="49"/>
                  </a:cubicBezTo>
                  <a:cubicBezTo>
                    <a:pt x="65" y="48"/>
                    <a:pt x="65" y="48"/>
                    <a:pt x="65" y="47"/>
                  </a:cubicBezTo>
                  <a:cubicBezTo>
                    <a:pt x="65" y="47"/>
                    <a:pt x="65" y="46"/>
                    <a:pt x="65" y="46"/>
                  </a:cubicBezTo>
                  <a:cubicBezTo>
                    <a:pt x="64" y="46"/>
                    <a:pt x="64" y="46"/>
                    <a:pt x="63" y="46"/>
                  </a:cubicBezTo>
                  <a:cubicBezTo>
                    <a:pt x="63" y="45"/>
                    <a:pt x="63" y="44"/>
                    <a:pt x="63" y="44"/>
                  </a:cubicBezTo>
                  <a:cubicBezTo>
                    <a:pt x="63" y="44"/>
                    <a:pt x="62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61" y="42"/>
                    <a:pt x="61" y="41"/>
                    <a:pt x="61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59" y="44"/>
                    <a:pt x="56" y="47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0" y="91"/>
                    <a:pt x="0" y="143"/>
                    <a:pt x="0" y="200"/>
                  </a:cubicBezTo>
                  <a:cubicBezTo>
                    <a:pt x="0" y="209"/>
                    <a:pt x="1" y="219"/>
                    <a:pt x="2" y="228"/>
                  </a:cubicBezTo>
                  <a:cubicBezTo>
                    <a:pt x="2" y="228"/>
                    <a:pt x="2" y="228"/>
                    <a:pt x="2" y="228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4" y="228"/>
                    <a:pt x="4" y="229"/>
                    <a:pt x="4" y="229"/>
                  </a:cubicBezTo>
                  <a:cubicBezTo>
                    <a:pt x="4" y="229"/>
                    <a:pt x="5" y="229"/>
                    <a:pt x="5" y="229"/>
                  </a:cubicBezTo>
                  <a:cubicBezTo>
                    <a:pt x="5" y="230"/>
                    <a:pt x="5" y="230"/>
                    <a:pt x="5" y="231"/>
                  </a:cubicBezTo>
                  <a:cubicBezTo>
                    <a:pt x="6" y="231"/>
                    <a:pt x="6" y="231"/>
                    <a:pt x="7" y="231"/>
                  </a:cubicBezTo>
                  <a:cubicBezTo>
                    <a:pt x="7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3"/>
                  </a:cubicBezTo>
                  <a:cubicBezTo>
                    <a:pt x="9" y="233"/>
                    <a:pt x="9" y="233"/>
                    <a:pt x="10" y="233"/>
                  </a:cubicBezTo>
                  <a:cubicBezTo>
                    <a:pt x="10" y="233"/>
                    <a:pt x="11" y="233"/>
                    <a:pt x="11" y="233"/>
                  </a:cubicBezTo>
                  <a:cubicBezTo>
                    <a:pt x="11" y="233"/>
                    <a:pt x="11" y="234"/>
                    <a:pt x="11" y="234"/>
                  </a:cubicBezTo>
                  <a:cubicBezTo>
                    <a:pt x="12" y="234"/>
                    <a:pt x="12" y="234"/>
                    <a:pt x="13" y="234"/>
                  </a:cubicBezTo>
                  <a:cubicBezTo>
                    <a:pt x="13" y="234"/>
                    <a:pt x="14" y="234"/>
                    <a:pt x="14" y="234"/>
                  </a:cubicBezTo>
                  <a:cubicBezTo>
                    <a:pt x="15" y="234"/>
                    <a:pt x="16" y="234"/>
                    <a:pt x="16" y="234"/>
                  </a:cubicBezTo>
                  <a:cubicBezTo>
                    <a:pt x="17" y="234"/>
                    <a:pt x="17" y="234"/>
                    <a:pt x="18" y="234"/>
                  </a:cubicBezTo>
                  <a:cubicBezTo>
                    <a:pt x="18" y="234"/>
                    <a:pt x="18" y="233"/>
                    <a:pt x="18" y="233"/>
                  </a:cubicBezTo>
                  <a:cubicBezTo>
                    <a:pt x="18" y="233"/>
                    <a:pt x="19" y="233"/>
                    <a:pt x="19" y="233"/>
                  </a:cubicBezTo>
                  <a:cubicBezTo>
                    <a:pt x="19" y="233"/>
                    <a:pt x="19" y="234"/>
                    <a:pt x="19" y="234"/>
                  </a:cubicBezTo>
                  <a:cubicBezTo>
                    <a:pt x="20" y="234"/>
                    <a:pt x="20" y="234"/>
                    <a:pt x="21" y="234"/>
                  </a:cubicBezTo>
                  <a:cubicBezTo>
                    <a:pt x="21" y="235"/>
                    <a:pt x="21" y="235"/>
                    <a:pt x="21" y="236"/>
                  </a:cubicBezTo>
                  <a:cubicBezTo>
                    <a:pt x="21" y="236"/>
                    <a:pt x="22" y="236"/>
                    <a:pt x="22" y="236"/>
                  </a:cubicBezTo>
                  <a:cubicBezTo>
                    <a:pt x="22" y="236"/>
                    <a:pt x="22" y="237"/>
                    <a:pt x="22" y="237"/>
                  </a:cubicBezTo>
                  <a:cubicBezTo>
                    <a:pt x="23" y="237"/>
                    <a:pt x="23" y="237"/>
                    <a:pt x="24" y="237"/>
                  </a:cubicBezTo>
                  <a:cubicBezTo>
                    <a:pt x="24" y="238"/>
                    <a:pt x="24" y="239"/>
                    <a:pt x="24" y="239"/>
                  </a:cubicBezTo>
                  <a:cubicBezTo>
                    <a:pt x="24" y="240"/>
                    <a:pt x="24" y="240"/>
                    <a:pt x="24" y="241"/>
                  </a:cubicBezTo>
                  <a:cubicBezTo>
                    <a:pt x="24" y="241"/>
                    <a:pt x="25" y="241"/>
                    <a:pt x="26" y="241"/>
                  </a:cubicBezTo>
                  <a:cubicBezTo>
                    <a:pt x="26" y="241"/>
                    <a:pt x="27" y="241"/>
                    <a:pt x="27" y="241"/>
                  </a:cubicBezTo>
                  <a:cubicBezTo>
                    <a:pt x="28" y="241"/>
                    <a:pt x="28" y="241"/>
                    <a:pt x="29" y="241"/>
                  </a:cubicBezTo>
                  <a:cubicBezTo>
                    <a:pt x="29" y="241"/>
                    <a:pt x="30" y="241"/>
                    <a:pt x="30" y="241"/>
                  </a:cubicBezTo>
                  <a:cubicBezTo>
                    <a:pt x="30" y="241"/>
                    <a:pt x="30" y="242"/>
                    <a:pt x="30" y="242"/>
                  </a:cubicBezTo>
                  <a:cubicBezTo>
                    <a:pt x="31" y="242"/>
                    <a:pt x="31" y="242"/>
                    <a:pt x="32" y="242"/>
                  </a:cubicBezTo>
                  <a:cubicBezTo>
                    <a:pt x="32" y="242"/>
                    <a:pt x="33" y="242"/>
                    <a:pt x="33" y="242"/>
                  </a:cubicBezTo>
                  <a:cubicBezTo>
                    <a:pt x="33" y="243"/>
                    <a:pt x="33" y="243"/>
                    <a:pt x="33" y="244"/>
                  </a:cubicBezTo>
                  <a:cubicBezTo>
                    <a:pt x="34" y="244"/>
                    <a:pt x="34" y="244"/>
                    <a:pt x="35" y="244"/>
                  </a:cubicBezTo>
                  <a:cubicBezTo>
                    <a:pt x="35" y="244"/>
                    <a:pt x="35" y="245"/>
                    <a:pt x="35" y="245"/>
                  </a:cubicBezTo>
                  <a:cubicBezTo>
                    <a:pt x="35" y="245"/>
                    <a:pt x="36" y="245"/>
                    <a:pt x="36" y="245"/>
                  </a:cubicBezTo>
                  <a:cubicBezTo>
                    <a:pt x="36" y="246"/>
                    <a:pt x="36" y="247"/>
                    <a:pt x="36" y="247"/>
                  </a:cubicBezTo>
                  <a:cubicBezTo>
                    <a:pt x="37" y="247"/>
                    <a:pt x="37" y="247"/>
                    <a:pt x="38" y="247"/>
                  </a:cubicBezTo>
                  <a:cubicBezTo>
                    <a:pt x="38" y="248"/>
                    <a:pt x="38" y="248"/>
                    <a:pt x="38" y="249"/>
                  </a:cubicBezTo>
                  <a:cubicBezTo>
                    <a:pt x="38" y="249"/>
                    <a:pt x="38" y="250"/>
                    <a:pt x="38" y="250"/>
                  </a:cubicBezTo>
                  <a:cubicBezTo>
                    <a:pt x="38" y="251"/>
                    <a:pt x="38" y="251"/>
                    <a:pt x="38" y="252"/>
                  </a:cubicBezTo>
                  <a:cubicBezTo>
                    <a:pt x="39" y="252"/>
                    <a:pt x="39" y="252"/>
                    <a:pt x="40" y="252"/>
                  </a:cubicBezTo>
                  <a:cubicBezTo>
                    <a:pt x="40" y="252"/>
                    <a:pt x="40" y="253"/>
                    <a:pt x="40" y="254"/>
                  </a:cubicBezTo>
                  <a:cubicBezTo>
                    <a:pt x="40" y="254"/>
                    <a:pt x="41" y="254"/>
                    <a:pt x="41" y="254"/>
                  </a:cubicBezTo>
                  <a:cubicBezTo>
                    <a:pt x="41" y="254"/>
                    <a:pt x="41" y="255"/>
                    <a:pt x="41" y="255"/>
                  </a:cubicBezTo>
                  <a:cubicBezTo>
                    <a:pt x="42" y="255"/>
                    <a:pt x="42" y="255"/>
                    <a:pt x="43" y="255"/>
                  </a:cubicBezTo>
                  <a:cubicBezTo>
                    <a:pt x="43" y="256"/>
                    <a:pt x="43" y="256"/>
                    <a:pt x="43" y="257"/>
                  </a:cubicBezTo>
                  <a:cubicBezTo>
                    <a:pt x="43" y="257"/>
                    <a:pt x="44" y="257"/>
                    <a:pt x="44" y="257"/>
                  </a:cubicBezTo>
                  <a:cubicBezTo>
                    <a:pt x="45" y="257"/>
                    <a:pt x="45" y="257"/>
                    <a:pt x="46" y="257"/>
                  </a:cubicBezTo>
                  <a:cubicBezTo>
                    <a:pt x="46" y="257"/>
                    <a:pt x="47" y="257"/>
                    <a:pt x="47" y="257"/>
                  </a:cubicBezTo>
                  <a:cubicBezTo>
                    <a:pt x="47" y="257"/>
                    <a:pt x="47" y="258"/>
                    <a:pt x="47" y="258"/>
                  </a:cubicBezTo>
                  <a:cubicBezTo>
                    <a:pt x="48" y="258"/>
                    <a:pt x="48" y="258"/>
                    <a:pt x="49" y="258"/>
                  </a:cubicBezTo>
                  <a:cubicBezTo>
                    <a:pt x="49" y="259"/>
                    <a:pt x="49" y="259"/>
                    <a:pt x="49" y="260"/>
                  </a:cubicBezTo>
                  <a:cubicBezTo>
                    <a:pt x="50" y="260"/>
                    <a:pt x="50" y="260"/>
                    <a:pt x="51" y="260"/>
                  </a:cubicBezTo>
                  <a:cubicBezTo>
                    <a:pt x="51" y="259"/>
                    <a:pt x="51" y="259"/>
                    <a:pt x="51" y="258"/>
                  </a:cubicBezTo>
                  <a:cubicBezTo>
                    <a:pt x="51" y="258"/>
                    <a:pt x="52" y="258"/>
                    <a:pt x="52" y="258"/>
                  </a:cubicBezTo>
                  <a:cubicBezTo>
                    <a:pt x="52" y="258"/>
                    <a:pt x="52" y="257"/>
                    <a:pt x="52" y="257"/>
                  </a:cubicBezTo>
                  <a:cubicBezTo>
                    <a:pt x="52" y="256"/>
                    <a:pt x="52" y="256"/>
                    <a:pt x="52" y="255"/>
                  </a:cubicBezTo>
                  <a:cubicBezTo>
                    <a:pt x="53" y="255"/>
                    <a:pt x="53" y="255"/>
                    <a:pt x="54" y="255"/>
                  </a:cubicBezTo>
                  <a:cubicBezTo>
                    <a:pt x="54" y="255"/>
                    <a:pt x="55" y="255"/>
                    <a:pt x="55" y="255"/>
                  </a:cubicBezTo>
                  <a:cubicBezTo>
                    <a:pt x="55" y="256"/>
                    <a:pt x="55" y="256"/>
                    <a:pt x="55" y="257"/>
                  </a:cubicBezTo>
                  <a:cubicBezTo>
                    <a:pt x="56" y="257"/>
                    <a:pt x="56" y="257"/>
                    <a:pt x="57" y="257"/>
                  </a:cubicBezTo>
                  <a:cubicBezTo>
                    <a:pt x="57" y="257"/>
                    <a:pt x="57" y="258"/>
                    <a:pt x="57" y="258"/>
                  </a:cubicBezTo>
                  <a:cubicBezTo>
                    <a:pt x="57" y="259"/>
                    <a:pt x="57" y="259"/>
                    <a:pt x="57" y="260"/>
                  </a:cubicBezTo>
                  <a:cubicBezTo>
                    <a:pt x="57" y="260"/>
                    <a:pt x="57" y="261"/>
                    <a:pt x="57" y="262"/>
                  </a:cubicBezTo>
                  <a:cubicBezTo>
                    <a:pt x="57" y="262"/>
                    <a:pt x="57" y="263"/>
                    <a:pt x="57" y="263"/>
                  </a:cubicBezTo>
                  <a:cubicBezTo>
                    <a:pt x="57" y="264"/>
                    <a:pt x="57" y="264"/>
                    <a:pt x="57" y="265"/>
                  </a:cubicBezTo>
                  <a:cubicBezTo>
                    <a:pt x="57" y="265"/>
                    <a:pt x="57" y="266"/>
                    <a:pt x="57" y="266"/>
                  </a:cubicBezTo>
                  <a:cubicBezTo>
                    <a:pt x="57" y="267"/>
                    <a:pt x="57" y="268"/>
                    <a:pt x="57" y="268"/>
                  </a:cubicBezTo>
                  <a:cubicBezTo>
                    <a:pt x="57" y="269"/>
                    <a:pt x="57" y="269"/>
                    <a:pt x="57" y="270"/>
                  </a:cubicBezTo>
                  <a:cubicBezTo>
                    <a:pt x="57" y="270"/>
                    <a:pt x="57" y="271"/>
                    <a:pt x="57" y="271"/>
                  </a:cubicBezTo>
                  <a:cubicBezTo>
                    <a:pt x="56" y="271"/>
                    <a:pt x="56" y="271"/>
                    <a:pt x="55" y="271"/>
                  </a:cubicBezTo>
                  <a:cubicBezTo>
                    <a:pt x="55" y="272"/>
                    <a:pt x="55" y="272"/>
                    <a:pt x="55" y="273"/>
                  </a:cubicBezTo>
                  <a:cubicBezTo>
                    <a:pt x="55" y="273"/>
                    <a:pt x="54" y="273"/>
                    <a:pt x="54" y="273"/>
                  </a:cubicBezTo>
                  <a:cubicBezTo>
                    <a:pt x="54" y="273"/>
                    <a:pt x="54" y="274"/>
                    <a:pt x="54" y="274"/>
                  </a:cubicBezTo>
                  <a:cubicBezTo>
                    <a:pt x="53" y="274"/>
                    <a:pt x="53" y="274"/>
                    <a:pt x="52" y="274"/>
                  </a:cubicBezTo>
                  <a:cubicBezTo>
                    <a:pt x="52" y="275"/>
                    <a:pt x="52" y="276"/>
                    <a:pt x="52" y="276"/>
                  </a:cubicBezTo>
                  <a:cubicBezTo>
                    <a:pt x="52" y="276"/>
                    <a:pt x="51" y="276"/>
                    <a:pt x="51" y="276"/>
                  </a:cubicBezTo>
                  <a:cubicBezTo>
                    <a:pt x="51" y="277"/>
                    <a:pt x="51" y="277"/>
                    <a:pt x="51" y="278"/>
                  </a:cubicBezTo>
                  <a:cubicBezTo>
                    <a:pt x="50" y="278"/>
                    <a:pt x="50" y="278"/>
                    <a:pt x="49" y="278"/>
                  </a:cubicBezTo>
                  <a:cubicBezTo>
                    <a:pt x="49" y="278"/>
                    <a:pt x="49" y="279"/>
                    <a:pt x="49" y="279"/>
                  </a:cubicBezTo>
                  <a:cubicBezTo>
                    <a:pt x="49" y="280"/>
                    <a:pt x="49" y="280"/>
                    <a:pt x="49" y="281"/>
                  </a:cubicBezTo>
                  <a:cubicBezTo>
                    <a:pt x="49" y="281"/>
                    <a:pt x="49" y="282"/>
                    <a:pt x="49" y="283"/>
                  </a:cubicBezTo>
                  <a:cubicBezTo>
                    <a:pt x="49" y="283"/>
                    <a:pt x="49" y="284"/>
                    <a:pt x="49" y="284"/>
                  </a:cubicBezTo>
                  <a:cubicBezTo>
                    <a:pt x="49" y="285"/>
                    <a:pt x="49" y="285"/>
                    <a:pt x="49" y="286"/>
                  </a:cubicBezTo>
                  <a:cubicBezTo>
                    <a:pt x="49" y="286"/>
                    <a:pt x="49" y="287"/>
                    <a:pt x="49" y="287"/>
                  </a:cubicBezTo>
                  <a:cubicBezTo>
                    <a:pt x="49" y="288"/>
                    <a:pt x="49" y="288"/>
                    <a:pt x="49" y="289"/>
                  </a:cubicBezTo>
                  <a:cubicBezTo>
                    <a:pt x="48" y="289"/>
                    <a:pt x="48" y="289"/>
                    <a:pt x="47" y="289"/>
                  </a:cubicBezTo>
                  <a:cubicBezTo>
                    <a:pt x="47" y="290"/>
                    <a:pt x="47" y="290"/>
                    <a:pt x="47" y="291"/>
                  </a:cubicBezTo>
                  <a:cubicBezTo>
                    <a:pt x="47" y="291"/>
                    <a:pt x="47" y="292"/>
                    <a:pt x="47" y="292"/>
                  </a:cubicBezTo>
                  <a:cubicBezTo>
                    <a:pt x="47" y="293"/>
                    <a:pt x="47" y="293"/>
                    <a:pt x="47" y="294"/>
                  </a:cubicBezTo>
                  <a:cubicBezTo>
                    <a:pt x="48" y="294"/>
                    <a:pt x="48" y="294"/>
                    <a:pt x="49" y="294"/>
                  </a:cubicBezTo>
                  <a:cubicBezTo>
                    <a:pt x="49" y="294"/>
                    <a:pt x="49" y="295"/>
                    <a:pt x="49" y="295"/>
                  </a:cubicBezTo>
                  <a:cubicBezTo>
                    <a:pt x="49" y="296"/>
                    <a:pt x="49" y="297"/>
                    <a:pt x="49" y="297"/>
                  </a:cubicBezTo>
                  <a:cubicBezTo>
                    <a:pt x="50" y="297"/>
                    <a:pt x="50" y="297"/>
                    <a:pt x="51" y="297"/>
                  </a:cubicBezTo>
                  <a:cubicBezTo>
                    <a:pt x="51" y="297"/>
                    <a:pt x="52" y="297"/>
                    <a:pt x="52" y="297"/>
                  </a:cubicBezTo>
                  <a:cubicBezTo>
                    <a:pt x="52" y="298"/>
                    <a:pt x="52" y="298"/>
                    <a:pt x="52" y="299"/>
                  </a:cubicBezTo>
                  <a:cubicBezTo>
                    <a:pt x="52" y="299"/>
                    <a:pt x="52" y="300"/>
                    <a:pt x="52" y="300"/>
                  </a:cubicBezTo>
                  <a:cubicBezTo>
                    <a:pt x="53" y="300"/>
                    <a:pt x="53" y="300"/>
                    <a:pt x="54" y="300"/>
                  </a:cubicBezTo>
                  <a:cubicBezTo>
                    <a:pt x="54" y="301"/>
                    <a:pt x="54" y="301"/>
                    <a:pt x="54" y="302"/>
                  </a:cubicBezTo>
                  <a:cubicBezTo>
                    <a:pt x="54" y="303"/>
                    <a:pt x="54" y="303"/>
                    <a:pt x="54" y="304"/>
                  </a:cubicBezTo>
                  <a:cubicBezTo>
                    <a:pt x="54" y="304"/>
                    <a:pt x="55" y="304"/>
                    <a:pt x="55" y="304"/>
                  </a:cubicBezTo>
                  <a:cubicBezTo>
                    <a:pt x="55" y="304"/>
                    <a:pt x="55" y="305"/>
                    <a:pt x="55" y="305"/>
                  </a:cubicBezTo>
                  <a:cubicBezTo>
                    <a:pt x="55" y="306"/>
                    <a:pt x="55" y="306"/>
                    <a:pt x="55" y="307"/>
                  </a:cubicBezTo>
                  <a:cubicBezTo>
                    <a:pt x="56" y="307"/>
                    <a:pt x="56" y="307"/>
                    <a:pt x="57" y="307"/>
                  </a:cubicBezTo>
                  <a:cubicBezTo>
                    <a:pt x="57" y="307"/>
                    <a:pt x="57" y="308"/>
                    <a:pt x="57" y="308"/>
                  </a:cubicBezTo>
                  <a:cubicBezTo>
                    <a:pt x="57" y="309"/>
                    <a:pt x="57" y="309"/>
                    <a:pt x="57" y="310"/>
                  </a:cubicBezTo>
                  <a:cubicBezTo>
                    <a:pt x="57" y="310"/>
                    <a:pt x="58" y="310"/>
                    <a:pt x="58" y="310"/>
                  </a:cubicBezTo>
                  <a:cubicBezTo>
                    <a:pt x="58" y="310"/>
                    <a:pt x="58" y="311"/>
                    <a:pt x="58" y="312"/>
                  </a:cubicBezTo>
                  <a:cubicBezTo>
                    <a:pt x="59" y="312"/>
                    <a:pt x="59" y="312"/>
                    <a:pt x="60" y="312"/>
                  </a:cubicBezTo>
                  <a:cubicBezTo>
                    <a:pt x="60" y="312"/>
                    <a:pt x="60" y="313"/>
                    <a:pt x="60" y="313"/>
                  </a:cubicBezTo>
                  <a:cubicBezTo>
                    <a:pt x="60" y="314"/>
                    <a:pt x="60" y="314"/>
                    <a:pt x="60" y="315"/>
                  </a:cubicBezTo>
                  <a:cubicBezTo>
                    <a:pt x="60" y="315"/>
                    <a:pt x="60" y="316"/>
                    <a:pt x="60" y="317"/>
                  </a:cubicBezTo>
                  <a:cubicBezTo>
                    <a:pt x="60" y="317"/>
                    <a:pt x="61" y="317"/>
                    <a:pt x="61" y="317"/>
                  </a:cubicBezTo>
                  <a:cubicBezTo>
                    <a:pt x="61" y="317"/>
                    <a:pt x="61" y="318"/>
                    <a:pt x="61" y="318"/>
                  </a:cubicBezTo>
                  <a:cubicBezTo>
                    <a:pt x="62" y="318"/>
                    <a:pt x="63" y="318"/>
                    <a:pt x="63" y="318"/>
                  </a:cubicBezTo>
                  <a:cubicBezTo>
                    <a:pt x="63" y="319"/>
                    <a:pt x="63" y="319"/>
                    <a:pt x="63" y="320"/>
                  </a:cubicBezTo>
                  <a:cubicBezTo>
                    <a:pt x="63" y="320"/>
                    <a:pt x="63" y="321"/>
                    <a:pt x="63" y="321"/>
                  </a:cubicBezTo>
                  <a:cubicBezTo>
                    <a:pt x="64" y="321"/>
                    <a:pt x="64" y="321"/>
                    <a:pt x="65" y="321"/>
                  </a:cubicBezTo>
                  <a:cubicBezTo>
                    <a:pt x="65" y="322"/>
                    <a:pt x="65" y="322"/>
                    <a:pt x="65" y="323"/>
                  </a:cubicBezTo>
                  <a:cubicBezTo>
                    <a:pt x="65" y="323"/>
                    <a:pt x="66" y="323"/>
                    <a:pt x="66" y="323"/>
                  </a:cubicBezTo>
                  <a:cubicBezTo>
                    <a:pt x="67" y="323"/>
                    <a:pt x="67" y="323"/>
                    <a:pt x="68" y="323"/>
                  </a:cubicBezTo>
                  <a:cubicBezTo>
                    <a:pt x="68" y="323"/>
                    <a:pt x="69" y="323"/>
                    <a:pt x="69" y="323"/>
                  </a:cubicBezTo>
                  <a:cubicBezTo>
                    <a:pt x="69" y="323"/>
                    <a:pt x="69" y="324"/>
                    <a:pt x="69" y="324"/>
                  </a:cubicBezTo>
                  <a:cubicBezTo>
                    <a:pt x="70" y="324"/>
                    <a:pt x="70" y="324"/>
                    <a:pt x="71" y="324"/>
                  </a:cubicBezTo>
                  <a:cubicBezTo>
                    <a:pt x="71" y="324"/>
                    <a:pt x="72" y="324"/>
                    <a:pt x="73" y="324"/>
                  </a:cubicBezTo>
                  <a:cubicBezTo>
                    <a:pt x="73" y="325"/>
                    <a:pt x="73" y="326"/>
                    <a:pt x="73" y="326"/>
                  </a:cubicBezTo>
                  <a:cubicBezTo>
                    <a:pt x="73" y="326"/>
                    <a:pt x="74" y="326"/>
                    <a:pt x="74" y="326"/>
                  </a:cubicBezTo>
                  <a:cubicBezTo>
                    <a:pt x="74" y="327"/>
                    <a:pt x="74" y="327"/>
                    <a:pt x="74" y="328"/>
                  </a:cubicBezTo>
                  <a:cubicBezTo>
                    <a:pt x="75" y="328"/>
                    <a:pt x="75" y="328"/>
                    <a:pt x="76" y="328"/>
                  </a:cubicBezTo>
                  <a:cubicBezTo>
                    <a:pt x="76" y="328"/>
                    <a:pt x="76" y="329"/>
                    <a:pt x="76" y="329"/>
                  </a:cubicBezTo>
                  <a:cubicBezTo>
                    <a:pt x="76" y="329"/>
                    <a:pt x="77" y="329"/>
                    <a:pt x="77" y="329"/>
                  </a:cubicBezTo>
                  <a:cubicBezTo>
                    <a:pt x="77" y="330"/>
                    <a:pt x="77" y="330"/>
                    <a:pt x="77" y="331"/>
                  </a:cubicBezTo>
                  <a:cubicBezTo>
                    <a:pt x="77" y="332"/>
                    <a:pt x="77" y="332"/>
                    <a:pt x="77" y="333"/>
                  </a:cubicBezTo>
                  <a:cubicBezTo>
                    <a:pt x="77" y="333"/>
                    <a:pt x="77" y="334"/>
                    <a:pt x="77" y="334"/>
                  </a:cubicBezTo>
                  <a:cubicBezTo>
                    <a:pt x="77" y="335"/>
                    <a:pt x="77" y="335"/>
                    <a:pt x="77" y="336"/>
                  </a:cubicBezTo>
                  <a:cubicBezTo>
                    <a:pt x="77" y="336"/>
                    <a:pt x="77" y="337"/>
                    <a:pt x="77" y="337"/>
                  </a:cubicBezTo>
                  <a:cubicBezTo>
                    <a:pt x="78" y="337"/>
                    <a:pt x="78" y="337"/>
                    <a:pt x="79" y="337"/>
                  </a:cubicBezTo>
                  <a:cubicBezTo>
                    <a:pt x="79" y="338"/>
                    <a:pt x="79" y="338"/>
                    <a:pt x="79" y="339"/>
                  </a:cubicBezTo>
                  <a:cubicBezTo>
                    <a:pt x="79" y="340"/>
                    <a:pt x="79" y="340"/>
                    <a:pt x="79" y="341"/>
                  </a:cubicBezTo>
                  <a:cubicBezTo>
                    <a:pt x="78" y="341"/>
                    <a:pt x="78" y="341"/>
                    <a:pt x="77" y="341"/>
                  </a:cubicBezTo>
                  <a:cubicBezTo>
                    <a:pt x="77" y="341"/>
                    <a:pt x="77" y="342"/>
                    <a:pt x="77" y="342"/>
                  </a:cubicBezTo>
                  <a:cubicBezTo>
                    <a:pt x="77" y="343"/>
                    <a:pt x="77" y="343"/>
                    <a:pt x="77" y="344"/>
                  </a:cubicBezTo>
                  <a:cubicBezTo>
                    <a:pt x="78" y="344"/>
                    <a:pt x="78" y="344"/>
                    <a:pt x="79" y="344"/>
                  </a:cubicBezTo>
                  <a:cubicBezTo>
                    <a:pt x="79" y="344"/>
                    <a:pt x="79" y="345"/>
                    <a:pt x="79" y="346"/>
                  </a:cubicBezTo>
                  <a:cubicBezTo>
                    <a:pt x="79" y="346"/>
                    <a:pt x="79" y="347"/>
                    <a:pt x="79" y="347"/>
                  </a:cubicBezTo>
                  <a:cubicBezTo>
                    <a:pt x="79" y="348"/>
                    <a:pt x="79" y="348"/>
                    <a:pt x="79" y="349"/>
                  </a:cubicBezTo>
                  <a:cubicBezTo>
                    <a:pt x="78" y="349"/>
                    <a:pt x="78" y="349"/>
                    <a:pt x="77" y="349"/>
                  </a:cubicBezTo>
                  <a:cubicBezTo>
                    <a:pt x="77" y="349"/>
                    <a:pt x="77" y="350"/>
                    <a:pt x="77" y="350"/>
                  </a:cubicBezTo>
                  <a:cubicBezTo>
                    <a:pt x="78" y="350"/>
                    <a:pt x="78" y="350"/>
                    <a:pt x="79" y="350"/>
                  </a:cubicBezTo>
                  <a:cubicBezTo>
                    <a:pt x="79" y="351"/>
                    <a:pt x="79" y="351"/>
                    <a:pt x="79" y="352"/>
                  </a:cubicBezTo>
                  <a:cubicBezTo>
                    <a:pt x="79" y="352"/>
                    <a:pt x="79" y="353"/>
                    <a:pt x="79" y="353"/>
                  </a:cubicBezTo>
                  <a:cubicBezTo>
                    <a:pt x="79" y="354"/>
                    <a:pt x="79" y="355"/>
                    <a:pt x="79" y="355"/>
                  </a:cubicBezTo>
                  <a:cubicBezTo>
                    <a:pt x="79" y="356"/>
                    <a:pt x="79" y="356"/>
                    <a:pt x="79" y="357"/>
                  </a:cubicBezTo>
                  <a:cubicBezTo>
                    <a:pt x="79" y="357"/>
                    <a:pt x="79" y="358"/>
                    <a:pt x="79" y="358"/>
                  </a:cubicBezTo>
                  <a:cubicBezTo>
                    <a:pt x="79" y="359"/>
                    <a:pt x="79" y="359"/>
                    <a:pt x="79" y="360"/>
                  </a:cubicBezTo>
                  <a:cubicBezTo>
                    <a:pt x="79" y="361"/>
                    <a:pt x="79" y="361"/>
                    <a:pt x="79" y="362"/>
                  </a:cubicBezTo>
                  <a:cubicBezTo>
                    <a:pt x="79" y="362"/>
                    <a:pt x="79" y="363"/>
                    <a:pt x="79" y="363"/>
                  </a:cubicBezTo>
                  <a:cubicBezTo>
                    <a:pt x="79" y="364"/>
                    <a:pt x="79" y="364"/>
                    <a:pt x="79" y="365"/>
                  </a:cubicBezTo>
                  <a:cubicBezTo>
                    <a:pt x="79" y="365"/>
                    <a:pt x="79" y="366"/>
                    <a:pt x="79" y="366"/>
                  </a:cubicBezTo>
                  <a:cubicBezTo>
                    <a:pt x="79" y="366"/>
                    <a:pt x="80" y="366"/>
                    <a:pt x="80" y="366"/>
                  </a:cubicBezTo>
                  <a:cubicBezTo>
                    <a:pt x="80" y="367"/>
                    <a:pt x="80" y="367"/>
                    <a:pt x="80" y="368"/>
                  </a:cubicBezTo>
                  <a:cubicBezTo>
                    <a:pt x="80" y="369"/>
                    <a:pt x="80" y="369"/>
                    <a:pt x="80" y="370"/>
                  </a:cubicBezTo>
                  <a:cubicBezTo>
                    <a:pt x="80" y="370"/>
                    <a:pt x="80" y="371"/>
                    <a:pt x="80" y="371"/>
                  </a:cubicBezTo>
                  <a:cubicBezTo>
                    <a:pt x="80" y="372"/>
                    <a:pt x="80" y="372"/>
                    <a:pt x="80" y="373"/>
                  </a:cubicBezTo>
                  <a:cubicBezTo>
                    <a:pt x="80" y="373"/>
                    <a:pt x="80" y="374"/>
                    <a:pt x="80" y="375"/>
                  </a:cubicBezTo>
                  <a:cubicBezTo>
                    <a:pt x="80" y="375"/>
                    <a:pt x="80" y="376"/>
                    <a:pt x="80" y="376"/>
                  </a:cubicBezTo>
                  <a:cubicBezTo>
                    <a:pt x="80" y="376"/>
                    <a:pt x="79" y="376"/>
                    <a:pt x="79" y="376"/>
                  </a:cubicBezTo>
                  <a:cubicBezTo>
                    <a:pt x="79" y="377"/>
                    <a:pt x="79" y="377"/>
                    <a:pt x="79" y="377"/>
                  </a:cubicBezTo>
                  <a:cubicBezTo>
                    <a:pt x="87" y="384"/>
                    <a:pt x="95" y="391"/>
                    <a:pt x="104" y="397"/>
                  </a:cubicBezTo>
                  <a:cubicBezTo>
                    <a:pt x="104" y="396"/>
                    <a:pt x="104" y="396"/>
                    <a:pt x="104" y="395"/>
                  </a:cubicBezTo>
                  <a:cubicBezTo>
                    <a:pt x="103" y="395"/>
                    <a:pt x="103" y="395"/>
                    <a:pt x="102" y="395"/>
                  </a:cubicBezTo>
                  <a:moveTo>
                    <a:pt x="96" y="41"/>
                  </a:moveTo>
                  <a:cubicBezTo>
                    <a:pt x="96" y="41"/>
                    <a:pt x="97" y="41"/>
                    <a:pt x="97" y="41"/>
                  </a:cubicBezTo>
                  <a:cubicBezTo>
                    <a:pt x="97" y="41"/>
                    <a:pt x="97" y="42"/>
                    <a:pt x="97" y="42"/>
                  </a:cubicBezTo>
                  <a:cubicBezTo>
                    <a:pt x="97" y="42"/>
                    <a:pt x="96" y="42"/>
                    <a:pt x="96" y="42"/>
                  </a:cubicBezTo>
                  <a:cubicBezTo>
                    <a:pt x="96" y="42"/>
                    <a:pt x="96" y="41"/>
                    <a:pt x="96" y="41"/>
                  </a:cubicBezTo>
                  <a:moveTo>
                    <a:pt x="105" y="8"/>
                  </a:moveTo>
                  <a:cubicBezTo>
                    <a:pt x="106" y="8"/>
                    <a:pt x="106" y="8"/>
                    <a:pt x="107" y="8"/>
                  </a:cubicBezTo>
                  <a:cubicBezTo>
                    <a:pt x="107" y="8"/>
                    <a:pt x="108" y="8"/>
                    <a:pt x="108" y="8"/>
                  </a:cubicBezTo>
                  <a:cubicBezTo>
                    <a:pt x="109" y="8"/>
                    <a:pt x="110" y="8"/>
                    <a:pt x="110" y="8"/>
                  </a:cubicBezTo>
                  <a:cubicBezTo>
                    <a:pt x="111" y="8"/>
                    <a:pt x="111" y="8"/>
                    <a:pt x="112" y="8"/>
                  </a:cubicBezTo>
                  <a:cubicBezTo>
                    <a:pt x="112" y="8"/>
                    <a:pt x="113" y="8"/>
                    <a:pt x="113" y="8"/>
                  </a:cubicBezTo>
                  <a:cubicBezTo>
                    <a:pt x="113" y="9"/>
                    <a:pt x="113" y="9"/>
                    <a:pt x="113" y="10"/>
                  </a:cubicBezTo>
                  <a:cubicBezTo>
                    <a:pt x="114" y="10"/>
                    <a:pt x="114" y="10"/>
                    <a:pt x="115" y="10"/>
                  </a:cubicBezTo>
                  <a:cubicBezTo>
                    <a:pt x="115" y="11"/>
                    <a:pt x="115" y="11"/>
                    <a:pt x="115" y="12"/>
                  </a:cubicBezTo>
                  <a:cubicBezTo>
                    <a:pt x="115" y="12"/>
                    <a:pt x="116" y="12"/>
                    <a:pt x="116" y="12"/>
                  </a:cubicBezTo>
                  <a:cubicBezTo>
                    <a:pt x="116" y="12"/>
                    <a:pt x="116" y="13"/>
                    <a:pt x="116" y="13"/>
                  </a:cubicBezTo>
                  <a:cubicBezTo>
                    <a:pt x="116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3" y="13"/>
                  </a:cubicBezTo>
                  <a:cubicBezTo>
                    <a:pt x="113" y="13"/>
                    <a:pt x="113" y="12"/>
                    <a:pt x="113" y="12"/>
                  </a:cubicBezTo>
                  <a:cubicBezTo>
                    <a:pt x="113" y="11"/>
                    <a:pt x="113" y="11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1" y="10"/>
                    <a:pt x="111" y="10"/>
                    <a:pt x="110" y="10"/>
                  </a:cubicBezTo>
                  <a:cubicBezTo>
                    <a:pt x="110" y="10"/>
                    <a:pt x="109" y="10"/>
                    <a:pt x="108" y="10"/>
                  </a:cubicBezTo>
                  <a:cubicBezTo>
                    <a:pt x="108" y="11"/>
                    <a:pt x="108" y="11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9" y="13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5"/>
                  </a:cubicBezTo>
                  <a:cubicBezTo>
                    <a:pt x="110" y="15"/>
                    <a:pt x="109" y="15"/>
                    <a:pt x="108" y="15"/>
                  </a:cubicBezTo>
                  <a:cubicBezTo>
                    <a:pt x="108" y="15"/>
                    <a:pt x="107" y="15"/>
                    <a:pt x="107" y="15"/>
                  </a:cubicBezTo>
                  <a:cubicBezTo>
                    <a:pt x="107" y="14"/>
                    <a:pt x="107" y="14"/>
                    <a:pt x="107" y="13"/>
                  </a:cubicBezTo>
                  <a:cubicBezTo>
                    <a:pt x="107" y="13"/>
                    <a:pt x="107" y="12"/>
                    <a:pt x="107" y="12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6" y="10"/>
                    <a:pt x="106" y="10"/>
                    <a:pt x="105" y="10"/>
                  </a:cubicBezTo>
                  <a:cubicBezTo>
                    <a:pt x="105" y="9"/>
                    <a:pt x="105" y="9"/>
                    <a:pt x="105" y="8"/>
                  </a:cubicBezTo>
                  <a:moveTo>
                    <a:pt x="69" y="58"/>
                  </a:moveTo>
                  <a:cubicBezTo>
                    <a:pt x="69" y="58"/>
                    <a:pt x="69" y="57"/>
                    <a:pt x="69" y="57"/>
                  </a:cubicBezTo>
                  <a:cubicBezTo>
                    <a:pt x="70" y="57"/>
                    <a:pt x="70" y="57"/>
                    <a:pt x="71" y="57"/>
                  </a:cubicBezTo>
                  <a:cubicBezTo>
                    <a:pt x="71" y="57"/>
                    <a:pt x="72" y="57"/>
                    <a:pt x="73" y="57"/>
                  </a:cubicBezTo>
                  <a:cubicBezTo>
                    <a:pt x="73" y="56"/>
                    <a:pt x="73" y="56"/>
                    <a:pt x="73" y="55"/>
                  </a:cubicBezTo>
                  <a:cubicBezTo>
                    <a:pt x="73" y="55"/>
                    <a:pt x="73" y="54"/>
                    <a:pt x="73" y="53"/>
                  </a:cubicBezTo>
                  <a:cubicBezTo>
                    <a:pt x="73" y="53"/>
                    <a:pt x="74" y="53"/>
                    <a:pt x="74" y="53"/>
                  </a:cubicBezTo>
                  <a:cubicBezTo>
                    <a:pt x="74" y="54"/>
                    <a:pt x="74" y="55"/>
                    <a:pt x="74" y="55"/>
                  </a:cubicBezTo>
                  <a:cubicBezTo>
                    <a:pt x="74" y="56"/>
                    <a:pt x="74" y="56"/>
                    <a:pt x="74" y="57"/>
                  </a:cubicBezTo>
                  <a:cubicBezTo>
                    <a:pt x="74" y="57"/>
                    <a:pt x="74" y="58"/>
                    <a:pt x="74" y="58"/>
                  </a:cubicBezTo>
                  <a:cubicBezTo>
                    <a:pt x="74" y="58"/>
                    <a:pt x="73" y="58"/>
                    <a:pt x="73" y="58"/>
                  </a:cubicBezTo>
                  <a:cubicBezTo>
                    <a:pt x="72" y="58"/>
                    <a:pt x="71" y="58"/>
                    <a:pt x="71" y="58"/>
                  </a:cubicBezTo>
                  <a:cubicBezTo>
                    <a:pt x="71" y="59"/>
                    <a:pt x="71" y="59"/>
                    <a:pt x="71" y="60"/>
                  </a:cubicBezTo>
                  <a:cubicBezTo>
                    <a:pt x="70" y="60"/>
                    <a:pt x="70" y="60"/>
                    <a:pt x="69" y="60"/>
                  </a:cubicBezTo>
                  <a:cubicBezTo>
                    <a:pt x="69" y="59"/>
                    <a:pt x="69" y="59"/>
                    <a:pt x="69" y="58"/>
                  </a:cubicBezTo>
                  <a:moveTo>
                    <a:pt x="54" y="52"/>
                  </a:moveTo>
                  <a:cubicBezTo>
                    <a:pt x="54" y="52"/>
                    <a:pt x="55" y="52"/>
                    <a:pt x="55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7" y="52"/>
                    <a:pt x="57" y="53"/>
                    <a:pt x="57" y="53"/>
                  </a:cubicBezTo>
                  <a:cubicBezTo>
                    <a:pt x="57" y="53"/>
                    <a:pt x="58" y="53"/>
                    <a:pt x="58" y="53"/>
                  </a:cubicBezTo>
                  <a:cubicBezTo>
                    <a:pt x="59" y="53"/>
                    <a:pt x="59" y="53"/>
                    <a:pt x="60" y="53"/>
                  </a:cubicBezTo>
                  <a:cubicBezTo>
                    <a:pt x="60" y="53"/>
                    <a:pt x="61" y="53"/>
                    <a:pt x="61" y="53"/>
                  </a:cubicBezTo>
                  <a:cubicBezTo>
                    <a:pt x="62" y="53"/>
                    <a:pt x="63" y="53"/>
                    <a:pt x="63" y="53"/>
                  </a:cubicBezTo>
                  <a:cubicBezTo>
                    <a:pt x="64" y="53"/>
                    <a:pt x="64" y="53"/>
                    <a:pt x="65" y="53"/>
                  </a:cubicBezTo>
                  <a:cubicBezTo>
                    <a:pt x="65" y="54"/>
                    <a:pt x="65" y="55"/>
                    <a:pt x="65" y="55"/>
                  </a:cubicBezTo>
                  <a:cubicBezTo>
                    <a:pt x="65" y="55"/>
                    <a:pt x="66" y="55"/>
                    <a:pt x="66" y="55"/>
                  </a:cubicBezTo>
                  <a:cubicBezTo>
                    <a:pt x="66" y="56"/>
                    <a:pt x="66" y="56"/>
                    <a:pt x="66" y="57"/>
                  </a:cubicBezTo>
                  <a:cubicBezTo>
                    <a:pt x="66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4" y="58"/>
                    <a:pt x="64" y="58"/>
                    <a:pt x="63" y="58"/>
                  </a:cubicBezTo>
                  <a:cubicBezTo>
                    <a:pt x="63" y="58"/>
                    <a:pt x="62" y="58"/>
                    <a:pt x="61" y="58"/>
                  </a:cubicBezTo>
                  <a:cubicBezTo>
                    <a:pt x="61" y="58"/>
                    <a:pt x="61" y="57"/>
                    <a:pt x="61" y="57"/>
                  </a:cubicBezTo>
                  <a:cubicBezTo>
                    <a:pt x="61" y="57"/>
                    <a:pt x="60" y="57"/>
                    <a:pt x="60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8" y="56"/>
                    <a:pt x="58" y="56"/>
                    <a:pt x="58" y="55"/>
                  </a:cubicBezTo>
                  <a:cubicBezTo>
                    <a:pt x="58" y="55"/>
                    <a:pt x="57" y="55"/>
                    <a:pt x="57" y="55"/>
                  </a:cubicBezTo>
                  <a:cubicBezTo>
                    <a:pt x="56" y="55"/>
                    <a:pt x="56" y="55"/>
                    <a:pt x="55" y="55"/>
                  </a:cubicBezTo>
                  <a:cubicBezTo>
                    <a:pt x="55" y="55"/>
                    <a:pt x="55" y="54"/>
                    <a:pt x="55" y="53"/>
                  </a:cubicBezTo>
                  <a:cubicBezTo>
                    <a:pt x="55" y="53"/>
                    <a:pt x="54" y="53"/>
                    <a:pt x="54" y="53"/>
                  </a:cubicBezTo>
                  <a:cubicBezTo>
                    <a:pt x="54" y="53"/>
                    <a:pt x="54" y="52"/>
                    <a:pt x="54" y="52"/>
                  </a:cubicBezTo>
                  <a:moveTo>
                    <a:pt x="80" y="317"/>
                  </a:moveTo>
                  <a:cubicBezTo>
                    <a:pt x="80" y="317"/>
                    <a:pt x="79" y="317"/>
                    <a:pt x="79" y="317"/>
                  </a:cubicBezTo>
                  <a:cubicBezTo>
                    <a:pt x="79" y="316"/>
                    <a:pt x="79" y="315"/>
                    <a:pt x="79" y="315"/>
                  </a:cubicBezTo>
                  <a:cubicBezTo>
                    <a:pt x="79" y="315"/>
                    <a:pt x="80" y="315"/>
                    <a:pt x="80" y="315"/>
                  </a:cubicBezTo>
                  <a:cubicBezTo>
                    <a:pt x="80" y="315"/>
                    <a:pt x="80" y="316"/>
                    <a:pt x="80" y="317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3" name="Freeform 78"/>
            <p:cNvSpPr>
              <a:spLocks/>
            </p:cNvSpPr>
            <p:nvPr/>
          </p:nvSpPr>
          <p:spPr bwMode="auto">
            <a:xfrm>
              <a:off x="4237" y="867"/>
              <a:ext cx="5" cy="2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0 h 1"/>
                <a:gd name="T4" fmla="*/ 0 w 3"/>
                <a:gd name="T5" fmla="*/ 2 h 1"/>
                <a:gd name="T6" fmla="*/ 3 w 3"/>
                <a:gd name="T7" fmla="*/ 2 h 1"/>
                <a:gd name="T8" fmla="*/ 5 w 3"/>
                <a:gd name="T9" fmla="*/ 2 h 1"/>
                <a:gd name="T10" fmla="*/ 5 w 3"/>
                <a:gd name="T11" fmla="*/ 0 h 1"/>
                <a:gd name="T12" fmla="*/ 3 w 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4" name="Freeform 79"/>
            <p:cNvSpPr>
              <a:spLocks/>
            </p:cNvSpPr>
            <p:nvPr/>
          </p:nvSpPr>
          <p:spPr bwMode="auto">
            <a:xfrm>
              <a:off x="3777" y="881"/>
              <a:ext cx="11" cy="16"/>
            </a:xfrm>
            <a:custGeom>
              <a:avLst/>
              <a:gdLst>
                <a:gd name="T0" fmla="*/ 2 w 6"/>
                <a:gd name="T1" fmla="*/ 14 h 9"/>
                <a:gd name="T2" fmla="*/ 2 w 6"/>
                <a:gd name="T3" fmla="*/ 16 h 9"/>
                <a:gd name="T4" fmla="*/ 6 w 6"/>
                <a:gd name="T5" fmla="*/ 16 h 9"/>
                <a:gd name="T6" fmla="*/ 6 w 6"/>
                <a:gd name="T7" fmla="*/ 14 h 9"/>
                <a:gd name="T8" fmla="*/ 7 w 6"/>
                <a:gd name="T9" fmla="*/ 14 h 9"/>
                <a:gd name="T10" fmla="*/ 7 w 6"/>
                <a:gd name="T11" fmla="*/ 11 h 9"/>
                <a:gd name="T12" fmla="*/ 11 w 6"/>
                <a:gd name="T13" fmla="*/ 11 h 9"/>
                <a:gd name="T14" fmla="*/ 11 w 6"/>
                <a:gd name="T15" fmla="*/ 7 h 9"/>
                <a:gd name="T16" fmla="*/ 11 w 6"/>
                <a:gd name="T17" fmla="*/ 5 h 9"/>
                <a:gd name="T18" fmla="*/ 11 w 6"/>
                <a:gd name="T19" fmla="*/ 2 h 9"/>
                <a:gd name="T20" fmla="*/ 11 w 6"/>
                <a:gd name="T21" fmla="*/ 0 h 9"/>
                <a:gd name="T22" fmla="*/ 0 w 6"/>
                <a:gd name="T23" fmla="*/ 11 h 9"/>
                <a:gd name="T24" fmla="*/ 0 w 6"/>
                <a:gd name="T25" fmla="*/ 14 h 9"/>
                <a:gd name="T26" fmla="*/ 2 w 6"/>
                <a:gd name="T27" fmla="*/ 14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" h="9">
                  <a:moveTo>
                    <a:pt x="1" y="8"/>
                  </a:moveTo>
                  <a:cubicBezTo>
                    <a:pt x="1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5" name="Freeform 80"/>
            <p:cNvSpPr>
              <a:spLocks/>
            </p:cNvSpPr>
            <p:nvPr/>
          </p:nvSpPr>
          <p:spPr bwMode="auto">
            <a:xfrm>
              <a:off x="4212" y="869"/>
              <a:ext cx="35" cy="18"/>
            </a:xfrm>
            <a:custGeom>
              <a:avLst/>
              <a:gdLst>
                <a:gd name="T0" fmla="*/ 5 w 20"/>
                <a:gd name="T1" fmla="*/ 18 h 10"/>
                <a:gd name="T2" fmla="*/ 9 w 20"/>
                <a:gd name="T3" fmla="*/ 18 h 10"/>
                <a:gd name="T4" fmla="*/ 9 w 20"/>
                <a:gd name="T5" fmla="*/ 16 h 10"/>
                <a:gd name="T6" fmla="*/ 9 w 20"/>
                <a:gd name="T7" fmla="*/ 14 h 10"/>
                <a:gd name="T8" fmla="*/ 11 w 20"/>
                <a:gd name="T9" fmla="*/ 14 h 10"/>
                <a:gd name="T10" fmla="*/ 11 w 20"/>
                <a:gd name="T11" fmla="*/ 18 h 10"/>
                <a:gd name="T12" fmla="*/ 14 w 20"/>
                <a:gd name="T13" fmla="*/ 18 h 10"/>
                <a:gd name="T14" fmla="*/ 14 w 20"/>
                <a:gd name="T15" fmla="*/ 14 h 10"/>
                <a:gd name="T16" fmla="*/ 16 w 20"/>
                <a:gd name="T17" fmla="*/ 14 h 10"/>
                <a:gd name="T18" fmla="*/ 19 w 20"/>
                <a:gd name="T19" fmla="*/ 14 h 10"/>
                <a:gd name="T20" fmla="*/ 19 w 20"/>
                <a:gd name="T21" fmla="*/ 13 h 10"/>
                <a:gd name="T22" fmla="*/ 21 w 20"/>
                <a:gd name="T23" fmla="*/ 13 h 10"/>
                <a:gd name="T24" fmla="*/ 25 w 20"/>
                <a:gd name="T25" fmla="*/ 13 h 10"/>
                <a:gd name="T26" fmla="*/ 28 w 20"/>
                <a:gd name="T27" fmla="*/ 13 h 10"/>
                <a:gd name="T28" fmla="*/ 28 w 20"/>
                <a:gd name="T29" fmla="*/ 9 h 10"/>
                <a:gd name="T30" fmla="*/ 30 w 20"/>
                <a:gd name="T31" fmla="*/ 9 h 10"/>
                <a:gd name="T32" fmla="*/ 33 w 20"/>
                <a:gd name="T33" fmla="*/ 9 h 10"/>
                <a:gd name="T34" fmla="*/ 35 w 20"/>
                <a:gd name="T35" fmla="*/ 9 h 10"/>
                <a:gd name="T36" fmla="*/ 35 w 20"/>
                <a:gd name="T37" fmla="*/ 7 h 10"/>
                <a:gd name="T38" fmla="*/ 35 w 20"/>
                <a:gd name="T39" fmla="*/ 4 h 10"/>
                <a:gd name="T40" fmla="*/ 35 w 20"/>
                <a:gd name="T41" fmla="*/ 0 h 10"/>
                <a:gd name="T42" fmla="*/ 33 w 20"/>
                <a:gd name="T43" fmla="*/ 0 h 10"/>
                <a:gd name="T44" fmla="*/ 30 w 20"/>
                <a:gd name="T45" fmla="*/ 0 h 10"/>
                <a:gd name="T46" fmla="*/ 30 w 20"/>
                <a:gd name="T47" fmla="*/ 4 h 10"/>
                <a:gd name="T48" fmla="*/ 28 w 20"/>
                <a:gd name="T49" fmla="*/ 4 h 10"/>
                <a:gd name="T50" fmla="*/ 28 w 20"/>
                <a:gd name="T51" fmla="*/ 7 h 10"/>
                <a:gd name="T52" fmla="*/ 25 w 20"/>
                <a:gd name="T53" fmla="*/ 7 h 10"/>
                <a:gd name="T54" fmla="*/ 25 w 20"/>
                <a:gd name="T55" fmla="*/ 4 h 10"/>
                <a:gd name="T56" fmla="*/ 21 w 20"/>
                <a:gd name="T57" fmla="*/ 4 h 10"/>
                <a:gd name="T58" fmla="*/ 19 w 20"/>
                <a:gd name="T59" fmla="*/ 4 h 10"/>
                <a:gd name="T60" fmla="*/ 19 w 20"/>
                <a:gd name="T61" fmla="*/ 7 h 10"/>
                <a:gd name="T62" fmla="*/ 19 w 20"/>
                <a:gd name="T63" fmla="*/ 9 h 10"/>
                <a:gd name="T64" fmla="*/ 16 w 20"/>
                <a:gd name="T65" fmla="*/ 9 h 10"/>
                <a:gd name="T66" fmla="*/ 14 w 20"/>
                <a:gd name="T67" fmla="*/ 9 h 10"/>
                <a:gd name="T68" fmla="*/ 14 w 20"/>
                <a:gd name="T69" fmla="*/ 7 h 10"/>
                <a:gd name="T70" fmla="*/ 14 w 20"/>
                <a:gd name="T71" fmla="*/ 4 h 10"/>
                <a:gd name="T72" fmla="*/ 14 w 20"/>
                <a:gd name="T73" fmla="*/ 0 h 10"/>
                <a:gd name="T74" fmla="*/ 11 w 20"/>
                <a:gd name="T75" fmla="*/ 0 h 10"/>
                <a:gd name="T76" fmla="*/ 9 w 20"/>
                <a:gd name="T77" fmla="*/ 0 h 10"/>
                <a:gd name="T78" fmla="*/ 9 w 20"/>
                <a:gd name="T79" fmla="*/ 4 h 10"/>
                <a:gd name="T80" fmla="*/ 5 w 20"/>
                <a:gd name="T81" fmla="*/ 4 h 10"/>
                <a:gd name="T82" fmla="*/ 5 w 20"/>
                <a:gd name="T83" fmla="*/ 7 h 10"/>
                <a:gd name="T84" fmla="*/ 5 w 20"/>
                <a:gd name="T85" fmla="*/ 9 h 10"/>
                <a:gd name="T86" fmla="*/ 5 w 20"/>
                <a:gd name="T87" fmla="*/ 13 h 10"/>
                <a:gd name="T88" fmla="*/ 2 w 20"/>
                <a:gd name="T89" fmla="*/ 13 h 10"/>
                <a:gd name="T90" fmla="*/ 2 w 20"/>
                <a:gd name="T91" fmla="*/ 14 h 10"/>
                <a:gd name="T92" fmla="*/ 0 w 20"/>
                <a:gd name="T93" fmla="*/ 14 h 10"/>
                <a:gd name="T94" fmla="*/ 0 w 20"/>
                <a:gd name="T95" fmla="*/ 18 h 10"/>
                <a:gd name="T96" fmla="*/ 2 w 20"/>
                <a:gd name="T97" fmla="*/ 18 h 10"/>
                <a:gd name="T98" fmla="*/ 5 w 20"/>
                <a:gd name="T99" fmla="*/ 18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" h="10">
                  <a:moveTo>
                    <a:pt x="3" y="10"/>
                  </a:move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3" y="7"/>
                    <a:pt x="14" y="7"/>
                    <a:pt x="14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8" y="5"/>
                    <a:pt x="18" y="5"/>
                    <a:pt x="19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0" y="5"/>
                    <a:pt x="20" y="4"/>
                    <a:pt x="20" y="4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1"/>
                    <a:pt x="17" y="1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3" y="1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6" name="Freeform 81"/>
            <p:cNvSpPr>
              <a:spLocks/>
            </p:cNvSpPr>
            <p:nvPr/>
          </p:nvSpPr>
          <p:spPr bwMode="auto">
            <a:xfrm>
              <a:off x="4199" y="881"/>
              <a:ext cx="10" cy="7"/>
            </a:xfrm>
            <a:custGeom>
              <a:avLst/>
              <a:gdLst>
                <a:gd name="T0" fmla="*/ 5 w 6"/>
                <a:gd name="T1" fmla="*/ 7 h 4"/>
                <a:gd name="T2" fmla="*/ 8 w 6"/>
                <a:gd name="T3" fmla="*/ 7 h 4"/>
                <a:gd name="T4" fmla="*/ 10 w 6"/>
                <a:gd name="T5" fmla="*/ 7 h 4"/>
                <a:gd name="T6" fmla="*/ 10 w 6"/>
                <a:gd name="T7" fmla="*/ 5 h 4"/>
                <a:gd name="T8" fmla="*/ 10 w 6"/>
                <a:gd name="T9" fmla="*/ 2 h 4"/>
                <a:gd name="T10" fmla="*/ 10 w 6"/>
                <a:gd name="T11" fmla="*/ 0 h 4"/>
                <a:gd name="T12" fmla="*/ 8 w 6"/>
                <a:gd name="T13" fmla="*/ 0 h 4"/>
                <a:gd name="T14" fmla="*/ 5 w 6"/>
                <a:gd name="T15" fmla="*/ 0 h 4"/>
                <a:gd name="T16" fmla="*/ 3 w 6"/>
                <a:gd name="T17" fmla="*/ 0 h 4"/>
                <a:gd name="T18" fmla="*/ 0 w 6"/>
                <a:gd name="T19" fmla="*/ 0 h 4"/>
                <a:gd name="T20" fmla="*/ 0 w 6"/>
                <a:gd name="T21" fmla="*/ 2 h 4"/>
                <a:gd name="T22" fmla="*/ 0 w 6"/>
                <a:gd name="T23" fmla="*/ 5 h 4"/>
                <a:gd name="T24" fmla="*/ 0 w 6"/>
                <a:gd name="T25" fmla="*/ 7 h 4"/>
                <a:gd name="T26" fmla="*/ 3 w 6"/>
                <a:gd name="T27" fmla="*/ 7 h 4"/>
                <a:gd name="T28" fmla="*/ 5 w 6"/>
                <a:gd name="T29" fmla="*/ 7 h 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7" name="Freeform 82"/>
            <p:cNvSpPr>
              <a:spLocks/>
            </p:cNvSpPr>
            <p:nvPr/>
          </p:nvSpPr>
          <p:spPr bwMode="auto">
            <a:xfrm>
              <a:off x="4152" y="888"/>
              <a:ext cx="6" cy="7"/>
            </a:xfrm>
            <a:custGeom>
              <a:avLst/>
              <a:gdLst>
                <a:gd name="T0" fmla="*/ 6 w 4"/>
                <a:gd name="T1" fmla="*/ 7 h 4"/>
                <a:gd name="T2" fmla="*/ 6 w 4"/>
                <a:gd name="T3" fmla="*/ 4 h 4"/>
                <a:gd name="T4" fmla="*/ 6 w 4"/>
                <a:gd name="T5" fmla="*/ 0 h 4"/>
                <a:gd name="T6" fmla="*/ 3 w 4"/>
                <a:gd name="T7" fmla="*/ 0 h 4"/>
                <a:gd name="T8" fmla="*/ 3 w 4"/>
                <a:gd name="T9" fmla="*/ 4 h 4"/>
                <a:gd name="T10" fmla="*/ 0 w 4"/>
                <a:gd name="T11" fmla="*/ 4 h 4"/>
                <a:gd name="T12" fmla="*/ 0 w 4"/>
                <a:gd name="T13" fmla="*/ 7 h 4"/>
                <a:gd name="T14" fmla="*/ 3 w 4"/>
                <a:gd name="T15" fmla="*/ 7 h 4"/>
                <a:gd name="T16" fmla="*/ 6 w 4"/>
                <a:gd name="T17" fmla="*/ 7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8" name="Freeform 83"/>
            <p:cNvSpPr>
              <a:spLocks/>
            </p:cNvSpPr>
            <p:nvPr/>
          </p:nvSpPr>
          <p:spPr bwMode="auto">
            <a:xfrm>
              <a:off x="3784" y="892"/>
              <a:ext cx="12" cy="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0 w 7"/>
                <a:gd name="T5" fmla="*/ 8 h 5"/>
                <a:gd name="T6" fmla="*/ 3 w 7"/>
                <a:gd name="T7" fmla="*/ 8 h 5"/>
                <a:gd name="T8" fmla="*/ 5 w 7"/>
                <a:gd name="T9" fmla="*/ 8 h 5"/>
                <a:gd name="T10" fmla="*/ 9 w 7"/>
                <a:gd name="T11" fmla="*/ 8 h 5"/>
                <a:gd name="T12" fmla="*/ 12 w 7"/>
                <a:gd name="T13" fmla="*/ 8 h 5"/>
                <a:gd name="T14" fmla="*/ 12 w 7"/>
                <a:gd name="T15" fmla="*/ 5 h 5"/>
                <a:gd name="T16" fmla="*/ 12 w 7"/>
                <a:gd name="T17" fmla="*/ 3 h 5"/>
                <a:gd name="T18" fmla="*/ 9 w 7"/>
                <a:gd name="T19" fmla="*/ 3 h 5"/>
                <a:gd name="T20" fmla="*/ 9 w 7"/>
                <a:gd name="T21" fmla="*/ 0 h 5"/>
                <a:gd name="T22" fmla="*/ 5 w 7"/>
                <a:gd name="T23" fmla="*/ 0 h 5"/>
                <a:gd name="T24" fmla="*/ 3 w 7"/>
                <a:gd name="T25" fmla="*/ 0 h 5"/>
                <a:gd name="T26" fmla="*/ 3 w 7"/>
                <a:gd name="T27" fmla="*/ 3 h 5"/>
                <a:gd name="T28" fmla="*/ 0 w 7"/>
                <a:gd name="T29" fmla="*/ 3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6" y="5"/>
                    <a:pt x="7" y="5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9" name="Freeform 84"/>
            <p:cNvSpPr>
              <a:spLocks/>
            </p:cNvSpPr>
            <p:nvPr/>
          </p:nvSpPr>
          <p:spPr bwMode="auto">
            <a:xfrm>
              <a:off x="4145" y="900"/>
              <a:ext cx="5" cy="6"/>
            </a:xfrm>
            <a:custGeom>
              <a:avLst/>
              <a:gdLst>
                <a:gd name="T0" fmla="*/ 0 w 3"/>
                <a:gd name="T1" fmla="*/ 6 h 3"/>
                <a:gd name="T2" fmla="*/ 2 w 3"/>
                <a:gd name="T3" fmla="*/ 6 h 3"/>
                <a:gd name="T4" fmla="*/ 5 w 3"/>
                <a:gd name="T5" fmla="*/ 6 h 3"/>
                <a:gd name="T6" fmla="*/ 5 w 3"/>
                <a:gd name="T7" fmla="*/ 4 h 3"/>
                <a:gd name="T8" fmla="*/ 5 w 3"/>
                <a:gd name="T9" fmla="*/ 0 h 3"/>
                <a:gd name="T10" fmla="*/ 2 w 3"/>
                <a:gd name="T11" fmla="*/ 0 h 3"/>
                <a:gd name="T12" fmla="*/ 2 w 3"/>
                <a:gd name="T13" fmla="*/ 4 h 3"/>
                <a:gd name="T14" fmla="*/ 0 w 3"/>
                <a:gd name="T15" fmla="*/ 4 h 3"/>
                <a:gd name="T16" fmla="*/ 0 w 3"/>
                <a:gd name="T17" fmla="*/ 6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0" name="Freeform 85"/>
            <p:cNvSpPr>
              <a:spLocks/>
            </p:cNvSpPr>
            <p:nvPr/>
          </p:nvSpPr>
          <p:spPr bwMode="auto">
            <a:xfrm>
              <a:off x="4308" y="904"/>
              <a:ext cx="7" cy="7"/>
            </a:xfrm>
            <a:custGeom>
              <a:avLst/>
              <a:gdLst>
                <a:gd name="T0" fmla="*/ 2 w 4"/>
                <a:gd name="T1" fmla="*/ 5 h 4"/>
                <a:gd name="T2" fmla="*/ 2 w 4"/>
                <a:gd name="T3" fmla="*/ 7 h 4"/>
                <a:gd name="T4" fmla="*/ 5 w 4"/>
                <a:gd name="T5" fmla="*/ 7 h 4"/>
                <a:gd name="T6" fmla="*/ 7 w 4"/>
                <a:gd name="T7" fmla="*/ 7 h 4"/>
                <a:gd name="T8" fmla="*/ 7 w 4"/>
                <a:gd name="T9" fmla="*/ 5 h 4"/>
                <a:gd name="T10" fmla="*/ 5 w 4"/>
                <a:gd name="T11" fmla="*/ 5 h 4"/>
                <a:gd name="T12" fmla="*/ 5 w 4"/>
                <a:gd name="T13" fmla="*/ 2 h 4"/>
                <a:gd name="T14" fmla="*/ 5 w 4"/>
                <a:gd name="T15" fmla="*/ 0 h 4"/>
                <a:gd name="T16" fmla="*/ 2 w 4"/>
                <a:gd name="T17" fmla="*/ 0 h 4"/>
                <a:gd name="T18" fmla="*/ 0 w 4"/>
                <a:gd name="T19" fmla="*/ 0 h 4"/>
                <a:gd name="T20" fmla="*/ 0 w 4"/>
                <a:gd name="T21" fmla="*/ 2 h 4"/>
                <a:gd name="T22" fmla="*/ 2 w 4"/>
                <a:gd name="T23" fmla="*/ 2 h 4"/>
                <a:gd name="T24" fmla="*/ 2 w 4"/>
                <a:gd name="T25" fmla="*/ 5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1" name="Freeform 86"/>
            <p:cNvSpPr>
              <a:spLocks/>
            </p:cNvSpPr>
            <p:nvPr/>
          </p:nvSpPr>
          <p:spPr bwMode="auto">
            <a:xfrm>
              <a:off x="4098" y="888"/>
              <a:ext cx="47" cy="35"/>
            </a:xfrm>
            <a:custGeom>
              <a:avLst/>
              <a:gdLst>
                <a:gd name="T0" fmla="*/ 5 w 27"/>
                <a:gd name="T1" fmla="*/ 23 h 20"/>
                <a:gd name="T2" fmla="*/ 5 w 27"/>
                <a:gd name="T3" fmla="*/ 30 h 20"/>
                <a:gd name="T4" fmla="*/ 10 w 27"/>
                <a:gd name="T5" fmla="*/ 30 h 20"/>
                <a:gd name="T6" fmla="*/ 14 w 27"/>
                <a:gd name="T7" fmla="*/ 32 h 20"/>
                <a:gd name="T8" fmla="*/ 17 w 27"/>
                <a:gd name="T9" fmla="*/ 35 h 20"/>
                <a:gd name="T10" fmla="*/ 19 w 27"/>
                <a:gd name="T11" fmla="*/ 32 h 20"/>
                <a:gd name="T12" fmla="*/ 23 w 27"/>
                <a:gd name="T13" fmla="*/ 30 h 20"/>
                <a:gd name="T14" fmla="*/ 24 w 27"/>
                <a:gd name="T15" fmla="*/ 26 h 20"/>
                <a:gd name="T16" fmla="*/ 28 w 27"/>
                <a:gd name="T17" fmla="*/ 23 h 20"/>
                <a:gd name="T18" fmla="*/ 30 w 27"/>
                <a:gd name="T19" fmla="*/ 26 h 20"/>
                <a:gd name="T20" fmla="*/ 33 w 27"/>
                <a:gd name="T21" fmla="*/ 30 h 20"/>
                <a:gd name="T22" fmla="*/ 38 w 27"/>
                <a:gd name="T23" fmla="*/ 30 h 20"/>
                <a:gd name="T24" fmla="*/ 38 w 27"/>
                <a:gd name="T25" fmla="*/ 23 h 20"/>
                <a:gd name="T26" fmla="*/ 37 w 27"/>
                <a:gd name="T27" fmla="*/ 21 h 20"/>
                <a:gd name="T28" fmla="*/ 33 w 27"/>
                <a:gd name="T29" fmla="*/ 18 h 20"/>
                <a:gd name="T30" fmla="*/ 30 w 27"/>
                <a:gd name="T31" fmla="*/ 16 h 20"/>
                <a:gd name="T32" fmla="*/ 37 w 27"/>
                <a:gd name="T33" fmla="*/ 16 h 20"/>
                <a:gd name="T34" fmla="*/ 42 w 27"/>
                <a:gd name="T35" fmla="*/ 16 h 20"/>
                <a:gd name="T36" fmla="*/ 44 w 27"/>
                <a:gd name="T37" fmla="*/ 12 h 20"/>
                <a:gd name="T38" fmla="*/ 47 w 27"/>
                <a:gd name="T39" fmla="*/ 9 h 20"/>
                <a:gd name="T40" fmla="*/ 44 w 27"/>
                <a:gd name="T41" fmla="*/ 7 h 20"/>
                <a:gd name="T42" fmla="*/ 42 w 27"/>
                <a:gd name="T43" fmla="*/ 4 h 20"/>
                <a:gd name="T44" fmla="*/ 37 w 27"/>
                <a:gd name="T45" fmla="*/ 4 h 20"/>
                <a:gd name="T46" fmla="*/ 30 w 27"/>
                <a:gd name="T47" fmla="*/ 4 h 20"/>
                <a:gd name="T48" fmla="*/ 28 w 27"/>
                <a:gd name="T49" fmla="*/ 0 h 20"/>
                <a:gd name="T50" fmla="*/ 24 w 27"/>
                <a:gd name="T51" fmla="*/ 4 h 20"/>
                <a:gd name="T52" fmla="*/ 23 w 27"/>
                <a:gd name="T53" fmla="*/ 7 h 20"/>
                <a:gd name="T54" fmla="*/ 19 w 27"/>
                <a:gd name="T55" fmla="*/ 9 h 20"/>
                <a:gd name="T56" fmla="*/ 14 w 27"/>
                <a:gd name="T57" fmla="*/ 9 h 20"/>
                <a:gd name="T58" fmla="*/ 10 w 27"/>
                <a:gd name="T59" fmla="*/ 12 h 20"/>
                <a:gd name="T60" fmla="*/ 5 w 27"/>
                <a:gd name="T61" fmla="*/ 12 h 20"/>
                <a:gd name="T62" fmla="*/ 3 w 27"/>
                <a:gd name="T63" fmla="*/ 16 h 20"/>
                <a:gd name="T64" fmla="*/ 0 w 27"/>
                <a:gd name="T65" fmla="*/ 18 h 20"/>
                <a:gd name="T66" fmla="*/ 3 w 27"/>
                <a:gd name="T67" fmla="*/ 21 h 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" h="20">
                  <a:moveTo>
                    <a:pt x="2" y="13"/>
                  </a:moveTo>
                  <a:cubicBezTo>
                    <a:pt x="2" y="13"/>
                    <a:pt x="3" y="13"/>
                    <a:pt x="3" y="13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3" y="16"/>
                    <a:pt x="3" y="16"/>
                    <a:pt x="3" y="17"/>
                  </a:cubicBezTo>
                  <a:cubicBezTo>
                    <a:pt x="4" y="17"/>
                    <a:pt x="4" y="17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5" y="13"/>
                    <a:pt x="15" y="13"/>
                    <a:pt x="16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7" y="14"/>
                    <a:pt x="17" y="14"/>
                    <a:pt x="17" y="15"/>
                  </a:cubicBezTo>
                  <a:cubicBezTo>
                    <a:pt x="17" y="16"/>
                    <a:pt x="17" y="16"/>
                    <a:pt x="17" y="17"/>
                  </a:cubicBezTo>
                  <a:cubicBezTo>
                    <a:pt x="18" y="17"/>
                    <a:pt x="18" y="17"/>
                    <a:pt x="19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4"/>
                    <a:pt x="22" y="14"/>
                    <a:pt x="22" y="13"/>
                  </a:cubicBezTo>
                  <a:cubicBezTo>
                    <a:pt x="22" y="13"/>
                    <a:pt x="21" y="13"/>
                    <a:pt x="21" y="13"/>
                  </a:cubicBezTo>
                  <a:cubicBezTo>
                    <a:pt x="21" y="13"/>
                    <a:pt x="21" y="12"/>
                    <a:pt x="21" y="12"/>
                  </a:cubicBezTo>
                  <a:cubicBezTo>
                    <a:pt x="20" y="12"/>
                    <a:pt x="20" y="12"/>
                    <a:pt x="19" y="12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7" y="10"/>
                  </a:cubicBezTo>
                  <a:cubicBezTo>
                    <a:pt x="17" y="10"/>
                    <a:pt x="17" y="9"/>
                    <a:pt x="17" y="9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6" y="7"/>
                    <a:pt x="26" y="7"/>
                    <a:pt x="27" y="7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5" y="3"/>
                    <a:pt x="25" y="3"/>
                    <a:pt x="25" y="2"/>
                  </a:cubicBezTo>
                  <a:cubicBezTo>
                    <a:pt x="25" y="2"/>
                    <a:pt x="24" y="2"/>
                    <a:pt x="24" y="2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2" y="2"/>
                    <a:pt x="21" y="2"/>
                    <a:pt x="21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1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8" y="6"/>
                    <a:pt x="8" y="6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1" y="9"/>
                    <a:pt x="1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2" name="Freeform 87"/>
            <p:cNvSpPr>
              <a:spLocks/>
            </p:cNvSpPr>
            <p:nvPr/>
          </p:nvSpPr>
          <p:spPr bwMode="auto">
            <a:xfrm>
              <a:off x="3760" y="900"/>
              <a:ext cx="22" cy="23"/>
            </a:xfrm>
            <a:custGeom>
              <a:avLst/>
              <a:gdLst>
                <a:gd name="T0" fmla="*/ 0 w 13"/>
                <a:gd name="T1" fmla="*/ 11 h 13"/>
                <a:gd name="T2" fmla="*/ 2 w 13"/>
                <a:gd name="T3" fmla="*/ 11 h 13"/>
                <a:gd name="T4" fmla="*/ 2 w 13"/>
                <a:gd name="T5" fmla="*/ 11 h 13"/>
                <a:gd name="T6" fmla="*/ 3 w 13"/>
                <a:gd name="T7" fmla="*/ 11 h 13"/>
                <a:gd name="T8" fmla="*/ 3 w 13"/>
                <a:gd name="T9" fmla="*/ 14 h 13"/>
                <a:gd name="T10" fmla="*/ 5 w 13"/>
                <a:gd name="T11" fmla="*/ 14 h 13"/>
                <a:gd name="T12" fmla="*/ 5 w 13"/>
                <a:gd name="T13" fmla="*/ 18 h 13"/>
                <a:gd name="T14" fmla="*/ 5 w 13"/>
                <a:gd name="T15" fmla="*/ 19 h 13"/>
                <a:gd name="T16" fmla="*/ 5 w 13"/>
                <a:gd name="T17" fmla="*/ 23 h 13"/>
                <a:gd name="T18" fmla="*/ 8 w 13"/>
                <a:gd name="T19" fmla="*/ 23 h 13"/>
                <a:gd name="T20" fmla="*/ 12 w 13"/>
                <a:gd name="T21" fmla="*/ 23 h 13"/>
                <a:gd name="T22" fmla="*/ 12 w 13"/>
                <a:gd name="T23" fmla="*/ 19 h 13"/>
                <a:gd name="T24" fmla="*/ 14 w 13"/>
                <a:gd name="T25" fmla="*/ 19 h 13"/>
                <a:gd name="T26" fmla="*/ 17 w 13"/>
                <a:gd name="T27" fmla="*/ 19 h 13"/>
                <a:gd name="T28" fmla="*/ 17 w 13"/>
                <a:gd name="T29" fmla="*/ 18 h 13"/>
                <a:gd name="T30" fmla="*/ 17 w 13"/>
                <a:gd name="T31" fmla="*/ 14 h 13"/>
                <a:gd name="T32" fmla="*/ 17 w 13"/>
                <a:gd name="T33" fmla="*/ 11 h 13"/>
                <a:gd name="T34" fmla="*/ 17 w 13"/>
                <a:gd name="T35" fmla="*/ 9 h 13"/>
                <a:gd name="T36" fmla="*/ 19 w 13"/>
                <a:gd name="T37" fmla="*/ 9 h 13"/>
                <a:gd name="T38" fmla="*/ 19 w 13"/>
                <a:gd name="T39" fmla="*/ 5 h 13"/>
                <a:gd name="T40" fmla="*/ 22 w 13"/>
                <a:gd name="T41" fmla="*/ 5 h 13"/>
                <a:gd name="T42" fmla="*/ 22 w 13"/>
                <a:gd name="T43" fmla="*/ 4 h 13"/>
                <a:gd name="T44" fmla="*/ 19 w 13"/>
                <a:gd name="T45" fmla="*/ 4 h 13"/>
                <a:gd name="T46" fmla="*/ 19 w 13"/>
                <a:gd name="T47" fmla="*/ 0 h 13"/>
                <a:gd name="T48" fmla="*/ 17 w 13"/>
                <a:gd name="T49" fmla="*/ 0 h 13"/>
                <a:gd name="T50" fmla="*/ 14 w 13"/>
                <a:gd name="T51" fmla="*/ 0 h 13"/>
                <a:gd name="T52" fmla="*/ 12 w 13"/>
                <a:gd name="T53" fmla="*/ 0 h 13"/>
                <a:gd name="T54" fmla="*/ 8 w 13"/>
                <a:gd name="T55" fmla="*/ 0 h 13"/>
                <a:gd name="T56" fmla="*/ 8 w 13"/>
                <a:gd name="T57" fmla="*/ 4 h 13"/>
                <a:gd name="T58" fmla="*/ 8 w 13"/>
                <a:gd name="T59" fmla="*/ 5 h 13"/>
                <a:gd name="T60" fmla="*/ 5 w 13"/>
                <a:gd name="T61" fmla="*/ 5 h 13"/>
                <a:gd name="T62" fmla="*/ 3 w 13"/>
                <a:gd name="T63" fmla="*/ 5 h 13"/>
                <a:gd name="T64" fmla="*/ 3 w 13"/>
                <a:gd name="T65" fmla="*/ 5 h 13"/>
                <a:gd name="T66" fmla="*/ 0 w 13"/>
                <a:gd name="T67" fmla="*/ 9 h 13"/>
                <a:gd name="T68" fmla="*/ 0 w 13"/>
                <a:gd name="T69" fmla="*/ 9 h 13"/>
                <a:gd name="T70" fmla="*/ 0 w 13"/>
                <a:gd name="T71" fmla="*/ 11 h 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6" y="13"/>
                    <a:pt x="7" y="13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3" name="Freeform 88"/>
            <p:cNvSpPr>
              <a:spLocks/>
            </p:cNvSpPr>
            <p:nvPr/>
          </p:nvSpPr>
          <p:spPr bwMode="auto">
            <a:xfrm>
              <a:off x="4296" y="918"/>
              <a:ext cx="3" cy="5"/>
            </a:xfrm>
            <a:custGeom>
              <a:avLst/>
              <a:gdLst>
                <a:gd name="T0" fmla="*/ 3 w 2"/>
                <a:gd name="T1" fmla="*/ 2 h 3"/>
                <a:gd name="T2" fmla="*/ 3 w 2"/>
                <a:gd name="T3" fmla="*/ 0 h 3"/>
                <a:gd name="T4" fmla="*/ 0 w 2"/>
                <a:gd name="T5" fmla="*/ 0 h 3"/>
                <a:gd name="T6" fmla="*/ 0 w 2"/>
                <a:gd name="T7" fmla="*/ 2 h 3"/>
                <a:gd name="T8" fmla="*/ 0 w 2"/>
                <a:gd name="T9" fmla="*/ 5 h 3"/>
                <a:gd name="T10" fmla="*/ 3 w 2"/>
                <a:gd name="T11" fmla="*/ 5 h 3"/>
                <a:gd name="T12" fmla="*/ 3 w 2"/>
                <a:gd name="T13" fmla="*/ 2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4" name="Freeform 89"/>
            <p:cNvSpPr>
              <a:spLocks noEditPoints="1"/>
            </p:cNvSpPr>
            <p:nvPr/>
          </p:nvSpPr>
          <p:spPr bwMode="auto">
            <a:xfrm>
              <a:off x="3864" y="864"/>
              <a:ext cx="174" cy="170"/>
            </a:xfrm>
            <a:custGeom>
              <a:avLst/>
              <a:gdLst>
                <a:gd name="T0" fmla="*/ 24 w 100"/>
                <a:gd name="T1" fmla="*/ 9 h 98"/>
                <a:gd name="T2" fmla="*/ 16 w 100"/>
                <a:gd name="T3" fmla="*/ 17 h 98"/>
                <a:gd name="T4" fmla="*/ 5 w 100"/>
                <a:gd name="T5" fmla="*/ 23 h 98"/>
                <a:gd name="T6" fmla="*/ 2 w 100"/>
                <a:gd name="T7" fmla="*/ 31 h 98"/>
                <a:gd name="T8" fmla="*/ 7 w 100"/>
                <a:gd name="T9" fmla="*/ 42 h 98"/>
                <a:gd name="T10" fmla="*/ 19 w 100"/>
                <a:gd name="T11" fmla="*/ 47 h 98"/>
                <a:gd name="T12" fmla="*/ 30 w 100"/>
                <a:gd name="T13" fmla="*/ 54 h 98"/>
                <a:gd name="T14" fmla="*/ 35 w 100"/>
                <a:gd name="T15" fmla="*/ 64 h 98"/>
                <a:gd name="T16" fmla="*/ 38 w 100"/>
                <a:gd name="T17" fmla="*/ 78 h 98"/>
                <a:gd name="T18" fmla="*/ 38 w 100"/>
                <a:gd name="T19" fmla="*/ 90 h 98"/>
                <a:gd name="T20" fmla="*/ 31 w 100"/>
                <a:gd name="T21" fmla="*/ 101 h 98"/>
                <a:gd name="T22" fmla="*/ 44 w 100"/>
                <a:gd name="T23" fmla="*/ 104 h 98"/>
                <a:gd name="T24" fmla="*/ 35 w 100"/>
                <a:gd name="T25" fmla="*/ 113 h 98"/>
                <a:gd name="T26" fmla="*/ 31 w 100"/>
                <a:gd name="T27" fmla="*/ 127 h 98"/>
                <a:gd name="T28" fmla="*/ 35 w 100"/>
                <a:gd name="T29" fmla="*/ 141 h 98"/>
                <a:gd name="T30" fmla="*/ 38 w 100"/>
                <a:gd name="T31" fmla="*/ 154 h 98"/>
                <a:gd name="T32" fmla="*/ 45 w 100"/>
                <a:gd name="T33" fmla="*/ 163 h 98"/>
                <a:gd name="T34" fmla="*/ 54 w 100"/>
                <a:gd name="T35" fmla="*/ 170 h 98"/>
                <a:gd name="T36" fmla="*/ 63 w 100"/>
                <a:gd name="T37" fmla="*/ 163 h 98"/>
                <a:gd name="T38" fmla="*/ 68 w 100"/>
                <a:gd name="T39" fmla="*/ 151 h 98"/>
                <a:gd name="T40" fmla="*/ 75 w 100"/>
                <a:gd name="T41" fmla="*/ 142 h 98"/>
                <a:gd name="T42" fmla="*/ 84 w 100"/>
                <a:gd name="T43" fmla="*/ 134 h 98"/>
                <a:gd name="T44" fmla="*/ 97 w 100"/>
                <a:gd name="T45" fmla="*/ 132 h 98"/>
                <a:gd name="T46" fmla="*/ 103 w 100"/>
                <a:gd name="T47" fmla="*/ 120 h 98"/>
                <a:gd name="T48" fmla="*/ 120 w 100"/>
                <a:gd name="T49" fmla="*/ 120 h 98"/>
                <a:gd name="T50" fmla="*/ 131 w 100"/>
                <a:gd name="T51" fmla="*/ 114 h 98"/>
                <a:gd name="T52" fmla="*/ 137 w 100"/>
                <a:gd name="T53" fmla="*/ 106 h 98"/>
                <a:gd name="T54" fmla="*/ 144 w 100"/>
                <a:gd name="T55" fmla="*/ 95 h 98"/>
                <a:gd name="T56" fmla="*/ 146 w 100"/>
                <a:gd name="T57" fmla="*/ 82 h 98"/>
                <a:gd name="T58" fmla="*/ 150 w 100"/>
                <a:gd name="T59" fmla="*/ 78 h 98"/>
                <a:gd name="T60" fmla="*/ 150 w 100"/>
                <a:gd name="T61" fmla="*/ 68 h 98"/>
                <a:gd name="T62" fmla="*/ 146 w 100"/>
                <a:gd name="T63" fmla="*/ 59 h 98"/>
                <a:gd name="T64" fmla="*/ 155 w 100"/>
                <a:gd name="T65" fmla="*/ 62 h 98"/>
                <a:gd name="T66" fmla="*/ 151 w 100"/>
                <a:gd name="T67" fmla="*/ 47 h 98"/>
                <a:gd name="T68" fmla="*/ 155 w 100"/>
                <a:gd name="T69" fmla="*/ 40 h 98"/>
                <a:gd name="T70" fmla="*/ 164 w 100"/>
                <a:gd name="T71" fmla="*/ 31 h 98"/>
                <a:gd name="T72" fmla="*/ 174 w 100"/>
                <a:gd name="T73" fmla="*/ 24 h 98"/>
                <a:gd name="T74" fmla="*/ 164 w 100"/>
                <a:gd name="T75" fmla="*/ 19 h 98"/>
                <a:gd name="T76" fmla="*/ 155 w 100"/>
                <a:gd name="T77" fmla="*/ 17 h 98"/>
                <a:gd name="T78" fmla="*/ 146 w 100"/>
                <a:gd name="T79" fmla="*/ 14 h 98"/>
                <a:gd name="T80" fmla="*/ 137 w 100"/>
                <a:gd name="T81" fmla="*/ 5 h 98"/>
                <a:gd name="T82" fmla="*/ 127 w 100"/>
                <a:gd name="T83" fmla="*/ 0 h 98"/>
                <a:gd name="T84" fmla="*/ 111 w 100"/>
                <a:gd name="T85" fmla="*/ 0 h 98"/>
                <a:gd name="T86" fmla="*/ 97 w 100"/>
                <a:gd name="T87" fmla="*/ 3 h 98"/>
                <a:gd name="T88" fmla="*/ 84 w 100"/>
                <a:gd name="T89" fmla="*/ 0 h 98"/>
                <a:gd name="T90" fmla="*/ 87 w 100"/>
                <a:gd name="T91" fmla="*/ 9 h 98"/>
                <a:gd name="T92" fmla="*/ 78 w 100"/>
                <a:gd name="T93" fmla="*/ 5 h 98"/>
                <a:gd name="T94" fmla="*/ 64 w 100"/>
                <a:gd name="T95" fmla="*/ 3 h 98"/>
                <a:gd name="T96" fmla="*/ 54 w 100"/>
                <a:gd name="T97" fmla="*/ 3 h 98"/>
                <a:gd name="T98" fmla="*/ 38 w 100"/>
                <a:gd name="T99" fmla="*/ 3 h 98"/>
                <a:gd name="T100" fmla="*/ 137 w 100"/>
                <a:gd name="T101" fmla="*/ 17 h 98"/>
                <a:gd name="T102" fmla="*/ 132 w 100"/>
                <a:gd name="T103" fmla="*/ 83 h 98"/>
                <a:gd name="T104" fmla="*/ 132 w 100"/>
                <a:gd name="T105" fmla="*/ 90 h 98"/>
                <a:gd name="T106" fmla="*/ 127 w 100"/>
                <a:gd name="T107" fmla="*/ 104 h 98"/>
                <a:gd name="T108" fmla="*/ 125 w 100"/>
                <a:gd name="T109" fmla="*/ 17 h 98"/>
                <a:gd name="T110" fmla="*/ 44 w 100"/>
                <a:gd name="T111" fmla="*/ 90 h 9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0" h="98">
                  <a:moveTo>
                    <a:pt x="20" y="3"/>
                  </a:moveTo>
                  <a:cubicBezTo>
                    <a:pt x="19" y="3"/>
                    <a:pt x="19" y="3"/>
                    <a:pt x="18" y="3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6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3" y="23"/>
                    <a:pt x="3" y="24"/>
                    <a:pt x="3" y="24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7"/>
                    <a:pt x="4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6" y="27"/>
                    <a:pt x="7" y="27"/>
                    <a:pt x="8" y="27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8"/>
                    <a:pt x="15" y="28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30"/>
                    <a:pt x="17" y="30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8" y="32"/>
                    <a:pt x="18" y="32"/>
                  </a:cubicBezTo>
                  <a:cubicBezTo>
                    <a:pt x="18" y="33"/>
                    <a:pt x="18" y="33"/>
                    <a:pt x="18" y="34"/>
                  </a:cubicBezTo>
                  <a:cubicBezTo>
                    <a:pt x="18" y="34"/>
                    <a:pt x="18" y="35"/>
                    <a:pt x="18" y="36"/>
                  </a:cubicBezTo>
                  <a:cubicBezTo>
                    <a:pt x="18" y="36"/>
                    <a:pt x="18" y="37"/>
                    <a:pt x="18" y="37"/>
                  </a:cubicBezTo>
                  <a:cubicBezTo>
                    <a:pt x="19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40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2"/>
                    <a:pt x="22" y="43"/>
                    <a:pt x="22" y="43"/>
                  </a:cubicBezTo>
                  <a:cubicBezTo>
                    <a:pt x="22" y="44"/>
                    <a:pt x="22" y="45"/>
                    <a:pt x="22" y="45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0" y="47"/>
                    <a:pt x="20" y="47"/>
                  </a:cubicBezTo>
                  <a:cubicBezTo>
                    <a:pt x="20" y="47"/>
                    <a:pt x="20" y="48"/>
                    <a:pt x="20" y="48"/>
                  </a:cubicBezTo>
                  <a:cubicBezTo>
                    <a:pt x="20" y="49"/>
                    <a:pt x="20" y="49"/>
                    <a:pt x="20" y="50"/>
                  </a:cubicBezTo>
                  <a:cubicBezTo>
                    <a:pt x="20" y="51"/>
                    <a:pt x="20" y="51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2"/>
                    <a:pt x="22" y="53"/>
                    <a:pt x="22" y="53"/>
                  </a:cubicBezTo>
                  <a:cubicBezTo>
                    <a:pt x="21" y="53"/>
                    <a:pt x="20" y="53"/>
                    <a:pt x="20" y="53"/>
                  </a:cubicBezTo>
                  <a:cubicBezTo>
                    <a:pt x="20" y="54"/>
                    <a:pt x="20" y="54"/>
                    <a:pt x="20" y="55"/>
                  </a:cubicBezTo>
                  <a:cubicBezTo>
                    <a:pt x="19" y="55"/>
                    <a:pt x="19" y="55"/>
                    <a:pt x="18" y="55"/>
                  </a:cubicBezTo>
                  <a:cubicBezTo>
                    <a:pt x="18" y="55"/>
                    <a:pt x="18" y="56"/>
                    <a:pt x="18" y="56"/>
                  </a:cubicBezTo>
                  <a:cubicBezTo>
                    <a:pt x="18" y="57"/>
                    <a:pt x="18" y="57"/>
                    <a:pt x="18" y="58"/>
                  </a:cubicBezTo>
                  <a:cubicBezTo>
                    <a:pt x="18" y="59"/>
                    <a:pt x="18" y="59"/>
                    <a:pt x="18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1" y="60"/>
                    <a:pt x="22" y="60"/>
                  </a:cubicBezTo>
                  <a:cubicBezTo>
                    <a:pt x="22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5" y="60"/>
                    <a:pt x="25" y="61"/>
                    <a:pt x="25" y="61"/>
                  </a:cubicBezTo>
                  <a:cubicBezTo>
                    <a:pt x="24" y="61"/>
                    <a:pt x="24" y="61"/>
                    <a:pt x="23" y="61"/>
                  </a:cubicBezTo>
                  <a:cubicBezTo>
                    <a:pt x="23" y="62"/>
                    <a:pt x="23" y="62"/>
                    <a:pt x="23" y="63"/>
                  </a:cubicBezTo>
                  <a:cubicBezTo>
                    <a:pt x="23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1" y="65"/>
                    <a:pt x="20" y="65"/>
                    <a:pt x="20" y="65"/>
                  </a:cubicBezTo>
                  <a:cubicBezTo>
                    <a:pt x="20" y="65"/>
                    <a:pt x="20" y="66"/>
                    <a:pt x="20" y="66"/>
                  </a:cubicBezTo>
                  <a:cubicBezTo>
                    <a:pt x="20" y="67"/>
                    <a:pt x="20" y="67"/>
                    <a:pt x="20" y="68"/>
                  </a:cubicBezTo>
                  <a:cubicBezTo>
                    <a:pt x="19" y="68"/>
                    <a:pt x="19" y="68"/>
                    <a:pt x="18" y="68"/>
                  </a:cubicBezTo>
                  <a:cubicBezTo>
                    <a:pt x="18" y="68"/>
                    <a:pt x="18" y="69"/>
                    <a:pt x="18" y="69"/>
                  </a:cubicBezTo>
                  <a:cubicBezTo>
                    <a:pt x="18" y="70"/>
                    <a:pt x="18" y="70"/>
                    <a:pt x="18" y="71"/>
                  </a:cubicBezTo>
                  <a:cubicBezTo>
                    <a:pt x="18" y="71"/>
                    <a:pt x="18" y="72"/>
                    <a:pt x="18" y="73"/>
                  </a:cubicBezTo>
                  <a:cubicBezTo>
                    <a:pt x="18" y="73"/>
                    <a:pt x="18" y="74"/>
                    <a:pt x="18" y="74"/>
                  </a:cubicBezTo>
                  <a:cubicBezTo>
                    <a:pt x="19" y="74"/>
                    <a:pt x="19" y="74"/>
                    <a:pt x="20" y="74"/>
                  </a:cubicBezTo>
                  <a:cubicBezTo>
                    <a:pt x="20" y="75"/>
                    <a:pt x="20" y="75"/>
                    <a:pt x="20" y="76"/>
                  </a:cubicBezTo>
                  <a:cubicBezTo>
                    <a:pt x="20" y="76"/>
                    <a:pt x="20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20" y="80"/>
                    <a:pt x="20" y="80"/>
                    <a:pt x="20" y="81"/>
                  </a:cubicBezTo>
                  <a:cubicBezTo>
                    <a:pt x="20" y="81"/>
                    <a:pt x="20" y="82"/>
                    <a:pt x="20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4"/>
                    <a:pt x="20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20" y="87"/>
                    <a:pt x="21" y="87"/>
                    <a:pt x="22" y="87"/>
                  </a:cubicBezTo>
                  <a:cubicBezTo>
                    <a:pt x="22" y="88"/>
                    <a:pt x="22" y="88"/>
                    <a:pt x="22" y="89"/>
                  </a:cubicBezTo>
                  <a:cubicBezTo>
                    <a:pt x="22" y="89"/>
                    <a:pt x="22" y="90"/>
                    <a:pt x="22" y="90"/>
                  </a:cubicBezTo>
                  <a:cubicBezTo>
                    <a:pt x="22" y="90"/>
                    <a:pt x="23" y="90"/>
                    <a:pt x="23" y="90"/>
                  </a:cubicBezTo>
                  <a:cubicBezTo>
                    <a:pt x="23" y="91"/>
                    <a:pt x="23" y="91"/>
                    <a:pt x="23" y="92"/>
                  </a:cubicBezTo>
                  <a:cubicBezTo>
                    <a:pt x="24" y="92"/>
                    <a:pt x="24" y="92"/>
                    <a:pt x="25" y="92"/>
                  </a:cubicBezTo>
                  <a:cubicBezTo>
                    <a:pt x="25" y="92"/>
                    <a:pt x="25" y="93"/>
                    <a:pt x="25" y="94"/>
                  </a:cubicBezTo>
                  <a:cubicBezTo>
                    <a:pt x="25" y="94"/>
                    <a:pt x="26" y="94"/>
                    <a:pt x="26" y="94"/>
                  </a:cubicBezTo>
                  <a:cubicBezTo>
                    <a:pt x="27" y="94"/>
                    <a:pt x="27" y="94"/>
                    <a:pt x="28" y="94"/>
                  </a:cubicBezTo>
                  <a:cubicBezTo>
                    <a:pt x="28" y="94"/>
                    <a:pt x="28" y="95"/>
                    <a:pt x="28" y="95"/>
                  </a:cubicBezTo>
                  <a:cubicBezTo>
                    <a:pt x="28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7"/>
                  </a:cubicBezTo>
                  <a:cubicBezTo>
                    <a:pt x="30" y="97"/>
                    <a:pt x="30" y="97"/>
                    <a:pt x="31" y="97"/>
                  </a:cubicBezTo>
                  <a:cubicBezTo>
                    <a:pt x="31" y="97"/>
                    <a:pt x="31" y="98"/>
                    <a:pt x="31" y="98"/>
                  </a:cubicBezTo>
                  <a:cubicBezTo>
                    <a:pt x="32" y="98"/>
                    <a:pt x="32" y="98"/>
                    <a:pt x="33" y="98"/>
                  </a:cubicBezTo>
                  <a:cubicBezTo>
                    <a:pt x="33" y="98"/>
                    <a:pt x="34" y="98"/>
                    <a:pt x="34" y="98"/>
                  </a:cubicBezTo>
                  <a:cubicBezTo>
                    <a:pt x="34" y="98"/>
                    <a:pt x="34" y="97"/>
                    <a:pt x="34" y="97"/>
                  </a:cubicBezTo>
                  <a:cubicBezTo>
                    <a:pt x="35" y="97"/>
                    <a:pt x="35" y="97"/>
                    <a:pt x="36" y="97"/>
                  </a:cubicBezTo>
                  <a:cubicBezTo>
                    <a:pt x="36" y="96"/>
                    <a:pt x="36" y="96"/>
                    <a:pt x="36" y="95"/>
                  </a:cubicBezTo>
                  <a:cubicBezTo>
                    <a:pt x="36" y="95"/>
                    <a:pt x="36" y="94"/>
                    <a:pt x="36" y="94"/>
                  </a:cubicBezTo>
                  <a:cubicBezTo>
                    <a:pt x="36" y="94"/>
                    <a:pt x="37" y="94"/>
                    <a:pt x="37" y="94"/>
                  </a:cubicBezTo>
                  <a:cubicBezTo>
                    <a:pt x="37" y="93"/>
                    <a:pt x="37" y="92"/>
                    <a:pt x="37" y="92"/>
                  </a:cubicBezTo>
                  <a:cubicBezTo>
                    <a:pt x="37" y="91"/>
                    <a:pt x="37" y="91"/>
                    <a:pt x="37" y="90"/>
                  </a:cubicBezTo>
                  <a:cubicBezTo>
                    <a:pt x="38" y="90"/>
                    <a:pt x="38" y="90"/>
                    <a:pt x="39" y="90"/>
                  </a:cubicBezTo>
                  <a:cubicBezTo>
                    <a:pt x="39" y="90"/>
                    <a:pt x="39" y="89"/>
                    <a:pt x="39" y="89"/>
                  </a:cubicBezTo>
                  <a:cubicBezTo>
                    <a:pt x="39" y="88"/>
                    <a:pt x="39" y="88"/>
                    <a:pt x="39" y="87"/>
                  </a:cubicBezTo>
                  <a:cubicBezTo>
                    <a:pt x="39" y="87"/>
                    <a:pt x="40" y="87"/>
                    <a:pt x="40" y="87"/>
                  </a:cubicBezTo>
                  <a:cubicBezTo>
                    <a:pt x="40" y="87"/>
                    <a:pt x="40" y="86"/>
                    <a:pt x="40" y="85"/>
                  </a:cubicBezTo>
                  <a:cubicBezTo>
                    <a:pt x="41" y="85"/>
                    <a:pt x="41" y="85"/>
                    <a:pt x="42" y="85"/>
                  </a:cubicBezTo>
                  <a:cubicBezTo>
                    <a:pt x="42" y="85"/>
                    <a:pt x="42" y="84"/>
                    <a:pt x="42" y="84"/>
                  </a:cubicBezTo>
                  <a:cubicBezTo>
                    <a:pt x="42" y="83"/>
                    <a:pt x="42" y="83"/>
                    <a:pt x="42" y="82"/>
                  </a:cubicBezTo>
                  <a:cubicBezTo>
                    <a:pt x="42" y="82"/>
                    <a:pt x="43" y="82"/>
                    <a:pt x="43" y="82"/>
                  </a:cubicBezTo>
                  <a:cubicBezTo>
                    <a:pt x="43" y="82"/>
                    <a:pt x="43" y="81"/>
                    <a:pt x="43" y="81"/>
                  </a:cubicBezTo>
                  <a:cubicBezTo>
                    <a:pt x="43" y="80"/>
                    <a:pt x="43" y="80"/>
                    <a:pt x="43" y="79"/>
                  </a:cubicBezTo>
                  <a:cubicBezTo>
                    <a:pt x="44" y="79"/>
                    <a:pt x="45" y="79"/>
                    <a:pt x="45" y="79"/>
                  </a:cubicBezTo>
                  <a:cubicBezTo>
                    <a:pt x="46" y="79"/>
                    <a:pt x="46" y="79"/>
                    <a:pt x="47" y="79"/>
                  </a:cubicBezTo>
                  <a:cubicBezTo>
                    <a:pt x="47" y="79"/>
                    <a:pt x="48" y="79"/>
                    <a:pt x="48" y="79"/>
                  </a:cubicBezTo>
                  <a:cubicBezTo>
                    <a:pt x="48" y="79"/>
                    <a:pt x="48" y="78"/>
                    <a:pt x="48" y="77"/>
                  </a:cubicBezTo>
                  <a:cubicBezTo>
                    <a:pt x="49" y="77"/>
                    <a:pt x="49" y="77"/>
                    <a:pt x="50" y="77"/>
                  </a:cubicBezTo>
                  <a:cubicBezTo>
                    <a:pt x="50" y="77"/>
                    <a:pt x="51" y="77"/>
                    <a:pt x="51" y="77"/>
                  </a:cubicBezTo>
                  <a:cubicBezTo>
                    <a:pt x="52" y="77"/>
                    <a:pt x="52" y="77"/>
                    <a:pt x="53" y="77"/>
                  </a:cubicBezTo>
                  <a:cubicBezTo>
                    <a:pt x="53" y="77"/>
                    <a:pt x="54" y="77"/>
                    <a:pt x="54" y="77"/>
                  </a:cubicBezTo>
                  <a:cubicBezTo>
                    <a:pt x="54" y="77"/>
                    <a:pt x="54" y="76"/>
                    <a:pt x="54" y="76"/>
                  </a:cubicBezTo>
                  <a:cubicBezTo>
                    <a:pt x="55" y="76"/>
                    <a:pt x="55" y="76"/>
                    <a:pt x="56" y="76"/>
                  </a:cubicBezTo>
                  <a:cubicBezTo>
                    <a:pt x="56" y="75"/>
                    <a:pt x="56" y="75"/>
                    <a:pt x="56" y="74"/>
                  </a:cubicBezTo>
                  <a:cubicBezTo>
                    <a:pt x="56" y="74"/>
                    <a:pt x="57" y="74"/>
                    <a:pt x="57" y="74"/>
                  </a:cubicBezTo>
                  <a:cubicBezTo>
                    <a:pt x="57" y="74"/>
                    <a:pt x="57" y="73"/>
                    <a:pt x="57" y="73"/>
                  </a:cubicBezTo>
                  <a:cubicBezTo>
                    <a:pt x="57" y="72"/>
                    <a:pt x="57" y="71"/>
                    <a:pt x="57" y="71"/>
                  </a:cubicBezTo>
                  <a:cubicBezTo>
                    <a:pt x="58" y="71"/>
                    <a:pt x="59" y="71"/>
                    <a:pt x="59" y="71"/>
                  </a:cubicBezTo>
                  <a:cubicBezTo>
                    <a:pt x="59" y="70"/>
                    <a:pt x="59" y="70"/>
                    <a:pt x="59" y="69"/>
                  </a:cubicBezTo>
                  <a:cubicBezTo>
                    <a:pt x="60" y="69"/>
                    <a:pt x="60" y="69"/>
                    <a:pt x="61" y="69"/>
                  </a:cubicBezTo>
                  <a:cubicBezTo>
                    <a:pt x="61" y="69"/>
                    <a:pt x="62" y="69"/>
                    <a:pt x="62" y="69"/>
                  </a:cubicBezTo>
                  <a:cubicBezTo>
                    <a:pt x="63" y="69"/>
                    <a:pt x="63" y="69"/>
                    <a:pt x="64" y="69"/>
                  </a:cubicBezTo>
                  <a:cubicBezTo>
                    <a:pt x="64" y="69"/>
                    <a:pt x="65" y="69"/>
                    <a:pt x="65" y="69"/>
                  </a:cubicBezTo>
                  <a:cubicBezTo>
                    <a:pt x="66" y="69"/>
                    <a:pt x="66" y="69"/>
                    <a:pt x="67" y="69"/>
                  </a:cubicBezTo>
                  <a:cubicBezTo>
                    <a:pt x="67" y="69"/>
                    <a:pt x="68" y="69"/>
                    <a:pt x="69" y="69"/>
                  </a:cubicBezTo>
                  <a:cubicBezTo>
                    <a:pt x="69" y="69"/>
                    <a:pt x="69" y="68"/>
                    <a:pt x="69" y="68"/>
                  </a:cubicBezTo>
                  <a:cubicBezTo>
                    <a:pt x="69" y="68"/>
                    <a:pt x="70" y="68"/>
                    <a:pt x="70" y="68"/>
                  </a:cubicBezTo>
                  <a:cubicBezTo>
                    <a:pt x="71" y="68"/>
                    <a:pt x="71" y="68"/>
                    <a:pt x="72" y="68"/>
                  </a:cubicBezTo>
                  <a:cubicBezTo>
                    <a:pt x="72" y="67"/>
                    <a:pt x="72" y="67"/>
                    <a:pt x="72" y="66"/>
                  </a:cubicBezTo>
                  <a:cubicBezTo>
                    <a:pt x="72" y="66"/>
                    <a:pt x="73" y="66"/>
                    <a:pt x="73" y="66"/>
                  </a:cubicBezTo>
                  <a:cubicBezTo>
                    <a:pt x="74" y="66"/>
                    <a:pt x="74" y="66"/>
                    <a:pt x="75" y="66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5" y="65"/>
                    <a:pt x="76" y="65"/>
                    <a:pt x="76" y="65"/>
                  </a:cubicBezTo>
                  <a:cubicBezTo>
                    <a:pt x="76" y="64"/>
                    <a:pt x="76" y="63"/>
                    <a:pt x="76" y="63"/>
                  </a:cubicBezTo>
                  <a:cubicBezTo>
                    <a:pt x="77" y="63"/>
                    <a:pt x="77" y="63"/>
                    <a:pt x="78" y="63"/>
                  </a:cubicBezTo>
                  <a:cubicBezTo>
                    <a:pt x="78" y="62"/>
                    <a:pt x="78" y="62"/>
                    <a:pt x="78" y="61"/>
                  </a:cubicBezTo>
                  <a:cubicBezTo>
                    <a:pt x="78" y="61"/>
                    <a:pt x="79" y="61"/>
                    <a:pt x="79" y="61"/>
                  </a:cubicBezTo>
                  <a:cubicBezTo>
                    <a:pt x="80" y="61"/>
                    <a:pt x="80" y="61"/>
                    <a:pt x="81" y="61"/>
                  </a:cubicBezTo>
                  <a:cubicBezTo>
                    <a:pt x="81" y="61"/>
                    <a:pt x="81" y="60"/>
                    <a:pt x="81" y="60"/>
                  </a:cubicBezTo>
                  <a:cubicBezTo>
                    <a:pt x="81" y="59"/>
                    <a:pt x="81" y="59"/>
                    <a:pt x="81" y="58"/>
                  </a:cubicBezTo>
                  <a:cubicBezTo>
                    <a:pt x="81" y="57"/>
                    <a:pt x="81" y="57"/>
                    <a:pt x="81" y="56"/>
                  </a:cubicBezTo>
                  <a:cubicBezTo>
                    <a:pt x="81" y="56"/>
                    <a:pt x="81" y="55"/>
                    <a:pt x="81" y="55"/>
                  </a:cubicBezTo>
                  <a:cubicBezTo>
                    <a:pt x="82" y="55"/>
                    <a:pt x="82" y="55"/>
                    <a:pt x="83" y="55"/>
                  </a:cubicBezTo>
                  <a:cubicBezTo>
                    <a:pt x="83" y="54"/>
                    <a:pt x="83" y="54"/>
                    <a:pt x="83" y="53"/>
                  </a:cubicBezTo>
                  <a:cubicBezTo>
                    <a:pt x="83" y="53"/>
                    <a:pt x="83" y="52"/>
                    <a:pt x="83" y="52"/>
                  </a:cubicBezTo>
                  <a:cubicBezTo>
                    <a:pt x="83" y="51"/>
                    <a:pt x="83" y="51"/>
                    <a:pt x="83" y="50"/>
                  </a:cubicBezTo>
                  <a:cubicBezTo>
                    <a:pt x="83" y="49"/>
                    <a:pt x="83" y="49"/>
                    <a:pt x="83" y="48"/>
                  </a:cubicBezTo>
                  <a:cubicBezTo>
                    <a:pt x="83" y="48"/>
                    <a:pt x="84" y="48"/>
                    <a:pt x="84" y="48"/>
                  </a:cubicBezTo>
                  <a:cubicBezTo>
                    <a:pt x="84" y="48"/>
                    <a:pt x="84" y="47"/>
                    <a:pt x="84" y="47"/>
                  </a:cubicBezTo>
                  <a:cubicBezTo>
                    <a:pt x="84" y="46"/>
                    <a:pt x="84" y="46"/>
                    <a:pt x="84" y="45"/>
                  </a:cubicBezTo>
                  <a:cubicBezTo>
                    <a:pt x="84" y="45"/>
                    <a:pt x="83" y="45"/>
                    <a:pt x="83" y="45"/>
                  </a:cubicBezTo>
                  <a:cubicBezTo>
                    <a:pt x="83" y="45"/>
                    <a:pt x="83" y="44"/>
                    <a:pt x="83" y="43"/>
                  </a:cubicBezTo>
                  <a:cubicBezTo>
                    <a:pt x="83" y="43"/>
                    <a:pt x="84" y="43"/>
                    <a:pt x="84" y="43"/>
                  </a:cubicBezTo>
                  <a:cubicBezTo>
                    <a:pt x="84" y="44"/>
                    <a:pt x="84" y="45"/>
                    <a:pt x="84" y="45"/>
                  </a:cubicBezTo>
                  <a:cubicBezTo>
                    <a:pt x="85" y="45"/>
                    <a:pt x="85" y="45"/>
                    <a:pt x="86" y="45"/>
                  </a:cubicBezTo>
                  <a:cubicBezTo>
                    <a:pt x="86" y="45"/>
                    <a:pt x="87" y="45"/>
                    <a:pt x="87" y="45"/>
                  </a:cubicBezTo>
                  <a:cubicBezTo>
                    <a:pt x="87" y="45"/>
                    <a:pt x="87" y="44"/>
                    <a:pt x="87" y="43"/>
                  </a:cubicBezTo>
                  <a:cubicBezTo>
                    <a:pt x="87" y="43"/>
                    <a:pt x="87" y="42"/>
                    <a:pt x="87" y="42"/>
                  </a:cubicBezTo>
                  <a:cubicBezTo>
                    <a:pt x="87" y="41"/>
                    <a:pt x="87" y="41"/>
                    <a:pt x="87" y="40"/>
                  </a:cubicBezTo>
                  <a:cubicBezTo>
                    <a:pt x="87" y="40"/>
                    <a:pt x="86" y="40"/>
                    <a:pt x="86" y="40"/>
                  </a:cubicBezTo>
                  <a:cubicBezTo>
                    <a:pt x="86" y="40"/>
                    <a:pt x="86" y="39"/>
                    <a:pt x="86" y="39"/>
                  </a:cubicBezTo>
                  <a:cubicBezTo>
                    <a:pt x="86" y="39"/>
                    <a:pt x="87" y="39"/>
                    <a:pt x="87" y="39"/>
                  </a:cubicBezTo>
                  <a:cubicBezTo>
                    <a:pt x="87" y="38"/>
                    <a:pt x="87" y="38"/>
                    <a:pt x="87" y="37"/>
                  </a:cubicBezTo>
                  <a:cubicBezTo>
                    <a:pt x="87" y="37"/>
                    <a:pt x="86" y="37"/>
                    <a:pt x="86" y="37"/>
                  </a:cubicBezTo>
                  <a:cubicBezTo>
                    <a:pt x="85" y="37"/>
                    <a:pt x="85" y="37"/>
                    <a:pt x="84" y="37"/>
                  </a:cubicBezTo>
                  <a:cubicBezTo>
                    <a:pt x="84" y="37"/>
                    <a:pt x="84" y="36"/>
                    <a:pt x="84" y="36"/>
                  </a:cubicBezTo>
                  <a:cubicBezTo>
                    <a:pt x="84" y="35"/>
                    <a:pt x="84" y="34"/>
                    <a:pt x="84" y="34"/>
                  </a:cubicBezTo>
                  <a:cubicBezTo>
                    <a:pt x="85" y="34"/>
                    <a:pt x="85" y="34"/>
                    <a:pt x="86" y="34"/>
                  </a:cubicBezTo>
                  <a:cubicBezTo>
                    <a:pt x="86" y="34"/>
                    <a:pt x="86" y="35"/>
                    <a:pt x="86" y="36"/>
                  </a:cubicBezTo>
                  <a:cubicBezTo>
                    <a:pt x="86" y="36"/>
                    <a:pt x="87" y="36"/>
                    <a:pt x="87" y="36"/>
                  </a:cubicBezTo>
                  <a:cubicBezTo>
                    <a:pt x="87" y="36"/>
                    <a:pt x="87" y="37"/>
                    <a:pt x="87" y="37"/>
                  </a:cubicBezTo>
                  <a:cubicBezTo>
                    <a:pt x="88" y="37"/>
                    <a:pt x="88" y="37"/>
                    <a:pt x="89" y="37"/>
                  </a:cubicBezTo>
                  <a:cubicBezTo>
                    <a:pt x="89" y="37"/>
                    <a:pt x="89" y="36"/>
                    <a:pt x="89" y="36"/>
                  </a:cubicBezTo>
                  <a:cubicBezTo>
                    <a:pt x="89" y="35"/>
                    <a:pt x="89" y="34"/>
                    <a:pt x="89" y="34"/>
                  </a:cubicBezTo>
                  <a:cubicBezTo>
                    <a:pt x="89" y="33"/>
                    <a:pt x="89" y="33"/>
                    <a:pt x="89" y="32"/>
                  </a:cubicBezTo>
                  <a:cubicBezTo>
                    <a:pt x="89" y="32"/>
                    <a:pt x="89" y="31"/>
                    <a:pt x="89" y="31"/>
                  </a:cubicBezTo>
                  <a:cubicBezTo>
                    <a:pt x="89" y="30"/>
                    <a:pt x="89" y="30"/>
                    <a:pt x="89" y="29"/>
                  </a:cubicBezTo>
                  <a:cubicBezTo>
                    <a:pt x="89" y="28"/>
                    <a:pt x="89" y="28"/>
                    <a:pt x="89" y="27"/>
                  </a:cubicBezTo>
                  <a:cubicBezTo>
                    <a:pt x="88" y="27"/>
                    <a:pt x="88" y="27"/>
                    <a:pt x="87" y="27"/>
                  </a:cubicBezTo>
                  <a:cubicBezTo>
                    <a:pt x="87" y="27"/>
                    <a:pt x="86" y="27"/>
                    <a:pt x="86" y="27"/>
                  </a:cubicBezTo>
                  <a:cubicBezTo>
                    <a:pt x="86" y="27"/>
                    <a:pt x="86" y="26"/>
                    <a:pt x="86" y="26"/>
                  </a:cubicBezTo>
                  <a:cubicBezTo>
                    <a:pt x="86" y="26"/>
                    <a:pt x="87" y="26"/>
                    <a:pt x="87" y="26"/>
                  </a:cubicBezTo>
                  <a:cubicBezTo>
                    <a:pt x="87" y="25"/>
                    <a:pt x="87" y="25"/>
                    <a:pt x="87" y="24"/>
                  </a:cubicBezTo>
                  <a:cubicBezTo>
                    <a:pt x="88" y="24"/>
                    <a:pt x="88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1"/>
                  </a:cubicBezTo>
                  <a:cubicBezTo>
                    <a:pt x="90" y="20"/>
                    <a:pt x="90" y="20"/>
                    <a:pt x="90" y="19"/>
                  </a:cubicBezTo>
                  <a:cubicBezTo>
                    <a:pt x="91" y="19"/>
                    <a:pt x="91" y="19"/>
                    <a:pt x="92" y="19"/>
                  </a:cubicBezTo>
                  <a:cubicBezTo>
                    <a:pt x="92" y="19"/>
                    <a:pt x="92" y="18"/>
                    <a:pt x="92" y="18"/>
                  </a:cubicBezTo>
                  <a:cubicBezTo>
                    <a:pt x="93" y="18"/>
                    <a:pt x="93" y="18"/>
                    <a:pt x="94" y="18"/>
                  </a:cubicBezTo>
                  <a:cubicBezTo>
                    <a:pt x="94" y="18"/>
                    <a:pt x="95" y="18"/>
                    <a:pt x="95" y="18"/>
                  </a:cubicBezTo>
                  <a:cubicBezTo>
                    <a:pt x="95" y="17"/>
                    <a:pt x="95" y="17"/>
                    <a:pt x="95" y="16"/>
                  </a:cubicBezTo>
                  <a:cubicBezTo>
                    <a:pt x="96" y="16"/>
                    <a:pt x="96" y="16"/>
                    <a:pt x="97" y="16"/>
                  </a:cubicBezTo>
                  <a:cubicBezTo>
                    <a:pt x="97" y="16"/>
                    <a:pt x="97" y="15"/>
                    <a:pt x="97" y="14"/>
                  </a:cubicBezTo>
                  <a:cubicBezTo>
                    <a:pt x="97" y="14"/>
                    <a:pt x="98" y="14"/>
                    <a:pt x="98" y="14"/>
                  </a:cubicBezTo>
                  <a:cubicBezTo>
                    <a:pt x="99" y="14"/>
                    <a:pt x="99" y="14"/>
                    <a:pt x="100" y="14"/>
                  </a:cubicBezTo>
                  <a:cubicBezTo>
                    <a:pt x="100" y="14"/>
                    <a:pt x="100" y="13"/>
                    <a:pt x="100" y="13"/>
                  </a:cubicBezTo>
                  <a:cubicBezTo>
                    <a:pt x="99" y="13"/>
                    <a:pt x="99" y="13"/>
                    <a:pt x="98" y="13"/>
                  </a:cubicBezTo>
                  <a:cubicBezTo>
                    <a:pt x="98" y="12"/>
                    <a:pt x="98" y="12"/>
                    <a:pt x="98" y="11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6" y="11"/>
                    <a:pt x="96" y="11"/>
                    <a:pt x="95" y="11"/>
                  </a:cubicBezTo>
                  <a:cubicBezTo>
                    <a:pt x="95" y="11"/>
                    <a:pt x="94" y="11"/>
                    <a:pt x="94" y="11"/>
                  </a:cubicBezTo>
                  <a:cubicBezTo>
                    <a:pt x="93" y="11"/>
                    <a:pt x="93" y="11"/>
                    <a:pt x="92" y="11"/>
                  </a:cubicBezTo>
                  <a:cubicBezTo>
                    <a:pt x="91" y="11"/>
                    <a:pt x="91" y="11"/>
                    <a:pt x="90" y="11"/>
                  </a:cubicBezTo>
                  <a:cubicBezTo>
                    <a:pt x="90" y="12"/>
                    <a:pt x="90" y="12"/>
                    <a:pt x="90" y="13"/>
                  </a:cubicBezTo>
                  <a:cubicBezTo>
                    <a:pt x="90" y="13"/>
                    <a:pt x="89" y="13"/>
                    <a:pt x="89" y="13"/>
                  </a:cubicBezTo>
                  <a:cubicBezTo>
                    <a:pt x="89" y="12"/>
                    <a:pt x="89" y="12"/>
                    <a:pt x="89" y="11"/>
                  </a:cubicBezTo>
                  <a:cubicBezTo>
                    <a:pt x="89" y="11"/>
                    <a:pt x="89" y="10"/>
                    <a:pt x="89" y="10"/>
                  </a:cubicBezTo>
                  <a:cubicBezTo>
                    <a:pt x="88" y="10"/>
                    <a:pt x="88" y="10"/>
                    <a:pt x="87" y="10"/>
                  </a:cubicBezTo>
                  <a:cubicBezTo>
                    <a:pt x="87" y="10"/>
                    <a:pt x="86" y="10"/>
                    <a:pt x="86" y="10"/>
                  </a:cubicBezTo>
                  <a:cubicBezTo>
                    <a:pt x="86" y="10"/>
                    <a:pt x="86" y="11"/>
                    <a:pt x="86" y="11"/>
                  </a:cubicBezTo>
                  <a:cubicBezTo>
                    <a:pt x="85" y="11"/>
                    <a:pt x="85" y="11"/>
                    <a:pt x="84" y="11"/>
                  </a:cubicBezTo>
                  <a:cubicBezTo>
                    <a:pt x="84" y="11"/>
                    <a:pt x="84" y="10"/>
                    <a:pt x="84" y="10"/>
                  </a:cubicBezTo>
                  <a:cubicBezTo>
                    <a:pt x="84" y="9"/>
                    <a:pt x="84" y="9"/>
                    <a:pt x="84" y="8"/>
                  </a:cubicBezTo>
                  <a:cubicBezTo>
                    <a:pt x="84" y="8"/>
                    <a:pt x="83" y="8"/>
                    <a:pt x="83" y="8"/>
                  </a:cubicBezTo>
                  <a:cubicBezTo>
                    <a:pt x="83" y="8"/>
                    <a:pt x="83" y="7"/>
                    <a:pt x="83" y="7"/>
                  </a:cubicBezTo>
                  <a:cubicBezTo>
                    <a:pt x="82" y="7"/>
                    <a:pt x="82" y="7"/>
                    <a:pt x="81" y="7"/>
                  </a:cubicBezTo>
                  <a:cubicBezTo>
                    <a:pt x="81" y="6"/>
                    <a:pt x="81" y="5"/>
                    <a:pt x="81" y="5"/>
                  </a:cubicBezTo>
                  <a:cubicBezTo>
                    <a:pt x="80" y="5"/>
                    <a:pt x="80" y="5"/>
                    <a:pt x="79" y="5"/>
                  </a:cubicBezTo>
                  <a:cubicBezTo>
                    <a:pt x="79" y="4"/>
                    <a:pt x="79" y="4"/>
                    <a:pt x="79" y="3"/>
                  </a:cubicBezTo>
                  <a:cubicBezTo>
                    <a:pt x="79" y="3"/>
                    <a:pt x="78" y="3"/>
                    <a:pt x="78" y="3"/>
                  </a:cubicBezTo>
                  <a:cubicBezTo>
                    <a:pt x="78" y="3"/>
                    <a:pt x="78" y="2"/>
                    <a:pt x="78" y="2"/>
                  </a:cubicBezTo>
                  <a:cubicBezTo>
                    <a:pt x="77" y="2"/>
                    <a:pt x="77" y="2"/>
                    <a:pt x="76" y="2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8" y="0"/>
                    <a:pt x="6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4" y="0"/>
                  </a:cubicBezTo>
                  <a:cubicBezTo>
                    <a:pt x="63" y="0"/>
                    <a:pt x="63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cubicBezTo>
                    <a:pt x="60" y="0"/>
                    <a:pt x="60" y="0"/>
                    <a:pt x="59" y="0"/>
                  </a:cubicBezTo>
                  <a:cubicBezTo>
                    <a:pt x="59" y="0"/>
                    <a:pt x="58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6" y="1"/>
                    <a:pt x="56" y="1"/>
                    <a:pt x="56" y="2"/>
                  </a:cubicBezTo>
                  <a:cubicBezTo>
                    <a:pt x="55" y="2"/>
                    <a:pt x="55" y="2"/>
                    <a:pt x="54" y="2"/>
                  </a:cubicBezTo>
                  <a:cubicBezTo>
                    <a:pt x="54" y="1"/>
                    <a:pt x="54" y="1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48" y="1"/>
                    <a:pt x="48" y="1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7" y="3"/>
                    <a:pt x="47" y="3"/>
                  </a:cubicBezTo>
                  <a:cubicBezTo>
                    <a:pt x="47" y="3"/>
                    <a:pt x="48" y="3"/>
                    <a:pt x="48" y="3"/>
                  </a:cubicBezTo>
                  <a:cubicBezTo>
                    <a:pt x="49" y="3"/>
                    <a:pt x="49" y="3"/>
                    <a:pt x="50" y="3"/>
                  </a:cubicBezTo>
                  <a:cubicBezTo>
                    <a:pt x="50" y="4"/>
                    <a:pt x="50" y="4"/>
                    <a:pt x="50" y="5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6"/>
                    <a:pt x="48" y="7"/>
                  </a:cubicBezTo>
                  <a:cubicBezTo>
                    <a:pt x="48" y="7"/>
                    <a:pt x="47" y="7"/>
                    <a:pt x="47" y="7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7" y="4"/>
                    <a:pt x="47" y="4"/>
                    <a:pt x="47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4" y="3"/>
                    <a:pt x="43" y="3"/>
                  </a:cubicBezTo>
                  <a:cubicBezTo>
                    <a:pt x="43" y="3"/>
                    <a:pt x="42" y="3"/>
                    <a:pt x="42" y="3"/>
                  </a:cubicBezTo>
                  <a:cubicBezTo>
                    <a:pt x="42" y="3"/>
                    <a:pt x="42" y="2"/>
                    <a:pt x="42" y="2"/>
                  </a:cubicBezTo>
                  <a:cubicBezTo>
                    <a:pt x="41" y="2"/>
                    <a:pt x="41" y="2"/>
                    <a:pt x="40" y="2"/>
                  </a:cubicBezTo>
                  <a:cubicBezTo>
                    <a:pt x="40" y="2"/>
                    <a:pt x="39" y="2"/>
                    <a:pt x="39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6" y="2"/>
                    <a:pt x="36" y="3"/>
                    <a:pt x="36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2"/>
                    <a:pt x="34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8" y="2"/>
                    <a:pt x="28" y="2"/>
                  </a:cubicBezTo>
                  <a:cubicBezTo>
                    <a:pt x="27" y="2"/>
                    <a:pt x="27" y="2"/>
                    <a:pt x="26" y="2"/>
                  </a:cubicBezTo>
                  <a:cubicBezTo>
                    <a:pt x="26" y="2"/>
                    <a:pt x="25" y="2"/>
                    <a:pt x="25" y="2"/>
                  </a:cubicBezTo>
                  <a:cubicBezTo>
                    <a:pt x="24" y="2"/>
                    <a:pt x="24" y="2"/>
                    <a:pt x="23" y="2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0" y="3"/>
                    <a:pt x="20" y="3"/>
                  </a:cubicBezTo>
                  <a:close/>
                  <a:moveTo>
                    <a:pt x="78" y="10"/>
                  </a:moveTo>
                  <a:cubicBezTo>
                    <a:pt x="78" y="9"/>
                    <a:pt x="78" y="9"/>
                    <a:pt x="78" y="8"/>
                  </a:cubicBezTo>
                  <a:cubicBezTo>
                    <a:pt x="78" y="8"/>
                    <a:pt x="79" y="8"/>
                    <a:pt x="79" y="8"/>
                  </a:cubicBezTo>
                  <a:cubicBezTo>
                    <a:pt x="79" y="9"/>
                    <a:pt x="79" y="9"/>
                    <a:pt x="79" y="10"/>
                  </a:cubicBezTo>
                  <a:cubicBezTo>
                    <a:pt x="79" y="10"/>
                    <a:pt x="79" y="11"/>
                    <a:pt x="79" y="11"/>
                  </a:cubicBezTo>
                  <a:cubicBezTo>
                    <a:pt x="79" y="11"/>
                    <a:pt x="78" y="11"/>
                    <a:pt x="78" y="11"/>
                  </a:cubicBezTo>
                  <a:cubicBezTo>
                    <a:pt x="78" y="11"/>
                    <a:pt x="78" y="10"/>
                    <a:pt x="78" y="10"/>
                  </a:cubicBezTo>
                  <a:close/>
                  <a:moveTo>
                    <a:pt x="75" y="50"/>
                  </a:moveTo>
                  <a:cubicBezTo>
                    <a:pt x="75" y="49"/>
                    <a:pt x="75" y="49"/>
                    <a:pt x="75" y="48"/>
                  </a:cubicBezTo>
                  <a:cubicBezTo>
                    <a:pt x="75" y="48"/>
                    <a:pt x="76" y="48"/>
                    <a:pt x="76" y="48"/>
                  </a:cubicBezTo>
                  <a:cubicBezTo>
                    <a:pt x="76" y="48"/>
                    <a:pt x="76" y="47"/>
                    <a:pt x="76" y="47"/>
                  </a:cubicBezTo>
                  <a:cubicBezTo>
                    <a:pt x="77" y="47"/>
                    <a:pt x="77" y="47"/>
                    <a:pt x="78" y="47"/>
                  </a:cubicBezTo>
                  <a:cubicBezTo>
                    <a:pt x="78" y="47"/>
                    <a:pt x="78" y="48"/>
                    <a:pt x="78" y="48"/>
                  </a:cubicBezTo>
                  <a:cubicBezTo>
                    <a:pt x="78" y="49"/>
                    <a:pt x="78" y="49"/>
                    <a:pt x="78" y="50"/>
                  </a:cubicBezTo>
                  <a:cubicBezTo>
                    <a:pt x="77" y="50"/>
                    <a:pt x="77" y="50"/>
                    <a:pt x="76" y="50"/>
                  </a:cubicBezTo>
                  <a:cubicBezTo>
                    <a:pt x="76" y="51"/>
                    <a:pt x="76" y="51"/>
                    <a:pt x="76" y="52"/>
                  </a:cubicBezTo>
                  <a:cubicBezTo>
                    <a:pt x="76" y="52"/>
                    <a:pt x="75" y="52"/>
                    <a:pt x="75" y="52"/>
                  </a:cubicBezTo>
                  <a:cubicBezTo>
                    <a:pt x="75" y="51"/>
                    <a:pt x="75" y="51"/>
                    <a:pt x="75" y="50"/>
                  </a:cubicBezTo>
                  <a:close/>
                  <a:moveTo>
                    <a:pt x="73" y="58"/>
                  </a:moveTo>
                  <a:cubicBezTo>
                    <a:pt x="74" y="58"/>
                    <a:pt x="74" y="58"/>
                    <a:pt x="75" y="58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4" y="60"/>
                    <a:pt x="74" y="60"/>
                    <a:pt x="73" y="60"/>
                  </a:cubicBezTo>
                  <a:cubicBezTo>
                    <a:pt x="73" y="60"/>
                    <a:pt x="72" y="60"/>
                    <a:pt x="72" y="60"/>
                  </a:cubicBezTo>
                  <a:cubicBezTo>
                    <a:pt x="72" y="59"/>
                    <a:pt x="72" y="59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lose/>
                  <a:moveTo>
                    <a:pt x="70" y="8"/>
                  </a:moveTo>
                  <a:cubicBezTo>
                    <a:pt x="71" y="8"/>
                    <a:pt x="71" y="8"/>
                    <a:pt x="72" y="8"/>
                  </a:cubicBezTo>
                  <a:cubicBezTo>
                    <a:pt x="72" y="9"/>
                    <a:pt x="72" y="9"/>
                    <a:pt x="72" y="10"/>
                  </a:cubicBezTo>
                  <a:cubicBezTo>
                    <a:pt x="71" y="10"/>
                    <a:pt x="71" y="10"/>
                    <a:pt x="70" y="10"/>
                  </a:cubicBezTo>
                  <a:cubicBezTo>
                    <a:pt x="70" y="9"/>
                    <a:pt x="70" y="9"/>
                    <a:pt x="70" y="8"/>
                  </a:cubicBezTo>
                  <a:close/>
                  <a:moveTo>
                    <a:pt x="23" y="52"/>
                  </a:moveTo>
                  <a:cubicBezTo>
                    <a:pt x="23" y="51"/>
                    <a:pt x="23" y="51"/>
                    <a:pt x="23" y="50"/>
                  </a:cubicBezTo>
                  <a:cubicBezTo>
                    <a:pt x="24" y="50"/>
                    <a:pt x="24" y="50"/>
                    <a:pt x="25" y="50"/>
                  </a:cubicBezTo>
                  <a:cubicBezTo>
                    <a:pt x="25" y="51"/>
                    <a:pt x="25" y="51"/>
                    <a:pt x="25" y="52"/>
                  </a:cubicBezTo>
                  <a:cubicBezTo>
                    <a:pt x="25" y="52"/>
                    <a:pt x="25" y="53"/>
                    <a:pt x="25" y="53"/>
                  </a:cubicBezTo>
                  <a:cubicBezTo>
                    <a:pt x="24" y="53"/>
                    <a:pt x="24" y="53"/>
                    <a:pt x="23" y="53"/>
                  </a:cubicBezTo>
                  <a:cubicBezTo>
                    <a:pt x="23" y="53"/>
                    <a:pt x="23" y="52"/>
                    <a:pt x="23" y="5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5" name="Freeform 90"/>
            <p:cNvSpPr>
              <a:spLocks/>
            </p:cNvSpPr>
            <p:nvPr/>
          </p:nvSpPr>
          <p:spPr bwMode="auto">
            <a:xfrm>
              <a:off x="4108" y="982"/>
              <a:ext cx="3" cy="2"/>
            </a:xfrm>
            <a:custGeom>
              <a:avLst/>
              <a:gdLst>
                <a:gd name="T0" fmla="*/ 0 w 2"/>
                <a:gd name="T1" fmla="*/ 2 h 1"/>
                <a:gd name="T2" fmla="*/ 3 w 2"/>
                <a:gd name="T3" fmla="*/ 2 h 1"/>
                <a:gd name="T4" fmla="*/ 3 w 2"/>
                <a:gd name="T5" fmla="*/ 0 h 1"/>
                <a:gd name="T6" fmla="*/ 0 w 2"/>
                <a:gd name="T7" fmla="*/ 0 h 1"/>
                <a:gd name="T8" fmla="*/ 0 w 2"/>
                <a:gd name="T9" fmla="*/ 2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6" name="Freeform 91"/>
            <p:cNvSpPr>
              <a:spLocks/>
            </p:cNvSpPr>
            <p:nvPr/>
          </p:nvSpPr>
          <p:spPr bwMode="auto">
            <a:xfrm>
              <a:off x="3789" y="993"/>
              <a:ext cx="9" cy="8"/>
            </a:xfrm>
            <a:custGeom>
              <a:avLst/>
              <a:gdLst>
                <a:gd name="T0" fmla="*/ 0 w 5"/>
                <a:gd name="T1" fmla="*/ 3 h 5"/>
                <a:gd name="T2" fmla="*/ 0 w 5"/>
                <a:gd name="T3" fmla="*/ 5 h 5"/>
                <a:gd name="T4" fmla="*/ 0 w 5"/>
                <a:gd name="T5" fmla="*/ 8 h 5"/>
                <a:gd name="T6" fmla="*/ 4 w 5"/>
                <a:gd name="T7" fmla="*/ 8 h 5"/>
                <a:gd name="T8" fmla="*/ 7 w 5"/>
                <a:gd name="T9" fmla="*/ 8 h 5"/>
                <a:gd name="T10" fmla="*/ 7 w 5"/>
                <a:gd name="T11" fmla="*/ 5 h 5"/>
                <a:gd name="T12" fmla="*/ 9 w 5"/>
                <a:gd name="T13" fmla="*/ 5 h 5"/>
                <a:gd name="T14" fmla="*/ 9 w 5"/>
                <a:gd name="T15" fmla="*/ 3 h 5"/>
                <a:gd name="T16" fmla="*/ 9 w 5"/>
                <a:gd name="T17" fmla="*/ 0 h 5"/>
                <a:gd name="T18" fmla="*/ 7 w 5"/>
                <a:gd name="T19" fmla="*/ 0 h 5"/>
                <a:gd name="T20" fmla="*/ 4 w 5"/>
                <a:gd name="T21" fmla="*/ 0 h 5"/>
                <a:gd name="T22" fmla="*/ 4 w 5"/>
                <a:gd name="T23" fmla="*/ 3 h 5"/>
                <a:gd name="T24" fmla="*/ 0 w 5"/>
                <a:gd name="T25" fmla="*/ 3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7" name="Freeform 92"/>
            <p:cNvSpPr>
              <a:spLocks/>
            </p:cNvSpPr>
            <p:nvPr/>
          </p:nvSpPr>
          <p:spPr bwMode="auto">
            <a:xfrm>
              <a:off x="3802" y="998"/>
              <a:ext cx="5" cy="9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4 h 5"/>
                <a:gd name="T4" fmla="*/ 0 w 3"/>
                <a:gd name="T5" fmla="*/ 7 h 5"/>
                <a:gd name="T6" fmla="*/ 0 w 3"/>
                <a:gd name="T7" fmla="*/ 9 h 5"/>
                <a:gd name="T8" fmla="*/ 2 w 3"/>
                <a:gd name="T9" fmla="*/ 9 h 5"/>
                <a:gd name="T10" fmla="*/ 2 w 3"/>
                <a:gd name="T11" fmla="*/ 7 h 5"/>
                <a:gd name="T12" fmla="*/ 5 w 3"/>
                <a:gd name="T13" fmla="*/ 7 h 5"/>
                <a:gd name="T14" fmla="*/ 5 w 3"/>
                <a:gd name="T15" fmla="*/ 4 h 5"/>
                <a:gd name="T16" fmla="*/ 5 w 3"/>
                <a:gd name="T17" fmla="*/ 0 h 5"/>
                <a:gd name="T18" fmla="*/ 2 w 3"/>
                <a:gd name="T19" fmla="*/ 0 h 5"/>
                <a:gd name="T20" fmla="*/ 0 w 3"/>
                <a:gd name="T21" fmla="*/ 0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8" name="Freeform 93"/>
            <p:cNvSpPr>
              <a:spLocks/>
            </p:cNvSpPr>
            <p:nvPr/>
          </p:nvSpPr>
          <p:spPr bwMode="auto">
            <a:xfrm>
              <a:off x="3990" y="996"/>
              <a:ext cx="34" cy="23"/>
            </a:xfrm>
            <a:custGeom>
              <a:avLst/>
              <a:gdLst>
                <a:gd name="T0" fmla="*/ 2 w 20"/>
                <a:gd name="T1" fmla="*/ 16 h 13"/>
                <a:gd name="T2" fmla="*/ 5 w 20"/>
                <a:gd name="T3" fmla="*/ 16 h 13"/>
                <a:gd name="T4" fmla="*/ 5 w 20"/>
                <a:gd name="T5" fmla="*/ 19 h 13"/>
                <a:gd name="T6" fmla="*/ 7 w 20"/>
                <a:gd name="T7" fmla="*/ 19 h 13"/>
                <a:gd name="T8" fmla="*/ 10 w 20"/>
                <a:gd name="T9" fmla="*/ 19 h 13"/>
                <a:gd name="T10" fmla="*/ 10 w 20"/>
                <a:gd name="T11" fmla="*/ 23 h 13"/>
                <a:gd name="T12" fmla="*/ 12 w 20"/>
                <a:gd name="T13" fmla="*/ 23 h 13"/>
                <a:gd name="T14" fmla="*/ 15 w 20"/>
                <a:gd name="T15" fmla="*/ 23 h 13"/>
                <a:gd name="T16" fmla="*/ 19 w 20"/>
                <a:gd name="T17" fmla="*/ 23 h 13"/>
                <a:gd name="T18" fmla="*/ 20 w 20"/>
                <a:gd name="T19" fmla="*/ 23 h 13"/>
                <a:gd name="T20" fmla="*/ 24 w 20"/>
                <a:gd name="T21" fmla="*/ 23 h 13"/>
                <a:gd name="T22" fmla="*/ 24 w 20"/>
                <a:gd name="T23" fmla="*/ 19 h 13"/>
                <a:gd name="T24" fmla="*/ 26 w 20"/>
                <a:gd name="T25" fmla="*/ 19 h 13"/>
                <a:gd name="T26" fmla="*/ 29 w 20"/>
                <a:gd name="T27" fmla="*/ 19 h 13"/>
                <a:gd name="T28" fmla="*/ 31 w 20"/>
                <a:gd name="T29" fmla="*/ 19 h 13"/>
                <a:gd name="T30" fmla="*/ 31 w 20"/>
                <a:gd name="T31" fmla="*/ 18 h 13"/>
                <a:gd name="T32" fmla="*/ 31 w 20"/>
                <a:gd name="T33" fmla="*/ 16 h 13"/>
                <a:gd name="T34" fmla="*/ 34 w 20"/>
                <a:gd name="T35" fmla="*/ 16 h 13"/>
                <a:gd name="T36" fmla="*/ 34 w 20"/>
                <a:gd name="T37" fmla="*/ 14 h 13"/>
                <a:gd name="T38" fmla="*/ 34 w 20"/>
                <a:gd name="T39" fmla="*/ 11 h 13"/>
                <a:gd name="T40" fmla="*/ 34 w 20"/>
                <a:gd name="T41" fmla="*/ 9 h 13"/>
                <a:gd name="T42" fmla="*/ 34 w 20"/>
                <a:gd name="T43" fmla="*/ 5 h 13"/>
                <a:gd name="T44" fmla="*/ 31 w 20"/>
                <a:gd name="T45" fmla="*/ 5 h 13"/>
                <a:gd name="T46" fmla="*/ 31 w 20"/>
                <a:gd name="T47" fmla="*/ 2 h 13"/>
                <a:gd name="T48" fmla="*/ 31 w 20"/>
                <a:gd name="T49" fmla="*/ 0 h 13"/>
                <a:gd name="T50" fmla="*/ 29 w 20"/>
                <a:gd name="T51" fmla="*/ 0 h 13"/>
                <a:gd name="T52" fmla="*/ 26 w 20"/>
                <a:gd name="T53" fmla="*/ 0 h 13"/>
                <a:gd name="T54" fmla="*/ 24 w 20"/>
                <a:gd name="T55" fmla="*/ 0 h 13"/>
                <a:gd name="T56" fmla="*/ 20 w 20"/>
                <a:gd name="T57" fmla="*/ 0 h 13"/>
                <a:gd name="T58" fmla="*/ 20 w 20"/>
                <a:gd name="T59" fmla="*/ 2 h 13"/>
                <a:gd name="T60" fmla="*/ 19 w 20"/>
                <a:gd name="T61" fmla="*/ 2 h 13"/>
                <a:gd name="T62" fmla="*/ 15 w 20"/>
                <a:gd name="T63" fmla="*/ 2 h 13"/>
                <a:gd name="T64" fmla="*/ 15 w 20"/>
                <a:gd name="T65" fmla="*/ 0 h 13"/>
                <a:gd name="T66" fmla="*/ 12 w 20"/>
                <a:gd name="T67" fmla="*/ 0 h 13"/>
                <a:gd name="T68" fmla="*/ 12 w 20"/>
                <a:gd name="T69" fmla="*/ 2 h 13"/>
                <a:gd name="T70" fmla="*/ 10 w 20"/>
                <a:gd name="T71" fmla="*/ 2 h 13"/>
                <a:gd name="T72" fmla="*/ 7 w 20"/>
                <a:gd name="T73" fmla="*/ 2 h 13"/>
                <a:gd name="T74" fmla="*/ 7 w 20"/>
                <a:gd name="T75" fmla="*/ 0 h 13"/>
                <a:gd name="T76" fmla="*/ 5 w 20"/>
                <a:gd name="T77" fmla="*/ 0 h 13"/>
                <a:gd name="T78" fmla="*/ 2 w 20"/>
                <a:gd name="T79" fmla="*/ 0 h 13"/>
                <a:gd name="T80" fmla="*/ 2 w 20"/>
                <a:gd name="T81" fmla="*/ 2 h 13"/>
                <a:gd name="T82" fmla="*/ 0 w 20"/>
                <a:gd name="T83" fmla="*/ 2 h 13"/>
                <a:gd name="T84" fmla="*/ 0 w 20"/>
                <a:gd name="T85" fmla="*/ 5 h 13"/>
                <a:gd name="T86" fmla="*/ 0 w 20"/>
                <a:gd name="T87" fmla="*/ 9 h 13"/>
                <a:gd name="T88" fmla="*/ 0 w 20"/>
                <a:gd name="T89" fmla="*/ 11 h 13"/>
                <a:gd name="T90" fmla="*/ 2 w 20"/>
                <a:gd name="T91" fmla="*/ 11 h 13"/>
                <a:gd name="T92" fmla="*/ 2 w 20"/>
                <a:gd name="T93" fmla="*/ 14 h 13"/>
                <a:gd name="T94" fmla="*/ 2 w 20"/>
                <a:gd name="T95" fmla="*/ 16 h 1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" h="13">
                  <a:moveTo>
                    <a:pt x="1" y="9"/>
                  </a:move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7" y="13"/>
                    <a:pt x="7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13" y="13"/>
                    <a:pt x="13" y="13"/>
                    <a:pt x="14" y="13"/>
                  </a:cubicBezTo>
                  <a:cubicBezTo>
                    <a:pt x="14" y="12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6" y="11"/>
                    <a:pt x="16" y="11"/>
                    <a:pt x="17" y="11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4"/>
                    <a:pt x="20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8" y="3"/>
                    <a:pt x="18" y="2"/>
                    <a:pt x="18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9" name="Freeform 94"/>
            <p:cNvSpPr>
              <a:spLocks/>
            </p:cNvSpPr>
            <p:nvPr/>
          </p:nvSpPr>
          <p:spPr bwMode="auto">
            <a:xfrm>
              <a:off x="3840" y="1019"/>
              <a:ext cx="2" cy="2"/>
            </a:xfrm>
            <a:custGeom>
              <a:avLst/>
              <a:gdLst>
                <a:gd name="T0" fmla="*/ 0 w 1"/>
                <a:gd name="T1" fmla="*/ 2 h 1"/>
                <a:gd name="T2" fmla="*/ 2 w 1"/>
                <a:gd name="T3" fmla="*/ 2 h 1"/>
                <a:gd name="T4" fmla="*/ 2 w 1"/>
                <a:gd name="T5" fmla="*/ 0 h 1"/>
                <a:gd name="T6" fmla="*/ 0 w 1"/>
                <a:gd name="T7" fmla="*/ 0 h 1"/>
                <a:gd name="T8" fmla="*/ 0 w 1"/>
                <a:gd name="T9" fmla="*/ 2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0" name="Freeform 95"/>
            <p:cNvSpPr>
              <a:spLocks/>
            </p:cNvSpPr>
            <p:nvPr/>
          </p:nvSpPr>
          <p:spPr bwMode="auto">
            <a:xfrm>
              <a:off x="3788" y="1034"/>
              <a:ext cx="8" cy="9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2 w 5"/>
                <a:gd name="T5" fmla="*/ 4 h 5"/>
                <a:gd name="T6" fmla="*/ 0 w 5"/>
                <a:gd name="T7" fmla="*/ 4 h 5"/>
                <a:gd name="T8" fmla="*/ 0 w 5"/>
                <a:gd name="T9" fmla="*/ 7 h 5"/>
                <a:gd name="T10" fmla="*/ 2 w 5"/>
                <a:gd name="T11" fmla="*/ 7 h 5"/>
                <a:gd name="T12" fmla="*/ 2 w 5"/>
                <a:gd name="T13" fmla="*/ 9 h 5"/>
                <a:gd name="T14" fmla="*/ 5 w 5"/>
                <a:gd name="T15" fmla="*/ 9 h 5"/>
                <a:gd name="T16" fmla="*/ 5 w 5"/>
                <a:gd name="T17" fmla="*/ 7 h 5"/>
                <a:gd name="T18" fmla="*/ 8 w 5"/>
                <a:gd name="T19" fmla="*/ 7 h 5"/>
                <a:gd name="T20" fmla="*/ 8 w 5"/>
                <a:gd name="T21" fmla="*/ 4 h 5"/>
                <a:gd name="T22" fmla="*/ 5 w 5"/>
                <a:gd name="T23" fmla="*/ 4 h 5"/>
                <a:gd name="T24" fmla="*/ 5 w 5"/>
                <a:gd name="T25" fmla="*/ 0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1" name="Freeform 96"/>
            <p:cNvSpPr>
              <a:spLocks/>
            </p:cNvSpPr>
            <p:nvPr/>
          </p:nvSpPr>
          <p:spPr bwMode="auto">
            <a:xfrm>
              <a:off x="4077" y="1148"/>
              <a:ext cx="7" cy="5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0 h 3"/>
                <a:gd name="T4" fmla="*/ 0 w 4"/>
                <a:gd name="T5" fmla="*/ 2 h 3"/>
                <a:gd name="T6" fmla="*/ 2 w 4"/>
                <a:gd name="T7" fmla="*/ 2 h 3"/>
                <a:gd name="T8" fmla="*/ 2 w 4"/>
                <a:gd name="T9" fmla="*/ 5 h 3"/>
                <a:gd name="T10" fmla="*/ 5 w 4"/>
                <a:gd name="T11" fmla="*/ 5 h 3"/>
                <a:gd name="T12" fmla="*/ 5 w 4"/>
                <a:gd name="T13" fmla="*/ 2 h 3"/>
                <a:gd name="T14" fmla="*/ 7 w 4"/>
                <a:gd name="T15" fmla="*/ 2 h 3"/>
                <a:gd name="T16" fmla="*/ 7 w 4"/>
                <a:gd name="T17" fmla="*/ 0 h 3"/>
                <a:gd name="T18" fmla="*/ 5 w 4"/>
                <a:gd name="T19" fmla="*/ 0 h 3"/>
                <a:gd name="T20" fmla="*/ 2 w 4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2" name="Freeform 97"/>
            <p:cNvSpPr>
              <a:spLocks/>
            </p:cNvSpPr>
            <p:nvPr/>
          </p:nvSpPr>
          <p:spPr bwMode="auto">
            <a:xfrm>
              <a:off x="4098" y="1134"/>
              <a:ext cx="8" cy="19"/>
            </a:xfrm>
            <a:custGeom>
              <a:avLst/>
              <a:gdLst>
                <a:gd name="T0" fmla="*/ 5 w 5"/>
                <a:gd name="T1" fmla="*/ 5 h 11"/>
                <a:gd name="T2" fmla="*/ 5 w 5"/>
                <a:gd name="T3" fmla="*/ 3 h 11"/>
                <a:gd name="T4" fmla="*/ 5 w 5"/>
                <a:gd name="T5" fmla="*/ 0 h 11"/>
                <a:gd name="T6" fmla="*/ 3 w 5"/>
                <a:gd name="T7" fmla="*/ 0 h 11"/>
                <a:gd name="T8" fmla="*/ 3 w 5"/>
                <a:gd name="T9" fmla="*/ 3 h 11"/>
                <a:gd name="T10" fmla="*/ 3 w 5"/>
                <a:gd name="T11" fmla="*/ 5 h 11"/>
                <a:gd name="T12" fmla="*/ 3 w 5"/>
                <a:gd name="T13" fmla="*/ 9 h 11"/>
                <a:gd name="T14" fmla="*/ 3 w 5"/>
                <a:gd name="T15" fmla="*/ 10 h 11"/>
                <a:gd name="T16" fmla="*/ 0 w 5"/>
                <a:gd name="T17" fmla="*/ 10 h 11"/>
                <a:gd name="T18" fmla="*/ 0 w 5"/>
                <a:gd name="T19" fmla="*/ 14 h 11"/>
                <a:gd name="T20" fmla="*/ 0 w 5"/>
                <a:gd name="T21" fmla="*/ 16 h 11"/>
                <a:gd name="T22" fmla="*/ 0 w 5"/>
                <a:gd name="T23" fmla="*/ 19 h 11"/>
                <a:gd name="T24" fmla="*/ 3 w 5"/>
                <a:gd name="T25" fmla="*/ 19 h 11"/>
                <a:gd name="T26" fmla="*/ 5 w 5"/>
                <a:gd name="T27" fmla="*/ 19 h 11"/>
                <a:gd name="T28" fmla="*/ 8 w 5"/>
                <a:gd name="T29" fmla="*/ 19 h 11"/>
                <a:gd name="T30" fmla="*/ 8 w 5"/>
                <a:gd name="T31" fmla="*/ 16 h 11"/>
                <a:gd name="T32" fmla="*/ 8 w 5"/>
                <a:gd name="T33" fmla="*/ 14 h 11"/>
                <a:gd name="T34" fmla="*/ 8 w 5"/>
                <a:gd name="T35" fmla="*/ 10 h 11"/>
                <a:gd name="T36" fmla="*/ 8 w 5"/>
                <a:gd name="T37" fmla="*/ 9 h 11"/>
                <a:gd name="T38" fmla="*/ 5 w 5"/>
                <a:gd name="T39" fmla="*/ 9 h 11"/>
                <a:gd name="T40" fmla="*/ 5 w 5"/>
                <a:gd name="T41" fmla="*/ 5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3" name="Freeform 98"/>
            <p:cNvSpPr>
              <a:spLocks/>
            </p:cNvSpPr>
            <p:nvPr/>
          </p:nvSpPr>
          <p:spPr bwMode="auto">
            <a:xfrm>
              <a:off x="4160" y="1167"/>
              <a:ext cx="14" cy="5"/>
            </a:xfrm>
            <a:custGeom>
              <a:avLst/>
              <a:gdLst>
                <a:gd name="T0" fmla="*/ 9 w 8"/>
                <a:gd name="T1" fmla="*/ 0 h 3"/>
                <a:gd name="T2" fmla="*/ 5 w 8"/>
                <a:gd name="T3" fmla="*/ 0 h 3"/>
                <a:gd name="T4" fmla="*/ 4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5 h 3"/>
                <a:gd name="T12" fmla="*/ 4 w 8"/>
                <a:gd name="T13" fmla="*/ 5 h 3"/>
                <a:gd name="T14" fmla="*/ 5 w 8"/>
                <a:gd name="T15" fmla="*/ 5 h 3"/>
                <a:gd name="T16" fmla="*/ 9 w 8"/>
                <a:gd name="T17" fmla="*/ 5 h 3"/>
                <a:gd name="T18" fmla="*/ 12 w 8"/>
                <a:gd name="T19" fmla="*/ 5 h 3"/>
                <a:gd name="T20" fmla="*/ 12 w 8"/>
                <a:gd name="T21" fmla="*/ 3 h 3"/>
                <a:gd name="T22" fmla="*/ 14 w 8"/>
                <a:gd name="T23" fmla="*/ 3 h 3"/>
                <a:gd name="T24" fmla="*/ 14 w 8"/>
                <a:gd name="T25" fmla="*/ 0 h 3"/>
                <a:gd name="T26" fmla="*/ 12 w 8"/>
                <a:gd name="T27" fmla="*/ 0 h 3"/>
                <a:gd name="T28" fmla="*/ 9 w 8"/>
                <a:gd name="T29" fmla="*/ 0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" h="3"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4" name="Freeform 99"/>
            <p:cNvSpPr>
              <a:spLocks/>
            </p:cNvSpPr>
            <p:nvPr/>
          </p:nvSpPr>
          <p:spPr bwMode="auto">
            <a:xfrm>
              <a:off x="4010" y="1200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5" name="Freeform 100"/>
            <p:cNvSpPr>
              <a:spLocks/>
            </p:cNvSpPr>
            <p:nvPr/>
          </p:nvSpPr>
          <p:spPr bwMode="auto">
            <a:xfrm>
              <a:off x="3751" y="1203"/>
              <a:ext cx="9" cy="4"/>
            </a:xfrm>
            <a:custGeom>
              <a:avLst/>
              <a:gdLst>
                <a:gd name="T0" fmla="*/ 7 w 5"/>
                <a:gd name="T1" fmla="*/ 4 h 2"/>
                <a:gd name="T2" fmla="*/ 9 w 5"/>
                <a:gd name="T3" fmla="*/ 4 h 2"/>
                <a:gd name="T4" fmla="*/ 9 w 5"/>
                <a:gd name="T5" fmla="*/ 0 h 2"/>
                <a:gd name="T6" fmla="*/ 7 w 5"/>
                <a:gd name="T7" fmla="*/ 0 h 2"/>
                <a:gd name="T8" fmla="*/ 4 w 5"/>
                <a:gd name="T9" fmla="*/ 0 h 2"/>
                <a:gd name="T10" fmla="*/ 0 w 5"/>
                <a:gd name="T11" fmla="*/ 0 h 2"/>
                <a:gd name="T12" fmla="*/ 0 w 5"/>
                <a:gd name="T13" fmla="*/ 4 h 2"/>
                <a:gd name="T14" fmla="*/ 4 w 5"/>
                <a:gd name="T15" fmla="*/ 4 h 2"/>
                <a:gd name="T16" fmla="*/ 7 w 5"/>
                <a:gd name="T17" fmla="*/ 4 h 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6" name="Freeform 101"/>
            <p:cNvSpPr>
              <a:spLocks/>
            </p:cNvSpPr>
            <p:nvPr/>
          </p:nvSpPr>
          <p:spPr bwMode="auto">
            <a:xfrm>
              <a:off x="4000" y="1203"/>
              <a:ext cx="5" cy="4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4 h 2"/>
                <a:gd name="T4" fmla="*/ 2 w 3"/>
                <a:gd name="T5" fmla="*/ 4 h 2"/>
                <a:gd name="T6" fmla="*/ 5 w 3"/>
                <a:gd name="T7" fmla="*/ 4 h 2"/>
                <a:gd name="T8" fmla="*/ 5 w 3"/>
                <a:gd name="T9" fmla="*/ 0 h 2"/>
                <a:gd name="T10" fmla="*/ 2 w 3"/>
                <a:gd name="T11" fmla="*/ 0 h 2"/>
                <a:gd name="T12" fmla="*/ 0 w 3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7" name="Freeform 102"/>
            <p:cNvSpPr>
              <a:spLocks/>
            </p:cNvSpPr>
            <p:nvPr/>
          </p:nvSpPr>
          <p:spPr bwMode="auto">
            <a:xfrm>
              <a:off x="3749" y="1212"/>
              <a:ext cx="6" cy="5"/>
            </a:xfrm>
            <a:custGeom>
              <a:avLst/>
              <a:gdLst>
                <a:gd name="T0" fmla="*/ 2 w 3"/>
                <a:gd name="T1" fmla="*/ 5 h 3"/>
                <a:gd name="T2" fmla="*/ 6 w 3"/>
                <a:gd name="T3" fmla="*/ 5 h 3"/>
                <a:gd name="T4" fmla="*/ 6 w 3"/>
                <a:gd name="T5" fmla="*/ 3 h 3"/>
                <a:gd name="T6" fmla="*/ 6 w 3"/>
                <a:gd name="T7" fmla="*/ 0 h 3"/>
                <a:gd name="T8" fmla="*/ 2 w 3"/>
                <a:gd name="T9" fmla="*/ 0 h 3"/>
                <a:gd name="T10" fmla="*/ 0 w 3"/>
                <a:gd name="T11" fmla="*/ 0 h 3"/>
                <a:gd name="T12" fmla="*/ 0 w 3"/>
                <a:gd name="T13" fmla="*/ 3 h 3"/>
                <a:gd name="T14" fmla="*/ 2 w 3"/>
                <a:gd name="T15" fmla="*/ 3 h 3"/>
                <a:gd name="T16" fmla="*/ 2 w 3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8" name="Freeform 103"/>
            <p:cNvSpPr>
              <a:spLocks/>
            </p:cNvSpPr>
            <p:nvPr/>
          </p:nvSpPr>
          <p:spPr bwMode="auto">
            <a:xfrm>
              <a:off x="3760" y="1212"/>
              <a:ext cx="3" cy="4"/>
            </a:xfrm>
            <a:custGeom>
              <a:avLst/>
              <a:gdLst>
                <a:gd name="T0" fmla="*/ 0 w 2"/>
                <a:gd name="T1" fmla="*/ 4 h 2"/>
                <a:gd name="T2" fmla="*/ 3 w 2"/>
                <a:gd name="T3" fmla="*/ 4 h 2"/>
                <a:gd name="T4" fmla="*/ 3 w 2"/>
                <a:gd name="T5" fmla="*/ 0 h 2"/>
                <a:gd name="T6" fmla="*/ 0 w 2"/>
                <a:gd name="T7" fmla="*/ 0 h 2"/>
                <a:gd name="T8" fmla="*/ 0 w 2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9" name="Freeform 104"/>
            <p:cNvSpPr>
              <a:spLocks/>
            </p:cNvSpPr>
            <p:nvPr/>
          </p:nvSpPr>
          <p:spPr bwMode="auto">
            <a:xfrm>
              <a:off x="3721" y="1221"/>
              <a:ext cx="44" cy="17"/>
            </a:xfrm>
            <a:custGeom>
              <a:avLst/>
              <a:gdLst>
                <a:gd name="T0" fmla="*/ 44 w 25"/>
                <a:gd name="T1" fmla="*/ 17 h 10"/>
                <a:gd name="T2" fmla="*/ 44 w 25"/>
                <a:gd name="T3" fmla="*/ 14 h 10"/>
                <a:gd name="T4" fmla="*/ 42 w 25"/>
                <a:gd name="T5" fmla="*/ 14 h 10"/>
                <a:gd name="T6" fmla="*/ 42 w 25"/>
                <a:gd name="T7" fmla="*/ 10 h 10"/>
                <a:gd name="T8" fmla="*/ 39 w 25"/>
                <a:gd name="T9" fmla="*/ 10 h 10"/>
                <a:gd name="T10" fmla="*/ 39 w 25"/>
                <a:gd name="T11" fmla="*/ 9 h 10"/>
                <a:gd name="T12" fmla="*/ 37 w 25"/>
                <a:gd name="T13" fmla="*/ 9 h 10"/>
                <a:gd name="T14" fmla="*/ 33 w 25"/>
                <a:gd name="T15" fmla="*/ 9 h 10"/>
                <a:gd name="T16" fmla="*/ 33 w 25"/>
                <a:gd name="T17" fmla="*/ 5 h 10"/>
                <a:gd name="T18" fmla="*/ 30 w 25"/>
                <a:gd name="T19" fmla="*/ 5 h 10"/>
                <a:gd name="T20" fmla="*/ 30 w 25"/>
                <a:gd name="T21" fmla="*/ 2 h 10"/>
                <a:gd name="T22" fmla="*/ 28 w 25"/>
                <a:gd name="T23" fmla="*/ 2 h 10"/>
                <a:gd name="T24" fmla="*/ 25 w 25"/>
                <a:gd name="T25" fmla="*/ 2 h 10"/>
                <a:gd name="T26" fmla="*/ 25 w 25"/>
                <a:gd name="T27" fmla="*/ 0 h 10"/>
                <a:gd name="T28" fmla="*/ 23 w 25"/>
                <a:gd name="T29" fmla="*/ 0 h 10"/>
                <a:gd name="T30" fmla="*/ 19 w 25"/>
                <a:gd name="T31" fmla="*/ 0 h 10"/>
                <a:gd name="T32" fmla="*/ 18 w 25"/>
                <a:gd name="T33" fmla="*/ 0 h 10"/>
                <a:gd name="T34" fmla="*/ 14 w 25"/>
                <a:gd name="T35" fmla="*/ 0 h 10"/>
                <a:gd name="T36" fmla="*/ 12 w 25"/>
                <a:gd name="T37" fmla="*/ 0 h 10"/>
                <a:gd name="T38" fmla="*/ 9 w 25"/>
                <a:gd name="T39" fmla="*/ 0 h 10"/>
                <a:gd name="T40" fmla="*/ 5 w 25"/>
                <a:gd name="T41" fmla="*/ 0 h 10"/>
                <a:gd name="T42" fmla="*/ 5 w 25"/>
                <a:gd name="T43" fmla="*/ 2 h 10"/>
                <a:gd name="T44" fmla="*/ 4 w 25"/>
                <a:gd name="T45" fmla="*/ 2 h 10"/>
                <a:gd name="T46" fmla="*/ 0 w 25"/>
                <a:gd name="T47" fmla="*/ 2 h 10"/>
                <a:gd name="T48" fmla="*/ 0 w 25"/>
                <a:gd name="T49" fmla="*/ 5 h 10"/>
                <a:gd name="T50" fmla="*/ 4 w 25"/>
                <a:gd name="T51" fmla="*/ 5 h 10"/>
                <a:gd name="T52" fmla="*/ 5 w 25"/>
                <a:gd name="T53" fmla="*/ 5 h 10"/>
                <a:gd name="T54" fmla="*/ 9 w 25"/>
                <a:gd name="T55" fmla="*/ 5 h 10"/>
                <a:gd name="T56" fmla="*/ 9 w 25"/>
                <a:gd name="T57" fmla="*/ 9 h 10"/>
                <a:gd name="T58" fmla="*/ 12 w 25"/>
                <a:gd name="T59" fmla="*/ 9 h 10"/>
                <a:gd name="T60" fmla="*/ 12 w 25"/>
                <a:gd name="T61" fmla="*/ 5 h 10"/>
                <a:gd name="T62" fmla="*/ 14 w 25"/>
                <a:gd name="T63" fmla="*/ 5 h 10"/>
                <a:gd name="T64" fmla="*/ 18 w 25"/>
                <a:gd name="T65" fmla="*/ 5 h 10"/>
                <a:gd name="T66" fmla="*/ 18 w 25"/>
                <a:gd name="T67" fmla="*/ 9 h 10"/>
                <a:gd name="T68" fmla="*/ 19 w 25"/>
                <a:gd name="T69" fmla="*/ 9 h 10"/>
                <a:gd name="T70" fmla="*/ 23 w 25"/>
                <a:gd name="T71" fmla="*/ 9 h 10"/>
                <a:gd name="T72" fmla="*/ 25 w 25"/>
                <a:gd name="T73" fmla="*/ 9 h 10"/>
                <a:gd name="T74" fmla="*/ 25 w 25"/>
                <a:gd name="T75" fmla="*/ 10 h 10"/>
                <a:gd name="T76" fmla="*/ 28 w 25"/>
                <a:gd name="T77" fmla="*/ 10 h 10"/>
                <a:gd name="T78" fmla="*/ 28 w 25"/>
                <a:gd name="T79" fmla="*/ 14 h 10"/>
                <a:gd name="T80" fmla="*/ 28 w 25"/>
                <a:gd name="T81" fmla="*/ 17 h 10"/>
                <a:gd name="T82" fmla="*/ 30 w 25"/>
                <a:gd name="T83" fmla="*/ 17 h 10"/>
                <a:gd name="T84" fmla="*/ 30 w 25"/>
                <a:gd name="T85" fmla="*/ 17 h 10"/>
                <a:gd name="T86" fmla="*/ 33 w 25"/>
                <a:gd name="T87" fmla="*/ 17 h 10"/>
                <a:gd name="T88" fmla="*/ 37 w 25"/>
                <a:gd name="T89" fmla="*/ 17 h 10"/>
                <a:gd name="T90" fmla="*/ 39 w 25"/>
                <a:gd name="T91" fmla="*/ 17 h 10"/>
                <a:gd name="T92" fmla="*/ 42 w 25"/>
                <a:gd name="T93" fmla="*/ 17 h 10"/>
                <a:gd name="T94" fmla="*/ 44 w 25"/>
                <a:gd name="T95" fmla="*/ 17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5" h="10">
                  <a:moveTo>
                    <a:pt x="25" y="10"/>
                  </a:moveTo>
                  <a:cubicBezTo>
                    <a:pt x="25" y="9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4" y="5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20" y="10"/>
                    <a:pt x="20" y="10"/>
                    <a:pt x="21" y="10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23" y="10"/>
                    <a:pt x="23" y="10"/>
                    <a:pt x="24" y="10"/>
                  </a:cubicBezTo>
                  <a:cubicBezTo>
                    <a:pt x="24" y="10"/>
                    <a:pt x="25" y="10"/>
                    <a:pt x="25" y="1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0" name="Freeform 105"/>
            <p:cNvSpPr>
              <a:spLocks/>
            </p:cNvSpPr>
            <p:nvPr/>
          </p:nvSpPr>
          <p:spPr bwMode="auto">
            <a:xfrm>
              <a:off x="3793" y="1243"/>
              <a:ext cx="9" cy="6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0 h 3"/>
                <a:gd name="T4" fmla="*/ 0 w 5"/>
                <a:gd name="T5" fmla="*/ 0 h 3"/>
                <a:gd name="T6" fmla="*/ 0 w 5"/>
                <a:gd name="T7" fmla="*/ 2 h 3"/>
                <a:gd name="T8" fmla="*/ 0 w 5"/>
                <a:gd name="T9" fmla="*/ 6 h 3"/>
                <a:gd name="T10" fmla="*/ 4 w 5"/>
                <a:gd name="T11" fmla="*/ 6 h 3"/>
                <a:gd name="T12" fmla="*/ 5 w 5"/>
                <a:gd name="T13" fmla="*/ 6 h 3"/>
                <a:gd name="T14" fmla="*/ 9 w 5"/>
                <a:gd name="T15" fmla="*/ 6 h 3"/>
                <a:gd name="T16" fmla="*/ 9 w 5"/>
                <a:gd name="T17" fmla="*/ 2 h 3"/>
                <a:gd name="T18" fmla="*/ 5 w 5"/>
                <a:gd name="T19" fmla="*/ 2 h 3"/>
                <a:gd name="T20" fmla="*/ 5 w 5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1" name="Freeform 106"/>
            <p:cNvSpPr>
              <a:spLocks/>
            </p:cNvSpPr>
            <p:nvPr/>
          </p:nvSpPr>
          <p:spPr bwMode="auto">
            <a:xfrm>
              <a:off x="3746" y="1243"/>
              <a:ext cx="9" cy="6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0 h 3"/>
                <a:gd name="T4" fmla="*/ 0 w 5"/>
                <a:gd name="T5" fmla="*/ 2 h 3"/>
                <a:gd name="T6" fmla="*/ 4 w 5"/>
                <a:gd name="T7" fmla="*/ 2 h 3"/>
                <a:gd name="T8" fmla="*/ 4 w 5"/>
                <a:gd name="T9" fmla="*/ 6 h 3"/>
                <a:gd name="T10" fmla="*/ 5 w 5"/>
                <a:gd name="T11" fmla="*/ 6 h 3"/>
                <a:gd name="T12" fmla="*/ 9 w 5"/>
                <a:gd name="T13" fmla="*/ 6 h 3"/>
                <a:gd name="T14" fmla="*/ 9 w 5"/>
                <a:gd name="T15" fmla="*/ 2 h 3"/>
                <a:gd name="T16" fmla="*/ 9 w 5"/>
                <a:gd name="T17" fmla="*/ 0 h 3"/>
                <a:gd name="T18" fmla="*/ 5 w 5"/>
                <a:gd name="T19" fmla="*/ 0 h 3"/>
                <a:gd name="T20" fmla="*/ 4 w 5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2" name="Freeform 107"/>
            <p:cNvSpPr>
              <a:spLocks/>
            </p:cNvSpPr>
            <p:nvPr/>
          </p:nvSpPr>
          <p:spPr bwMode="auto">
            <a:xfrm>
              <a:off x="3763" y="1231"/>
              <a:ext cx="25" cy="18"/>
            </a:xfrm>
            <a:custGeom>
              <a:avLst/>
              <a:gdLst>
                <a:gd name="T0" fmla="*/ 20 w 14"/>
                <a:gd name="T1" fmla="*/ 9 h 10"/>
                <a:gd name="T2" fmla="*/ 20 w 14"/>
                <a:gd name="T3" fmla="*/ 7 h 10"/>
                <a:gd name="T4" fmla="*/ 16 w 14"/>
                <a:gd name="T5" fmla="*/ 7 h 10"/>
                <a:gd name="T6" fmla="*/ 14 w 14"/>
                <a:gd name="T7" fmla="*/ 7 h 10"/>
                <a:gd name="T8" fmla="*/ 11 w 14"/>
                <a:gd name="T9" fmla="*/ 7 h 10"/>
                <a:gd name="T10" fmla="*/ 9 w 14"/>
                <a:gd name="T11" fmla="*/ 7 h 10"/>
                <a:gd name="T12" fmla="*/ 9 w 14"/>
                <a:gd name="T13" fmla="*/ 4 h 10"/>
                <a:gd name="T14" fmla="*/ 9 w 14"/>
                <a:gd name="T15" fmla="*/ 0 h 10"/>
                <a:gd name="T16" fmla="*/ 5 w 14"/>
                <a:gd name="T17" fmla="*/ 0 h 10"/>
                <a:gd name="T18" fmla="*/ 5 w 14"/>
                <a:gd name="T19" fmla="*/ 4 h 10"/>
                <a:gd name="T20" fmla="*/ 5 w 14"/>
                <a:gd name="T21" fmla="*/ 7 h 10"/>
                <a:gd name="T22" fmla="*/ 5 w 14"/>
                <a:gd name="T23" fmla="*/ 9 h 10"/>
                <a:gd name="T24" fmla="*/ 5 w 14"/>
                <a:gd name="T25" fmla="*/ 13 h 10"/>
                <a:gd name="T26" fmla="*/ 2 w 14"/>
                <a:gd name="T27" fmla="*/ 13 h 10"/>
                <a:gd name="T28" fmla="*/ 0 w 14"/>
                <a:gd name="T29" fmla="*/ 13 h 10"/>
                <a:gd name="T30" fmla="*/ 0 w 14"/>
                <a:gd name="T31" fmla="*/ 14 h 10"/>
                <a:gd name="T32" fmla="*/ 2 w 14"/>
                <a:gd name="T33" fmla="*/ 14 h 10"/>
                <a:gd name="T34" fmla="*/ 2 w 14"/>
                <a:gd name="T35" fmla="*/ 18 h 10"/>
                <a:gd name="T36" fmla="*/ 5 w 14"/>
                <a:gd name="T37" fmla="*/ 18 h 10"/>
                <a:gd name="T38" fmla="*/ 5 w 14"/>
                <a:gd name="T39" fmla="*/ 14 h 10"/>
                <a:gd name="T40" fmla="*/ 9 w 14"/>
                <a:gd name="T41" fmla="*/ 14 h 10"/>
                <a:gd name="T42" fmla="*/ 9 w 14"/>
                <a:gd name="T43" fmla="*/ 18 h 10"/>
                <a:gd name="T44" fmla="*/ 11 w 14"/>
                <a:gd name="T45" fmla="*/ 18 h 10"/>
                <a:gd name="T46" fmla="*/ 14 w 14"/>
                <a:gd name="T47" fmla="*/ 18 h 10"/>
                <a:gd name="T48" fmla="*/ 14 w 14"/>
                <a:gd name="T49" fmla="*/ 14 h 10"/>
                <a:gd name="T50" fmla="*/ 16 w 14"/>
                <a:gd name="T51" fmla="*/ 14 h 10"/>
                <a:gd name="T52" fmla="*/ 20 w 14"/>
                <a:gd name="T53" fmla="*/ 14 h 10"/>
                <a:gd name="T54" fmla="*/ 21 w 14"/>
                <a:gd name="T55" fmla="*/ 14 h 10"/>
                <a:gd name="T56" fmla="*/ 25 w 14"/>
                <a:gd name="T57" fmla="*/ 14 h 10"/>
                <a:gd name="T58" fmla="*/ 25 w 14"/>
                <a:gd name="T59" fmla="*/ 13 h 10"/>
                <a:gd name="T60" fmla="*/ 25 w 14"/>
                <a:gd name="T61" fmla="*/ 9 h 10"/>
                <a:gd name="T62" fmla="*/ 21 w 14"/>
                <a:gd name="T63" fmla="*/ 9 h 10"/>
                <a:gd name="T64" fmla="*/ 20 w 14"/>
                <a:gd name="T65" fmla="*/ 9 h 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" h="10">
                  <a:moveTo>
                    <a:pt x="11" y="5"/>
                  </a:moveTo>
                  <a:cubicBezTo>
                    <a:pt x="11" y="5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4" y="6"/>
                    <a:pt x="14" y="6"/>
                    <a:pt x="14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3" name="Freeform 108"/>
            <p:cNvSpPr>
              <a:spLocks/>
            </p:cNvSpPr>
            <p:nvPr/>
          </p:nvSpPr>
          <p:spPr bwMode="auto">
            <a:xfrm>
              <a:off x="4449" y="1263"/>
              <a:ext cx="5" cy="8"/>
            </a:xfrm>
            <a:custGeom>
              <a:avLst/>
              <a:gdLst>
                <a:gd name="T0" fmla="*/ 3 w 3"/>
                <a:gd name="T1" fmla="*/ 3 h 5"/>
                <a:gd name="T2" fmla="*/ 0 w 3"/>
                <a:gd name="T3" fmla="*/ 3 h 5"/>
                <a:gd name="T4" fmla="*/ 0 w 3"/>
                <a:gd name="T5" fmla="*/ 5 h 5"/>
                <a:gd name="T6" fmla="*/ 3 w 3"/>
                <a:gd name="T7" fmla="*/ 5 h 5"/>
                <a:gd name="T8" fmla="*/ 3 w 3"/>
                <a:gd name="T9" fmla="*/ 8 h 5"/>
                <a:gd name="T10" fmla="*/ 5 w 3"/>
                <a:gd name="T11" fmla="*/ 8 h 5"/>
                <a:gd name="T12" fmla="*/ 5 w 3"/>
                <a:gd name="T13" fmla="*/ 5 h 5"/>
                <a:gd name="T14" fmla="*/ 5 w 3"/>
                <a:gd name="T15" fmla="*/ 3 h 5"/>
                <a:gd name="T16" fmla="*/ 5 w 3"/>
                <a:gd name="T17" fmla="*/ 0 h 5"/>
                <a:gd name="T18" fmla="*/ 3 w 3"/>
                <a:gd name="T19" fmla="*/ 0 h 5"/>
                <a:gd name="T20" fmla="*/ 3 w 3"/>
                <a:gd name="T21" fmla="*/ 3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4" name="Freeform 109"/>
            <p:cNvSpPr>
              <a:spLocks/>
            </p:cNvSpPr>
            <p:nvPr/>
          </p:nvSpPr>
          <p:spPr bwMode="auto">
            <a:xfrm>
              <a:off x="4286" y="1271"/>
              <a:ext cx="5" cy="5"/>
            </a:xfrm>
            <a:custGeom>
              <a:avLst/>
              <a:gdLst>
                <a:gd name="T0" fmla="*/ 5 w 3"/>
                <a:gd name="T1" fmla="*/ 2 h 3"/>
                <a:gd name="T2" fmla="*/ 5 w 3"/>
                <a:gd name="T3" fmla="*/ 0 h 3"/>
                <a:gd name="T4" fmla="*/ 3 w 3"/>
                <a:gd name="T5" fmla="*/ 0 h 3"/>
                <a:gd name="T6" fmla="*/ 0 w 3"/>
                <a:gd name="T7" fmla="*/ 0 h 3"/>
                <a:gd name="T8" fmla="*/ 0 w 3"/>
                <a:gd name="T9" fmla="*/ 2 h 3"/>
                <a:gd name="T10" fmla="*/ 0 w 3"/>
                <a:gd name="T11" fmla="*/ 5 h 3"/>
                <a:gd name="T12" fmla="*/ 3 w 3"/>
                <a:gd name="T13" fmla="*/ 5 h 3"/>
                <a:gd name="T14" fmla="*/ 5 w 3"/>
                <a:gd name="T15" fmla="*/ 5 h 3"/>
                <a:gd name="T16" fmla="*/ 5 w 3"/>
                <a:gd name="T17" fmla="*/ 2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5" name="Freeform 110"/>
            <p:cNvSpPr>
              <a:spLocks/>
            </p:cNvSpPr>
            <p:nvPr/>
          </p:nvSpPr>
          <p:spPr bwMode="auto">
            <a:xfrm>
              <a:off x="4367" y="1310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6" name="Freeform 111"/>
            <p:cNvSpPr>
              <a:spLocks/>
            </p:cNvSpPr>
            <p:nvPr/>
          </p:nvSpPr>
          <p:spPr bwMode="auto">
            <a:xfrm>
              <a:off x="3683" y="1332"/>
              <a:ext cx="7" cy="7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4 h 4"/>
                <a:gd name="T4" fmla="*/ 4 w 4"/>
                <a:gd name="T5" fmla="*/ 4 h 4"/>
                <a:gd name="T6" fmla="*/ 4 w 4"/>
                <a:gd name="T7" fmla="*/ 7 h 4"/>
                <a:gd name="T8" fmla="*/ 7 w 4"/>
                <a:gd name="T9" fmla="*/ 7 h 4"/>
                <a:gd name="T10" fmla="*/ 7 w 4"/>
                <a:gd name="T11" fmla="*/ 4 h 4"/>
                <a:gd name="T12" fmla="*/ 7 w 4"/>
                <a:gd name="T13" fmla="*/ 0 h 4"/>
                <a:gd name="T14" fmla="*/ 4 w 4"/>
                <a:gd name="T15" fmla="*/ 0 h 4"/>
                <a:gd name="T16" fmla="*/ 0 w 4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7" name="Freeform 112"/>
            <p:cNvSpPr>
              <a:spLocks/>
            </p:cNvSpPr>
            <p:nvPr/>
          </p:nvSpPr>
          <p:spPr bwMode="auto">
            <a:xfrm>
              <a:off x="4463" y="1299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8" name="Freeform 113"/>
            <p:cNvSpPr>
              <a:spLocks noEditPoints="1"/>
            </p:cNvSpPr>
            <p:nvPr/>
          </p:nvSpPr>
          <p:spPr bwMode="auto">
            <a:xfrm>
              <a:off x="3995" y="887"/>
              <a:ext cx="482" cy="604"/>
            </a:xfrm>
            <a:custGeom>
              <a:avLst/>
              <a:gdLst>
                <a:gd name="T0" fmla="*/ 310 w 277"/>
                <a:gd name="T1" fmla="*/ 40 h 347"/>
                <a:gd name="T2" fmla="*/ 280 w 277"/>
                <a:gd name="T3" fmla="*/ 42 h 347"/>
                <a:gd name="T4" fmla="*/ 270 w 277"/>
                <a:gd name="T5" fmla="*/ 70 h 347"/>
                <a:gd name="T6" fmla="*/ 256 w 277"/>
                <a:gd name="T7" fmla="*/ 33 h 347"/>
                <a:gd name="T8" fmla="*/ 247 w 277"/>
                <a:gd name="T9" fmla="*/ 24 h 347"/>
                <a:gd name="T10" fmla="*/ 238 w 277"/>
                <a:gd name="T11" fmla="*/ 68 h 347"/>
                <a:gd name="T12" fmla="*/ 233 w 277"/>
                <a:gd name="T13" fmla="*/ 84 h 347"/>
                <a:gd name="T14" fmla="*/ 212 w 277"/>
                <a:gd name="T15" fmla="*/ 84 h 347"/>
                <a:gd name="T16" fmla="*/ 177 w 277"/>
                <a:gd name="T17" fmla="*/ 82 h 347"/>
                <a:gd name="T18" fmla="*/ 122 w 277"/>
                <a:gd name="T19" fmla="*/ 87 h 347"/>
                <a:gd name="T20" fmla="*/ 96 w 277"/>
                <a:gd name="T21" fmla="*/ 132 h 347"/>
                <a:gd name="T22" fmla="*/ 103 w 277"/>
                <a:gd name="T23" fmla="*/ 179 h 347"/>
                <a:gd name="T24" fmla="*/ 73 w 277"/>
                <a:gd name="T25" fmla="*/ 183 h 347"/>
                <a:gd name="T26" fmla="*/ 45 w 277"/>
                <a:gd name="T27" fmla="*/ 165 h 347"/>
                <a:gd name="T28" fmla="*/ 45 w 277"/>
                <a:gd name="T29" fmla="*/ 198 h 347"/>
                <a:gd name="T30" fmla="*/ 59 w 277"/>
                <a:gd name="T31" fmla="*/ 211 h 347"/>
                <a:gd name="T32" fmla="*/ 68 w 277"/>
                <a:gd name="T33" fmla="*/ 230 h 347"/>
                <a:gd name="T34" fmla="*/ 38 w 277"/>
                <a:gd name="T35" fmla="*/ 266 h 347"/>
                <a:gd name="T36" fmla="*/ 33 w 277"/>
                <a:gd name="T37" fmla="*/ 312 h 347"/>
                <a:gd name="T38" fmla="*/ 5 w 277"/>
                <a:gd name="T39" fmla="*/ 357 h 347"/>
                <a:gd name="T40" fmla="*/ 19 w 277"/>
                <a:gd name="T41" fmla="*/ 409 h 347"/>
                <a:gd name="T42" fmla="*/ 71 w 277"/>
                <a:gd name="T43" fmla="*/ 423 h 347"/>
                <a:gd name="T44" fmla="*/ 111 w 277"/>
                <a:gd name="T45" fmla="*/ 437 h 347"/>
                <a:gd name="T46" fmla="*/ 131 w 277"/>
                <a:gd name="T47" fmla="*/ 491 h 347"/>
                <a:gd name="T48" fmla="*/ 131 w 277"/>
                <a:gd name="T49" fmla="*/ 554 h 347"/>
                <a:gd name="T50" fmla="*/ 157 w 277"/>
                <a:gd name="T51" fmla="*/ 604 h 347"/>
                <a:gd name="T52" fmla="*/ 204 w 277"/>
                <a:gd name="T53" fmla="*/ 573 h 347"/>
                <a:gd name="T54" fmla="*/ 228 w 277"/>
                <a:gd name="T55" fmla="*/ 524 h 347"/>
                <a:gd name="T56" fmla="*/ 238 w 277"/>
                <a:gd name="T57" fmla="*/ 473 h 347"/>
                <a:gd name="T58" fmla="*/ 270 w 277"/>
                <a:gd name="T59" fmla="*/ 432 h 347"/>
                <a:gd name="T60" fmla="*/ 277 w 277"/>
                <a:gd name="T61" fmla="*/ 390 h 347"/>
                <a:gd name="T62" fmla="*/ 280 w 277"/>
                <a:gd name="T63" fmla="*/ 376 h 347"/>
                <a:gd name="T64" fmla="*/ 318 w 277"/>
                <a:gd name="T65" fmla="*/ 336 h 347"/>
                <a:gd name="T66" fmla="*/ 343 w 277"/>
                <a:gd name="T67" fmla="*/ 329 h 347"/>
                <a:gd name="T68" fmla="*/ 376 w 277"/>
                <a:gd name="T69" fmla="*/ 367 h 347"/>
                <a:gd name="T70" fmla="*/ 405 w 277"/>
                <a:gd name="T71" fmla="*/ 399 h 347"/>
                <a:gd name="T72" fmla="*/ 407 w 277"/>
                <a:gd name="T73" fmla="*/ 372 h 347"/>
                <a:gd name="T74" fmla="*/ 449 w 277"/>
                <a:gd name="T75" fmla="*/ 336 h 347"/>
                <a:gd name="T76" fmla="*/ 345 w 277"/>
                <a:gd name="T77" fmla="*/ 0 h 347"/>
                <a:gd name="T78" fmla="*/ 195 w 277"/>
                <a:gd name="T79" fmla="*/ 110 h 347"/>
                <a:gd name="T80" fmla="*/ 193 w 277"/>
                <a:gd name="T81" fmla="*/ 225 h 347"/>
                <a:gd name="T82" fmla="*/ 223 w 277"/>
                <a:gd name="T83" fmla="*/ 251 h 347"/>
                <a:gd name="T84" fmla="*/ 169 w 277"/>
                <a:gd name="T85" fmla="*/ 146 h 347"/>
                <a:gd name="T86" fmla="*/ 136 w 277"/>
                <a:gd name="T87" fmla="*/ 169 h 347"/>
                <a:gd name="T88" fmla="*/ 132 w 277"/>
                <a:gd name="T89" fmla="*/ 132 h 347"/>
                <a:gd name="T90" fmla="*/ 144 w 277"/>
                <a:gd name="T91" fmla="*/ 143 h 347"/>
                <a:gd name="T92" fmla="*/ 131 w 277"/>
                <a:gd name="T93" fmla="*/ 183 h 347"/>
                <a:gd name="T94" fmla="*/ 108 w 277"/>
                <a:gd name="T95" fmla="*/ 162 h 347"/>
                <a:gd name="T96" fmla="*/ 164 w 277"/>
                <a:gd name="T97" fmla="*/ 294 h 347"/>
                <a:gd name="T98" fmla="*/ 117 w 277"/>
                <a:gd name="T99" fmla="*/ 289 h 347"/>
                <a:gd name="T100" fmla="*/ 68 w 277"/>
                <a:gd name="T101" fmla="*/ 284 h 347"/>
                <a:gd name="T102" fmla="*/ 84 w 277"/>
                <a:gd name="T103" fmla="*/ 256 h 347"/>
                <a:gd name="T104" fmla="*/ 125 w 277"/>
                <a:gd name="T105" fmla="*/ 258 h 347"/>
                <a:gd name="T106" fmla="*/ 141 w 277"/>
                <a:gd name="T107" fmla="*/ 263 h 347"/>
                <a:gd name="T108" fmla="*/ 127 w 277"/>
                <a:gd name="T109" fmla="*/ 238 h 347"/>
                <a:gd name="T110" fmla="*/ 164 w 277"/>
                <a:gd name="T111" fmla="*/ 275 h 347"/>
                <a:gd name="T112" fmla="*/ 188 w 277"/>
                <a:gd name="T113" fmla="*/ 279 h 347"/>
                <a:gd name="T114" fmla="*/ 212 w 277"/>
                <a:gd name="T115" fmla="*/ 285 h 347"/>
                <a:gd name="T116" fmla="*/ 223 w 277"/>
                <a:gd name="T117" fmla="*/ 343 h 347"/>
                <a:gd name="T118" fmla="*/ 231 w 277"/>
                <a:gd name="T119" fmla="*/ 345 h 347"/>
                <a:gd name="T120" fmla="*/ 294 w 277"/>
                <a:gd name="T121" fmla="*/ 325 h 347"/>
                <a:gd name="T122" fmla="*/ 280 w 277"/>
                <a:gd name="T123" fmla="*/ 317 h 347"/>
                <a:gd name="T124" fmla="*/ 308 w 277"/>
                <a:gd name="T125" fmla="*/ 78 h 3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7" h="347">
                  <a:moveTo>
                    <a:pt x="197" y="1"/>
                  </a:moveTo>
                  <a:cubicBezTo>
                    <a:pt x="196" y="1"/>
                    <a:pt x="196" y="1"/>
                    <a:pt x="195" y="1"/>
                  </a:cubicBezTo>
                  <a:cubicBezTo>
                    <a:pt x="195" y="2"/>
                    <a:pt x="195" y="3"/>
                    <a:pt x="195" y="3"/>
                  </a:cubicBezTo>
                  <a:cubicBezTo>
                    <a:pt x="195" y="3"/>
                    <a:pt x="194" y="3"/>
                    <a:pt x="194" y="3"/>
                  </a:cubicBezTo>
                  <a:cubicBezTo>
                    <a:pt x="193" y="3"/>
                    <a:pt x="193" y="3"/>
                    <a:pt x="192" y="3"/>
                  </a:cubicBezTo>
                  <a:cubicBezTo>
                    <a:pt x="192" y="4"/>
                    <a:pt x="192" y="4"/>
                    <a:pt x="192" y="5"/>
                  </a:cubicBezTo>
                  <a:cubicBezTo>
                    <a:pt x="192" y="5"/>
                    <a:pt x="192" y="6"/>
                    <a:pt x="192" y="6"/>
                  </a:cubicBezTo>
                  <a:cubicBezTo>
                    <a:pt x="192" y="6"/>
                    <a:pt x="191" y="6"/>
                    <a:pt x="191" y="6"/>
                  </a:cubicBezTo>
                  <a:cubicBezTo>
                    <a:pt x="191" y="7"/>
                    <a:pt x="191" y="7"/>
                    <a:pt x="191" y="8"/>
                  </a:cubicBezTo>
                  <a:cubicBezTo>
                    <a:pt x="190" y="8"/>
                    <a:pt x="190" y="8"/>
                    <a:pt x="189" y="8"/>
                  </a:cubicBezTo>
                  <a:cubicBezTo>
                    <a:pt x="189" y="9"/>
                    <a:pt x="189" y="9"/>
                    <a:pt x="189" y="10"/>
                  </a:cubicBezTo>
                  <a:cubicBezTo>
                    <a:pt x="189" y="10"/>
                    <a:pt x="189" y="11"/>
                    <a:pt x="189" y="11"/>
                  </a:cubicBezTo>
                  <a:cubicBezTo>
                    <a:pt x="190" y="11"/>
                    <a:pt x="190" y="11"/>
                    <a:pt x="191" y="11"/>
                  </a:cubicBezTo>
                  <a:cubicBezTo>
                    <a:pt x="191" y="12"/>
                    <a:pt x="191" y="12"/>
                    <a:pt x="191" y="13"/>
                  </a:cubicBezTo>
                  <a:cubicBezTo>
                    <a:pt x="190" y="13"/>
                    <a:pt x="190" y="13"/>
                    <a:pt x="189" y="13"/>
                  </a:cubicBezTo>
                  <a:cubicBezTo>
                    <a:pt x="189" y="13"/>
                    <a:pt x="188" y="13"/>
                    <a:pt x="188" y="13"/>
                  </a:cubicBezTo>
                  <a:cubicBezTo>
                    <a:pt x="188" y="13"/>
                    <a:pt x="188" y="14"/>
                    <a:pt x="188" y="14"/>
                  </a:cubicBezTo>
                  <a:cubicBezTo>
                    <a:pt x="187" y="14"/>
                    <a:pt x="187" y="14"/>
                    <a:pt x="186" y="14"/>
                  </a:cubicBezTo>
                  <a:cubicBezTo>
                    <a:pt x="186" y="15"/>
                    <a:pt x="186" y="15"/>
                    <a:pt x="186" y="16"/>
                  </a:cubicBezTo>
                  <a:cubicBezTo>
                    <a:pt x="185" y="16"/>
                    <a:pt x="185" y="16"/>
                    <a:pt x="184" y="16"/>
                  </a:cubicBezTo>
                  <a:cubicBezTo>
                    <a:pt x="184" y="16"/>
                    <a:pt x="183" y="16"/>
                    <a:pt x="183" y="16"/>
                  </a:cubicBezTo>
                  <a:cubicBezTo>
                    <a:pt x="183" y="17"/>
                    <a:pt x="183" y="17"/>
                    <a:pt x="183" y="18"/>
                  </a:cubicBezTo>
                  <a:cubicBezTo>
                    <a:pt x="182" y="18"/>
                    <a:pt x="182" y="18"/>
                    <a:pt x="181" y="18"/>
                  </a:cubicBezTo>
                  <a:cubicBezTo>
                    <a:pt x="181" y="18"/>
                    <a:pt x="181" y="19"/>
                    <a:pt x="181" y="19"/>
                  </a:cubicBezTo>
                  <a:cubicBezTo>
                    <a:pt x="181" y="19"/>
                    <a:pt x="180" y="19"/>
                    <a:pt x="180" y="19"/>
                  </a:cubicBezTo>
                  <a:cubicBezTo>
                    <a:pt x="179" y="19"/>
                    <a:pt x="179" y="19"/>
                    <a:pt x="178" y="19"/>
                  </a:cubicBezTo>
                  <a:cubicBezTo>
                    <a:pt x="178" y="20"/>
                    <a:pt x="178" y="20"/>
                    <a:pt x="178" y="21"/>
                  </a:cubicBezTo>
                  <a:cubicBezTo>
                    <a:pt x="178" y="21"/>
                    <a:pt x="178" y="22"/>
                    <a:pt x="178" y="23"/>
                  </a:cubicBezTo>
                  <a:cubicBezTo>
                    <a:pt x="178" y="23"/>
                    <a:pt x="178" y="24"/>
                    <a:pt x="178" y="24"/>
                  </a:cubicBezTo>
                  <a:cubicBezTo>
                    <a:pt x="178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5" y="24"/>
                  </a:cubicBezTo>
                  <a:cubicBezTo>
                    <a:pt x="175" y="24"/>
                    <a:pt x="175" y="23"/>
                    <a:pt x="175" y="23"/>
                  </a:cubicBezTo>
                  <a:cubicBezTo>
                    <a:pt x="174" y="23"/>
                    <a:pt x="174" y="23"/>
                    <a:pt x="173" y="23"/>
                  </a:cubicBezTo>
                  <a:cubicBezTo>
                    <a:pt x="173" y="22"/>
                    <a:pt x="173" y="21"/>
                    <a:pt x="173" y="21"/>
                  </a:cubicBezTo>
                  <a:cubicBezTo>
                    <a:pt x="173" y="21"/>
                    <a:pt x="172" y="21"/>
                    <a:pt x="172" y="21"/>
                  </a:cubicBezTo>
                  <a:cubicBezTo>
                    <a:pt x="171" y="21"/>
                    <a:pt x="171" y="21"/>
                    <a:pt x="170" y="21"/>
                  </a:cubicBezTo>
                  <a:cubicBezTo>
                    <a:pt x="170" y="21"/>
                    <a:pt x="170" y="22"/>
                    <a:pt x="170" y="23"/>
                  </a:cubicBezTo>
                  <a:cubicBezTo>
                    <a:pt x="171" y="23"/>
                    <a:pt x="171" y="23"/>
                    <a:pt x="172" y="23"/>
                  </a:cubicBezTo>
                  <a:cubicBezTo>
                    <a:pt x="172" y="23"/>
                    <a:pt x="172" y="24"/>
                    <a:pt x="172" y="24"/>
                  </a:cubicBezTo>
                  <a:cubicBezTo>
                    <a:pt x="172" y="25"/>
                    <a:pt x="172" y="25"/>
                    <a:pt x="172" y="26"/>
                  </a:cubicBezTo>
                  <a:cubicBezTo>
                    <a:pt x="172" y="26"/>
                    <a:pt x="172" y="27"/>
                    <a:pt x="172" y="27"/>
                  </a:cubicBezTo>
                  <a:cubicBezTo>
                    <a:pt x="171" y="27"/>
                    <a:pt x="171" y="27"/>
                    <a:pt x="170" y="27"/>
                  </a:cubicBezTo>
                  <a:cubicBezTo>
                    <a:pt x="170" y="27"/>
                    <a:pt x="170" y="26"/>
                    <a:pt x="170" y="26"/>
                  </a:cubicBezTo>
                  <a:cubicBezTo>
                    <a:pt x="170" y="26"/>
                    <a:pt x="169" y="26"/>
                    <a:pt x="169" y="26"/>
                  </a:cubicBezTo>
                  <a:cubicBezTo>
                    <a:pt x="169" y="25"/>
                    <a:pt x="169" y="25"/>
                    <a:pt x="169" y="24"/>
                  </a:cubicBezTo>
                  <a:cubicBezTo>
                    <a:pt x="168" y="24"/>
                    <a:pt x="168" y="24"/>
                    <a:pt x="167" y="24"/>
                  </a:cubicBezTo>
                  <a:cubicBezTo>
                    <a:pt x="167" y="24"/>
                    <a:pt x="167" y="23"/>
                    <a:pt x="167" y="23"/>
                  </a:cubicBezTo>
                  <a:cubicBezTo>
                    <a:pt x="167" y="22"/>
                    <a:pt x="167" y="21"/>
                    <a:pt x="167" y="21"/>
                  </a:cubicBezTo>
                  <a:cubicBezTo>
                    <a:pt x="167" y="21"/>
                    <a:pt x="166" y="21"/>
                    <a:pt x="166" y="21"/>
                  </a:cubicBezTo>
                  <a:cubicBezTo>
                    <a:pt x="166" y="20"/>
                    <a:pt x="166" y="20"/>
                    <a:pt x="166" y="19"/>
                  </a:cubicBezTo>
                  <a:cubicBezTo>
                    <a:pt x="165" y="19"/>
                    <a:pt x="165" y="19"/>
                    <a:pt x="164" y="19"/>
                  </a:cubicBezTo>
                  <a:cubicBezTo>
                    <a:pt x="164" y="20"/>
                    <a:pt x="164" y="20"/>
                    <a:pt x="164" y="21"/>
                  </a:cubicBezTo>
                  <a:cubicBezTo>
                    <a:pt x="164" y="21"/>
                    <a:pt x="163" y="21"/>
                    <a:pt x="163" y="21"/>
                  </a:cubicBezTo>
                  <a:cubicBezTo>
                    <a:pt x="163" y="21"/>
                    <a:pt x="163" y="22"/>
                    <a:pt x="163" y="23"/>
                  </a:cubicBezTo>
                  <a:cubicBezTo>
                    <a:pt x="163" y="23"/>
                    <a:pt x="163" y="24"/>
                    <a:pt x="163" y="24"/>
                  </a:cubicBezTo>
                  <a:cubicBezTo>
                    <a:pt x="162" y="24"/>
                    <a:pt x="161" y="24"/>
                    <a:pt x="161" y="24"/>
                  </a:cubicBezTo>
                  <a:cubicBezTo>
                    <a:pt x="161" y="25"/>
                    <a:pt x="161" y="25"/>
                    <a:pt x="161" y="26"/>
                  </a:cubicBezTo>
                  <a:cubicBezTo>
                    <a:pt x="161" y="26"/>
                    <a:pt x="161" y="27"/>
                    <a:pt x="161" y="27"/>
                  </a:cubicBezTo>
                  <a:cubicBezTo>
                    <a:pt x="161" y="27"/>
                    <a:pt x="162" y="27"/>
                    <a:pt x="163" y="27"/>
                  </a:cubicBezTo>
                  <a:cubicBezTo>
                    <a:pt x="163" y="28"/>
                    <a:pt x="163" y="28"/>
                    <a:pt x="163" y="29"/>
                  </a:cubicBezTo>
                  <a:cubicBezTo>
                    <a:pt x="163" y="29"/>
                    <a:pt x="163" y="30"/>
                    <a:pt x="163" y="30"/>
                  </a:cubicBezTo>
                  <a:cubicBezTo>
                    <a:pt x="162" y="30"/>
                    <a:pt x="161" y="30"/>
                    <a:pt x="161" y="30"/>
                  </a:cubicBezTo>
                  <a:cubicBezTo>
                    <a:pt x="160" y="30"/>
                    <a:pt x="160" y="30"/>
                    <a:pt x="159" y="30"/>
                  </a:cubicBezTo>
                  <a:cubicBezTo>
                    <a:pt x="159" y="31"/>
                    <a:pt x="159" y="32"/>
                    <a:pt x="159" y="32"/>
                  </a:cubicBezTo>
                  <a:cubicBezTo>
                    <a:pt x="159" y="33"/>
                    <a:pt x="159" y="33"/>
                    <a:pt x="159" y="34"/>
                  </a:cubicBezTo>
                  <a:cubicBezTo>
                    <a:pt x="160" y="34"/>
                    <a:pt x="160" y="34"/>
                    <a:pt x="161" y="34"/>
                  </a:cubicBezTo>
                  <a:cubicBezTo>
                    <a:pt x="161" y="34"/>
                    <a:pt x="161" y="35"/>
                    <a:pt x="161" y="35"/>
                  </a:cubicBezTo>
                  <a:cubicBezTo>
                    <a:pt x="161" y="36"/>
                    <a:pt x="161" y="36"/>
                    <a:pt x="161" y="37"/>
                  </a:cubicBezTo>
                  <a:cubicBezTo>
                    <a:pt x="161" y="38"/>
                    <a:pt x="161" y="38"/>
                    <a:pt x="161" y="39"/>
                  </a:cubicBezTo>
                  <a:cubicBezTo>
                    <a:pt x="161" y="39"/>
                    <a:pt x="161" y="40"/>
                    <a:pt x="161" y="40"/>
                  </a:cubicBezTo>
                  <a:cubicBezTo>
                    <a:pt x="161" y="40"/>
                    <a:pt x="162" y="40"/>
                    <a:pt x="163" y="40"/>
                  </a:cubicBezTo>
                  <a:cubicBezTo>
                    <a:pt x="163" y="40"/>
                    <a:pt x="164" y="40"/>
                    <a:pt x="164" y="40"/>
                  </a:cubicBezTo>
                  <a:cubicBezTo>
                    <a:pt x="164" y="41"/>
                    <a:pt x="164" y="41"/>
                    <a:pt x="164" y="42"/>
                  </a:cubicBezTo>
                  <a:cubicBezTo>
                    <a:pt x="165" y="42"/>
                    <a:pt x="165" y="42"/>
                    <a:pt x="166" y="42"/>
                  </a:cubicBezTo>
                  <a:cubicBezTo>
                    <a:pt x="166" y="42"/>
                    <a:pt x="166" y="43"/>
                    <a:pt x="166" y="43"/>
                  </a:cubicBezTo>
                  <a:cubicBezTo>
                    <a:pt x="165" y="43"/>
                    <a:pt x="165" y="43"/>
                    <a:pt x="164" y="43"/>
                  </a:cubicBezTo>
                  <a:cubicBezTo>
                    <a:pt x="164" y="43"/>
                    <a:pt x="164" y="42"/>
                    <a:pt x="164" y="42"/>
                  </a:cubicBezTo>
                  <a:cubicBezTo>
                    <a:pt x="164" y="42"/>
                    <a:pt x="163" y="42"/>
                    <a:pt x="163" y="42"/>
                  </a:cubicBezTo>
                  <a:cubicBezTo>
                    <a:pt x="162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59" y="42"/>
                  </a:cubicBezTo>
                  <a:cubicBezTo>
                    <a:pt x="159" y="41"/>
                    <a:pt x="159" y="41"/>
                    <a:pt x="159" y="40"/>
                  </a:cubicBezTo>
                  <a:cubicBezTo>
                    <a:pt x="159" y="40"/>
                    <a:pt x="158" y="40"/>
                    <a:pt x="158" y="40"/>
                  </a:cubicBezTo>
                  <a:cubicBezTo>
                    <a:pt x="157" y="40"/>
                    <a:pt x="157" y="40"/>
                    <a:pt x="156" y="40"/>
                  </a:cubicBezTo>
                  <a:cubicBezTo>
                    <a:pt x="156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3" y="40"/>
                  </a:cubicBezTo>
                  <a:cubicBezTo>
                    <a:pt x="153" y="40"/>
                    <a:pt x="152" y="40"/>
                    <a:pt x="151" y="40"/>
                  </a:cubicBezTo>
                  <a:cubicBezTo>
                    <a:pt x="151" y="40"/>
                    <a:pt x="150" y="40"/>
                    <a:pt x="150" y="40"/>
                  </a:cubicBezTo>
                  <a:cubicBezTo>
                    <a:pt x="150" y="40"/>
                    <a:pt x="150" y="39"/>
                    <a:pt x="150" y="39"/>
                  </a:cubicBezTo>
                  <a:cubicBezTo>
                    <a:pt x="149" y="39"/>
                    <a:pt x="149" y="39"/>
                    <a:pt x="148" y="39"/>
                  </a:cubicBezTo>
                  <a:cubicBezTo>
                    <a:pt x="148" y="39"/>
                    <a:pt x="147" y="39"/>
                    <a:pt x="147" y="39"/>
                  </a:cubicBezTo>
                  <a:cubicBezTo>
                    <a:pt x="147" y="38"/>
                    <a:pt x="147" y="38"/>
                    <a:pt x="147" y="37"/>
                  </a:cubicBezTo>
                  <a:cubicBezTo>
                    <a:pt x="146" y="37"/>
                    <a:pt x="146" y="37"/>
                    <a:pt x="145" y="37"/>
                  </a:cubicBezTo>
                  <a:cubicBezTo>
                    <a:pt x="145" y="37"/>
                    <a:pt x="144" y="37"/>
                    <a:pt x="144" y="37"/>
                  </a:cubicBezTo>
                  <a:cubicBezTo>
                    <a:pt x="143" y="37"/>
                    <a:pt x="143" y="37"/>
                    <a:pt x="142" y="37"/>
                  </a:cubicBezTo>
                  <a:cubicBezTo>
                    <a:pt x="142" y="37"/>
                    <a:pt x="141" y="37"/>
                    <a:pt x="141" y="37"/>
                  </a:cubicBezTo>
                  <a:cubicBezTo>
                    <a:pt x="141" y="36"/>
                    <a:pt x="141" y="36"/>
                    <a:pt x="141" y="35"/>
                  </a:cubicBezTo>
                  <a:cubicBezTo>
                    <a:pt x="141" y="35"/>
                    <a:pt x="141" y="34"/>
                    <a:pt x="141" y="34"/>
                  </a:cubicBezTo>
                  <a:cubicBezTo>
                    <a:pt x="140" y="34"/>
                    <a:pt x="140" y="34"/>
                    <a:pt x="139" y="34"/>
                  </a:cubicBezTo>
                  <a:cubicBezTo>
                    <a:pt x="139" y="33"/>
                    <a:pt x="139" y="33"/>
                    <a:pt x="139" y="32"/>
                  </a:cubicBezTo>
                  <a:cubicBezTo>
                    <a:pt x="139" y="32"/>
                    <a:pt x="139" y="31"/>
                    <a:pt x="139" y="30"/>
                  </a:cubicBezTo>
                  <a:cubicBezTo>
                    <a:pt x="140" y="30"/>
                    <a:pt x="140" y="30"/>
                    <a:pt x="141" y="30"/>
                  </a:cubicBezTo>
                  <a:cubicBezTo>
                    <a:pt x="141" y="30"/>
                    <a:pt x="141" y="29"/>
                    <a:pt x="141" y="29"/>
                  </a:cubicBezTo>
                  <a:cubicBezTo>
                    <a:pt x="141" y="28"/>
                    <a:pt x="141" y="28"/>
                    <a:pt x="141" y="27"/>
                  </a:cubicBezTo>
                  <a:cubicBezTo>
                    <a:pt x="141" y="27"/>
                    <a:pt x="142" y="27"/>
                    <a:pt x="142" y="27"/>
                  </a:cubicBezTo>
                  <a:cubicBezTo>
                    <a:pt x="142" y="27"/>
                    <a:pt x="142" y="26"/>
                    <a:pt x="142" y="26"/>
                  </a:cubicBezTo>
                  <a:cubicBezTo>
                    <a:pt x="142" y="25"/>
                    <a:pt x="142" y="25"/>
                    <a:pt x="142" y="24"/>
                  </a:cubicBezTo>
                  <a:cubicBezTo>
                    <a:pt x="142" y="24"/>
                    <a:pt x="142" y="23"/>
                    <a:pt x="142" y="23"/>
                  </a:cubicBezTo>
                  <a:cubicBezTo>
                    <a:pt x="143" y="23"/>
                    <a:pt x="143" y="23"/>
                    <a:pt x="144" y="23"/>
                  </a:cubicBezTo>
                  <a:cubicBezTo>
                    <a:pt x="144" y="22"/>
                    <a:pt x="144" y="21"/>
                    <a:pt x="144" y="21"/>
                  </a:cubicBezTo>
                  <a:cubicBezTo>
                    <a:pt x="144" y="21"/>
                    <a:pt x="145" y="21"/>
                    <a:pt x="145" y="21"/>
                  </a:cubicBezTo>
                  <a:cubicBezTo>
                    <a:pt x="145" y="20"/>
                    <a:pt x="145" y="20"/>
                    <a:pt x="145" y="19"/>
                  </a:cubicBezTo>
                  <a:cubicBezTo>
                    <a:pt x="146" y="19"/>
                    <a:pt x="146" y="19"/>
                    <a:pt x="147" y="19"/>
                  </a:cubicBezTo>
                  <a:cubicBezTo>
                    <a:pt x="147" y="19"/>
                    <a:pt x="147" y="18"/>
                    <a:pt x="147" y="18"/>
                  </a:cubicBezTo>
                  <a:cubicBezTo>
                    <a:pt x="147" y="18"/>
                    <a:pt x="148" y="18"/>
                    <a:pt x="148" y="18"/>
                  </a:cubicBezTo>
                  <a:cubicBezTo>
                    <a:pt x="148" y="17"/>
                    <a:pt x="148" y="17"/>
                    <a:pt x="148" y="16"/>
                  </a:cubicBezTo>
                  <a:cubicBezTo>
                    <a:pt x="149" y="16"/>
                    <a:pt x="149" y="16"/>
                    <a:pt x="150" y="16"/>
                  </a:cubicBezTo>
                  <a:cubicBezTo>
                    <a:pt x="150" y="15"/>
                    <a:pt x="150" y="15"/>
                    <a:pt x="150" y="14"/>
                  </a:cubicBezTo>
                  <a:cubicBezTo>
                    <a:pt x="150" y="14"/>
                    <a:pt x="151" y="14"/>
                    <a:pt x="151" y="14"/>
                  </a:cubicBezTo>
                  <a:cubicBezTo>
                    <a:pt x="152" y="14"/>
                    <a:pt x="153" y="14"/>
                    <a:pt x="153" y="14"/>
                  </a:cubicBezTo>
                  <a:cubicBezTo>
                    <a:pt x="153" y="14"/>
                    <a:pt x="153" y="13"/>
                    <a:pt x="153" y="13"/>
                  </a:cubicBezTo>
                  <a:cubicBezTo>
                    <a:pt x="154" y="13"/>
                    <a:pt x="154" y="13"/>
                    <a:pt x="155" y="13"/>
                  </a:cubicBezTo>
                  <a:cubicBezTo>
                    <a:pt x="155" y="13"/>
                    <a:pt x="156" y="13"/>
                    <a:pt x="156" y="13"/>
                  </a:cubicBezTo>
                  <a:cubicBezTo>
                    <a:pt x="156" y="12"/>
                    <a:pt x="156" y="12"/>
                    <a:pt x="156" y="11"/>
                  </a:cubicBezTo>
                  <a:cubicBezTo>
                    <a:pt x="157" y="11"/>
                    <a:pt x="157" y="11"/>
                    <a:pt x="158" y="11"/>
                  </a:cubicBezTo>
                  <a:cubicBezTo>
                    <a:pt x="158" y="11"/>
                    <a:pt x="158" y="10"/>
                    <a:pt x="158" y="10"/>
                  </a:cubicBezTo>
                  <a:cubicBezTo>
                    <a:pt x="158" y="9"/>
                    <a:pt x="158" y="9"/>
                    <a:pt x="158" y="8"/>
                  </a:cubicBezTo>
                  <a:cubicBezTo>
                    <a:pt x="157" y="8"/>
                    <a:pt x="157" y="8"/>
                    <a:pt x="156" y="8"/>
                  </a:cubicBezTo>
                  <a:cubicBezTo>
                    <a:pt x="156" y="8"/>
                    <a:pt x="155" y="8"/>
                    <a:pt x="155" y="8"/>
                  </a:cubicBezTo>
                  <a:cubicBezTo>
                    <a:pt x="154" y="8"/>
                    <a:pt x="154" y="8"/>
                    <a:pt x="153" y="8"/>
                  </a:cubicBezTo>
                  <a:cubicBezTo>
                    <a:pt x="153" y="8"/>
                    <a:pt x="152" y="8"/>
                    <a:pt x="151" y="8"/>
                  </a:cubicBezTo>
                  <a:cubicBezTo>
                    <a:pt x="151" y="9"/>
                    <a:pt x="151" y="9"/>
                    <a:pt x="151" y="10"/>
                  </a:cubicBezTo>
                  <a:cubicBezTo>
                    <a:pt x="151" y="10"/>
                    <a:pt x="150" y="10"/>
                    <a:pt x="150" y="10"/>
                  </a:cubicBezTo>
                  <a:cubicBezTo>
                    <a:pt x="150" y="10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7" y="11"/>
                    <a:pt x="147" y="11"/>
                  </a:cubicBezTo>
                  <a:cubicBezTo>
                    <a:pt x="147" y="12"/>
                    <a:pt x="147" y="12"/>
                    <a:pt x="147" y="13"/>
                  </a:cubicBezTo>
                  <a:cubicBezTo>
                    <a:pt x="146" y="13"/>
                    <a:pt x="146" y="13"/>
                    <a:pt x="145" y="13"/>
                  </a:cubicBezTo>
                  <a:cubicBezTo>
                    <a:pt x="145" y="13"/>
                    <a:pt x="144" y="13"/>
                    <a:pt x="144" y="13"/>
                  </a:cubicBezTo>
                  <a:cubicBezTo>
                    <a:pt x="143" y="13"/>
                    <a:pt x="143" y="13"/>
                    <a:pt x="142" y="13"/>
                  </a:cubicBezTo>
                  <a:cubicBezTo>
                    <a:pt x="142" y="13"/>
                    <a:pt x="142" y="14"/>
                    <a:pt x="142" y="14"/>
                  </a:cubicBezTo>
                  <a:cubicBezTo>
                    <a:pt x="142" y="14"/>
                    <a:pt x="141" y="14"/>
                    <a:pt x="141" y="14"/>
                  </a:cubicBezTo>
                  <a:cubicBezTo>
                    <a:pt x="141" y="15"/>
                    <a:pt x="141" y="15"/>
                    <a:pt x="141" y="16"/>
                  </a:cubicBezTo>
                  <a:cubicBezTo>
                    <a:pt x="140" y="16"/>
                    <a:pt x="140" y="16"/>
                    <a:pt x="139" y="16"/>
                  </a:cubicBezTo>
                  <a:cubicBezTo>
                    <a:pt x="139" y="17"/>
                    <a:pt x="139" y="17"/>
                    <a:pt x="139" y="18"/>
                  </a:cubicBezTo>
                  <a:cubicBezTo>
                    <a:pt x="139" y="18"/>
                    <a:pt x="138" y="18"/>
                    <a:pt x="137" y="18"/>
                  </a:cubicBezTo>
                  <a:cubicBezTo>
                    <a:pt x="137" y="18"/>
                    <a:pt x="137" y="19"/>
                    <a:pt x="137" y="19"/>
                  </a:cubicBezTo>
                  <a:cubicBezTo>
                    <a:pt x="137" y="19"/>
                    <a:pt x="136" y="19"/>
                    <a:pt x="136" y="19"/>
                  </a:cubicBezTo>
                  <a:cubicBezTo>
                    <a:pt x="136" y="20"/>
                    <a:pt x="136" y="20"/>
                    <a:pt x="136" y="21"/>
                  </a:cubicBezTo>
                  <a:cubicBezTo>
                    <a:pt x="136" y="21"/>
                    <a:pt x="136" y="22"/>
                    <a:pt x="136" y="23"/>
                  </a:cubicBezTo>
                  <a:cubicBezTo>
                    <a:pt x="136" y="23"/>
                    <a:pt x="136" y="24"/>
                    <a:pt x="136" y="24"/>
                  </a:cubicBezTo>
                  <a:cubicBezTo>
                    <a:pt x="135" y="24"/>
                    <a:pt x="135" y="24"/>
                    <a:pt x="134" y="24"/>
                  </a:cubicBezTo>
                  <a:cubicBezTo>
                    <a:pt x="134" y="25"/>
                    <a:pt x="134" y="25"/>
                    <a:pt x="134" y="26"/>
                  </a:cubicBezTo>
                  <a:cubicBezTo>
                    <a:pt x="134" y="26"/>
                    <a:pt x="134" y="27"/>
                    <a:pt x="134" y="27"/>
                  </a:cubicBezTo>
                  <a:cubicBezTo>
                    <a:pt x="134" y="28"/>
                    <a:pt x="134" y="28"/>
                    <a:pt x="134" y="29"/>
                  </a:cubicBezTo>
                  <a:cubicBezTo>
                    <a:pt x="134" y="29"/>
                    <a:pt x="133" y="29"/>
                    <a:pt x="133" y="29"/>
                  </a:cubicBezTo>
                  <a:cubicBezTo>
                    <a:pt x="133" y="29"/>
                    <a:pt x="133" y="30"/>
                    <a:pt x="133" y="30"/>
                  </a:cubicBezTo>
                  <a:cubicBezTo>
                    <a:pt x="133" y="30"/>
                    <a:pt x="134" y="30"/>
                    <a:pt x="134" y="30"/>
                  </a:cubicBezTo>
                  <a:cubicBezTo>
                    <a:pt x="134" y="31"/>
                    <a:pt x="134" y="32"/>
                    <a:pt x="134" y="32"/>
                  </a:cubicBezTo>
                  <a:cubicBezTo>
                    <a:pt x="134" y="32"/>
                    <a:pt x="133" y="32"/>
                    <a:pt x="133" y="32"/>
                  </a:cubicBezTo>
                  <a:cubicBezTo>
                    <a:pt x="133" y="33"/>
                    <a:pt x="133" y="33"/>
                    <a:pt x="133" y="34"/>
                  </a:cubicBezTo>
                  <a:cubicBezTo>
                    <a:pt x="132" y="34"/>
                    <a:pt x="132" y="34"/>
                    <a:pt x="131" y="34"/>
                  </a:cubicBezTo>
                  <a:cubicBezTo>
                    <a:pt x="131" y="34"/>
                    <a:pt x="131" y="35"/>
                    <a:pt x="131" y="35"/>
                  </a:cubicBezTo>
                  <a:cubicBezTo>
                    <a:pt x="131" y="36"/>
                    <a:pt x="131" y="36"/>
                    <a:pt x="131" y="37"/>
                  </a:cubicBezTo>
                  <a:cubicBezTo>
                    <a:pt x="132" y="37"/>
                    <a:pt x="132" y="37"/>
                    <a:pt x="133" y="37"/>
                  </a:cubicBezTo>
                  <a:cubicBezTo>
                    <a:pt x="133" y="38"/>
                    <a:pt x="133" y="38"/>
                    <a:pt x="133" y="39"/>
                  </a:cubicBezTo>
                  <a:cubicBezTo>
                    <a:pt x="133" y="39"/>
                    <a:pt x="134" y="39"/>
                    <a:pt x="134" y="39"/>
                  </a:cubicBezTo>
                  <a:cubicBezTo>
                    <a:pt x="135" y="39"/>
                    <a:pt x="135" y="39"/>
                    <a:pt x="136" y="39"/>
                  </a:cubicBezTo>
                  <a:cubicBezTo>
                    <a:pt x="136" y="39"/>
                    <a:pt x="137" y="39"/>
                    <a:pt x="137" y="39"/>
                  </a:cubicBezTo>
                  <a:cubicBezTo>
                    <a:pt x="137" y="39"/>
                    <a:pt x="137" y="40"/>
                    <a:pt x="137" y="40"/>
                  </a:cubicBezTo>
                  <a:cubicBezTo>
                    <a:pt x="138" y="40"/>
                    <a:pt x="139" y="40"/>
                    <a:pt x="139" y="40"/>
                  </a:cubicBezTo>
                  <a:cubicBezTo>
                    <a:pt x="140" y="40"/>
                    <a:pt x="140" y="40"/>
                    <a:pt x="141" y="40"/>
                  </a:cubicBezTo>
                  <a:cubicBezTo>
                    <a:pt x="141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4" y="40"/>
                  </a:cubicBezTo>
                  <a:cubicBezTo>
                    <a:pt x="144" y="40"/>
                    <a:pt x="145" y="40"/>
                    <a:pt x="145" y="40"/>
                  </a:cubicBezTo>
                  <a:cubicBezTo>
                    <a:pt x="146" y="40"/>
                    <a:pt x="146" y="40"/>
                    <a:pt x="147" y="40"/>
                  </a:cubicBezTo>
                  <a:cubicBezTo>
                    <a:pt x="147" y="41"/>
                    <a:pt x="147" y="41"/>
                    <a:pt x="147" y="42"/>
                  </a:cubicBezTo>
                  <a:cubicBezTo>
                    <a:pt x="147" y="42"/>
                    <a:pt x="148" y="42"/>
                    <a:pt x="148" y="42"/>
                  </a:cubicBezTo>
                  <a:cubicBezTo>
                    <a:pt x="149" y="42"/>
                    <a:pt x="149" y="42"/>
                    <a:pt x="150" y="42"/>
                  </a:cubicBezTo>
                  <a:cubicBezTo>
                    <a:pt x="150" y="42"/>
                    <a:pt x="150" y="43"/>
                    <a:pt x="150" y="43"/>
                  </a:cubicBezTo>
                  <a:cubicBezTo>
                    <a:pt x="150" y="44"/>
                    <a:pt x="150" y="44"/>
                    <a:pt x="150" y="45"/>
                  </a:cubicBezTo>
                  <a:cubicBezTo>
                    <a:pt x="149" y="45"/>
                    <a:pt x="149" y="45"/>
                    <a:pt x="148" y="45"/>
                  </a:cubicBezTo>
                  <a:cubicBezTo>
                    <a:pt x="148" y="44"/>
                    <a:pt x="148" y="44"/>
                    <a:pt x="148" y="43"/>
                  </a:cubicBezTo>
                  <a:cubicBezTo>
                    <a:pt x="148" y="43"/>
                    <a:pt x="147" y="43"/>
                    <a:pt x="147" y="43"/>
                  </a:cubicBezTo>
                  <a:cubicBezTo>
                    <a:pt x="147" y="44"/>
                    <a:pt x="147" y="44"/>
                    <a:pt x="147" y="45"/>
                  </a:cubicBezTo>
                  <a:cubicBezTo>
                    <a:pt x="146" y="45"/>
                    <a:pt x="146" y="45"/>
                    <a:pt x="145" y="45"/>
                  </a:cubicBezTo>
                  <a:cubicBezTo>
                    <a:pt x="145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2" y="45"/>
                  </a:cubicBezTo>
                  <a:cubicBezTo>
                    <a:pt x="142" y="44"/>
                    <a:pt x="142" y="44"/>
                    <a:pt x="142" y="43"/>
                  </a:cubicBezTo>
                  <a:cubicBezTo>
                    <a:pt x="142" y="43"/>
                    <a:pt x="141" y="43"/>
                    <a:pt x="141" y="43"/>
                  </a:cubicBezTo>
                  <a:cubicBezTo>
                    <a:pt x="140" y="43"/>
                    <a:pt x="140" y="43"/>
                    <a:pt x="139" y="43"/>
                  </a:cubicBezTo>
                  <a:cubicBezTo>
                    <a:pt x="139" y="44"/>
                    <a:pt x="139" y="44"/>
                    <a:pt x="139" y="45"/>
                  </a:cubicBezTo>
                  <a:cubicBezTo>
                    <a:pt x="139" y="45"/>
                    <a:pt x="138" y="45"/>
                    <a:pt x="137" y="45"/>
                  </a:cubicBezTo>
                  <a:cubicBezTo>
                    <a:pt x="137" y="46"/>
                    <a:pt x="137" y="46"/>
                    <a:pt x="137" y="47"/>
                  </a:cubicBezTo>
                  <a:cubicBezTo>
                    <a:pt x="137" y="47"/>
                    <a:pt x="136" y="47"/>
                    <a:pt x="136" y="47"/>
                  </a:cubicBezTo>
                  <a:cubicBezTo>
                    <a:pt x="136" y="47"/>
                    <a:pt x="136" y="48"/>
                    <a:pt x="136" y="48"/>
                  </a:cubicBezTo>
                  <a:cubicBezTo>
                    <a:pt x="135" y="48"/>
                    <a:pt x="135" y="48"/>
                    <a:pt x="134" y="48"/>
                  </a:cubicBezTo>
                  <a:cubicBezTo>
                    <a:pt x="134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50"/>
                  </a:cubicBezTo>
                  <a:cubicBezTo>
                    <a:pt x="132" y="50"/>
                    <a:pt x="132" y="50"/>
                    <a:pt x="131" y="50"/>
                  </a:cubicBezTo>
                  <a:cubicBezTo>
                    <a:pt x="131" y="50"/>
                    <a:pt x="131" y="51"/>
                    <a:pt x="131" y="52"/>
                  </a:cubicBezTo>
                  <a:cubicBezTo>
                    <a:pt x="131" y="52"/>
                    <a:pt x="130" y="52"/>
                    <a:pt x="130" y="52"/>
                  </a:cubicBezTo>
                  <a:cubicBezTo>
                    <a:pt x="130" y="52"/>
                    <a:pt x="130" y="53"/>
                    <a:pt x="130" y="53"/>
                  </a:cubicBezTo>
                  <a:cubicBezTo>
                    <a:pt x="130" y="54"/>
                    <a:pt x="130" y="54"/>
                    <a:pt x="130" y="55"/>
                  </a:cubicBezTo>
                  <a:cubicBezTo>
                    <a:pt x="129" y="55"/>
                    <a:pt x="129" y="55"/>
                    <a:pt x="128" y="55"/>
                  </a:cubicBezTo>
                  <a:cubicBezTo>
                    <a:pt x="128" y="55"/>
                    <a:pt x="127" y="55"/>
                    <a:pt x="126" y="55"/>
                  </a:cubicBezTo>
                  <a:cubicBezTo>
                    <a:pt x="126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ubicBezTo>
                    <a:pt x="125" y="53"/>
                    <a:pt x="126" y="53"/>
                    <a:pt x="126" y="53"/>
                  </a:cubicBezTo>
                  <a:cubicBezTo>
                    <a:pt x="127" y="53"/>
                    <a:pt x="128" y="53"/>
                    <a:pt x="128" y="53"/>
                  </a:cubicBezTo>
                  <a:cubicBezTo>
                    <a:pt x="128" y="53"/>
                    <a:pt x="128" y="52"/>
                    <a:pt x="128" y="52"/>
                  </a:cubicBezTo>
                  <a:cubicBezTo>
                    <a:pt x="128" y="51"/>
                    <a:pt x="128" y="50"/>
                    <a:pt x="128" y="50"/>
                  </a:cubicBezTo>
                  <a:cubicBezTo>
                    <a:pt x="129" y="50"/>
                    <a:pt x="129" y="50"/>
                    <a:pt x="130" y="50"/>
                  </a:cubicBezTo>
                  <a:cubicBezTo>
                    <a:pt x="130" y="49"/>
                    <a:pt x="130" y="49"/>
                    <a:pt x="130" y="48"/>
                  </a:cubicBezTo>
                  <a:cubicBezTo>
                    <a:pt x="130" y="48"/>
                    <a:pt x="131" y="48"/>
                    <a:pt x="131" y="48"/>
                  </a:cubicBezTo>
                  <a:cubicBezTo>
                    <a:pt x="131" y="48"/>
                    <a:pt x="131" y="47"/>
                    <a:pt x="131" y="47"/>
                  </a:cubicBezTo>
                  <a:cubicBezTo>
                    <a:pt x="131" y="46"/>
                    <a:pt x="131" y="46"/>
                    <a:pt x="131" y="45"/>
                  </a:cubicBezTo>
                  <a:cubicBezTo>
                    <a:pt x="131" y="45"/>
                    <a:pt x="130" y="45"/>
                    <a:pt x="130" y="45"/>
                  </a:cubicBezTo>
                  <a:cubicBezTo>
                    <a:pt x="129" y="45"/>
                    <a:pt x="129" y="45"/>
                    <a:pt x="128" y="45"/>
                  </a:cubicBezTo>
                  <a:cubicBezTo>
                    <a:pt x="128" y="45"/>
                    <a:pt x="127" y="45"/>
                    <a:pt x="126" y="45"/>
                  </a:cubicBezTo>
                  <a:cubicBezTo>
                    <a:pt x="126" y="46"/>
                    <a:pt x="126" y="46"/>
                    <a:pt x="126" y="47"/>
                  </a:cubicBezTo>
                  <a:cubicBezTo>
                    <a:pt x="126" y="47"/>
                    <a:pt x="126" y="48"/>
                    <a:pt x="126" y="48"/>
                  </a:cubicBezTo>
                  <a:cubicBezTo>
                    <a:pt x="126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3" y="48"/>
                  </a:cubicBezTo>
                  <a:cubicBezTo>
                    <a:pt x="123" y="48"/>
                    <a:pt x="122" y="48"/>
                    <a:pt x="122" y="48"/>
                  </a:cubicBezTo>
                  <a:cubicBezTo>
                    <a:pt x="121" y="48"/>
                    <a:pt x="121" y="48"/>
                    <a:pt x="120" y="48"/>
                  </a:cubicBezTo>
                  <a:cubicBezTo>
                    <a:pt x="120" y="49"/>
                    <a:pt x="120" y="49"/>
                    <a:pt x="120" y="50"/>
                  </a:cubicBezTo>
                  <a:cubicBezTo>
                    <a:pt x="120" y="50"/>
                    <a:pt x="120" y="51"/>
                    <a:pt x="120" y="52"/>
                  </a:cubicBezTo>
                  <a:cubicBezTo>
                    <a:pt x="121" y="52"/>
                    <a:pt x="121" y="52"/>
                    <a:pt x="122" y="52"/>
                  </a:cubicBezTo>
                  <a:cubicBezTo>
                    <a:pt x="122" y="52"/>
                    <a:pt x="122" y="53"/>
                    <a:pt x="122" y="53"/>
                  </a:cubicBezTo>
                  <a:cubicBezTo>
                    <a:pt x="122" y="54"/>
                    <a:pt x="122" y="54"/>
                    <a:pt x="122" y="55"/>
                  </a:cubicBezTo>
                  <a:cubicBezTo>
                    <a:pt x="122" y="55"/>
                    <a:pt x="122" y="56"/>
                    <a:pt x="122" y="56"/>
                  </a:cubicBezTo>
                  <a:cubicBezTo>
                    <a:pt x="121" y="56"/>
                    <a:pt x="121" y="56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ubicBezTo>
                    <a:pt x="120" y="58"/>
                    <a:pt x="119" y="58"/>
                    <a:pt x="119" y="58"/>
                  </a:cubicBezTo>
                  <a:cubicBezTo>
                    <a:pt x="119" y="57"/>
                    <a:pt x="119" y="57"/>
                    <a:pt x="119" y="56"/>
                  </a:cubicBezTo>
                  <a:cubicBezTo>
                    <a:pt x="119" y="56"/>
                    <a:pt x="119" y="55"/>
                    <a:pt x="119" y="55"/>
                  </a:cubicBezTo>
                  <a:cubicBezTo>
                    <a:pt x="118" y="55"/>
                    <a:pt x="118" y="55"/>
                    <a:pt x="117" y="55"/>
                  </a:cubicBezTo>
                  <a:cubicBezTo>
                    <a:pt x="117" y="54"/>
                    <a:pt x="117" y="54"/>
                    <a:pt x="117" y="53"/>
                  </a:cubicBezTo>
                  <a:cubicBezTo>
                    <a:pt x="117" y="53"/>
                    <a:pt x="117" y="52"/>
                    <a:pt x="117" y="52"/>
                  </a:cubicBezTo>
                  <a:cubicBezTo>
                    <a:pt x="117" y="52"/>
                    <a:pt x="116" y="52"/>
                    <a:pt x="116" y="52"/>
                  </a:cubicBezTo>
                  <a:cubicBezTo>
                    <a:pt x="115" y="52"/>
                    <a:pt x="114" y="52"/>
                    <a:pt x="114" y="52"/>
                  </a:cubicBezTo>
                  <a:cubicBezTo>
                    <a:pt x="114" y="51"/>
                    <a:pt x="114" y="50"/>
                    <a:pt x="114" y="50"/>
                  </a:cubicBezTo>
                  <a:cubicBezTo>
                    <a:pt x="113" y="50"/>
                    <a:pt x="113" y="50"/>
                    <a:pt x="112" y="50"/>
                  </a:cubicBezTo>
                  <a:cubicBezTo>
                    <a:pt x="112" y="50"/>
                    <a:pt x="111" y="50"/>
                    <a:pt x="111" y="50"/>
                  </a:cubicBezTo>
                  <a:cubicBezTo>
                    <a:pt x="111" y="49"/>
                    <a:pt x="111" y="49"/>
                    <a:pt x="111" y="48"/>
                  </a:cubicBezTo>
                  <a:cubicBezTo>
                    <a:pt x="110" y="48"/>
                    <a:pt x="110" y="48"/>
                    <a:pt x="109" y="48"/>
                  </a:cubicBezTo>
                  <a:cubicBezTo>
                    <a:pt x="109" y="48"/>
                    <a:pt x="108" y="48"/>
                    <a:pt x="108" y="48"/>
                  </a:cubicBezTo>
                  <a:cubicBezTo>
                    <a:pt x="107" y="48"/>
                    <a:pt x="107" y="48"/>
                    <a:pt x="106" y="48"/>
                  </a:cubicBezTo>
                  <a:cubicBezTo>
                    <a:pt x="106" y="48"/>
                    <a:pt x="105" y="48"/>
                    <a:pt x="105" y="48"/>
                  </a:cubicBezTo>
                  <a:cubicBezTo>
                    <a:pt x="104" y="48"/>
                    <a:pt x="104" y="48"/>
                    <a:pt x="103" y="48"/>
                  </a:cubicBezTo>
                  <a:cubicBezTo>
                    <a:pt x="103" y="48"/>
                    <a:pt x="102" y="48"/>
                    <a:pt x="102" y="48"/>
                  </a:cubicBezTo>
                  <a:cubicBezTo>
                    <a:pt x="102" y="48"/>
                    <a:pt x="102" y="47"/>
                    <a:pt x="102" y="47"/>
                  </a:cubicBezTo>
                  <a:cubicBezTo>
                    <a:pt x="101" y="47"/>
                    <a:pt x="100" y="47"/>
                    <a:pt x="100" y="47"/>
                  </a:cubicBezTo>
                  <a:cubicBezTo>
                    <a:pt x="99" y="47"/>
                    <a:pt x="99" y="47"/>
                    <a:pt x="98" y="47"/>
                  </a:cubicBezTo>
                  <a:cubicBezTo>
                    <a:pt x="98" y="47"/>
                    <a:pt x="97" y="47"/>
                    <a:pt x="97" y="47"/>
                  </a:cubicBezTo>
                  <a:cubicBezTo>
                    <a:pt x="97" y="46"/>
                    <a:pt x="97" y="46"/>
                    <a:pt x="97" y="45"/>
                  </a:cubicBezTo>
                  <a:cubicBezTo>
                    <a:pt x="97" y="44"/>
                    <a:pt x="97" y="44"/>
                    <a:pt x="97" y="43"/>
                  </a:cubicBezTo>
                  <a:cubicBezTo>
                    <a:pt x="96" y="43"/>
                    <a:pt x="96" y="43"/>
                    <a:pt x="95" y="43"/>
                  </a:cubicBezTo>
                  <a:cubicBezTo>
                    <a:pt x="95" y="43"/>
                    <a:pt x="94" y="43"/>
                    <a:pt x="94" y="43"/>
                  </a:cubicBezTo>
                  <a:cubicBezTo>
                    <a:pt x="93" y="43"/>
                    <a:pt x="93" y="43"/>
                    <a:pt x="92" y="43"/>
                  </a:cubicBezTo>
                  <a:cubicBezTo>
                    <a:pt x="92" y="43"/>
                    <a:pt x="92" y="42"/>
                    <a:pt x="92" y="42"/>
                  </a:cubicBezTo>
                  <a:cubicBezTo>
                    <a:pt x="92" y="42"/>
                    <a:pt x="91" y="42"/>
                    <a:pt x="90" y="42"/>
                  </a:cubicBezTo>
                  <a:cubicBezTo>
                    <a:pt x="90" y="42"/>
                    <a:pt x="90" y="43"/>
                    <a:pt x="90" y="43"/>
                  </a:cubicBezTo>
                  <a:cubicBezTo>
                    <a:pt x="90" y="43"/>
                    <a:pt x="89" y="43"/>
                    <a:pt x="89" y="43"/>
                  </a:cubicBezTo>
                  <a:cubicBezTo>
                    <a:pt x="88" y="43"/>
                    <a:pt x="88" y="43"/>
                    <a:pt x="87" y="43"/>
                  </a:cubicBezTo>
                  <a:cubicBezTo>
                    <a:pt x="87" y="43"/>
                    <a:pt x="86" y="43"/>
                    <a:pt x="86" y="43"/>
                  </a:cubicBezTo>
                  <a:cubicBezTo>
                    <a:pt x="85" y="43"/>
                    <a:pt x="85" y="43"/>
                    <a:pt x="84" y="43"/>
                  </a:cubicBezTo>
                  <a:cubicBezTo>
                    <a:pt x="84" y="43"/>
                    <a:pt x="83" y="43"/>
                    <a:pt x="83" y="43"/>
                  </a:cubicBezTo>
                  <a:cubicBezTo>
                    <a:pt x="82" y="43"/>
                    <a:pt x="82" y="43"/>
                    <a:pt x="81" y="43"/>
                  </a:cubicBezTo>
                  <a:cubicBezTo>
                    <a:pt x="81" y="44"/>
                    <a:pt x="81" y="44"/>
                    <a:pt x="81" y="45"/>
                  </a:cubicBezTo>
                  <a:cubicBezTo>
                    <a:pt x="81" y="45"/>
                    <a:pt x="80" y="45"/>
                    <a:pt x="80" y="45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79" y="47"/>
                    <a:pt x="79" y="47"/>
                    <a:pt x="78" y="47"/>
                  </a:cubicBezTo>
                  <a:cubicBezTo>
                    <a:pt x="77" y="47"/>
                    <a:pt x="77" y="47"/>
                    <a:pt x="76" y="47"/>
                  </a:cubicBezTo>
                  <a:cubicBezTo>
                    <a:pt x="76" y="47"/>
                    <a:pt x="75" y="47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48"/>
                    <a:pt x="74" y="48"/>
                    <a:pt x="73" y="48"/>
                  </a:cubicBezTo>
                  <a:cubicBezTo>
                    <a:pt x="73" y="48"/>
                    <a:pt x="72" y="48"/>
                    <a:pt x="72" y="48"/>
                  </a:cubicBezTo>
                  <a:cubicBezTo>
                    <a:pt x="72" y="49"/>
                    <a:pt x="72" y="49"/>
                    <a:pt x="72" y="50"/>
                  </a:cubicBezTo>
                  <a:cubicBezTo>
                    <a:pt x="71" y="50"/>
                    <a:pt x="71" y="50"/>
                    <a:pt x="70" y="50"/>
                  </a:cubicBezTo>
                  <a:cubicBezTo>
                    <a:pt x="70" y="50"/>
                    <a:pt x="69" y="50"/>
                    <a:pt x="69" y="50"/>
                  </a:cubicBezTo>
                  <a:cubicBezTo>
                    <a:pt x="69" y="50"/>
                    <a:pt x="69" y="51"/>
                    <a:pt x="69" y="52"/>
                  </a:cubicBezTo>
                  <a:cubicBezTo>
                    <a:pt x="69" y="52"/>
                    <a:pt x="69" y="53"/>
                    <a:pt x="69" y="53"/>
                  </a:cubicBezTo>
                  <a:cubicBezTo>
                    <a:pt x="68" y="53"/>
                    <a:pt x="68" y="53"/>
                    <a:pt x="67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8" y="55"/>
                    <a:pt x="68" y="55"/>
                    <a:pt x="69" y="55"/>
                  </a:cubicBezTo>
                  <a:cubicBezTo>
                    <a:pt x="69" y="55"/>
                    <a:pt x="69" y="56"/>
                    <a:pt x="69" y="56"/>
                  </a:cubicBezTo>
                  <a:cubicBezTo>
                    <a:pt x="69" y="57"/>
                    <a:pt x="69" y="57"/>
                    <a:pt x="69" y="58"/>
                  </a:cubicBezTo>
                  <a:cubicBezTo>
                    <a:pt x="68" y="58"/>
                    <a:pt x="68" y="58"/>
                    <a:pt x="67" y="58"/>
                  </a:cubicBezTo>
                  <a:cubicBezTo>
                    <a:pt x="67" y="58"/>
                    <a:pt x="67" y="59"/>
                    <a:pt x="67" y="60"/>
                  </a:cubicBezTo>
                  <a:cubicBezTo>
                    <a:pt x="67" y="60"/>
                    <a:pt x="67" y="61"/>
                    <a:pt x="67" y="61"/>
                  </a:cubicBezTo>
                  <a:cubicBezTo>
                    <a:pt x="67" y="62"/>
                    <a:pt x="67" y="62"/>
                    <a:pt x="67" y="63"/>
                  </a:cubicBezTo>
                  <a:cubicBezTo>
                    <a:pt x="66" y="63"/>
                    <a:pt x="66" y="63"/>
                    <a:pt x="65" y="63"/>
                  </a:cubicBezTo>
                  <a:cubicBezTo>
                    <a:pt x="65" y="63"/>
                    <a:pt x="65" y="64"/>
                    <a:pt x="65" y="64"/>
                  </a:cubicBezTo>
                  <a:cubicBezTo>
                    <a:pt x="65" y="64"/>
                    <a:pt x="64" y="64"/>
                    <a:pt x="64" y="64"/>
                  </a:cubicBezTo>
                  <a:cubicBezTo>
                    <a:pt x="64" y="65"/>
                    <a:pt x="64" y="66"/>
                    <a:pt x="64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7"/>
                    <a:pt x="62" y="67"/>
                    <a:pt x="62" y="68"/>
                  </a:cubicBezTo>
                  <a:cubicBezTo>
                    <a:pt x="62" y="68"/>
                    <a:pt x="62" y="69"/>
                    <a:pt x="62" y="69"/>
                  </a:cubicBezTo>
                  <a:cubicBezTo>
                    <a:pt x="62" y="69"/>
                    <a:pt x="61" y="69"/>
                    <a:pt x="61" y="69"/>
                  </a:cubicBezTo>
                  <a:cubicBezTo>
                    <a:pt x="61" y="70"/>
                    <a:pt x="61" y="70"/>
                    <a:pt x="61" y="71"/>
                  </a:cubicBezTo>
                  <a:cubicBezTo>
                    <a:pt x="60" y="71"/>
                    <a:pt x="60" y="71"/>
                    <a:pt x="59" y="71"/>
                  </a:cubicBezTo>
                  <a:cubicBezTo>
                    <a:pt x="59" y="71"/>
                    <a:pt x="58" y="71"/>
                    <a:pt x="58" y="71"/>
                  </a:cubicBezTo>
                  <a:cubicBezTo>
                    <a:pt x="58" y="71"/>
                    <a:pt x="58" y="72"/>
                    <a:pt x="58" y="72"/>
                  </a:cubicBezTo>
                  <a:cubicBezTo>
                    <a:pt x="58" y="73"/>
                    <a:pt x="58" y="74"/>
                    <a:pt x="58" y="74"/>
                  </a:cubicBezTo>
                  <a:cubicBezTo>
                    <a:pt x="57" y="74"/>
                    <a:pt x="57" y="74"/>
                    <a:pt x="56" y="74"/>
                  </a:cubicBezTo>
                  <a:cubicBezTo>
                    <a:pt x="56" y="74"/>
                    <a:pt x="55" y="74"/>
                    <a:pt x="55" y="74"/>
                  </a:cubicBezTo>
                  <a:cubicBezTo>
                    <a:pt x="55" y="75"/>
                    <a:pt x="55" y="75"/>
                    <a:pt x="55" y="76"/>
                  </a:cubicBezTo>
                  <a:cubicBezTo>
                    <a:pt x="54" y="76"/>
                    <a:pt x="53" y="76"/>
                    <a:pt x="53" y="76"/>
                  </a:cubicBezTo>
                  <a:cubicBezTo>
                    <a:pt x="53" y="76"/>
                    <a:pt x="53" y="77"/>
                    <a:pt x="53" y="77"/>
                  </a:cubicBezTo>
                  <a:cubicBezTo>
                    <a:pt x="52" y="77"/>
                    <a:pt x="52" y="77"/>
                    <a:pt x="51" y="77"/>
                  </a:cubicBezTo>
                  <a:cubicBezTo>
                    <a:pt x="51" y="78"/>
                    <a:pt x="51" y="78"/>
                    <a:pt x="51" y="79"/>
                  </a:cubicBezTo>
                  <a:cubicBezTo>
                    <a:pt x="51" y="79"/>
                    <a:pt x="51" y="80"/>
                    <a:pt x="51" y="81"/>
                  </a:cubicBezTo>
                  <a:cubicBezTo>
                    <a:pt x="51" y="81"/>
                    <a:pt x="51" y="82"/>
                    <a:pt x="51" y="82"/>
                  </a:cubicBezTo>
                  <a:cubicBezTo>
                    <a:pt x="51" y="83"/>
                    <a:pt x="51" y="83"/>
                    <a:pt x="51" y="84"/>
                  </a:cubicBezTo>
                  <a:cubicBezTo>
                    <a:pt x="51" y="84"/>
                    <a:pt x="51" y="85"/>
                    <a:pt x="51" y="85"/>
                  </a:cubicBezTo>
                  <a:cubicBezTo>
                    <a:pt x="51" y="86"/>
                    <a:pt x="51" y="86"/>
                    <a:pt x="51" y="87"/>
                  </a:cubicBezTo>
                  <a:cubicBezTo>
                    <a:pt x="52" y="87"/>
                    <a:pt x="52" y="87"/>
                    <a:pt x="53" y="87"/>
                  </a:cubicBezTo>
                  <a:cubicBezTo>
                    <a:pt x="53" y="87"/>
                    <a:pt x="53" y="88"/>
                    <a:pt x="53" y="89"/>
                  </a:cubicBezTo>
                  <a:cubicBezTo>
                    <a:pt x="53" y="89"/>
                    <a:pt x="53" y="90"/>
                    <a:pt x="53" y="90"/>
                  </a:cubicBezTo>
                  <a:cubicBezTo>
                    <a:pt x="53" y="91"/>
                    <a:pt x="53" y="91"/>
                    <a:pt x="53" y="92"/>
                  </a:cubicBezTo>
                  <a:cubicBezTo>
                    <a:pt x="53" y="92"/>
                    <a:pt x="54" y="92"/>
                    <a:pt x="55" y="92"/>
                  </a:cubicBezTo>
                  <a:cubicBezTo>
                    <a:pt x="55" y="92"/>
                    <a:pt x="55" y="93"/>
                    <a:pt x="55" y="93"/>
                  </a:cubicBezTo>
                  <a:cubicBezTo>
                    <a:pt x="55" y="93"/>
                    <a:pt x="56" y="93"/>
                    <a:pt x="56" y="93"/>
                  </a:cubicBezTo>
                  <a:cubicBezTo>
                    <a:pt x="57" y="93"/>
                    <a:pt x="57" y="93"/>
                    <a:pt x="58" y="93"/>
                  </a:cubicBezTo>
                  <a:cubicBezTo>
                    <a:pt x="58" y="93"/>
                    <a:pt x="59" y="93"/>
                    <a:pt x="59" y="93"/>
                  </a:cubicBezTo>
                  <a:cubicBezTo>
                    <a:pt x="60" y="93"/>
                    <a:pt x="60" y="93"/>
                    <a:pt x="61" y="93"/>
                  </a:cubicBezTo>
                  <a:cubicBezTo>
                    <a:pt x="61" y="94"/>
                    <a:pt x="61" y="95"/>
                    <a:pt x="61" y="95"/>
                  </a:cubicBezTo>
                  <a:cubicBezTo>
                    <a:pt x="60" y="95"/>
                    <a:pt x="60" y="95"/>
                    <a:pt x="59" y="95"/>
                  </a:cubicBezTo>
                  <a:cubicBezTo>
                    <a:pt x="59" y="95"/>
                    <a:pt x="58" y="95"/>
                    <a:pt x="58" y="95"/>
                  </a:cubicBezTo>
                  <a:cubicBezTo>
                    <a:pt x="58" y="96"/>
                    <a:pt x="58" y="96"/>
                    <a:pt x="58" y="97"/>
                  </a:cubicBezTo>
                  <a:cubicBezTo>
                    <a:pt x="58" y="97"/>
                    <a:pt x="58" y="98"/>
                    <a:pt x="58" y="98"/>
                  </a:cubicBezTo>
                  <a:cubicBezTo>
                    <a:pt x="58" y="99"/>
                    <a:pt x="58" y="99"/>
                    <a:pt x="58" y="100"/>
                  </a:cubicBezTo>
                  <a:cubicBezTo>
                    <a:pt x="58" y="100"/>
                    <a:pt x="58" y="101"/>
                    <a:pt x="58" y="102"/>
                  </a:cubicBezTo>
                  <a:cubicBezTo>
                    <a:pt x="58" y="102"/>
                    <a:pt x="58" y="103"/>
                    <a:pt x="58" y="103"/>
                  </a:cubicBezTo>
                  <a:cubicBezTo>
                    <a:pt x="58" y="103"/>
                    <a:pt x="59" y="103"/>
                    <a:pt x="59" y="103"/>
                  </a:cubicBezTo>
                  <a:cubicBezTo>
                    <a:pt x="59" y="104"/>
                    <a:pt x="59" y="104"/>
                    <a:pt x="59" y="105"/>
                  </a:cubicBezTo>
                  <a:cubicBezTo>
                    <a:pt x="59" y="105"/>
                    <a:pt x="59" y="106"/>
                    <a:pt x="59" y="106"/>
                  </a:cubicBezTo>
                  <a:cubicBezTo>
                    <a:pt x="59" y="106"/>
                    <a:pt x="58" y="106"/>
                    <a:pt x="58" y="106"/>
                  </a:cubicBezTo>
                  <a:cubicBezTo>
                    <a:pt x="57" y="106"/>
                    <a:pt x="57" y="106"/>
                    <a:pt x="56" y="106"/>
                  </a:cubicBezTo>
                  <a:cubicBezTo>
                    <a:pt x="56" y="107"/>
                    <a:pt x="56" y="107"/>
                    <a:pt x="56" y="108"/>
                  </a:cubicBezTo>
                  <a:cubicBezTo>
                    <a:pt x="56" y="108"/>
                    <a:pt x="55" y="108"/>
                    <a:pt x="55" y="108"/>
                  </a:cubicBezTo>
                  <a:cubicBezTo>
                    <a:pt x="54" y="108"/>
                    <a:pt x="53" y="108"/>
                    <a:pt x="53" y="108"/>
                  </a:cubicBezTo>
                  <a:cubicBezTo>
                    <a:pt x="53" y="108"/>
                    <a:pt x="53" y="109"/>
                    <a:pt x="53" y="110"/>
                  </a:cubicBezTo>
                  <a:cubicBezTo>
                    <a:pt x="52" y="110"/>
                    <a:pt x="52" y="110"/>
                    <a:pt x="51" y="110"/>
                  </a:cubicBezTo>
                  <a:cubicBezTo>
                    <a:pt x="51" y="110"/>
                    <a:pt x="51" y="111"/>
                    <a:pt x="51" y="111"/>
                  </a:cubicBezTo>
                  <a:cubicBezTo>
                    <a:pt x="51" y="111"/>
                    <a:pt x="50" y="111"/>
                    <a:pt x="50" y="111"/>
                  </a:cubicBezTo>
                  <a:cubicBezTo>
                    <a:pt x="50" y="112"/>
                    <a:pt x="50" y="112"/>
                    <a:pt x="50" y="113"/>
                  </a:cubicBezTo>
                  <a:cubicBezTo>
                    <a:pt x="49" y="113"/>
                    <a:pt x="49" y="113"/>
                    <a:pt x="48" y="113"/>
                  </a:cubicBezTo>
                  <a:cubicBezTo>
                    <a:pt x="48" y="113"/>
                    <a:pt x="48" y="114"/>
                    <a:pt x="48" y="114"/>
                  </a:cubicBezTo>
                  <a:cubicBezTo>
                    <a:pt x="48" y="115"/>
                    <a:pt x="48" y="116"/>
                    <a:pt x="48" y="116"/>
                  </a:cubicBezTo>
                  <a:cubicBezTo>
                    <a:pt x="48" y="116"/>
                    <a:pt x="47" y="116"/>
                    <a:pt x="47" y="116"/>
                  </a:cubicBezTo>
                  <a:cubicBezTo>
                    <a:pt x="46" y="116"/>
                    <a:pt x="46" y="116"/>
                    <a:pt x="45" y="116"/>
                  </a:cubicBezTo>
                  <a:cubicBezTo>
                    <a:pt x="45" y="116"/>
                    <a:pt x="45" y="115"/>
                    <a:pt x="45" y="114"/>
                  </a:cubicBezTo>
                  <a:cubicBezTo>
                    <a:pt x="45" y="114"/>
                    <a:pt x="45" y="113"/>
                    <a:pt x="45" y="113"/>
                  </a:cubicBezTo>
                  <a:cubicBezTo>
                    <a:pt x="46" y="113"/>
                    <a:pt x="46" y="113"/>
                    <a:pt x="47" y="113"/>
                  </a:cubicBezTo>
                  <a:cubicBezTo>
                    <a:pt x="47" y="112"/>
                    <a:pt x="47" y="112"/>
                    <a:pt x="47" y="111"/>
                  </a:cubicBezTo>
                  <a:cubicBezTo>
                    <a:pt x="46" y="111"/>
                    <a:pt x="46" y="111"/>
                    <a:pt x="45" y="111"/>
                  </a:cubicBezTo>
                  <a:cubicBezTo>
                    <a:pt x="45" y="111"/>
                    <a:pt x="45" y="110"/>
                    <a:pt x="45" y="110"/>
                  </a:cubicBezTo>
                  <a:cubicBezTo>
                    <a:pt x="45" y="110"/>
                    <a:pt x="44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3" y="108"/>
                    <a:pt x="42" y="108"/>
                  </a:cubicBezTo>
                  <a:cubicBezTo>
                    <a:pt x="42" y="107"/>
                    <a:pt x="42" y="107"/>
                    <a:pt x="42" y="106"/>
                  </a:cubicBezTo>
                  <a:cubicBezTo>
                    <a:pt x="42" y="106"/>
                    <a:pt x="42" y="105"/>
                    <a:pt x="42" y="105"/>
                  </a:cubicBezTo>
                  <a:cubicBezTo>
                    <a:pt x="42" y="105"/>
                    <a:pt x="41" y="105"/>
                    <a:pt x="41" y="105"/>
                  </a:cubicBezTo>
                  <a:cubicBezTo>
                    <a:pt x="41" y="104"/>
                    <a:pt x="41" y="104"/>
                    <a:pt x="41" y="103"/>
                  </a:cubicBezTo>
                  <a:cubicBezTo>
                    <a:pt x="40" y="103"/>
                    <a:pt x="39" y="103"/>
                    <a:pt x="39" y="103"/>
                  </a:cubicBezTo>
                  <a:cubicBezTo>
                    <a:pt x="39" y="103"/>
                    <a:pt x="39" y="102"/>
                    <a:pt x="39" y="102"/>
                  </a:cubicBezTo>
                  <a:cubicBezTo>
                    <a:pt x="39" y="101"/>
                    <a:pt x="39" y="100"/>
                    <a:pt x="39" y="100"/>
                  </a:cubicBezTo>
                  <a:cubicBezTo>
                    <a:pt x="38" y="100"/>
                    <a:pt x="38" y="100"/>
                    <a:pt x="37" y="100"/>
                  </a:cubicBezTo>
                  <a:cubicBezTo>
                    <a:pt x="37" y="99"/>
                    <a:pt x="37" y="99"/>
                    <a:pt x="37" y="98"/>
                  </a:cubicBezTo>
                  <a:cubicBezTo>
                    <a:pt x="38" y="98"/>
                    <a:pt x="38" y="98"/>
                    <a:pt x="39" y="98"/>
                  </a:cubicBezTo>
                  <a:cubicBezTo>
                    <a:pt x="39" y="98"/>
                    <a:pt x="39" y="97"/>
                    <a:pt x="39" y="97"/>
                  </a:cubicBezTo>
                  <a:cubicBezTo>
                    <a:pt x="39" y="96"/>
                    <a:pt x="39" y="96"/>
                    <a:pt x="39" y="95"/>
                  </a:cubicBezTo>
                  <a:cubicBezTo>
                    <a:pt x="39" y="95"/>
                    <a:pt x="39" y="94"/>
                    <a:pt x="39" y="93"/>
                  </a:cubicBezTo>
                  <a:cubicBezTo>
                    <a:pt x="38" y="93"/>
                    <a:pt x="38" y="93"/>
                    <a:pt x="37" y="93"/>
                  </a:cubicBezTo>
                  <a:cubicBezTo>
                    <a:pt x="37" y="93"/>
                    <a:pt x="37" y="92"/>
                    <a:pt x="37" y="92"/>
                  </a:cubicBezTo>
                  <a:cubicBezTo>
                    <a:pt x="37" y="92"/>
                    <a:pt x="36" y="92"/>
                    <a:pt x="36" y="92"/>
                  </a:cubicBezTo>
                  <a:cubicBezTo>
                    <a:pt x="36" y="91"/>
                    <a:pt x="36" y="91"/>
                    <a:pt x="36" y="90"/>
                  </a:cubicBezTo>
                  <a:cubicBezTo>
                    <a:pt x="35" y="90"/>
                    <a:pt x="35" y="90"/>
                    <a:pt x="34" y="90"/>
                  </a:cubicBezTo>
                  <a:cubicBezTo>
                    <a:pt x="34" y="90"/>
                    <a:pt x="33" y="90"/>
                    <a:pt x="33" y="90"/>
                  </a:cubicBezTo>
                  <a:cubicBezTo>
                    <a:pt x="33" y="91"/>
                    <a:pt x="33" y="91"/>
                    <a:pt x="33" y="92"/>
                  </a:cubicBezTo>
                  <a:cubicBezTo>
                    <a:pt x="32" y="92"/>
                    <a:pt x="32" y="92"/>
                    <a:pt x="31" y="92"/>
                  </a:cubicBezTo>
                  <a:cubicBezTo>
                    <a:pt x="31" y="92"/>
                    <a:pt x="31" y="93"/>
                    <a:pt x="31" y="93"/>
                  </a:cubicBezTo>
                  <a:cubicBezTo>
                    <a:pt x="31" y="93"/>
                    <a:pt x="30" y="93"/>
                    <a:pt x="29" y="93"/>
                  </a:cubicBezTo>
                  <a:cubicBezTo>
                    <a:pt x="29" y="93"/>
                    <a:pt x="29" y="92"/>
                    <a:pt x="29" y="92"/>
                  </a:cubicBezTo>
                  <a:cubicBezTo>
                    <a:pt x="29" y="91"/>
                    <a:pt x="29" y="91"/>
                    <a:pt x="29" y="90"/>
                  </a:cubicBezTo>
                  <a:cubicBezTo>
                    <a:pt x="29" y="90"/>
                    <a:pt x="28" y="90"/>
                    <a:pt x="28" y="90"/>
                  </a:cubicBezTo>
                  <a:cubicBezTo>
                    <a:pt x="28" y="91"/>
                    <a:pt x="28" y="91"/>
                    <a:pt x="28" y="92"/>
                  </a:cubicBezTo>
                  <a:cubicBezTo>
                    <a:pt x="27" y="92"/>
                    <a:pt x="27" y="92"/>
                    <a:pt x="26" y="92"/>
                  </a:cubicBezTo>
                  <a:cubicBezTo>
                    <a:pt x="26" y="92"/>
                    <a:pt x="26" y="93"/>
                    <a:pt x="26" y="93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7" y="95"/>
                    <a:pt x="27" y="95"/>
                    <a:pt x="28" y="95"/>
                  </a:cubicBezTo>
                  <a:cubicBezTo>
                    <a:pt x="28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7"/>
                  </a:cubicBezTo>
                  <a:cubicBezTo>
                    <a:pt x="29" y="97"/>
                    <a:pt x="29" y="98"/>
                    <a:pt x="29" y="98"/>
                  </a:cubicBezTo>
                  <a:cubicBezTo>
                    <a:pt x="29" y="98"/>
                    <a:pt x="28" y="98"/>
                    <a:pt x="28" y="98"/>
                  </a:cubicBezTo>
                  <a:cubicBezTo>
                    <a:pt x="28" y="99"/>
                    <a:pt x="28" y="99"/>
                    <a:pt x="28" y="100"/>
                  </a:cubicBezTo>
                  <a:cubicBezTo>
                    <a:pt x="28" y="100"/>
                    <a:pt x="29" y="100"/>
                    <a:pt x="29" y="100"/>
                  </a:cubicBezTo>
                  <a:cubicBezTo>
                    <a:pt x="29" y="100"/>
                    <a:pt x="29" y="101"/>
                    <a:pt x="29" y="102"/>
                  </a:cubicBezTo>
                  <a:cubicBezTo>
                    <a:pt x="29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6" y="102"/>
                  </a:cubicBezTo>
                  <a:cubicBezTo>
                    <a:pt x="26" y="102"/>
                    <a:pt x="25" y="102"/>
                    <a:pt x="25" y="102"/>
                  </a:cubicBezTo>
                  <a:cubicBezTo>
                    <a:pt x="25" y="102"/>
                    <a:pt x="25" y="103"/>
                    <a:pt x="25" y="103"/>
                  </a:cubicBezTo>
                  <a:cubicBezTo>
                    <a:pt x="24" y="103"/>
                    <a:pt x="24" y="103"/>
                    <a:pt x="23" y="103"/>
                  </a:cubicBezTo>
                  <a:cubicBezTo>
                    <a:pt x="23" y="104"/>
                    <a:pt x="23" y="104"/>
                    <a:pt x="23" y="105"/>
                  </a:cubicBezTo>
                  <a:cubicBezTo>
                    <a:pt x="23" y="105"/>
                    <a:pt x="22" y="105"/>
                    <a:pt x="22" y="105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20" y="105"/>
                    <a:pt x="20" y="106"/>
                    <a:pt x="20" y="106"/>
                  </a:cubicBezTo>
                  <a:cubicBezTo>
                    <a:pt x="20" y="107"/>
                    <a:pt x="20" y="107"/>
                    <a:pt x="20" y="108"/>
                  </a:cubicBezTo>
                  <a:cubicBezTo>
                    <a:pt x="20" y="108"/>
                    <a:pt x="20" y="109"/>
                    <a:pt x="20" y="110"/>
                  </a:cubicBezTo>
                  <a:cubicBezTo>
                    <a:pt x="20" y="110"/>
                    <a:pt x="20" y="111"/>
                    <a:pt x="20" y="111"/>
                  </a:cubicBezTo>
                  <a:cubicBezTo>
                    <a:pt x="20" y="111"/>
                    <a:pt x="19" y="111"/>
                    <a:pt x="19" y="111"/>
                  </a:cubicBezTo>
                  <a:cubicBezTo>
                    <a:pt x="19" y="112"/>
                    <a:pt x="19" y="112"/>
                    <a:pt x="19" y="113"/>
                  </a:cubicBezTo>
                  <a:cubicBezTo>
                    <a:pt x="19" y="113"/>
                    <a:pt x="19" y="114"/>
                    <a:pt x="19" y="114"/>
                  </a:cubicBezTo>
                  <a:cubicBezTo>
                    <a:pt x="19" y="114"/>
                    <a:pt x="20" y="114"/>
                    <a:pt x="20" y="114"/>
                  </a:cubicBezTo>
                  <a:cubicBezTo>
                    <a:pt x="21" y="114"/>
                    <a:pt x="21" y="114"/>
                    <a:pt x="22" y="114"/>
                  </a:cubicBezTo>
                  <a:cubicBezTo>
                    <a:pt x="22" y="114"/>
                    <a:pt x="23" y="114"/>
                    <a:pt x="23" y="114"/>
                  </a:cubicBezTo>
                  <a:cubicBezTo>
                    <a:pt x="24" y="114"/>
                    <a:pt x="24" y="114"/>
                    <a:pt x="25" y="114"/>
                  </a:cubicBezTo>
                  <a:cubicBezTo>
                    <a:pt x="25" y="114"/>
                    <a:pt x="26" y="114"/>
                    <a:pt x="26" y="114"/>
                  </a:cubicBezTo>
                  <a:cubicBezTo>
                    <a:pt x="27" y="114"/>
                    <a:pt x="27" y="114"/>
                    <a:pt x="28" y="114"/>
                  </a:cubicBezTo>
                  <a:cubicBezTo>
                    <a:pt x="28" y="114"/>
                    <a:pt x="28" y="113"/>
                    <a:pt x="28" y="113"/>
                  </a:cubicBezTo>
                  <a:cubicBezTo>
                    <a:pt x="28" y="113"/>
                    <a:pt x="29" y="113"/>
                    <a:pt x="29" y="113"/>
                  </a:cubicBezTo>
                  <a:cubicBezTo>
                    <a:pt x="29" y="112"/>
                    <a:pt x="29" y="112"/>
                    <a:pt x="29" y="111"/>
                  </a:cubicBezTo>
                  <a:cubicBezTo>
                    <a:pt x="29" y="111"/>
                    <a:pt x="29" y="110"/>
                    <a:pt x="29" y="110"/>
                  </a:cubicBezTo>
                  <a:cubicBezTo>
                    <a:pt x="29" y="109"/>
                    <a:pt x="29" y="108"/>
                    <a:pt x="29" y="108"/>
                  </a:cubicBezTo>
                  <a:cubicBezTo>
                    <a:pt x="29" y="107"/>
                    <a:pt x="29" y="107"/>
                    <a:pt x="29" y="106"/>
                  </a:cubicBezTo>
                  <a:cubicBezTo>
                    <a:pt x="30" y="106"/>
                    <a:pt x="31" y="106"/>
                    <a:pt x="31" y="106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2" y="105"/>
                    <a:pt x="32" y="105"/>
                    <a:pt x="33" y="105"/>
                  </a:cubicBezTo>
                  <a:cubicBezTo>
                    <a:pt x="33" y="105"/>
                    <a:pt x="33" y="106"/>
                    <a:pt x="33" y="106"/>
                  </a:cubicBezTo>
                  <a:cubicBezTo>
                    <a:pt x="33" y="106"/>
                    <a:pt x="34" y="106"/>
                    <a:pt x="34" y="106"/>
                  </a:cubicBezTo>
                  <a:cubicBezTo>
                    <a:pt x="34" y="107"/>
                    <a:pt x="34" y="107"/>
                    <a:pt x="34" y="108"/>
                  </a:cubicBezTo>
                  <a:cubicBezTo>
                    <a:pt x="34" y="108"/>
                    <a:pt x="33" y="108"/>
                    <a:pt x="33" y="108"/>
                  </a:cubicBezTo>
                  <a:cubicBezTo>
                    <a:pt x="32" y="108"/>
                    <a:pt x="32" y="108"/>
                    <a:pt x="31" y="108"/>
                  </a:cubicBezTo>
                  <a:cubicBezTo>
                    <a:pt x="31" y="108"/>
                    <a:pt x="31" y="109"/>
                    <a:pt x="31" y="110"/>
                  </a:cubicBezTo>
                  <a:cubicBezTo>
                    <a:pt x="31" y="110"/>
                    <a:pt x="31" y="111"/>
                    <a:pt x="31" y="111"/>
                  </a:cubicBezTo>
                  <a:cubicBezTo>
                    <a:pt x="31" y="112"/>
                    <a:pt x="31" y="112"/>
                    <a:pt x="31" y="113"/>
                  </a:cubicBezTo>
                  <a:cubicBezTo>
                    <a:pt x="31" y="113"/>
                    <a:pt x="30" y="113"/>
                    <a:pt x="29" y="113"/>
                  </a:cubicBezTo>
                  <a:cubicBezTo>
                    <a:pt x="29" y="113"/>
                    <a:pt x="29" y="114"/>
                    <a:pt x="29" y="114"/>
                  </a:cubicBezTo>
                  <a:cubicBezTo>
                    <a:pt x="30" y="114"/>
                    <a:pt x="31" y="114"/>
                    <a:pt x="31" y="114"/>
                  </a:cubicBezTo>
                  <a:cubicBezTo>
                    <a:pt x="31" y="115"/>
                    <a:pt x="31" y="116"/>
                    <a:pt x="31" y="116"/>
                  </a:cubicBezTo>
                  <a:cubicBezTo>
                    <a:pt x="31" y="117"/>
                    <a:pt x="31" y="117"/>
                    <a:pt x="31" y="118"/>
                  </a:cubicBezTo>
                  <a:cubicBezTo>
                    <a:pt x="31" y="118"/>
                    <a:pt x="30" y="118"/>
                    <a:pt x="29" y="118"/>
                  </a:cubicBezTo>
                  <a:cubicBezTo>
                    <a:pt x="29" y="118"/>
                    <a:pt x="29" y="119"/>
                    <a:pt x="29" y="119"/>
                  </a:cubicBezTo>
                  <a:cubicBezTo>
                    <a:pt x="29" y="120"/>
                    <a:pt x="29" y="120"/>
                    <a:pt x="29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2" y="121"/>
                    <a:pt x="33" y="121"/>
                    <a:pt x="34" y="121"/>
                  </a:cubicBezTo>
                  <a:cubicBezTo>
                    <a:pt x="34" y="120"/>
                    <a:pt x="34" y="120"/>
                    <a:pt x="34" y="119"/>
                  </a:cubicBezTo>
                  <a:cubicBezTo>
                    <a:pt x="35" y="119"/>
                    <a:pt x="35" y="119"/>
                    <a:pt x="36" y="119"/>
                  </a:cubicBezTo>
                  <a:cubicBezTo>
                    <a:pt x="36" y="119"/>
                    <a:pt x="37" y="119"/>
                    <a:pt x="37" y="119"/>
                  </a:cubicBezTo>
                  <a:cubicBezTo>
                    <a:pt x="37" y="119"/>
                    <a:pt x="37" y="118"/>
                    <a:pt x="37" y="118"/>
                  </a:cubicBezTo>
                  <a:cubicBezTo>
                    <a:pt x="38" y="118"/>
                    <a:pt x="38" y="118"/>
                    <a:pt x="39" y="118"/>
                  </a:cubicBezTo>
                  <a:cubicBezTo>
                    <a:pt x="39" y="118"/>
                    <a:pt x="40" y="118"/>
                    <a:pt x="41" y="118"/>
                  </a:cubicBezTo>
                  <a:cubicBezTo>
                    <a:pt x="41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4" y="118"/>
                  </a:cubicBezTo>
                  <a:cubicBezTo>
                    <a:pt x="44" y="118"/>
                    <a:pt x="44" y="119"/>
                    <a:pt x="44" y="119"/>
                  </a:cubicBezTo>
                  <a:cubicBezTo>
                    <a:pt x="43" y="119"/>
                    <a:pt x="43" y="119"/>
                    <a:pt x="42" y="119"/>
                  </a:cubicBezTo>
                  <a:cubicBezTo>
                    <a:pt x="42" y="120"/>
                    <a:pt x="42" y="120"/>
                    <a:pt x="42" y="121"/>
                  </a:cubicBezTo>
                  <a:cubicBezTo>
                    <a:pt x="42" y="121"/>
                    <a:pt x="41" y="121"/>
                    <a:pt x="41" y="121"/>
                  </a:cubicBezTo>
                  <a:cubicBezTo>
                    <a:pt x="40" y="121"/>
                    <a:pt x="39" y="121"/>
                    <a:pt x="39" y="121"/>
                  </a:cubicBezTo>
                  <a:cubicBezTo>
                    <a:pt x="38" y="121"/>
                    <a:pt x="38" y="121"/>
                    <a:pt x="37" y="121"/>
                  </a:cubicBezTo>
                  <a:cubicBezTo>
                    <a:pt x="37" y="121"/>
                    <a:pt x="37" y="122"/>
                    <a:pt x="37" y="122"/>
                  </a:cubicBezTo>
                  <a:cubicBezTo>
                    <a:pt x="37" y="122"/>
                    <a:pt x="36" y="122"/>
                    <a:pt x="36" y="122"/>
                  </a:cubicBezTo>
                  <a:cubicBezTo>
                    <a:pt x="35" y="122"/>
                    <a:pt x="35" y="122"/>
                    <a:pt x="34" y="122"/>
                  </a:cubicBezTo>
                  <a:cubicBezTo>
                    <a:pt x="34" y="122"/>
                    <a:pt x="33" y="122"/>
                    <a:pt x="33" y="122"/>
                  </a:cubicBezTo>
                  <a:cubicBezTo>
                    <a:pt x="33" y="123"/>
                    <a:pt x="33" y="124"/>
                    <a:pt x="33" y="124"/>
                  </a:cubicBezTo>
                  <a:cubicBezTo>
                    <a:pt x="33" y="125"/>
                    <a:pt x="33" y="125"/>
                    <a:pt x="33" y="126"/>
                  </a:cubicBezTo>
                  <a:cubicBezTo>
                    <a:pt x="33" y="126"/>
                    <a:pt x="33" y="127"/>
                    <a:pt x="33" y="127"/>
                  </a:cubicBezTo>
                  <a:cubicBezTo>
                    <a:pt x="33" y="127"/>
                    <a:pt x="34" y="127"/>
                    <a:pt x="34" y="127"/>
                  </a:cubicBezTo>
                  <a:cubicBezTo>
                    <a:pt x="35" y="127"/>
                    <a:pt x="35" y="127"/>
                    <a:pt x="36" y="127"/>
                  </a:cubicBezTo>
                  <a:cubicBezTo>
                    <a:pt x="36" y="128"/>
                    <a:pt x="36" y="128"/>
                    <a:pt x="36" y="129"/>
                  </a:cubicBezTo>
                  <a:cubicBezTo>
                    <a:pt x="36" y="129"/>
                    <a:pt x="37" y="129"/>
                    <a:pt x="37" y="129"/>
                  </a:cubicBezTo>
                  <a:cubicBezTo>
                    <a:pt x="37" y="129"/>
                    <a:pt x="37" y="130"/>
                    <a:pt x="37" y="131"/>
                  </a:cubicBezTo>
                  <a:cubicBezTo>
                    <a:pt x="38" y="131"/>
                    <a:pt x="38" y="131"/>
                    <a:pt x="39" y="131"/>
                  </a:cubicBezTo>
                  <a:cubicBezTo>
                    <a:pt x="39" y="131"/>
                    <a:pt x="39" y="132"/>
                    <a:pt x="39" y="132"/>
                  </a:cubicBezTo>
                  <a:cubicBezTo>
                    <a:pt x="39" y="132"/>
                    <a:pt x="40" y="132"/>
                    <a:pt x="41" y="132"/>
                  </a:cubicBezTo>
                  <a:cubicBezTo>
                    <a:pt x="41" y="133"/>
                    <a:pt x="41" y="133"/>
                    <a:pt x="41" y="134"/>
                  </a:cubicBezTo>
                  <a:cubicBezTo>
                    <a:pt x="41" y="134"/>
                    <a:pt x="41" y="135"/>
                    <a:pt x="41" y="135"/>
                  </a:cubicBezTo>
                  <a:cubicBezTo>
                    <a:pt x="40" y="135"/>
                    <a:pt x="39" y="135"/>
                    <a:pt x="39" y="135"/>
                  </a:cubicBezTo>
                  <a:cubicBezTo>
                    <a:pt x="39" y="136"/>
                    <a:pt x="39" y="136"/>
                    <a:pt x="39" y="137"/>
                  </a:cubicBezTo>
                  <a:cubicBezTo>
                    <a:pt x="39" y="137"/>
                    <a:pt x="39" y="138"/>
                    <a:pt x="39" y="139"/>
                  </a:cubicBezTo>
                  <a:cubicBezTo>
                    <a:pt x="38" y="139"/>
                    <a:pt x="38" y="139"/>
                    <a:pt x="37" y="139"/>
                  </a:cubicBezTo>
                  <a:cubicBezTo>
                    <a:pt x="37" y="139"/>
                    <a:pt x="37" y="140"/>
                    <a:pt x="37" y="140"/>
                  </a:cubicBezTo>
                  <a:cubicBezTo>
                    <a:pt x="37" y="140"/>
                    <a:pt x="36" y="140"/>
                    <a:pt x="36" y="140"/>
                  </a:cubicBezTo>
                  <a:cubicBezTo>
                    <a:pt x="35" y="140"/>
                    <a:pt x="35" y="140"/>
                    <a:pt x="34" y="140"/>
                  </a:cubicBezTo>
                  <a:cubicBezTo>
                    <a:pt x="34" y="140"/>
                    <a:pt x="33" y="140"/>
                    <a:pt x="33" y="140"/>
                  </a:cubicBezTo>
                  <a:cubicBezTo>
                    <a:pt x="32" y="140"/>
                    <a:pt x="32" y="140"/>
                    <a:pt x="31" y="140"/>
                  </a:cubicBezTo>
                  <a:cubicBezTo>
                    <a:pt x="31" y="140"/>
                    <a:pt x="31" y="139"/>
                    <a:pt x="31" y="139"/>
                  </a:cubicBezTo>
                  <a:cubicBezTo>
                    <a:pt x="31" y="139"/>
                    <a:pt x="30" y="139"/>
                    <a:pt x="29" y="139"/>
                  </a:cubicBezTo>
                  <a:cubicBezTo>
                    <a:pt x="29" y="139"/>
                    <a:pt x="28" y="139"/>
                    <a:pt x="28" y="139"/>
                  </a:cubicBezTo>
                  <a:cubicBezTo>
                    <a:pt x="27" y="139"/>
                    <a:pt x="27" y="139"/>
                    <a:pt x="26" y="139"/>
                  </a:cubicBezTo>
                  <a:cubicBezTo>
                    <a:pt x="26" y="139"/>
                    <a:pt x="25" y="139"/>
                    <a:pt x="25" y="139"/>
                  </a:cubicBezTo>
                  <a:cubicBezTo>
                    <a:pt x="24" y="139"/>
                    <a:pt x="24" y="139"/>
                    <a:pt x="23" y="139"/>
                  </a:cubicBezTo>
                  <a:cubicBezTo>
                    <a:pt x="23" y="139"/>
                    <a:pt x="23" y="140"/>
                    <a:pt x="23" y="140"/>
                  </a:cubicBezTo>
                  <a:cubicBezTo>
                    <a:pt x="23" y="140"/>
                    <a:pt x="22" y="140"/>
                    <a:pt x="22" y="140"/>
                  </a:cubicBezTo>
                  <a:cubicBezTo>
                    <a:pt x="22" y="141"/>
                    <a:pt x="22" y="141"/>
                    <a:pt x="22" y="142"/>
                  </a:cubicBezTo>
                  <a:cubicBezTo>
                    <a:pt x="22" y="142"/>
                    <a:pt x="22" y="143"/>
                    <a:pt x="22" y="144"/>
                  </a:cubicBezTo>
                  <a:cubicBezTo>
                    <a:pt x="22" y="144"/>
                    <a:pt x="22" y="145"/>
                    <a:pt x="22" y="145"/>
                  </a:cubicBezTo>
                  <a:cubicBezTo>
                    <a:pt x="22" y="146"/>
                    <a:pt x="22" y="146"/>
                    <a:pt x="22" y="147"/>
                  </a:cubicBezTo>
                  <a:cubicBezTo>
                    <a:pt x="22" y="147"/>
                    <a:pt x="22" y="148"/>
                    <a:pt x="22" y="148"/>
                  </a:cubicBezTo>
                  <a:cubicBezTo>
                    <a:pt x="22" y="149"/>
                    <a:pt x="22" y="149"/>
                    <a:pt x="22" y="150"/>
                  </a:cubicBezTo>
                  <a:cubicBezTo>
                    <a:pt x="22" y="150"/>
                    <a:pt x="22" y="151"/>
                    <a:pt x="22" y="151"/>
                  </a:cubicBezTo>
                  <a:cubicBezTo>
                    <a:pt x="22" y="152"/>
                    <a:pt x="22" y="153"/>
                    <a:pt x="22" y="153"/>
                  </a:cubicBezTo>
                  <a:cubicBezTo>
                    <a:pt x="21" y="153"/>
                    <a:pt x="21" y="153"/>
                    <a:pt x="20" y="153"/>
                  </a:cubicBezTo>
                  <a:cubicBezTo>
                    <a:pt x="20" y="154"/>
                    <a:pt x="20" y="154"/>
                    <a:pt x="20" y="155"/>
                  </a:cubicBezTo>
                  <a:cubicBezTo>
                    <a:pt x="21" y="155"/>
                    <a:pt x="21" y="155"/>
                    <a:pt x="22" y="155"/>
                  </a:cubicBezTo>
                  <a:cubicBezTo>
                    <a:pt x="22" y="155"/>
                    <a:pt x="22" y="156"/>
                    <a:pt x="22" y="156"/>
                  </a:cubicBezTo>
                  <a:cubicBezTo>
                    <a:pt x="22" y="157"/>
                    <a:pt x="22" y="157"/>
                    <a:pt x="22" y="158"/>
                  </a:cubicBezTo>
                  <a:cubicBezTo>
                    <a:pt x="22" y="159"/>
                    <a:pt x="22" y="159"/>
                    <a:pt x="22" y="160"/>
                  </a:cubicBezTo>
                  <a:cubicBezTo>
                    <a:pt x="22" y="160"/>
                    <a:pt x="23" y="160"/>
                    <a:pt x="23" y="160"/>
                  </a:cubicBezTo>
                  <a:cubicBezTo>
                    <a:pt x="24" y="160"/>
                    <a:pt x="24" y="160"/>
                    <a:pt x="25" y="160"/>
                  </a:cubicBezTo>
                  <a:cubicBezTo>
                    <a:pt x="25" y="160"/>
                    <a:pt x="26" y="160"/>
                    <a:pt x="26" y="160"/>
                  </a:cubicBezTo>
                  <a:cubicBezTo>
                    <a:pt x="26" y="160"/>
                    <a:pt x="26" y="161"/>
                    <a:pt x="26" y="161"/>
                  </a:cubicBezTo>
                  <a:cubicBezTo>
                    <a:pt x="27" y="161"/>
                    <a:pt x="27" y="161"/>
                    <a:pt x="28" y="161"/>
                  </a:cubicBezTo>
                  <a:cubicBezTo>
                    <a:pt x="28" y="162"/>
                    <a:pt x="28" y="162"/>
                    <a:pt x="28" y="163"/>
                  </a:cubicBezTo>
                  <a:cubicBezTo>
                    <a:pt x="28" y="163"/>
                    <a:pt x="28" y="164"/>
                    <a:pt x="28" y="164"/>
                  </a:cubicBezTo>
                  <a:cubicBezTo>
                    <a:pt x="27" y="164"/>
                    <a:pt x="27" y="164"/>
                    <a:pt x="26" y="164"/>
                  </a:cubicBezTo>
                  <a:cubicBezTo>
                    <a:pt x="26" y="165"/>
                    <a:pt x="26" y="165"/>
                    <a:pt x="26" y="166"/>
                  </a:cubicBezTo>
                  <a:cubicBezTo>
                    <a:pt x="26" y="166"/>
                    <a:pt x="25" y="166"/>
                    <a:pt x="25" y="166"/>
                  </a:cubicBezTo>
                  <a:cubicBezTo>
                    <a:pt x="25" y="167"/>
                    <a:pt x="25" y="167"/>
                    <a:pt x="25" y="168"/>
                  </a:cubicBezTo>
                  <a:cubicBezTo>
                    <a:pt x="24" y="168"/>
                    <a:pt x="24" y="168"/>
                    <a:pt x="23" y="168"/>
                  </a:cubicBezTo>
                  <a:cubicBezTo>
                    <a:pt x="23" y="168"/>
                    <a:pt x="22" y="168"/>
                    <a:pt x="22" y="168"/>
                  </a:cubicBezTo>
                  <a:cubicBezTo>
                    <a:pt x="22" y="168"/>
                    <a:pt x="22" y="169"/>
                    <a:pt x="22" y="169"/>
                  </a:cubicBezTo>
                  <a:cubicBezTo>
                    <a:pt x="22" y="170"/>
                    <a:pt x="22" y="170"/>
                    <a:pt x="22" y="171"/>
                  </a:cubicBezTo>
                  <a:cubicBezTo>
                    <a:pt x="21" y="171"/>
                    <a:pt x="21" y="171"/>
                    <a:pt x="20" y="171"/>
                  </a:cubicBezTo>
                  <a:cubicBezTo>
                    <a:pt x="20" y="171"/>
                    <a:pt x="20" y="172"/>
                    <a:pt x="20" y="173"/>
                  </a:cubicBezTo>
                  <a:cubicBezTo>
                    <a:pt x="20" y="173"/>
                    <a:pt x="19" y="173"/>
                    <a:pt x="19" y="173"/>
                  </a:cubicBezTo>
                  <a:cubicBezTo>
                    <a:pt x="19" y="173"/>
                    <a:pt x="19" y="174"/>
                    <a:pt x="19" y="174"/>
                  </a:cubicBezTo>
                  <a:cubicBezTo>
                    <a:pt x="19" y="175"/>
                    <a:pt x="19" y="175"/>
                    <a:pt x="19" y="176"/>
                  </a:cubicBezTo>
                  <a:cubicBezTo>
                    <a:pt x="19" y="176"/>
                    <a:pt x="19" y="177"/>
                    <a:pt x="19" y="177"/>
                  </a:cubicBezTo>
                  <a:cubicBezTo>
                    <a:pt x="19" y="178"/>
                    <a:pt x="19" y="178"/>
                    <a:pt x="19" y="179"/>
                  </a:cubicBezTo>
                  <a:cubicBezTo>
                    <a:pt x="18" y="179"/>
                    <a:pt x="18" y="179"/>
                    <a:pt x="17" y="179"/>
                  </a:cubicBezTo>
                  <a:cubicBezTo>
                    <a:pt x="17" y="179"/>
                    <a:pt x="17" y="180"/>
                    <a:pt x="17" y="180"/>
                  </a:cubicBezTo>
                  <a:cubicBezTo>
                    <a:pt x="16" y="180"/>
                    <a:pt x="16" y="180"/>
                    <a:pt x="15" y="180"/>
                  </a:cubicBezTo>
                  <a:cubicBezTo>
                    <a:pt x="15" y="181"/>
                    <a:pt x="15" y="182"/>
                    <a:pt x="15" y="182"/>
                  </a:cubicBezTo>
                  <a:cubicBezTo>
                    <a:pt x="15" y="182"/>
                    <a:pt x="14" y="182"/>
                    <a:pt x="14" y="182"/>
                  </a:cubicBezTo>
                  <a:cubicBezTo>
                    <a:pt x="13" y="182"/>
                    <a:pt x="13" y="182"/>
                    <a:pt x="12" y="182"/>
                  </a:cubicBezTo>
                  <a:cubicBezTo>
                    <a:pt x="12" y="183"/>
                    <a:pt x="12" y="183"/>
                    <a:pt x="12" y="184"/>
                  </a:cubicBezTo>
                  <a:cubicBezTo>
                    <a:pt x="12" y="184"/>
                    <a:pt x="11" y="184"/>
                    <a:pt x="11" y="184"/>
                  </a:cubicBezTo>
                  <a:cubicBezTo>
                    <a:pt x="11" y="184"/>
                    <a:pt x="11" y="185"/>
                    <a:pt x="11" y="185"/>
                  </a:cubicBezTo>
                  <a:cubicBezTo>
                    <a:pt x="10" y="185"/>
                    <a:pt x="10" y="185"/>
                    <a:pt x="9" y="185"/>
                  </a:cubicBezTo>
                  <a:cubicBezTo>
                    <a:pt x="9" y="186"/>
                    <a:pt x="9" y="186"/>
                    <a:pt x="9" y="187"/>
                  </a:cubicBezTo>
                  <a:cubicBezTo>
                    <a:pt x="9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9"/>
                  </a:cubicBezTo>
                  <a:cubicBezTo>
                    <a:pt x="8" y="189"/>
                    <a:pt x="8" y="190"/>
                    <a:pt x="8" y="190"/>
                  </a:cubicBezTo>
                  <a:cubicBezTo>
                    <a:pt x="7" y="190"/>
                    <a:pt x="7" y="190"/>
                    <a:pt x="6" y="190"/>
                  </a:cubicBezTo>
                  <a:cubicBezTo>
                    <a:pt x="6" y="191"/>
                    <a:pt x="6" y="191"/>
                    <a:pt x="6" y="192"/>
                  </a:cubicBezTo>
                  <a:cubicBezTo>
                    <a:pt x="6" y="192"/>
                    <a:pt x="6" y="193"/>
                    <a:pt x="6" y="193"/>
                  </a:cubicBezTo>
                  <a:cubicBezTo>
                    <a:pt x="5" y="193"/>
                    <a:pt x="5" y="193"/>
                    <a:pt x="4" y="193"/>
                  </a:cubicBezTo>
                  <a:cubicBezTo>
                    <a:pt x="4" y="194"/>
                    <a:pt x="4" y="194"/>
                    <a:pt x="4" y="195"/>
                  </a:cubicBezTo>
                  <a:cubicBezTo>
                    <a:pt x="4" y="195"/>
                    <a:pt x="3" y="195"/>
                    <a:pt x="3" y="195"/>
                  </a:cubicBezTo>
                  <a:cubicBezTo>
                    <a:pt x="3" y="196"/>
                    <a:pt x="3" y="196"/>
                    <a:pt x="3" y="197"/>
                  </a:cubicBezTo>
                  <a:cubicBezTo>
                    <a:pt x="3" y="197"/>
                    <a:pt x="3" y="198"/>
                    <a:pt x="3" y="198"/>
                  </a:cubicBezTo>
                  <a:cubicBezTo>
                    <a:pt x="2" y="198"/>
                    <a:pt x="2" y="198"/>
                    <a:pt x="1" y="198"/>
                  </a:cubicBezTo>
                  <a:cubicBezTo>
                    <a:pt x="1" y="199"/>
                    <a:pt x="1" y="199"/>
                    <a:pt x="1" y="200"/>
                  </a:cubicBezTo>
                  <a:cubicBezTo>
                    <a:pt x="1" y="200"/>
                    <a:pt x="1" y="201"/>
                    <a:pt x="1" y="202"/>
                  </a:cubicBezTo>
                  <a:cubicBezTo>
                    <a:pt x="1" y="202"/>
                    <a:pt x="1" y="203"/>
                    <a:pt x="1" y="203"/>
                  </a:cubicBezTo>
                  <a:cubicBezTo>
                    <a:pt x="2" y="203"/>
                    <a:pt x="2" y="203"/>
                    <a:pt x="3" y="203"/>
                  </a:cubicBezTo>
                  <a:cubicBezTo>
                    <a:pt x="3" y="204"/>
                    <a:pt x="3" y="204"/>
                    <a:pt x="3" y="205"/>
                  </a:cubicBezTo>
                  <a:cubicBezTo>
                    <a:pt x="3" y="205"/>
                    <a:pt x="3" y="206"/>
                    <a:pt x="3" y="206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3" y="208"/>
                    <a:pt x="3" y="209"/>
                    <a:pt x="3" y="210"/>
                  </a:cubicBezTo>
                  <a:cubicBezTo>
                    <a:pt x="3" y="210"/>
                    <a:pt x="3" y="211"/>
                    <a:pt x="3" y="211"/>
                  </a:cubicBezTo>
                  <a:cubicBezTo>
                    <a:pt x="3" y="212"/>
                    <a:pt x="3" y="212"/>
                    <a:pt x="3" y="213"/>
                  </a:cubicBezTo>
                  <a:cubicBezTo>
                    <a:pt x="3" y="213"/>
                    <a:pt x="3" y="214"/>
                    <a:pt x="3" y="214"/>
                  </a:cubicBezTo>
                  <a:cubicBezTo>
                    <a:pt x="3" y="215"/>
                    <a:pt x="3" y="216"/>
                    <a:pt x="3" y="216"/>
                  </a:cubicBezTo>
                  <a:cubicBezTo>
                    <a:pt x="2" y="216"/>
                    <a:pt x="2" y="216"/>
                    <a:pt x="1" y="216"/>
                  </a:cubicBezTo>
                  <a:cubicBezTo>
                    <a:pt x="1" y="216"/>
                    <a:pt x="0" y="216"/>
                    <a:pt x="0" y="216"/>
                  </a:cubicBezTo>
                  <a:cubicBezTo>
                    <a:pt x="0" y="217"/>
                    <a:pt x="0" y="217"/>
                    <a:pt x="0" y="218"/>
                  </a:cubicBezTo>
                  <a:cubicBezTo>
                    <a:pt x="0" y="218"/>
                    <a:pt x="1" y="218"/>
                    <a:pt x="1" y="218"/>
                  </a:cubicBezTo>
                  <a:cubicBezTo>
                    <a:pt x="1" y="218"/>
                    <a:pt x="1" y="219"/>
                    <a:pt x="1" y="219"/>
                  </a:cubicBezTo>
                  <a:cubicBezTo>
                    <a:pt x="1" y="220"/>
                    <a:pt x="1" y="220"/>
                    <a:pt x="1" y="221"/>
                  </a:cubicBezTo>
                  <a:cubicBezTo>
                    <a:pt x="1" y="221"/>
                    <a:pt x="1" y="222"/>
                    <a:pt x="1" y="222"/>
                  </a:cubicBezTo>
                  <a:cubicBezTo>
                    <a:pt x="1" y="223"/>
                    <a:pt x="1" y="224"/>
                    <a:pt x="1" y="224"/>
                  </a:cubicBezTo>
                  <a:cubicBezTo>
                    <a:pt x="2" y="224"/>
                    <a:pt x="2" y="224"/>
                    <a:pt x="3" y="224"/>
                  </a:cubicBezTo>
                  <a:cubicBezTo>
                    <a:pt x="3" y="224"/>
                    <a:pt x="4" y="224"/>
                    <a:pt x="4" y="224"/>
                  </a:cubicBezTo>
                  <a:cubicBezTo>
                    <a:pt x="4" y="225"/>
                    <a:pt x="4" y="225"/>
                    <a:pt x="4" y="226"/>
                  </a:cubicBezTo>
                  <a:cubicBezTo>
                    <a:pt x="4" y="226"/>
                    <a:pt x="4" y="227"/>
                    <a:pt x="4" y="227"/>
                  </a:cubicBezTo>
                  <a:cubicBezTo>
                    <a:pt x="5" y="227"/>
                    <a:pt x="5" y="227"/>
                    <a:pt x="6" y="227"/>
                  </a:cubicBezTo>
                  <a:cubicBezTo>
                    <a:pt x="6" y="228"/>
                    <a:pt x="6" y="228"/>
                    <a:pt x="6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30"/>
                    <a:pt x="8" y="231"/>
                  </a:cubicBezTo>
                  <a:cubicBezTo>
                    <a:pt x="8" y="231"/>
                    <a:pt x="9" y="231"/>
                    <a:pt x="9" y="231"/>
                  </a:cubicBezTo>
                  <a:cubicBezTo>
                    <a:pt x="9" y="231"/>
                    <a:pt x="9" y="232"/>
                    <a:pt x="9" y="232"/>
                  </a:cubicBezTo>
                  <a:cubicBezTo>
                    <a:pt x="9" y="233"/>
                    <a:pt x="9" y="233"/>
                    <a:pt x="9" y="234"/>
                  </a:cubicBezTo>
                  <a:cubicBezTo>
                    <a:pt x="10" y="234"/>
                    <a:pt x="10" y="234"/>
                    <a:pt x="11" y="234"/>
                  </a:cubicBezTo>
                  <a:cubicBezTo>
                    <a:pt x="11" y="234"/>
                    <a:pt x="11" y="235"/>
                    <a:pt x="11" y="235"/>
                  </a:cubicBezTo>
                  <a:cubicBezTo>
                    <a:pt x="11" y="235"/>
                    <a:pt x="12" y="235"/>
                    <a:pt x="12" y="235"/>
                  </a:cubicBezTo>
                  <a:cubicBezTo>
                    <a:pt x="12" y="236"/>
                    <a:pt x="12" y="236"/>
                    <a:pt x="12" y="237"/>
                  </a:cubicBezTo>
                  <a:cubicBezTo>
                    <a:pt x="13" y="237"/>
                    <a:pt x="13" y="237"/>
                    <a:pt x="14" y="237"/>
                  </a:cubicBezTo>
                  <a:cubicBezTo>
                    <a:pt x="14" y="237"/>
                    <a:pt x="14" y="238"/>
                    <a:pt x="14" y="239"/>
                  </a:cubicBezTo>
                  <a:cubicBezTo>
                    <a:pt x="14" y="239"/>
                    <a:pt x="15" y="239"/>
                    <a:pt x="15" y="239"/>
                  </a:cubicBezTo>
                  <a:cubicBezTo>
                    <a:pt x="16" y="239"/>
                    <a:pt x="16" y="239"/>
                    <a:pt x="17" y="239"/>
                  </a:cubicBezTo>
                  <a:cubicBezTo>
                    <a:pt x="17" y="239"/>
                    <a:pt x="17" y="240"/>
                    <a:pt x="17" y="240"/>
                  </a:cubicBezTo>
                  <a:cubicBezTo>
                    <a:pt x="18" y="240"/>
                    <a:pt x="18" y="240"/>
                    <a:pt x="19" y="240"/>
                  </a:cubicBezTo>
                  <a:cubicBezTo>
                    <a:pt x="19" y="241"/>
                    <a:pt x="19" y="241"/>
                    <a:pt x="19" y="242"/>
                  </a:cubicBezTo>
                  <a:cubicBezTo>
                    <a:pt x="19" y="242"/>
                    <a:pt x="20" y="242"/>
                    <a:pt x="20" y="242"/>
                  </a:cubicBezTo>
                  <a:cubicBezTo>
                    <a:pt x="20" y="242"/>
                    <a:pt x="20" y="243"/>
                    <a:pt x="20" y="243"/>
                  </a:cubicBezTo>
                  <a:cubicBezTo>
                    <a:pt x="21" y="243"/>
                    <a:pt x="21" y="243"/>
                    <a:pt x="22" y="243"/>
                  </a:cubicBezTo>
                  <a:cubicBezTo>
                    <a:pt x="22" y="244"/>
                    <a:pt x="22" y="245"/>
                    <a:pt x="22" y="245"/>
                  </a:cubicBezTo>
                  <a:cubicBezTo>
                    <a:pt x="22" y="245"/>
                    <a:pt x="23" y="245"/>
                    <a:pt x="23" y="245"/>
                  </a:cubicBezTo>
                  <a:cubicBezTo>
                    <a:pt x="24" y="245"/>
                    <a:pt x="24" y="245"/>
                    <a:pt x="25" y="245"/>
                  </a:cubicBezTo>
                  <a:cubicBezTo>
                    <a:pt x="25" y="245"/>
                    <a:pt x="26" y="245"/>
                    <a:pt x="26" y="245"/>
                  </a:cubicBezTo>
                  <a:cubicBezTo>
                    <a:pt x="27" y="245"/>
                    <a:pt x="27" y="245"/>
                    <a:pt x="28" y="245"/>
                  </a:cubicBezTo>
                  <a:cubicBezTo>
                    <a:pt x="28" y="245"/>
                    <a:pt x="28" y="244"/>
                    <a:pt x="28" y="243"/>
                  </a:cubicBezTo>
                  <a:cubicBezTo>
                    <a:pt x="28" y="243"/>
                    <a:pt x="29" y="243"/>
                    <a:pt x="29" y="243"/>
                  </a:cubicBezTo>
                  <a:cubicBezTo>
                    <a:pt x="30" y="243"/>
                    <a:pt x="31" y="243"/>
                    <a:pt x="31" y="243"/>
                  </a:cubicBezTo>
                  <a:cubicBezTo>
                    <a:pt x="32" y="243"/>
                    <a:pt x="32" y="243"/>
                    <a:pt x="33" y="243"/>
                  </a:cubicBezTo>
                  <a:cubicBezTo>
                    <a:pt x="33" y="243"/>
                    <a:pt x="33" y="242"/>
                    <a:pt x="33" y="242"/>
                  </a:cubicBezTo>
                  <a:cubicBezTo>
                    <a:pt x="33" y="242"/>
                    <a:pt x="34" y="242"/>
                    <a:pt x="34" y="242"/>
                  </a:cubicBezTo>
                  <a:cubicBezTo>
                    <a:pt x="34" y="242"/>
                    <a:pt x="34" y="243"/>
                    <a:pt x="34" y="243"/>
                  </a:cubicBezTo>
                  <a:cubicBezTo>
                    <a:pt x="35" y="243"/>
                    <a:pt x="35" y="243"/>
                    <a:pt x="36" y="243"/>
                  </a:cubicBezTo>
                  <a:cubicBezTo>
                    <a:pt x="36" y="243"/>
                    <a:pt x="37" y="243"/>
                    <a:pt x="37" y="243"/>
                  </a:cubicBezTo>
                  <a:cubicBezTo>
                    <a:pt x="38" y="243"/>
                    <a:pt x="38" y="243"/>
                    <a:pt x="39" y="243"/>
                  </a:cubicBezTo>
                  <a:cubicBezTo>
                    <a:pt x="39" y="243"/>
                    <a:pt x="40" y="243"/>
                    <a:pt x="41" y="243"/>
                  </a:cubicBezTo>
                  <a:cubicBezTo>
                    <a:pt x="41" y="243"/>
                    <a:pt x="41" y="242"/>
                    <a:pt x="41" y="242"/>
                  </a:cubicBezTo>
                  <a:cubicBezTo>
                    <a:pt x="41" y="242"/>
                    <a:pt x="42" y="242"/>
                    <a:pt x="42" y="242"/>
                  </a:cubicBezTo>
                  <a:cubicBezTo>
                    <a:pt x="43" y="242"/>
                    <a:pt x="43" y="242"/>
                    <a:pt x="44" y="242"/>
                  </a:cubicBezTo>
                  <a:cubicBezTo>
                    <a:pt x="44" y="241"/>
                    <a:pt x="44" y="241"/>
                    <a:pt x="44" y="240"/>
                  </a:cubicBezTo>
                  <a:cubicBezTo>
                    <a:pt x="44" y="240"/>
                    <a:pt x="45" y="240"/>
                    <a:pt x="45" y="240"/>
                  </a:cubicBezTo>
                  <a:cubicBezTo>
                    <a:pt x="46" y="240"/>
                    <a:pt x="46" y="240"/>
                    <a:pt x="47" y="240"/>
                  </a:cubicBezTo>
                  <a:cubicBezTo>
                    <a:pt x="47" y="240"/>
                    <a:pt x="48" y="240"/>
                    <a:pt x="48" y="240"/>
                  </a:cubicBezTo>
                  <a:cubicBezTo>
                    <a:pt x="49" y="240"/>
                    <a:pt x="49" y="240"/>
                    <a:pt x="50" y="240"/>
                  </a:cubicBezTo>
                  <a:cubicBezTo>
                    <a:pt x="50" y="240"/>
                    <a:pt x="51" y="240"/>
                    <a:pt x="51" y="240"/>
                  </a:cubicBezTo>
                  <a:cubicBezTo>
                    <a:pt x="52" y="240"/>
                    <a:pt x="52" y="240"/>
                    <a:pt x="53" y="240"/>
                  </a:cubicBezTo>
                  <a:cubicBezTo>
                    <a:pt x="53" y="240"/>
                    <a:pt x="54" y="240"/>
                    <a:pt x="55" y="240"/>
                  </a:cubicBezTo>
                  <a:cubicBezTo>
                    <a:pt x="55" y="241"/>
                    <a:pt x="55" y="241"/>
                    <a:pt x="55" y="242"/>
                  </a:cubicBezTo>
                  <a:cubicBezTo>
                    <a:pt x="55" y="242"/>
                    <a:pt x="55" y="243"/>
                    <a:pt x="55" y="243"/>
                  </a:cubicBezTo>
                  <a:cubicBezTo>
                    <a:pt x="55" y="243"/>
                    <a:pt x="56" y="243"/>
                    <a:pt x="56" y="243"/>
                  </a:cubicBezTo>
                  <a:cubicBezTo>
                    <a:pt x="56" y="244"/>
                    <a:pt x="56" y="245"/>
                    <a:pt x="56" y="245"/>
                  </a:cubicBezTo>
                  <a:cubicBezTo>
                    <a:pt x="57" y="245"/>
                    <a:pt x="57" y="245"/>
                    <a:pt x="58" y="245"/>
                  </a:cubicBezTo>
                  <a:cubicBezTo>
                    <a:pt x="58" y="245"/>
                    <a:pt x="59" y="245"/>
                    <a:pt x="59" y="245"/>
                  </a:cubicBezTo>
                  <a:cubicBezTo>
                    <a:pt x="60" y="245"/>
                    <a:pt x="60" y="245"/>
                    <a:pt x="61" y="245"/>
                  </a:cubicBezTo>
                  <a:cubicBezTo>
                    <a:pt x="61" y="245"/>
                    <a:pt x="61" y="244"/>
                    <a:pt x="61" y="243"/>
                  </a:cubicBezTo>
                  <a:cubicBezTo>
                    <a:pt x="61" y="243"/>
                    <a:pt x="62" y="243"/>
                    <a:pt x="62" y="243"/>
                  </a:cubicBezTo>
                  <a:cubicBezTo>
                    <a:pt x="62" y="244"/>
                    <a:pt x="62" y="245"/>
                    <a:pt x="62" y="245"/>
                  </a:cubicBezTo>
                  <a:cubicBezTo>
                    <a:pt x="63" y="245"/>
                    <a:pt x="63" y="245"/>
                    <a:pt x="64" y="245"/>
                  </a:cubicBezTo>
                  <a:cubicBezTo>
                    <a:pt x="64" y="246"/>
                    <a:pt x="64" y="246"/>
                    <a:pt x="64" y="247"/>
                  </a:cubicBezTo>
                  <a:cubicBezTo>
                    <a:pt x="64" y="247"/>
                    <a:pt x="65" y="247"/>
                    <a:pt x="65" y="247"/>
                  </a:cubicBezTo>
                  <a:cubicBezTo>
                    <a:pt x="65" y="247"/>
                    <a:pt x="65" y="248"/>
                    <a:pt x="65" y="248"/>
                  </a:cubicBezTo>
                  <a:cubicBezTo>
                    <a:pt x="65" y="249"/>
                    <a:pt x="65" y="249"/>
                    <a:pt x="65" y="250"/>
                  </a:cubicBezTo>
                  <a:cubicBezTo>
                    <a:pt x="65" y="250"/>
                    <a:pt x="65" y="251"/>
                    <a:pt x="65" y="251"/>
                  </a:cubicBezTo>
                  <a:cubicBezTo>
                    <a:pt x="65" y="251"/>
                    <a:pt x="64" y="251"/>
                    <a:pt x="64" y="251"/>
                  </a:cubicBezTo>
                  <a:cubicBezTo>
                    <a:pt x="64" y="252"/>
                    <a:pt x="64" y="253"/>
                    <a:pt x="64" y="253"/>
                  </a:cubicBezTo>
                  <a:cubicBezTo>
                    <a:pt x="64" y="254"/>
                    <a:pt x="64" y="254"/>
                    <a:pt x="64" y="255"/>
                  </a:cubicBezTo>
                  <a:cubicBezTo>
                    <a:pt x="64" y="255"/>
                    <a:pt x="64" y="256"/>
                    <a:pt x="64" y="256"/>
                  </a:cubicBezTo>
                  <a:cubicBezTo>
                    <a:pt x="63" y="256"/>
                    <a:pt x="63" y="256"/>
                    <a:pt x="62" y="256"/>
                  </a:cubicBezTo>
                  <a:cubicBezTo>
                    <a:pt x="62" y="257"/>
                    <a:pt x="62" y="257"/>
                    <a:pt x="62" y="258"/>
                  </a:cubicBezTo>
                  <a:cubicBezTo>
                    <a:pt x="62" y="258"/>
                    <a:pt x="62" y="259"/>
                    <a:pt x="62" y="260"/>
                  </a:cubicBezTo>
                  <a:cubicBezTo>
                    <a:pt x="63" y="260"/>
                    <a:pt x="63" y="260"/>
                    <a:pt x="64" y="260"/>
                  </a:cubicBezTo>
                  <a:cubicBezTo>
                    <a:pt x="64" y="260"/>
                    <a:pt x="64" y="261"/>
                    <a:pt x="64" y="261"/>
                  </a:cubicBezTo>
                  <a:cubicBezTo>
                    <a:pt x="64" y="262"/>
                    <a:pt x="64" y="262"/>
                    <a:pt x="64" y="263"/>
                  </a:cubicBezTo>
                  <a:cubicBezTo>
                    <a:pt x="64" y="263"/>
                    <a:pt x="65" y="263"/>
                    <a:pt x="65" y="263"/>
                  </a:cubicBezTo>
                  <a:cubicBezTo>
                    <a:pt x="65" y="263"/>
                    <a:pt x="65" y="264"/>
                    <a:pt x="65" y="264"/>
                  </a:cubicBezTo>
                  <a:cubicBezTo>
                    <a:pt x="66" y="264"/>
                    <a:pt x="66" y="264"/>
                    <a:pt x="67" y="264"/>
                  </a:cubicBezTo>
                  <a:cubicBezTo>
                    <a:pt x="68" y="264"/>
                    <a:pt x="68" y="264"/>
                    <a:pt x="69" y="264"/>
                  </a:cubicBezTo>
                  <a:cubicBezTo>
                    <a:pt x="69" y="265"/>
                    <a:pt x="69" y="265"/>
                    <a:pt x="69" y="266"/>
                  </a:cubicBezTo>
                  <a:cubicBezTo>
                    <a:pt x="69" y="266"/>
                    <a:pt x="70" y="266"/>
                    <a:pt x="70" y="266"/>
                  </a:cubicBezTo>
                  <a:cubicBezTo>
                    <a:pt x="70" y="267"/>
                    <a:pt x="70" y="267"/>
                    <a:pt x="70" y="268"/>
                  </a:cubicBezTo>
                  <a:cubicBezTo>
                    <a:pt x="70" y="268"/>
                    <a:pt x="70" y="269"/>
                    <a:pt x="70" y="269"/>
                  </a:cubicBezTo>
                  <a:cubicBezTo>
                    <a:pt x="71" y="269"/>
                    <a:pt x="71" y="269"/>
                    <a:pt x="72" y="269"/>
                  </a:cubicBezTo>
                  <a:cubicBezTo>
                    <a:pt x="72" y="270"/>
                    <a:pt x="72" y="270"/>
                    <a:pt x="72" y="271"/>
                  </a:cubicBezTo>
                  <a:cubicBezTo>
                    <a:pt x="72" y="271"/>
                    <a:pt x="72" y="272"/>
                    <a:pt x="72" y="272"/>
                  </a:cubicBezTo>
                  <a:cubicBezTo>
                    <a:pt x="72" y="272"/>
                    <a:pt x="73" y="272"/>
                    <a:pt x="73" y="272"/>
                  </a:cubicBezTo>
                  <a:cubicBezTo>
                    <a:pt x="73" y="273"/>
                    <a:pt x="73" y="274"/>
                    <a:pt x="73" y="274"/>
                  </a:cubicBezTo>
                  <a:cubicBezTo>
                    <a:pt x="73" y="275"/>
                    <a:pt x="73" y="275"/>
                    <a:pt x="73" y="276"/>
                  </a:cubicBezTo>
                  <a:cubicBezTo>
                    <a:pt x="73" y="276"/>
                    <a:pt x="73" y="277"/>
                    <a:pt x="73" y="277"/>
                  </a:cubicBezTo>
                  <a:cubicBezTo>
                    <a:pt x="73" y="278"/>
                    <a:pt x="73" y="278"/>
                    <a:pt x="73" y="279"/>
                  </a:cubicBezTo>
                  <a:cubicBezTo>
                    <a:pt x="73" y="280"/>
                    <a:pt x="73" y="280"/>
                    <a:pt x="73" y="281"/>
                  </a:cubicBezTo>
                  <a:cubicBezTo>
                    <a:pt x="74" y="281"/>
                    <a:pt x="74" y="281"/>
                    <a:pt x="75" y="281"/>
                  </a:cubicBezTo>
                  <a:cubicBezTo>
                    <a:pt x="75" y="281"/>
                    <a:pt x="75" y="282"/>
                    <a:pt x="75" y="282"/>
                  </a:cubicBezTo>
                  <a:cubicBezTo>
                    <a:pt x="75" y="283"/>
                    <a:pt x="75" y="283"/>
                    <a:pt x="75" y="284"/>
                  </a:cubicBezTo>
                  <a:cubicBezTo>
                    <a:pt x="75" y="284"/>
                    <a:pt x="75" y="285"/>
                    <a:pt x="75" y="285"/>
                  </a:cubicBezTo>
                  <a:cubicBezTo>
                    <a:pt x="74" y="285"/>
                    <a:pt x="74" y="285"/>
                    <a:pt x="73" y="285"/>
                  </a:cubicBezTo>
                  <a:cubicBezTo>
                    <a:pt x="73" y="286"/>
                    <a:pt x="73" y="286"/>
                    <a:pt x="73" y="287"/>
                  </a:cubicBezTo>
                  <a:cubicBezTo>
                    <a:pt x="73" y="287"/>
                    <a:pt x="72" y="287"/>
                    <a:pt x="72" y="287"/>
                  </a:cubicBezTo>
                  <a:cubicBezTo>
                    <a:pt x="72" y="287"/>
                    <a:pt x="72" y="288"/>
                    <a:pt x="72" y="289"/>
                  </a:cubicBezTo>
                  <a:cubicBezTo>
                    <a:pt x="72" y="289"/>
                    <a:pt x="72" y="290"/>
                    <a:pt x="72" y="290"/>
                  </a:cubicBezTo>
                  <a:cubicBezTo>
                    <a:pt x="71" y="290"/>
                    <a:pt x="71" y="290"/>
                    <a:pt x="70" y="290"/>
                  </a:cubicBezTo>
                  <a:cubicBezTo>
                    <a:pt x="70" y="291"/>
                    <a:pt x="70" y="291"/>
                    <a:pt x="70" y="292"/>
                  </a:cubicBezTo>
                  <a:cubicBezTo>
                    <a:pt x="70" y="292"/>
                    <a:pt x="70" y="293"/>
                    <a:pt x="70" y="294"/>
                  </a:cubicBezTo>
                  <a:cubicBezTo>
                    <a:pt x="70" y="294"/>
                    <a:pt x="70" y="295"/>
                    <a:pt x="70" y="295"/>
                  </a:cubicBezTo>
                  <a:cubicBezTo>
                    <a:pt x="70" y="296"/>
                    <a:pt x="70" y="296"/>
                    <a:pt x="70" y="297"/>
                  </a:cubicBezTo>
                  <a:cubicBezTo>
                    <a:pt x="70" y="297"/>
                    <a:pt x="70" y="298"/>
                    <a:pt x="70" y="298"/>
                  </a:cubicBezTo>
                  <a:cubicBezTo>
                    <a:pt x="70" y="299"/>
                    <a:pt x="70" y="299"/>
                    <a:pt x="70" y="300"/>
                  </a:cubicBezTo>
                  <a:cubicBezTo>
                    <a:pt x="70" y="300"/>
                    <a:pt x="70" y="301"/>
                    <a:pt x="70" y="301"/>
                  </a:cubicBezTo>
                  <a:cubicBezTo>
                    <a:pt x="70" y="302"/>
                    <a:pt x="70" y="303"/>
                    <a:pt x="70" y="303"/>
                  </a:cubicBezTo>
                  <a:cubicBezTo>
                    <a:pt x="70" y="304"/>
                    <a:pt x="70" y="304"/>
                    <a:pt x="70" y="305"/>
                  </a:cubicBezTo>
                  <a:cubicBezTo>
                    <a:pt x="71" y="305"/>
                    <a:pt x="71" y="305"/>
                    <a:pt x="72" y="305"/>
                  </a:cubicBezTo>
                  <a:cubicBezTo>
                    <a:pt x="72" y="305"/>
                    <a:pt x="72" y="306"/>
                    <a:pt x="72" y="306"/>
                  </a:cubicBezTo>
                  <a:cubicBezTo>
                    <a:pt x="72" y="306"/>
                    <a:pt x="73" y="306"/>
                    <a:pt x="73" y="306"/>
                  </a:cubicBezTo>
                  <a:cubicBezTo>
                    <a:pt x="73" y="307"/>
                    <a:pt x="73" y="307"/>
                    <a:pt x="73" y="308"/>
                  </a:cubicBezTo>
                  <a:cubicBezTo>
                    <a:pt x="73" y="309"/>
                    <a:pt x="73" y="309"/>
                    <a:pt x="73" y="310"/>
                  </a:cubicBezTo>
                  <a:cubicBezTo>
                    <a:pt x="74" y="310"/>
                    <a:pt x="74" y="310"/>
                    <a:pt x="75" y="310"/>
                  </a:cubicBezTo>
                  <a:cubicBezTo>
                    <a:pt x="75" y="310"/>
                    <a:pt x="75" y="311"/>
                    <a:pt x="75" y="311"/>
                  </a:cubicBezTo>
                  <a:cubicBezTo>
                    <a:pt x="75" y="312"/>
                    <a:pt x="75" y="312"/>
                    <a:pt x="75" y="313"/>
                  </a:cubicBezTo>
                  <a:cubicBezTo>
                    <a:pt x="75" y="313"/>
                    <a:pt x="75" y="314"/>
                    <a:pt x="75" y="314"/>
                  </a:cubicBezTo>
                  <a:cubicBezTo>
                    <a:pt x="75" y="315"/>
                    <a:pt x="75" y="315"/>
                    <a:pt x="75" y="316"/>
                  </a:cubicBezTo>
                  <a:cubicBezTo>
                    <a:pt x="75" y="317"/>
                    <a:pt x="75" y="317"/>
                    <a:pt x="75" y="318"/>
                  </a:cubicBezTo>
                  <a:cubicBezTo>
                    <a:pt x="75" y="318"/>
                    <a:pt x="76" y="318"/>
                    <a:pt x="76" y="318"/>
                  </a:cubicBezTo>
                  <a:cubicBezTo>
                    <a:pt x="76" y="318"/>
                    <a:pt x="76" y="319"/>
                    <a:pt x="76" y="319"/>
                  </a:cubicBezTo>
                  <a:cubicBezTo>
                    <a:pt x="76" y="320"/>
                    <a:pt x="76" y="320"/>
                    <a:pt x="76" y="321"/>
                  </a:cubicBezTo>
                  <a:cubicBezTo>
                    <a:pt x="76" y="321"/>
                    <a:pt x="76" y="322"/>
                    <a:pt x="76" y="323"/>
                  </a:cubicBezTo>
                  <a:cubicBezTo>
                    <a:pt x="76" y="323"/>
                    <a:pt x="76" y="324"/>
                    <a:pt x="76" y="324"/>
                  </a:cubicBezTo>
                  <a:cubicBezTo>
                    <a:pt x="76" y="325"/>
                    <a:pt x="76" y="325"/>
                    <a:pt x="76" y="326"/>
                  </a:cubicBezTo>
                  <a:cubicBezTo>
                    <a:pt x="77" y="326"/>
                    <a:pt x="77" y="326"/>
                    <a:pt x="78" y="326"/>
                  </a:cubicBezTo>
                  <a:cubicBezTo>
                    <a:pt x="78" y="326"/>
                    <a:pt x="78" y="327"/>
                    <a:pt x="78" y="327"/>
                  </a:cubicBezTo>
                  <a:cubicBezTo>
                    <a:pt x="78" y="328"/>
                    <a:pt x="78" y="328"/>
                    <a:pt x="78" y="329"/>
                  </a:cubicBezTo>
                  <a:cubicBezTo>
                    <a:pt x="79" y="329"/>
                    <a:pt x="79" y="329"/>
                    <a:pt x="80" y="329"/>
                  </a:cubicBezTo>
                  <a:cubicBezTo>
                    <a:pt x="80" y="329"/>
                    <a:pt x="80" y="330"/>
                    <a:pt x="80" y="330"/>
                  </a:cubicBezTo>
                  <a:cubicBezTo>
                    <a:pt x="80" y="331"/>
                    <a:pt x="80" y="332"/>
                    <a:pt x="80" y="332"/>
                  </a:cubicBezTo>
                  <a:cubicBezTo>
                    <a:pt x="80" y="332"/>
                    <a:pt x="81" y="332"/>
                    <a:pt x="81" y="332"/>
                  </a:cubicBezTo>
                  <a:cubicBezTo>
                    <a:pt x="81" y="333"/>
                    <a:pt x="81" y="333"/>
                    <a:pt x="81" y="334"/>
                  </a:cubicBezTo>
                  <a:cubicBezTo>
                    <a:pt x="81" y="334"/>
                    <a:pt x="81" y="335"/>
                    <a:pt x="81" y="335"/>
                  </a:cubicBezTo>
                  <a:cubicBezTo>
                    <a:pt x="82" y="335"/>
                    <a:pt x="82" y="335"/>
                    <a:pt x="83" y="335"/>
                  </a:cubicBezTo>
                  <a:cubicBezTo>
                    <a:pt x="83" y="336"/>
                    <a:pt x="83" y="336"/>
                    <a:pt x="83" y="337"/>
                  </a:cubicBezTo>
                  <a:cubicBezTo>
                    <a:pt x="83" y="338"/>
                    <a:pt x="83" y="338"/>
                    <a:pt x="83" y="339"/>
                  </a:cubicBezTo>
                  <a:cubicBezTo>
                    <a:pt x="83" y="339"/>
                    <a:pt x="83" y="340"/>
                    <a:pt x="83" y="340"/>
                  </a:cubicBezTo>
                  <a:cubicBezTo>
                    <a:pt x="83" y="341"/>
                    <a:pt x="83" y="341"/>
                    <a:pt x="83" y="342"/>
                  </a:cubicBezTo>
                  <a:cubicBezTo>
                    <a:pt x="83" y="342"/>
                    <a:pt x="83" y="343"/>
                    <a:pt x="83" y="343"/>
                  </a:cubicBezTo>
                  <a:cubicBezTo>
                    <a:pt x="83" y="343"/>
                    <a:pt x="84" y="343"/>
                    <a:pt x="84" y="343"/>
                  </a:cubicBezTo>
                  <a:cubicBezTo>
                    <a:pt x="84" y="344"/>
                    <a:pt x="84" y="344"/>
                    <a:pt x="84" y="345"/>
                  </a:cubicBezTo>
                  <a:cubicBezTo>
                    <a:pt x="85" y="345"/>
                    <a:pt x="85" y="345"/>
                    <a:pt x="86" y="345"/>
                  </a:cubicBezTo>
                  <a:cubicBezTo>
                    <a:pt x="86" y="346"/>
                    <a:pt x="86" y="346"/>
                    <a:pt x="86" y="347"/>
                  </a:cubicBezTo>
                  <a:cubicBezTo>
                    <a:pt x="86" y="347"/>
                    <a:pt x="87" y="347"/>
                    <a:pt x="87" y="347"/>
                  </a:cubicBezTo>
                  <a:cubicBezTo>
                    <a:pt x="88" y="347"/>
                    <a:pt x="88" y="347"/>
                    <a:pt x="89" y="347"/>
                  </a:cubicBezTo>
                  <a:cubicBezTo>
                    <a:pt x="89" y="347"/>
                    <a:pt x="90" y="347"/>
                    <a:pt x="90" y="347"/>
                  </a:cubicBezTo>
                  <a:cubicBezTo>
                    <a:pt x="90" y="346"/>
                    <a:pt x="90" y="346"/>
                    <a:pt x="90" y="345"/>
                  </a:cubicBezTo>
                  <a:cubicBezTo>
                    <a:pt x="91" y="345"/>
                    <a:pt x="92" y="345"/>
                    <a:pt x="92" y="345"/>
                  </a:cubicBezTo>
                  <a:cubicBezTo>
                    <a:pt x="93" y="345"/>
                    <a:pt x="93" y="345"/>
                    <a:pt x="94" y="345"/>
                  </a:cubicBezTo>
                  <a:cubicBezTo>
                    <a:pt x="94" y="345"/>
                    <a:pt x="95" y="345"/>
                    <a:pt x="95" y="345"/>
                  </a:cubicBezTo>
                  <a:cubicBezTo>
                    <a:pt x="96" y="345"/>
                    <a:pt x="96" y="345"/>
                    <a:pt x="97" y="345"/>
                  </a:cubicBezTo>
                  <a:cubicBezTo>
                    <a:pt x="97" y="345"/>
                    <a:pt x="98" y="345"/>
                    <a:pt x="98" y="345"/>
                  </a:cubicBezTo>
                  <a:cubicBezTo>
                    <a:pt x="99" y="345"/>
                    <a:pt x="99" y="345"/>
                    <a:pt x="100" y="345"/>
                  </a:cubicBezTo>
                  <a:cubicBezTo>
                    <a:pt x="100" y="345"/>
                    <a:pt x="101" y="345"/>
                    <a:pt x="102" y="345"/>
                  </a:cubicBezTo>
                  <a:cubicBezTo>
                    <a:pt x="102" y="344"/>
                    <a:pt x="102" y="344"/>
                    <a:pt x="102" y="343"/>
                  </a:cubicBezTo>
                  <a:cubicBezTo>
                    <a:pt x="102" y="343"/>
                    <a:pt x="103" y="343"/>
                    <a:pt x="103" y="343"/>
                  </a:cubicBezTo>
                  <a:cubicBezTo>
                    <a:pt x="104" y="343"/>
                    <a:pt x="104" y="343"/>
                    <a:pt x="105" y="343"/>
                  </a:cubicBezTo>
                  <a:cubicBezTo>
                    <a:pt x="105" y="343"/>
                    <a:pt x="105" y="342"/>
                    <a:pt x="105" y="342"/>
                  </a:cubicBezTo>
                  <a:cubicBezTo>
                    <a:pt x="105" y="342"/>
                    <a:pt x="106" y="342"/>
                    <a:pt x="106" y="342"/>
                  </a:cubicBezTo>
                  <a:cubicBezTo>
                    <a:pt x="107" y="342"/>
                    <a:pt x="107" y="342"/>
                    <a:pt x="108" y="342"/>
                  </a:cubicBezTo>
                  <a:cubicBezTo>
                    <a:pt x="108" y="341"/>
                    <a:pt x="108" y="341"/>
                    <a:pt x="108" y="340"/>
                  </a:cubicBezTo>
                  <a:cubicBezTo>
                    <a:pt x="108" y="340"/>
                    <a:pt x="108" y="339"/>
                    <a:pt x="108" y="339"/>
                  </a:cubicBezTo>
                  <a:cubicBezTo>
                    <a:pt x="108" y="339"/>
                    <a:pt x="109" y="339"/>
                    <a:pt x="109" y="339"/>
                  </a:cubicBezTo>
                  <a:cubicBezTo>
                    <a:pt x="109" y="338"/>
                    <a:pt x="109" y="338"/>
                    <a:pt x="109" y="337"/>
                  </a:cubicBezTo>
                  <a:cubicBezTo>
                    <a:pt x="110" y="337"/>
                    <a:pt x="110" y="337"/>
                    <a:pt x="111" y="337"/>
                  </a:cubicBezTo>
                  <a:cubicBezTo>
                    <a:pt x="111" y="337"/>
                    <a:pt x="112" y="337"/>
                    <a:pt x="112" y="337"/>
                  </a:cubicBezTo>
                  <a:cubicBezTo>
                    <a:pt x="112" y="336"/>
                    <a:pt x="112" y="336"/>
                    <a:pt x="112" y="335"/>
                  </a:cubicBezTo>
                  <a:cubicBezTo>
                    <a:pt x="113" y="335"/>
                    <a:pt x="113" y="335"/>
                    <a:pt x="114" y="335"/>
                  </a:cubicBezTo>
                  <a:cubicBezTo>
                    <a:pt x="114" y="335"/>
                    <a:pt x="114" y="334"/>
                    <a:pt x="114" y="334"/>
                  </a:cubicBezTo>
                  <a:cubicBezTo>
                    <a:pt x="114" y="333"/>
                    <a:pt x="114" y="333"/>
                    <a:pt x="114" y="332"/>
                  </a:cubicBezTo>
                  <a:cubicBezTo>
                    <a:pt x="114" y="332"/>
                    <a:pt x="115" y="332"/>
                    <a:pt x="116" y="332"/>
                  </a:cubicBezTo>
                  <a:cubicBezTo>
                    <a:pt x="116" y="332"/>
                    <a:pt x="116" y="331"/>
                    <a:pt x="116" y="330"/>
                  </a:cubicBezTo>
                  <a:cubicBezTo>
                    <a:pt x="116" y="330"/>
                    <a:pt x="117" y="330"/>
                    <a:pt x="117" y="330"/>
                  </a:cubicBezTo>
                  <a:cubicBezTo>
                    <a:pt x="117" y="330"/>
                    <a:pt x="117" y="329"/>
                    <a:pt x="117" y="329"/>
                  </a:cubicBezTo>
                  <a:cubicBezTo>
                    <a:pt x="118" y="329"/>
                    <a:pt x="118" y="329"/>
                    <a:pt x="119" y="329"/>
                  </a:cubicBezTo>
                  <a:cubicBezTo>
                    <a:pt x="119" y="328"/>
                    <a:pt x="119" y="328"/>
                    <a:pt x="119" y="327"/>
                  </a:cubicBezTo>
                  <a:cubicBezTo>
                    <a:pt x="119" y="327"/>
                    <a:pt x="119" y="326"/>
                    <a:pt x="119" y="326"/>
                  </a:cubicBezTo>
                  <a:cubicBezTo>
                    <a:pt x="119" y="326"/>
                    <a:pt x="120" y="326"/>
                    <a:pt x="120" y="326"/>
                  </a:cubicBezTo>
                  <a:cubicBezTo>
                    <a:pt x="120" y="325"/>
                    <a:pt x="120" y="325"/>
                    <a:pt x="120" y="324"/>
                  </a:cubicBezTo>
                  <a:cubicBezTo>
                    <a:pt x="120" y="324"/>
                    <a:pt x="120" y="323"/>
                    <a:pt x="120" y="323"/>
                  </a:cubicBezTo>
                  <a:cubicBezTo>
                    <a:pt x="120" y="322"/>
                    <a:pt x="120" y="321"/>
                    <a:pt x="120" y="321"/>
                  </a:cubicBezTo>
                  <a:cubicBezTo>
                    <a:pt x="121" y="321"/>
                    <a:pt x="121" y="321"/>
                    <a:pt x="122" y="321"/>
                  </a:cubicBezTo>
                  <a:cubicBezTo>
                    <a:pt x="122" y="321"/>
                    <a:pt x="123" y="321"/>
                    <a:pt x="123" y="321"/>
                  </a:cubicBezTo>
                  <a:cubicBezTo>
                    <a:pt x="123" y="320"/>
                    <a:pt x="123" y="320"/>
                    <a:pt x="123" y="319"/>
                  </a:cubicBezTo>
                  <a:cubicBezTo>
                    <a:pt x="124" y="319"/>
                    <a:pt x="124" y="319"/>
                    <a:pt x="125" y="319"/>
                  </a:cubicBezTo>
                  <a:cubicBezTo>
                    <a:pt x="125" y="319"/>
                    <a:pt x="125" y="318"/>
                    <a:pt x="125" y="318"/>
                  </a:cubicBezTo>
                  <a:cubicBezTo>
                    <a:pt x="125" y="318"/>
                    <a:pt x="126" y="318"/>
                    <a:pt x="126" y="318"/>
                  </a:cubicBezTo>
                  <a:cubicBezTo>
                    <a:pt x="126" y="317"/>
                    <a:pt x="126" y="317"/>
                    <a:pt x="126" y="316"/>
                  </a:cubicBezTo>
                  <a:cubicBezTo>
                    <a:pt x="126" y="315"/>
                    <a:pt x="126" y="315"/>
                    <a:pt x="126" y="314"/>
                  </a:cubicBezTo>
                  <a:cubicBezTo>
                    <a:pt x="126" y="314"/>
                    <a:pt x="126" y="313"/>
                    <a:pt x="126" y="313"/>
                  </a:cubicBezTo>
                  <a:cubicBezTo>
                    <a:pt x="126" y="312"/>
                    <a:pt x="126" y="312"/>
                    <a:pt x="126" y="311"/>
                  </a:cubicBezTo>
                  <a:cubicBezTo>
                    <a:pt x="126" y="311"/>
                    <a:pt x="126" y="310"/>
                    <a:pt x="126" y="310"/>
                  </a:cubicBezTo>
                  <a:cubicBezTo>
                    <a:pt x="126" y="309"/>
                    <a:pt x="126" y="309"/>
                    <a:pt x="126" y="308"/>
                  </a:cubicBezTo>
                  <a:cubicBezTo>
                    <a:pt x="126" y="308"/>
                    <a:pt x="125" y="308"/>
                    <a:pt x="125" y="308"/>
                  </a:cubicBezTo>
                  <a:cubicBezTo>
                    <a:pt x="125" y="307"/>
                    <a:pt x="125" y="307"/>
                    <a:pt x="125" y="306"/>
                  </a:cubicBezTo>
                  <a:cubicBezTo>
                    <a:pt x="125" y="306"/>
                    <a:pt x="126" y="306"/>
                    <a:pt x="126" y="306"/>
                  </a:cubicBezTo>
                  <a:cubicBezTo>
                    <a:pt x="126" y="306"/>
                    <a:pt x="126" y="305"/>
                    <a:pt x="126" y="305"/>
                  </a:cubicBezTo>
                  <a:cubicBezTo>
                    <a:pt x="127" y="305"/>
                    <a:pt x="128" y="305"/>
                    <a:pt x="128" y="305"/>
                  </a:cubicBezTo>
                  <a:cubicBezTo>
                    <a:pt x="128" y="304"/>
                    <a:pt x="128" y="304"/>
                    <a:pt x="128" y="303"/>
                  </a:cubicBezTo>
                  <a:cubicBezTo>
                    <a:pt x="129" y="303"/>
                    <a:pt x="129" y="303"/>
                    <a:pt x="130" y="303"/>
                  </a:cubicBezTo>
                  <a:cubicBezTo>
                    <a:pt x="130" y="303"/>
                    <a:pt x="130" y="302"/>
                    <a:pt x="130" y="301"/>
                  </a:cubicBezTo>
                  <a:cubicBezTo>
                    <a:pt x="130" y="301"/>
                    <a:pt x="131" y="301"/>
                    <a:pt x="131" y="301"/>
                  </a:cubicBezTo>
                  <a:cubicBezTo>
                    <a:pt x="131" y="301"/>
                    <a:pt x="131" y="300"/>
                    <a:pt x="131" y="300"/>
                  </a:cubicBezTo>
                  <a:cubicBezTo>
                    <a:pt x="132" y="300"/>
                    <a:pt x="132" y="300"/>
                    <a:pt x="133" y="300"/>
                  </a:cubicBezTo>
                  <a:cubicBezTo>
                    <a:pt x="133" y="300"/>
                    <a:pt x="134" y="300"/>
                    <a:pt x="134" y="300"/>
                  </a:cubicBezTo>
                  <a:cubicBezTo>
                    <a:pt x="134" y="299"/>
                    <a:pt x="134" y="299"/>
                    <a:pt x="134" y="298"/>
                  </a:cubicBezTo>
                  <a:cubicBezTo>
                    <a:pt x="135" y="298"/>
                    <a:pt x="135" y="298"/>
                    <a:pt x="136" y="298"/>
                  </a:cubicBezTo>
                  <a:cubicBezTo>
                    <a:pt x="136" y="298"/>
                    <a:pt x="137" y="298"/>
                    <a:pt x="137" y="298"/>
                  </a:cubicBezTo>
                  <a:cubicBezTo>
                    <a:pt x="137" y="298"/>
                    <a:pt x="137" y="297"/>
                    <a:pt x="137" y="297"/>
                  </a:cubicBezTo>
                  <a:cubicBezTo>
                    <a:pt x="138" y="297"/>
                    <a:pt x="139" y="297"/>
                    <a:pt x="139" y="297"/>
                  </a:cubicBezTo>
                  <a:cubicBezTo>
                    <a:pt x="139" y="296"/>
                    <a:pt x="139" y="296"/>
                    <a:pt x="139" y="295"/>
                  </a:cubicBezTo>
                  <a:cubicBezTo>
                    <a:pt x="140" y="295"/>
                    <a:pt x="140" y="295"/>
                    <a:pt x="141" y="295"/>
                  </a:cubicBezTo>
                  <a:cubicBezTo>
                    <a:pt x="141" y="295"/>
                    <a:pt x="141" y="294"/>
                    <a:pt x="141" y="294"/>
                  </a:cubicBezTo>
                  <a:cubicBezTo>
                    <a:pt x="140" y="294"/>
                    <a:pt x="140" y="294"/>
                    <a:pt x="139" y="294"/>
                  </a:cubicBezTo>
                  <a:cubicBezTo>
                    <a:pt x="139" y="293"/>
                    <a:pt x="139" y="292"/>
                    <a:pt x="139" y="292"/>
                  </a:cubicBezTo>
                  <a:cubicBezTo>
                    <a:pt x="139" y="291"/>
                    <a:pt x="139" y="291"/>
                    <a:pt x="139" y="290"/>
                  </a:cubicBezTo>
                  <a:cubicBezTo>
                    <a:pt x="140" y="290"/>
                    <a:pt x="140" y="290"/>
                    <a:pt x="141" y="290"/>
                  </a:cubicBezTo>
                  <a:cubicBezTo>
                    <a:pt x="141" y="290"/>
                    <a:pt x="141" y="289"/>
                    <a:pt x="141" y="289"/>
                  </a:cubicBezTo>
                  <a:cubicBezTo>
                    <a:pt x="141" y="288"/>
                    <a:pt x="141" y="287"/>
                    <a:pt x="141" y="287"/>
                  </a:cubicBezTo>
                  <a:cubicBezTo>
                    <a:pt x="141" y="286"/>
                    <a:pt x="141" y="286"/>
                    <a:pt x="141" y="285"/>
                  </a:cubicBezTo>
                  <a:cubicBezTo>
                    <a:pt x="141" y="285"/>
                    <a:pt x="141" y="284"/>
                    <a:pt x="141" y="284"/>
                  </a:cubicBezTo>
                  <a:cubicBezTo>
                    <a:pt x="141" y="283"/>
                    <a:pt x="141" y="283"/>
                    <a:pt x="141" y="282"/>
                  </a:cubicBezTo>
                  <a:cubicBezTo>
                    <a:pt x="141" y="282"/>
                    <a:pt x="141" y="281"/>
                    <a:pt x="141" y="281"/>
                  </a:cubicBezTo>
                  <a:cubicBezTo>
                    <a:pt x="140" y="281"/>
                    <a:pt x="140" y="281"/>
                    <a:pt x="139" y="281"/>
                  </a:cubicBezTo>
                  <a:cubicBezTo>
                    <a:pt x="139" y="280"/>
                    <a:pt x="139" y="280"/>
                    <a:pt x="139" y="279"/>
                  </a:cubicBezTo>
                  <a:cubicBezTo>
                    <a:pt x="139" y="279"/>
                    <a:pt x="138" y="279"/>
                    <a:pt x="137" y="279"/>
                  </a:cubicBezTo>
                  <a:cubicBezTo>
                    <a:pt x="137" y="278"/>
                    <a:pt x="137" y="278"/>
                    <a:pt x="137" y="277"/>
                  </a:cubicBezTo>
                  <a:cubicBezTo>
                    <a:pt x="137" y="277"/>
                    <a:pt x="137" y="276"/>
                    <a:pt x="137" y="276"/>
                  </a:cubicBezTo>
                  <a:cubicBezTo>
                    <a:pt x="137" y="275"/>
                    <a:pt x="137" y="275"/>
                    <a:pt x="137" y="274"/>
                  </a:cubicBezTo>
                  <a:cubicBezTo>
                    <a:pt x="137" y="274"/>
                    <a:pt x="137" y="273"/>
                    <a:pt x="137" y="272"/>
                  </a:cubicBezTo>
                  <a:cubicBezTo>
                    <a:pt x="137" y="272"/>
                    <a:pt x="137" y="271"/>
                    <a:pt x="137" y="271"/>
                  </a:cubicBezTo>
                  <a:cubicBezTo>
                    <a:pt x="138" y="271"/>
                    <a:pt x="139" y="271"/>
                    <a:pt x="139" y="271"/>
                  </a:cubicBezTo>
                  <a:cubicBezTo>
                    <a:pt x="139" y="270"/>
                    <a:pt x="139" y="270"/>
                    <a:pt x="139" y="269"/>
                  </a:cubicBezTo>
                  <a:cubicBezTo>
                    <a:pt x="139" y="269"/>
                    <a:pt x="139" y="268"/>
                    <a:pt x="139" y="268"/>
                  </a:cubicBezTo>
                  <a:cubicBezTo>
                    <a:pt x="139" y="268"/>
                    <a:pt x="138" y="268"/>
                    <a:pt x="137" y="268"/>
                  </a:cubicBezTo>
                  <a:cubicBezTo>
                    <a:pt x="137" y="267"/>
                    <a:pt x="137" y="267"/>
                    <a:pt x="137" y="266"/>
                  </a:cubicBezTo>
                  <a:cubicBezTo>
                    <a:pt x="138" y="266"/>
                    <a:pt x="139" y="266"/>
                    <a:pt x="139" y="266"/>
                  </a:cubicBezTo>
                  <a:cubicBezTo>
                    <a:pt x="139" y="265"/>
                    <a:pt x="139" y="265"/>
                    <a:pt x="139" y="264"/>
                  </a:cubicBezTo>
                  <a:cubicBezTo>
                    <a:pt x="139" y="264"/>
                    <a:pt x="139" y="263"/>
                    <a:pt x="139" y="263"/>
                  </a:cubicBezTo>
                  <a:cubicBezTo>
                    <a:pt x="140" y="263"/>
                    <a:pt x="140" y="263"/>
                    <a:pt x="141" y="263"/>
                  </a:cubicBezTo>
                  <a:cubicBezTo>
                    <a:pt x="141" y="262"/>
                    <a:pt x="141" y="262"/>
                    <a:pt x="141" y="261"/>
                  </a:cubicBezTo>
                  <a:cubicBezTo>
                    <a:pt x="141" y="261"/>
                    <a:pt x="142" y="261"/>
                    <a:pt x="142" y="261"/>
                  </a:cubicBezTo>
                  <a:cubicBezTo>
                    <a:pt x="142" y="261"/>
                    <a:pt x="142" y="260"/>
                    <a:pt x="142" y="260"/>
                  </a:cubicBezTo>
                  <a:cubicBezTo>
                    <a:pt x="143" y="260"/>
                    <a:pt x="143" y="260"/>
                    <a:pt x="144" y="260"/>
                  </a:cubicBezTo>
                  <a:cubicBezTo>
                    <a:pt x="144" y="259"/>
                    <a:pt x="144" y="258"/>
                    <a:pt x="144" y="258"/>
                  </a:cubicBezTo>
                  <a:cubicBezTo>
                    <a:pt x="144" y="258"/>
                    <a:pt x="145" y="258"/>
                    <a:pt x="145" y="258"/>
                  </a:cubicBezTo>
                  <a:cubicBezTo>
                    <a:pt x="145" y="257"/>
                    <a:pt x="145" y="257"/>
                    <a:pt x="145" y="256"/>
                  </a:cubicBezTo>
                  <a:cubicBezTo>
                    <a:pt x="145" y="256"/>
                    <a:pt x="145" y="255"/>
                    <a:pt x="145" y="255"/>
                  </a:cubicBezTo>
                  <a:cubicBezTo>
                    <a:pt x="146" y="255"/>
                    <a:pt x="146" y="255"/>
                    <a:pt x="147" y="255"/>
                  </a:cubicBezTo>
                  <a:cubicBezTo>
                    <a:pt x="147" y="254"/>
                    <a:pt x="147" y="254"/>
                    <a:pt x="147" y="253"/>
                  </a:cubicBezTo>
                  <a:cubicBezTo>
                    <a:pt x="147" y="253"/>
                    <a:pt x="148" y="253"/>
                    <a:pt x="148" y="253"/>
                  </a:cubicBezTo>
                  <a:cubicBezTo>
                    <a:pt x="149" y="253"/>
                    <a:pt x="149" y="253"/>
                    <a:pt x="150" y="253"/>
                  </a:cubicBezTo>
                  <a:cubicBezTo>
                    <a:pt x="150" y="253"/>
                    <a:pt x="150" y="252"/>
                    <a:pt x="150" y="251"/>
                  </a:cubicBezTo>
                  <a:cubicBezTo>
                    <a:pt x="150" y="251"/>
                    <a:pt x="151" y="251"/>
                    <a:pt x="151" y="251"/>
                  </a:cubicBezTo>
                  <a:cubicBezTo>
                    <a:pt x="151" y="251"/>
                    <a:pt x="151" y="250"/>
                    <a:pt x="151" y="250"/>
                  </a:cubicBezTo>
                  <a:cubicBezTo>
                    <a:pt x="152" y="250"/>
                    <a:pt x="153" y="250"/>
                    <a:pt x="153" y="250"/>
                  </a:cubicBezTo>
                  <a:cubicBezTo>
                    <a:pt x="153" y="249"/>
                    <a:pt x="153" y="249"/>
                    <a:pt x="153" y="248"/>
                  </a:cubicBezTo>
                  <a:cubicBezTo>
                    <a:pt x="154" y="248"/>
                    <a:pt x="154" y="248"/>
                    <a:pt x="155" y="248"/>
                  </a:cubicBezTo>
                  <a:cubicBezTo>
                    <a:pt x="155" y="248"/>
                    <a:pt x="155" y="247"/>
                    <a:pt x="155" y="247"/>
                  </a:cubicBezTo>
                  <a:cubicBezTo>
                    <a:pt x="155" y="247"/>
                    <a:pt x="156" y="247"/>
                    <a:pt x="156" y="247"/>
                  </a:cubicBezTo>
                  <a:cubicBezTo>
                    <a:pt x="156" y="246"/>
                    <a:pt x="156" y="246"/>
                    <a:pt x="156" y="245"/>
                  </a:cubicBezTo>
                  <a:cubicBezTo>
                    <a:pt x="157" y="245"/>
                    <a:pt x="157" y="245"/>
                    <a:pt x="158" y="245"/>
                  </a:cubicBezTo>
                  <a:cubicBezTo>
                    <a:pt x="158" y="245"/>
                    <a:pt x="158" y="244"/>
                    <a:pt x="158" y="243"/>
                  </a:cubicBezTo>
                  <a:cubicBezTo>
                    <a:pt x="158" y="243"/>
                    <a:pt x="158" y="242"/>
                    <a:pt x="158" y="242"/>
                  </a:cubicBezTo>
                  <a:cubicBezTo>
                    <a:pt x="158" y="242"/>
                    <a:pt x="159" y="242"/>
                    <a:pt x="159" y="242"/>
                  </a:cubicBezTo>
                  <a:cubicBezTo>
                    <a:pt x="159" y="241"/>
                    <a:pt x="159" y="241"/>
                    <a:pt x="159" y="240"/>
                  </a:cubicBezTo>
                  <a:cubicBezTo>
                    <a:pt x="160" y="240"/>
                    <a:pt x="160" y="240"/>
                    <a:pt x="161" y="240"/>
                  </a:cubicBezTo>
                  <a:cubicBezTo>
                    <a:pt x="161" y="240"/>
                    <a:pt x="161" y="239"/>
                    <a:pt x="161" y="239"/>
                  </a:cubicBezTo>
                  <a:cubicBezTo>
                    <a:pt x="161" y="238"/>
                    <a:pt x="161" y="237"/>
                    <a:pt x="161" y="237"/>
                  </a:cubicBezTo>
                  <a:cubicBezTo>
                    <a:pt x="161" y="237"/>
                    <a:pt x="162" y="237"/>
                    <a:pt x="163" y="237"/>
                  </a:cubicBezTo>
                  <a:cubicBezTo>
                    <a:pt x="163" y="236"/>
                    <a:pt x="163" y="236"/>
                    <a:pt x="163" y="235"/>
                  </a:cubicBezTo>
                  <a:cubicBezTo>
                    <a:pt x="163" y="235"/>
                    <a:pt x="163" y="234"/>
                    <a:pt x="163" y="234"/>
                  </a:cubicBezTo>
                  <a:cubicBezTo>
                    <a:pt x="163" y="233"/>
                    <a:pt x="163" y="233"/>
                    <a:pt x="163" y="232"/>
                  </a:cubicBezTo>
                  <a:cubicBezTo>
                    <a:pt x="163" y="232"/>
                    <a:pt x="164" y="232"/>
                    <a:pt x="164" y="232"/>
                  </a:cubicBezTo>
                  <a:cubicBezTo>
                    <a:pt x="164" y="232"/>
                    <a:pt x="164" y="231"/>
                    <a:pt x="164" y="231"/>
                  </a:cubicBezTo>
                  <a:cubicBezTo>
                    <a:pt x="164" y="230"/>
                    <a:pt x="164" y="229"/>
                    <a:pt x="164" y="229"/>
                  </a:cubicBezTo>
                  <a:cubicBezTo>
                    <a:pt x="164" y="228"/>
                    <a:pt x="164" y="228"/>
                    <a:pt x="164" y="227"/>
                  </a:cubicBezTo>
                  <a:cubicBezTo>
                    <a:pt x="165" y="227"/>
                    <a:pt x="165" y="227"/>
                    <a:pt x="166" y="227"/>
                  </a:cubicBezTo>
                  <a:cubicBezTo>
                    <a:pt x="166" y="227"/>
                    <a:pt x="166" y="226"/>
                    <a:pt x="166" y="226"/>
                  </a:cubicBezTo>
                  <a:cubicBezTo>
                    <a:pt x="166" y="225"/>
                    <a:pt x="166" y="225"/>
                    <a:pt x="166" y="224"/>
                  </a:cubicBezTo>
                  <a:cubicBezTo>
                    <a:pt x="165" y="224"/>
                    <a:pt x="165" y="224"/>
                    <a:pt x="164" y="224"/>
                  </a:cubicBezTo>
                  <a:cubicBezTo>
                    <a:pt x="164" y="224"/>
                    <a:pt x="164" y="223"/>
                    <a:pt x="164" y="222"/>
                  </a:cubicBezTo>
                  <a:cubicBezTo>
                    <a:pt x="164" y="222"/>
                    <a:pt x="163" y="222"/>
                    <a:pt x="163" y="222"/>
                  </a:cubicBezTo>
                  <a:cubicBezTo>
                    <a:pt x="163" y="223"/>
                    <a:pt x="163" y="224"/>
                    <a:pt x="163" y="224"/>
                  </a:cubicBezTo>
                  <a:cubicBezTo>
                    <a:pt x="162" y="224"/>
                    <a:pt x="161" y="224"/>
                    <a:pt x="161" y="224"/>
                  </a:cubicBezTo>
                  <a:cubicBezTo>
                    <a:pt x="160" y="224"/>
                    <a:pt x="160" y="224"/>
                    <a:pt x="159" y="224"/>
                  </a:cubicBezTo>
                  <a:cubicBezTo>
                    <a:pt x="159" y="224"/>
                    <a:pt x="158" y="224"/>
                    <a:pt x="158" y="224"/>
                  </a:cubicBezTo>
                  <a:cubicBezTo>
                    <a:pt x="158" y="225"/>
                    <a:pt x="158" y="225"/>
                    <a:pt x="158" y="226"/>
                  </a:cubicBezTo>
                  <a:cubicBezTo>
                    <a:pt x="157" y="226"/>
                    <a:pt x="157" y="226"/>
                    <a:pt x="156" y="226"/>
                  </a:cubicBezTo>
                  <a:cubicBezTo>
                    <a:pt x="156" y="226"/>
                    <a:pt x="155" y="226"/>
                    <a:pt x="155" y="226"/>
                  </a:cubicBezTo>
                  <a:cubicBezTo>
                    <a:pt x="154" y="226"/>
                    <a:pt x="154" y="226"/>
                    <a:pt x="153" y="226"/>
                  </a:cubicBezTo>
                  <a:cubicBezTo>
                    <a:pt x="153" y="226"/>
                    <a:pt x="152" y="226"/>
                    <a:pt x="151" y="226"/>
                  </a:cubicBezTo>
                  <a:cubicBezTo>
                    <a:pt x="151" y="226"/>
                    <a:pt x="151" y="227"/>
                    <a:pt x="151" y="227"/>
                  </a:cubicBezTo>
                  <a:cubicBezTo>
                    <a:pt x="151" y="227"/>
                    <a:pt x="150" y="227"/>
                    <a:pt x="150" y="227"/>
                  </a:cubicBezTo>
                  <a:cubicBezTo>
                    <a:pt x="149" y="227"/>
                    <a:pt x="149" y="227"/>
                    <a:pt x="148" y="227"/>
                  </a:cubicBezTo>
                  <a:cubicBezTo>
                    <a:pt x="148" y="227"/>
                    <a:pt x="147" y="227"/>
                    <a:pt x="147" y="227"/>
                  </a:cubicBezTo>
                  <a:cubicBezTo>
                    <a:pt x="147" y="227"/>
                    <a:pt x="147" y="226"/>
                    <a:pt x="147" y="226"/>
                  </a:cubicBezTo>
                  <a:cubicBezTo>
                    <a:pt x="146" y="226"/>
                    <a:pt x="146" y="226"/>
                    <a:pt x="145" y="226"/>
                  </a:cubicBezTo>
                  <a:cubicBezTo>
                    <a:pt x="145" y="225"/>
                    <a:pt x="145" y="225"/>
                    <a:pt x="145" y="224"/>
                  </a:cubicBezTo>
                  <a:cubicBezTo>
                    <a:pt x="146" y="224"/>
                    <a:pt x="146" y="224"/>
                    <a:pt x="147" y="224"/>
                  </a:cubicBezTo>
                  <a:cubicBezTo>
                    <a:pt x="147" y="224"/>
                    <a:pt x="147" y="223"/>
                    <a:pt x="147" y="222"/>
                  </a:cubicBezTo>
                  <a:cubicBezTo>
                    <a:pt x="147" y="222"/>
                    <a:pt x="148" y="222"/>
                    <a:pt x="148" y="222"/>
                  </a:cubicBezTo>
                  <a:cubicBezTo>
                    <a:pt x="149" y="222"/>
                    <a:pt x="149" y="222"/>
                    <a:pt x="150" y="222"/>
                  </a:cubicBezTo>
                  <a:cubicBezTo>
                    <a:pt x="150" y="222"/>
                    <a:pt x="151" y="222"/>
                    <a:pt x="151" y="222"/>
                  </a:cubicBezTo>
                  <a:cubicBezTo>
                    <a:pt x="151" y="222"/>
                    <a:pt x="151" y="221"/>
                    <a:pt x="151" y="221"/>
                  </a:cubicBezTo>
                  <a:cubicBezTo>
                    <a:pt x="152" y="221"/>
                    <a:pt x="153" y="221"/>
                    <a:pt x="153" y="221"/>
                  </a:cubicBezTo>
                  <a:cubicBezTo>
                    <a:pt x="154" y="221"/>
                    <a:pt x="154" y="221"/>
                    <a:pt x="155" y="221"/>
                  </a:cubicBezTo>
                  <a:cubicBezTo>
                    <a:pt x="155" y="220"/>
                    <a:pt x="155" y="220"/>
                    <a:pt x="155" y="219"/>
                  </a:cubicBezTo>
                  <a:cubicBezTo>
                    <a:pt x="155" y="219"/>
                    <a:pt x="156" y="219"/>
                    <a:pt x="156" y="219"/>
                  </a:cubicBezTo>
                  <a:cubicBezTo>
                    <a:pt x="157" y="219"/>
                    <a:pt x="157" y="219"/>
                    <a:pt x="158" y="219"/>
                  </a:cubicBezTo>
                  <a:cubicBezTo>
                    <a:pt x="158" y="219"/>
                    <a:pt x="159" y="219"/>
                    <a:pt x="159" y="219"/>
                  </a:cubicBezTo>
                  <a:cubicBezTo>
                    <a:pt x="159" y="219"/>
                    <a:pt x="159" y="218"/>
                    <a:pt x="159" y="218"/>
                  </a:cubicBezTo>
                  <a:cubicBezTo>
                    <a:pt x="160" y="218"/>
                    <a:pt x="160" y="218"/>
                    <a:pt x="161" y="218"/>
                  </a:cubicBezTo>
                  <a:cubicBezTo>
                    <a:pt x="161" y="217"/>
                    <a:pt x="161" y="217"/>
                    <a:pt x="161" y="216"/>
                  </a:cubicBezTo>
                  <a:cubicBezTo>
                    <a:pt x="161" y="216"/>
                    <a:pt x="162" y="216"/>
                    <a:pt x="163" y="216"/>
                  </a:cubicBezTo>
                  <a:cubicBezTo>
                    <a:pt x="163" y="216"/>
                    <a:pt x="164" y="216"/>
                    <a:pt x="164" y="216"/>
                  </a:cubicBezTo>
                  <a:cubicBezTo>
                    <a:pt x="165" y="216"/>
                    <a:pt x="165" y="216"/>
                    <a:pt x="166" y="216"/>
                  </a:cubicBezTo>
                  <a:cubicBezTo>
                    <a:pt x="166" y="216"/>
                    <a:pt x="166" y="215"/>
                    <a:pt x="166" y="214"/>
                  </a:cubicBezTo>
                  <a:cubicBezTo>
                    <a:pt x="166" y="214"/>
                    <a:pt x="167" y="214"/>
                    <a:pt x="167" y="214"/>
                  </a:cubicBezTo>
                  <a:cubicBezTo>
                    <a:pt x="167" y="214"/>
                    <a:pt x="167" y="213"/>
                    <a:pt x="167" y="213"/>
                  </a:cubicBezTo>
                  <a:cubicBezTo>
                    <a:pt x="168" y="213"/>
                    <a:pt x="168" y="213"/>
                    <a:pt x="169" y="213"/>
                  </a:cubicBezTo>
                  <a:cubicBezTo>
                    <a:pt x="169" y="212"/>
                    <a:pt x="169" y="212"/>
                    <a:pt x="169" y="211"/>
                  </a:cubicBezTo>
                  <a:cubicBezTo>
                    <a:pt x="169" y="211"/>
                    <a:pt x="170" y="211"/>
                    <a:pt x="170" y="211"/>
                  </a:cubicBezTo>
                  <a:cubicBezTo>
                    <a:pt x="171" y="211"/>
                    <a:pt x="171" y="211"/>
                    <a:pt x="172" y="211"/>
                  </a:cubicBezTo>
                  <a:cubicBezTo>
                    <a:pt x="172" y="211"/>
                    <a:pt x="173" y="211"/>
                    <a:pt x="173" y="211"/>
                  </a:cubicBezTo>
                  <a:cubicBezTo>
                    <a:pt x="173" y="211"/>
                    <a:pt x="173" y="210"/>
                    <a:pt x="173" y="210"/>
                  </a:cubicBezTo>
                  <a:cubicBezTo>
                    <a:pt x="174" y="210"/>
                    <a:pt x="174" y="210"/>
                    <a:pt x="175" y="210"/>
                  </a:cubicBezTo>
                  <a:cubicBezTo>
                    <a:pt x="175" y="209"/>
                    <a:pt x="175" y="208"/>
                    <a:pt x="175" y="208"/>
                  </a:cubicBezTo>
                  <a:cubicBezTo>
                    <a:pt x="176" y="208"/>
                    <a:pt x="176" y="208"/>
                    <a:pt x="177" y="208"/>
                  </a:cubicBezTo>
                  <a:cubicBezTo>
                    <a:pt x="177" y="207"/>
                    <a:pt x="177" y="207"/>
                    <a:pt x="177" y="206"/>
                  </a:cubicBezTo>
                  <a:cubicBezTo>
                    <a:pt x="177" y="206"/>
                    <a:pt x="178" y="206"/>
                    <a:pt x="178" y="206"/>
                  </a:cubicBezTo>
                  <a:cubicBezTo>
                    <a:pt x="178" y="206"/>
                    <a:pt x="178" y="205"/>
                    <a:pt x="178" y="205"/>
                  </a:cubicBezTo>
                  <a:cubicBezTo>
                    <a:pt x="179" y="205"/>
                    <a:pt x="179" y="205"/>
                    <a:pt x="180" y="205"/>
                  </a:cubicBezTo>
                  <a:cubicBezTo>
                    <a:pt x="180" y="204"/>
                    <a:pt x="180" y="204"/>
                    <a:pt x="180" y="203"/>
                  </a:cubicBezTo>
                  <a:cubicBezTo>
                    <a:pt x="180" y="203"/>
                    <a:pt x="180" y="202"/>
                    <a:pt x="180" y="202"/>
                  </a:cubicBezTo>
                  <a:cubicBezTo>
                    <a:pt x="180" y="202"/>
                    <a:pt x="181" y="202"/>
                    <a:pt x="181" y="202"/>
                  </a:cubicBezTo>
                  <a:cubicBezTo>
                    <a:pt x="181" y="201"/>
                    <a:pt x="181" y="200"/>
                    <a:pt x="181" y="200"/>
                  </a:cubicBezTo>
                  <a:cubicBezTo>
                    <a:pt x="181" y="199"/>
                    <a:pt x="181" y="199"/>
                    <a:pt x="181" y="198"/>
                  </a:cubicBezTo>
                  <a:cubicBezTo>
                    <a:pt x="182" y="198"/>
                    <a:pt x="182" y="198"/>
                    <a:pt x="183" y="198"/>
                  </a:cubicBezTo>
                  <a:cubicBezTo>
                    <a:pt x="183" y="198"/>
                    <a:pt x="183" y="197"/>
                    <a:pt x="183" y="197"/>
                  </a:cubicBezTo>
                  <a:cubicBezTo>
                    <a:pt x="183" y="196"/>
                    <a:pt x="183" y="196"/>
                    <a:pt x="183" y="195"/>
                  </a:cubicBezTo>
                  <a:cubicBezTo>
                    <a:pt x="183" y="194"/>
                    <a:pt x="183" y="194"/>
                    <a:pt x="183" y="193"/>
                  </a:cubicBezTo>
                  <a:cubicBezTo>
                    <a:pt x="182" y="193"/>
                    <a:pt x="182" y="193"/>
                    <a:pt x="181" y="193"/>
                  </a:cubicBezTo>
                  <a:cubicBezTo>
                    <a:pt x="181" y="193"/>
                    <a:pt x="181" y="192"/>
                    <a:pt x="181" y="192"/>
                  </a:cubicBezTo>
                  <a:cubicBezTo>
                    <a:pt x="181" y="192"/>
                    <a:pt x="180" y="192"/>
                    <a:pt x="180" y="192"/>
                  </a:cubicBezTo>
                  <a:cubicBezTo>
                    <a:pt x="180" y="191"/>
                    <a:pt x="180" y="191"/>
                    <a:pt x="180" y="190"/>
                  </a:cubicBezTo>
                  <a:cubicBezTo>
                    <a:pt x="179" y="190"/>
                    <a:pt x="179" y="190"/>
                    <a:pt x="178" y="190"/>
                  </a:cubicBezTo>
                  <a:cubicBezTo>
                    <a:pt x="178" y="190"/>
                    <a:pt x="177" y="190"/>
                    <a:pt x="177" y="190"/>
                  </a:cubicBezTo>
                  <a:cubicBezTo>
                    <a:pt x="176" y="190"/>
                    <a:pt x="176" y="190"/>
                    <a:pt x="175" y="190"/>
                  </a:cubicBezTo>
                  <a:cubicBezTo>
                    <a:pt x="175" y="190"/>
                    <a:pt x="175" y="189"/>
                    <a:pt x="175" y="189"/>
                  </a:cubicBezTo>
                  <a:cubicBezTo>
                    <a:pt x="175" y="188"/>
                    <a:pt x="175" y="188"/>
                    <a:pt x="175" y="187"/>
                  </a:cubicBezTo>
                  <a:cubicBezTo>
                    <a:pt x="175" y="186"/>
                    <a:pt x="175" y="186"/>
                    <a:pt x="175" y="185"/>
                  </a:cubicBezTo>
                  <a:cubicBezTo>
                    <a:pt x="176" y="185"/>
                    <a:pt x="176" y="185"/>
                    <a:pt x="177" y="185"/>
                  </a:cubicBezTo>
                  <a:cubicBezTo>
                    <a:pt x="177" y="186"/>
                    <a:pt x="177" y="186"/>
                    <a:pt x="177" y="187"/>
                  </a:cubicBezTo>
                  <a:cubicBezTo>
                    <a:pt x="177" y="187"/>
                    <a:pt x="178" y="187"/>
                    <a:pt x="178" y="187"/>
                  </a:cubicBezTo>
                  <a:cubicBezTo>
                    <a:pt x="179" y="187"/>
                    <a:pt x="179" y="187"/>
                    <a:pt x="180" y="187"/>
                  </a:cubicBezTo>
                  <a:cubicBezTo>
                    <a:pt x="180" y="187"/>
                    <a:pt x="181" y="187"/>
                    <a:pt x="181" y="187"/>
                  </a:cubicBezTo>
                  <a:cubicBezTo>
                    <a:pt x="182" y="187"/>
                    <a:pt x="182" y="187"/>
                    <a:pt x="183" y="187"/>
                  </a:cubicBezTo>
                  <a:cubicBezTo>
                    <a:pt x="183" y="187"/>
                    <a:pt x="184" y="187"/>
                    <a:pt x="184" y="187"/>
                  </a:cubicBezTo>
                  <a:cubicBezTo>
                    <a:pt x="185" y="187"/>
                    <a:pt x="185" y="187"/>
                    <a:pt x="186" y="187"/>
                  </a:cubicBezTo>
                  <a:cubicBezTo>
                    <a:pt x="187" y="187"/>
                    <a:pt x="187" y="187"/>
                    <a:pt x="188" y="187"/>
                  </a:cubicBezTo>
                  <a:cubicBezTo>
                    <a:pt x="188" y="187"/>
                    <a:pt x="189" y="187"/>
                    <a:pt x="189" y="187"/>
                  </a:cubicBezTo>
                  <a:cubicBezTo>
                    <a:pt x="190" y="187"/>
                    <a:pt x="190" y="187"/>
                    <a:pt x="191" y="187"/>
                  </a:cubicBezTo>
                  <a:cubicBezTo>
                    <a:pt x="191" y="187"/>
                    <a:pt x="192" y="187"/>
                    <a:pt x="192" y="187"/>
                  </a:cubicBezTo>
                  <a:cubicBezTo>
                    <a:pt x="193" y="187"/>
                    <a:pt x="193" y="187"/>
                    <a:pt x="194" y="187"/>
                  </a:cubicBezTo>
                  <a:cubicBezTo>
                    <a:pt x="194" y="186"/>
                    <a:pt x="194" y="186"/>
                    <a:pt x="194" y="185"/>
                  </a:cubicBezTo>
                  <a:cubicBezTo>
                    <a:pt x="194" y="185"/>
                    <a:pt x="195" y="185"/>
                    <a:pt x="195" y="185"/>
                  </a:cubicBezTo>
                  <a:cubicBezTo>
                    <a:pt x="195" y="186"/>
                    <a:pt x="195" y="186"/>
                    <a:pt x="195" y="187"/>
                  </a:cubicBezTo>
                  <a:cubicBezTo>
                    <a:pt x="196" y="187"/>
                    <a:pt x="196" y="187"/>
                    <a:pt x="197" y="187"/>
                  </a:cubicBezTo>
                  <a:cubicBezTo>
                    <a:pt x="197" y="188"/>
                    <a:pt x="197" y="188"/>
                    <a:pt x="197" y="189"/>
                  </a:cubicBezTo>
                  <a:cubicBezTo>
                    <a:pt x="197" y="189"/>
                    <a:pt x="198" y="189"/>
                    <a:pt x="198" y="189"/>
                  </a:cubicBezTo>
                  <a:cubicBezTo>
                    <a:pt x="199" y="189"/>
                    <a:pt x="200" y="189"/>
                    <a:pt x="200" y="189"/>
                  </a:cubicBezTo>
                  <a:cubicBezTo>
                    <a:pt x="200" y="189"/>
                    <a:pt x="200" y="190"/>
                    <a:pt x="200" y="190"/>
                  </a:cubicBezTo>
                  <a:cubicBezTo>
                    <a:pt x="201" y="190"/>
                    <a:pt x="201" y="190"/>
                    <a:pt x="202" y="190"/>
                  </a:cubicBezTo>
                  <a:cubicBezTo>
                    <a:pt x="202" y="191"/>
                    <a:pt x="202" y="191"/>
                    <a:pt x="202" y="192"/>
                  </a:cubicBezTo>
                  <a:cubicBezTo>
                    <a:pt x="202" y="192"/>
                    <a:pt x="203" y="192"/>
                    <a:pt x="203" y="192"/>
                  </a:cubicBezTo>
                  <a:cubicBezTo>
                    <a:pt x="204" y="192"/>
                    <a:pt x="204" y="192"/>
                    <a:pt x="205" y="192"/>
                  </a:cubicBezTo>
                  <a:cubicBezTo>
                    <a:pt x="205" y="192"/>
                    <a:pt x="205" y="193"/>
                    <a:pt x="205" y="193"/>
                  </a:cubicBezTo>
                  <a:cubicBezTo>
                    <a:pt x="205" y="194"/>
                    <a:pt x="205" y="194"/>
                    <a:pt x="205" y="195"/>
                  </a:cubicBezTo>
                  <a:cubicBezTo>
                    <a:pt x="205" y="196"/>
                    <a:pt x="205" y="196"/>
                    <a:pt x="205" y="197"/>
                  </a:cubicBezTo>
                  <a:cubicBezTo>
                    <a:pt x="205" y="197"/>
                    <a:pt x="206" y="197"/>
                    <a:pt x="206" y="197"/>
                  </a:cubicBezTo>
                  <a:cubicBezTo>
                    <a:pt x="206" y="197"/>
                    <a:pt x="206" y="198"/>
                    <a:pt x="206" y="198"/>
                  </a:cubicBezTo>
                  <a:cubicBezTo>
                    <a:pt x="207" y="198"/>
                    <a:pt x="207" y="198"/>
                    <a:pt x="208" y="198"/>
                  </a:cubicBezTo>
                  <a:cubicBezTo>
                    <a:pt x="208" y="198"/>
                    <a:pt x="209" y="198"/>
                    <a:pt x="209" y="198"/>
                  </a:cubicBezTo>
                  <a:cubicBezTo>
                    <a:pt x="210" y="198"/>
                    <a:pt x="211" y="198"/>
                    <a:pt x="211" y="198"/>
                  </a:cubicBezTo>
                  <a:cubicBezTo>
                    <a:pt x="211" y="198"/>
                    <a:pt x="212" y="198"/>
                    <a:pt x="213" y="198"/>
                  </a:cubicBezTo>
                  <a:cubicBezTo>
                    <a:pt x="213" y="198"/>
                    <a:pt x="214" y="198"/>
                    <a:pt x="214" y="198"/>
                  </a:cubicBezTo>
                  <a:cubicBezTo>
                    <a:pt x="214" y="199"/>
                    <a:pt x="214" y="199"/>
                    <a:pt x="214" y="200"/>
                  </a:cubicBezTo>
                  <a:cubicBezTo>
                    <a:pt x="214" y="200"/>
                    <a:pt x="213" y="200"/>
                    <a:pt x="213" y="200"/>
                  </a:cubicBezTo>
                  <a:cubicBezTo>
                    <a:pt x="213" y="200"/>
                    <a:pt x="213" y="201"/>
                    <a:pt x="213" y="202"/>
                  </a:cubicBezTo>
                  <a:cubicBezTo>
                    <a:pt x="213" y="202"/>
                    <a:pt x="213" y="203"/>
                    <a:pt x="213" y="203"/>
                  </a:cubicBezTo>
                  <a:cubicBezTo>
                    <a:pt x="213" y="203"/>
                    <a:pt x="214" y="203"/>
                    <a:pt x="214" y="203"/>
                  </a:cubicBezTo>
                  <a:cubicBezTo>
                    <a:pt x="214" y="204"/>
                    <a:pt x="214" y="204"/>
                    <a:pt x="214" y="205"/>
                  </a:cubicBezTo>
                  <a:cubicBezTo>
                    <a:pt x="214" y="205"/>
                    <a:pt x="214" y="206"/>
                    <a:pt x="214" y="206"/>
                  </a:cubicBezTo>
                  <a:cubicBezTo>
                    <a:pt x="215" y="206"/>
                    <a:pt x="215" y="206"/>
                    <a:pt x="216" y="206"/>
                  </a:cubicBezTo>
                  <a:cubicBezTo>
                    <a:pt x="216" y="207"/>
                    <a:pt x="216" y="207"/>
                    <a:pt x="216" y="208"/>
                  </a:cubicBezTo>
                  <a:cubicBezTo>
                    <a:pt x="216" y="208"/>
                    <a:pt x="216" y="209"/>
                    <a:pt x="216" y="210"/>
                  </a:cubicBezTo>
                  <a:cubicBezTo>
                    <a:pt x="216" y="210"/>
                    <a:pt x="216" y="211"/>
                    <a:pt x="216" y="211"/>
                  </a:cubicBezTo>
                  <a:cubicBezTo>
                    <a:pt x="216" y="211"/>
                    <a:pt x="217" y="211"/>
                    <a:pt x="217" y="211"/>
                  </a:cubicBezTo>
                  <a:cubicBezTo>
                    <a:pt x="217" y="212"/>
                    <a:pt x="217" y="212"/>
                    <a:pt x="217" y="213"/>
                  </a:cubicBezTo>
                  <a:cubicBezTo>
                    <a:pt x="217" y="213"/>
                    <a:pt x="217" y="214"/>
                    <a:pt x="217" y="214"/>
                  </a:cubicBezTo>
                  <a:cubicBezTo>
                    <a:pt x="218" y="214"/>
                    <a:pt x="218" y="214"/>
                    <a:pt x="219" y="214"/>
                  </a:cubicBezTo>
                  <a:cubicBezTo>
                    <a:pt x="219" y="215"/>
                    <a:pt x="219" y="216"/>
                    <a:pt x="219" y="216"/>
                  </a:cubicBezTo>
                  <a:cubicBezTo>
                    <a:pt x="219" y="216"/>
                    <a:pt x="220" y="216"/>
                    <a:pt x="220" y="216"/>
                  </a:cubicBezTo>
                  <a:cubicBezTo>
                    <a:pt x="220" y="217"/>
                    <a:pt x="220" y="217"/>
                    <a:pt x="220" y="218"/>
                  </a:cubicBezTo>
                  <a:cubicBezTo>
                    <a:pt x="220" y="218"/>
                    <a:pt x="220" y="219"/>
                    <a:pt x="220" y="219"/>
                  </a:cubicBezTo>
                  <a:cubicBezTo>
                    <a:pt x="220" y="220"/>
                    <a:pt x="220" y="220"/>
                    <a:pt x="220" y="221"/>
                  </a:cubicBezTo>
                  <a:cubicBezTo>
                    <a:pt x="221" y="221"/>
                    <a:pt x="221" y="221"/>
                    <a:pt x="222" y="221"/>
                  </a:cubicBezTo>
                  <a:cubicBezTo>
                    <a:pt x="222" y="221"/>
                    <a:pt x="222" y="222"/>
                    <a:pt x="222" y="222"/>
                  </a:cubicBezTo>
                  <a:cubicBezTo>
                    <a:pt x="222" y="223"/>
                    <a:pt x="222" y="224"/>
                    <a:pt x="222" y="224"/>
                  </a:cubicBezTo>
                  <a:cubicBezTo>
                    <a:pt x="222" y="224"/>
                    <a:pt x="223" y="224"/>
                    <a:pt x="224" y="224"/>
                  </a:cubicBezTo>
                  <a:cubicBezTo>
                    <a:pt x="224" y="225"/>
                    <a:pt x="224" y="225"/>
                    <a:pt x="224" y="226"/>
                  </a:cubicBezTo>
                  <a:cubicBezTo>
                    <a:pt x="224" y="226"/>
                    <a:pt x="224" y="227"/>
                    <a:pt x="224" y="227"/>
                  </a:cubicBezTo>
                  <a:cubicBezTo>
                    <a:pt x="224" y="227"/>
                    <a:pt x="225" y="227"/>
                    <a:pt x="225" y="227"/>
                  </a:cubicBezTo>
                  <a:cubicBezTo>
                    <a:pt x="225" y="228"/>
                    <a:pt x="225" y="228"/>
                    <a:pt x="225" y="229"/>
                  </a:cubicBezTo>
                  <a:cubicBezTo>
                    <a:pt x="225" y="229"/>
                    <a:pt x="225" y="230"/>
                    <a:pt x="225" y="231"/>
                  </a:cubicBezTo>
                  <a:cubicBezTo>
                    <a:pt x="226" y="231"/>
                    <a:pt x="226" y="231"/>
                    <a:pt x="227" y="231"/>
                  </a:cubicBezTo>
                  <a:cubicBezTo>
                    <a:pt x="227" y="231"/>
                    <a:pt x="227" y="232"/>
                    <a:pt x="227" y="232"/>
                  </a:cubicBezTo>
                  <a:cubicBezTo>
                    <a:pt x="227" y="233"/>
                    <a:pt x="227" y="233"/>
                    <a:pt x="227" y="234"/>
                  </a:cubicBezTo>
                  <a:cubicBezTo>
                    <a:pt x="227" y="234"/>
                    <a:pt x="228" y="234"/>
                    <a:pt x="228" y="234"/>
                  </a:cubicBezTo>
                  <a:cubicBezTo>
                    <a:pt x="229" y="234"/>
                    <a:pt x="229" y="234"/>
                    <a:pt x="230" y="234"/>
                  </a:cubicBezTo>
                  <a:cubicBezTo>
                    <a:pt x="230" y="233"/>
                    <a:pt x="230" y="233"/>
                    <a:pt x="230" y="232"/>
                  </a:cubicBezTo>
                  <a:cubicBezTo>
                    <a:pt x="230" y="232"/>
                    <a:pt x="230" y="231"/>
                    <a:pt x="230" y="231"/>
                  </a:cubicBezTo>
                  <a:cubicBezTo>
                    <a:pt x="230" y="231"/>
                    <a:pt x="231" y="231"/>
                    <a:pt x="231" y="231"/>
                  </a:cubicBezTo>
                  <a:cubicBezTo>
                    <a:pt x="231" y="230"/>
                    <a:pt x="231" y="229"/>
                    <a:pt x="231" y="229"/>
                  </a:cubicBezTo>
                  <a:cubicBezTo>
                    <a:pt x="232" y="229"/>
                    <a:pt x="232" y="229"/>
                    <a:pt x="233" y="229"/>
                  </a:cubicBezTo>
                  <a:cubicBezTo>
                    <a:pt x="233" y="229"/>
                    <a:pt x="233" y="230"/>
                    <a:pt x="233" y="231"/>
                  </a:cubicBezTo>
                  <a:cubicBezTo>
                    <a:pt x="233" y="231"/>
                    <a:pt x="233" y="232"/>
                    <a:pt x="233" y="232"/>
                  </a:cubicBezTo>
                  <a:cubicBezTo>
                    <a:pt x="233" y="233"/>
                    <a:pt x="233" y="233"/>
                    <a:pt x="233" y="234"/>
                  </a:cubicBezTo>
                  <a:cubicBezTo>
                    <a:pt x="233" y="234"/>
                    <a:pt x="233" y="235"/>
                    <a:pt x="233" y="235"/>
                  </a:cubicBezTo>
                  <a:cubicBezTo>
                    <a:pt x="233" y="236"/>
                    <a:pt x="233" y="236"/>
                    <a:pt x="233" y="237"/>
                  </a:cubicBezTo>
                  <a:cubicBezTo>
                    <a:pt x="233" y="237"/>
                    <a:pt x="234" y="237"/>
                    <a:pt x="234" y="237"/>
                  </a:cubicBezTo>
                  <a:cubicBezTo>
                    <a:pt x="234" y="237"/>
                    <a:pt x="234" y="238"/>
                    <a:pt x="234" y="239"/>
                  </a:cubicBezTo>
                  <a:cubicBezTo>
                    <a:pt x="235" y="239"/>
                    <a:pt x="235" y="239"/>
                    <a:pt x="236" y="239"/>
                  </a:cubicBezTo>
                  <a:cubicBezTo>
                    <a:pt x="237" y="239"/>
                    <a:pt x="237" y="239"/>
                    <a:pt x="238" y="239"/>
                  </a:cubicBezTo>
                  <a:cubicBezTo>
                    <a:pt x="238" y="238"/>
                    <a:pt x="238" y="237"/>
                    <a:pt x="238" y="237"/>
                  </a:cubicBezTo>
                  <a:cubicBezTo>
                    <a:pt x="238" y="237"/>
                    <a:pt x="239" y="237"/>
                    <a:pt x="239" y="237"/>
                  </a:cubicBezTo>
                  <a:cubicBezTo>
                    <a:pt x="239" y="236"/>
                    <a:pt x="239" y="236"/>
                    <a:pt x="239" y="235"/>
                  </a:cubicBezTo>
                  <a:cubicBezTo>
                    <a:pt x="239" y="235"/>
                    <a:pt x="239" y="234"/>
                    <a:pt x="239" y="234"/>
                  </a:cubicBezTo>
                  <a:cubicBezTo>
                    <a:pt x="239" y="233"/>
                    <a:pt x="239" y="233"/>
                    <a:pt x="239" y="232"/>
                  </a:cubicBezTo>
                  <a:cubicBezTo>
                    <a:pt x="239" y="232"/>
                    <a:pt x="239" y="231"/>
                    <a:pt x="239" y="231"/>
                  </a:cubicBezTo>
                  <a:cubicBezTo>
                    <a:pt x="239" y="231"/>
                    <a:pt x="238" y="231"/>
                    <a:pt x="238" y="231"/>
                  </a:cubicBezTo>
                  <a:cubicBezTo>
                    <a:pt x="238" y="230"/>
                    <a:pt x="238" y="229"/>
                    <a:pt x="238" y="229"/>
                  </a:cubicBezTo>
                  <a:cubicBezTo>
                    <a:pt x="237" y="229"/>
                    <a:pt x="237" y="229"/>
                    <a:pt x="236" y="229"/>
                  </a:cubicBezTo>
                  <a:cubicBezTo>
                    <a:pt x="236" y="228"/>
                    <a:pt x="236" y="228"/>
                    <a:pt x="236" y="227"/>
                  </a:cubicBezTo>
                  <a:cubicBezTo>
                    <a:pt x="235" y="227"/>
                    <a:pt x="235" y="227"/>
                    <a:pt x="234" y="227"/>
                  </a:cubicBezTo>
                  <a:cubicBezTo>
                    <a:pt x="234" y="227"/>
                    <a:pt x="234" y="226"/>
                    <a:pt x="234" y="226"/>
                  </a:cubicBezTo>
                  <a:cubicBezTo>
                    <a:pt x="234" y="225"/>
                    <a:pt x="234" y="225"/>
                    <a:pt x="234" y="224"/>
                  </a:cubicBezTo>
                  <a:cubicBezTo>
                    <a:pt x="234" y="224"/>
                    <a:pt x="234" y="223"/>
                    <a:pt x="234" y="222"/>
                  </a:cubicBezTo>
                  <a:cubicBezTo>
                    <a:pt x="234" y="222"/>
                    <a:pt x="234" y="221"/>
                    <a:pt x="234" y="221"/>
                  </a:cubicBezTo>
                  <a:cubicBezTo>
                    <a:pt x="234" y="220"/>
                    <a:pt x="234" y="220"/>
                    <a:pt x="234" y="219"/>
                  </a:cubicBezTo>
                  <a:cubicBezTo>
                    <a:pt x="234" y="219"/>
                    <a:pt x="234" y="218"/>
                    <a:pt x="234" y="218"/>
                  </a:cubicBezTo>
                  <a:cubicBezTo>
                    <a:pt x="234" y="217"/>
                    <a:pt x="234" y="217"/>
                    <a:pt x="234" y="216"/>
                  </a:cubicBezTo>
                  <a:cubicBezTo>
                    <a:pt x="234" y="216"/>
                    <a:pt x="234" y="215"/>
                    <a:pt x="234" y="214"/>
                  </a:cubicBezTo>
                  <a:cubicBezTo>
                    <a:pt x="234" y="214"/>
                    <a:pt x="234" y="213"/>
                    <a:pt x="234" y="213"/>
                  </a:cubicBezTo>
                  <a:cubicBezTo>
                    <a:pt x="234" y="212"/>
                    <a:pt x="234" y="212"/>
                    <a:pt x="234" y="211"/>
                  </a:cubicBezTo>
                  <a:cubicBezTo>
                    <a:pt x="235" y="211"/>
                    <a:pt x="235" y="211"/>
                    <a:pt x="236" y="211"/>
                  </a:cubicBezTo>
                  <a:cubicBezTo>
                    <a:pt x="236" y="211"/>
                    <a:pt x="236" y="210"/>
                    <a:pt x="236" y="210"/>
                  </a:cubicBezTo>
                  <a:cubicBezTo>
                    <a:pt x="237" y="210"/>
                    <a:pt x="237" y="210"/>
                    <a:pt x="238" y="210"/>
                  </a:cubicBezTo>
                  <a:cubicBezTo>
                    <a:pt x="238" y="209"/>
                    <a:pt x="238" y="208"/>
                    <a:pt x="238" y="208"/>
                  </a:cubicBezTo>
                  <a:cubicBezTo>
                    <a:pt x="238" y="208"/>
                    <a:pt x="239" y="208"/>
                    <a:pt x="239" y="208"/>
                  </a:cubicBezTo>
                  <a:cubicBezTo>
                    <a:pt x="239" y="207"/>
                    <a:pt x="239" y="207"/>
                    <a:pt x="239" y="206"/>
                  </a:cubicBezTo>
                  <a:cubicBezTo>
                    <a:pt x="240" y="206"/>
                    <a:pt x="240" y="206"/>
                    <a:pt x="241" y="206"/>
                  </a:cubicBezTo>
                  <a:cubicBezTo>
                    <a:pt x="241" y="206"/>
                    <a:pt x="241" y="205"/>
                    <a:pt x="241" y="205"/>
                  </a:cubicBezTo>
                  <a:cubicBezTo>
                    <a:pt x="241" y="204"/>
                    <a:pt x="241" y="204"/>
                    <a:pt x="241" y="203"/>
                  </a:cubicBezTo>
                  <a:cubicBezTo>
                    <a:pt x="241" y="203"/>
                    <a:pt x="242" y="203"/>
                    <a:pt x="242" y="203"/>
                  </a:cubicBezTo>
                  <a:cubicBezTo>
                    <a:pt x="242" y="203"/>
                    <a:pt x="242" y="202"/>
                    <a:pt x="242" y="202"/>
                  </a:cubicBezTo>
                  <a:cubicBezTo>
                    <a:pt x="243" y="202"/>
                    <a:pt x="243" y="202"/>
                    <a:pt x="244" y="202"/>
                  </a:cubicBezTo>
                  <a:cubicBezTo>
                    <a:pt x="244" y="202"/>
                    <a:pt x="245" y="202"/>
                    <a:pt x="245" y="202"/>
                  </a:cubicBezTo>
                  <a:cubicBezTo>
                    <a:pt x="245" y="201"/>
                    <a:pt x="245" y="200"/>
                    <a:pt x="245" y="200"/>
                  </a:cubicBezTo>
                  <a:cubicBezTo>
                    <a:pt x="245" y="199"/>
                    <a:pt x="245" y="199"/>
                    <a:pt x="245" y="198"/>
                  </a:cubicBezTo>
                  <a:cubicBezTo>
                    <a:pt x="246" y="198"/>
                    <a:pt x="246" y="198"/>
                    <a:pt x="247" y="198"/>
                  </a:cubicBezTo>
                  <a:cubicBezTo>
                    <a:pt x="247" y="198"/>
                    <a:pt x="247" y="197"/>
                    <a:pt x="247" y="197"/>
                  </a:cubicBezTo>
                  <a:cubicBezTo>
                    <a:pt x="248" y="197"/>
                    <a:pt x="248" y="197"/>
                    <a:pt x="249" y="197"/>
                  </a:cubicBezTo>
                  <a:cubicBezTo>
                    <a:pt x="249" y="196"/>
                    <a:pt x="249" y="196"/>
                    <a:pt x="249" y="195"/>
                  </a:cubicBezTo>
                  <a:cubicBezTo>
                    <a:pt x="249" y="194"/>
                    <a:pt x="249" y="194"/>
                    <a:pt x="249" y="193"/>
                  </a:cubicBezTo>
                  <a:cubicBezTo>
                    <a:pt x="249" y="193"/>
                    <a:pt x="250" y="193"/>
                    <a:pt x="250" y="193"/>
                  </a:cubicBezTo>
                  <a:cubicBezTo>
                    <a:pt x="251" y="193"/>
                    <a:pt x="251" y="193"/>
                    <a:pt x="252" y="193"/>
                  </a:cubicBezTo>
                  <a:cubicBezTo>
                    <a:pt x="252" y="193"/>
                    <a:pt x="253" y="193"/>
                    <a:pt x="253" y="193"/>
                  </a:cubicBezTo>
                  <a:cubicBezTo>
                    <a:pt x="254" y="193"/>
                    <a:pt x="254" y="193"/>
                    <a:pt x="255" y="193"/>
                  </a:cubicBezTo>
                  <a:cubicBezTo>
                    <a:pt x="255" y="193"/>
                    <a:pt x="256" y="193"/>
                    <a:pt x="256" y="193"/>
                  </a:cubicBezTo>
                  <a:cubicBezTo>
                    <a:pt x="257" y="193"/>
                    <a:pt x="257" y="193"/>
                    <a:pt x="258" y="193"/>
                  </a:cubicBezTo>
                  <a:cubicBezTo>
                    <a:pt x="258" y="194"/>
                    <a:pt x="258" y="194"/>
                    <a:pt x="258" y="195"/>
                  </a:cubicBezTo>
                  <a:cubicBezTo>
                    <a:pt x="258" y="196"/>
                    <a:pt x="258" y="196"/>
                    <a:pt x="258" y="197"/>
                  </a:cubicBezTo>
                  <a:cubicBezTo>
                    <a:pt x="258" y="197"/>
                    <a:pt x="259" y="197"/>
                    <a:pt x="259" y="197"/>
                  </a:cubicBezTo>
                  <a:cubicBezTo>
                    <a:pt x="259" y="197"/>
                    <a:pt x="259" y="198"/>
                    <a:pt x="259" y="198"/>
                  </a:cubicBezTo>
                  <a:cubicBezTo>
                    <a:pt x="260" y="198"/>
                    <a:pt x="261" y="198"/>
                    <a:pt x="261" y="198"/>
                  </a:cubicBezTo>
                  <a:cubicBezTo>
                    <a:pt x="261" y="199"/>
                    <a:pt x="261" y="199"/>
                    <a:pt x="261" y="200"/>
                  </a:cubicBezTo>
                  <a:cubicBezTo>
                    <a:pt x="261" y="200"/>
                    <a:pt x="261" y="201"/>
                    <a:pt x="261" y="202"/>
                  </a:cubicBezTo>
                  <a:cubicBezTo>
                    <a:pt x="262" y="202"/>
                    <a:pt x="262" y="202"/>
                    <a:pt x="263" y="202"/>
                  </a:cubicBezTo>
                  <a:cubicBezTo>
                    <a:pt x="263" y="202"/>
                    <a:pt x="264" y="202"/>
                    <a:pt x="264" y="202"/>
                  </a:cubicBezTo>
                  <a:cubicBezTo>
                    <a:pt x="264" y="202"/>
                    <a:pt x="264" y="203"/>
                    <a:pt x="264" y="203"/>
                  </a:cubicBezTo>
                  <a:cubicBezTo>
                    <a:pt x="264" y="204"/>
                    <a:pt x="264" y="204"/>
                    <a:pt x="264" y="205"/>
                  </a:cubicBezTo>
                  <a:cubicBezTo>
                    <a:pt x="265" y="205"/>
                    <a:pt x="265" y="205"/>
                    <a:pt x="266" y="205"/>
                  </a:cubicBezTo>
                  <a:cubicBezTo>
                    <a:pt x="266" y="205"/>
                    <a:pt x="266" y="206"/>
                    <a:pt x="266" y="206"/>
                  </a:cubicBezTo>
                  <a:cubicBezTo>
                    <a:pt x="266" y="207"/>
                    <a:pt x="266" y="207"/>
                    <a:pt x="266" y="208"/>
                  </a:cubicBezTo>
                  <a:cubicBezTo>
                    <a:pt x="266" y="208"/>
                    <a:pt x="266" y="209"/>
                    <a:pt x="266" y="210"/>
                  </a:cubicBezTo>
                  <a:cubicBezTo>
                    <a:pt x="266" y="210"/>
                    <a:pt x="267" y="210"/>
                    <a:pt x="267" y="210"/>
                  </a:cubicBezTo>
                  <a:cubicBezTo>
                    <a:pt x="268" y="210"/>
                    <a:pt x="268" y="210"/>
                    <a:pt x="269" y="210"/>
                  </a:cubicBezTo>
                  <a:cubicBezTo>
                    <a:pt x="269" y="209"/>
                    <a:pt x="269" y="208"/>
                    <a:pt x="269" y="208"/>
                  </a:cubicBezTo>
                  <a:cubicBezTo>
                    <a:pt x="269" y="208"/>
                    <a:pt x="270" y="208"/>
                    <a:pt x="271" y="208"/>
                  </a:cubicBezTo>
                  <a:cubicBezTo>
                    <a:pt x="271" y="208"/>
                    <a:pt x="272" y="208"/>
                    <a:pt x="272" y="208"/>
                  </a:cubicBezTo>
                  <a:cubicBezTo>
                    <a:pt x="272" y="209"/>
                    <a:pt x="272" y="209"/>
                    <a:pt x="272" y="210"/>
                  </a:cubicBezTo>
                  <a:cubicBezTo>
                    <a:pt x="272" y="210"/>
                    <a:pt x="272" y="211"/>
                    <a:pt x="272" y="211"/>
                  </a:cubicBezTo>
                  <a:cubicBezTo>
                    <a:pt x="272" y="212"/>
                    <a:pt x="272" y="212"/>
                    <a:pt x="272" y="213"/>
                  </a:cubicBezTo>
                  <a:cubicBezTo>
                    <a:pt x="273" y="213"/>
                    <a:pt x="273" y="213"/>
                    <a:pt x="274" y="213"/>
                  </a:cubicBezTo>
                  <a:cubicBezTo>
                    <a:pt x="274" y="213"/>
                    <a:pt x="274" y="214"/>
                    <a:pt x="274" y="214"/>
                  </a:cubicBezTo>
                  <a:cubicBezTo>
                    <a:pt x="274" y="215"/>
                    <a:pt x="274" y="215"/>
                    <a:pt x="274" y="216"/>
                  </a:cubicBezTo>
                  <a:cubicBezTo>
                    <a:pt x="276" y="203"/>
                    <a:pt x="277" y="190"/>
                    <a:pt x="277" y="177"/>
                  </a:cubicBezTo>
                  <a:cubicBezTo>
                    <a:pt x="277" y="107"/>
                    <a:pt x="246" y="44"/>
                    <a:pt x="198" y="0"/>
                  </a:cubicBezTo>
                  <a:cubicBezTo>
                    <a:pt x="198" y="0"/>
                    <a:pt x="197" y="0"/>
                    <a:pt x="197" y="0"/>
                  </a:cubicBezTo>
                  <a:cubicBezTo>
                    <a:pt x="197" y="0"/>
                    <a:pt x="197" y="1"/>
                    <a:pt x="197" y="1"/>
                  </a:cubicBezTo>
                  <a:moveTo>
                    <a:pt x="119" y="129"/>
                  </a:moveTo>
                  <a:cubicBezTo>
                    <a:pt x="119" y="128"/>
                    <a:pt x="119" y="128"/>
                    <a:pt x="119" y="127"/>
                  </a:cubicBezTo>
                  <a:cubicBezTo>
                    <a:pt x="119" y="127"/>
                    <a:pt x="120" y="127"/>
                    <a:pt x="120" y="127"/>
                  </a:cubicBezTo>
                  <a:cubicBezTo>
                    <a:pt x="121" y="127"/>
                    <a:pt x="121" y="127"/>
                    <a:pt x="122" y="127"/>
                  </a:cubicBezTo>
                  <a:cubicBezTo>
                    <a:pt x="122" y="128"/>
                    <a:pt x="122" y="128"/>
                    <a:pt x="122" y="129"/>
                  </a:cubicBezTo>
                  <a:cubicBezTo>
                    <a:pt x="122" y="129"/>
                    <a:pt x="122" y="130"/>
                    <a:pt x="122" y="131"/>
                  </a:cubicBezTo>
                  <a:cubicBezTo>
                    <a:pt x="121" y="131"/>
                    <a:pt x="121" y="131"/>
                    <a:pt x="120" y="131"/>
                  </a:cubicBezTo>
                  <a:cubicBezTo>
                    <a:pt x="120" y="131"/>
                    <a:pt x="119" y="131"/>
                    <a:pt x="119" y="131"/>
                  </a:cubicBezTo>
                  <a:cubicBezTo>
                    <a:pt x="118" y="131"/>
                    <a:pt x="118" y="131"/>
                    <a:pt x="117" y="131"/>
                  </a:cubicBezTo>
                  <a:cubicBezTo>
                    <a:pt x="117" y="130"/>
                    <a:pt x="117" y="129"/>
                    <a:pt x="117" y="129"/>
                  </a:cubicBezTo>
                  <a:cubicBezTo>
                    <a:pt x="118" y="129"/>
                    <a:pt x="118" y="129"/>
                    <a:pt x="119" y="129"/>
                  </a:cubicBezTo>
                  <a:moveTo>
                    <a:pt x="106" y="60"/>
                  </a:moveTo>
                  <a:cubicBezTo>
                    <a:pt x="107" y="60"/>
                    <a:pt x="107" y="60"/>
                    <a:pt x="108" y="60"/>
                  </a:cubicBezTo>
                  <a:cubicBezTo>
                    <a:pt x="108" y="60"/>
                    <a:pt x="109" y="60"/>
                    <a:pt x="109" y="60"/>
                  </a:cubicBezTo>
                  <a:cubicBezTo>
                    <a:pt x="109" y="60"/>
                    <a:pt x="109" y="61"/>
                    <a:pt x="109" y="61"/>
                  </a:cubicBezTo>
                  <a:cubicBezTo>
                    <a:pt x="110" y="61"/>
                    <a:pt x="110" y="61"/>
                    <a:pt x="111" y="61"/>
                  </a:cubicBezTo>
                  <a:cubicBezTo>
                    <a:pt x="111" y="61"/>
                    <a:pt x="112" y="61"/>
                    <a:pt x="112" y="61"/>
                  </a:cubicBezTo>
                  <a:cubicBezTo>
                    <a:pt x="113" y="61"/>
                    <a:pt x="113" y="61"/>
                    <a:pt x="114" y="61"/>
                  </a:cubicBezTo>
                  <a:cubicBezTo>
                    <a:pt x="114" y="61"/>
                    <a:pt x="115" y="61"/>
                    <a:pt x="116" y="61"/>
                  </a:cubicBezTo>
                  <a:cubicBezTo>
                    <a:pt x="116" y="61"/>
                    <a:pt x="117" y="61"/>
                    <a:pt x="117" y="61"/>
                  </a:cubicBezTo>
                  <a:cubicBezTo>
                    <a:pt x="117" y="62"/>
                    <a:pt x="117" y="62"/>
                    <a:pt x="117" y="63"/>
                  </a:cubicBezTo>
                  <a:cubicBezTo>
                    <a:pt x="117" y="63"/>
                    <a:pt x="117" y="64"/>
                    <a:pt x="117" y="64"/>
                  </a:cubicBezTo>
                  <a:cubicBezTo>
                    <a:pt x="117" y="64"/>
                    <a:pt x="116" y="64"/>
                    <a:pt x="116" y="64"/>
                  </a:cubicBezTo>
                  <a:cubicBezTo>
                    <a:pt x="115" y="64"/>
                    <a:pt x="114" y="64"/>
                    <a:pt x="114" y="64"/>
                  </a:cubicBezTo>
                  <a:cubicBezTo>
                    <a:pt x="114" y="64"/>
                    <a:pt x="114" y="63"/>
                    <a:pt x="114" y="63"/>
                  </a:cubicBezTo>
                  <a:cubicBezTo>
                    <a:pt x="113" y="63"/>
                    <a:pt x="113" y="63"/>
                    <a:pt x="112" y="63"/>
                  </a:cubicBezTo>
                  <a:cubicBezTo>
                    <a:pt x="112" y="63"/>
                    <a:pt x="111" y="63"/>
                    <a:pt x="111" y="63"/>
                  </a:cubicBezTo>
                  <a:cubicBezTo>
                    <a:pt x="111" y="63"/>
                    <a:pt x="111" y="64"/>
                    <a:pt x="111" y="64"/>
                  </a:cubicBezTo>
                  <a:cubicBezTo>
                    <a:pt x="111" y="65"/>
                    <a:pt x="111" y="66"/>
                    <a:pt x="111" y="66"/>
                  </a:cubicBezTo>
                  <a:cubicBezTo>
                    <a:pt x="111" y="66"/>
                    <a:pt x="112" y="66"/>
                    <a:pt x="112" y="66"/>
                  </a:cubicBezTo>
                  <a:cubicBezTo>
                    <a:pt x="112" y="67"/>
                    <a:pt x="112" y="67"/>
                    <a:pt x="112" y="68"/>
                  </a:cubicBezTo>
                  <a:cubicBezTo>
                    <a:pt x="112" y="68"/>
                    <a:pt x="111" y="68"/>
                    <a:pt x="111" y="68"/>
                  </a:cubicBezTo>
                  <a:cubicBezTo>
                    <a:pt x="110" y="68"/>
                    <a:pt x="110" y="68"/>
                    <a:pt x="109" y="68"/>
                  </a:cubicBezTo>
                  <a:cubicBezTo>
                    <a:pt x="109" y="67"/>
                    <a:pt x="109" y="67"/>
                    <a:pt x="109" y="66"/>
                  </a:cubicBezTo>
                  <a:cubicBezTo>
                    <a:pt x="109" y="66"/>
                    <a:pt x="108" y="66"/>
                    <a:pt x="108" y="66"/>
                  </a:cubicBezTo>
                  <a:cubicBezTo>
                    <a:pt x="108" y="66"/>
                    <a:pt x="108" y="65"/>
                    <a:pt x="108" y="64"/>
                  </a:cubicBezTo>
                  <a:cubicBezTo>
                    <a:pt x="108" y="64"/>
                    <a:pt x="108" y="63"/>
                    <a:pt x="108" y="63"/>
                  </a:cubicBezTo>
                  <a:cubicBezTo>
                    <a:pt x="108" y="62"/>
                    <a:pt x="108" y="62"/>
                    <a:pt x="108" y="61"/>
                  </a:cubicBezTo>
                  <a:cubicBezTo>
                    <a:pt x="107" y="61"/>
                    <a:pt x="107" y="61"/>
                    <a:pt x="106" y="61"/>
                  </a:cubicBezTo>
                  <a:cubicBezTo>
                    <a:pt x="106" y="61"/>
                    <a:pt x="106" y="60"/>
                    <a:pt x="106" y="60"/>
                  </a:cubicBezTo>
                  <a:moveTo>
                    <a:pt x="103" y="142"/>
                  </a:moveTo>
                  <a:cubicBezTo>
                    <a:pt x="103" y="141"/>
                    <a:pt x="103" y="141"/>
                    <a:pt x="103" y="140"/>
                  </a:cubicBezTo>
                  <a:cubicBezTo>
                    <a:pt x="104" y="140"/>
                    <a:pt x="104" y="140"/>
                    <a:pt x="105" y="140"/>
                  </a:cubicBezTo>
                  <a:cubicBezTo>
                    <a:pt x="105" y="140"/>
                    <a:pt x="105" y="139"/>
                    <a:pt x="105" y="139"/>
                  </a:cubicBezTo>
                  <a:cubicBezTo>
                    <a:pt x="105" y="138"/>
                    <a:pt x="105" y="137"/>
                    <a:pt x="105" y="137"/>
                  </a:cubicBezTo>
                  <a:cubicBezTo>
                    <a:pt x="105" y="136"/>
                    <a:pt x="105" y="136"/>
                    <a:pt x="105" y="135"/>
                  </a:cubicBezTo>
                  <a:cubicBezTo>
                    <a:pt x="105" y="135"/>
                    <a:pt x="106" y="135"/>
                    <a:pt x="106" y="135"/>
                  </a:cubicBezTo>
                  <a:cubicBezTo>
                    <a:pt x="106" y="135"/>
                    <a:pt x="106" y="134"/>
                    <a:pt x="106" y="134"/>
                  </a:cubicBezTo>
                  <a:cubicBezTo>
                    <a:pt x="106" y="133"/>
                    <a:pt x="106" y="133"/>
                    <a:pt x="106" y="132"/>
                  </a:cubicBezTo>
                  <a:cubicBezTo>
                    <a:pt x="107" y="132"/>
                    <a:pt x="107" y="132"/>
                    <a:pt x="108" y="132"/>
                  </a:cubicBezTo>
                  <a:cubicBezTo>
                    <a:pt x="108" y="132"/>
                    <a:pt x="108" y="131"/>
                    <a:pt x="108" y="131"/>
                  </a:cubicBezTo>
                  <a:cubicBezTo>
                    <a:pt x="108" y="130"/>
                    <a:pt x="108" y="129"/>
                    <a:pt x="108" y="129"/>
                  </a:cubicBezTo>
                  <a:cubicBezTo>
                    <a:pt x="108" y="129"/>
                    <a:pt x="109" y="129"/>
                    <a:pt x="109" y="129"/>
                  </a:cubicBezTo>
                  <a:cubicBezTo>
                    <a:pt x="110" y="129"/>
                    <a:pt x="110" y="129"/>
                    <a:pt x="111" y="129"/>
                  </a:cubicBezTo>
                  <a:cubicBezTo>
                    <a:pt x="111" y="129"/>
                    <a:pt x="111" y="130"/>
                    <a:pt x="111" y="131"/>
                  </a:cubicBezTo>
                  <a:cubicBezTo>
                    <a:pt x="111" y="131"/>
                    <a:pt x="111" y="132"/>
                    <a:pt x="111" y="132"/>
                  </a:cubicBezTo>
                  <a:cubicBezTo>
                    <a:pt x="111" y="132"/>
                    <a:pt x="112" y="132"/>
                    <a:pt x="112" y="132"/>
                  </a:cubicBezTo>
                  <a:cubicBezTo>
                    <a:pt x="112" y="133"/>
                    <a:pt x="112" y="133"/>
                    <a:pt x="112" y="134"/>
                  </a:cubicBezTo>
                  <a:cubicBezTo>
                    <a:pt x="112" y="134"/>
                    <a:pt x="112" y="135"/>
                    <a:pt x="112" y="135"/>
                  </a:cubicBezTo>
                  <a:cubicBezTo>
                    <a:pt x="113" y="135"/>
                    <a:pt x="113" y="135"/>
                    <a:pt x="114" y="135"/>
                  </a:cubicBezTo>
                  <a:cubicBezTo>
                    <a:pt x="114" y="135"/>
                    <a:pt x="115" y="135"/>
                    <a:pt x="116" y="135"/>
                  </a:cubicBezTo>
                  <a:cubicBezTo>
                    <a:pt x="116" y="135"/>
                    <a:pt x="117" y="135"/>
                    <a:pt x="117" y="135"/>
                  </a:cubicBezTo>
                  <a:cubicBezTo>
                    <a:pt x="117" y="135"/>
                    <a:pt x="117" y="134"/>
                    <a:pt x="117" y="134"/>
                  </a:cubicBezTo>
                  <a:cubicBezTo>
                    <a:pt x="118" y="134"/>
                    <a:pt x="118" y="134"/>
                    <a:pt x="119" y="134"/>
                  </a:cubicBezTo>
                  <a:cubicBezTo>
                    <a:pt x="119" y="134"/>
                    <a:pt x="120" y="134"/>
                    <a:pt x="120" y="134"/>
                  </a:cubicBezTo>
                  <a:cubicBezTo>
                    <a:pt x="121" y="134"/>
                    <a:pt x="121" y="134"/>
                    <a:pt x="122" y="134"/>
                  </a:cubicBezTo>
                  <a:cubicBezTo>
                    <a:pt x="122" y="134"/>
                    <a:pt x="122" y="135"/>
                    <a:pt x="122" y="135"/>
                  </a:cubicBezTo>
                  <a:cubicBezTo>
                    <a:pt x="122" y="135"/>
                    <a:pt x="123" y="135"/>
                    <a:pt x="123" y="135"/>
                  </a:cubicBezTo>
                  <a:cubicBezTo>
                    <a:pt x="124" y="135"/>
                    <a:pt x="124" y="135"/>
                    <a:pt x="125" y="135"/>
                  </a:cubicBezTo>
                  <a:cubicBezTo>
                    <a:pt x="125" y="136"/>
                    <a:pt x="125" y="136"/>
                    <a:pt x="125" y="137"/>
                  </a:cubicBezTo>
                  <a:cubicBezTo>
                    <a:pt x="125" y="137"/>
                    <a:pt x="126" y="137"/>
                    <a:pt x="126" y="137"/>
                  </a:cubicBezTo>
                  <a:cubicBezTo>
                    <a:pt x="127" y="137"/>
                    <a:pt x="128" y="137"/>
                    <a:pt x="128" y="137"/>
                  </a:cubicBezTo>
                  <a:cubicBezTo>
                    <a:pt x="128" y="137"/>
                    <a:pt x="128" y="138"/>
                    <a:pt x="128" y="139"/>
                  </a:cubicBezTo>
                  <a:cubicBezTo>
                    <a:pt x="129" y="139"/>
                    <a:pt x="129" y="139"/>
                    <a:pt x="130" y="139"/>
                  </a:cubicBezTo>
                  <a:cubicBezTo>
                    <a:pt x="130" y="139"/>
                    <a:pt x="131" y="139"/>
                    <a:pt x="131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1" y="141"/>
                    <a:pt x="131" y="141"/>
                    <a:pt x="131" y="142"/>
                  </a:cubicBezTo>
                  <a:cubicBezTo>
                    <a:pt x="132" y="142"/>
                    <a:pt x="132" y="142"/>
                    <a:pt x="133" y="142"/>
                  </a:cubicBezTo>
                  <a:cubicBezTo>
                    <a:pt x="133" y="142"/>
                    <a:pt x="133" y="143"/>
                    <a:pt x="133" y="144"/>
                  </a:cubicBezTo>
                  <a:cubicBezTo>
                    <a:pt x="132" y="144"/>
                    <a:pt x="132" y="144"/>
                    <a:pt x="131" y="144"/>
                  </a:cubicBezTo>
                  <a:cubicBezTo>
                    <a:pt x="131" y="144"/>
                    <a:pt x="130" y="144"/>
                    <a:pt x="130" y="144"/>
                  </a:cubicBezTo>
                  <a:cubicBezTo>
                    <a:pt x="129" y="144"/>
                    <a:pt x="129" y="144"/>
                    <a:pt x="128" y="144"/>
                  </a:cubicBezTo>
                  <a:cubicBezTo>
                    <a:pt x="128" y="144"/>
                    <a:pt x="127" y="144"/>
                    <a:pt x="126" y="144"/>
                  </a:cubicBezTo>
                  <a:cubicBezTo>
                    <a:pt x="126" y="144"/>
                    <a:pt x="125" y="144"/>
                    <a:pt x="125" y="144"/>
                  </a:cubicBezTo>
                  <a:cubicBezTo>
                    <a:pt x="124" y="144"/>
                    <a:pt x="124" y="144"/>
                    <a:pt x="123" y="144"/>
                  </a:cubicBezTo>
                  <a:cubicBezTo>
                    <a:pt x="123" y="144"/>
                    <a:pt x="122" y="144"/>
                    <a:pt x="122" y="144"/>
                  </a:cubicBezTo>
                  <a:cubicBezTo>
                    <a:pt x="122" y="143"/>
                    <a:pt x="122" y="142"/>
                    <a:pt x="122" y="142"/>
                  </a:cubicBezTo>
                  <a:cubicBezTo>
                    <a:pt x="121" y="142"/>
                    <a:pt x="121" y="142"/>
                    <a:pt x="120" y="142"/>
                  </a:cubicBezTo>
                  <a:cubicBezTo>
                    <a:pt x="120" y="142"/>
                    <a:pt x="119" y="142"/>
                    <a:pt x="119" y="142"/>
                  </a:cubicBezTo>
                  <a:cubicBezTo>
                    <a:pt x="118" y="142"/>
                    <a:pt x="118" y="142"/>
                    <a:pt x="117" y="142"/>
                  </a:cubicBezTo>
                  <a:cubicBezTo>
                    <a:pt x="117" y="142"/>
                    <a:pt x="116" y="142"/>
                    <a:pt x="116" y="142"/>
                  </a:cubicBezTo>
                  <a:cubicBezTo>
                    <a:pt x="115" y="142"/>
                    <a:pt x="114" y="142"/>
                    <a:pt x="114" y="142"/>
                  </a:cubicBezTo>
                  <a:cubicBezTo>
                    <a:pt x="114" y="142"/>
                    <a:pt x="114" y="143"/>
                    <a:pt x="114" y="144"/>
                  </a:cubicBezTo>
                  <a:cubicBezTo>
                    <a:pt x="113" y="144"/>
                    <a:pt x="113" y="144"/>
                    <a:pt x="112" y="144"/>
                  </a:cubicBezTo>
                  <a:cubicBezTo>
                    <a:pt x="112" y="144"/>
                    <a:pt x="111" y="144"/>
                    <a:pt x="111" y="144"/>
                  </a:cubicBezTo>
                  <a:cubicBezTo>
                    <a:pt x="110" y="144"/>
                    <a:pt x="110" y="144"/>
                    <a:pt x="109" y="144"/>
                  </a:cubicBezTo>
                  <a:cubicBezTo>
                    <a:pt x="109" y="144"/>
                    <a:pt x="109" y="145"/>
                    <a:pt x="109" y="145"/>
                  </a:cubicBezTo>
                  <a:cubicBezTo>
                    <a:pt x="109" y="145"/>
                    <a:pt x="108" y="145"/>
                    <a:pt x="108" y="145"/>
                  </a:cubicBezTo>
                  <a:cubicBezTo>
                    <a:pt x="107" y="145"/>
                    <a:pt x="107" y="145"/>
                    <a:pt x="106" y="145"/>
                  </a:cubicBezTo>
                  <a:cubicBezTo>
                    <a:pt x="106" y="145"/>
                    <a:pt x="105" y="145"/>
                    <a:pt x="105" y="145"/>
                  </a:cubicBezTo>
                  <a:cubicBezTo>
                    <a:pt x="105" y="145"/>
                    <a:pt x="105" y="144"/>
                    <a:pt x="105" y="144"/>
                  </a:cubicBezTo>
                  <a:cubicBezTo>
                    <a:pt x="104" y="144"/>
                    <a:pt x="104" y="144"/>
                    <a:pt x="103" y="144"/>
                  </a:cubicBezTo>
                  <a:cubicBezTo>
                    <a:pt x="103" y="143"/>
                    <a:pt x="103" y="142"/>
                    <a:pt x="103" y="142"/>
                  </a:cubicBezTo>
                  <a:moveTo>
                    <a:pt x="90" y="84"/>
                  </a:moveTo>
                  <a:cubicBezTo>
                    <a:pt x="91" y="84"/>
                    <a:pt x="92" y="84"/>
                    <a:pt x="92" y="84"/>
                  </a:cubicBezTo>
                  <a:cubicBezTo>
                    <a:pt x="93" y="84"/>
                    <a:pt x="93" y="84"/>
                    <a:pt x="94" y="84"/>
                  </a:cubicBezTo>
                  <a:cubicBezTo>
                    <a:pt x="94" y="84"/>
                    <a:pt x="95" y="84"/>
                    <a:pt x="95" y="84"/>
                  </a:cubicBezTo>
                  <a:cubicBezTo>
                    <a:pt x="95" y="83"/>
                    <a:pt x="95" y="83"/>
                    <a:pt x="95" y="82"/>
                  </a:cubicBezTo>
                  <a:cubicBezTo>
                    <a:pt x="96" y="82"/>
                    <a:pt x="96" y="82"/>
                    <a:pt x="97" y="82"/>
                  </a:cubicBezTo>
                  <a:cubicBezTo>
                    <a:pt x="97" y="83"/>
                    <a:pt x="97" y="83"/>
                    <a:pt x="97" y="84"/>
                  </a:cubicBezTo>
                  <a:cubicBezTo>
                    <a:pt x="97" y="84"/>
                    <a:pt x="98" y="84"/>
                    <a:pt x="98" y="84"/>
                  </a:cubicBezTo>
                  <a:cubicBezTo>
                    <a:pt x="98" y="84"/>
                    <a:pt x="98" y="85"/>
                    <a:pt x="98" y="85"/>
                  </a:cubicBezTo>
                  <a:cubicBezTo>
                    <a:pt x="98" y="85"/>
                    <a:pt x="97" y="85"/>
                    <a:pt x="97" y="85"/>
                  </a:cubicBezTo>
                  <a:cubicBezTo>
                    <a:pt x="96" y="85"/>
                    <a:pt x="96" y="85"/>
                    <a:pt x="95" y="85"/>
                  </a:cubicBezTo>
                  <a:cubicBezTo>
                    <a:pt x="95" y="85"/>
                    <a:pt x="94" y="85"/>
                    <a:pt x="94" y="85"/>
                  </a:cubicBezTo>
                  <a:cubicBezTo>
                    <a:pt x="93" y="85"/>
                    <a:pt x="93" y="85"/>
                    <a:pt x="92" y="85"/>
                  </a:cubicBezTo>
                  <a:cubicBezTo>
                    <a:pt x="92" y="85"/>
                    <a:pt x="91" y="85"/>
                    <a:pt x="90" y="85"/>
                  </a:cubicBezTo>
                  <a:cubicBezTo>
                    <a:pt x="90" y="85"/>
                    <a:pt x="90" y="84"/>
                    <a:pt x="90" y="84"/>
                  </a:cubicBezTo>
                  <a:moveTo>
                    <a:pt x="90" y="92"/>
                  </a:moveTo>
                  <a:cubicBezTo>
                    <a:pt x="90" y="92"/>
                    <a:pt x="90" y="93"/>
                    <a:pt x="90" y="93"/>
                  </a:cubicBezTo>
                  <a:cubicBezTo>
                    <a:pt x="90" y="94"/>
                    <a:pt x="90" y="95"/>
                    <a:pt x="90" y="95"/>
                  </a:cubicBezTo>
                  <a:cubicBezTo>
                    <a:pt x="90" y="95"/>
                    <a:pt x="89" y="95"/>
                    <a:pt x="89" y="95"/>
                  </a:cubicBezTo>
                  <a:cubicBezTo>
                    <a:pt x="89" y="95"/>
                    <a:pt x="89" y="94"/>
                    <a:pt x="89" y="93"/>
                  </a:cubicBezTo>
                  <a:cubicBezTo>
                    <a:pt x="88" y="93"/>
                    <a:pt x="88" y="93"/>
                    <a:pt x="87" y="93"/>
                  </a:cubicBezTo>
                  <a:cubicBezTo>
                    <a:pt x="87" y="93"/>
                    <a:pt x="87" y="92"/>
                    <a:pt x="87" y="92"/>
                  </a:cubicBezTo>
                  <a:cubicBezTo>
                    <a:pt x="88" y="92"/>
                    <a:pt x="88" y="92"/>
                    <a:pt x="89" y="92"/>
                  </a:cubicBezTo>
                  <a:cubicBezTo>
                    <a:pt x="89" y="92"/>
                    <a:pt x="90" y="92"/>
                    <a:pt x="90" y="92"/>
                  </a:cubicBezTo>
                  <a:moveTo>
                    <a:pt x="70" y="105"/>
                  </a:moveTo>
                  <a:cubicBezTo>
                    <a:pt x="70" y="104"/>
                    <a:pt x="70" y="104"/>
                    <a:pt x="70" y="103"/>
                  </a:cubicBezTo>
                  <a:cubicBezTo>
                    <a:pt x="71" y="103"/>
                    <a:pt x="71" y="103"/>
                    <a:pt x="72" y="103"/>
                  </a:cubicBezTo>
                  <a:cubicBezTo>
                    <a:pt x="72" y="103"/>
                    <a:pt x="72" y="102"/>
                    <a:pt x="72" y="102"/>
                  </a:cubicBezTo>
                  <a:cubicBezTo>
                    <a:pt x="72" y="101"/>
                    <a:pt x="72" y="100"/>
                    <a:pt x="72" y="100"/>
                  </a:cubicBezTo>
                  <a:cubicBezTo>
                    <a:pt x="72" y="100"/>
                    <a:pt x="73" y="100"/>
                    <a:pt x="73" y="100"/>
                  </a:cubicBezTo>
                  <a:cubicBezTo>
                    <a:pt x="74" y="100"/>
                    <a:pt x="74" y="100"/>
                    <a:pt x="75" y="100"/>
                  </a:cubicBezTo>
                  <a:cubicBezTo>
                    <a:pt x="75" y="99"/>
                    <a:pt x="75" y="99"/>
                    <a:pt x="75" y="98"/>
                  </a:cubicBezTo>
                  <a:cubicBezTo>
                    <a:pt x="75" y="98"/>
                    <a:pt x="76" y="98"/>
                    <a:pt x="76" y="98"/>
                  </a:cubicBezTo>
                  <a:cubicBezTo>
                    <a:pt x="76" y="98"/>
                    <a:pt x="76" y="97"/>
                    <a:pt x="76" y="97"/>
                  </a:cubicBezTo>
                  <a:cubicBezTo>
                    <a:pt x="77" y="97"/>
                    <a:pt x="77" y="97"/>
                    <a:pt x="78" y="97"/>
                  </a:cubicBezTo>
                  <a:cubicBezTo>
                    <a:pt x="79" y="97"/>
                    <a:pt x="79" y="97"/>
                    <a:pt x="80" y="97"/>
                  </a:cubicBezTo>
                  <a:cubicBezTo>
                    <a:pt x="80" y="97"/>
                    <a:pt x="81" y="97"/>
                    <a:pt x="81" y="97"/>
                  </a:cubicBezTo>
                  <a:cubicBezTo>
                    <a:pt x="81" y="96"/>
                    <a:pt x="81" y="96"/>
                    <a:pt x="81" y="95"/>
                  </a:cubicBezTo>
                  <a:cubicBezTo>
                    <a:pt x="81" y="95"/>
                    <a:pt x="81" y="94"/>
                    <a:pt x="81" y="93"/>
                  </a:cubicBezTo>
                  <a:cubicBezTo>
                    <a:pt x="81" y="93"/>
                    <a:pt x="81" y="92"/>
                    <a:pt x="81" y="92"/>
                  </a:cubicBezTo>
                  <a:cubicBezTo>
                    <a:pt x="81" y="92"/>
                    <a:pt x="80" y="92"/>
                    <a:pt x="80" y="92"/>
                  </a:cubicBezTo>
                  <a:cubicBezTo>
                    <a:pt x="80" y="92"/>
                    <a:pt x="80" y="93"/>
                    <a:pt x="80" y="93"/>
                  </a:cubicBezTo>
                  <a:cubicBezTo>
                    <a:pt x="79" y="93"/>
                    <a:pt x="79" y="93"/>
                    <a:pt x="78" y="93"/>
                  </a:cubicBezTo>
                  <a:cubicBezTo>
                    <a:pt x="78" y="94"/>
                    <a:pt x="78" y="95"/>
                    <a:pt x="78" y="95"/>
                  </a:cubicBezTo>
                  <a:cubicBezTo>
                    <a:pt x="77" y="95"/>
                    <a:pt x="77" y="95"/>
                    <a:pt x="76" y="95"/>
                  </a:cubicBezTo>
                  <a:cubicBezTo>
                    <a:pt x="76" y="95"/>
                    <a:pt x="76" y="94"/>
                    <a:pt x="76" y="93"/>
                  </a:cubicBezTo>
                  <a:cubicBezTo>
                    <a:pt x="76" y="93"/>
                    <a:pt x="76" y="92"/>
                    <a:pt x="76" y="92"/>
                  </a:cubicBezTo>
                  <a:cubicBezTo>
                    <a:pt x="76" y="91"/>
                    <a:pt x="76" y="91"/>
                    <a:pt x="76" y="90"/>
                  </a:cubicBezTo>
                  <a:cubicBezTo>
                    <a:pt x="77" y="90"/>
                    <a:pt x="77" y="90"/>
                    <a:pt x="78" y="90"/>
                  </a:cubicBezTo>
                  <a:cubicBezTo>
                    <a:pt x="78" y="90"/>
                    <a:pt x="78" y="89"/>
                    <a:pt x="78" y="89"/>
                  </a:cubicBezTo>
                  <a:cubicBezTo>
                    <a:pt x="79" y="89"/>
                    <a:pt x="79" y="89"/>
                    <a:pt x="80" y="89"/>
                  </a:cubicBezTo>
                  <a:cubicBezTo>
                    <a:pt x="80" y="88"/>
                    <a:pt x="80" y="87"/>
                    <a:pt x="80" y="87"/>
                  </a:cubicBezTo>
                  <a:cubicBezTo>
                    <a:pt x="80" y="87"/>
                    <a:pt x="81" y="87"/>
                    <a:pt x="81" y="87"/>
                  </a:cubicBezTo>
                  <a:cubicBezTo>
                    <a:pt x="81" y="86"/>
                    <a:pt x="81" y="86"/>
                    <a:pt x="81" y="85"/>
                  </a:cubicBezTo>
                  <a:cubicBezTo>
                    <a:pt x="81" y="85"/>
                    <a:pt x="81" y="84"/>
                    <a:pt x="81" y="84"/>
                  </a:cubicBezTo>
                  <a:cubicBezTo>
                    <a:pt x="81" y="84"/>
                    <a:pt x="80" y="84"/>
                    <a:pt x="80" y="84"/>
                  </a:cubicBezTo>
                  <a:cubicBezTo>
                    <a:pt x="79" y="84"/>
                    <a:pt x="79" y="84"/>
                    <a:pt x="78" y="84"/>
                  </a:cubicBezTo>
                  <a:cubicBezTo>
                    <a:pt x="78" y="83"/>
                    <a:pt x="78" y="83"/>
                    <a:pt x="78" y="82"/>
                  </a:cubicBezTo>
                  <a:cubicBezTo>
                    <a:pt x="77" y="82"/>
                    <a:pt x="77" y="82"/>
                    <a:pt x="76" y="82"/>
                  </a:cubicBezTo>
                  <a:cubicBezTo>
                    <a:pt x="76" y="82"/>
                    <a:pt x="76" y="81"/>
                    <a:pt x="76" y="81"/>
                  </a:cubicBezTo>
                  <a:cubicBezTo>
                    <a:pt x="76" y="80"/>
                    <a:pt x="76" y="79"/>
                    <a:pt x="76" y="79"/>
                  </a:cubicBezTo>
                  <a:cubicBezTo>
                    <a:pt x="76" y="78"/>
                    <a:pt x="76" y="78"/>
                    <a:pt x="76" y="77"/>
                  </a:cubicBezTo>
                  <a:cubicBezTo>
                    <a:pt x="76" y="77"/>
                    <a:pt x="76" y="76"/>
                    <a:pt x="76" y="76"/>
                  </a:cubicBezTo>
                  <a:cubicBezTo>
                    <a:pt x="77" y="76"/>
                    <a:pt x="77" y="76"/>
                    <a:pt x="78" y="76"/>
                  </a:cubicBezTo>
                  <a:cubicBezTo>
                    <a:pt x="78" y="75"/>
                    <a:pt x="78" y="75"/>
                    <a:pt x="78" y="74"/>
                  </a:cubicBezTo>
                  <a:cubicBezTo>
                    <a:pt x="79" y="74"/>
                    <a:pt x="79" y="74"/>
                    <a:pt x="80" y="74"/>
                  </a:cubicBezTo>
                  <a:cubicBezTo>
                    <a:pt x="80" y="74"/>
                    <a:pt x="81" y="74"/>
                    <a:pt x="81" y="74"/>
                  </a:cubicBezTo>
                  <a:cubicBezTo>
                    <a:pt x="81" y="74"/>
                    <a:pt x="81" y="73"/>
                    <a:pt x="81" y="72"/>
                  </a:cubicBezTo>
                  <a:cubicBezTo>
                    <a:pt x="81" y="72"/>
                    <a:pt x="81" y="71"/>
                    <a:pt x="81" y="71"/>
                  </a:cubicBezTo>
                  <a:cubicBezTo>
                    <a:pt x="82" y="71"/>
                    <a:pt x="82" y="71"/>
                    <a:pt x="83" y="71"/>
                  </a:cubicBezTo>
                  <a:cubicBezTo>
                    <a:pt x="83" y="70"/>
                    <a:pt x="83" y="70"/>
                    <a:pt x="83" y="69"/>
                  </a:cubicBezTo>
                  <a:cubicBezTo>
                    <a:pt x="83" y="69"/>
                    <a:pt x="83" y="68"/>
                    <a:pt x="83" y="68"/>
                  </a:cubicBezTo>
                  <a:cubicBezTo>
                    <a:pt x="83" y="67"/>
                    <a:pt x="83" y="67"/>
                    <a:pt x="83" y="66"/>
                  </a:cubicBezTo>
                  <a:cubicBezTo>
                    <a:pt x="83" y="66"/>
                    <a:pt x="84" y="66"/>
                    <a:pt x="84" y="66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85" y="64"/>
                    <a:pt x="85" y="64"/>
                    <a:pt x="86" y="64"/>
                  </a:cubicBezTo>
                  <a:cubicBezTo>
                    <a:pt x="86" y="64"/>
                    <a:pt x="87" y="64"/>
                    <a:pt x="87" y="64"/>
                  </a:cubicBezTo>
                  <a:cubicBezTo>
                    <a:pt x="87" y="65"/>
                    <a:pt x="87" y="66"/>
                    <a:pt x="87" y="66"/>
                  </a:cubicBezTo>
                  <a:cubicBezTo>
                    <a:pt x="87" y="67"/>
                    <a:pt x="87" y="67"/>
                    <a:pt x="87" y="68"/>
                  </a:cubicBezTo>
                  <a:cubicBezTo>
                    <a:pt x="87" y="68"/>
                    <a:pt x="87" y="69"/>
                    <a:pt x="87" y="69"/>
                  </a:cubicBezTo>
                  <a:cubicBezTo>
                    <a:pt x="87" y="69"/>
                    <a:pt x="86" y="69"/>
                    <a:pt x="86" y="69"/>
                  </a:cubicBezTo>
                  <a:cubicBezTo>
                    <a:pt x="86" y="70"/>
                    <a:pt x="86" y="70"/>
                    <a:pt x="86" y="71"/>
                  </a:cubicBezTo>
                  <a:cubicBezTo>
                    <a:pt x="85" y="71"/>
                    <a:pt x="85" y="71"/>
                    <a:pt x="84" y="71"/>
                  </a:cubicBezTo>
                  <a:cubicBezTo>
                    <a:pt x="84" y="71"/>
                    <a:pt x="84" y="72"/>
                    <a:pt x="84" y="72"/>
                  </a:cubicBezTo>
                  <a:cubicBezTo>
                    <a:pt x="84" y="72"/>
                    <a:pt x="83" y="72"/>
                    <a:pt x="83" y="72"/>
                  </a:cubicBezTo>
                  <a:cubicBezTo>
                    <a:pt x="83" y="73"/>
                    <a:pt x="83" y="74"/>
                    <a:pt x="83" y="74"/>
                  </a:cubicBezTo>
                  <a:cubicBezTo>
                    <a:pt x="83" y="75"/>
                    <a:pt x="83" y="75"/>
                    <a:pt x="83" y="76"/>
                  </a:cubicBezTo>
                  <a:cubicBezTo>
                    <a:pt x="83" y="76"/>
                    <a:pt x="83" y="77"/>
                    <a:pt x="83" y="77"/>
                  </a:cubicBezTo>
                  <a:cubicBezTo>
                    <a:pt x="83" y="78"/>
                    <a:pt x="83" y="78"/>
                    <a:pt x="83" y="79"/>
                  </a:cubicBezTo>
                  <a:cubicBezTo>
                    <a:pt x="83" y="79"/>
                    <a:pt x="83" y="80"/>
                    <a:pt x="83" y="81"/>
                  </a:cubicBezTo>
                  <a:cubicBezTo>
                    <a:pt x="83" y="81"/>
                    <a:pt x="83" y="82"/>
                    <a:pt x="83" y="82"/>
                  </a:cubicBezTo>
                  <a:cubicBezTo>
                    <a:pt x="83" y="83"/>
                    <a:pt x="83" y="83"/>
                    <a:pt x="83" y="84"/>
                  </a:cubicBezTo>
                  <a:cubicBezTo>
                    <a:pt x="83" y="84"/>
                    <a:pt x="84" y="84"/>
                    <a:pt x="84" y="84"/>
                  </a:cubicBezTo>
                  <a:cubicBezTo>
                    <a:pt x="84" y="84"/>
                    <a:pt x="84" y="85"/>
                    <a:pt x="84" y="85"/>
                  </a:cubicBezTo>
                  <a:cubicBezTo>
                    <a:pt x="85" y="85"/>
                    <a:pt x="85" y="85"/>
                    <a:pt x="86" y="85"/>
                  </a:cubicBezTo>
                  <a:cubicBezTo>
                    <a:pt x="86" y="85"/>
                    <a:pt x="87" y="85"/>
                    <a:pt x="87" y="85"/>
                  </a:cubicBezTo>
                  <a:cubicBezTo>
                    <a:pt x="88" y="85"/>
                    <a:pt x="88" y="85"/>
                    <a:pt x="89" y="85"/>
                  </a:cubicBezTo>
                  <a:cubicBezTo>
                    <a:pt x="89" y="86"/>
                    <a:pt x="89" y="86"/>
                    <a:pt x="89" y="87"/>
                  </a:cubicBezTo>
                  <a:cubicBezTo>
                    <a:pt x="88" y="87"/>
                    <a:pt x="88" y="87"/>
                    <a:pt x="87" y="87"/>
                  </a:cubicBezTo>
                  <a:cubicBezTo>
                    <a:pt x="87" y="87"/>
                    <a:pt x="87" y="88"/>
                    <a:pt x="87" y="89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90"/>
                    <a:pt x="86" y="90"/>
                  </a:cubicBezTo>
                  <a:cubicBezTo>
                    <a:pt x="85" y="90"/>
                    <a:pt x="85" y="90"/>
                    <a:pt x="84" y="90"/>
                  </a:cubicBezTo>
                  <a:cubicBezTo>
                    <a:pt x="84" y="91"/>
                    <a:pt x="84" y="91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4" y="94"/>
                    <a:pt x="84" y="95"/>
                    <a:pt x="84" y="95"/>
                  </a:cubicBezTo>
                  <a:cubicBezTo>
                    <a:pt x="84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7"/>
                  </a:cubicBezTo>
                  <a:cubicBezTo>
                    <a:pt x="83" y="97"/>
                    <a:pt x="83" y="98"/>
                    <a:pt x="83" y="98"/>
                  </a:cubicBezTo>
                  <a:cubicBezTo>
                    <a:pt x="83" y="99"/>
                    <a:pt x="83" y="99"/>
                    <a:pt x="83" y="100"/>
                  </a:cubicBezTo>
                  <a:cubicBezTo>
                    <a:pt x="83" y="100"/>
                    <a:pt x="84" y="100"/>
                    <a:pt x="84" y="100"/>
                  </a:cubicBezTo>
                  <a:cubicBezTo>
                    <a:pt x="84" y="100"/>
                    <a:pt x="84" y="101"/>
                    <a:pt x="84" y="102"/>
                  </a:cubicBezTo>
                  <a:cubicBezTo>
                    <a:pt x="84" y="102"/>
                    <a:pt x="83" y="102"/>
                    <a:pt x="83" y="102"/>
                  </a:cubicBezTo>
                  <a:cubicBezTo>
                    <a:pt x="83" y="102"/>
                    <a:pt x="83" y="103"/>
                    <a:pt x="83" y="103"/>
                  </a:cubicBezTo>
                  <a:cubicBezTo>
                    <a:pt x="82" y="103"/>
                    <a:pt x="81" y="103"/>
                    <a:pt x="80" y="103"/>
                  </a:cubicBezTo>
                  <a:cubicBezTo>
                    <a:pt x="79" y="103"/>
                    <a:pt x="79" y="103"/>
                    <a:pt x="78" y="103"/>
                  </a:cubicBezTo>
                  <a:cubicBezTo>
                    <a:pt x="77" y="103"/>
                    <a:pt x="77" y="103"/>
                    <a:pt x="76" y="103"/>
                  </a:cubicBezTo>
                  <a:cubicBezTo>
                    <a:pt x="76" y="103"/>
                    <a:pt x="75" y="103"/>
                    <a:pt x="75" y="103"/>
                  </a:cubicBezTo>
                  <a:cubicBezTo>
                    <a:pt x="75" y="104"/>
                    <a:pt x="75" y="104"/>
                    <a:pt x="75" y="105"/>
                  </a:cubicBezTo>
                  <a:cubicBezTo>
                    <a:pt x="74" y="105"/>
                    <a:pt x="74" y="105"/>
                    <a:pt x="73" y="105"/>
                  </a:cubicBezTo>
                  <a:cubicBezTo>
                    <a:pt x="73" y="105"/>
                    <a:pt x="72" y="105"/>
                    <a:pt x="72" y="105"/>
                  </a:cubicBezTo>
                  <a:cubicBezTo>
                    <a:pt x="72" y="105"/>
                    <a:pt x="72" y="106"/>
                    <a:pt x="72" y="106"/>
                  </a:cubicBezTo>
                  <a:cubicBezTo>
                    <a:pt x="71" y="106"/>
                    <a:pt x="71" y="106"/>
                    <a:pt x="70" y="106"/>
                  </a:cubicBezTo>
                  <a:cubicBezTo>
                    <a:pt x="70" y="106"/>
                    <a:pt x="70" y="105"/>
                    <a:pt x="70" y="105"/>
                  </a:cubicBezTo>
                  <a:moveTo>
                    <a:pt x="69" y="103"/>
                  </a:moveTo>
                  <a:cubicBezTo>
                    <a:pt x="69" y="104"/>
                    <a:pt x="69" y="104"/>
                    <a:pt x="69" y="105"/>
                  </a:cubicBezTo>
                  <a:cubicBezTo>
                    <a:pt x="68" y="105"/>
                    <a:pt x="68" y="105"/>
                    <a:pt x="67" y="105"/>
                  </a:cubicBezTo>
                  <a:cubicBezTo>
                    <a:pt x="67" y="104"/>
                    <a:pt x="67" y="104"/>
                    <a:pt x="67" y="103"/>
                  </a:cubicBezTo>
                  <a:cubicBezTo>
                    <a:pt x="68" y="103"/>
                    <a:pt x="68" y="103"/>
                    <a:pt x="69" y="103"/>
                  </a:cubicBezTo>
                  <a:moveTo>
                    <a:pt x="62" y="92"/>
                  </a:moveTo>
                  <a:cubicBezTo>
                    <a:pt x="62" y="91"/>
                    <a:pt x="62" y="91"/>
                    <a:pt x="62" y="90"/>
                  </a:cubicBezTo>
                  <a:cubicBezTo>
                    <a:pt x="63" y="90"/>
                    <a:pt x="63" y="90"/>
                    <a:pt x="64" y="90"/>
                  </a:cubicBezTo>
                  <a:cubicBezTo>
                    <a:pt x="64" y="91"/>
                    <a:pt x="64" y="91"/>
                    <a:pt x="64" y="92"/>
                  </a:cubicBezTo>
                  <a:cubicBezTo>
                    <a:pt x="64" y="92"/>
                    <a:pt x="64" y="93"/>
                    <a:pt x="64" y="93"/>
                  </a:cubicBezTo>
                  <a:cubicBezTo>
                    <a:pt x="64" y="93"/>
                    <a:pt x="65" y="93"/>
                    <a:pt x="65" y="93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5" y="96"/>
                    <a:pt x="65" y="97"/>
                  </a:cubicBezTo>
                  <a:cubicBezTo>
                    <a:pt x="66" y="97"/>
                    <a:pt x="66" y="97"/>
                    <a:pt x="67" y="97"/>
                  </a:cubicBezTo>
                  <a:cubicBezTo>
                    <a:pt x="67" y="97"/>
                    <a:pt x="67" y="98"/>
                    <a:pt x="67" y="98"/>
                  </a:cubicBezTo>
                  <a:cubicBezTo>
                    <a:pt x="67" y="99"/>
                    <a:pt x="67" y="99"/>
                    <a:pt x="67" y="100"/>
                  </a:cubicBezTo>
                  <a:cubicBezTo>
                    <a:pt x="66" y="100"/>
                    <a:pt x="66" y="100"/>
                    <a:pt x="65" y="100"/>
                  </a:cubicBezTo>
                  <a:cubicBezTo>
                    <a:pt x="65" y="99"/>
                    <a:pt x="65" y="99"/>
                    <a:pt x="65" y="98"/>
                  </a:cubicBezTo>
                  <a:cubicBezTo>
                    <a:pt x="65" y="98"/>
                    <a:pt x="64" y="98"/>
                    <a:pt x="64" y="98"/>
                  </a:cubicBezTo>
                  <a:cubicBezTo>
                    <a:pt x="64" y="98"/>
                    <a:pt x="64" y="97"/>
                    <a:pt x="64" y="97"/>
                  </a:cubicBezTo>
                  <a:cubicBezTo>
                    <a:pt x="64" y="96"/>
                    <a:pt x="64" y="96"/>
                    <a:pt x="64" y="95"/>
                  </a:cubicBezTo>
                  <a:cubicBezTo>
                    <a:pt x="64" y="95"/>
                    <a:pt x="64" y="94"/>
                    <a:pt x="64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moveTo>
                    <a:pt x="120" y="164"/>
                  </a:moveTo>
                  <a:cubicBezTo>
                    <a:pt x="120" y="165"/>
                    <a:pt x="120" y="165"/>
                    <a:pt x="120" y="166"/>
                  </a:cubicBezTo>
                  <a:cubicBezTo>
                    <a:pt x="120" y="167"/>
                    <a:pt x="120" y="167"/>
                    <a:pt x="120" y="168"/>
                  </a:cubicBezTo>
                  <a:cubicBezTo>
                    <a:pt x="120" y="168"/>
                    <a:pt x="120" y="169"/>
                    <a:pt x="120" y="169"/>
                  </a:cubicBezTo>
                  <a:cubicBezTo>
                    <a:pt x="120" y="170"/>
                    <a:pt x="120" y="170"/>
                    <a:pt x="120" y="171"/>
                  </a:cubicBezTo>
                  <a:cubicBezTo>
                    <a:pt x="120" y="171"/>
                    <a:pt x="119" y="171"/>
                    <a:pt x="119" y="171"/>
                  </a:cubicBezTo>
                  <a:cubicBezTo>
                    <a:pt x="119" y="171"/>
                    <a:pt x="119" y="172"/>
                    <a:pt x="119" y="173"/>
                  </a:cubicBezTo>
                  <a:cubicBezTo>
                    <a:pt x="118" y="173"/>
                    <a:pt x="118" y="173"/>
                    <a:pt x="117" y="173"/>
                  </a:cubicBezTo>
                  <a:cubicBezTo>
                    <a:pt x="117" y="173"/>
                    <a:pt x="116" y="173"/>
                    <a:pt x="116" y="173"/>
                  </a:cubicBezTo>
                  <a:cubicBezTo>
                    <a:pt x="115" y="173"/>
                    <a:pt x="114" y="173"/>
                    <a:pt x="114" y="173"/>
                  </a:cubicBezTo>
                  <a:cubicBezTo>
                    <a:pt x="114" y="172"/>
                    <a:pt x="114" y="171"/>
                    <a:pt x="114" y="171"/>
                  </a:cubicBezTo>
                  <a:cubicBezTo>
                    <a:pt x="113" y="171"/>
                    <a:pt x="113" y="171"/>
                    <a:pt x="112" y="171"/>
                  </a:cubicBezTo>
                  <a:cubicBezTo>
                    <a:pt x="112" y="171"/>
                    <a:pt x="111" y="171"/>
                    <a:pt x="111" y="171"/>
                  </a:cubicBezTo>
                  <a:cubicBezTo>
                    <a:pt x="111" y="171"/>
                    <a:pt x="111" y="172"/>
                    <a:pt x="111" y="173"/>
                  </a:cubicBezTo>
                  <a:cubicBezTo>
                    <a:pt x="110" y="173"/>
                    <a:pt x="110" y="173"/>
                    <a:pt x="109" y="173"/>
                  </a:cubicBezTo>
                  <a:cubicBezTo>
                    <a:pt x="109" y="173"/>
                    <a:pt x="108" y="173"/>
                    <a:pt x="108" y="173"/>
                  </a:cubicBezTo>
                  <a:cubicBezTo>
                    <a:pt x="107" y="173"/>
                    <a:pt x="107" y="173"/>
                    <a:pt x="106" y="173"/>
                  </a:cubicBezTo>
                  <a:cubicBezTo>
                    <a:pt x="106" y="173"/>
                    <a:pt x="105" y="173"/>
                    <a:pt x="105" y="173"/>
                  </a:cubicBezTo>
                  <a:cubicBezTo>
                    <a:pt x="104" y="173"/>
                    <a:pt x="104" y="173"/>
                    <a:pt x="103" y="173"/>
                  </a:cubicBezTo>
                  <a:cubicBezTo>
                    <a:pt x="103" y="173"/>
                    <a:pt x="102" y="173"/>
                    <a:pt x="102" y="173"/>
                  </a:cubicBezTo>
                  <a:cubicBezTo>
                    <a:pt x="101" y="173"/>
                    <a:pt x="100" y="173"/>
                    <a:pt x="100" y="173"/>
                  </a:cubicBezTo>
                  <a:cubicBezTo>
                    <a:pt x="100" y="172"/>
                    <a:pt x="100" y="171"/>
                    <a:pt x="100" y="171"/>
                  </a:cubicBezTo>
                  <a:cubicBezTo>
                    <a:pt x="99" y="171"/>
                    <a:pt x="99" y="171"/>
                    <a:pt x="98" y="171"/>
                  </a:cubicBezTo>
                  <a:cubicBezTo>
                    <a:pt x="98" y="171"/>
                    <a:pt x="97" y="171"/>
                    <a:pt x="97" y="171"/>
                  </a:cubicBezTo>
                  <a:cubicBezTo>
                    <a:pt x="96" y="171"/>
                    <a:pt x="96" y="171"/>
                    <a:pt x="95" y="171"/>
                  </a:cubicBezTo>
                  <a:cubicBezTo>
                    <a:pt x="95" y="170"/>
                    <a:pt x="95" y="170"/>
                    <a:pt x="95" y="169"/>
                  </a:cubicBezTo>
                  <a:cubicBezTo>
                    <a:pt x="95" y="169"/>
                    <a:pt x="94" y="169"/>
                    <a:pt x="94" y="169"/>
                  </a:cubicBezTo>
                  <a:cubicBezTo>
                    <a:pt x="93" y="169"/>
                    <a:pt x="93" y="169"/>
                    <a:pt x="92" y="169"/>
                  </a:cubicBezTo>
                  <a:cubicBezTo>
                    <a:pt x="92" y="169"/>
                    <a:pt x="91" y="169"/>
                    <a:pt x="90" y="169"/>
                  </a:cubicBezTo>
                  <a:cubicBezTo>
                    <a:pt x="90" y="169"/>
                    <a:pt x="89" y="169"/>
                    <a:pt x="89" y="169"/>
                  </a:cubicBezTo>
                  <a:cubicBezTo>
                    <a:pt x="88" y="169"/>
                    <a:pt x="88" y="169"/>
                    <a:pt x="87" y="169"/>
                  </a:cubicBezTo>
                  <a:cubicBezTo>
                    <a:pt x="87" y="170"/>
                    <a:pt x="87" y="170"/>
                    <a:pt x="87" y="170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87" y="171"/>
                    <a:pt x="87" y="172"/>
                    <a:pt x="87" y="173"/>
                  </a:cubicBezTo>
                  <a:cubicBezTo>
                    <a:pt x="87" y="173"/>
                    <a:pt x="87" y="174"/>
                    <a:pt x="87" y="174"/>
                  </a:cubicBezTo>
                  <a:cubicBezTo>
                    <a:pt x="87" y="174"/>
                    <a:pt x="86" y="174"/>
                    <a:pt x="86" y="174"/>
                  </a:cubicBezTo>
                  <a:cubicBezTo>
                    <a:pt x="86" y="175"/>
                    <a:pt x="86" y="175"/>
                    <a:pt x="86" y="176"/>
                  </a:cubicBezTo>
                  <a:cubicBezTo>
                    <a:pt x="85" y="176"/>
                    <a:pt x="85" y="176"/>
                    <a:pt x="84" y="176"/>
                  </a:cubicBezTo>
                  <a:cubicBezTo>
                    <a:pt x="84" y="175"/>
                    <a:pt x="84" y="175"/>
                    <a:pt x="84" y="174"/>
                  </a:cubicBezTo>
                  <a:cubicBezTo>
                    <a:pt x="84" y="174"/>
                    <a:pt x="83" y="174"/>
                    <a:pt x="83" y="174"/>
                  </a:cubicBezTo>
                  <a:cubicBezTo>
                    <a:pt x="82" y="174"/>
                    <a:pt x="82" y="174"/>
                    <a:pt x="81" y="174"/>
                  </a:cubicBezTo>
                  <a:cubicBezTo>
                    <a:pt x="81" y="174"/>
                    <a:pt x="80" y="174"/>
                    <a:pt x="80" y="174"/>
                  </a:cubicBezTo>
                  <a:cubicBezTo>
                    <a:pt x="79" y="174"/>
                    <a:pt x="79" y="174"/>
                    <a:pt x="78" y="174"/>
                  </a:cubicBezTo>
                  <a:cubicBezTo>
                    <a:pt x="78" y="174"/>
                    <a:pt x="78" y="173"/>
                    <a:pt x="78" y="173"/>
                  </a:cubicBezTo>
                  <a:cubicBezTo>
                    <a:pt x="78" y="172"/>
                    <a:pt x="78" y="171"/>
                    <a:pt x="78" y="171"/>
                  </a:cubicBezTo>
                  <a:cubicBezTo>
                    <a:pt x="77" y="171"/>
                    <a:pt x="77" y="171"/>
                    <a:pt x="76" y="171"/>
                  </a:cubicBezTo>
                  <a:cubicBezTo>
                    <a:pt x="76" y="170"/>
                    <a:pt x="76" y="170"/>
                    <a:pt x="76" y="169"/>
                  </a:cubicBezTo>
                  <a:cubicBezTo>
                    <a:pt x="76" y="169"/>
                    <a:pt x="75" y="169"/>
                    <a:pt x="75" y="169"/>
                  </a:cubicBezTo>
                  <a:cubicBezTo>
                    <a:pt x="74" y="169"/>
                    <a:pt x="74" y="169"/>
                    <a:pt x="73" y="169"/>
                  </a:cubicBezTo>
                  <a:cubicBezTo>
                    <a:pt x="73" y="169"/>
                    <a:pt x="72" y="169"/>
                    <a:pt x="72" y="169"/>
                  </a:cubicBezTo>
                  <a:cubicBezTo>
                    <a:pt x="71" y="169"/>
                    <a:pt x="71" y="169"/>
                    <a:pt x="70" y="169"/>
                  </a:cubicBezTo>
                  <a:cubicBezTo>
                    <a:pt x="70" y="169"/>
                    <a:pt x="69" y="169"/>
                    <a:pt x="69" y="169"/>
                  </a:cubicBezTo>
                  <a:cubicBezTo>
                    <a:pt x="69" y="169"/>
                    <a:pt x="69" y="168"/>
                    <a:pt x="69" y="168"/>
                  </a:cubicBezTo>
                  <a:cubicBezTo>
                    <a:pt x="68" y="168"/>
                    <a:pt x="68" y="168"/>
                    <a:pt x="67" y="168"/>
                  </a:cubicBezTo>
                  <a:cubicBezTo>
                    <a:pt x="67" y="167"/>
                    <a:pt x="67" y="167"/>
                    <a:pt x="67" y="166"/>
                  </a:cubicBezTo>
                  <a:cubicBezTo>
                    <a:pt x="67" y="165"/>
                    <a:pt x="67" y="165"/>
                    <a:pt x="67" y="164"/>
                  </a:cubicBezTo>
                  <a:cubicBezTo>
                    <a:pt x="67" y="164"/>
                    <a:pt x="67" y="163"/>
                    <a:pt x="67" y="163"/>
                  </a:cubicBezTo>
                  <a:cubicBezTo>
                    <a:pt x="67" y="162"/>
                    <a:pt x="67" y="162"/>
                    <a:pt x="67" y="161"/>
                  </a:cubicBezTo>
                  <a:cubicBezTo>
                    <a:pt x="66" y="161"/>
                    <a:pt x="66" y="161"/>
                    <a:pt x="65" y="161"/>
                  </a:cubicBezTo>
                  <a:cubicBezTo>
                    <a:pt x="65" y="161"/>
                    <a:pt x="65" y="160"/>
                    <a:pt x="65" y="160"/>
                  </a:cubicBezTo>
                  <a:cubicBezTo>
                    <a:pt x="66" y="160"/>
                    <a:pt x="66" y="160"/>
                    <a:pt x="67" y="160"/>
                  </a:cubicBezTo>
                  <a:cubicBezTo>
                    <a:pt x="67" y="159"/>
                    <a:pt x="67" y="159"/>
                    <a:pt x="67" y="158"/>
                  </a:cubicBezTo>
                  <a:cubicBezTo>
                    <a:pt x="66" y="158"/>
                    <a:pt x="66" y="158"/>
                    <a:pt x="65" y="158"/>
                  </a:cubicBezTo>
                  <a:cubicBezTo>
                    <a:pt x="65" y="158"/>
                    <a:pt x="64" y="158"/>
                    <a:pt x="64" y="158"/>
                  </a:cubicBezTo>
                  <a:cubicBezTo>
                    <a:pt x="63" y="158"/>
                    <a:pt x="63" y="158"/>
                    <a:pt x="62" y="158"/>
                  </a:cubicBezTo>
                  <a:cubicBezTo>
                    <a:pt x="62" y="158"/>
                    <a:pt x="61" y="158"/>
                    <a:pt x="61" y="158"/>
                  </a:cubicBezTo>
                  <a:cubicBezTo>
                    <a:pt x="60" y="158"/>
                    <a:pt x="60" y="158"/>
                    <a:pt x="59" y="158"/>
                  </a:cubicBezTo>
                  <a:cubicBezTo>
                    <a:pt x="59" y="158"/>
                    <a:pt x="58" y="158"/>
                    <a:pt x="58" y="158"/>
                  </a:cubicBezTo>
                  <a:cubicBezTo>
                    <a:pt x="57" y="158"/>
                    <a:pt x="57" y="158"/>
                    <a:pt x="56" y="158"/>
                  </a:cubicBezTo>
                  <a:cubicBezTo>
                    <a:pt x="56" y="158"/>
                    <a:pt x="55" y="158"/>
                    <a:pt x="55" y="158"/>
                  </a:cubicBezTo>
                  <a:cubicBezTo>
                    <a:pt x="54" y="158"/>
                    <a:pt x="53" y="158"/>
                    <a:pt x="53" y="158"/>
                  </a:cubicBezTo>
                  <a:cubicBezTo>
                    <a:pt x="52" y="158"/>
                    <a:pt x="52" y="158"/>
                    <a:pt x="51" y="158"/>
                  </a:cubicBezTo>
                  <a:cubicBezTo>
                    <a:pt x="51" y="158"/>
                    <a:pt x="50" y="158"/>
                    <a:pt x="50" y="158"/>
                  </a:cubicBezTo>
                  <a:cubicBezTo>
                    <a:pt x="50" y="159"/>
                    <a:pt x="50" y="159"/>
                    <a:pt x="50" y="160"/>
                  </a:cubicBezTo>
                  <a:cubicBezTo>
                    <a:pt x="49" y="160"/>
                    <a:pt x="49" y="160"/>
                    <a:pt x="48" y="160"/>
                  </a:cubicBezTo>
                  <a:cubicBezTo>
                    <a:pt x="48" y="160"/>
                    <a:pt x="47" y="160"/>
                    <a:pt x="47" y="160"/>
                  </a:cubicBezTo>
                  <a:cubicBezTo>
                    <a:pt x="46" y="160"/>
                    <a:pt x="46" y="160"/>
                    <a:pt x="45" y="160"/>
                  </a:cubicBezTo>
                  <a:cubicBezTo>
                    <a:pt x="45" y="160"/>
                    <a:pt x="44" y="160"/>
                    <a:pt x="44" y="160"/>
                  </a:cubicBezTo>
                  <a:cubicBezTo>
                    <a:pt x="43" y="160"/>
                    <a:pt x="43" y="160"/>
                    <a:pt x="42" y="160"/>
                  </a:cubicBezTo>
                  <a:cubicBezTo>
                    <a:pt x="42" y="160"/>
                    <a:pt x="42" y="161"/>
                    <a:pt x="42" y="161"/>
                  </a:cubicBezTo>
                  <a:cubicBezTo>
                    <a:pt x="42" y="161"/>
                    <a:pt x="41" y="161"/>
                    <a:pt x="41" y="161"/>
                  </a:cubicBezTo>
                  <a:cubicBezTo>
                    <a:pt x="40" y="161"/>
                    <a:pt x="39" y="161"/>
                    <a:pt x="39" y="161"/>
                  </a:cubicBezTo>
                  <a:cubicBezTo>
                    <a:pt x="39" y="162"/>
                    <a:pt x="39" y="162"/>
                    <a:pt x="39" y="163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6" y="163"/>
                    <a:pt x="36" y="163"/>
                  </a:cubicBezTo>
                  <a:cubicBezTo>
                    <a:pt x="35" y="163"/>
                    <a:pt x="35" y="163"/>
                    <a:pt x="34" y="163"/>
                  </a:cubicBezTo>
                  <a:cubicBezTo>
                    <a:pt x="34" y="163"/>
                    <a:pt x="33" y="163"/>
                    <a:pt x="33" y="163"/>
                  </a:cubicBezTo>
                  <a:cubicBezTo>
                    <a:pt x="32" y="163"/>
                    <a:pt x="32" y="163"/>
                    <a:pt x="31" y="163"/>
                  </a:cubicBezTo>
                  <a:cubicBezTo>
                    <a:pt x="31" y="162"/>
                    <a:pt x="31" y="162"/>
                    <a:pt x="31" y="161"/>
                  </a:cubicBezTo>
                  <a:cubicBezTo>
                    <a:pt x="32" y="161"/>
                    <a:pt x="32" y="161"/>
                    <a:pt x="33" y="161"/>
                  </a:cubicBezTo>
                  <a:cubicBezTo>
                    <a:pt x="33" y="161"/>
                    <a:pt x="34" y="161"/>
                    <a:pt x="34" y="161"/>
                  </a:cubicBezTo>
                  <a:cubicBezTo>
                    <a:pt x="35" y="161"/>
                    <a:pt x="35" y="161"/>
                    <a:pt x="36" y="161"/>
                  </a:cubicBezTo>
                  <a:cubicBezTo>
                    <a:pt x="36" y="161"/>
                    <a:pt x="36" y="160"/>
                    <a:pt x="36" y="160"/>
                  </a:cubicBezTo>
                  <a:cubicBezTo>
                    <a:pt x="36" y="160"/>
                    <a:pt x="37" y="160"/>
                    <a:pt x="37" y="160"/>
                  </a:cubicBezTo>
                  <a:cubicBezTo>
                    <a:pt x="38" y="160"/>
                    <a:pt x="38" y="160"/>
                    <a:pt x="39" y="160"/>
                  </a:cubicBezTo>
                  <a:cubicBezTo>
                    <a:pt x="39" y="159"/>
                    <a:pt x="39" y="159"/>
                    <a:pt x="39" y="158"/>
                  </a:cubicBezTo>
                  <a:cubicBezTo>
                    <a:pt x="39" y="158"/>
                    <a:pt x="40" y="158"/>
                    <a:pt x="41" y="158"/>
                  </a:cubicBezTo>
                  <a:cubicBezTo>
                    <a:pt x="41" y="157"/>
                    <a:pt x="41" y="157"/>
                    <a:pt x="41" y="156"/>
                  </a:cubicBezTo>
                  <a:cubicBezTo>
                    <a:pt x="41" y="156"/>
                    <a:pt x="42" y="156"/>
                    <a:pt x="42" y="156"/>
                  </a:cubicBezTo>
                  <a:cubicBezTo>
                    <a:pt x="42" y="156"/>
                    <a:pt x="42" y="155"/>
                    <a:pt x="42" y="155"/>
                  </a:cubicBezTo>
                  <a:cubicBezTo>
                    <a:pt x="43" y="155"/>
                    <a:pt x="43" y="155"/>
                    <a:pt x="44" y="155"/>
                  </a:cubicBezTo>
                  <a:cubicBezTo>
                    <a:pt x="44" y="154"/>
                    <a:pt x="44" y="154"/>
                    <a:pt x="44" y="153"/>
                  </a:cubicBezTo>
                  <a:cubicBezTo>
                    <a:pt x="43" y="153"/>
                    <a:pt x="43" y="153"/>
                    <a:pt x="42" y="153"/>
                  </a:cubicBezTo>
                  <a:cubicBezTo>
                    <a:pt x="42" y="153"/>
                    <a:pt x="42" y="152"/>
                    <a:pt x="42" y="151"/>
                  </a:cubicBezTo>
                  <a:cubicBezTo>
                    <a:pt x="42" y="151"/>
                    <a:pt x="42" y="150"/>
                    <a:pt x="42" y="150"/>
                  </a:cubicBezTo>
                  <a:cubicBezTo>
                    <a:pt x="43" y="150"/>
                    <a:pt x="43" y="150"/>
                    <a:pt x="44" y="150"/>
                  </a:cubicBezTo>
                  <a:cubicBezTo>
                    <a:pt x="44" y="149"/>
                    <a:pt x="44" y="149"/>
                    <a:pt x="44" y="148"/>
                  </a:cubicBezTo>
                  <a:cubicBezTo>
                    <a:pt x="44" y="148"/>
                    <a:pt x="45" y="148"/>
                    <a:pt x="45" y="148"/>
                  </a:cubicBezTo>
                  <a:cubicBezTo>
                    <a:pt x="46" y="148"/>
                    <a:pt x="46" y="148"/>
                    <a:pt x="47" y="148"/>
                  </a:cubicBezTo>
                  <a:cubicBezTo>
                    <a:pt x="47" y="148"/>
                    <a:pt x="47" y="147"/>
                    <a:pt x="47" y="147"/>
                  </a:cubicBezTo>
                  <a:cubicBezTo>
                    <a:pt x="47" y="147"/>
                    <a:pt x="48" y="147"/>
                    <a:pt x="48" y="147"/>
                  </a:cubicBezTo>
                  <a:cubicBezTo>
                    <a:pt x="49" y="147"/>
                    <a:pt x="49" y="147"/>
                    <a:pt x="50" y="147"/>
                  </a:cubicBezTo>
                  <a:cubicBezTo>
                    <a:pt x="50" y="146"/>
                    <a:pt x="50" y="146"/>
                    <a:pt x="50" y="145"/>
                  </a:cubicBezTo>
                  <a:cubicBezTo>
                    <a:pt x="50" y="145"/>
                    <a:pt x="50" y="144"/>
                    <a:pt x="50" y="144"/>
                  </a:cubicBezTo>
                  <a:cubicBezTo>
                    <a:pt x="50" y="143"/>
                    <a:pt x="50" y="142"/>
                    <a:pt x="50" y="142"/>
                  </a:cubicBezTo>
                  <a:cubicBezTo>
                    <a:pt x="50" y="141"/>
                    <a:pt x="50" y="141"/>
                    <a:pt x="50" y="140"/>
                  </a:cubicBezTo>
                  <a:cubicBezTo>
                    <a:pt x="50" y="140"/>
                    <a:pt x="51" y="140"/>
                    <a:pt x="51" y="140"/>
                  </a:cubicBezTo>
                  <a:cubicBezTo>
                    <a:pt x="52" y="140"/>
                    <a:pt x="52" y="140"/>
                    <a:pt x="53" y="140"/>
                  </a:cubicBezTo>
                  <a:cubicBezTo>
                    <a:pt x="53" y="141"/>
                    <a:pt x="53" y="141"/>
                    <a:pt x="53" y="142"/>
                  </a:cubicBezTo>
                  <a:cubicBezTo>
                    <a:pt x="53" y="142"/>
                    <a:pt x="54" y="142"/>
                    <a:pt x="55" y="142"/>
                  </a:cubicBezTo>
                  <a:cubicBezTo>
                    <a:pt x="55" y="142"/>
                    <a:pt x="56" y="142"/>
                    <a:pt x="56" y="142"/>
                  </a:cubicBezTo>
                  <a:cubicBezTo>
                    <a:pt x="57" y="142"/>
                    <a:pt x="57" y="142"/>
                    <a:pt x="58" y="142"/>
                  </a:cubicBezTo>
                  <a:cubicBezTo>
                    <a:pt x="58" y="141"/>
                    <a:pt x="58" y="141"/>
                    <a:pt x="58" y="140"/>
                  </a:cubicBezTo>
                  <a:cubicBezTo>
                    <a:pt x="58" y="140"/>
                    <a:pt x="59" y="140"/>
                    <a:pt x="59" y="140"/>
                  </a:cubicBezTo>
                  <a:cubicBezTo>
                    <a:pt x="59" y="140"/>
                    <a:pt x="59" y="139"/>
                    <a:pt x="59" y="139"/>
                  </a:cubicBezTo>
                  <a:cubicBezTo>
                    <a:pt x="60" y="139"/>
                    <a:pt x="60" y="139"/>
                    <a:pt x="61" y="139"/>
                  </a:cubicBezTo>
                  <a:cubicBezTo>
                    <a:pt x="61" y="139"/>
                    <a:pt x="62" y="139"/>
                    <a:pt x="62" y="139"/>
                  </a:cubicBezTo>
                  <a:cubicBezTo>
                    <a:pt x="62" y="139"/>
                    <a:pt x="62" y="140"/>
                    <a:pt x="62" y="140"/>
                  </a:cubicBezTo>
                  <a:cubicBezTo>
                    <a:pt x="63" y="140"/>
                    <a:pt x="63" y="140"/>
                    <a:pt x="64" y="140"/>
                  </a:cubicBezTo>
                  <a:cubicBezTo>
                    <a:pt x="64" y="141"/>
                    <a:pt x="64" y="141"/>
                    <a:pt x="64" y="142"/>
                  </a:cubicBezTo>
                  <a:cubicBezTo>
                    <a:pt x="64" y="142"/>
                    <a:pt x="65" y="142"/>
                    <a:pt x="65" y="142"/>
                  </a:cubicBezTo>
                  <a:cubicBezTo>
                    <a:pt x="65" y="142"/>
                    <a:pt x="65" y="143"/>
                    <a:pt x="65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8" y="145"/>
                    <a:pt x="68" y="145"/>
                    <a:pt x="69" y="145"/>
                  </a:cubicBezTo>
                  <a:cubicBezTo>
                    <a:pt x="69" y="146"/>
                    <a:pt x="69" y="146"/>
                    <a:pt x="69" y="147"/>
                  </a:cubicBezTo>
                  <a:cubicBezTo>
                    <a:pt x="69" y="147"/>
                    <a:pt x="70" y="147"/>
                    <a:pt x="70" y="147"/>
                  </a:cubicBezTo>
                  <a:cubicBezTo>
                    <a:pt x="71" y="147"/>
                    <a:pt x="71" y="147"/>
                    <a:pt x="72" y="147"/>
                  </a:cubicBezTo>
                  <a:cubicBezTo>
                    <a:pt x="72" y="147"/>
                    <a:pt x="72" y="148"/>
                    <a:pt x="72" y="148"/>
                  </a:cubicBezTo>
                  <a:cubicBezTo>
                    <a:pt x="72" y="148"/>
                    <a:pt x="73" y="148"/>
                    <a:pt x="73" y="148"/>
                  </a:cubicBezTo>
                  <a:cubicBezTo>
                    <a:pt x="74" y="148"/>
                    <a:pt x="74" y="148"/>
                    <a:pt x="75" y="148"/>
                  </a:cubicBezTo>
                  <a:cubicBezTo>
                    <a:pt x="75" y="149"/>
                    <a:pt x="75" y="149"/>
                    <a:pt x="75" y="150"/>
                  </a:cubicBezTo>
                  <a:cubicBezTo>
                    <a:pt x="75" y="150"/>
                    <a:pt x="76" y="150"/>
                    <a:pt x="76" y="150"/>
                  </a:cubicBezTo>
                  <a:cubicBezTo>
                    <a:pt x="76" y="150"/>
                    <a:pt x="76" y="151"/>
                    <a:pt x="76" y="151"/>
                  </a:cubicBezTo>
                  <a:cubicBezTo>
                    <a:pt x="76" y="152"/>
                    <a:pt x="76" y="153"/>
                    <a:pt x="76" y="153"/>
                  </a:cubicBezTo>
                  <a:cubicBezTo>
                    <a:pt x="76" y="153"/>
                    <a:pt x="75" y="153"/>
                    <a:pt x="75" y="153"/>
                  </a:cubicBezTo>
                  <a:cubicBezTo>
                    <a:pt x="75" y="154"/>
                    <a:pt x="75" y="154"/>
                    <a:pt x="75" y="155"/>
                  </a:cubicBezTo>
                  <a:cubicBezTo>
                    <a:pt x="74" y="155"/>
                    <a:pt x="74" y="155"/>
                    <a:pt x="73" y="155"/>
                  </a:cubicBezTo>
                  <a:cubicBezTo>
                    <a:pt x="73" y="155"/>
                    <a:pt x="72" y="155"/>
                    <a:pt x="72" y="155"/>
                  </a:cubicBezTo>
                  <a:cubicBezTo>
                    <a:pt x="71" y="155"/>
                    <a:pt x="71" y="155"/>
                    <a:pt x="70" y="155"/>
                  </a:cubicBezTo>
                  <a:cubicBezTo>
                    <a:pt x="70" y="155"/>
                    <a:pt x="69" y="155"/>
                    <a:pt x="69" y="155"/>
                  </a:cubicBezTo>
                  <a:cubicBezTo>
                    <a:pt x="69" y="155"/>
                    <a:pt x="69" y="156"/>
                    <a:pt x="69" y="156"/>
                  </a:cubicBezTo>
                  <a:cubicBezTo>
                    <a:pt x="69" y="156"/>
                    <a:pt x="70" y="156"/>
                    <a:pt x="70" y="156"/>
                  </a:cubicBezTo>
                  <a:cubicBezTo>
                    <a:pt x="70" y="157"/>
                    <a:pt x="70" y="157"/>
                    <a:pt x="70" y="158"/>
                  </a:cubicBezTo>
                  <a:cubicBezTo>
                    <a:pt x="71" y="158"/>
                    <a:pt x="71" y="158"/>
                    <a:pt x="72" y="158"/>
                  </a:cubicBezTo>
                  <a:cubicBezTo>
                    <a:pt x="72" y="158"/>
                    <a:pt x="73" y="158"/>
                    <a:pt x="73" y="158"/>
                  </a:cubicBezTo>
                  <a:cubicBezTo>
                    <a:pt x="73" y="159"/>
                    <a:pt x="73" y="159"/>
                    <a:pt x="73" y="160"/>
                  </a:cubicBezTo>
                  <a:cubicBezTo>
                    <a:pt x="74" y="160"/>
                    <a:pt x="74" y="160"/>
                    <a:pt x="75" y="160"/>
                  </a:cubicBezTo>
                  <a:cubicBezTo>
                    <a:pt x="75" y="160"/>
                    <a:pt x="76" y="160"/>
                    <a:pt x="76" y="160"/>
                  </a:cubicBezTo>
                  <a:cubicBezTo>
                    <a:pt x="76" y="159"/>
                    <a:pt x="76" y="159"/>
                    <a:pt x="76" y="158"/>
                  </a:cubicBezTo>
                  <a:cubicBezTo>
                    <a:pt x="76" y="157"/>
                    <a:pt x="76" y="157"/>
                    <a:pt x="76" y="156"/>
                  </a:cubicBezTo>
                  <a:cubicBezTo>
                    <a:pt x="77" y="156"/>
                    <a:pt x="77" y="156"/>
                    <a:pt x="78" y="156"/>
                  </a:cubicBezTo>
                  <a:cubicBezTo>
                    <a:pt x="79" y="156"/>
                    <a:pt x="79" y="156"/>
                    <a:pt x="80" y="156"/>
                  </a:cubicBezTo>
                  <a:cubicBezTo>
                    <a:pt x="80" y="156"/>
                    <a:pt x="80" y="155"/>
                    <a:pt x="80" y="155"/>
                  </a:cubicBezTo>
                  <a:cubicBezTo>
                    <a:pt x="80" y="154"/>
                    <a:pt x="80" y="154"/>
                    <a:pt x="80" y="153"/>
                  </a:cubicBezTo>
                  <a:cubicBezTo>
                    <a:pt x="80" y="153"/>
                    <a:pt x="81" y="153"/>
                    <a:pt x="81" y="153"/>
                  </a:cubicBezTo>
                  <a:cubicBezTo>
                    <a:pt x="81" y="153"/>
                    <a:pt x="81" y="152"/>
                    <a:pt x="81" y="151"/>
                  </a:cubicBezTo>
                  <a:cubicBezTo>
                    <a:pt x="81" y="151"/>
                    <a:pt x="80" y="151"/>
                    <a:pt x="80" y="151"/>
                  </a:cubicBezTo>
                  <a:cubicBezTo>
                    <a:pt x="80" y="151"/>
                    <a:pt x="80" y="150"/>
                    <a:pt x="80" y="150"/>
                  </a:cubicBezTo>
                  <a:cubicBezTo>
                    <a:pt x="80" y="150"/>
                    <a:pt x="81" y="150"/>
                    <a:pt x="81" y="150"/>
                  </a:cubicBezTo>
                  <a:cubicBezTo>
                    <a:pt x="82" y="150"/>
                    <a:pt x="82" y="150"/>
                    <a:pt x="83" y="150"/>
                  </a:cubicBezTo>
                  <a:cubicBezTo>
                    <a:pt x="83" y="149"/>
                    <a:pt x="83" y="149"/>
                    <a:pt x="83" y="148"/>
                  </a:cubicBezTo>
                  <a:cubicBezTo>
                    <a:pt x="83" y="148"/>
                    <a:pt x="83" y="147"/>
                    <a:pt x="83" y="147"/>
                  </a:cubicBezTo>
                  <a:cubicBezTo>
                    <a:pt x="82" y="147"/>
                    <a:pt x="82" y="147"/>
                    <a:pt x="81" y="147"/>
                  </a:cubicBezTo>
                  <a:cubicBezTo>
                    <a:pt x="81" y="147"/>
                    <a:pt x="80" y="147"/>
                    <a:pt x="80" y="147"/>
                  </a:cubicBezTo>
                  <a:cubicBezTo>
                    <a:pt x="80" y="146"/>
                    <a:pt x="80" y="146"/>
                    <a:pt x="80" y="145"/>
                  </a:cubicBezTo>
                  <a:cubicBezTo>
                    <a:pt x="79" y="145"/>
                    <a:pt x="79" y="145"/>
                    <a:pt x="78" y="145"/>
                  </a:cubicBezTo>
                  <a:cubicBezTo>
                    <a:pt x="78" y="145"/>
                    <a:pt x="78" y="144"/>
                    <a:pt x="78" y="144"/>
                  </a:cubicBezTo>
                  <a:cubicBezTo>
                    <a:pt x="77" y="144"/>
                    <a:pt x="77" y="144"/>
                    <a:pt x="76" y="144"/>
                  </a:cubicBezTo>
                  <a:cubicBezTo>
                    <a:pt x="76" y="144"/>
                    <a:pt x="75" y="144"/>
                    <a:pt x="75" y="144"/>
                  </a:cubicBezTo>
                  <a:cubicBezTo>
                    <a:pt x="74" y="144"/>
                    <a:pt x="74" y="144"/>
                    <a:pt x="73" y="144"/>
                  </a:cubicBezTo>
                  <a:cubicBezTo>
                    <a:pt x="73" y="143"/>
                    <a:pt x="73" y="142"/>
                    <a:pt x="73" y="142"/>
                  </a:cubicBezTo>
                  <a:cubicBezTo>
                    <a:pt x="73" y="141"/>
                    <a:pt x="73" y="141"/>
                    <a:pt x="73" y="140"/>
                  </a:cubicBezTo>
                  <a:cubicBezTo>
                    <a:pt x="73" y="140"/>
                    <a:pt x="72" y="140"/>
                    <a:pt x="72" y="140"/>
                  </a:cubicBezTo>
                  <a:cubicBezTo>
                    <a:pt x="72" y="140"/>
                    <a:pt x="72" y="139"/>
                    <a:pt x="72" y="139"/>
                  </a:cubicBezTo>
                  <a:cubicBezTo>
                    <a:pt x="71" y="139"/>
                    <a:pt x="71" y="139"/>
                    <a:pt x="70" y="139"/>
                  </a:cubicBezTo>
                  <a:cubicBezTo>
                    <a:pt x="70" y="138"/>
                    <a:pt x="70" y="137"/>
                    <a:pt x="70" y="137"/>
                  </a:cubicBezTo>
                  <a:cubicBezTo>
                    <a:pt x="70" y="137"/>
                    <a:pt x="69" y="137"/>
                    <a:pt x="69" y="137"/>
                  </a:cubicBezTo>
                  <a:cubicBezTo>
                    <a:pt x="69" y="136"/>
                    <a:pt x="69" y="136"/>
                    <a:pt x="69" y="135"/>
                  </a:cubicBezTo>
                  <a:cubicBezTo>
                    <a:pt x="69" y="135"/>
                    <a:pt x="69" y="134"/>
                    <a:pt x="69" y="134"/>
                  </a:cubicBezTo>
                  <a:cubicBezTo>
                    <a:pt x="69" y="134"/>
                    <a:pt x="70" y="134"/>
                    <a:pt x="70" y="134"/>
                  </a:cubicBezTo>
                  <a:cubicBezTo>
                    <a:pt x="70" y="134"/>
                    <a:pt x="70" y="135"/>
                    <a:pt x="70" y="135"/>
                  </a:cubicBezTo>
                  <a:cubicBezTo>
                    <a:pt x="71" y="135"/>
                    <a:pt x="71" y="135"/>
                    <a:pt x="72" y="135"/>
                  </a:cubicBezTo>
                  <a:cubicBezTo>
                    <a:pt x="72" y="136"/>
                    <a:pt x="72" y="136"/>
                    <a:pt x="72" y="137"/>
                  </a:cubicBezTo>
                  <a:cubicBezTo>
                    <a:pt x="72" y="137"/>
                    <a:pt x="73" y="137"/>
                    <a:pt x="73" y="137"/>
                  </a:cubicBezTo>
                  <a:cubicBezTo>
                    <a:pt x="73" y="137"/>
                    <a:pt x="73" y="138"/>
                    <a:pt x="73" y="139"/>
                  </a:cubicBezTo>
                  <a:cubicBezTo>
                    <a:pt x="74" y="139"/>
                    <a:pt x="74" y="139"/>
                    <a:pt x="75" y="139"/>
                  </a:cubicBezTo>
                  <a:cubicBezTo>
                    <a:pt x="75" y="139"/>
                    <a:pt x="75" y="140"/>
                    <a:pt x="75" y="140"/>
                  </a:cubicBezTo>
                  <a:cubicBezTo>
                    <a:pt x="75" y="140"/>
                    <a:pt x="76" y="140"/>
                    <a:pt x="76" y="140"/>
                  </a:cubicBezTo>
                  <a:cubicBezTo>
                    <a:pt x="76" y="141"/>
                    <a:pt x="76" y="141"/>
                    <a:pt x="76" y="142"/>
                  </a:cubicBezTo>
                  <a:cubicBezTo>
                    <a:pt x="77" y="142"/>
                    <a:pt x="77" y="142"/>
                    <a:pt x="78" y="142"/>
                  </a:cubicBezTo>
                  <a:cubicBezTo>
                    <a:pt x="79" y="142"/>
                    <a:pt x="79" y="142"/>
                    <a:pt x="80" y="142"/>
                  </a:cubicBezTo>
                  <a:cubicBezTo>
                    <a:pt x="80" y="142"/>
                    <a:pt x="81" y="142"/>
                    <a:pt x="81" y="142"/>
                  </a:cubicBezTo>
                  <a:cubicBezTo>
                    <a:pt x="81" y="142"/>
                    <a:pt x="81" y="143"/>
                    <a:pt x="81" y="144"/>
                  </a:cubicBezTo>
                  <a:cubicBezTo>
                    <a:pt x="82" y="144"/>
                    <a:pt x="82" y="144"/>
                    <a:pt x="83" y="144"/>
                  </a:cubicBezTo>
                  <a:cubicBezTo>
                    <a:pt x="83" y="144"/>
                    <a:pt x="84" y="144"/>
                    <a:pt x="84" y="144"/>
                  </a:cubicBezTo>
                  <a:cubicBezTo>
                    <a:pt x="84" y="144"/>
                    <a:pt x="84" y="145"/>
                    <a:pt x="84" y="145"/>
                  </a:cubicBezTo>
                  <a:cubicBezTo>
                    <a:pt x="84" y="146"/>
                    <a:pt x="84" y="146"/>
                    <a:pt x="84" y="147"/>
                  </a:cubicBezTo>
                  <a:cubicBezTo>
                    <a:pt x="84" y="147"/>
                    <a:pt x="84" y="148"/>
                    <a:pt x="84" y="148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9"/>
                    <a:pt x="86" y="149"/>
                    <a:pt x="86" y="150"/>
                  </a:cubicBezTo>
                  <a:cubicBezTo>
                    <a:pt x="86" y="150"/>
                    <a:pt x="86" y="151"/>
                    <a:pt x="86" y="151"/>
                  </a:cubicBezTo>
                  <a:cubicBezTo>
                    <a:pt x="86" y="151"/>
                    <a:pt x="87" y="151"/>
                    <a:pt x="87" y="151"/>
                  </a:cubicBezTo>
                  <a:cubicBezTo>
                    <a:pt x="87" y="152"/>
                    <a:pt x="87" y="153"/>
                    <a:pt x="87" y="153"/>
                  </a:cubicBezTo>
                  <a:cubicBezTo>
                    <a:pt x="88" y="153"/>
                    <a:pt x="88" y="153"/>
                    <a:pt x="89" y="153"/>
                  </a:cubicBezTo>
                  <a:cubicBezTo>
                    <a:pt x="89" y="154"/>
                    <a:pt x="89" y="154"/>
                    <a:pt x="89" y="155"/>
                  </a:cubicBezTo>
                  <a:cubicBezTo>
                    <a:pt x="89" y="155"/>
                    <a:pt x="89" y="156"/>
                    <a:pt x="89" y="156"/>
                  </a:cubicBezTo>
                  <a:cubicBezTo>
                    <a:pt x="89" y="157"/>
                    <a:pt x="89" y="157"/>
                    <a:pt x="89" y="158"/>
                  </a:cubicBezTo>
                  <a:cubicBezTo>
                    <a:pt x="89" y="158"/>
                    <a:pt x="90" y="158"/>
                    <a:pt x="90" y="158"/>
                  </a:cubicBezTo>
                  <a:cubicBezTo>
                    <a:pt x="90" y="159"/>
                    <a:pt x="90" y="159"/>
                    <a:pt x="90" y="160"/>
                  </a:cubicBezTo>
                  <a:cubicBezTo>
                    <a:pt x="91" y="160"/>
                    <a:pt x="92" y="160"/>
                    <a:pt x="92" y="160"/>
                  </a:cubicBezTo>
                  <a:cubicBezTo>
                    <a:pt x="93" y="160"/>
                    <a:pt x="93" y="160"/>
                    <a:pt x="94" y="160"/>
                  </a:cubicBezTo>
                  <a:cubicBezTo>
                    <a:pt x="94" y="159"/>
                    <a:pt x="94" y="159"/>
                    <a:pt x="94" y="158"/>
                  </a:cubicBezTo>
                  <a:cubicBezTo>
                    <a:pt x="94" y="157"/>
                    <a:pt x="94" y="157"/>
                    <a:pt x="94" y="156"/>
                  </a:cubicBezTo>
                  <a:cubicBezTo>
                    <a:pt x="94" y="156"/>
                    <a:pt x="95" y="156"/>
                    <a:pt x="95" y="156"/>
                  </a:cubicBezTo>
                  <a:cubicBezTo>
                    <a:pt x="95" y="156"/>
                    <a:pt x="95" y="155"/>
                    <a:pt x="95" y="155"/>
                  </a:cubicBezTo>
                  <a:cubicBezTo>
                    <a:pt x="96" y="155"/>
                    <a:pt x="96" y="155"/>
                    <a:pt x="97" y="155"/>
                  </a:cubicBezTo>
                  <a:cubicBezTo>
                    <a:pt x="97" y="154"/>
                    <a:pt x="97" y="154"/>
                    <a:pt x="97" y="153"/>
                  </a:cubicBezTo>
                  <a:cubicBezTo>
                    <a:pt x="96" y="153"/>
                    <a:pt x="96" y="153"/>
                    <a:pt x="95" y="153"/>
                  </a:cubicBezTo>
                  <a:cubicBezTo>
                    <a:pt x="95" y="153"/>
                    <a:pt x="95" y="152"/>
                    <a:pt x="95" y="151"/>
                  </a:cubicBezTo>
                  <a:cubicBezTo>
                    <a:pt x="95" y="151"/>
                    <a:pt x="94" y="151"/>
                    <a:pt x="94" y="151"/>
                  </a:cubicBezTo>
                  <a:cubicBezTo>
                    <a:pt x="94" y="151"/>
                    <a:pt x="94" y="150"/>
                    <a:pt x="94" y="150"/>
                  </a:cubicBezTo>
                  <a:cubicBezTo>
                    <a:pt x="94" y="150"/>
                    <a:pt x="95" y="150"/>
                    <a:pt x="95" y="150"/>
                  </a:cubicBezTo>
                  <a:cubicBezTo>
                    <a:pt x="95" y="149"/>
                    <a:pt x="95" y="149"/>
                    <a:pt x="95" y="148"/>
                  </a:cubicBezTo>
                  <a:cubicBezTo>
                    <a:pt x="96" y="148"/>
                    <a:pt x="96" y="148"/>
                    <a:pt x="97" y="148"/>
                  </a:cubicBezTo>
                  <a:cubicBezTo>
                    <a:pt x="97" y="148"/>
                    <a:pt x="98" y="148"/>
                    <a:pt x="98" y="148"/>
                  </a:cubicBezTo>
                  <a:cubicBezTo>
                    <a:pt x="98" y="149"/>
                    <a:pt x="98" y="149"/>
                    <a:pt x="98" y="150"/>
                  </a:cubicBezTo>
                  <a:cubicBezTo>
                    <a:pt x="98" y="150"/>
                    <a:pt x="98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2"/>
                    <a:pt x="100" y="153"/>
                    <a:pt x="100" y="153"/>
                  </a:cubicBezTo>
                  <a:cubicBezTo>
                    <a:pt x="100" y="154"/>
                    <a:pt x="100" y="154"/>
                    <a:pt x="100" y="155"/>
                  </a:cubicBezTo>
                  <a:cubicBezTo>
                    <a:pt x="100" y="155"/>
                    <a:pt x="101" y="155"/>
                    <a:pt x="102" y="155"/>
                  </a:cubicBezTo>
                  <a:cubicBezTo>
                    <a:pt x="102" y="155"/>
                    <a:pt x="102" y="156"/>
                    <a:pt x="102" y="156"/>
                  </a:cubicBezTo>
                  <a:cubicBezTo>
                    <a:pt x="102" y="157"/>
                    <a:pt x="102" y="157"/>
                    <a:pt x="102" y="158"/>
                  </a:cubicBezTo>
                  <a:cubicBezTo>
                    <a:pt x="102" y="158"/>
                    <a:pt x="103" y="158"/>
                    <a:pt x="103" y="158"/>
                  </a:cubicBezTo>
                  <a:cubicBezTo>
                    <a:pt x="103" y="159"/>
                    <a:pt x="103" y="159"/>
                    <a:pt x="103" y="160"/>
                  </a:cubicBezTo>
                  <a:cubicBezTo>
                    <a:pt x="103" y="160"/>
                    <a:pt x="103" y="161"/>
                    <a:pt x="103" y="161"/>
                  </a:cubicBezTo>
                  <a:cubicBezTo>
                    <a:pt x="104" y="161"/>
                    <a:pt x="104" y="161"/>
                    <a:pt x="105" y="161"/>
                  </a:cubicBezTo>
                  <a:cubicBezTo>
                    <a:pt x="105" y="161"/>
                    <a:pt x="106" y="161"/>
                    <a:pt x="106" y="161"/>
                  </a:cubicBezTo>
                  <a:cubicBezTo>
                    <a:pt x="106" y="161"/>
                    <a:pt x="106" y="160"/>
                    <a:pt x="106" y="160"/>
                  </a:cubicBezTo>
                  <a:cubicBezTo>
                    <a:pt x="107" y="160"/>
                    <a:pt x="107" y="160"/>
                    <a:pt x="108" y="160"/>
                  </a:cubicBezTo>
                  <a:cubicBezTo>
                    <a:pt x="108" y="160"/>
                    <a:pt x="109" y="160"/>
                    <a:pt x="109" y="160"/>
                  </a:cubicBezTo>
                  <a:cubicBezTo>
                    <a:pt x="110" y="160"/>
                    <a:pt x="110" y="160"/>
                    <a:pt x="111" y="160"/>
                  </a:cubicBezTo>
                  <a:cubicBezTo>
                    <a:pt x="111" y="159"/>
                    <a:pt x="111" y="159"/>
                    <a:pt x="111" y="158"/>
                  </a:cubicBezTo>
                  <a:cubicBezTo>
                    <a:pt x="111" y="158"/>
                    <a:pt x="112" y="158"/>
                    <a:pt x="112" y="158"/>
                  </a:cubicBezTo>
                  <a:cubicBezTo>
                    <a:pt x="112" y="159"/>
                    <a:pt x="112" y="159"/>
                    <a:pt x="112" y="160"/>
                  </a:cubicBezTo>
                  <a:cubicBezTo>
                    <a:pt x="113" y="160"/>
                    <a:pt x="113" y="160"/>
                    <a:pt x="114" y="160"/>
                  </a:cubicBezTo>
                  <a:cubicBezTo>
                    <a:pt x="114" y="160"/>
                    <a:pt x="115" y="160"/>
                    <a:pt x="116" y="160"/>
                  </a:cubicBezTo>
                  <a:cubicBezTo>
                    <a:pt x="116" y="160"/>
                    <a:pt x="117" y="160"/>
                    <a:pt x="117" y="160"/>
                  </a:cubicBezTo>
                  <a:cubicBezTo>
                    <a:pt x="117" y="160"/>
                    <a:pt x="117" y="161"/>
                    <a:pt x="117" y="161"/>
                  </a:cubicBezTo>
                  <a:cubicBezTo>
                    <a:pt x="117" y="161"/>
                    <a:pt x="116" y="161"/>
                    <a:pt x="116" y="161"/>
                  </a:cubicBezTo>
                  <a:cubicBezTo>
                    <a:pt x="115" y="161"/>
                    <a:pt x="114" y="161"/>
                    <a:pt x="114" y="161"/>
                  </a:cubicBezTo>
                  <a:cubicBezTo>
                    <a:pt x="114" y="162"/>
                    <a:pt x="114" y="162"/>
                    <a:pt x="114" y="163"/>
                  </a:cubicBezTo>
                  <a:cubicBezTo>
                    <a:pt x="114" y="163"/>
                    <a:pt x="114" y="164"/>
                    <a:pt x="114" y="164"/>
                  </a:cubicBezTo>
                  <a:cubicBezTo>
                    <a:pt x="114" y="164"/>
                    <a:pt x="115" y="164"/>
                    <a:pt x="116" y="164"/>
                  </a:cubicBezTo>
                  <a:cubicBezTo>
                    <a:pt x="116" y="164"/>
                    <a:pt x="117" y="164"/>
                    <a:pt x="117" y="164"/>
                  </a:cubicBezTo>
                  <a:cubicBezTo>
                    <a:pt x="118" y="164"/>
                    <a:pt x="118" y="164"/>
                    <a:pt x="119" y="164"/>
                  </a:cubicBezTo>
                  <a:cubicBezTo>
                    <a:pt x="119" y="164"/>
                    <a:pt x="119" y="163"/>
                    <a:pt x="119" y="163"/>
                  </a:cubicBezTo>
                  <a:cubicBezTo>
                    <a:pt x="119" y="163"/>
                    <a:pt x="120" y="163"/>
                    <a:pt x="120" y="163"/>
                  </a:cubicBezTo>
                  <a:cubicBezTo>
                    <a:pt x="120" y="162"/>
                    <a:pt x="120" y="162"/>
                    <a:pt x="120" y="161"/>
                  </a:cubicBezTo>
                  <a:cubicBezTo>
                    <a:pt x="120" y="161"/>
                    <a:pt x="119" y="161"/>
                    <a:pt x="119" y="161"/>
                  </a:cubicBezTo>
                  <a:cubicBezTo>
                    <a:pt x="119" y="161"/>
                    <a:pt x="119" y="160"/>
                    <a:pt x="119" y="160"/>
                  </a:cubicBezTo>
                  <a:cubicBezTo>
                    <a:pt x="119" y="160"/>
                    <a:pt x="120" y="160"/>
                    <a:pt x="120" y="160"/>
                  </a:cubicBezTo>
                  <a:cubicBezTo>
                    <a:pt x="120" y="159"/>
                    <a:pt x="120" y="159"/>
                    <a:pt x="120" y="158"/>
                  </a:cubicBezTo>
                  <a:cubicBezTo>
                    <a:pt x="121" y="158"/>
                    <a:pt x="121" y="158"/>
                    <a:pt x="122" y="158"/>
                  </a:cubicBezTo>
                  <a:cubicBezTo>
                    <a:pt x="122" y="159"/>
                    <a:pt x="122" y="159"/>
                    <a:pt x="122" y="160"/>
                  </a:cubicBezTo>
                  <a:cubicBezTo>
                    <a:pt x="122" y="160"/>
                    <a:pt x="122" y="161"/>
                    <a:pt x="122" y="161"/>
                  </a:cubicBezTo>
                  <a:cubicBezTo>
                    <a:pt x="122" y="162"/>
                    <a:pt x="122" y="162"/>
                    <a:pt x="122" y="163"/>
                  </a:cubicBezTo>
                  <a:cubicBezTo>
                    <a:pt x="122" y="163"/>
                    <a:pt x="122" y="164"/>
                    <a:pt x="122" y="164"/>
                  </a:cubicBezTo>
                  <a:cubicBezTo>
                    <a:pt x="121" y="164"/>
                    <a:pt x="121" y="164"/>
                    <a:pt x="120" y="164"/>
                  </a:cubicBezTo>
                  <a:moveTo>
                    <a:pt x="145" y="221"/>
                  </a:moveTo>
                  <a:cubicBezTo>
                    <a:pt x="145" y="221"/>
                    <a:pt x="144" y="221"/>
                    <a:pt x="144" y="221"/>
                  </a:cubicBezTo>
                  <a:cubicBezTo>
                    <a:pt x="144" y="220"/>
                    <a:pt x="144" y="220"/>
                    <a:pt x="144" y="219"/>
                  </a:cubicBezTo>
                  <a:cubicBezTo>
                    <a:pt x="143" y="219"/>
                    <a:pt x="143" y="219"/>
                    <a:pt x="142" y="219"/>
                  </a:cubicBezTo>
                  <a:cubicBezTo>
                    <a:pt x="142" y="219"/>
                    <a:pt x="142" y="218"/>
                    <a:pt x="142" y="218"/>
                  </a:cubicBezTo>
                  <a:cubicBezTo>
                    <a:pt x="142" y="218"/>
                    <a:pt x="141" y="218"/>
                    <a:pt x="141" y="218"/>
                  </a:cubicBezTo>
                  <a:cubicBezTo>
                    <a:pt x="141" y="217"/>
                    <a:pt x="141" y="217"/>
                    <a:pt x="141" y="216"/>
                  </a:cubicBezTo>
                  <a:cubicBezTo>
                    <a:pt x="140" y="216"/>
                    <a:pt x="140" y="216"/>
                    <a:pt x="139" y="216"/>
                  </a:cubicBezTo>
                  <a:cubicBezTo>
                    <a:pt x="139" y="216"/>
                    <a:pt x="139" y="215"/>
                    <a:pt x="139" y="214"/>
                  </a:cubicBezTo>
                  <a:cubicBezTo>
                    <a:pt x="139" y="214"/>
                    <a:pt x="138" y="214"/>
                    <a:pt x="137" y="214"/>
                  </a:cubicBezTo>
                  <a:cubicBezTo>
                    <a:pt x="137" y="214"/>
                    <a:pt x="136" y="214"/>
                    <a:pt x="136" y="214"/>
                  </a:cubicBezTo>
                  <a:cubicBezTo>
                    <a:pt x="136" y="214"/>
                    <a:pt x="136" y="213"/>
                    <a:pt x="136" y="213"/>
                  </a:cubicBezTo>
                  <a:cubicBezTo>
                    <a:pt x="136" y="212"/>
                    <a:pt x="136" y="212"/>
                    <a:pt x="136" y="211"/>
                  </a:cubicBezTo>
                  <a:cubicBezTo>
                    <a:pt x="135" y="211"/>
                    <a:pt x="135" y="211"/>
                    <a:pt x="134" y="211"/>
                  </a:cubicBezTo>
                  <a:cubicBezTo>
                    <a:pt x="134" y="211"/>
                    <a:pt x="134" y="210"/>
                    <a:pt x="134" y="210"/>
                  </a:cubicBezTo>
                  <a:cubicBezTo>
                    <a:pt x="134" y="209"/>
                    <a:pt x="134" y="208"/>
                    <a:pt x="134" y="208"/>
                  </a:cubicBezTo>
                  <a:cubicBezTo>
                    <a:pt x="134" y="208"/>
                    <a:pt x="133" y="208"/>
                    <a:pt x="133" y="208"/>
                  </a:cubicBezTo>
                  <a:cubicBezTo>
                    <a:pt x="133" y="207"/>
                    <a:pt x="133" y="207"/>
                    <a:pt x="133" y="206"/>
                  </a:cubicBezTo>
                  <a:cubicBezTo>
                    <a:pt x="132" y="206"/>
                    <a:pt x="132" y="206"/>
                    <a:pt x="131" y="206"/>
                  </a:cubicBezTo>
                  <a:cubicBezTo>
                    <a:pt x="131" y="206"/>
                    <a:pt x="131" y="205"/>
                    <a:pt x="131" y="205"/>
                  </a:cubicBezTo>
                  <a:cubicBezTo>
                    <a:pt x="131" y="204"/>
                    <a:pt x="131" y="204"/>
                    <a:pt x="131" y="203"/>
                  </a:cubicBezTo>
                  <a:cubicBezTo>
                    <a:pt x="131" y="203"/>
                    <a:pt x="131" y="202"/>
                    <a:pt x="131" y="202"/>
                  </a:cubicBezTo>
                  <a:cubicBezTo>
                    <a:pt x="131" y="202"/>
                    <a:pt x="130" y="202"/>
                    <a:pt x="130" y="202"/>
                  </a:cubicBezTo>
                  <a:cubicBezTo>
                    <a:pt x="130" y="201"/>
                    <a:pt x="130" y="200"/>
                    <a:pt x="130" y="200"/>
                  </a:cubicBezTo>
                  <a:cubicBezTo>
                    <a:pt x="130" y="199"/>
                    <a:pt x="130" y="199"/>
                    <a:pt x="130" y="198"/>
                  </a:cubicBezTo>
                  <a:cubicBezTo>
                    <a:pt x="130" y="198"/>
                    <a:pt x="130" y="197"/>
                    <a:pt x="130" y="197"/>
                  </a:cubicBezTo>
                  <a:cubicBezTo>
                    <a:pt x="129" y="197"/>
                    <a:pt x="129" y="197"/>
                    <a:pt x="128" y="197"/>
                  </a:cubicBezTo>
                  <a:cubicBezTo>
                    <a:pt x="128" y="196"/>
                    <a:pt x="128" y="196"/>
                    <a:pt x="128" y="195"/>
                  </a:cubicBezTo>
                  <a:cubicBezTo>
                    <a:pt x="128" y="195"/>
                    <a:pt x="127" y="195"/>
                    <a:pt x="126" y="195"/>
                  </a:cubicBezTo>
                  <a:cubicBezTo>
                    <a:pt x="126" y="194"/>
                    <a:pt x="126" y="194"/>
                    <a:pt x="126" y="193"/>
                  </a:cubicBezTo>
                  <a:cubicBezTo>
                    <a:pt x="126" y="193"/>
                    <a:pt x="126" y="192"/>
                    <a:pt x="126" y="192"/>
                  </a:cubicBezTo>
                  <a:cubicBezTo>
                    <a:pt x="126" y="192"/>
                    <a:pt x="125" y="192"/>
                    <a:pt x="125" y="192"/>
                  </a:cubicBezTo>
                  <a:cubicBezTo>
                    <a:pt x="125" y="191"/>
                    <a:pt x="125" y="191"/>
                    <a:pt x="125" y="190"/>
                  </a:cubicBezTo>
                  <a:cubicBezTo>
                    <a:pt x="124" y="190"/>
                    <a:pt x="124" y="190"/>
                    <a:pt x="123" y="190"/>
                  </a:cubicBezTo>
                  <a:cubicBezTo>
                    <a:pt x="123" y="190"/>
                    <a:pt x="123" y="189"/>
                    <a:pt x="123" y="189"/>
                  </a:cubicBezTo>
                  <a:cubicBezTo>
                    <a:pt x="123" y="188"/>
                    <a:pt x="123" y="188"/>
                    <a:pt x="123" y="187"/>
                  </a:cubicBezTo>
                  <a:cubicBezTo>
                    <a:pt x="123" y="187"/>
                    <a:pt x="122" y="187"/>
                    <a:pt x="122" y="187"/>
                  </a:cubicBezTo>
                  <a:cubicBezTo>
                    <a:pt x="122" y="186"/>
                    <a:pt x="122" y="186"/>
                    <a:pt x="122" y="185"/>
                  </a:cubicBezTo>
                  <a:cubicBezTo>
                    <a:pt x="122" y="185"/>
                    <a:pt x="122" y="184"/>
                    <a:pt x="122" y="184"/>
                  </a:cubicBezTo>
                  <a:cubicBezTo>
                    <a:pt x="122" y="184"/>
                    <a:pt x="123" y="184"/>
                    <a:pt x="123" y="184"/>
                  </a:cubicBezTo>
                  <a:cubicBezTo>
                    <a:pt x="123" y="184"/>
                    <a:pt x="123" y="185"/>
                    <a:pt x="123" y="185"/>
                  </a:cubicBezTo>
                  <a:cubicBezTo>
                    <a:pt x="124" y="185"/>
                    <a:pt x="124" y="185"/>
                    <a:pt x="125" y="185"/>
                  </a:cubicBezTo>
                  <a:cubicBezTo>
                    <a:pt x="125" y="186"/>
                    <a:pt x="125" y="186"/>
                    <a:pt x="125" y="187"/>
                  </a:cubicBezTo>
                  <a:cubicBezTo>
                    <a:pt x="125" y="187"/>
                    <a:pt x="126" y="187"/>
                    <a:pt x="126" y="187"/>
                  </a:cubicBezTo>
                  <a:cubicBezTo>
                    <a:pt x="126" y="188"/>
                    <a:pt x="126" y="188"/>
                    <a:pt x="126" y="189"/>
                  </a:cubicBezTo>
                  <a:cubicBezTo>
                    <a:pt x="127" y="189"/>
                    <a:pt x="128" y="189"/>
                    <a:pt x="128" y="189"/>
                  </a:cubicBezTo>
                  <a:cubicBezTo>
                    <a:pt x="128" y="189"/>
                    <a:pt x="128" y="190"/>
                    <a:pt x="128" y="190"/>
                  </a:cubicBezTo>
                  <a:cubicBezTo>
                    <a:pt x="128" y="191"/>
                    <a:pt x="128" y="191"/>
                    <a:pt x="128" y="192"/>
                  </a:cubicBezTo>
                  <a:cubicBezTo>
                    <a:pt x="129" y="192"/>
                    <a:pt x="129" y="192"/>
                    <a:pt x="130" y="192"/>
                  </a:cubicBezTo>
                  <a:cubicBezTo>
                    <a:pt x="130" y="192"/>
                    <a:pt x="130" y="193"/>
                    <a:pt x="130" y="193"/>
                  </a:cubicBezTo>
                  <a:cubicBezTo>
                    <a:pt x="130" y="193"/>
                    <a:pt x="131" y="193"/>
                    <a:pt x="131" y="193"/>
                  </a:cubicBezTo>
                  <a:cubicBezTo>
                    <a:pt x="131" y="194"/>
                    <a:pt x="131" y="194"/>
                    <a:pt x="131" y="195"/>
                  </a:cubicBezTo>
                  <a:cubicBezTo>
                    <a:pt x="132" y="195"/>
                    <a:pt x="132" y="195"/>
                    <a:pt x="133" y="195"/>
                  </a:cubicBezTo>
                  <a:cubicBezTo>
                    <a:pt x="133" y="196"/>
                    <a:pt x="133" y="196"/>
                    <a:pt x="133" y="197"/>
                  </a:cubicBezTo>
                  <a:cubicBezTo>
                    <a:pt x="133" y="197"/>
                    <a:pt x="133" y="198"/>
                    <a:pt x="133" y="198"/>
                  </a:cubicBezTo>
                  <a:cubicBezTo>
                    <a:pt x="133" y="198"/>
                    <a:pt x="134" y="198"/>
                    <a:pt x="134" y="198"/>
                  </a:cubicBezTo>
                  <a:cubicBezTo>
                    <a:pt x="134" y="199"/>
                    <a:pt x="134" y="199"/>
                    <a:pt x="134" y="200"/>
                  </a:cubicBezTo>
                  <a:cubicBezTo>
                    <a:pt x="134" y="200"/>
                    <a:pt x="134" y="201"/>
                    <a:pt x="134" y="202"/>
                  </a:cubicBezTo>
                  <a:cubicBezTo>
                    <a:pt x="135" y="202"/>
                    <a:pt x="135" y="202"/>
                    <a:pt x="136" y="202"/>
                  </a:cubicBezTo>
                  <a:cubicBezTo>
                    <a:pt x="136" y="202"/>
                    <a:pt x="136" y="203"/>
                    <a:pt x="136" y="203"/>
                  </a:cubicBezTo>
                  <a:cubicBezTo>
                    <a:pt x="136" y="203"/>
                    <a:pt x="137" y="203"/>
                    <a:pt x="137" y="203"/>
                  </a:cubicBezTo>
                  <a:cubicBezTo>
                    <a:pt x="137" y="204"/>
                    <a:pt x="137" y="204"/>
                    <a:pt x="137" y="205"/>
                  </a:cubicBezTo>
                  <a:cubicBezTo>
                    <a:pt x="138" y="205"/>
                    <a:pt x="139" y="205"/>
                    <a:pt x="139" y="205"/>
                  </a:cubicBezTo>
                  <a:cubicBezTo>
                    <a:pt x="139" y="205"/>
                    <a:pt x="139" y="206"/>
                    <a:pt x="139" y="206"/>
                  </a:cubicBezTo>
                  <a:cubicBezTo>
                    <a:pt x="140" y="206"/>
                    <a:pt x="140" y="206"/>
                    <a:pt x="141" y="206"/>
                  </a:cubicBezTo>
                  <a:cubicBezTo>
                    <a:pt x="141" y="207"/>
                    <a:pt x="141" y="207"/>
                    <a:pt x="141" y="208"/>
                  </a:cubicBezTo>
                  <a:cubicBezTo>
                    <a:pt x="141" y="208"/>
                    <a:pt x="141" y="209"/>
                    <a:pt x="141" y="210"/>
                  </a:cubicBezTo>
                  <a:cubicBezTo>
                    <a:pt x="141" y="210"/>
                    <a:pt x="142" y="210"/>
                    <a:pt x="142" y="210"/>
                  </a:cubicBezTo>
                  <a:cubicBezTo>
                    <a:pt x="142" y="210"/>
                    <a:pt x="142" y="211"/>
                    <a:pt x="142" y="211"/>
                  </a:cubicBezTo>
                  <a:cubicBezTo>
                    <a:pt x="143" y="211"/>
                    <a:pt x="143" y="211"/>
                    <a:pt x="144" y="211"/>
                  </a:cubicBezTo>
                  <a:cubicBezTo>
                    <a:pt x="144" y="212"/>
                    <a:pt x="144" y="212"/>
                    <a:pt x="144" y="213"/>
                  </a:cubicBezTo>
                  <a:cubicBezTo>
                    <a:pt x="144" y="213"/>
                    <a:pt x="144" y="214"/>
                    <a:pt x="144" y="214"/>
                  </a:cubicBezTo>
                  <a:cubicBezTo>
                    <a:pt x="144" y="215"/>
                    <a:pt x="144" y="216"/>
                    <a:pt x="144" y="216"/>
                  </a:cubicBezTo>
                  <a:cubicBezTo>
                    <a:pt x="144" y="217"/>
                    <a:pt x="144" y="217"/>
                    <a:pt x="144" y="218"/>
                  </a:cubicBezTo>
                  <a:cubicBezTo>
                    <a:pt x="144" y="218"/>
                    <a:pt x="144" y="219"/>
                    <a:pt x="144" y="219"/>
                  </a:cubicBezTo>
                  <a:cubicBezTo>
                    <a:pt x="144" y="219"/>
                    <a:pt x="145" y="219"/>
                    <a:pt x="145" y="219"/>
                  </a:cubicBezTo>
                  <a:cubicBezTo>
                    <a:pt x="145" y="220"/>
                    <a:pt x="145" y="220"/>
                    <a:pt x="145" y="221"/>
                  </a:cubicBezTo>
                  <a:moveTo>
                    <a:pt x="173" y="184"/>
                  </a:moveTo>
                  <a:cubicBezTo>
                    <a:pt x="173" y="184"/>
                    <a:pt x="172" y="184"/>
                    <a:pt x="172" y="184"/>
                  </a:cubicBezTo>
                  <a:cubicBezTo>
                    <a:pt x="172" y="184"/>
                    <a:pt x="172" y="185"/>
                    <a:pt x="172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70" y="186"/>
                    <a:pt x="170" y="186"/>
                    <a:pt x="170" y="187"/>
                  </a:cubicBezTo>
                  <a:cubicBezTo>
                    <a:pt x="170" y="187"/>
                    <a:pt x="169" y="187"/>
                    <a:pt x="169" y="187"/>
                  </a:cubicBezTo>
                  <a:cubicBezTo>
                    <a:pt x="169" y="188"/>
                    <a:pt x="169" y="188"/>
                    <a:pt x="169" y="189"/>
                  </a:cubicBezTo>
                  <a:cubicBezTo>
                    <a:pt x="169" y="189"/>
                    <a:pt x="169" y="190"/>
                    <a:pt x="169" y="190"/>
                  </a:cubicBezTo>
                  <a:cubicBezTo>
                    <a:pt x="168" y="190"/>
                    <a:pt x="168" y="190"/>
                    <a:pt x="167" y="190"/>
                  </a:cubicBezTo>
                  <a:cubicBezTo>
                    <a:pt x="167" y="190"/>
                    <a:pt x="166" y="190"/>
                    <a:pt x="166" y="190"/>
                  </a:cubicBezTo>
                  <a:cubicBezTo>
                    <a:pt x="165" y="190"/>
                    <a:pt x="165" y="190"/>
                    <a:pt x="164" y="190"/>
                  </a:cubicBezTo>
                  <a:cubicBezTo>
                    <a:pt x="164" y="190"/>
                    <a:pt x="164" y="189"/>
                    <a:pt x="164" y="189"/>
                  </a:cubicBezTo>
                  <a:cubicBezTo>
                    <a:pt x="164" y="188"/>
                    <a:pt x="164" y="188"/>
                    <a:pt x="164" y="187"/>
                  </a:cubicBezTo>
                  <a:cubicBezTo>
                    <a:pt x="164" y="186"/>
                    <a:pt x="164" y="186"/>
                    <a:pt x="164" y="185"/>
                  </a:cubicBezTo>
                  <a:cubicBezTo>
                    <a:pt x="164" y="185"/>
                    <a:pt x="163" y="185"/>
                    <a:pt x="163" y="185"/>
                  </a:cubicBezTo>
                  <a:cubicBezTo>
                    <a:pt x="162" y="185"/>
                    <a:pt x="161" y="185"/>
                    <a:pt x="161" y="185"/>
                  </a:cubicBezTo>
                  <a:cubicBezTo>
                    <a:pt x="160" y="185"/>
                    <a:pt x="160" y="185"/>
                    <a:pt x="159" y="185"/>
                  </a:cubicBezTo>
                  <a:cubicBezTo>
                    <a:pt x="159" y="185"/>
                    <a:pt x="159" y="184"/>
                    <a:pt x="159" y="184"/>
                  </a:cubicBezTo>
                  <a:cubicBezTo>
                    <a:pt x="159" y="184"/>
                    <a:pt x="158" y="184"/>
                    <a:pt x="158" y="184"/>
                  </a:cubicBezTo>
                  <a:cubicBezTo>
                    <a:pt x="158" y="183"/>
                    <a:pt x="158" y="183"/>
                    <a:pt x="158" y="182"/>
                  </a:cubicBezTo>
                  <a:cubicBezTo>
                    <a:pt x="157" y="182"/>
                    <a:pt x="157" y="182"/>
                    <a:pt x="156" y="182"/>
                  </a:cubicBezTo>
                  <a:cubicBezTo>
                    <a:pt x="156" y="182"/>
                    <a:pt x="156" y="181"/>
                    <a:pt x="156" y="180"/>
                  </a:cubicBezTo>
                  <a:cubicBezTo>
                    <a:pt x="156" y="180"/>
                    <a:pt x="155" y="180"/>
                    <a:pt x="155" y="180"/>
                  </a:cubicBezTo>
                  <a:cubicBezTo>
                    <a:pt x="155" y="180"/>
                    <a:pt x="155" y="179"/>
                    <a:pt x="155" y="179"/>
                  </a:cubicBezTo>
                  <a:cubicBezTo>
                    <a:pt x="155" y="178"/>
                    <a:pt x="155" y="178"/>
                    <a:pt x="155" y="177"/>
                  </a:cubicBezTo>
                  <a:cubicBezTo>
                    <a:pt x="155" y="177"/>
                    <a:pt x="155" y="176"/>
                    <a:pt x="155" y="176"/>
                  </a:cubicBezTo>
                  <a:cubicBezTo>
                    <a:pt x="155" y="176"/>
                    <a:pt x="156" y="176"/>
                    <a:pt x="156" y="176"/>
                  </a:cubicBezTo>
                  <a:cubicBezTo>
                    <a:pt x="157" y="176"/>
                    <a:pt x="157" y="176"/>
                    <a:pt x="158" y="176"/>
                  </a:cubicBezTo>
                  <a:cubicBezTo>
                    <a:pt x="158" y="176"/>
                    <a:pt x="158" y="177"/>
                    <a:pt x="158" y="177"/>
                  </a:cubicBezTo>
                  <a:cubicBezTo>
                    <a:pt x="158" y="177"/>
                    <a:pt x="159" y="177"/>
                    <a:pt x="159" y="177"/>
                  </a:cubicBezTo>
                  <a:cubicBezTo>
                    <a:pt x="159" y="178"/>
                    <a:pt x="159" y="178"/>
                    <a:pt x="159" y="179"/>
                  </a:cubicBezTo>
                  <a:cubicBezTo>
                    <a:pt x="159" y="179"/>
                    <a:pt x="159" y="180"/>
                    <a:pt x="159" y="180"/>
                  </a:cubicBezTo>
                  <a:cubicBezTo>
                    <a:pt x="160" y="180"/>
                    <a:pt x="160" y="180"/>
                    <a:pt x="161" y="180"/>
                  </a:cubicBezTo>
                  <a:cubicBezTo>
                    <a:pt x="161" y="181"/>
                    <a:pt x="161" y="182"/>
                    <a:pt x="161" y="182"/>
                  </a:cubicBezTo>
                  <a:cubicBezTo>
                    <a:pt x="161" y="182"/>
                    <a:pt x="162" y="182"/>
                    <a:pt x="163" y="182"/>
                  </a:cubicBezTo>
                  <a:cubicBezTo>
                    <a:pt x="163" y="182"/>
                    <a:pt x="164" y="182"/>
                    <a:pt x="164" y="182"/>
                  </a:cubicBezTo>
                  <a:cubicBezTo>
                    <a:pt x="165" y="182"/>
                    <a:pt x="165" y="182"/>
                    <a:pt x="166" y="182"/>
                  </a:cubicBezTo>
                  <a:cubicBezTo>
                    <a:pt x="166" y="183"/>
                    <a:pt x="166" y="183"/>
                    <a:pt x="166" y="184"/>
                  </a:cubicBezTo>
                  <a:cubicBezTo>
                    <a:pt x="166" y="184"/>
                    <a:pt x="167" y="184"/>
                    <a:pt x="167" y="184"/>
                  </a:cubicBezTo>
                  <a:cubicBezTo>
                    <a:pt x="168" y="184"/>
                    <a:pt x="168" y="184"/>
                    <a:pt x="169" y="184"/>
                  </a:cubicBezTo>
                  <a:cubicBezTo>
                    <a:pt x="169" y="184"/>
                    <a:pt x="170" y="184"/>
                    <a:pt x="170" y="184"/>
                  </a:cubicBezTo>
                  <a:cubicBezTo>
                    <a:pt x="171" y="184"/>
                    <a:pt x="171" y="184"/>
                    <a:pt x="172" y="184"/>
                  </a:cubicBezTo>
                  <a:cubicBezTo>
                    <a:pt x="172" y="183"/>
                    <a:pt x="172" y="183"/>
                    <a:pt x="172" y="182"/>
                  </a:cubicBezTo>
                  <a:cubicBezTo>
                    <a:pt x="172" y="182"/>
                    <a:pt x="173" y="182"/>
                    <a:pt x="173" y="182"/>
                  </a:cubicBezTo>
                  <a:cubicBezTo>
                    <a:pt x="173" y="183"/>
                    <a:pt x="173" y="183"/>
                    <a:pt x="173" y="184"/>
                  </a:cubicBezTo>
                  <a:moveTo>
                    <a:pt x="173" y="34"/>
                  </a:moveTo>
                  <a:cubicBezTo>
                    <a:pt x="173" y="34"/>
                    <a:pt x="172" y="34"/>
                    <a:pt x="172" y="34"/>
                  </a:cubicBezTo>
                  <a:cubicBezTo>
                    <a:pt x="172" y="33"/>
                    <a:pt x="172" y="33"/>
                    <a:pt x="172" y="32"/>
                  </a:cubicBezTo>
                  <a:cubicBezTo>
                    <a:pt x="172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4"/>
                  </a:cubicBezTo>
                  <a:moveTo>
                    <a:pt x="178" y="42"/>
                  </a:moveTo>
                  <a:cubicBezTo>
                    <a:pt x="178" y="42"/>
                    <a:pt x="178" y="43"/>
                    <a:pt x="178" y="43"/>
                  </a:cubicBezTo>
                  <a:cubicBezTo>
                    <a:pt x="178" y="44"/>
                    <a:pt x="178" y="44"/>
                    <a:pt x="178" y="45"/>
                  </a:cubicBezTo>
                  <a:cubicBezTo>
                    <a:pt x="178" y="46"/>
                    <a:pt x="178" y="46"/>
                    <a:pt x="178" y="47"/>
                  </a:cubicBezTo>
                  <a:cubicBezTo>
                    <a:pt x="178" y="47"/>
                    <a:pt x="177" y="47"/>
                    <a:pt x="177" y="47"/>
                  </a:cubicBezTo>
                  <a:cubicBezTo>
                    <a:pt x="177" y="47"/>
                    <a:pt x="177" y="48"/>
                    <a:pt x="177" y="48"/>
                  </a:cubicBezTo>
                  <a:cubicBezTo>
                    <a:pt x="177" y="49"/>
                    <a:pt x="177" y="49"/>
                    <a:pt x="177" y="50"/>
                  </a:cubicBezTo>
                  <a:cubicBezTo>
                    <a:pt x="176" y="50"/>
                    <a:pt x="176" y="50"/>
                    <a:pt x="175" y="50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8"/>
                    <a:pt x="175" y="47"/>
                    <a:pt x="175" y="47"/>
                  </a:cubicBezTo>
                  <a:cubicBezTo>
                    <a:pt x="175" y="46"/>
                    <a:pt x="175" y="46"/>
                    <a:pt x="175" y="45"/>
                  </a:cubicBezTo>
                  <a:cubicBezTo>
                    <a:pt x="176" y="45"/>
                    <a:pt x="176" y="45"/>
                    <a:pt x="177" y="45"/>
                  </a:cubicBezTo>
                  <a:cubicBezTo>
                    <a:pt x="177" y="44"/>
                    <a:pt x="177" y="44"/>
                    <a:pt x="177" y="43"/>
                  </a:cubicBezTo>
                  <a:cubicBezTo>
                    <a:pt x="177" y="43"/>
                    <a:pt x="177" y="42"/>
                    <a:pt x="177" y="42"/>
                  </a:cubicBezTo>
                  <a:cubicBezTo>
                    <a:pt x="177" y="41"/>
                    <a:pt x="177" y="41"/>
                    <a:pt x="177" y="40"/>
                  </a:cubicBezTo>
                  <a:cubicBezTo>
                    <a:pt x="177" y="40"/>
                    <a:pt x="178" y="40"/>
                    <a:pt x="178" y="40"/>
                  </a:cubicBezTo>
                  <a:cubicBezTo>
                    <a:pt x="178" y="41"/>
                    <a:pt x="178" y="41"/>
                    <a:pt x="178" y="42"/>
                  </a:cubicBezTo>
                  <a:moveTo>
                    <a:pt x="186" y="24"/>
                  </a:moveTo>
                  <a:cubicBezTo>
                    <a:pt x="185" y="24"/>
                    <a:pt x="185" y="24"/>
                    <a:pt x="184" y="24"/>
                  </a:cubicBezTo>
                  <a:cubicBezTo>
                    <a:pt x="184" y="24"/>
                    <a:pt x="183" y="24"/>
                    <a:pt x="183" y="24"/>
                  </a:cubicBezTo>
                  <a:cubicBezTo>
                    <a:pt x="183" y="24"/>
                    <a:pt x="183" y="23"/>
                    <a:pt x="183" y="23"/>
                  </a:cubicBezTo>
                  <a:cubicBezTo>
                    <a:pt x="182" y="23"/>
                    <a:pt x="182" y="23"/>
                    <a:pt x="181" y="23"/>
                  </a:cubicBezTo>
                  <a:cubicBezTo>
                    <a:pt x="181" y="22"/>
                    <a:pt x="181" y="21"/>
                    <a:pt x="181" y="21"/>
                  </a:cubicBezTo>
                  <a:cubicBezTo>
                    <a:pt x="182" y="21"/>
                    <a:pt x="182" y="21"/>
                    <a:pt x="183" y="21"/>
                  </a:cubicBezTo>
                  <a:cubicBezTo>
                    <a:pt x="183" y="21"/>
                    <a:pt x="183" y="22"/>
                    <a:pt x="183" y="23"/>
                  </a:cubicBezTo>
                  <a:cubicBezTo>
                    <a:pt x="183" y="23"/>
                    <a:pt x="184" y="23"/>
                    <a:pt x="184" y="23"/>
                  </a:cubicBezTo>
                  <a:cubicBezTo>
                    <a:pt x="185" y="23"/>
                    <a:pt x="185" y="23"/>
                    <a:pt x="186" y="23"/>
                  </a:cubicBezTo>
                  <a:cubicBezTo>
                    <a:pt x="186" y="23"/>
                    <a:pt x="186" y="24"/>
                    <a:pt x="186" y="24"/>
                  </a:cubicBezTo>
                  <a:moveTo>
                    <a:pt x="222" y="200"/>
                  </a:moveTo>
                  <a:cubicBezTo>
                    <a:pt x="222" y="200"/>
                    <a:pt x="222" y="200"/>
                    <a:pt x="222" y="200"/>
                  </a:cubicBezTo>
                  <a:cubicBezTo>
                    <a:pt x="222" y="200"/>
                    <a:pt x="222" y="200"/>
                    <a:pt x="222" y="200"/>
                  </a:cubicBezTo>
                  <a:cubicBezTo>
                    <a:pt x="222" y="200"/>
                    <a:pt x="222" y="200"/>
                    <a:pt x="222" y="200"/>
                  </a:cubicBezTo>
                  <a:cubicBezTo>
                    <a:pt x="221" y="200"/>
                    <a:pt x="221" y="200"/>
                    <a:pt x="221" y="200"/>
                  </a:cubicBezTo>
                  <a:cubicBezTo>
                    <a:pt x="222" y="200"/>
                    <a:pt x="222" y="200"/>
                    <a:pt x="222" y="200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9" name="Freeform 114"/>
            <p:cNvSpPr>
              <a:spLocks/>
            </p:cNvSpPr>
            <p:nvPr/>
          </p:nvSpPr>
          <p:spPr bwMode="auto">
            <a:xfrm>
              <a:off x="4246" y="1383"/>
              <a:ext cx="34" cy="62"/>
            </a:xfrm>
            <a:custGeom>
              <a:avLst/>
              <a:gdLst>
                <a:gd name="T0" fmla="*/ 32 w 20"/>
                <a:gd name="T1" fmla="*/ 7 h 36"/>
                <a:gd name="T2" fmla="*/ 32 w 20"/>
                <a:gd name="T3" fmla="*/ 0 h 36"/>
                <a:gd name="T4" fmla="*/ 26 w 20"/>
                <a:gd name="T5" fmla="*/ 0 h 36"/>
                <a:gd name="T6" fmla="*/ 24 w 20"/>
                <a:gd name="T7" fmla="*/ 3 h 36"/>
                <a:gd name="T8" fmla="*/ 20 w 20"/>
                <a:gd name="T9" fmla="*/ 7 h 36"/>
                <a:gd name="T10" fmla="*/ 19 w 20"/>
                <a:gd name="T11" fmla="*/ 9 h 36"/>
                <a:gd name="T12" fmla="*/ 19 w 20"/>
                <a:gd name="T13" fmla="*/ 16 h 36"/>
                <a:gd name="T14" fmla="*/ 12 w 20"/>
                <a:gd name="T15" fmla="*/ 16 h 36"/>
                <a:gd name="T16" fmla="*/ 10 w 20"/>
                <a:gd name="T17" fmla="*/ 17 h 36"/>
                <a:gd name="T18" fmla="*/ 7 w 20"/>
                <a:gd name="T19" fmla="*/ 21 h 36"/>
                <a:gd name="T20" fmla="*/ 5 w 20"/>
                <a:gd name="T21" fmla="*/ 22 h 36"/>
                <a:gd name="T22" fmla="*/ 2 w 20"/>
                <a:gd name="T23" fmla="*/ 26 h 36"/>
                <a:gd name="T24" fmla="*/ 5 w 20"/>
                <a:gd name="T25" fmla="*/ 28 h 36"/>
                <a:gd name="T26" fmla="*/ 5 w 20"/>
                <a:gd name="T27" fmla="*/ 34 h 36"/>
                <a:gd name="T28" fmla="*/ 5 w 20"/>
                <a:gd name="T29" fmla="*/ 40 h 36"/>
                <a:gd name="T30" fmla="*/ 2 w 20"/>
                <a:gd name="T31" fmla="*/ 43 h 36"/>
                <a:gd name="T32" fmla="*/ 0 w 20"/>
                <a:gd name="T33" fmla="*/ 45 h 36"/>
                <a:gd name="T34" fmla="*/ 0 w 20"/>
                <a:gd name="T35" fmla="*/ 50 h 36"/>
                <a:gd name="T36" fmla="*/ 0 w 20"/>
                <a:gd name="T37" fmla="*/ 57 h 36"/>
                <a:gd name="T38" fmla="*/ 2 w 20"/>
                <a:gd name="T39" fmla="*/ 59 h 36"/>
                <a:gd name="T40" fmla="*/ 5 w 20"/>
                <a:gd name="T41" fmla="*/ 62 h 36"/>
                <a:gd name="T42" fmla="*/ 10 w 20"/>
                <a:gd name="T43" fmla="*/ 62 h 36"/>
                <a:gd name="T44" fmla="*/ 15 w 20"/>
                <a:gd name="T45" fmla="*/ 62 h 36"/>
                <a:gd name="T46" fmla="*/ 15 w 20"/>
                <a:gd name="T47" fmla="*/ 57 h 36"/>
                <a:gd name="T48" fmla="*/ 19 w 20"/>
                <a:gd name="T49" fmla="*/ 53 h 36"/>
                <a:gd name="T50" fmla="*/ 20 w 20"/>
                <a:gd name="T51" fmla="*/ 50 h 36"/>
                <a:gd name="T52" fmla="*/ 20 w 20"/>
                <a:gd name="T53" fmla="*/ 48 h 36"/>
                <a:gd name="T54" fmla="*/ 24 w 20"/>
                <a:gd name="T55" fmla="*/ 45 h 36"/>
                <a:gd name="T56" fmla="*/ 24 w 20"/>
                <a:gd name="T57" fmla="*/ 40 h 36"/>
                <a:gd name="T58" fmla="*/ 26 w 20"/>
                <a:gd name="T59" fmla="*/ 36 h 36"/>
                <a:gd name="T60" fmla="*/ 26 w 20"/>
                <a:gd name="T61" fmla="*/ 31 h 36"/>
                <a:gd name="T62" fmla="*/ 29 w 20"/>
                <a:gd name="T63" fmla="*/ 28 h 36"/>
                <a:gd name="T64" fmla="*/ 29 w 20"/>
                <a:gd name="T65" fmla="*/ 22 h 36"/>
                <a:gd name="T66" fmla="*/ 32 w 20"/>
                <a:gd name="T67" fmla="*/ 21 h 36"/>
                <a:gd name="T68" fmla="*/ 34 w 20"/>
                <a:gd name="T69" fmla="*/ 17 h 36"/>
                <a:gd name="T70" fmla="*/ 34 w 20"/>
                <a:gd name="T71" fmla="*/ 12 h 36"/>
                <a:gd name="T72" fmla="*/ 32 w 20"/>
                <a:gd name="T73" fmla="*/ 9 h 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" h="36">
                  <a:moveTo>
                    <a:pt x="19" y="5"/>
                  </a:moveTo>
                  <a:cubicBezTo>
                    <a:pt x="19" y="5"/>
                    <a:pt x="19" y="4"/>
                    <a:pt x="19" y="4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1"/>
                    <a:pt x="14" y="1"/>
                    <a:pt x="14" y="2"/>
                  </a:cubicBezTo>
                  <a:cubicBezTo>
                    <a:pt x="14" y="2"/>
                    <a:pt x="14" y="3"/>
                    <a:pt x="14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0" y="9"/>
                    <a:pt x="10" y="9"/>
                    <a:pt x="9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1"/>
                    <a:pt x="4" y="11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3" y="19"/>
                    <a:pt x="3" y="19"/>
                    <a:pt x="3" y="20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2" y="23"/>
                    <a:pt x="2" y="23"/>
                    <a:pt x="1" y="23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1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1" y="35"/>
                    <a:pt x="1" y="35"/>
                    <a:pt x="1" y="36"/>
                  </a:cubicBezTo>
                  <a:cubicBezTo>
                    <a:pt x="2" y="36"/>
                    <a:pt x="2" y="36"/>
                    <a:pt x="3" y="36"/>
                  </a:cubicBezTo>
                  <a:cubicBezTo>
                    <a:pt x="3" y="36"/>
                    <a:pt x="4" y="36"/>
                    <a:pt x="4" y="36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9" y="35"/>
                    <a:pt x="9" y="35"/>
                    <a:pt x="9" y="34"/>
                  </a:cubicBezTo>
                  <a:cubicBezTo>
                    <a:pt x="9" y="34"/>
                    <a:pt x="9" y="33"/>
                    <a:pt x="9" y="33"/>
                  </a:cubicBezTo>
                  <a:cubicBezTo>
                    <a:pt x="10" y="33"/>
                    <a:pt x="10" y="33"/>
                    <a:pt x="11" y="33"/>
                  </a:cubicBezTo>
                  <a:cubicBezTo>
                    <a:pt x="11" y="32"/>
                    <a:pt x="11" y="32"/>
                    <a:pt x="11" y="31"/>
                  </a:cubicBezTo>
                  <a:cubicBezTo>
                    <a:pt x="11" y="30"/>
                    <a:pt x="11" y="30"/>
                    <a:pt x="11" y="29"/>
                  </a:cubicBezTo>
                  <a:cubicBezTo>
                    <a:pt x="11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4" y="24"/>
                    <a:pt x="14" y="24"/>
                    <a:pt x="14" y="23"/>
                  </a:cubicBezTo>
                  <a:cubicBezTo>
                    <a:pt x="14" y="22"/>
                    <a:pt x="14" y="22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1"/>
                    <a:pt x="15" y="20"/>
                    <a:pt x="15" y="20"/>
                  </a:cubicBezTo>
                  <a:cubicBezTo>
                    <a:pt x="15" y="19"/>
                    <a:pt x="15" y="19"/>
                    <a:pt x="15" y="18"/>
                  </a:cubicBezTo>
                  <a:cubicBezTo>
                    <a:pt x="16" y="18"/>
                    <a:pt x="16" y="18"/>
                    <a:pt x="17" y="18"/>
                  </a:cubicBezTo>
                  <a:cubicBezTo>
                    <a:pt x="17" y="18"/>
                    <a:pt x="17" y="17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4"/>
                    <a:pt x="17" y="14"/>
                    <a:pt x="17" y="13"/>
                  </a:cubicBezTo>
                  <a:cubicBezTo>
                    <a:pt x="17" y="13"/>
                    <a:pt x="17" y="12"/>
                    <a:pt x="17" y="12"/>
                  </a:cubicBezTo>
                  <a:cubicBezTo>
                    <a:pt x="17" y="12"/>
                    <a:pt x="18" y="12"/>
                    <a:pt x="19" y="12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6"/>
                    <a:pt x="19" y="6"/>
                    <a:pt x="19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0" name="Freeform 115"/>
            <p:cNvSpPr>
              <a:spLocks/>
            </p:cNvSpPr>
            <p:nvPr/>
          </p:nvSpPr>
          <p:spPr bwMode="auto">
            <a:xfrm>
              <a:off x="4303" y="1423"/>
              <a:ext cx="2" cy="3"/>
            </a:xfrm>
            <a:custGeom>
              <a:avLst/>
              <a:gdLst>
                <a:gd name="T0" fmla="*/ 0 w 1"/>
                <a:gd name="T1" fmla="*/ 3 h 2"/>
                <a:gd name="T2" fmla="*/ 2 w 1"/>
                <a:gd name="T3" fmla="*/ 3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1" name="Freeform 116"/>
            <p:cNvSpPr>
              <a:spLocks/>
            </p:cNvSpPr>
            <p:nvPr/>
          </p:nvSpPr>
          <p:spPr bwMode="auto">
            <a:xfrm>
              <a:off x="4291" y="1426"/>
              <a:ext cx="5" cy="5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0 w 3"/>
                <a:gd name="T5" fmla="*/ 5 h 3"/>
                <a:gd name="T6" fmla="*/ 3 w 3"/>
                <a:gd name="T7" fmla="*/ 5 h 3"/>
                <a:gd name="T8" fmla="*/ 5 w 3"/>
                <a:gd name="T9" fmla="*/ 5 h 3"/>
                <a:gd name="T10" fmla="*/ 5 w 3"/>
                <a:gd name="T11" fmla="*/ 2 h 3"/>
                <a:gd name="T12" fmla="*/ 5 w 3"/>
                <a:gd name="T13" fmla="*/ 0 h 3"/>
                <a:gd name="T14" fmla="*/ 3 w 3"/>
                <a:gd name="T15" fmla="*/ 0 h 3"/>
                <a:gd name="T16" fmla="*/ 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2" name="Freeform 117"/>
            <p:cNvSpPr>
              <a:spLocks noEditPoints="1"/>
            </p:cNvSpPr>
            <p:nvPr/>
          </p:nvSpPr>
          <p:spPr bwMode="auto">
            <a:xfrm>
              <a:off x="3885" y="1057"/>
              <a:ext cx="176" cy="47"/>
            </a:xfrm>
            <a:custGeom>
              <a:avLst/>
              <a:gdLst>
                <a:gd name="T0" fmla="*/ 159 w 101"/>
                <a:gd name="T1" fmla="*/ 0 h 27"/>
                <a:gd name="T2" fmla="*/ 0 w 101"/>
                <a:gd name="T3" fmla="*/ 0 h 27"/>
                <a:gd name="T4" fmla="*/ 0 w 101"/>
                <a:gd name="T5" fmla="*/ 47 h 27"/>
                <a:gd name="T6" fmla="*/ 167 w 101"/>
                <a:gd name="T7" fmla="*/ 47 h 27"/>
                <a:gd name="T8" fmla="*/ 167 w 101"/>
                <a:gd name="T9" fmla="*/ 45 h 27"/>
                <a:gd name="T10" fmla="*/ 167 w 101"/>
                <a:gd name="T11" fmla="*/ 42 h 27"/>
                <a:gd name="T12" fmla="*/ 169 w 101"/>
                <a:gd name="T13" fmla="*/ 42 h 27"/>
                <a:gd name="T14" fmla="*/ 173 w 101"/>
                <a:gd name="T15" fmla="*/ 42 h 27"/>
                <a:gd name="T16" fmla="*/ 174 w 101"/>
                <a:gd name="T17" fmla="*/ 42 h 27"/>
                <a:gd name="T18" fmla="*/ 174 w 101"/>
                <a:gd name="T19" fmla="*/ 40 h 27"/>
                <a:gd name="T20" fmla="*/ 176 w 101"/>
                <a:gd name="T21" fmla="*/ 40 h 27"/>
                <a:gd name="T22" fmla="*/ 176 w 101"/>
                <a:gd name="T23" fmla="*/ 35 h 27"/>
                <a:gd name="T24" fmla="*/ 174 w 101"/>
                <a:gd name="T25" fmla="*/ 35 h 27"/>
                <a:gd name="T26" fmla="*/ 174 w 101"/>
                <a:gd name="T27" fmla="*/ 37 h 27"/>
                <a:gd name="T28" fmla="*/ 173 w 101"/>
                <a:gd name="T29" fmla="*/ 37 h 27"/>
                <a:gd name="T30" fmla="*/ 169 w 101"/>
                <a:gd name="T31" fmla="*/ 37 h 27"/>
                <a:gd name="T32" fmla="*/ 169 w 101"/>
                <a:gd name="T33" fmla="*/ 40 h 27"/>
                <a:gd name="T34" fmla="*/ 164 w 101"/>
                <a:gd name="T35" fmla="*/ 40 h 27"/>
                <a:gd name="T36" fmla="*/ 160 w 101"/>
                <a:gd name="T37" fmla="*/ 40 h 27"/>
                <a:gd name="T38" fmla="*/ 160 w 101"/>
                <a:gd name="T39" fmla="*/ 37 h 27"/>
                <a:gd name="T40" fmla="*/ 160 w 101"/>
                <a:gd name="T41" fmla="*/ 35 h 27"/>
                <a:gd name="T42" fmla="*/ 164 w 101"/>
                <a:gd name="T43" fmla="*/ 35 h 27"/>
                <a:gd name="T44" fmla="*/ 164 w 101"/>
                <a:gd name="T45" fmla="*/ 31 h 27"/>
                <a:gd name="T46" fmla="*/ 164 w 101"/>
                <a:gd name="T47" fmla="*/ 28 h 27"/>
                <a:gd name="T48" fmla="*/ 160 w 101"/>
                <a:gd name="T49" fmla="*/ 28 h 27"/>
                <a:gd name="T50" fmla="*/ 160 w 101"/>
                <a:gd name="T51" fmla="*/ 26 h 27"/>
                <a:gd name="T52" fmla="*/ 160 w 101"/>
                <a:gd name="T53" fmla="*/ 26 h 27"/>
                <a:gd name="T54" fmla="*/ 160 w 101"/>
                <a:gd name="T55" fmla="*/ 26 h 27"/>
                <a:gd name="T56" fmla="*/ 159 w 101"/>
                <a:gd name="T57" fmla="*/ 26 h 27"/>
                <a:gd name="T58" fmla="*/ 159 w 101"/>
                <a:gd name="T59" fmla="*/ 28 h 27"/>
                <a:gd name="T60" fmla="*/ 155 w 101"/>
                <a:gd name="T61" fmla="*/ 28 h 27"/>
                <a:gd name="T62" fmla="*/ 153 w 101"/>
                <a:gd name="T63" fmla="*/ 28 h 27"/>
                <a:gd name="T64" fmla="*/ 150 w 101"/>
                <a:gd name="T65" fmla="*/ 28 h 27"/>
                <a:gd name="T66" fmla="*/ 148 w 101"/>
                <a:gd name="T67" fmla="*/ 28 h 27"/>
                <a:gd name="T68" fmla="*/ 145 w 101"/>
                <a:gd name="T69" fmla="*/ 28 h 27"/>
                <a:gd name="T70" fmla="*/ 143 w 101"/>
                <a:gd name="T71" fmla="*/ 28 h 27"/>
                <a:gd name="T72" fmla="*/ 143 w 101"/>
                <a:gd name="T73" fmla="*/ 26 h 27"/>
                <a:gd name="T74" fmla="*/ 143 w 101"/>
                <a:gd name="T75" fmla="*/ 23 h 27"/>
                <a:gd name="T76" fmla="*/ 145 w 101"/>
                <a:gd name="T77" fmla="*/ 23 h 27"/>
                <a:gd name="T78" fmla="*/ 145 w 101"/>
                <a:gd name="T79" fmla="*/ 21 h 27"/>
                <a:gd name="T80" fmla="*/ 145 w 101"/>
                <a:gd name="T81" fmla="*/ 17 h 27"/>
                <a:gd name="T82" fmla="*/ 145 w 101"/>
                <a:gd name="T83" fmla="*/ 14 h 27"/>
                <a:gd name="T84" fmla="*/ 145 w 101"/>
                <a:gd name="T85" fmla="*/ 12 h 27"/>
                <a:gd name="T86" fmla="*/ 148 w 101"/>
                <a:gd name="T87" fmla="*/ 12 h 27"/>
                <a:gd name="T88" fmla="*/ 150 w 101"/>
                <a:gd name="T89" fmla="*/ 12 h 27"/>
                <a:gd name="T90" fmla="*/ 150 w 101"/>
                <a:gd name="T91" fmla="*/ 9 h 27"/>
                <a:gd name="T92" fmla="*/ 153 w 101"/>
                <a:gd name="T93" fmla="*/ 9 h 27"/>
                <a:gd name="T94" fmla="*/ 153 w 101"/>
                <a:gd name="T95" fmla="*/ 7 h 27"/>
                <a:gd name="T96" fmla="*/ 155 w 101"/>
                <a:gd name="T97" fmla="*/ 7 h 27"/>
                <a:gd name="T98" fmla="*/ 159 w 101"/>
                <a:gd name="T99" fmla="*/ 7 h 27"/>
                <a:gd name="T100" fmla="*/ 160 w 101"/>
                <a:gd name="T101" fmla="*/ 7 h 27"/>
                <a:gd name="T102" fmla="*/ 160 w 101"/>
                <a:gd name="T103" fmla="*/ 3 h 27"/>
                <a:gd name="T104" fmla="*/ 159 w 101"/>
                <a:gd name="T105" fmla="*/ 3 h 27"/>
                <a:gd name="T106" fmla="*/ 159 w 101"/>
                <a:gd name="T107" fmla="*/ 0 h 27"/>
                <a:gd name="T108" fmla="*/ 176 w 101"/>
                <a:gd name="T109" fmla="*/ 0 h 27"/>
                <a:gd name="T110" fmla="*/ 174 w 101"/>
                <a:gd name="T111" fmla="*/ 0 h 27"/>
                <a:gd name="T112" fmla="*/ 174 w 101"/>
                <a:gd name="T113" fmla="*/ 3 h 27"/>
                <a:gd name="T114" fmla="*/ 176 w 101"/>
                <a:gd name="T115" fmla="*/ 3 h 27"/>
                <a:gd name="T116" fmla="*/ 176 w 101"/>
                <a:gd name="T117" fmla="*/ 0 h 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1" h="27">
                  <a:moveTo>
                    <a:pt x="9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7"/>
                    <a:pt x="96" y="26"/>
                  </a:cubicBezTo>
                  <a:cubicBezTo>
                    <a:pt x="96" y="26"/>
                    <a:pt x="96" y="25"/>
                    <a:pt x="96" y="24"/>
                  </a:cubicBezTo>
                  <a:cubicBezTo>
                    <a:pt x="96" y="24"/>
                    <a:pt x="97" y="24"/>
                    <a:pt x="97" y="24"/>
                  </a:cubicBezTo>
                  <a:cubicBezTo>
                    <a:pt x="98" y="24"/>
                    <a:pt x="98" y="24"/>
                    <a:pt x="99" y="24"/>
                  </a:cubicBezTo>
                  <a:cubicBezTo>
                    <a:pt x="99" y="24"/>
                    <a:pt x="100" y="24"/>
                    <a:pt x="100" y="24"/>
                  </a:cubicBezTo>
                  <a:cubicBezTo>
                    <a:pt x="100" y="24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0" y="20"/>
                  </a:cubicBezTo>
                  <a:cubicBezTo>
                    <a:pt x="100" y="20"/>
                    <a:pt x="100" y="21"/>
                    <a:pt x="100" y="21"/>
                  </a:cubicBezTo>
                  <a:cubicBezTo>
                    <a:pt x="100" y="21"/>
                    <a:pt x="99" y="21"/>
                    <a:pt x="99" y="21"/>
                  </a:cubicBezTo>
                  <a:cubicBezTo>
                    <a:pt x="98" y="21"/>
                    <a:pt x="98" y="21"/>
                    <a:pt x="97" y="21"/>
                  </a:cubicBezTo>
                  <a:cubicBezTo>
                    <a:pt x="97" y="22"/>
                    <a:pt x="97" y="22"/>
                    <a:pt x="97" y="23"/>
                  </a:cubicBezTo>
                  <a:cubicBezTo>
                    <a:pt x="96" y="23"/>
                    <a:pt x="95" y="23"/>
                    <a:pt x="94" y="23"/>
                  </a:cubicBezTo>
                  <a:cubicBezTo>
                    <a:pt x="94" y="23"/>
                    <a:pt x="93" y="23"/>
                    <a:pt x="92" y="23"/>
                  </a:cubicBezTo>
                  <a:cubicBezTo>
                    <a:pt x="92" y="22"/>
                    <a:pt x="92" y="22"/>
                    <a:pt x="92" y="21"/>
                  </a:cubicBezTo>
                  <a:cubicBezTo>
                    <a:pt x="92" y="21"/>
                    <a:pt x="92" y="20"/>
                    <a:pt x="92" y="20"/>
                  </a:cubicBezTo>
                  <a:cubicBezTo>
                    <a:pt x="93" y="20"/>
                    <a:pt x="94" y="20"/>
                    <a:pt x="94" y="20"/>
                  </a:cubicBezTo>
                  <a:cubicBezTo>
                    <a:pt x="94" y="19"/>
                    <a:pt x="94" y="19"/>
                    <a:pt x="94" y="18"/>
                  </a:cubicBezTo>
                  <a:cubicBezTo>
                    <a:pt x="94" y="18"/>
                    <a:pt x="94" y="17"/>
                    <a:pt x="94" y="16"/>
                  </a:cubicBezTo>
                  <a:cubicBezTo>
                    <a:pt x="94" y="16"/>
                    <a:pt x="93" y="16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5"/>
                    <a:pt x="91" y="15"/>
                    <a:pt x="91" y="15"/>
                  </a:cubicBezTo>
                  <a:cubicBezTo>
                    <a:pt x="91" y="15"/>
                    <a:pt x="91" y="16"/>
                    <a:pt x="91" y="16"/>
                  </a:cubicBezTo>
                  <a:cubicBezTo>
                    <a:pt x="90" y="16"/>
                    <a:pt x="90" y="16"/>
                    <a:pt x="89" y="16"/>
                  </a:cubicBezTo>
                  <a:cubicBezTo>
                    <a:pt x="89" y="16"/>
                    <a:pt x="88" y="16"/>
                    <a:pt x="88" y="16"/>
                  </a:cubicBezTo>
                  <a:cubicBezTo>
                    <a:pt x="87" y="16"/>
                    <a:pt x="87" y="16"/>
                    <a:pt x="86" y="16"/>
                  </a:cubicBezTo>
                  <a:cubicBezTo>
                    <a:pt x="86" y="16"/>
                    <a:pt x="85" y="16"/>
                    <a:pt x="85" y="16"/>
                  </a:cubicBezTo>
                  <a:cubicBezTo>
                    <a:pt x="84" y="16"/>
                    <a:pt x="84" y="16"/>
                    <a:pt x="83" y="16"/>
                  </a:cubicBezTo>
                  <a:cubicBezTo>
                    <a:pt x="83" y="16"/>
                    <a:pt x="82" y="16"/>
                    <a:pt x="82" y="16"/>
                  </a:cubicBezTo>
                  <a:cubicBezTo>
                    <a:pt x="82" y="16"/>
                    <a:pt x="82" y="15"/>
                    <a:pt x="82" y="15"/>
                  </a:cubicBezTo>
                  <a:cubicBezTo>
                    <a:pt x="82" y="14"/>
                    <a:pt x="82" y="14"/>
                    <a:pt x="82" y="13"/>
                  </a:cubicBezTo>
                  <a:cubicBezTo>
                    <a:pt x="82" y="13"/>
                    <a:pt x="83" y="13"/>
                    <a:pt x="83" y="13"/>
                  </a:cubicBezTo>
                  <a:cubicBezTo>
                    <a:pt x="83" y="13"/>
                    <a:pt x="83" y="12"/>
                    <a:pt x="83" y="12"/>
                  </a:cubicBezTo>
                  <a:cubicBezTo>
                    <a:pt x="83" y="11"/>
                    <a:pt x="83" y="10"/>
                    <a:pt x="83" y="10"/>
                  </a:cubicBezTo>
                  <a:cubicBezTo>
                    <a:pt x="83" y="9"/>
                    <a:pt x="83" y="9"/>
                    <a:pt x="83" y="8"/>
                  </a:cubicBezTo>
                  <a:cubicBezTo>
                    <a:pt x="83" y="8"/>
                    <a:pt x="83" y="7"/>
                    <a:pt x="83" y="7"/>
                  </a:cubicBezTo>
                  <a:cubicBezTo>
                    <a:pt x="84" y="7"/>
                    <a:pt x="84" y="7"/>
                    <a:pt x="85" y="7"/>
                  </a:cubicBezTo>
                  <a:cubicBezTo>
                    <a:pt x="85" y="7"/>
                    <a:pt x="86" y="7"/>
                    <a:pt x="86" y="7"/>
                  </a:cubicBezTo>
                  <a:cubicBezTo>
                    <a:pt x="86" y="6"/>
                    <a:pt x="86" y="6"/>
                    <a:pt x="86" y="5"/>
                  </a:cubicBezTo>
                  <a:cubicBezTo>
                    <a:pt x="87" y="5"/>
                    <a:pt x="87" y="5"/>
                    <a:pt x="88" y="5"/>
                  </a:cubicBezTo>
                  <a:cubicBezTo>
                    <a:pt x="88" y="5"/>
                    <a:pt x="88" y="4"/>
                    <a:pt x="88" y="4"/>
                  </a:cubicBezTo>
                  <a:cubicBezTo>
                    <a:pt x="88" y="4"/>
                    <a:pt x="89" y="4"/>
                    <a:pt x="89" y="4"/>
                  </a:cubicBezTo>
                  <a:cubicBezTo>
                    <a:pt x="90" y="4"/>
                    <a:pt x="90" y="4"/>
                    <a:pt x="91" y="4"/>
                  </a:cubicBezTo>
                  <a:cubicBezTo>
                    <a:pt x="91" y="4"/>
                    <a:pt x="92" y="4"/>
                    <a:pt x="92" y="4"/>
                  </a:cubicBezTo>
                  <a:cubicBezTo>
                    <a:pt x="92" y="3"/>
                    <a:pt x="92" y="2"/>
                    <a:pt x="92" y="2"/>
                  </a:cubicBezTo>
                  <a:cubicBezTo>
                    <a:pt x="92" y="2"/>
                    <a:pt x="91" y="2"/>
                    <a:pt x="91" y="2"/>
                  </a:cubicBezTo>
                  <a:cubicBezTo>
                    <a:pt x="91" y="1"/>
                    <a:pt x="91" y="1"/>
                    <a:pt x="91" y="0"/>
                  </a:cubicBezTo>
                  <a:moveTo>
                    <a:pt x="101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1"/>
                    <a:pt x="100" y="1"/>
                    <a:pt x="100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3" name="Freeform 118"/>
            <p:cNvSpPr>
              <a:spLocks/>
            </p:cNvSpPr>
            <p:nvPr/>
          </p:nvSpPr>
          <p:spPr bwMode="auto">
            <a:xfrm>
              <a:off x="4045" y="1069"/>
              <a:ext cx="9" cy="14"/>
            </a:xfrm>
            <a:custGeom>
              <a:avLst/>
              <a:gdLst>
                <a:gd name="T0" fmla="*/ 7 w 5"/>
                <a:gd name="T1" fmla="*/ 0 h 8"/>
                <a:gd name="T2" fmla="*/ 4 w 5"/>
                <a:gd name="T3" fmla="*/ 0 h 8"/>
                <a:gd name="T4" fmla="*/ 4 w 5"/>
                <a:gd name="T5" fmla="*/ 2 h 8"/>
                <a:gd name="T6" fmla="*/ 4 w 5"/>
                <a:gd name="T7" fmla="*/ 2 h 8"/>
                <a:gd name="T8" fmla="*/ 4 w 5"/>
                <a:gd name="T9" fmla="*/ 2 h 8"/>
                <a:gd name="T10" fmla="*/ 0 w 5"/>
                <a:gd name="T11" fmla="*/ 2 h 8"/>
                <a:gd name="T12" fmla="*/ 0 w 5"/>
                <a:gd name="T13" fmla="*/ 5 h 8"/>
                <a:gd name="T14" fmla="*/ 0 w 5"/>
                <a:gd name="T15" fmla="*/ 9 h 8"/>
                <a:gd name="T16" fmla="*/ 0 w 5"/>
                <a:gd name="T17" fmla="*/ 11 h 8"/>
                <a:gd name="T18" fmla="*/ 0 w 5"/>
                <a:gd name="T19" fmla="*/ 14 h 8"/>
                <a:gd name="T20" fmla="*/ 0 w 5"/>
                <a:gd name="T21" fmla="*/ 14 h 8"/>
                <a:gd name="T22" fmla="*/ 0 w 5"/>
                <a:gd name="T23" fmla="*/ 14 h 8"/>
                <a:gd name="T24" fmla="*/ 0 w 5"/>
                <a:gd name="T25" fmla="*/ 14 h 8"/>
                <a:gd name="T26" fmla="*/ 0 w 5"/>
                <a:gd name="T27" fmla="*/ 14 h 8"/>
                <a:gd name="T28" fmla="*/ 4 w 5"/>
                <a:gd name="T29" fmla="*/ 14 h 8"/>
                <a:gd name="T30" fmla="*/ 4 w 5"/>
                <a:gd name="T31" fmla="*/ 11 h 8"/>
                <a:gd name="T32" fmla="*/ 4 w 5"/>
                <a:gd name="T33" fmla="*/ 9 h 8"/>
                <a:gd name="T34" fmla="*/ 4 w 5"/>
                <a:gd name="T35" fmla="*/ 5 h 8"/>
                <a:gd name="T36" fmla="*/ 4 w 5"/>
                <a:gd name="T37" fmla="*/ 5 h 8"/>
                <a:gd name="T38" fmla="*/ 4 w 5"/>
                <a:gd name="T39" fmla="*/ 5 h 8"/>
                <a:gd name="T40" fmla="*/ 7 w 5"/>
                <a:gd name="T41" fmla="*/ 5 h 8"/>
                <a:gd name="T42" fmla="*/ 9 w 5"/>
                <a:gd name="T43" fmla="*/ 5 h 8"/>
                <a:gd name="T44" fmla="*/ 9 w 5"/>
                <a:gd name="T45" fmla="*/ 2 h 8"/>
                <a:gd name="T46" fmla="*/ 7 w 5"/>
                <a:gd name="T47" fmla="*/ 2 h 8"/>
                <a:gd name="T48" fmla="*/ 7 w 5"/>
                <a:gd name="T49" fmla="*/ 0 h 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" h="8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4" name="Freeform 119"/>
            <p:cNvSpPr>
              <a:spLocks noEditPoints="1"/>
            </p:cNvSpPr>
            <p:nvPr/>
          </p:nvSpPr>
          <p:spPr bwMode="auto">
            <a:xfrm>
              <a:off x="4028" y="1057"/>
              <a:ext cx="33" cy="47"/>
            </a:xfrm>
            <a:custGeom>
              <a:avLst/>
              <a:gdLst>
                <a:gd name="T0" fmla="*/ 31 w 19"/>
                <a:gd name="T1" fmla="*/ 40 h 27"/>
                <a:gd name="T2" fmla="*/ 30 w 19"/>
                <a:gd name="T3" fmla="*/ 42 h 27"/>
                <a:gd name="T4" fmla="*/ 24 w 19"/>
                <a:gd name="T5" fmla="*/ 42 h 27"/>
                <a:gd name="T6" fmla="*/ 24 w 19"/>
                <a:gd name="T7" fmla="*/ 47 h 27"/>
                <a:gd name="T8" fmla="*/ 33 w 19"/>
                <a:gd name="T9" fmla="*/ 40 h 27"/>
                <a:gd name="T10" fmla="*/ 16 w 19"/>
                <a:gd name="T11" fmla="*/ 0 h 27"/>
                <a:gd name="T12" fmla="*/ 17 w 19"/>
                <a:gd name="T13" fmla="*/ 3 h 27"/>
                <a:gd name="T14" fmla="*/ 16 w 19"/>
                <a:gd name="T15" fmla="*/ 7 h 27"/>
                <a:gd name="T16" fmla="*/ 10 w 19"/>
                <a:gd name="T17" fmla="*/ 7 h 27"/>
                <a:gd name="T18" fmla="*/ 7 w 19"/>
                <a:gd name="T19" fmla="*/ 9 h 27"/>
                <a:gd name="T20" fmla="*/ 5 w 19"/>
                <a:gd name="T21" fmla="*/ 12 h 27"/>
                <a:gd name="T22" fmla="*/ 2 w 19"/>
                <a:gd name="T23" fmla="*/ 14 h 27"/>
                <a:gd name="T24" fmla="*/ 2 w 19"/>
                <a:gd name="T25" fmla="*/ 21 h 27"/>
                <a:gd name="T26" fmla="*/ 0 w 19"/>
                <a:gd name="T27" fmla="*/ 23 h 27"/>
                <a:gd name="T28" fmla="*/ 0 w 19"/>
                <a:gd name="T29" fmla="*/ 28 h 27"/>
                <a:gd name="T30" fmla="*/ 5 w 19"/>
                <a:gd name="T31" fmla="*/ 28 h 27"/>
                <a:gd name="T32" fmla="*/ 10 w 19"/>
                <a:gd name="T33" fmla="*/ 28 h 27"/>
                <a:gd name="T34" fmla="*/ 16 w 19"/>
                <a:gd name="T35" fmla="*/ 28 h 27"/>
                <a:gd name="T36" fmla="*/ 17 w 19"/>
                <a:gd name="T37" fmla="*/ 26 h 27"/>
                <a:gd name="T38" fmla="*/ 17 w 19"/>
                <a:gd name="T39" fmla="*/ 23 h 27"/>
                <a:gd name="T40" fmla="*/ 17 w 19"/>
                <a:gd name="T41" fmla="*/ 17 h 27"/>
                <a:gd name="T42" fmla="*/ 17 w 19"/>
                <a:gd name="T43" fmla="*/ 14 h 27"/>
                <a:gd name="T44" fmla="*/ 21 w 19"/>
                <a:gd name="T45" fmla="*/ 14 h 27"/>
                <a:gd name="T46" fmla="*/ 21 w 19"/>
                <a:gd name="T47" fmla="*/ 12 h 27"/>
                <a:gd name="T48" fmla="*/ 24 w 19"/>
                <a:gd name="T49" fmla="*/ 14 h 27"/>
                <a:gd name="T50" fmla="*/ 26 w 19"/>
                <a:gd name="T51" fmla="*/ 17 h 27"/>
                <a:gd name="T52" fmla="*/ 24 w 19"/>
                <a:gd name="T53" fmla="*/ 17 h 27"/>
                <a:gd name="T54" fmla="*/ 21 w 19"/>
                <a:gd name="T55" fmla="*/ 17 h 27"/>
                <a:gd name="T56" fmla="*/ 21 w 19"/>
                <a:gd name="T57" fmla="*/ 23 h 27"/>
                <a:gd name="T58" fmla="*/ 21 w 19"/>
                <a:gd name="T59" fmla="*/ 26 h 27"/>
                <a:gd name="T60" fmla="*/ 17 w 19"/>
                <a:gd name="T61" fmla="*/ 26 h 27"/>
                <a:gd name="T62" fmla="*/ 21 w 19"/>
                <a:gd name="T63" fmla="*/ 28 h 27"/>
                <a:gd name="T64" fmla="*/ 21 w 19"/>
                <a:gd name="T65" fmla="*/ 35 h 27"/>
                <a:gd name="T66" fmla="*/ 17 w 19"/>
                <a:gd name="T67" fmla="*/ 37 h 27"/>
                <a:gd name="T68" fmla="*/ 21 w 19"/>
                <a:gd name="T69" fmla="*/ 40 h 27"/>
                <a:gd name="T70" fmla="*/ 26 w 19"/>
                <a:gd name="T71" fmla="*/ 37 h 27"/>
                <a:gd name="T72" fmla="*/ 31 w 19"/>
                <a:gd name="T73" fmla="*/ 37 h 27"/>
                <a:gd name="T74" fmla="*/ 33 w 19"/>
                <a:gd name="T75" fmla="*/ 35 h 27"/>
                <a:gd name="T76" fmla="*/ 31 w 19"/>
                <a:gd name="T77" fmla="*/ 3 h 2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" h="27">
                  <a:moveTo>
                    <a:pt x="19" y="23"/>
                  </a:moveTo>
                  <a:cubicBezTo>
                    <a:pt x="19" y="23"/>
                    <a:pt x="19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8" y="24"/>
                    <a:pt x="17" y="24"/>
                    <a:pt x="17" y="24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5" y="24"/>
                    <a:pt x="14" y="24"/>
                    <a:pt x="14" y="24"/>
                  </a:cubicBezTo>
                  <a:cubicBezTo>
                    <a:pt x="14" y="25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7" y="16"/>
                    <a:pt x="7" y="16"/>
                  </a:cubicBezTo>
                  <a:cubicBezTo>
                    <a:pt x="8" y="16"/>
                    <a:pt x="8" y="16"/>
                    <a:pt x="9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9"/>
                    <a:pt x="15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4" y="10"/>
                    <a:pt x="14" y="10"/>
                  </a:cubicBezTo>
                  <a:cubicBezTo>
                    <a:pt x="13" y="10"/>
                    <a:pt x="13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1"/>
                    <a:pt x="12" y="12"/>
                  </a:cubicBezTo>
                  <a:cubicBezTo>
                    <a:pt x="12" y="12"/>
                    <a:pt x="12" y="13"/>
                    <a:pt x="12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2" y="17"/>
                    <a:pt x="12" y="18"/>
                    <a:pt x="12" y="18"/>
                  </a:cubicBezTo>
                  <a:cubicBezTo>
                    <a:pt x="12" y="19"/>
                    <a:pt x="12" y="19"/>
                    <a:pt x="12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4" y="23"/>
                    <a:pt x="15" y="23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8" y="21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5" name="Freeform 120"/>
            <p:cNvSpPr>
              <a:spLocks noEditPoints="1"/>
            </p:cNvSpPr>
            <p:nvPr/>
          </p:nvSpPr>
          <p:spPr bwMode="auto">
            <a:xfrm>
              <a:off x="3655" y="1057"/>
              <a:ext cx="129" cy="47"/>
            </a:xfrm>
            <a:custGeom>
              <a:avLst/>
              <a:gdLst>
                <a:gd name="T0" fmla="*/ 14 w 74"/>
                <a:gd name="T1" fmla="*/ 0 h 27"/>
                <a:gd name="T2" fmla="*/ 14 w 74"/>
                <a:gd name="T3" fmla="*/ 0 h 27"/>
                <a:gd name="T4" fmla="*/ 0 w 74"/>
                <a:gd name="T5" fmla="*/ 47 h 27"/>
                <a:gd name="T6" fmla="*/ 0 w 74"/>
                <a:gd name="T7" fmla="*/ 47 h 27"/>
                <a:gd name="T8" fmla="*/ 14 w 74"/>
                <a:gd name="T9" fmla="*/ 0 h 27"/>
                <a:gd name="T10" fmla="*/ 129 w 74"/>
                <a:gd name="T11" fmla="*/ 0 h 27"/>
                <a:gd name="T12" fmla="*/ 127 w 74"/>
                <a:gd name="T13" fmla="*/ 0 h 27"/>
                <a:gd name="T14" fmla="*/ 127 w 74"/>
                <a:gd name="T15" fmla="*/ 3 h 27"/>
                <a:gd name="T16" fmla="*/ 124 w 74"/>
                <a:gd name="T17" fmla="*/ 3 h 27"/>
                <a:gd name="T18" fmla="*/ 124 w 74"/>
                <a:gd name="T19" fmla="*/ 7 h 27"/>
                <a:gd name="T20" fmla="*/ 122 w 74"/>
                <a:gd name="T21" fmla="*/ 7 h 27"/>
                <a:gd name="T22" fmla="*/ 122 w 74"/>
                <a:gd name="T23" fmla="*/ 9 h 27"/>
                <a:gd name="T24" fmla="*/ 124 w 74"/>
                <a:gd name="T25" fmla="*/ 9 h 27"/>
                <a:gd name="T26" fmla="*/ 127 w 74"/>
                <a:gd name="T27" fmla="*/ 9 h 27"/>
                <a:gd name="T28" fmla="*/ 129 w 74"/>
                <a:gd name="T29" fmla="*/ 9 h 27"/>
                <a:gd name="T30" fmla="*/ 129 w 74"/>
                <a:gd name="T31" fmla="*/ 7 h 27"/>
                <a:gd name="T32" fmla="*/ 129 w 74"/>
                <a:gd name="T33" fmla="*/ 3 h 27"/>
                <a:gd name="T34" fmla="*/ 129 w 74"/>
                <a:gd name="T35" fmla="*/ 0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4" h="27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9"/>
                    <a:pt x="2" y="18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18"/>
                    <a:pt x="5" y="9"/>
                    <a:pt x="8" y="0"/>
                  </a:cubicBezTo>
                  <a:moveTo>
                    <a:pt x="74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"/>
                    <a:pt x="73" y="1"/>
                    <a:pt x="73" y="2"/>
                  </a:cubicBezTo>
                  <a:cubicBezTo>
                    <a:pt x="72" y="2"/>
                    <a:pt x="72" y="2"/>
                    <a:pt x="71" y="2"/>
                  </a:cubicBezTo>
                  <a:cubicBezTo>
                    <a:pt x="71" y="2"/>
                    <a:pt x="71" y="3"/>
                    <a:pt x="71" y="4"/>
                  </a:cubicBezTo>
                  <a:cubicBezTo>
                    <a:pt x="71" y="4"/>
                    <a:pt x="70" y="4"/>
                    <a:pt x="70" y="4"/>
                  </a:cubicBezTo>
                  <a:cubicBezTo>
                    <a:pt x="70" y="4"/>
                    <a:pt x="70" y="5"/>
                    <a:pt x="70" y="5"/>
                  </a:cubicBezTo>
                  <a:cubicBezTo>
                    <a:pt x="70" y="5"/>
                    <a:pt x="71" y="5"/>
                    <a:pt x="71" y="5"/>
                  </a:cubicBezTo>
                  <a:cubicBezTo>
                    <a:pt x="72" y="5"/>
                    <a:pt x="72" y="5"/>
                    <a:pt x="73" y="5"/>
                  </a:cubicBezTo>
                  <a:cubicBezTo>
                    <a:pt x="73" y="5"/>
                    <a:pt x="74" y="5"/>
                    <a:pt x="74" y="5"/>
                  </a:cubicBezTo>
                  <a:cubicBezTo>
                    <a:pt x="74" y="5"/>
                    <a:pt x="74" y="4"/>
                    <a:pt x="74" y="4"/>
                  </a:cubicBezTo>
                  <a:cubicBezTo>
                    <a:pt x="74" y="3"/>
                    <a:pt x="74" y="2"/>
                    <a:pt x="74" y="2"/>
                  </a:cubicBezTo>
                  <a:cubicBezTo>
                    <a:pt x="74" y="1"/>
                    <a:pt x="74" y="1"/>
                    <a:pt x="74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6" name="Freeform 121"/>
            <p:cNvSpPr>
              <a:spLocks/>
            </p:cNvSpPr>
            <p:nvPr/>
          </p:nvSpPr>
          <p:spPr bwMode="auto">
            <a:xfrm>
              <a:off x="3655" y="1057"/>
              <a:ext cx="171" cy="47"/>
            </a:xfrm>
            <a:custGeom>
              <a:avLst/>
              <a:gdLst>
                <a:gd name="T0" fmla="*/ 171 w 98"/>
                <a:gd name="T1" fmla="*/ 0 h 27"/>
                <a:gd name="T2" fmla="*/ 129 w 98"/>
                <a:gd name="T3" fmla="*/ 0 h 27"/>
                <a:gd name="T4" fmla="*/ 129 w 98"/>
                <a:gd name="T5" fmla="*/ 3 h 27"/>
                <a:gd name="T6" fmla="*/ 129 w 98"/>
                <a:gd name="T7" fmla="*/ 7 h 27"/>
                <a:gd name="T8" fmla="*/ 129 w 98"/>
                <a:gd name="T9" fmla="*/ 9 h 27"/>
                <a:gd name="T10" fmla="*/ 127 w 98"/>
                <a:gd name="T11" fmla="*/ 9 h 27"/>
                <a:gd name="T12" fmla="*/ 124 w 98"/>
                <a:gd name="T13" fmla="*/ 9 h 27"/>
                <a:gd name="T14" fmla="*/ 122 w 98"/>
                <a:gd name="T15" fmla="*/ 9 h 27"/>
                <a:gd name="T16" fmla="*/ 122 w 98"/>
                <a:gd name="T17" fmla="*/ 7 h 27"/>
                <a:gd name="T18" fmla="*/ 124 w 98"/>
                <a:gd name="T19" fmla="*/ 7 h 27"/>
                <a:gd name="T20" fmla="*/ 124 w 98"/>
                <a:gd name="T21" fmla="*/ 3 h 27"/>
                <a:gd name="T22" fmla="*/ 127 w 98"/>
                <a:gd name="T23" fmla="*/ 3 h 27"/>
                <a:gd name="T24" fmla="*/ 127 w 98"/>
                <a:gd name="T25" fmla="*/ 0 h 27"/>
                <a:gd name="T26" fmla="*/ 14 w 98"/>
                <a:gd name="T27" fmla="*/ 0 h 27"/>
                <a:gd name="T28" fmla="*/ 0 w 98"/>
                <a:gd name="T29" fmla="*/ 47 h 27"/>
                <a:gd name="T30" fmla="*/ 171 w 98"/>
                <a:gd name="T31" fmla="*/ 47 h 27"/>
                <a:gd name="T32" fmla="*/ 171 w 98"/>
                <a:gd name="T33" fmla="*/ 0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8" h="27">
                  <a:moveTo>
                    <a:pt x="98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"/>
                    <a:pt x="74" y="1"/>
                    <a:pt x="74" y="2"/>
                  </a:cubicBezTo>
                  <a:cubicBezTo>
                    <a:pt x="74" y="2"/>
                    <a:pt x="74" y="3"/>
                    <a:pt x="74" y="4"/>
                  </a:cubicBezTo>
                  <a:cubicBezTo>
                    <a:pt x="74" y="4"/>
                    <a:pt x="74" y="5"/>
                    <a:pt x="74" y="5"/>
                  </a:cubicBezTo>
                  <a:cubicBezTo>
                    <a:pt x="74" y="5"/>
                    <a:pt x="73" y="5"/>
                    <a:pt x="73" y="5"/>
                  </a:cubicBezTo>
                  <a:cubicBezTo>
                    <a:pt x="72" y="5"/>
                    <a:pt x="72" y="5"/>
                    <a:pt x="71" y="5"/>
                  </a:cubicBezTo>
                  <a:cubicBezTo>
                    <a:pt x="71" y="5"/>
                    <a:pt x="70" y="5"/>
                    <a:pt x="70" y="5"/>
                  </a:cubicBezTo>
                  <a:cubicBezTo>
                    <a:pt x="70" y="5"/>
                    <a:pt x="70" y="4"/>
                    <a:pt x="70" y="4"/>
                  </a:cubicBezTo>
                  <a:cubicBezTo>
                    <a:pt x="70" y="4"/>
                    <a:pt x="71" y="4"/>
                    <a:pt x="71" y="4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1"/>
                    <a:pt x="73" y="1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9"/>
                    <a:pt x="2" y="18"/>
                    <a:pt x="0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10714" name="Group 122"/>
          <p:cNvGrpSpPr>
            <a:grpSpLocks/>
          </p:cNvGrpSpPr>
          <p:nvPr/>
        </p:nvGrpSpPr>
        <p:grpSpPr bwMode="auto">
          <a:xfrm>
            <a:off x="4751918" y="2979209"/>
            <a:ext cx="1606549" cy="99483"/>
            <a:chOff x="2247" y="1292"/>
            <a:chExt cx="759" cy="47"/>
          </a:xfrm>
        </p:grpSpPr>
        <p:sp>
          <p:nvSpPr>
            <p:cNvPr id="32842" name="Rectangle 123"/>
            <p:cNvSpPr>
              <a:spLocks noChangeArrowheads="1"/>
            </p:cNvSpPr>
            <p:nvPr/>
          </p:nvSpPr>
          <p:spPr bwMode="auto">
            <a:xfrm>
              <a:off x="2828" y="1292"/>
              <a:ext cx="178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43" name="Rectangle 124"/>
            <p:cNvSpPr>
              <a:spLocks noChangeArrowheads="1"/>
            </p:cNvSpPr>
            <p:nvPr/>
          </p:nvSpPr>
          <p:spPr bwMode="auto">
            <a:xfrm>
              <a:off x="2247" y="1292"/>
              <a:ext cx="524" cy="47"/>
            </a:xfrm>
            <a:prstGeom prst="rect">
              <a:avLst/>
            </a:prstGeom>
            <a:solidFill>
              <a:srgbClr val="B9EDF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717" name="Group 125"/>
          <p:cNvGrpSpPr>
            <a:grpSpLocks/>
          </p:cNvGrpSpPr>
          <p:nvPr/>
        </p:nvGrpSpPr>
        <p:grpSpPr bwMode="auto">
          <a:xfrm>
            <a:off x="6616701" y="3476626"/>
            <a:ext cx="4584700" cy="296333"/>
            <a:chOff x="3128" y="1527"/>
            <a:chExt cx="2166" cy="140"/>
          </a:xfrm>
        </p:grpSpPr>
        <p:sp>
          <p:nvSpPr>
            <p:cNvPr id="32838" name="Rectangle 126"/>
            <p:cNvSpPr>
              <a:spLocks noChangeArrowheads="1"/>
            </p:cNvSpPr>
            <p:nvPr/>
          </p:nvSpPr>
          <p:spPr bwMode="auto">
            <a:xfrm>
              <a:off x="3128" y="1527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39" name="Freeform 127"/>
            <p:cNvSpPr>
              <a:spLocks/>
            </p:cNvSpPr>
            <p:nvPr/>
          </p:nvSpPr>
          <p:spPr bwMode="auto">
            <a:xfrm>
              <a:off x="3470" y="1620"/>
              <a:ext cx="524" cy="47"/>
            </a:xfrm>
            <a:custGeom>
              <a:avLst/>
              <a:gdLst>
                <a:gd name="T0" fmla="*/ 451 w 301"/>
                <a:gd name="T1" fmla="*/ 0 h 27"/>
                <a:gd name="T2" fmla="*/ 0 w 301"/>
                <a:gd name="T3" fmla="*/ 0 h 27"/>
                <a:gd name="T4" fmla="*/ 0 w 301"/>
                <a:gd name="T5" fmla="*/ 47 h 27"/>
                <a:gd name="T6" fmla="*/ 524 w 301"/>
                <a:gd name="T7" fmla="*/ 47 h 27"/>
                <a:gd name="T8" fmla="*/ 524 w 301"/>
                <a:gd name="T9" fmla="*/ 44 h 27"/>
                <a:gd name="T10" fmla="*/ 451 w 301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1" h="27"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301" y="25"/>
                    <a:pt x="301" y="25"/>
                    <a:pt x="301" y="25"/>
                  </a:cubicBezTo>
                  <a:cubicBezTo>
                    <a:pt x="286" y="18"/>
                    <a:pt x="272" y="10"/>
                    <a:pt x="259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40" name="Rectangle 128"/>
            <p:cNvSpPr>
              <a:spLocks noChangeArrowheads="1"/>
            </p:cNvSpPr>
            <p:nvPr/>
          </p:nvSpPr>
          <p:spPr bwMode="auto">
            <a:xfrm>
              <a:off x="4535" y="1619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41" name="Rectangle 129"/>
            <p:cNvSpPr>
              <a:spLocks noChangeArrowheads="1"/>
            </p:cNvSpPr>
            <p:nvPr/>
          </p:nvSpPr>
          <p:spPr bwMode="auto">
            <a:xfrm>
              <a:off x="4770" y="1619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722" name="Group 130"/>
          <p:cNvGrpSpPr>
            <a:grpSpLocks/>
          </p:cNvGrpSpPr>
          <p:nvPr/>
        </p:nvGrpSpPr>
        <p:grpSpPr bwMode="auto">
          <a:xfrm>
            <a:off x="7272867" y="1556809"/>
            <a:ext cx="2586567" cy="2370667"/>
            <a:chOff x="3438" y="620"/>
            <a:chExt cx="1222" cy="1120"/>
          </a:xfrm>
        </p:grpSpPr>
        <p:grpSp>
          <p:nvGrpSpPr>
            <p:cNvPr id="32832" name="Group 131"/>
            <p:cNvGrpSpPr>
              <a:grpSpLocks/>
            </p:cNvGrpSpPr>
            <p:nvPr/>
          </p:nvGrpSpPr>
          <p:grpSpPr bwMode="auto">
            <a:xfrm>
              <a:off x="3514" y="620"/>
              <a:ext cx="1146" cy="676"/>
              <a:chOff x="3514" y="620"/>
              <a:chExt cx="1146" cy="676"/>
            </a:xfrm>
          </p:grpSpPr>
          <p:sp>
            <p:nvSpPr>
              <p:cNvPr id="32836" name="Freeform 132"/>
              <p:cNvSpPr>
                <a:spLocks/>
              </p:cNvSpPr>
              <p:nvPr/>
            </p:nvSpPr>
            <p:spPr bwMode="auto">
              <a:xfrm>
                <a:off x="3514" y="620"/>
                <a:ext cx="1102" cy="561"/>
              </a:xfrm>
              <a:custGeom>
                <a:avLst/>
                <a:gdLst>
                  <a:gd name="T0" fmla="*/ 1050 w 633"/>
                  <a:gd name="T1" fmla="*/ 542 h 322"/>
                  <a:gd name="T2" fmla="*/ 1048 w 633"/>
                  <a:gd name="T3" fmla="*/ 495 h 322"/>
                  <a:gd name="T4" fmla="*/ 1003 w 633"/>
                  <a:gd name="T5" fmla="*/ 329 h 322"/>
                  <a:gd name="T6" fmla="*/ 975 w 633"/>
                  <a:gd name="T7" fmla="*/ 277 h 322"/>
                  <a:gd name="T8" fmla="*/ 973 w 633"/>
                  <a:gd name="T9" fmla="*/ 275 h 322"/>
                  <a:gd name="T10" fmla="*/ 973 w 633"/>
                  <a:gd name="T11" fmla="*/ 275 h 322"/>
                  <a:gd name="T12" fmla="*/ 959 w 633"/>
                  <a:gd name="T13" fmla="*/ 256 h 322"/>
                  <a:gd name="T14" fmla="*/ 923 w 633"/>
                  <a:gd name="T15" fmla="*/ 207 h 322"/>
                  <a:gd name="T16" fmla="*/ 853 w 633"/>
                  <a:gd name="T17" fmla="*/ 139 h 322"/>
                  <a:gd name="T18" fmla="*/ 700 w 633"/>
                  <a:gd name="T19" fmla="*/ 54 h 322"/>
                  <a:gd name="T20" fmla="*/ 684 w 633"/>
                  <a:gd name="T21" fmla="*/ 49 h 322"/>
                  <a:gd name="T22" fmla="*/ 595 w 633"/>
                  <a:gd name="T23" fmla="*/ 28 h 322"/>
                  <a:gd name="T24" fmla="*/ 541 w 633"/>
                  <a:gd name="T25" fmla="*/ 23 h 322"/>
                  <a:gd name="T26" fmla="*/ 487 w 633"/>
                  <a:gd name="T27" fmla="*/ 24 h 322"/>
                  <a:gd name="T28" fmla="*/ 416 w 633"/>
                  <a:gd name="T29" fmla="*/ 33 h 322"/>
                  <a:gd name="T30" fmla="*/ 317 w 633"/>
                  <a:gd name="T31" fmla="*/ 64 h 322"/>
                  <a:gd name="T32" fmla="*/ 256 w 633"/>
                  <a:gd name="T33" fmla="*/ 94 h 322"/>
                  <a:gd name="T34" fmla="*/ 202 w 633"/>
                  <a:gd name="T35" fmla="*/ 129 h 322"/>
                  <a:gd name="T36" fmla="*/ 56 w 633"/>
                  <a:gd name="T37" fmla="*/ 291 h 322"/>
                  <a:gd name="T38" fmla="*/ 10 w 633"/>
                  <a:gd name="T39" fmla="*/ 387 h 322"/>
                  <a:gd name="T40" fmla="*/ 0 w 633"/>
                  <a:gd name="T41" fmla="*/ 425 h 322"/>
                  <a:gd name="T42" fmla="*/ 10 w 633"/>
                  <a:gd name="T43" fmla="*/ 387 h 322"/>
                  <a:gd name="T44" fmla="*/ 50 w 633"/>
                  <a:gd name="T45" fmla="*/ 287 h 322"/>
                  <a:gd name="T46" fmla="*/ 193 w 633"/>
                  <a:gd name="T47" fmla="*/ 118 h 322"/>
                  <a:gd name="T48" fmla="*/ 233 w 633"/>
                  <a:gd name="T49" fmla="*/ 91 h 322"/>
                  <a:gd name="T50" fmla="*/ 279 w 633"/>
                  <a:gd name="T51" fmla="*/ 64 h 322"/>
                  <a:gd name="T52" fmla="*/ 376 w 633"/>
                  <a:gd name="T53" fmla="*/ 24 h 322"/>
                  <a:gd name="T54" fmla="*/ 449 w 633"/>
                  <a:gd name="T55" fmla="*/ 7 h 322"/>
                  <a:gd name="T56" fmla="*/ 524 w 633"/>
                  <a:gd name="T57" fmla="*/ 0 h 322"/>
                  <a:gd name="T58" fmla="*/ 561 w 633"/>
                  <a:gd name="T59" fmla="*/ 0 h 322"/>
                  <a:gd name="T60" fmla="*/ 674 w 633"/>
                  <a:gd name="T61" fmla="*/ 17 h 322"/>
                  <a:gd name="T62" fmla="*/ 702 w 633"/>
                  <a:gd name="T63" fmla="*/ 24 h 322"/>
                  <a:gd name="T64" fmla="*/ 745 w 633"/>
                  <a:gd name="T65" fmla="*/ 40 h 322"/>
                  <a:gd name="T66" fmla="*/ 928 w 633"/>
                  <a:gd name="T67" fmla="*/ 157 h 322"/>
                  <a:gd name="T68" fmla="*/ 975 w 633"/>
                  <a:gd name="T69" fmla="*/ 207 h 322"/>
                  <a:gd name="T70" fmla="*/ 1003 w 633"/>
                  <a:gd name="T71" fmla="*/ 246 h 322"/>
                  <a:gd name="T72" fmla="*/ 1011 w 633"/>
                  <a:gd name="T73" fmla="*/ 260 h 322"/>
                  <a:gd name="T74" fmla="*/ 1079 w 633"/>
                  <a:gd name="T75" fmla="*/ 409 h 322"/>
                  <a:gd name="T76" fmla="*/ 1100 w 633"/>
                  <a:gd name="T77" fmla="*/ 519 h 322"/>
                  <a:gd name="T78" fmla="*/ 1102 w 633"/>
                  <a:gd name="T79" fmla="*/ 559 h 32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33" h="322">
                    <a:moveTo>
                      <a:pt x="603" y="322"/>
                    </a:moveTo>
                    <a:cubicBezTo>
                      <a:pt x="603" y="322"/>
                      <a:pt x="603" y="318"/>
                      <a:pt x="603" y="311"/>
                    </a:cubicBezTo>
                    <a:cubicBezTo>
                      <a:pt x="603" y="308"/>
                      <a:pt x="603" y="305"/>
                      <a:pt x="603" y="300"/>
                    </a:cubicBezTo>
                    <a:cubicBezTo>
                      <a:pt x="603" y="295"/>
                      <a:pt x="602" y="290"/>
                      <a:pt x="602" y="284"/>
                    </a:cubicBezTo>
                    <a:cubicBezTo>
                      <a:pt x="601" y="272"/>
                      <a:pt x="598" y="258"/>
                      <a:pt x="594" y="242"/>
                    </a:cubicBezTo>
                    <a:cubicBezTo>
                      <a:pt x="590" y="226"/>
                      <a:pt x="584" y="208"/>
                      <a:pt x="576" y="189"/>
                    </a:cubicBezTo>
                    <a:cubicBezTo>
                      <a:pt x="571" y="180"/>
                      <a:pt x="566" y="171"/>
                      <a:pt x="561" y="161"/>
                    </a:cubicBezTo>
                    <a:cubicBezTo>
                      <a:pt x="560" y="159"/>
                      <a:pt x="560" y="159"/>
                      <a:pt x="560" y="159"/>
                    </a:cubicBezTo>
                    <a:cubicBezTo>
                      <a:pt x="559" y="159"/>
                      <a:pt x="559" y="159"/>
                      <a:pt x="559" y="159"/>
                    </a:cubicBezTo>
                    <a:cubicBezTo>
                      <a:pt x="559" y="158"/>
                      <a:pt x="559" y="158"/>
                      <a:pt x="559" y="158"/>
                    </a:cubicBezTo>
                    <a:cubicBezTo>
                      <a:pt x="559" y="158"/>
                      <a:pt x="559" y="158"/>
                      <a:pt x="559" y="158"/>
                    </a:cubicBezTo>
                    <a:cubicBezTo>
                      <a:pt x="559" y="158"/>
                      <a:pt x="559" y="159"/>
                      <a:pt x="559" y="158"/>
                    </a:cubicBezTo>
                    <a:cubicBezTo>
                      <a:pt x="556" y="155"/>
                      <a:pt x="556" y="155"/>
                      <a:pt x="556" y="155"/>
                    </a:cubicBezTo>
                    <a:cubicBezTo>
                      <a:pt x="555" y="152"/>
                      <a:pt x="553" y="150"/>
                      <a:pt x="551" y="147"/>
                    </a:cubicBezTo>
                    <a:cubicBezTo>
                      <a:pt x="548" y="142"/>
                      <a:pt x="545" y="137"/>
                      <a:pt x="541" y="132"/>
                    </a:cubicBezTo>
                    <a:cubicBezTo>
                      <a:pt x="537" y="128"/>
                      <a:pt x="534" y="123"/>
                      <a:pt x="530" y="119"/>
                    </a:cubicBezTo>
                    <a:cubicBezTo>
                      <a:pt x="526" y="115"/>
                      <a:pt x="522" y="110"/>
                      <a:pt x="518" y="105"/>
                    </a:cubicBezTo>
                    <a:cubicBezTo>
                      <a:pt x="509" y="97"/>
                      <a:pt x="500" y="88"/>
                      <a:pt x="490" y="80"/>
                    </a:cubicBezTo>
                    <a:cubicBezTo>
                      <a:pt x="470" y="63"/>
                      <a:pt x="446" y="50"/>
                      <a:pt x="422" y="39"/>
                    </a:cubicBezTo>
                    <a:cubicBezTo>
                      <a:pt x="415" y="36"/>
                      <a:pt x="409" y="34"/>
                      <a:pt x="402" y="31"/>
                    </a:cubicBezTo>
                    <a:cubicBezTo>
                      <a:pt x="401" y="31"/>
                      <a:pt x="399" y="30"/>
                      <a:pt x="398" y="30"/>
                    </a:cubicBezTo>
                    <a:cubicBezTo>
                      <a:pt x="393" y="28"/>
                      <a:pt x="393" y="28"/>
                      <a:pt x="393" y="28"/>
                    </a:cubicBezTo>
                    <a:cubicBezTo>
                      <a:pt x="383" y="25"/>
                      <a:pt x="383" y="25"/>
                      <a:pt x="383" y="25"/>
                    </a:cubicBezTo>
                    <a:cubicBezTo>
                      <a:pt x="370" y="21"/>
                      <a:pt x="356" y="19"/>
                      <a:pt x="342" y="16"/>
                    </a:cubicBezTo>
                    <a:cubicBezTo>
                      <a:pt x="335" y="15"/>
                      <a:pt x="328" y="15"/>
                      <a:pt x="321" y="14"/>
                    </a:cubicBezTo>
                    <a:cubicBezTo>
                      <a:pt x="311" y="13"/>
                      <a:pt x="311" y="13"/>
                      <a:pt x="311" y="13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294" y="14"/>
                      <a:pt x="287" y="13"/>
                      <a:pt x="280" y="14"/>
                    </a:cubicBezTo>
                    <a:cubicBezTo>
                      <a:pt x="273" y="15"/>
                      <a:pt x="266" y="15"/>
                      <a:pt x="259" y="16"/>
                    </a:cubicBezTo>
                    <a:cubicBezTo>
                      <a:pt x="253" y="16"/>
                      <a:pt x="246" y="18"/>
                      <a:pt x="239" y="19"/>
                    </a:cubicBezTo>
                    <a:cubicBezTo>
                      <a:pt x="233" y="21"/>
                      <a:pt x="226" y="22"/>
                      <a:pt x="219" y="24"/>
                    </a:cubicBezTo>
                    <a:cubicBezTo>
                      <a:pt x="207" y="28"/>
                      <a:pt x="194" y="31"/>
                      <a:pt x="182" y="37"/>
                    </a:cubicBezTo>
                    <a:cubicBezTo>
                      <a:pt x="176" y="39"/>
                      <a:pt x="170" y="42"/>
                      <a:pt x="164" y="45"/>
                    </a:cubicBezTo>
                    <a:cubicBezTo>
                      <a:pt x="158" y="48"/>
                      <a:pt x="152" y="51"/>
                      <a:pt x="147" y="54"/>
                    </a:cubicBezTo>
                    <a:cubicBezTo>
                      <a:pt x="141" y="57"/>
                      <a:pt x="136" y="60"/>
                      <a:pt x="131" y="63"/>
                    </a:cubicBezTo>
                    <a:cubicBezTo>
                      <a:pt x="125" y="67"/>
                      <a:pt x="120" y="70"/>
                      <a:pt x="116" y="74"/>
                    </a:cubicBezTo>
                    <a:cubicBezTo>
                      <a:pt x="96" y="88"/>
                      <a:pt x="79" y="104"/>
                      <a:pt x="65" y="120"/>
                    </a:cubicBezTo>
                    <a:cubicBezTo>
                      <a:pt x="52" y="136"/>
                      <a:pt x="41" y="152"/>
                      <a:pt x="32" y="167"/>
                    </a:cubicBezTo>
                    <a:cubicBezTo>
                      <a:pt x="23" y="182"/>
                      <a:pt x="17" y="195"/>
                      <a:pt x="12" y="207"/>
                    </a:cubicBezTo>
                    <a:cubicBezTo>
                      <a:pt x="10" y="213"/>
                      <a:pt x="8" y="218"/>
                      <a:pt x="6" y="222"/>
                    </a:cubicBezTo>
                    <a:cubicBezTo>
                      <a:pt x="5" y="227"/>
                      <a:pt x="3" y="231"/>
                      <a:pt x="2" y="234"/>
                    </a:cubicBezTo>
                    <a:cubicBezTo>
                      <a:pt x="1" y="240"/>
                      <a:pt x="0" y="244"/>
                      <a:pt x="0" y="244"/>
                    </a:cubicBezTo>
                    <a:cubicBezTo>
                      <a:pt x="0" y="244"/>
                      <a:pt x="0" y="240"/>
                      <a:pt x="2" y="234"/>
                    </a:cubicBezTo>
                    <a:cubicBezTo>
                      <a:pt x="3" y="231"/>
                      <a:pt x="4" y="227"/>
                      <a:pt x="6" y="222"/>
                    </a:cubicBezTo>
                    <a:cubicBezTo>
                      <a:pt x="7" y="218"/>
                      <a:pt x="9" y="212"/>
                      <a:pt x="11" y="206"/>
                    </a:cubicBezTo>
                    <a:cubicBezTo>
                      <a:pt x="15" y="195"/>
                      <a:pt x="21" y="181"/>
                      <a:pt x="29" y="165"/>
                    </a:cubicBezTo>
                    <a:cubicBezTo>
                      <a:pt x="38" y="150"/>
                      <a:pt x="48" y="134"/>
                      <a:pt x="62" y="117"/>
                    </a:cubicBezTo>
                    <a:cubicBezTo>
                      <a:pt x="76" y="100"/>
                      <a:pt x="92" y="84"/>
                      <a:pt x="111" y="68"/>
                    </a:cubicBezTo>
                    <a:cubicBezTo>
                      <a:pt x="116" y="64"/>
                      <a:pt x="121" y="61"/>
                      <a:pt x="127" y="57"/>
                    </a:cubicBezTo>
                    <a:cubicBezTo>
                      <a:pt x="129" y="55"/>
                      <a:pt x="132" y="53"/>
                      <a:pt x="134" y="52"/>
                    </a:cubicBezTo>
                    <a:cubicBezTo>
                      <a:pt x="137" y="50"/>
                      <a:pt x="140" y="48"/>
                      <a:pt x="143" y="47"/>
                    </a:cubicBezTo>
                    <a:cubicBezTo>
                      <a:pt x="148" y="44"/>
                      <a:pt x="154" y="40"/>
                      <a:pt x="160" y="37"/>
                    </a:cubicBezTo>
                    <a:cubicBezTo>
                      <a:pt x="166" y="34"/>
                      <a:pt x="172" y="31"/>
                      <a:pt x="178" y="28"/>
                    </a:cubicBezTo>
                    <a:cubicBezTo>
                      <a:pt x="190" y="22"/>
                      <a:pt x="203" y="18"/>
                      <a:pt x="216" y="14"/>
                    </a:cubicBezTo>
                    <a:cubicBezTo>
                      <a:pt x="223" y="11"/>
                      <a:pt x="230" y="10"/>
                      <a:pt x="237" y="8"/>
                    </a:cubicBezTo>
                    <a:cubicBezTo>
                      <a:pt x="244" y="7"/>
                      <a:pt x="251" y="5"/>
                      <a:pt x="258" y="4"/>
                    </a:cubicBezTo>
                    <a:cubicBezTo>
                      <a:pt x="265" y="3"/>
                      <a:pt x="272" y="2"/>
                      <a:pt x="279" y="1"/>
                    </a:cubicBezTo>
                    <a:cubicBezTo>
                      <a:pt x="286" y="1"/>
                      <a:pt x="293" y="1"/>
                      <a:pt x="301" y="0"/>
                    </a:cubicBezTo>
                    <a:cubicBezTo>
                      <a:pt x="311" y="0"/>
                      <a:pt x="311" y="0"/>
                      <a:pt x="311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30" y="1"/>
                      <a:pt x="337" y="1"/>
                      <a:pt x="344" y="2"/>
                    </a:cubicBezTo>
                    <a:cubicBezTo>
                      <a:pt x="358" y="4"/>
                      <a:pt x="373" y="6"/>
                      <a:pt x="387" y="10"/>
                    </a:cubicBezTo>
                    <a:cubicBezTo>
                      <a:pt x="397" y="12"/>
                      <a:pt x="397" y="12"/>
                      <a:pt x="397" y="12"/>
                    </a:cubicBezTo>
                    <a:cubicBezTo>
                      <a:pt x="403" y="14"/>
                      <a:pt x="403" y="14"/>
                      <a:pt x="403" y="14"/>
                    </a:cubicBezTo>
                    <a:cubicBezTo>
                      <a:pt x="404" y="14"/>
                      <a:pt x="406" y="15"/>
                      <a:pt x="408" y="16"/>
                    </a:cubicBezTo>
                    <a:cubicBezTo>
                      <a:pt x="415" y="18"/>
                      <a:pt x="421" y="20"/>
                      <a:pt x="428" y="23"/>
                    </a:cubicBezTo>
                    <a:cubicBezTo>
                      <a:pt x="455" y="34"/>
                      <a:pt x="480" y="47"/>
                      <a:pt x="502" y="64"/>
                    </a:cubicBezTo>
                    <a:cubicBezTo>
                      <a:pt x="513" y="72"/>
                      <a:pt x="523" y="81"/>
                      <a:pt x="533" y="90"/>
                    </a:cubicBezTo>
                    <a:cubicBezTo>
                      <a:pt x="538" y="95"/>
                      <a:pt x="542" y="100"/>
                      <a:pt x="547" y="105"/>
                    </a:cubicBezTo>
                    <a:cubicBezTo>
                      <a:pt x="551" y="110"/>
                      <a:pt x="555" y="114"/>
                      <a:pt x="560" y="119"/>
                    </a:cubicBezTo>
                    <a:cubicBezTo>
                      <a:pt x="563" y="124"/>
                      <a:pt x="567" y="129"/>
                      <a:pt x="570" y="134"/>
                    </a:cubicBezTo>
                    <a:cubicBezTo>
                      <a:pt x="572" y="136"/>
                      <a:pt x="574" y="139"/>
                      <a:pt x="576" y="141"/>
                    </a:cubicBezTo>
                    <a:cubicBezTo>
                      <a:pt x="578" y="144"/>
                      <a:pt x="578" y="144"/>
                      <a:pt x="578" y="144"/>
                    </a:cubicBezTo>
                    <a:cubicBezTo>
                      <a:pt x="581" y="149"/>
                      <a:pt x="581" y="149"/>
                      <a:pt x="581" y="149"/>
                    </a:cubicBezTo>
                    <a:cubicBezTo>
                      <a:pt x="587" y="159"/>
                      <a:pt x="593" y="169"/>
                      <a:pt x="598" y="179"/>
                    </a:cubicBezTo>
                    <a:cubicBezTo>
                      <a:pt x="608" y="198"/>
                      <a:pt x="615" y="218"/>
                      <a:pt x="620" y="235"/>
                    </a:cubicBezTo>
                    <a:cubicBezTo>
                      <a:pt x="625" y="252"/>
                      <a:pt x="628" y="268"/>
                      <a:pt x="630" y="281"/>
                    </a:cubicBezTo>
                    <a:cubicBezTo>
                      <a:pt x="631" y="287"/>
                      <a:pt x="631" y="293"/>
                      <a:pt x="632" y="298"/>
                    </a:cubicBezTo>
                    <a:cubicBezTo>
                      <a:pt x="632" y="303"/>
                      <a:pt x="632" y="308"/>
                      <a:pt x="633" y="311"/>
                    </a:cubicBezTo>
                    <a:cubicBezTo>
                      <a:pt x="633" y="318"/>
                      <a:pt x="633" y="321"/>
                      <a:pt x="633" y="321"/>
                    </a:cubicBezTo>
                    <a:lnTo>
                      <a:pt x="603" y="3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837" name="Freeform 133"/>
              <p:cNvSpPr>
                <a:spLocks/>
              </p:cNvSpPr>
              <p:nvPr/>
            </p:nvSpPr>
            <p:spPr bwMode="auto">
              <a:xfrm>
                <a:off x="4526" y="1127"/>
                <a:ext cx="134" cy="169"/>
              </a:xfrm>
              <a:custGeom>
                <a:avLst/>
                <a:gdLst>
                  <a:gd name="T0" fmla="*/ 52 w 134"/>
                  <a:gd name="T1" fmla="*/ 169 h 169"/>
                  <a:gd name="T2" fmla="*/ 134 w 134"/>
                  <a:gd name="T3" fmla="*/ 12 h 169"/>
                  <a:gd name="T4" fmla="*/ 62 w 134"/>
                  <a:gd name="T5" fmla="*/ 43 h 169"/>
                  <a:gd name="T6" fmla="*/ 0 w 134"/>
                  <a:gd name="T7" fmla="*/ 0 h 169"/>
                  <a:gd name="T8" fmla="*/ 52 w 134"/>
                  <a:gd name="T9" fmla="*/ 169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" h="169">
                    <a:moveTo>
                      <a:pt x="52" y="169"/>
                    </a:moveTo>
                    <a:lnTo>
                      <a:pt x="134" y="12"/>
                    </a:lnTo>
                    <a:lnTo>
                      <a:pt x="62" y="43"/>
                    </a:lnTo>
                    <a:lnTo>
                      <a:pt x="0" y="0"/>
                    </a:lnTo>
                    <a:lnTo>
                      <a:pt x="52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32833" name="Group 134"/>
            <p:cNvGrpSpPr>
              <a:grpSpLocks/>
            </p:cNvGrpSpPr>
            <p:nvPr/>
          </p:nvGrpSpPr>
          <p:grpSpPr bwMode="auto">
            <a:xfrm>
              <a:off x="3438" y="1080"/>
              <a:ext cx="1154" cy="660"/>
              <a:chOff x="3438" y="1080"/>
              <a:chExt cx="1154" cy="660"/>
            </a:xfrm>
          </p:grpSpPr>
          <p:sp>
            <p:nvSpPr>
              <p:cNvPr id="32834" name="Freeform 135"/>
              <p:cNvSpPr>
                <a:spLocks/>
              </p:cNvSpPr>
              <p:nvPr/>
            </p:nvSpPr>
            <p:spPr bwMode="auto">
              <a:xfrm>
                <a:off x="3479" y="1195"/>
                <a:ext cx="1113" cy="545"/>
              </a:xfrm>
              <a:custGeom>
                <a:avLst/>
                <a:gdLst>
                  <a:gd name="T0" fmla="*/ 52 w 639"/>
                  <a:gd name="T1" fmla="*/ 17 h 313"/>
                  <a:gd name="T2" fmla="*/ 56 w 639"/>
                  <a:gd name="T3" fmla="*/ 66 h 313"/>
                  <a:gd name="T4" fmla="*/ 108 w 639"/>
                  <a:gd name="T5" fmla="*/ 233 h 313"/>
                  <a:gd name="T6" fmla="*/ 146 w 639"/>
                  <a:gd name="T7" fmla="*/ 294 h 313"/>
                  <a:gd name="T8" fmla="*/ 146 w 639"/>
                  <a:gd name="T9" fmla="*/ 296 h 313"/>
                  <a:gd name="T10" fmla="*/ 148 w 639"/>
                  <a:gd name="T11" fmla="*/ 296 h 313"/>
                  <a:gd name="T12" fmla="*/ 155 w 639"/>
                  <a:gd name="T13" fmla="*/ 306 h 313"/>
                  <a:gd name="T14" fmla="*/ 195 w 639"/>
                  <a:gd name="T15" fmla="*/ 355 h 313"/>
                  <a:gd name="T16" fmla="*/ 244 w 639"/>
                  <a:gd name="T17" fmla="*/ 399 h 313"/>
                  <a:gd name="T18" fmla="*/ 270 w 639"/>
                  <a:gd name="T19" fmla="*/ 420 h 313"/>
                  <a:gd name="T20" fmla="*/ 329 w 639"/>
                  <a:gd name="T21" fmla="*/ 456 h 313"/>
                  <a:gd name="T22" fmla="*/ 362 w 639"/>
                  <a:gd name="T23" fmla="*/ 472 h 313"/>
                  <a:gd name="T24" fmla="*/ 538 w 639"/>
                  <a:gd name="T25" fmla="*/ 519 h 313"/>
                  <a:gd name="T26" fmla="*/ 594 w 639"/>
                  <a:gd name="T27" fmla="*/ 521 h 313"/>
                  <a:gd name="T28" fmla="*/ 650 w 639"/>
                  <a:gd name="T29" fmla="*/ 515 h 313"/>
                  <a:gd name="T30" fmla="*/ 820 w 639"/>
                  <a:gd name="T31" fmla="*/ 463 h 313"/>
                  <a:gd name="T32" fmla="*/ 845 w 639"/>
                  <a:gd name="T33" fmla="*/ 451 h 313"/>
                  <a:gd name="T34" fmla="*/ 880 w 639"/>
                  <a:gd name="T35" fmla="*/ 428 h 313"/>
                  <a:gd name="T36" fmla="*/ 934 w 639"/>
                  <a:gd name="T37" fmla="*/ 388 h 313"/>
                  <a:gd name="T38" fmla="*/ 1068 w 639"/>
                  <a:gd name="T39" fmla="*/ 211 h 313"/>
                  <a:gd name="T40" fmla="*/ 1104 w 639"/>
                  <a:gd name="T41" fmla="*/ 110 h 313"/>
                  <a:gd name="T42" fmla="*/ 1113 w 639"/>
                  <a:gd name="T43" fmla="*/ 70 h 313"/>
                  <a:gd name="T44" fmla="*/ 1106 w 639"/>
                  <a:gd name="T45" fmla="*/ 110 h 313"/>
                  <a:gd name="T46" fmla="*/ 1071 w 639"/>
                  <a:gd name="T47" fmla="*/ 214 h 313"/>
                  <a:gd name="T48" fmla="*/ 941 w 639"/>
                  <a:gd name="T49" fmla="*/ 397 h 313"/>
                  <a:gd name="T50" fmla="*/ 859 w 639"/>
                  <a:gd name="T51" fmla="*/ 460 h 313"/>
                  <a:gd name="T52" fmla="*/ 845 w 639"/>
                  <a:gd name="T53" fmla="*/ 468 h 313"/>
                  <a:gd name="T54" fmla="*/ 690 w 639"/>
                  <a:gd name="T55" fmla="*/ 529 h 313"/>
                  <a:gd name="T56" fmla="*/ 615 w 639"/>
                  <a:gd name="T57" fmla="*/ 542 h 313"/>
                  <a:gd name="T58" fmla="*/ 575 w 639"/>
                  <a:gd name="T59" fmla="*/ 543 h 313"/>
                  <a:gd name="T60" fmla="*/ 385 w 639"/>
                  <a:gd name="T61" fmla="*/ 515 h 313"/>
                  <a:gd name="T62" fmla="*/ 331 w 639"/>
                  <a:gd name="T63" fmla="*/ 495 h 313"/>
                  <a:gd name="T64" fmla="*/ 282 w 639"/>
                  <a:gd name="T65" fmla="*/ 468 h 313"/>
                  <a:gd name="T66" fmla="*/ 235 w 639"/>
                  <a:gd name="T67" fmla="*/ 439 h 313"/>
                  <a:gd name="T68" fmla="*/ 193 w 639"/>
                  <a:gd name="T69" fmla="*/ 406 h 313"/>
                  <a:gd name="T70" fmla="*/ 145 w 639"/>
                  <a:gd name="T71" fmla="*/ 355 h 313"/>
                  <a:gd name="T72" fmla="*/ 118 w 639"/>
                  <a:gd name="T73" fmla="*/ 326 h 313"/>
                  <a:gd name="T74" fmla="*/ 113 w 639"/>
                  <a:gd name="T75" fmla="*/ 320 h 313"/>
                  <a:gd name="T76" fmla="*/ 103 w 639"/>
                  <a:gd name="T77" fmla="*/ 305 h 313"/>
                  <a:gd name="T78" fmla="*/ 28 w 639"/>
                  <a:gd name="T79" fmla="*/ 155 h 313"/>
                  <a:gd name="T80" fmla="*/ 3 w 639"/>
                  <a:gd name="T81" fmla="*/ 44 h 313"/>
                  <a:gd name="T82" fmla="*/ 0 w 639"/>
                  <a:gd name="T83" fmla="*/ 2 h 31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39" h="313">
                    <a:moveTo>
                      <a:pt x="29" y="0"/>
                    </a:moveTo>
                    <a:cubicBezTo>
                      <a:pt x="29" y="0"/>
                      <a:pt x="29" y="4"/>
                      <a:pt x="30" y="10"/>
                    </a:cubicBezTo>
                    <a:cubicBezTo>
                      <a:pt x="30" y="14"/>
                      <a:pt x="30" y="18"/>
                      <a:pt x="30" y="22"/>
                    </a:cubicBezTo>
                    <a:cubicBezTo>
                      <a:pt x="31" y="27"/>
                      <a:pt x="31" y="32"/>
                      <a:pt x="32" y="38"/>
                    </a:cubicBezTo>
                    <a:cubicBezTo>
                      <a:pt x="34" y="50"/>
                      <a:pt x="37" y="65"/>
                      <a:pt x="41" y="81"/>
                    </a:cubicBezTo>
                    <a:cubicBezTo>
                      <a:pt x="46" y="97"/>
                      <a:pt x="53" y="115"/>
                      <a:pt x="62" y="134"/>
                    </a:cubicBezTo>
                    <a:cubicBezTo>
                      <a:pt x="67" y="143"/>
                      <a:pt x="73" y="153"/>
                      <a:pt x="79" y="162"/>
                    </a:cubicBezTo>
                    <a:cubicBezTo>
                      <a:pt x="80" y="164"/>
                      <a:pt x="82" y="167"/>
                      <a:pt x="84" y="169"/>
                    </a:cubicBezTo>
                    <a:cubicBezTo>
                      <a:pt x="84" y="170"/>
                      <a:pt x="84" y="170"/>
                      <a:pt x="84" y="170"/>
                    </a:cubicBezTo>
                    <a:cubicBezTo>
                      <a:pt x="84" y="169"/>
                      <a:pt x="84" y="170"/>
                      <a:pt x="84" y="170"/>
                    </a:cubicBezTo>
                    <a:cubicBezTo>
                      <a:pt x="84" y="170"/>
                      <a:pt x="84" y="170"/>
                      <a:pt x="84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6" y="172"/>
                      <a:pt x="86" y="172"/>
                      <a:pt x="86" y="172"/>
                    </a:cubicBezTo>
                    <a:cubicBezTo>
                      <a:pt x="89" y="176"/>
                      <a:pt x="89" y="176"/>
                      <a:pt x="89" y="176"/>
                    </a:cubicBezTo>
                    <a:cubicBezTo>
                      <a:pt x="93" y="180"/>
                      <a:pt x="96" y="185"/>
                      <a:pt x="100" y="190"/>
                    </a:cubicBezTo>
                    <a:cubicBezTo>
                      <a:pt x="104" y="195"/>
                      <a:pt x="108" y="199"/>
                      <a:pt x="112" y="204"/>
                    </a:cubicBezTo>
                    <a:cubicBezTo>
                      <a:pt x="117" y="208"/>
                      <a:pt x="121" y="213"/>
                      <a:pt x="125" y="217"/>
                    </a:cubicBezTo>
                    <a:cubicBezTo>
                      <a:pt x="130" y="221"/>
                      <a:pt x="135" y="225"/>
                      <a:pt x="140" y="229"/>
                    </a:cubicBezTo>
                    <a:cubicBezTo>
                      <a:pt x="142" y="231"/>
                      <a:pt x="145" y="234"/>
                      <a:pt x="147" y="236"/>
                    </a:cubicBezTo>
                    <a:cubicBezTo>
                      <a:pt x="150" y="238"/>
                      <a:pt x="153" y="239"/>
                      <a:pt x="155" y="241"/>
                    </a:cubicBezTo>
                    <a:cubicBezTo>
                      <a:pt x="161" y="245"/>
                      <a:pt x="166" y="249"/>
                      <a:pt x="172" y="253"/>
                    </a:cubicBezTo>
                    <a:cubicBezTo>
                      <a:pt x="178" y="256"/>
                      <a:pt x="183" y="259"/>
                      <a:pt x="189" y="262"/>
                    </a:cubicBezTo>
                    <a:cubicBezTo>
                      <a:pt x="192" y="264"/>
                      <a:pt x="195" y="266"/>
                      <a:pt x="198" y="267"/>
                    </a:cubicBezTo>
                    <a:cubicBezTo>
                      <a:pt x="208" y="271"/>
                      <a:pt x="208" y="271"/>
                      <a:pt x="208" y="271"/>
                    </a:cubicBezTo>
                    <a:cubicBezTo>
                      <a:pt x="214" y="274"/>
                      <a:pt x="220" y="277"/>
                      <a:pt x="227" y="280"/>
                    </a:cubicBezTo>
                    <a:cubicBezTo>
                      <a:pt x="253" y="289"/>
                      <a:pt x="281" y="295"/>
                      <a:pt x="309" y="298"/>
                    </a:cubicBezTo>
                    <a:cubicBezTo>
                      <a:pt x="316" y="298"/>
                      <a:pt x="323" y="298"/>
                      <a:pt x="330" y="298"/>
                    </a:cubicBezTo>
                    <a:cubicBezTo>
                      <a:pt x="334" y="298"/>
                      <a:pt x="337" y="299"/>
                      <a:pt x="341" y="299"/>
                    </a:cubicBezTo>
                    <a:cubicBezTo>
                      <a:pt x="352" y="298"/>
                      <a:pt x="352" y="298"/>
                      <a:pt x="352" y="298"/>
                    </a:cubicBezTo>
                    <a:cubicBezTo>
                      <a:pt x="359" y="297"/>
                      <a:pt x="366" y="297"/>
                      <a:pt x="373" y="296"/>
                    </a:cubicBezTo>
                    <a:cubicBezTo>
                      <a:pt x="380" y="295"/>
                      <a:pt x="387" y="294"/>
                      <a:pt x="393" y="293"/>
                    </a:cubicBezTo>
                    <a:cubicBezTo>
                      <a:pt x="421" y="287"/>
                      <a:pt x="447" y="278"/>
                      <a:pt x="471" y="266"/>
                    </a:cubicBezTo>
                    <a:cubicBezTo>
                      <a:pt x="474" y="264"/>
                      <a:pt x="477" y="263"/>
                      <a:pt x="480" y="261"/>
                    </a:cubicBezTo>
                    <a:cubicBezTo>
                      <a:pt x="485" y="259"/>
                      <a:pt x="485" y="259"/>
                      <a:pt x="485" y="259"/>
                    </a:cubicBezTo>
                    <a:cubicBezTo>
                      <a:pt x="489" y="256"/>
                      <a:pt x="489" y="256"/>
                      <a:pt x="489" y="256"/>
                    </a:cubicBezTo>
                    <a:cubicBezTo>
                      <a:pt x="494" y="253"/>
                      <a:pt x="500" y="249"/>
                      <a:pt x="505" y="246"/>
                    </a:cubicBezTo>
                    <a:cubicBezTo>
                      <a:pt x="511" y="243"/>
                      <a:pt x="516" y="239"/>
                      <a:pt x="521" y="235"/>
                    </a:cubicBezTo>
                    <a:cubicBezTo>
                      <a:pt x="526" y="231"/>
                      <a:pt x="531" y="227"/>
                      <a:pt x="536" y="223"/>
                    </a:cubicBezTo>
                    <a:cubicBezTo>
                      <a:pt x="554" y="207"/>
                      <a:pt x="570" y="189"/>
                      <a:pt x="583" y="172"/>
                    </a:cubicBezTo>
                    <a:cubicBezTo>
                      <a:pt x="595" y="155"/>
                      <a:pt x="605" y="137"/>
                      <a:pt x="613" y="121"/>
                    </a:cubicBezTo>
                    <a:cubicBezTo>
                      <a:pt x="621" y="106"/>
                      <a:pt x="626" y="91"/>
                      <a:pt x="629" y="79"/>
                    </a:cubicBezTo>
                    <a:cubicBezTo>
                      <a:pt x="631" y="73"/>
                      <a:pt x="633" y="67"/>
                      <a:pt x="634" y="63"/>
                    </a:cubicBezTo>
                    <a:cubicBezTo>
                      <a:pt x="635" y="58"/>
                      <a:pt x="636" y="54"/>
                      <a:pt x="637" y="50"/>
                    </a:cubicBezTo>
                    <a:cubicBezTo>
                      <a:pt x="638" y="44"/>
                      <a:pt x="639" y="40"/>
                      <a:pt x="639" y="40"/>
                    </a:cubicBezTo>
                    <a:cubicBezTo>
                      <a:pt x="639" y="40"/>
                      <a:pt x="638" y="44"/>
                      <a:pt x="637" y="50"/>
                    </a:cubicBezTo>
                    <a:cubicBezTo>
                      <a:pt x="637" y="54"/>
                      <a:pt x="636" y="58"/>
                      <a:pt x="635" y="63"/>
                    </a:cubicBezTo>
                    <a:cubicBezTo>
                      <a:pt x="634" y="68"/>
                      <a:pt x="632" y="73"/>
                      <a:pt x="631" y="79"/>
                    </a:cubicBezTo>
                    <a:cubicBezTo>
                      <a:pt x="627" y="92"/>
                      <a:pt x="623" y="106"/>
                      <a:pt x="615" y="123"/>
                    </a:cubicBezTo>
                    <a:cubicBezTo>
                      <a:pt x="608" y="139"/>
                      <a:pt x="599" y="157"/>
                      <a:pt x="586" y="175"/>
                    </a:cubicBezTo>
                    <a:cubicBezTo>
                      <a:pt x="574" y="193"/>
                      <a:pt x="559" y="211"/>
                      <a:pt x="540" y="228"/>
                    </a:cubicBezTo>
                    <a:cubicBezTo>
                      <a:pt x="530" y="237"/>
                      <a:pt x="521" y="245"/>
                      <a:pt x="510" y="253"/>
                    </a:cubicBezTo>
                    <a:cubicBezTo>
                      <a:pt x="504" y="256"/>
                      <a:pt x="499" y="260"/>
                      <a:pt x="493" y="264"/>
                    </a:cubicBezTo>
                    <a:cubicBezTo>
                      <a:pt x="489" y="267"/>
                      <a:pt x="489" y="267"/>
                      <a:pt x="489" y="267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1" y="271"/>
                      <a:pt x="478" y="272"/>
                      <a:pt x="475" y="274"/>
                    </a:cubicBezTo>
                    <a:cubicBezTo>
                      <a:pt x="451" y="288"/>
                      <a:pt x="424" y="297"/>
                      <a:pt x="396" y="304"/>
                    </a:cubicBezTo>
                    <a:cubicBezTo>
                      <a:pt x="389" y="306"/>
                      <a:pt x="382" y="307"/>
                      <a:pt x="374" y="309"/>
                    </a:cubicBezTo>
                    <a:cubicBezTo>
                      <a:pt x="367" y="310"/>
                      <a:pt x="360" y="310"/>
                      <a:pt x="353" y="311"/>
                    </a:cubicBezTo>
                    <a:cubicBezTo>
                      <a:pt x="342" y="312"/>
                      <a:pt x="342" y="312"/>
                      <a:pt x="342" y="312"/>
                    </a:cubicBezTo>
                    <a:cubicBezTo>
                      <a:pt x="338" y="313"/>
                      <a:pt x="334" y="312"/>
                      <a:pt x="330" y="312"/>
                    </a:cubicBezTo>
                    <a:cubicBezTo>
                      <a:pt x="323" y="312"/>
                      <a:pt x="316" y="313"/>
                      <a:pt x="308" y="312"/>
                    </a:cubicBezTo>
                    <a:cubicBezTo>
                      <a:pt x="278" y="311"/>
                      <a:pt x="249" y="305"/>
                      <a:pt x="221" y="296"/>
                    </a:cubicBezTo>
                    <a:cubicBezTo>
                      <a:pt x="214" y="294"/>
                      <a:pt x="207" y="291"/>
                      <a:pt x="201" y="288"/>
                    </a:cubicBezTo>
                    <a:cubicBezTo>
                      <a:pt x="190" y="284"/>
                      <a:pt x="190" y="284"/>
                      <a:pt x="190" y="284"/>
                    </a:cubicBezTo>
                    <a:cubicBezTo>
                      <a:pt x="187" y="283"/>
                      <a:pt x="184" y="281"/>
                      <a:pt x="181" y="279"/>
                    </a:cubicBezTo>
                    <a:cubicBezTo>
                      <a:pt x="174" y="276"/>
                      <a:pt x="168" y="273"/>
                      <a:pt x="162" y="269"/>
                    </a:cubicBezTo>
                    <a:cubicBezTo>
                      <a:pt x="156" y="265"/>
                      <a:pt x="150" y="262"/>
                      <a:pt x="144" y="258"/>
                    </a:cubicBezTo>
                    <a:cubicBezTo>
                      <a:pt x="141" y="256"/>
                      <a:pt x="138" y="254"/>
                      <a:pt x="135" y="252"/>
                    </a:cubicBezTo>
                    <a:cubicBezTo>
                      <a:pt x="132" y="250"/>
                      <a:pt x="130" y="248"/>
                      <a:pt x="127" y="246"/>
                    </a:cubicBezTo>
                    <a:cubicBezTo>
                      <a:pt x="122" y="241"/>
                      <a:pt x="116" y="237"/>
                      <a:pt x="111" y="233"/>
                    </a:cubicBezTo>
                    <a:cubicBezTo>
                      <a:pt x="106" y="228"/>
                      <a:pt x="101" y="223"/>
                      <a:pt x="96" y="219"/>
                    </a:cubicBezTo>
                    <a:cubicBezTo>
                      <a:pt x="91" y="214"/>
                      <a:pt x="86" y="209"/>
                      <a:pt x="83" y="204"/>
                    </a:cubicBezTo>
                    <a:cubicBezTo>
                      <a:pt x="79" y="200"/>
                      <a:pt x="75" y="195"/>
                      <a:pt x="71" y="190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6" y="185"/>
                      <a:pt x="66" y="185"/>
                      <a:pt x="66" y="185"/>
                    </a:cubicBezTo>
                    <a:cubicBezTo>
                      <a:pt x="65" y="184"/>
                      <a:pt x="65" y="184"/>
                      <a:pt x="65" y="184"/>
                    </a:cubicBezTo>
                    <a:cubicBezTo>
                      <a:pt x="65" y="183"/>
                      <a:pt x="65" y="183"/>
                      <a:pt x="65" y="183"/>
                    </a:cubicBezTo>
                    <a:cubicBezTo>
                      <a:pt x="63" y="180"/>
                      <a:pt x="61" y="178"/>
                      <a:pt x="59" y="175"/>
                    </a:cubicBezTo>
                    <a:cubicBezTo>
                      <a:pt x="52" y="165"/>
                      <a:pt x="46" y="155"/>
                      <a:pt x="40" y="146"/>
                    </a:cubicBezTo>
                    <a:cubicBezTo>
                      <a:pt x="29" y="126"/>
                      <a:pt x="22" y="106"/>
                      <a:pt x="16" y="89"/>
                    </a:cubicBezTo>
                    <a:cubicBezTo>
                      <a:pt x="10" y="71"/>
                      <a:pt x="6" y="56"/>
                      <a:pt x="4" y="43"/>
                    </a:cubicBezTo>
                    <a:cubicBezTo>
                      <a:pt x="3" y="36"/>
                      <a:pt x="2" y="30"/>
                      <a:pt x="2" y="25"/>
                    </a:cubicBezTo>
                    <a:cubicBezTo>
                      <a:pt x="1" y="20"/>
                      <a:pt x="1" y="15"/>
                      <a:pt x="0" y="12"/>
                    </a:cubicBezTo>
                    <a:cubicBezTo>
                      <a:pt x="0" y="5"/>
                      <a:pt x="0" y="1"/>
                      <a:pt x="0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835" name="Freeform 136"/>
              <p:cNvSpPr>
                <a:spLocks/>
              </p:cNvSpPr>
              <p:nvPr/>
            </p:nvSpPr>
            <p:spPr bwMode="auto">
              <a:xfrm>
                <a:off x="3438" y="1080"/>
                <a:ext cx="132" cy="167"/>
              </a:xfrm>
              <a:custGeom>
                <a:avLst/>
                <a:gdLst>
                  <a:gd name="T0" fmla="*/ 76 w 132"/>
                  <a:gd name="T1" fmla="*/ 0 h 167"/>
                  <a:gd name="T2" fmla="*/ 0 w 132"/>
                  <a:gd name="T3" fmla="*/ 160 h 167"/>
                  <a:gd name="T4" fmla="*/ 68 w 132"/>
                  <a:gd name="T5" fmla="*/ 125 h 167"/>
                  <a:gd name="T6" fmla="*/ 132 w 132"/>
                  <a:gd name="T7" fmla="*/ 167 h 167"/>
                  <a:gd name="T8" fmla="*/ 76 w 132"/>
                  <a:gd name="T9" fmla="*/ 0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" h="167">
                    <a:moveTo>
                      <a:pt x="76" y="0"/>
                    </a:moveTo>
                    <a:lnTo>
                      <a:pt x="0" y="160"/>
                    </a:lnTo>
                    <a:lnTo>
                      <a:pt x="68" y="125"/>
                    </a:lnTo>
                    <a:lnTo>
                      <a:pt x="132" y="167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10729" name="Group 137"/>
          <p:cNvGrpSpPr>
            <a:grpSpLocks/>
          </p:cNvGrpSpPr>
          <p:nvPr/>
        </p:nvGrpSpPr>
        <p:grpSpPr bwMode="auto">
          <a:xfrm>
            <a:off x="6081184" y="2735793"/>
            <a:ext cx="1236133" cy="675217"/>
            <a:chOff x="2875" y="1177"/>
            <a:chExt cx="584" cy="319"/>
          </a:xfrm>
        </p:grpSpPr>
        <p:sp>
          <p:nvSpPr>
            <p:cNvPr id="32830" name="Freeform 138"/>
            <p:cNvSpPr>
              <a:spLocks/>
            </p:cNvSpPr>
            <p:nvPr/>
          </p:nvSpPr>
          <p:spPr bwMode="auto">
            <a:xfrm>
              <a:off x="2875" y="1177"/>
              <a:ext cx="443" cy="319"/>
            </a:xfrm>
            <a:custGeom>
              <a:avLst/>
              <a:gdLst>
                <a:gd name="T0" fmla="*/ 443 w 254"/>
                <a:gd name="T1" fmla="*/ 64 h 183"/>
                <a:gd name="T2" fmla="*/ 431 w 254"/>
                <a:gd name="T3" fmla="*/ 51 h 183"/>
                <a:gd name="T4" fmla="*/ 403 w 254"/>
                <a:gd name="T5" fmla="*/ 24 h 183"/>
                <a:gd name="T6" fmla="*/ 366 w 254"/>
                <a:gd name="T7" fmla="*/ 7 h 183"/>
                <a:gd name="T8" fmla="*/ 324 w 254"/>
                <a:gd name="T9" fmla="*/ 0 h 183"/>
                <a:gd name="T10" fmla="*/ 281 w 254"/>
                <a:gd name="T11" fmla="*/ 5 h 183"/>
                <a:gd name="T12" fmla="*/ 242 w 254"/>
                <a:gd name="T13" fmla="*/ 21 h 183"/>
                <a:gd name="T14" fmla="*/ 211 w 254"/>
                <a:gd name="T15" fmla="*/ 47 h 183"/>
                <a:gd name="T16" fmla="*/ 199 w 254"/>
                <a:gd name="T17" fmla="*/ 61 h 183"/>
                <a:gd name="T18" fmla="*/ 190 w 254"/>
                <a:gd name="T19" fmla="*/ 77 h 183"/>
                <a:gd name="T20" fmla="*/ 185 w 254"/>
                <a:gd name="T21" fmla="*/ 84 h 183"/>
                <a:gd name="T22" fmla="*/ 169 w 254"/>
                <a:gd name="T23" fmla="*/ 82 h 183"/>
                <a:gd name="T24" fmla="*/ 82 w 254"/>
                <a:gd name="T25" fmla="*/ 139 h 183"/>
                <a:gd name="T26" fmla="*/ 5 w 254"/>
                <a:gd name="T27" fmla="*/ 199 h 183"/>
                <a:gd name="T28" fmla="*/ 0 w 254"/>
                <a:gd name="T29" fmla="*/ 228 h 183"/>
                <a:gd name="T30" fmla="*/ 91 w 254"/>
                <a:gd name="T31" fmla="*/ 319 h 183"/>
                <a:gd name="T32" fmla="*/ 101 w 254"/>
                <a:gd name="T33" fmla="*/ 317 h 183"/>
                <a:gd name="T34" fmla="*/ 112 w 254"/>
                <a:gd name="T35" fmla="*/ 319 h 183"/>
                <a:gd name="T36" fmla="*/ 190 w 254"/>
                <a:gd name="T37" fmla="*/ 319 h 183"/>
                <a:gd name="T38" fmla="*/ 443 w 254"/>
                <a:gd name="T39" fmla="*/ 66 h 183"/>
                <a:gd name="T40" fmla="*/ 443 w 254"/>
                <a:gd name="T41" fmla="*/ 64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4" h="183">
                  <a:moveTo>
                    <a:pt x="254" y="37"/>
                  </a:moveTo>
                  <a:cubicBezTo>
                    <a:pt x="252" y="35"/>
                    <a:pt x="250" y="32"/>
                    <a:pt x="247" y="29"/>
                  </a:cubicBezTo>
                  <a:cubicBezTo>
                    <a:pt x="243" y="24"/>
                    <a:pt x="237" y="19"/>
                    <a:pt x="231" y="14"/>
                  </a:cubicBezTo>
                  <a:cubicBezTo>
                    <a:pt x="225" y="10"/>
                    <a:pt x="218" y="7"/>
                    <a:pt x="210" y="4"/>
                  </a:cubicBezTo>
                  <a:cubicBezTo>
                    <a:pt x="202" y="1"/>
                    <a:pt x="193" y="0"/>
                    <a:pt x="186" y="0"/>
                  </a:cubicBezTo>
                  <a:cubicBezTo>
                    <a:pt x="177" y="0"/>
                    <a:pt x="169" y="1"/>
                    <a:pt x="161" y="3"/>
                  </a:cubicBezTo>
                  <a:cubicBezTo>
                    <a:pt x="153" y="5"/>
                    <a:pt x="145" y="8"/>
                    <a:pt x="139" y="12"/>
                  </a:cubicBezTo>
                  <a:cubicBezTo>
                    <a:pt x="132" y="17"/>
                    <a:pt x="126" y="22"/>
                    <a:pt x="121" y="27"/>
                  </a:cubicBezTo>
                  <a:cubicBezTo>
                    <a:pt x="118" y="30"/>
                    <a:pt x="116" y="32"/>
                    <a:pt x="114" y="35"/>
                  </a:cubicBezTo>
                  <a:cubicBezTo>
                    <a:pt x="112" y="38"/>
                    <a:pt x="110" y="41"/>
                    <a:pt x="109" y="44"/>
                  </a:cubicBezTo>
                  <a:cubicBezTo>
                    <a:pt x="108" y="45"/>
                    <a:pt x="107" y="47"/>
                    <a:pt x="106" y="48"/>
                  </a:cubicBezTo>
                  <a:cubicBezTo>
                    <a:pt x="103" y="48"/>
                    <a:pt x="100" y="47"/>
                    <a:pt x="97" y="47"/>
                  </a:cubicBezTo>
                  <a:cubicBezTo>
                    <a:pt x="74" y="47"/>
                    <a:pt x="55" y="61"/>
                    <a:pt x="47" y="80"/>
                  </a:cubicBezTo>
                  <a:cubicBezTo>
                    <a:pt x="26" y="82"/>
                    <a:pt x="9" y="96"/>
                    <a:pt x="3" y="114"/>
                  </a:cubicBezTo>
                  <a:cubicBezTo>
                    <a:pt x="1" y="120"/>
                    <a:pt x="0" y="125"/>
                    <a:pt x="0" y="131"/>
                  </a:cubicBezTo>
                  <a:cubicBezTo>
                    <a:pt x="0" y="160"/>
                    <a:pt x="23" y="183"/>
                    <a:pt x="52" y="183"/>
                  </a:cubicBezTo>
                  <a:cubicBezTo>
                    <a:pt x="54" y="183"/>
                    <a:pt x="56" y="182"/>
                    <a:pt x="58" y="182"/>
                  </a:cubicBezTo>
                  <a:cubicBezTo>
                    <a:pt x="60" y="182"/>
                    <a:pt x="62" y="183"/>
                    <a:pt x="64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254" y="38"/>
                    <a:pt x="254" y="38"/>
                    <a:pt x="254" y="38"/>
                  </a:cubicBezTo>
                  <a:lnTo>
                    <a:pt x="254" y="37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31" name="Freeform 139"/>
            <p:cNvSpPr>
              <a:spLocks/>
            </p:cNvSpPr>
            <p:nvPr/>
          </p:nvSpPr>
          <p:spPr bwMode="auto">
            <a:xfrm>
              <a:off x="3065" y="1242"/>
              <a:ext cx="394" cy="252"/>
            </a:xfrm>
            <a:custGeom>
              <a:avLst/>
              <a:gdLst>
                <a:gd name="T0" fmla="*/ 392 w 226"/>
                <a:gd name="T1" fmla="*/ 132 h 145"/>
                <a:gd name="T2" fmla="*/ 274 w 226"/>
                <a:gd name="T3" fmla="*/ 14 h 145"/>
                <a:gd name="T4" fmla="*/ 262 w 226"/>
                <a:gd name="T5" fmla="*/ 16 h 145"/>
                <a:gd name="T6" fmla="*/ 260 w 226"/>
                <a:gd name="T7" fmla="*/ 14 h 145"/>
                <a:gd name="T8" fmla="*/ 253 w 226"/>
                <a:gd name="T9" fmla="*/ 0 h 145"/>
                <a:gd name="T10" fmla="*/ 0 w 226"/>
                <a:gd name="T11" fmla="*/ 252 h 145"/>
                <a:gd name="T12" fmla="*/ 277 w 226"/>
                <a:gd name="T13" fmla="*/ 252 h 145"/>
                <a:gd name="T14" fmla="*/ 286 w 226"/>
                <a:gd name="T15" fmla="*/ 250 h 145"/>
                <a:gd name="T16" fmla="*/ 394 w 226"/>
                <a:gd name="T17" fmla="*/ 134 h 145"/>
                <a:gd name="T18" fmla="*/ 392 w 226"/>
                <a:gd name="T19" fmla="*/ 132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6" h="145">
                  <a:moveTo>
                    <a:pt x="225" y="76"/>
                  </a:moveTo>
                  <a:cubicBezTo>
                    <a:pt x="225" y="39"/>
                    <a:pt x="195" y="8"/>
                    <a:pt x="157" y="8"/>
                  </a:cubicBezTo>
                  <a:cubicBezTo>
                    <a:pt x="155" y="8"/>
                    <a:pt x="152" y="9"/>
                    <a:pt x="150" y="9"/>
                  </a:cubicBezTo>
                  <a:cubicBezTo>
                    <a:pt x="150" y="8"/>
                    <a:pt x="150" y="8"/>
                    <a:pt x="149" y="8"/>
                  </a:cubicBezTo>
                  <a:cubicBezTo>
                    <a:pt x="148" y="5"/>
                    <a:pt x="147" y="3"/>
                    <a:pt x="145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61" y="145"/>
                    <a:pt x="162" y="145"/>
                    <a:pt x="164" y="144"/>
                  </a:cubicBezTo>
                  <a:cubicBezTo>
                    <a:pt x="198" y="141"/>
                    <a:pt x="226" y="112"/>
                    <a:pt x="226" y="77"/>
                  </a:cubicBezTo>
                  <a:lnTo>
                    <a:pt x="225" y="76"/>
                  </a:lnTo>
                  <a:close/>
                </a:path>
              </a:pathLst>
            </a:custGeom>
            <a:solidFill>
              <a:srgbClr val="FFD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10732" name="Group 140"/>
          <p:cNvGrpSpPr>
            <a:grpSpLocks/>
          </p:cNvGrpSpPr>
          <p:nvPr/>
        </p:nvGrpSpPr>
        <p:grpSpPr bwMode="auto">
          <a:xfrm>
            <a:off x="7272867" y="1812926"/>
            <a:ext cx="1612900" cy="878417"/>
            <a:chOff x="3438" y="741"/>
            <a:chExt cx="762" cy="415"/>
          </a:xfrm>
        </p:grpSpPr>
        <p:grpSp>
          <p:nvGrpSpPr>
            <p:cNvPr id="32826" name="Group 141"/>
            <p:cNvGrpSpPr>
              <a:grpSpLocks/>
            </p:cNvGrpSpPr>
            <p:nvPr/>
          </p:nvGrpSpPr>
          <p:grpSpPr bwMode="auto">
            <a:xfrm>
              <a:off x="3438" y="741"/>
              <a:ext cx="762" cy="415"/>
              <a:chOff x="3438" y="741"/>
              <a:chExt cx="762" cy="415"/>
            </a:xfrm>
          </p:grpSpPr>
          <p:sp>
            <p:nvSpPr>
              <p:cNvPr id="32828" name="Freeform 142"/>
              <p:cNvSpPr>
                <a:spLocks/>
              </p:cNvSpPr>
              <p:nvPr/>
            </p:nvSpPr>
            <p:spPr bwMode="auto">
              <a:xfrm>
                <a:off x="3438" y="741"/>
                <a:ext cx="754" cy="259"/>
              </a:xfrm>
              <a:custGeom>
                <a:avLst/>
                <a:gdLst>
                  <a:gd name="T0" fmla="*/ 656 w 433"/>
                  <a:gd name="T1" fmla="*/ 183 h 149"/>
                  <a:gd name="T2" fmla="*/ 542 w 433"/>
                  <a:gd name="T3" fmla="*/ 110 h 149"/>
                  <a:gd name="T4" fmla="*/ 519 w 433"/>
                  <a:gd name="T5" fmla="*/ 111 h 149"/>
                  <a:gd name="T6" fmla="*/ 514 w 433"/>
                  <a:gd name="T7" fmla="*/ 99 h 149"/>
                  <a:gd name="T8" fmla="*/ 502 w 433"/>
                  <a:gd name="T9" fmla="*/ 80 h 149"/>
                  <a:gd name="T10" fmla="*/ 486 w 433"/>
                  <a:gd name="T11" fmla="*/ 63 h 149"/>
                  <a:gd name="T12" fmla="*/ 446 w 433"/>
                  <a:gd name="T13" fmla="*/ 30 h 149"/>
                  <a:gd name="T14" fmla="*/ 395 w 433"/>
                  <a:gd name="T15" fmla="*/ 7 h 149"/>
                  <a:gd name="T16" fmla="*/ 338 w 433"/>
                  <a:gd name="T17" fmla="*/ 0 h 149"/>
                  <a:gd name="T18" fmla="*/ 284 w 433"/>
                  <a:gd name="T19" fmla="*/ 9 h 149"/>
                  <a:gd name="T20" fmla="*/ 235 w 433"/>
                  <a:gd name="T21" fmla="*/ 33 h 149"/>
                  <a:gd name="T22" fmla="*/ 199 w 433"/>
                  <a:gd name="T23" fmla="*/ 68 h 149"/>
                  <a:gd name="T24" fmla="*/ 185 w 433"/>
                  <a:gd name="T25" fmla="*/ 85 h 149"/>
                  <a:gd name="T26" fmla="*/ 172 w 433"/>
                  <a:gd name="T27" fmla="*/ 104 h 149"/>
                  <a:gd name="T28" fmla="*/ 171 w 433"/>
                  <a:gd name="T29" fmla="*/ 108 h 149"/>
                  <a:gd name="T30" fmla="*/ 155 w 433"/>
                  <a:gd name="T31" fmla="*/ 106 h 149"/>
                  <a:gd name="T32" fmla="*/ 0 w 433"/>
                  <a:gd name="T33" fmla="*/ 259 h 149"/>
                  <a:gd name="T34" fmla="*/ 754 w 433"/>
                  <a:gd name="T35" fmla="*/ 259 h 149"/>
                  <a:gd name="T36" fmla="*/ 656 w 433"/>
                  <a:gd name="T37" fmla="*/ 183 h 1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33" h="149">
                    <a:moveTo>
                      <a:pt x="377" y="105"/>
                    </a:moveTo>
                    <a:cubicBezTo>
                      <a:pt x="366" y="80"/>
                      <a:pt x="340" y="63"/>
                      <a:pt x="311" y="63"/>
                    </a:cubicBezTo>
                    <a:cubicBezTo>
                      <a:pt x="307" y="63"/>
                      <a:pt x="302" y="63"/>
                      <a:pt x="298" y="64"/>
                    </a:cubicBezTo>
                    <a:cubicBezTo>
                      <a:pt x="297" y="62"/>
                      <a:pt x="296" y="59"/>
                      <a:pt x="295" y="57"/>
                    </a:cubicBezTo>
                    <a:cubicBezTo>
                      <a:pt x="293" y="54"/>
                      <a:pt x="291" y="50"/>
                      <a:pt x="288" y="46"/>
                    </a:cubicBezTo>
                    <a:cubicBezTo>
                      <a:pt x="285" y="43"/>
                      <a:pt x="283" y="39"/>
                      <a:pt x="279" y="36"/>
                    </a:cubicBezTo>
                    <a:cubicBezTo>
                      <a:pt x="273" y="28"/>
                      <a:pt x="265" y="22"/>
                      <a:pt x="256" y="17"/>
                    </a:cubicBezTo>
                    <a:cubicBezTo>
                      <a:pt x="247" y="11"/>
                      <a:pt x="237" y="7"/>
                      <a:pt x="227" y="4"/>
                    </a:cubicBezTo>
                    <a:cubicBezTo>
                      <a:pt x="216" y="1"/>
                      <a:pt x="206" y="0"/>
                      <a:pt x="194" y="0"/>
                    </a:cubicBezTo>
                    <a:cubicBezTo>
                      <a:pt x="184" y="0"/>
                      <a:pt x="173" y="2"/>
                      <a:pt x="163" y="5"/>
                    </a:cubicBezTo>
                    <a:cubicBezTo>
                      <a:pt x="153" y="9"/>
                      <a:pt x="143" y="13"/>
                      <a:pt x="135" y="19"/>
                    </a:cubicBezTo>
                    <a:cubicBezTo>
                      <a:pt x="127" y="25"/>
                      <a:pt x="119" y="31"/>
                      <a:pt x="114" y="39"/>
                    </a:cubicBezTo>
                    <a:cubicBezTo>
                      <a:pt x="110" y="42"/>
                      <a:pt x="108" y="46"/>
                      <a:pt x="106" y="49"/>
                    </a:cubicBezTo>
                    <a:cubicBezTo>
                      <a:pt x="103" y="53"/>
                      <a:pt x="101" y="57"/>
                      <a:pt x="99" y="60"/>
                    </a:cubicBezTo>
                    <a:cubicBezTo>
                      <a:pt x="99" y="61"/>
                      <a:pt x="99" y="61"/>
                      <a:pt x="98" y="62"/>
                    </a:cubicBezTo>
                    <a:cubicBezTo>
                      <a:pt x="95" y="61"/>
                      <a:pt x="92" y="61"/>
                      <a:pt x="89" y="61"/>
                    </a:cubicBezTo>
                    <a:cubicBezTo>
                      <a:pt x="40" y="61"/>
                      <a:pt x="1" y="100"/>
                      <a:pt x="0" y="149"/>
                    </a:cubicBezTo>
                    <a:cubicBezTo>
                      <a:pt x="433" y="149"/>
                      <a:pt x="433" y="149"/>
                      <a:pt x="433" y="149"/>
                    </a:cubicBezTo>
                    <a:cubicBezTo>
                      <a:pt x="425" y="125"/>
                      <a:pt x="403" y="107"/>
                      <a:pt x="377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829" name="Freeform 143"/>
              <p:cNvSpPr>
                <a:spLocks/>
              </p:cNvSpPr>
              <p:nvPr/>
            </p:nvSpPr>
            <p:spPr bwMode="auto">
              <a:xfrm>
                <a:off x="3438" y="998"/>
                <a:ext cx="762" cy="158"/>
              </a:xfrm>
              <a:custGeom>
                <a:avLst/>
                <a:gdLst>
                  <a:gd name="T0" fmla="*/ 0 w 438"/>
                  <a:gd name="T1" fmla="*/ 0 h 91"/>
                  <a:gd name="T2" fmla="*/ 0 w 438"/>
                  <a:gd name="T3" fmla="*/ 2 h 91"/>
                  <a:gd name="T4" fmla="*/ 141 w 438"/>
                  <a:gd name="T5" fmla="*/ 156 h 91"/>
                  <a:gd name="T6" fmla="*/ 150 w 438"/>
                  <a:gd name="T7" fmla="*/ 158 h 91"/>
                  <a:gd name="T8" fmla="*/ 616 w 438"/>
                  <a:gd name="T9" fmla="*/ 158 h 91"/>
                  <a:gd name="T10" fmla="*/ 628 w 438"/>
                  <a:gd name="T11" fmla="*/ 156 h 91"/>
                  <a:gd name="T12" fmla="*/ 644 w 438"/>
                  <a:gd name="T13" fmla="*/ 158 h 91"/>
                  <a:gd name="T14" fmla="*/ 762 w 438"/>
                  <a:gd name="T15" fmla="*/ 40 h 91"/>
                  <a:gd name="T16" fmla="*/ 753 w 438"/>
                  <a:gd name="T17" fmla="*/ 0 h 91"/>
                  <a:gd name="T18" fmla="*/ 0 w 438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8" h="9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48"/>
                      <a:pt x="35" y="86"/>
                      <a:pt x="81" y="90"/>
                    </a:cubicBezTo>
                    <a:cubicBezTo>
                      <a:pt x="83" y="90"/>
                      <a:pt x="85" y="91"/>
                      <a:pt x="86" y="91"/>
                    </a:cubicBezTo>
                    <a:cubicBezTo>
                      <a:pt x="354" y="91"/>
                      <a:pt x="354" y="91"/>
                      <a:pt x="354" y="91"/>
                    </a:cubicBezTo>
                    <a:cubicBezTo>
                      <a:pt x="357" y="91"/>
                      <a:pt x="359" y="90"/>
                      <a:pt x="361" y="90"/>
                    </a:cubicBezTo>
                    <a:cubicBezTo>
                      <a:pt x="364" y="90"/>
                      <a:pt x="367" y="91"/>
                      <a:pt x="370" y="91"/>
                    </a:cubicBezTo>
                    <a:cubicBezTo>
                      <a:pt x="407" y="91"/>
                      <a:pt x="438" y="60"/>
                      <a:pt x="438" y="23"/>
                    </a:cubicBezTo>
                    <a:cubicBezTo>
                      <a:pt x="438" y="15"/>
                      <a:pt x="436" y="7"/>
                      <a:pt x="4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32827" name="Freeform 144"/>
            <p:cNvSpPr>
              <a:spLocks noEditPoints="1"/>
            </p:cNvSpPr>
            <p:nvPr/>
          </p:nvSpPr>
          <p:spPr bwMode="auto">
            <a:xfrm>
              <a:off x="3657" y="845"/>
              <a:ext cx="206" cy="205"/>
            </a:xfrm>
            <a:custGeom>
              <a:avLst/>
              <a:gdLst>
                <a:gd name="T0" fmla="*/ 103 w 118"/>
                <a:gd name="T1" fmla="*/ 50 h 118"/>
                <a:gd name="T2" fmla="*/ 124 w 118"/>
                <a:gd name="T3" fmla="*/ 56 h 118"/>
                <a:gd name="T4" fmla="*/ 140 w 118"/>
                <a:gd name="T5" fmla="*/ 66 h 118"/>
                <a:gd name="T6" fmla="*/ 150 w 118"/>
                <a:gd name="T7" fmla="*/ 82 h 118"/>
                <a:gd name="T8" fmla="*/ 155 w 118"/>
                <a:gd name="T9" fmla="*/ 103 h 118"/>
                <a:gd name="T10" fmla="*/ 155 w 118"/>
                <a:gd name="T11" fmla="*/ 134 h 118"/>
                <a:gd name="T12" fmla="*/ 180 w 118"/>
                <a:gd name="T13" fmla="*/ 134 h 118"/>
                <a:gd name="T14" fmla="*/ 185 w 118"/>
                <a:gd name="T15" fmla="*/ 103 h 118"/>
                <a:gd name="T16" fmla="*/ 180 w 118"/>
                <a:gd name="T17" fmla="*/ 69 h 118"/>
                <a:gd name="T18" fmla="*/ 162 w 118"/>
                <a:gd name="T19" fmla="*/ 43 h 118"/>
                <a:gd name="T20" fmla="*/ 136 w 118"/>
                <a:gd name="T21" fmla="*/ 26 h 118"/>
                <a:gd name="T22" fmla="*/ 103 w 118"/>
                <a:gd name="T23" fmla="*/ 19 h 118"/>
                <a:gd name="T24" fmla="*/ 72 w 118"/>
                <a:gd name="T25" fmla="*/ 26 h 118"/>
                <a:gd name="T26" fmla="*/ 45 w 118"/>
                <a:gd name="T27" fmla="*/ 43 h 118"/>
                <a:gd name="T28" fmla="*/ 28 w 118"/>
                <a:gd name="T29" fmla="*/ 69 h 118"/>
                <a:gd name="T30" fmla="*/ 21 w 118"/>
                <a:gd name="T31" fmla="*/ 103 h 118"/>
                <a:gd name="T32" fmla="*/ 28 w 118"/>
                <a:gd name="T33" fmla="*/ 134 h 118"/>
                <a:gd name="T34" fmla="*/ 45 w 118"/>
                <a:gd name="T35" fmla="*/ 160 h 118"/>
                <a:gd name="T36" fmla="*/ 72 w 118"/>
                <a:gd name="T37" fmla="*/ 177 h 118"/>
                <a:gd name="T38" fmla="*/ 103 w 118"/>
                <a:gd name="T39" fmla="*/ 184 h 118"/>
                <a:gd name="T40" fmla="*/ 136 w 118"/>
                <a:gd name="T41" fmla="*/ 179 h 118"/>
                <a:gd name="T42" fmla="*/ 143 w 118"/>
                <a:gd name="T43" fmla="*/ 196 h 118"/>
                <a:gd name="T44" fmla="*/ 103 w 118"/>
                <a:gd name="T45" fmla="*/ 205 h 118"/>
                <a:gd name="T46" fmla="*/ 63 w 118"/>
                <a:gd name="T47" fmla="*/ 196 h 118"/>
                <a:gd name="T48" fmla="*/ 30 w 118"/>
                <a:gd name="T49" fmla="*/ 175 h 118"/>
                <a:gd name="T50" fmla="*/ 9 w 118"/>
                <a:gd name="T51" fmla="*/ 142 h 118"/>
                <a:gd name="T52" fmla="*/ 0 w 118"/>
                <a:gd name="T53" fmla="*/ 103 h 118"/>
                <a:gd name="T54" fmla="*/ 9 w 118"/>
                <a:gd name="T55" fmla="*/ 63 h 118"/>
                <a:gd name="T56" fmla="*/ 30 w 118"/>
                <a:gd name="T57" fmla="*/ 30 h 118"/>
                <a:gd name="T58" fmla="*/ 63 w 118"/>
                <a:gd name="T59" fmla="*/ 7 h 118"/>
                <a:gd name="T60" fmla="*/ 103 w 118"/>
                <a:gd name="T61" fmla="*/ 0 h 118"/>
                <a:gd name="T62" fmla="*/ 143 w 118"/>
                <a:gd name="T63" fmla="*/ 7 h 118"/>
                <a:gd name="T64" fmla="*/ 176 w 118"/>
                <a:gd name="T65" fmla="*/ 30 h 118"/>
                <a:gd name="T66" fmla="*/ 199 w 118"/>
                <a:gd name="T67" fmla="*/ 63 h 118"/>
                <a:gd name="T68" fmla="*/ 206 w 118"/>
                <a:gd name="T69" fmla="*/ 103 h 118"/>
                <a:gd name="T70" fmla="*/ 192 w 118"/>
                <a:gd name="T71" fmla="*/ 153 h 118"/>
                <a:gd name="T72" fmla="*/ 185 w 118"/>
                <a:gd name="T73" fmla="*/ 153 h 118"/>
                <a:gd name="T74" fmla="*/ 168 w 118"/>
                <a:gd name="T75" fmla="*/ 153 h 118"/>
                <a:gd name="T76" fmla="*/ 155 w 118"/>
                <a:gd name="T77" fmla="*/ 153 h 118"/>
                <a:gd name="T78" fmla="*/ 134 w 118"/>
                <a:gd name="T79" fmla="*/ 153 h 118"/>
                <a:gd name="T80" fmla="*/ 134 w 118"/>
                <a:gd name="T81" fmla="*/ 142 h 118"/>
                <a:gd name="T82" fmla="*/ 103 w 118"/>
                <a:gd name="T83" fmla="*/ 153 h 118"/>
                <a:gd name="T84" fmla="*/ 84 w 118"/>
                <a:gd name="T85" fmla="*/ 149 h 118"/>
                <a:gd name="T86" fmla="*/ 66 w 118"/>
                <a:gd name="T87" fmla="*/ 139 h 118"/>
                <a:gd name="T88" fmla="*/ 56 w 118"/>
                <a:gd name="T89" fmla="*/ 122 h 118"/>
                <a:gd name="T90" fmla="*/ 52 w 118"/>
                <a:gd name="T91" fmla="*/ 103 h 118"/>
                <a:gd name="T92" fmla="*/ 56 w 118"/>
                <a:gd name="T93" fmla="*/ 82 h 118"/>
                <a:gd name="T94" fmla="*/ 66 w 118"/>
                <a:gd name="T95" fmla="*/ 66 h 118"/>
                <a:gd name="T96" fmla="*/ 84 w 118"/>
                <a:gd name="T97" fmla="*/ 56 h 118"/>
                <a:gd name="T98" fmla="*/ 103 w 118"/>
                <a:gd name="T99" fmla="*/ 50 h 118"/>
                <a:gd name="T100" fmla="*/ 134 w 118"/>
                <a:gd name="T101" fmla="*/ 103 h 118"/>
                <a:gd name="T102" fmla="*/ 126 w 118"/>
                <a:gd name="T103" fmla="*/ 80 h 118"/>
                <a:gd name="T104" fmla="*/ 103 w 118"/>
                <a:gd name="T105" fmla="*/ 71 h 118"/>
                <a:gd name="T106" fmla="*/ 82 w 118"/>
                <a:gd name="T107" fmla="*/ 80 h 118"/>
                <a:gd name="T108" fmla="*/ 73 w 118"/>
                <a:gd name="T109" fmla="*/ 103 h 118"/>
                <a:gd name="T110" fmla="*/ 82 w 118"/>
                <a:gd name="T111" fmla="*/ 123 h 118"/>
                <a:gd name="T112" fmla="*/ 103 w 118"/>
                <a:gd name="T113" fmla="*/ 134 h 118"/>
                <a:gd name="T114" fmla="*/ 126 w 118"/>
                <a:gd name="T115" fmla="*/ 123 h 118"/>
                <a:gd name="T116" fmla="*/ 134 w 118"/>
                <a:gd name="T117" fmla="*/ 103 h 1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8" h="118">
                  <a:moveTo>
                    <a:pt x="59" y="29"/>
                  </a:moveTo>
                  <a:cubicBezTo>
                    <a:pt x="63" y="29"/>
                    <a:pt x="67" y="30"/>
                    <a:pt x="71" y="32"/>
                  </a:cubicBezTo>
                  <a:cubicBezTo>
                    <a:pt x="74" y="33"/>
                    <a:pt x="77" y="35"/>
                    <a:pt x="80" y="38"/>
                  </a:cubicBezTo>
                  <a:cubicBezTo>
                    <a:pt x="83" y="41"/>
                    <a:pt x="85" y="44"/>
                    <a:pt x="86" y="47"/>
                  </a:cubicBezTo>
                  <a:cubicBezTo>
                    <a:pt x="88" y="51"/>
                    <a:pt x="89" y="55"/>
                    <a:pt x="89" y="59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05" y="71"/>
                    <a:pt x="106" y="65"/>
                    <a:pt x="106" y="59"/>
                  </a:cubicBezTo>
                  <a:cubicBezTo>
                    <a:pt x="106" y="52"/>
                    <a:pt x="105" y="46"/>
                    <a:pt x="103" y="40"/>
                  </a:cubicBezTo>
                  <a:cubicBezTo>
                    <a:pt x="100" y="35"/>
                    <a:pt x="97" y="30"/>
                    <a:pt x="93" y="25"/>
                  </a:cubicBezTo>
                  <a:cubicBezTo>
                    <a:pt x="88" y="21"/>
                    <a:pt x="83" y="18"/>
                    <a:pt x="78" y="15"/>
                  </a:cubicBezTo>
                  <a:cubicBezTo>
                    <a:pt x="72" y="13"/>
                    <a:pt x="66" y="11"/>
                    <a:pt x="59" y="11"/>
                  </a:cubicBezTo>
                  <a:cubicBezTo>
                    <a:pt x="53" y="11"/>
                    <a:pt x="47" y="13"/>
                    <a:pt x="41" y="15"/>
                  </a:cubicBezTo>
                  <a:cubicBezTo>
                    <a:pt x="35" y="18"/>
                    <a:pt x="30" y="21"/>
                    <a:pt x="26" y="25"/>
                  </a:cubicBezTo>
                  <a:cubicBezTo>
                    <a:pt x="22" y="30"/>
                    <a:pt x="18" y="35"/>
                    <a:pt x="16" y="40"/>
                  </a:cubicBezTo>
                  <a:cubicBezTo>
                    <a:pt x="13" y="46"/>
                    <a:pt x="12" y="52"/>
                    <a:pt x="12" y="59"/>
                  </a:cubicBezTo>
                  <a:cubicBezTo>
                    <a:pt x="12" y="65"/>
                    <a:pt x="13" y="71"/>
                    <a:pt x="16" y="77"/>
                  </a:cubicBezTo>
                  <a:cubicBezTo>
                    <a:pt x="18" y="83"/>
                    <a:pt x="22" y="88"/>
                    <a:pt x="26" y="92"/>
                  </a:cubicBezTo>
                  <a:cubicBezTo>
                    <a:pt x="30" y="97"/>
                    <a:pt x="35" y="100"/>
                    <a:pt x="41" y="102"/>
                  </a:cubicBezTo>
                  <a:cubicBezTo>
                    <a:pt x="47" y="105"/>
                    <a:pt x="53" y="106"/>
                    <a:pt x="59" y="106"/>
                  </a:cubicBezTo>
                  <a:cubicBezTo>
                    <a:pt x="65" y="106"/>
                    <a:pt x="71" y="105"/>
                    <a:pt x="78" y="103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75" y="116"/>
                    <a:pt x="67" y="118"/>
                    <a:pt x="59" y="118"/>
                  </a:cubicBezTo>
                  <a:cubicBezTo>
                    <a:pt x="51" y="118"/>
                    <a:pt x="43" y="116"/>
                    <a:pt x="36" y="113"/>
                  </a:cubicBezTo>
                  <a:cubicBezTo>
                    <a:pt x="29" y="110"/>
                    <a:pt x="23" y="106"/>
                    <a:pt x="17" y="101"/>
                  </a:cubicBezTo>
                  <a:cubicBezTo>
                    <a:pt x="12" y="95"/>
                    <a:pt x="8" y="89"/>
                    <a:pt x="5" y="82"/>
                  </a:cubicBezTo>
                  <a:cubicBezTo>
                    <a:pt x="2" y="75"/>
                    <a:pt x="0" y="67"/>
                    <a:pt x="0" y="59"/>
                  </a:cubicBezTo>
                  <a:cubicBezTo>
                    <a:pt x="0" y="51"/>
                    <a:pt x="2" y="43"/>
                    <a:pt x="5" y="36"/>
                  </a:cubicBezTo>
                  <a:cubicBezTo>
                    <a:pt x="8" y="29"/>
                    <a:pt x="12" y="22"/>
                    <a:pt x="17" y="17"/>
                  </a:cubicBezTo>
                  <a:cubicBezTo>
                    <a:pt x="23" y="12"/>
                    <a:pt x="29" y="7"/>
                    <a:pt x="36" y="4"/>
                  </a:cubicBezTo>
                  <a:cubicBezTo>
                    <a:pt x="43" y="1"/>
                    <a:pt x="51" y="0"/>
                    <a:pt x="59" y="0"/>
                  </a:cubicBezTo>
                  <a:cubicBezTo>
                    <a:pt x="67" y="0"/>
                    <a:pt x="75" y="1"/>
                    <a:pt x="82" y="4"/>
                  </a:cubicBezTo>
                  <a:cubicBezTo>
                    <a:pt x="89" y="7"/>
                    <a:pt x="96" y="12"/>
                    <a:pt x="101" y="17"/>
                  </a:cubicBezTo>
                  <a:cubicBezTo>
                    <a:pt x="106" y="22"/>
                    <a:pt x="110" y="29"/>
                    <a:pt x="114" y="36"/>
                  </a:cubicBezTo>
                  <a:cubicBezTo>
                    <a:pt x="117" y="43"/>
                    <a:pt x="118" y="51"/>
                    <a:pt x="118" y="59"/>
                  </a:cubicBezTo>
                  <a:cubicBezTo>
                    <a:pt x="118" y="70"/>
                    <a:pt x="116" y="80"/>
                    <a:pt x="110" y="88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2" y="86"/>
                    <a:pt x="66" y="88"/>
                    <a:pt x="59" y="88"/>
                  </a:cubicBezTo>
                  <a:cubicBezTo>
                    <a:pt x="55" y="88"/>
                    <a:pt x="51" y="88"/>
                    <a:pt x="48" y="86"/>
                  </a:cubicBezTo>
                  <a:cubicBezTo>
                    <a:pt x="44" y="84"/>
                    <a:pt x="41" y="82"/>
                    <a:pt x="38" y="80"/>
                  </a:cubicBezTo>
                  <a:cubicBezTo>
                    <a:pt x="36" y="77"/>
                    <a:pt x="34" y="74"/>
                    <a:pt x="32" y="70"/>
                  </a:cubicBezTo>
                  <a:cubicBezTo>
                    <a:pt x="30" y="67"/>
                    <a:pt x="30" y="63"/>
                    <a:pt x="30" y="59"/>
                  </a:cubicBezTo>
                  <a:cubicBezTo>
                    <a:pt x="30" y="55"/>
                    <a:pt x="30" y="51"/>
                    <a:pt x="32" y="47"/>
                  </a:cubicBezTo>
                  <a:cubicBezTo>
                    <a:pt x="34" y="44"/>
                    <a:pt x="36" y="41"/>
                    <a:pt x="38" y="38"/>
                  </a:cubicBezTo>
                  <a:cubicBezTo>
                    <a:pt x="41" y="35"/>
                    <a:pt x="44" y="33"/>
                    <a:pt x="48" y="32"/>
                  </a:cubicBezTo>
                  <a:cubicBezTo>
                    <a:pt x="51" y="30"/>
                    <a:pt x="55" y="29"/>
                    <a:pt x="59" y="29"/>
                  </a:cubicBezTo>
                  <a:close/>
                  <a:moveTo>
                    <a:pt x="77" y="59"/>
                  </a:moveTo>
                  <a:cubicBezTo>
                    <a:pt x="77" y="54"/>
                    <a:pt x="75" y="50"/>
                    <a:pt x="72" y="46"/>
                  </a:cubicBezTo>
                  <a:cubicBezTo>
                    <a:pt x="68" y="43"/>
                    <a:pt x="64" y="41"/>
                    <a:pt x="59" y="41"/>
                  </a:cubicBezTo>
                  <a:cubicBezTo>
                    <a:pt x="54" y="41"/>
                    <a:pt x="50" y="43"/>
                    <a:pt x="47" y="46"/>
                  </a:cubicBezTo>
                  <a:cubicBezTo>
                    <a:pt x="43" y="50"/>
                    <a:pt x="42" y="54"/>
                    <a:pt x="42" y="59"/>
                  </a:cubicBezTo>
                  <a:cubicBezTo>
                    <a:pt x="42" y="64"/>
                    <a:pt x="43" y="68"/>
                    <a:pt x="47" y="71"/>
                  </a:cubicBezTo>
                  <a:cubicBezTo>
                    <a:pt x="50" y="75"/>
                    <a:pt x="54" y="77"/>
                    <a:pt x="59" y="77"/>
                  </a:cubicBezTo>
                  <a:cubicBezTo>
                    <a:pt x="64" y="77"/>
                    <a:pt x="68" y="75"/>
                    <a:pt x="72" y="71"/>
                  </a:cubicBezTo>
                  <a:cubicBezTo>
                    <a:pt x="75" y="68"/>
                    <a:pt x="77" y="64"/>
                    <a:pt x="77" y="59"/>
                  </a:cubicBez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pic>
        <p:nvPicPr>
          <p:cNvPr id="110737" name="Picture 14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167" y="1944159"/>
            <a:ext cx="2150533" cy="296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738" name="Group 146"/>
          <p:cNvGrpSpPr>
            <a:grpSpLocks/>
          </p:cNvGrpSpPr>
          <p:nvPr/>
        </p:nvGrpSpPr>
        <p:grpSpPr bwMode="auto">
          <a:xfrm>
            <a:off x="10509251" y="3582460"/>
            <a:ext cx="1043516" cy="2783417"/>
            <a:chOff x="2468" y="1211"/>
            <a:chExt cx="412" cy="1099"/>
          </a:xfrm>
        </p:grpSpPr>
        <p:sp>
          <p:nvSpPr>
            <p:cNvPr id="32817" name="Rectangle 147"/>
            <p:cNvSpPr>
              <a:spLocks noChangeArrowheads="1"/>
            </p:cNvSpPr>
            <p:nvPr/>
          </p:nvSpPr>
          <p:spPr bwMode="auto">
            <a:xfrm>
              <a:off x="2705" y="1943"/>
              <a:ext cx="121" cy="367"/>
            </a:xfrm>
            <a:prstGeom prst="rect">
              <a:avLst/>
            </a:pr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18" name="Rectangle 148"/>
            <p:cNvSpPr>
              <a:spLocks noChangeArrowheads="1"/>
            </p:cNvSpPr>
            <p:nvPr/>
          </p:nvSpPr>
          <p:spPr bwMode="auto">
            <a:xfrm>
              <a:off x="2582" y="1943"/>
              <a:ext cx="123" cy="367"/>
            </a:xfrm>
            <a:prstGeom prst="rect">
              <a:avLst/>
            </a:pr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19" name="Freeform 149"/>
            <p:cNvSpPr>
              <a:spLocks/>
            </p:cNvSpPr>
            <p:nvPr/>
          </p:nvSpPr>
          <p:spPr bwMode="auto">
            <a:xfrm>
              <a:off x="2468" y="1211"/>
              <a:ext cx="412" cy="644"/>
            </a:xfrm>
            <a:custGeom>
              <a:avLst/>
              <a:gdLst>
                <a:gd name="T0" fmla="*/ 371 w 310"/>
                <a:gd name="T1" fmla="*/ 353 h 484"/>
                <a:gd name="T2" fmla="*/ 371 w 310"/>
                <a:gd name="T3" fmla="*/ 353 h 484"/>
                <a:gd name="T4" fmla="*/ 346 w 310"/>
                <a:gd name="T5" fmla="*/ 367 h 484"/>
                <a:gd name="T6" fmla="*/ 346 w 310"/>
                <a:gd name="T7" fmla="*/ 442 h 484"/>
                <a:gd name="T8" fmla="*/ 328 w 310"/>
                <a:gd name="T9" fmla="*/ 442 h 484"/>
                <a:gd name="T10" fmla="*/ 328 w 310"/>
                <a:gd name="T11" fmla="*/ 347 h 484"/>
                <a:gd name="T12" fmla="*/ 302 w 310"/>
                <a:gd name="T13" fmla="*/ 298 h 484"/>
                <a:gd name="T14" fmla="*/ 262 w 310"/>
                <a:gd name="T15" fmla="*/ 319 h 484"/>
                <a:gd name="T16" fmla="*/ 262 w 310"/>
                <a:gd name="T17" fmla="*/ 442 h 484"/>
                <a:gd name="T18" fmla="*/ 245 w 310"/>
                <a:gd name="T19" fmla="*/ 442 h 484"/>
                <a:gd name="T20" fmla="*/ 245 w 310"/>
                <a:gd name="T21" fmla="*/ 243 h 484"/>
                <a:gd name="T22" fmla="*/ 219 w 310"/>
                <a:gd name="T23" fmla="*/ 192 h 484"/>
                <a:gd name="T24" fmla="*/ 178 w 310"/>
                <a:gd name="T25" fmla="*/ 212 h 484"/>
                <a:gd name="T26" fmla="*/ 178 w 310"/>
                <a:gd name="T27" fmla="*/ 442 h 484"/>
                <a:gd name="T28" fmla="*/ 162 w 310"/>
                <a:gd name="T29" fmla="*/ 442 h 484"/>
                <a:gd name="T30" fmla="*/ 162 w 310"/>
                <a:gd name="T31" fmla="*/ 33 h 484"/>
                <a:gd name="T32" fmla="*/ 129 w 310"/>
                <a:gd name="T33" fmla="*/ 0 h 484"/>
                <a:gd name="T34" fmla="*/ 96 w 310"/>
                <a:gd name="T35" fmla="*/ 33 h 484"/>
                <a:gd name="T36" fmla="*/ 96 w 310"/>
                <a:gd name="T37" fmla="*/ 442 h 484"/>
                <a:gd name="T38" fmla="*/ 96 w 310"/>
                <a:gd name="T39" fmla="*/ 511 h 484"/>
                <a:gd name="T40" fmla="*/ 92 w 310"/>
                <a:gd name="T41" fmla="*/ 432 h 484"/>
                <a:gd name="T42" fmla="*/ 17 w 310"/>
                <a:gd name="T43" fmla="*/ 507 h 484"/>
                <a:gd name="T44" fmla="*/ 17 w 310"/>
                <a:gd name="T45" fmla="*/ 567 h 484"/>
                <a:gd name="T46" fmla="*/ 101 w 310"/>
                <a:gd name="T47" fmla="*/ 641 h 484"/>
                <a:gd name="T48" fmla="*/ 101 w 310"/>
                <a:gd name="T49" fmla="*/ 640 h 484"/>
                <a:gd name="T50" fmla="*/ 112 w 310"/>
                <a:gd name="T51" fmla="*/ 644 h 484"/>
                <a:gd name="T52" fmla="*/ 328 w 310"/>
                <a:gd name="T53" fmla="*/ 644 h 484"/>
                <a:gd name="T54" fmla="*/ 412 w 310"/>
                <a:gd name="T55" fmla="*/ 560 h 484"/>
                <a:gd name="T56" fmla="*/ 412 w 310"/>
                <a:gd name="T57" fmla="*/ 442 h 484"/>
                <a:gd name="T58" fmla="*/ 412 w 310"/>
                <a:gd name="T59" fmla="*/ 419 h 484"/>
                <a:gd name="T60" fmla="*/ 371 w 310"/>
                <a:gd name="T61" fmla="*/ 353 h 48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10" h="484">
                  <a:moveTo>
                    <a:pt x="279" y="265"/>
                  </a:moveTo>
                  <a:cubicBezTo>
                    <a:pt x="279" y="265"/>
                    <a:pt x="279" y="265"/>
                    <a:pt x="279" y="265"/>
                  </a:cubicBezTo>
                  <a:cubicBezTo>
                    <a:pt x="270" y="260"/>
                    <a:pt x="260" y="267"/>
                    <a:pt x="260" y="276"/>
                  </a:cubicBezTo>
                  <a:cubicBezTo>
                    <a:pt x="260" y="332"/>
                    <a:pt x="260" y="332"/>
                    <a:pt x="260" y="332"/>
                  </a:cubicBezTo>
                  <a:cubicBezTo>
                    <a:pt x="247" y="332"/>
                    <a:pt x="247" y="332"/>
                    <a:pt x="247" y="332"/>
                  </a:cubicBezTo>
                  <a:cubicBezTo>
                    <a:pt x="247" y="261"/>
                    <a:pt x="247" y="261"/>
                    <a:pt x="247" y="261"/>
                  </a:cubicBezTo>
                  <a:cubicBezTo>
                    <a:pt x="247" y="246"/>
                    <a:pt x="240" y="232"/>
                    <a:pt x="227" y="224"/>
                  </a:cubicBezTo>
                  <a:cubicBezTo>
                    <a:pt x="214" y="216"/>
                    <a:pt x="197" y="225"/>
                    <a:pt x="197" y="240"/>
                  </a:cubicBezTo>
                  <a:cubicBezTo>
                    <a:pt x="197" y="332"/>
                    <a:pt x="197" y="332"/>
                    <a:pt x="197" y="332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68"/>
                    <a:pt x="177" y="153"/>
                    <a:pt x="165" y="144"/>
                  </a:cubicBezTo>
                  <a:cubicBezTo>
                    <a:pt x="153" y="134"/>
                    <a:pt x="134" y="143"/>
                    <a:pt x="134" y="159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22" y="332"/>
                    <a:pt x="122" y="332"/>
                    <a:pt x="122" y="332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11"/>
                    <a:pt x="111" y="0"/>
                    <a:pt x="97" y="0"/>
                  </a:cubicBezTo>
                  <a:cubicBezTo>
                    <a:pt x="83" y="0"/>
                    <a:pt x="72" y="11"/>
                    <a:pt x="72" y="25"/>
                  </a:cubicBezTo>
                  <a:cubicBezTo>
                    <a:pt x="72" y="332"/>
                    <a:pt x="72" y="332"/>
                    <a:pt x="72" y="332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69" y="325"/>
                    <a:pt x="69" y="325"/>
                    <a:pt x="69" y="325"/>
                  </a:cubicBezTo>
                  <a:cubicBezTo>
                    <a:pt x="13" y="381"/>
                    <a:pt x="13" y="381"/>
                    <a:pt x="13" y="381"/>
                  </a:cubicBezTo>
                  <a:cubicBezTo>
                    <a:pt x="0" y="394"/>
                    <a:pt x="0" y="413"/>
                    <a:pt x="13" y="426"/>
                  </a:cubicBezTo>
                  <a:cubicBezTo>
                    <a:pt x="76" y="482"/>
                    <a:pt x="76" y="482"/>
                    <a:pt x="76" y="482"/>
                  </a:cubicBezTo>
                  <a:cubicBezTo>
                    <a:pt x="76" y="481"/>
                    <a:pt x="76" y="481"/>
                    <a:pt x="76" y="481"/>
                  </a:cubicBezTo>
                  <a:cubicBezTo>
                    <a:pt x="78" y="483"/>
                    <a:pt x="81" y="484"/>
                    <a:pt x="84" y="484"/>
                  </a:cubicBezTo>
                  <a:cubicBezTo>
                    <a:pt x="247" y="484"/>
                    <a:pt x="247" y="484"/>
                    <a:pt x="247" y="484"/>
                  </a:cubicBezTo>
                  <a:cubicBezTo>
                    <a:pt x="282" y="484"/>
                    <a:pt x="310" y="455"/>
                    <a:pt x="310" y="42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15"/>
                    <a:pt x="310" y="315"/>
                    <a:pt x="310" y="315"/>
                  </a:cubicBezTo>
                  <a:cubicBezTo>
                    <a:pt x="310" y="294"/>
                    <a:pt x="298" y="274"/>
                    <a:pt x="279" y="265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0" name="Freeform 150"/>
            <p:cNvSpPr>
              <a:spLocks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25 w 38"/>
                <a:gd name="T1" fmla="*/ 0 h 19"/>
                <a:gd name="T2" fmla="*/ 0 w 38"/>
                <a:gd name="T3" fmla="*/ 25 h 19"/>
                <a:gd name="T4" fmla="*/ 50 w 38"/>
                <a:gd name="T5" fmla="*/ 25 h 19"/>
                <a:gd name="T6" fmla="*/ 25 w 38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9"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</a:path>
              </a:pathLst>
            </a:custGeom>
            <a:solidFill>
              <a:srgbClr val="FC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1" name="Freeform 151"/>
            <p:cNvSpPr>
              <a:spLocks noEditPoints="1"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0 w 38"/>
                <a:gd name="T1" fmla="*/ 24 h 19"/>
                <a:gd name="T2" fmla="*/ 0 w 38"/>
                <a:gd name="T3" fmla="*/ 25 h 19"/>
                <a:gd name="T4" fmla="*/ 0 w 38"/>
                <a:gd name="T5" fmla="*/ 25 h 19"/>
                <a:gd name="T6" fmla="*/ 0 w 38"/>
                <a:gd name="T7" fmla="*/ 24 h 19"/>
                <a:gd name="T8" fmla="*/ 25 w 38"/>
                <a:gd name="T9" fmla="*/ 0 h 19"/>
                <a:gd name="T10" fmla="*/ 0 w 38"/>
                <a:gd name="T11" fmla="*/ 21 h 19"/>
                <a:gd name="T12" fmla="*/ 50 w 38"/>
                <a:gd name="T13" fmla="*/ 21 h 19"/>
                <a:gd name="T14" fmla="*/ 25 w 38"/>
                <a:gd name="T15" fmla="*/ 0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19">
                  <a:moveTo>
                    <a:pt x="0" y="1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19" y="0"/>
                  </a:moveTo>
                  <a:cubicBezTo>
                    <a:pt x="10" y="0"/>
                    <a:pt x="2" y="7"/>
                    <a:pt x="0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7"/>
                    <a:pt x="28" y="0"/>
                    <a:pt x="19" y="0"/>
                  </a:cubicBezTo>
                </a:path>
              </a:pathLst>
            </a:custGeom>
            <a:solidFill>
              <a:srgbClr val="D0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2" name="Freeform 152"/>
            <p:cNvSpPr>
              <a:spLocks noEditPoints="1"/>
            </p:cNvSpPr>
            <p:nvPr/>
          </p:nvSpPr>
          <p:spPr bwMode="auto">
            <a:xfrm>
              <a:off x="2572" y="1252"/>
              <a:ext cx="50" cy="9"/>
            </a:xfrm>
            <a:custGeom>
              <a:avLst/>
              <a:gdLst>
                <a:gd name="T0" fmla="*/ 0 w 38"/>
                <a:gd name="T1" fmla="*/ 0 h 7"/>
                <a:gd name="T2" fmla="*/ 0 w 38"/>
                <a:gd name="T3" fmla="*/ 0 h 7"/>
                <a:gd name="T4" fmla="*/ 0 w 38"/>
                <a:gd name="T5" fmla="*/ 3 h 7"/>
                <a:gd name="T6" fmla="*/ 0 w 38"/>
                <a:gd name="T7" fmla="*/ 0 h 7"/>
                <a:gd name="T8" fmla="*/ 50 w 38"/>
                <a:gd name="T9" fmla="*/ 0 h 7"/>
                <a:gd name="T10" fmla="*/ 50 w 38"/>
                <a:gd name="T11" fmla="*/ 0 h 7"/>
                <a:gd name="T12" fmla="*/ 50 w 38"/>
                <a:gd name="T13" fmla="*/ 4 h 7"/>
                <a:gd name="T14" fmla="*/ 0 w 38"/>
                <a:gd name="T15" fmla="*/ 4 h 7"/>
                <a:gd name="T16" fmla="*/ 0 w 38"/>
                <a:gd name="T17" fmla="*/ 4 h 7"/>
                <a:gd name="T18" fmla="*/ 0 w 38"/>
                <a:gd name="T19" fmla="*/ 9 h 7"/>
                <a:gd name="T20" fmla="*/ 50 w 38"/>
                <a:gd name="T21" fmla="*/ 9 h 7"/>
                <a:gd name="T22" fmla="*/ 50 w 38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2"/>
                    <a:pt x="38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D0C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3" name="Freeform 153"/>
            <p:cNvSpPr>
              <a:spLocks/>
            </p:cNvSpPr>
            <p:nvPr/>
          </p:nvSpPr>
          <p:spPr bwMode="auto">
            <a:xfrm>
              <a:off x="2572" y="1252"/>
              <a:ext cx="50" cy="4"/>
            </a:xfrm>
            <a:custGeom>
              <a:avLst/>
              <a:gdLst>
                <a:gd name="T0" fmla="*/ 50 w 38"/>
                <a:gd name="T1" fmla="*/ 0 h 3"/>
                <a:gd name="T2" fmla="*/ 0 w 38"/>
                <a:gd name="T3" fmla="*/ 0 h 3"/>
                <a:gd name="T4" fmla="*/ 0 w 38"/>
                <a:gd name="T5" fmla="*/ 3 h 3"/>
                <a:gd name="T6" fmla="*/ 0 w 38"/>
                <a:gd name="T7" fmla="*/ 4 h 3"/>
                <a:gd name="T8" fmla="*/ 50 w 38"/>
                <a:gd name="T9" fmla="*/ 4 h 3"/>
                <a:gd name="T10" fmla="*/ 50 w 38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" h="3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</a:path>
              </a:pathLst>
            </a:custGeom>
            <a:solidFill>
              <a:srgbClr val="CEC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4" name="Rectangle 154"/>
            <p:cNvSpPr>
              <a:spLocks noChangeArrowheads="1"/>
            </p:cNvSpPr>
            <p:nvPr/>
          </p:nvSpPr>
          <p:spPr bwMode="auto">
            <a:xfrm>
              <a:off x="2705" y="1855"/>
              <a:ext cx="93" cy="88"/>
            </a:xfrm>
            <a:prstGeom prst="rect">
              <a:avLst/>
            </a:pr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25" name="Rectangle 155"/>
            <p:cNvSpPr>
              <a:spLocks noChangeArrowheads="1"/>
            </p:cNvSpPr>
            <p:nvPr/>
          </p:nvSpPr>
          <p:spPr bwMode="auto">
            <a:xfrm>
              <a:off x="2610" y="1855"/>
              <a:ext cx="95" cy="88"/>
            </a:xfrm>
            <a:prstGeom prst="rect">
              <a:avLst/>
            </a:pr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748" name="Group 156"/>
          <p:cNvGrpSpPr>
            <a:grpSpLocks/>
          </p:cNvGrpSpPr>
          <p:nvPr/>
        </p:nvGrpSpPr>
        <p:grpSpPr bwMode="auto">
          <a:xfrm>
            <a:off x="6553201" y="2655359"/>
            <a:ext cx="4559300" cy="4176184"/>
            <a:chOff x="658" y="294"/>
            <a:chExt cx="1973" cy="1807"/>
          </a:xfrm>
        </p:grpSpPr>
        <p:sp>
          <p:nvSpPr>
            <p:cNvPr id="32797" name="Oval 157"/>
            <p:cNvSpPr>
              <a:spLocks noChangeArrowheads="1"/>
            </p:cNvSpPr>
            <p:nvPr/>
          </p:nvSpPr>
          <p:spPr bwMode="auto">
            <a:xfrm>
              <a:off x="2037" y="355"/>
              <a:ext cx="499" cy="49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798" name="Freeform 158"/>
            <p:cNvSpPr>
              <a:spLocks/>
            </p:cNvSpPr>
            <p:nvPr/>
          </p:nvSpPr>
          <p:spPr bwMode="auto">
            <a:xfrm>
              <a:off x="1586" y="771"/>
              <a:ext cx="216" cy="116"/>
            </a:xfrm>
            <a:custGeom>
              <a:avLst/>
              <a:gdLst>
                <a:gd name="T0" fmla="*/ 205 w 163"/>
                <a:gd name="T1" fmla="*/ 103 h 87"/>
                <a:gd name="T2" fmla="*/ 205 w 163"/>
                <a:gd name="T3" fmla="*/ 103 h 87"/>
                <a:gd name="T4" fmla="*/ 183 w 163"/>
                <a:gd name="T5" fmla="*/ 116 h 87"/>
                <a:gd name="T6" fmla="*/ 0 w 163"/>
                <a:gd name="T7" fmla="*/ 59 h 87"/>
                <a:gd name="T8" fmla="*/ 49 w 163"/>
                <a:gd name="T9" fmla="*/ 0 h 87"/>
                <a:gd name="T10" fmla="*/ 183 w 163"/>
                <a:gd name="T11" fmla="*/ 61 h 87"/>
                <a:gd name="T12" fmla="*/ 205 w 163"/>
                <a:gd name="T13" fmla="*/ 103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87">
                  <a:moveTo>
                    <a:pt x="155" y="77"/>
                  </a:moveTo>
                  <a:cubicBezTo>
                    <a:pt x="155" y="77"/>
                    <a:pt x="155" y="77"/>
                    <a:pt x="155" y="77"/>
                  </a:cubicBezTo>
                  <a:cubicBezTo>
                    <a:pt x="151" y="83"/>
                    <a:pt x="145" y="87"/>
                    <a:pt x="138" y="8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54" y="46"/>
                    <a:pt x="163" y="63"/>
                    <a:pt x="155" y="77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799" name="Freeform 159"/>
            <p:cNvSpPr>
              <a:spLocks/>
            </p:cNvSpPr>
            <p:nvPr/>
          </p:nvSpPr>
          <p:spPr bwMode="auto">
            <a:xfrm>
              <a:off x="1639" y="749"/>
              <a:ext cx="210" cy="79"/>
            </a:xfrm>
            <a:custGeom>
              <a:avLst/>
              <a:gdLst>
                <a:gd name="T0" fmla="*/ 206 w 158"/>
                <a:gd name="T1" fmla="*/ 37 h 59"/>
                <a:gd name="T2" fmla="*/ 206 w 158"/>
                <a:gd name="T3" fmla="*/ 37 h 59"/>
                <a:gd name="T4" fmla="*/ 191 w 158"/>
                <a:gd name="T5" fmla="*/ 58 h 59"/>
                <a:gd name="T6" fmla="*/ 0 w 158"/>
                <a:gd name="T7" fmla="*/ 79 h 59"/>
                <a:gd name="T8" fmla="*/ 23 w 158"/>
                <a:gd name="T9" fmla="*/ 5 h 59"/>
                <a:gd name="T10" fmla="*/ 169 w 158"/>
                <a:gd name="T11" fmla="*/ 8 h 59"/>
                <a:gd name="T12" fmla="*/ 206 w 158"/>
                <a:gd name="T13" fmla="*/ 37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59">
                  <a:moveTo>
                    <a:pt x="155" y="28"/>
                  </a:moveTo>
                  <a:cubicBezTo>
                    <a:pt x="155" y="28"/>
                    <a:pt x="155" y="28"/>
                    <a:pt x="155" y="28"/>
                  </a:cubicBezTo>
                  <a:cubicBezTo>
                    <a:pt x="154" y="34"/>
                    <a:pt x="150" y="40"/>
                    <a:pt x="144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42" y="0"/>
                    <a:pt x="158" y="12"/>
                    <a:pt x="155" y="28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0" name="Freeform 160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1" name="Freeform 161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2" name="Freeform 162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3" name="Freeform 163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4" name="Freeform 164"/>
            <p:cNvSpPr>
              <a:spLocks/>
            </p:cNvSpPr>
            <p:nvPr/>
          </p:nvSpPr>
          <p:spPr bwMode="auto">
            <a:xfrm>
              <a:off x="2056" y="693"/>
              <a:ext cx="49" cy="81"/>
            </a:xfrm>
            <a:custGeom>
              <a:avLst/>
              <a:gdLst>
                <a:gd name="T0" fmla="*/ 13 w 37"/>
                <a:gd name="T1" fmla="*/ 0 h 61"/>
                <a:gd name="T2" fmla="*/ 32 w 37"/>
                <a:gd name="T3" fmla="*/ 33 h 61"/>
                <a:gd name="T4" fmla="*/ 0 w 37"/>
                <a:gd name="T5" fmla="*/ 49 h 61"/>
                <a:gd name="T6" fmla="*/ 21 w 37"/>
                <a:gd name="T7" fmla="*/ 81 h 61"/>
                <a:gd name="T8" fmla="*/ 49 w 37"/>
                <a:gd name="T9" fmla="*/ 65 h 61"/>
                <a:gd name="T10" fmla="*/ 13 w 37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61">
                  <a:moveTo>
                    <a:pt x="10" y="0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6"/>
                    <a:pt x="11" y="53"/>
                    <a:pt x="16" y="6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5" name="Freeform 165"/>
            <p:cNvSpPr>
              <a:spLocks/>
            </p:cNvSpPr>
            <p:nvPr/>
          </p:nvSpPr>
          <p:spPr bwMode="auto">
            <a:xfrm>
              <a:off x="2041" y="693"/>
              <a:ext cx="48" cy="49"/>
            </a:xfrm>
            <a:custGeom>
              <a:avLst/>
              <a:gdLst>
                <a:gd name="T0" fmla="*/ 29 w 36"/>
                <a:gd name="T1" fmla="*/ 0 h 37"/>
                <a:gd name="T2" fmla="*/ 0 w 36"/>
                <a:gd name="T3" fmla="*/ 16 h 37"/>
                <a:gd name="T4" fmla="*/ 13 w 36"/>
                <a:gd name="T5" fmla="*/ 44 h 37"/>
                <a:gd name="T6" fmla="*/ 16 w 36"/>
                <a:gd name="T7" fmla="*/ 49 h 37"/>
                <a:gd name="T8" fmla="*/ 48 w 36"/>
                <a:gd name="T9" fmla="*/ 33 h 37"/>
                <a:gd name="T10" fmla="*/ 29 w 36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19"/>
                    <a:pt x="6" y="26"/>
                    <a:pt x="10" y="33"/>
                  </a:cubicBezTo>
                  <a:cubicBezTo>
                    <a:pt x="11" y="34"/>
                    <a:pt x="12" y="36"/>
                    <a:pt x="12" y="37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6" name="Freeform 166"/>
            <p:cNvSpPr>
              <a:spLocks noEditPoints="1"/>
            </p:cNvSpPr>
            <p:nvPr/>
          </p:nvSpPr>
          <p:spPr bwMode="auto">
            <a:xfrm>
              <a:off x="1942" y="294"/>
              <a:ext cx="689" cy="624"/>
            </a:xfrm>
            <a:custGeom>
              <a:avLst/>
              <a:gdLst>
                <a:gd name="T0" fmla="*/ 262 w 518"/>
                <a:gd name="T1" fmla="*/ 601 h 469"/>
                <a:gd name="T2" fmla="*/ 81 w 518"/>
                <a:gd name="T3" fmla="*/ 459 h 469"/>
                <a:gd name="T4" fmla="*/ 198 w 518"/>
                <a:gd name="T5" fmla="*/ 49 h 469"/>
                <a:gd name="T6" fmla="*/ 427 w 518"/>
                <a:gd name="T7" fmla="*/ 23 h 469"/>
                <a:gd name="T8" fmla="*/ 608 w 518"/>
                <a:gd name="T9" fmla="*/ 165 h 469"/>
                <a:gd name="T10" fmla="*/ 491 w 518"/>
                <a:gd name="T11" fmla="*/ 575 h 469"/>
                <a:gd name="T12" fmla="*/ 262 w 518"/>
                <a:gd name="T13" fmla="*/ 601 h 469"/>
                <a:gd name="T14" fmla="*/ 408 w 518"/>
                <a:gd name="T15" fmla="*/ 89 h 469"/>
                <a:gd name="T16" fmla="*/ 231 w 518"/>
                <a:gd name="T17" fmla="*/ 109 h 469"/>
                <a:gd name="T18" fmla="*/ 142 w 518"/>
                <a:gd name="T19" fmla="*/ 424 h 469"/>
                <a:gd name="T20" fmla="*/ 281 w 518"/>
                <a:gd name="T21" fmla="*/ 535 h 469"/>
                <a:gd name="T22" fmla="*/ 458 w 518"/>
                <a:gd name="T23" fmla="*/ 515 h 469"/>
                <a:gd name="T24" fmla="*/ 548 w 518"/>
                <a:gd name="T25" fmla="*/ 200 h 469"/>
                <a:gd name="T26" fmla="*/ 408 w 518"/>
                <a:gd name="T27" fmla="*/ 89 h 4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18" h="469">
                  <a:moveTo>
                    <a:pt x="197" y="452"/>
                  </a:moveTo>
                  <a:cubicBezTo>
                    <a:pt x="139" y="436"/>
                    <a:pt x="91" y="397"/>
                    <a:pt x="61" y="345"/>
                  </a:cubicBezTo>
                  <a:cubicBezTo>
                    <a:pt x="0" y="235"/>
                    <a:pt x="40" y="97"/>
                    <a:pt x="149" y="37"/>
                  </a:cubicBezTo>
                  <a:cubicBezTo>
                    <a:pt x="202" y="7"/>
                    <a:pt x="263" y="0"/>
                    <a:pt x="321" y="17"/>
                  </a:cubicBezTo>
                  <a:cubicBezTo>
                    <a:pt x="379" y="33"/>
                    <a:pt x="428" y="71"/>
                    <a:pt x="457" y="124"/>
                  </a:cubicBezTo>
                  <a:cubicBezTo>
                    <a:pt x="518" y="234"/>
                    <a:pt x="478" y="372"/>
                    <a:pt x="369" y="432"/>
                  </a:cubicBezTo>
                  <a:cubicBezTo>
                    <a:pt x="316" y="462"/>
                    <a:pt x="255" y="469"/>
                    <a:pt x="197" y="452"/>
                  </a:cubicBezTo>
                  <a:close/>
                  <a:moveTo>
                    <a:pt x="307" y="67"/>
                  </a:moveTo>
                  <a:cubicBezTo>
                    <a:pt x="262" y="54"/>
                    <a:pt x="215" y="59"/>
                    <a:pt x="174" y="82"/>
                  </a:cubicBezTo>
                  <a:cubicBezTo>
                    <a:pt x="90" y="129"/>
                    <a:pt x="60" y="235"/>
                    <a:pt x="107" y="319"/>
                  </a:cubicBezTo>
                  <a:cubicBezTo>
                    <a:pt x="129" y="360"/>
                    <a:pt x="166" y="390"/>
                    <a:pt x="211" y="402"/>
                  </a:cubicBezTo>
                  <a:cubicBezTo>
                    <a:pt x="256" y="415"/>
                    <a:pt x="303" y="410"/>
                    <a:pt x="344" y="387"/>
                  </a:cubicBezTo>
                  <a:cubicBezTo>
                    <a:pt x="428" y="340"/>
                    <a:pt x="458" y="234"/>
                    <a:pt x="412" y="150"/>
                  </a:cubicBezTo>
                  <a:cubicBezTo>
                    <a:pt x="389" y="109"/>
                    <a:pt x="352" y="79"/>
                    <a:pt x="307" y="67"/>
                  </a:cubicBez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7" name="Freeform 167"/>
            <p:cNvSpPr>
              <a:spLocks/>
            </p:cNvSpPr>
            <p:nvPr/>
          </p:nvSpPr>
          <p:spPr bwMode="auto">
            <a:xfrm>
              <a:off x="1611" y="735"/>
              <a:ext cx="352" cy="245"/>
            </a:xfrm>
            <a:custGeom>
              <a:avLst/>
              <a:gdLst>
                <a:gd name="T0" fmla="*/ 320 w 265"/>
                <a:gd name="T1" fmla="*/ 0 h 184"/>
                <a:gd name="T2" fmla="*/ 43 w 265"/>
                <a:gd name="T3" fmla="*/ 156 h 184"/>
                <a:gd name="T4" fmla="*/ 17 w 265"/>
                <a:gd name="T5" fmla="*/ 244 h 184"/>
                <a:gd name="T6" fmla="*/ 19 w 265"/>
                <a:gd name="T7" fmla="*/ 245 h 184"/>
                <a:gd name="T8" fmla="*/ 352 w 265"/>
                <a:gd name="T9" fmla="*/ 59 h 184"/>
                <a:gd name="T10" fmla="*/ 320 w 265"/>
                <a:gd name="T11" fmla="*/ 0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4">
                  <a:moveTo>
                    <a:pt x="241" y="0"/>
                  </a:moveTo>
                  <a:cubicBezTo>
                    <a:pt x="32" y="117"/>
                    <a:pt x="32" y="117"/>
                    <a:pt x="32" y="117"/>
                  </a:cubicBezTo>
                  <a:cubicBezTo>
                    <a:pt x="9" y="130"/>
                    <a:pt x="0" y="159"/>
                    <a:pt x="13" y="183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265" y="44"/>
                    <a:pt x="265" y="44"/>
                    <a:pt x="265" y="44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F6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8" name="Freeform 168"/>
            <p:cNvSpPr>
              <a:spLocks/>
            </p:cNvSpPr>
            <p:nvPr/>
          </p:nvSpPr>
          <p:spPr bwMode="auto">
            <a:xfrm>
              <a:off x="1630" y="793"/>
              <a:ext cx="367" cy="231"/>
            </a:xfrm>
            <a:custGeom>
              <a:avLst/>
              <a:gdLst>
                <a:gd name="T0" fmla="*/ 334 w 276"/>
                <a:gd name="T1" fmla="*/ 0 h 173"/>
                <a:gd name="T2" fmla="*/ 0 w 276"/>
                <a:gd name="T3" fmla="*/ 187 h 173"/>
                <a:gd name="T4" fmla="*/ 1 w 276"/>
                <a:gd name="T5" fmla="*/ 188 h 173"/>
                <a:gd name="T6" fmla="*/ 89 w 276"/>
                <a:gd name="T7" fmla="*/ 214 h 173"/>
                <a:gd name="T8" fmla="*/ 367 w 276"/>
                <a:gd name="T9" fmla="*/ 59 h 173"/>
                <a:gd name="T10" fmla="*/ 334 w 276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" h="173">
                  <a:moveTo>
                    <a:pt x="251" y="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4" y="165"/>
                    <a:pt x="43" y="173"/>
                    <a:pt x="67" y="160"/>
                  </a:cubicBezTo>
                  <a:cubicBezTo>
                    <a:pt x="276" y="44"/>
                    <a:pt x="276" y="44"/>
                    <a:pt x="276" y="4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DD2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9" name="Freeform 169"/>
            <p:cNvSpPr>
              <a:spLocks/>
            </p:cNvSpPr>
            <p:nvPr/>
          </p:nvSpPr>
          <p:spPr bwMode="auto">
            <a:xfrm>
              <a:off x="1399" y="683"/>
              <a:ext cx="528" cy="556"/>
            </a:xfrm>
            <a:custGeom>
              <a:avLst/>
              <a:gdLst>
                <a:gd name="T0" fmla="*/ 152 w 397"/>
                <a:gd name="T1" fmla="*/ 556 h 418"/>
                <a:gd name="T2" fmla="*/ 436 w 397"/>
                <a:gd name="T3" fmla="*/ 370 h 418"/>
                <a:gd name="T4" fmla="*/ 511 w 397"/>
                <a:gd name="T5" fmla="*/ 262 h 418"/>
                <a:gd name="T6" fmla="*/ 484 w 397"/>
                <a:gd name="T7" fmla="*/ 193 h 418"/>
                <a:gd name="T8" fmla="*/ 484 w 397"/>
                <a:gd name="T9" fmla="*/ 193 h 418"/>
                <a:gd name="T10" fmla="*/ 438 w 397"/>
                <a:gd name="T11" fmla="*/ 209 h 418"/>
                <a:gd name="T12" fmla="*/ 380 w 397"/>
                <a:gd name="T13" fmla="*/ 283 h 418"/>
                <a:gd name="T14" fmla="*/ 283 w 397"/>
                <a:gd name="T15" fmla="*/ 307 h 418"/>
                <a:gd name="T16" fmla="*/ 239 w 397"/>
                <a:gd name="T17" fmla="*/ 213 h 418"/>
                <a:gd name="T18" fmla="*/ 253 w 397"/>
                <a:gd name="T19" fmla="*/ 164 h 418"/>
                <a:gd name="T20" fmla="*/ 456 w 397"/>
                <a:gd name="T21" fmla="*/ 77 h 418"/>
                <a:gd name="T22" fmla="*/ 479 w 397"/>
                <a:gd name="T23" fmla="*/ 37 h 418"/>
                <a:gd name="T24" fmla="*/ 428 w 397"/>
                <a:gd name="T25" fmla="*/ 8 h 418"/>
                <a:gd name="T26" fmla="*/ 192 w 397"/>
                <a:gd name="T27" fmla="*/ 100 h 418"/>
                <a:gd name="T28" fmla="*/ 0 w 397"/>
                <a:gd name="T29" fmla="*/ 414 h 418"/>
                <a:gd name="T30" fmla="*/ 152 w 397"/>
                <a:gd name="T31" fmla="*/ 556 h 4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7" h="418">
                  <a:moveTo>
                    <a:pt x="114" y="418"/>
                  </a:moveTo>
                  <a:cubicBezTo>
                    <a:pt x="328" y="278"/>
                    <a:pt x="328" y="278"/>
                    <a:pt x="328" y="278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97" y="177"/>
                    <a:pt x="387" y="150"/>
                    <a:pt x="364" y="145"/>
                  </a:cubicBezTo>
                  <a:cubicBezTo>
                    <a:pt x="364" y="145"/>
                    <a:pt x="364" y="145"/>
                    <a:pt x="364" y="145"/>
                  </a:cubicBezTo>
                  <a:cubicBezTo>
                    <a:pt x="351" y="141"/>
                    <a:pt x="337" y="146"/>
                    <a:pt x="329" y="157"/>
                  </a:cubicBezTo>
                  <a:cubicBezTo>
                    <a:pt x="286" y="213"/>
                    <a:pt x="286" y="213"/>
                    <a:pt x="286" y="213"/>
                  </a:cubicBezTo>
                  <a:cubicBezTo>
                    <a:pt x="269" y="235"/>
                    <a:pt x="239" y="242"/>
                    <a:pt x="213" y="231"/>
                  </a:cubicBezTo>
                  <a:cubicBezTo>
                    <a:pt x="186" y="218"/>
                    <a:pt x="172" y="189"/>
                    <a:pt x="180" y="160"/>
                  </a:cubicBezTo>
                  <a:cubicBezTo>
                    <a:pt x="190" y="123"/>
                    <a:pt x="190" y="123"/>
                    <a:pt x="190" y="123"/>
                  </a:cubicBezTo>
                  <a:cubicBezTo>
                    <a:pt x="343" y="58"/>
                    <a:pt x="343" y="58"/>
                    <a:pt x="343" y="58"/>
                  </a:cubicBezTo>
                  <a:cubicBezTo>
                    <a:pt x="355" y="53"/>
                    <a:pt x="362" y="41"/>
                    <a:pt x="360" y="28"/>
                  </a:cubicBezTo>
                  <a:cubicBezTo>
                    <a:pt x="357" y="10"/>
                    <a:pt x="339" y="0"/>
                    <a:pt x="322" y="6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0" y="311"/>
                    <a:pt x="0" y="311"/>
                    <a:pt x="0" y="311"/>
                  </a:cubicBezTo>
                  <a:lnTo>
                    <a:pt x="114" y="418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0" name="Freeform 170"/>
            <p:cNvSpPr>
              <a:spLocks/>
            </p:cNvSpPr>
            <p:nvPr/>
          </p:nvSpPr>
          <p:spPr bwMode="auto">
            <a:xfrm>
              <a:off x="1780" y="871"/>
              <a:ext cx="147" cy="182"/>
            </a:xfrm>
            <a:custGeom>
              <a:avLst/>
              <a:gdLst>
                <a:gd name="T0" fmla="*/ 57 w 111"/>
                <a:gd name="T1" fmla="*/ 21 h 137"/>
                <a:gd name="T2" fmla="*/ 103 w 111"/>
                <a:gd name="T3" fmla="*/ 5 h 137"/>
                <a:gd name="T4" fmla="*/ 103 w 111"/>
                <a:gd name="T5" fmla="*/ 5 h 137"/>
                <a:gd name="T6" fmla="*/ 130 w 111"/>
                <a:gd name="T7" fmla="*/ 74 h 137"/>
                <a:gd name="T8" fmla="*/ 56 w 111"/>
                <a:gd name="T9" fmla="*/ 182 h 137"/>
                <a:gd name="T10" fmla="*/ 0 w 111"/>
                <a:gd name="T11" fmla="*/ 96 h 137"/>
                <a:gd name="T12" fmla="*/ 57 w 111"/>
                <a:gd name="T13" fmla="*/ 21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37">
                  <a:moveTo>
                    <a:pt x="43" y="16"/>
                  </a:moveTo>
                  <a:cubicBezTo>
                    <a:pt x="51" y="5"/>
                    <a:pt x="65" y="0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101" y="9"/>
                    <a:pt x="111" y="36"/>
                    <a:pt x="98" y="56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1" name="Freeform 171"/>
            <p:cNvSpPr>
              <a:spLocks/>
            </p:cNvSpPr>
            <p:nvPr/>
          </p:nvSpPr>
          <p:spPr bwMode="auto">
            <a:xfrm>
              <a:off x="1359" y="1097"/>
              <a:ext cx="192" cy="195"/>
            </a:xfrm>
            <a:custGeom>
              <a:avLst/>
              <a:gdLst>
                <a:gd name="T0" fmla="*/ 192 w 340"/>
                <a:gd name="T1" fmla="*/ 142 h 347"/>
                <a:gd name="T2" fmla="*/ 141 w 340"/>
                <a:gd name="T3" fmla="*/ 195 h 347"/>
                <a:gd name="T4" fmla="*/ 137 w 340"/>
                <a:gd name="T5" fmla="*/ 191 h 347"/>
                <a:gd name="T6" fmla="*/ 0 w 340"/>
                <a:gd name="T7" fmla="*/ 71 h 347"/>
                <a:gd name="T8" fmla="*/ 40 w 340"/>
                <a:gd name="T9" fmla="*/ 0 h 347"/>
                <a:gd name="T10" fmla="*/ 192 w 340"/>
                <a:gd name="T11" fmla="*/ 142 h 3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0" h="347">
                  <a:moveTo>
                    <a:pt x="340" y="253"/>
                  </a:moveTo>
                  <a:lnTo>
                    <a:pt x="250" y="347"/>
                  </a:lnTo>
                  <a:lnTo>
                    <a:pt x="243" y="340"/>
                  </a:lnTo>
                  <a:lnTo>
                    <a:pt x="0" y="127"/>
                  </a:lnTo>
                  <a:lnTo>
                    <a:pt x="71" y="0"/>
                  </a:lnTo>
                  <a:lnTo>
                    <a:pt x="340" y="253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2" name="Freeform 172"/>
            <p:cNvSpPr>
              <a:spLocks/>
            </p:cNvSpPr>
            <p:nvPr/>
          </p:nvSpPr>
          <p:spPr bwMode="auto">
            <a:xfrm>
              <a:off x="1427" y="1097"/>
              <a:ext cx="341" cy="195"/>
            </a:xfrm>
            <a:custGeom>
              <a:avLst/>
              <a:gdLst>
                <a:gd name="T0" fmla="*/ 130 w 604"/>
                <a:gd name="T1" fmla="*/ 138 h 347"/>
                <a:gd name="T2" fmla="*/ 341 w 604"/>
                <a:gd name="T3" fmla="*/ 0 h 347"/>
                <a:gd name="T4" fmla="*/ 0 w 604"/>
                <a:gd name="T5" fmla="*/ 130 h 347"/>
                <a:gd name="T6" fmla="*/ 73 w 604"/>
                <a:gd name="T7" fmla="*/ 195 h 347"/>
                <a:gd name="T8" fmla="*/ 130 w 604"/>
                <a:gd name="T9" fmla="*/ 138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347">
                  <a:moveTo>
                    <a:pt x="231" y="246"/>
                  </a:moveTo>
                  <a:lnTo>
                    <a:pt x="604" y="0"/>
                  </a:lnTo>
                  <a:lnTo>
                    <a:pt x="0" y="231"/>
                  </a:lnTo>
                  <a:lnTo>
                    <a:pt x="129" y="347"/>
                  </a:lnTo>
                  <a:lnTo>
                    <a:pt x="231" y="246"/>
                  </a:ln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3" name="Freeform 173"/>
            <p:cNvSpPr>
              <a:spLocks/>
            </p:cNvSpPr>
            <p:nvPr/>
          </p:nvSpPr>
          <p:spPr bwMode="auto">
            <a:xfrm>
              <a:off x="1399" y="1227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6 w 229"/>
                <a:gd name="T5" fmla="*/ 0 h 215"/>
                <a:gd name="T6" fmla="*/ 129 w 229"/>
                <a:gd name="T7" fmla="*/ 79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4" y="0"/>
                  </a:lnTo>
                  <a:lnTo>
                    <a:pt x="229" y="140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4" name="Freeform 174"/>
            <p:cNvSpPr>
              <a:spLocks/>
            </p:cNvSpPr>
            <p:nvPr/>
          </p:nvSpPr>
          <p:spPr bwMode="auto">
            <a:xfrm>
              <a:off x="1306" y="1149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5 w 229"/>
                <a:gd name="T5" fmla="*/ 0 h 215"/>
                <a:gd name="T6" fmla="*/ 129 w 229"/>
                <a:gd name="T7" fmla="*/ 78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3" y="0"/>
                  </a:lnTo>
                  <a:lnTo>
                    <a:pt x="229" y="139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5" name="Freeform 175"/>
            <p:cNvSpPr>
              <a:spLocks/>
            </p:cNvSpPr>
            <p:nvPr/>
          </p:nvSpPr>
          <p:spPr bwMode="auto">
            <a:xfrm>
              <a:off x="816" y="1171"/>
              <a:ext cx="692" cy="699"/>
            </a:xfrm>
            <a:custGeom>
              <a:avLst/>
              <a:gdLst>
                <a:gd name="T0" fmla="*/ 475 w 1229"/>
                <a:gd name="T1" fmla="*/ 0 h 1240"/>
                <a:gd name="T2" fmla="*/ 0 w 1229"/>
                <a:gd name="T3" fmla="*/ 699 h 1240"/>
                <a:gd name="T4" fmla="*/ 692 w 1229"/>
                <a:gd name="T5" fmla="*/ 185 h 1240"/>
                <a:gd name="T6" fmla="*/ 475 w 1229"/>
                <a:gd name="T7" fmla="*/ 0 h 1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9" h="1240">
                  <a:moveTo>
                    <a:pt x="844" y="0"/>
                  </a:moveTo>
                  <a:lnTo>
                    <a:pt x="0" y="1240"/>
                  </a:lnTo>
                  <a:lnTo>
                    <a:pt x="1229" y="328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6" name="Freeform 176"/>
            <p:cNvSpPr>
              <a:spLocks/>
            </p:cNvSpPr>
            <p:nvPr/>
          </p:nvSpPr>
          <p:spPr bwMode="auto">
            <a:xfrm>
              <a:off x="658" y="1356"/>
              <a:ext cx="877" cy="745"/>
            </a:xfrm>
            <a:custGeom>
              <a:avLst/>
              <a:gdLst>
                <a:gd name="T0" fmla="*/ 158 w 1557"/>
                <a:gd name="T1" fmla="*/ 514 h 1323"/>
                <a:gd name="T2" fmla="*/ 0 w 1557"/>
                <a:gd name="T3" fmla="*/ 745 h 1323"/>
                <a:gd name="T4" fmla="*/ 389 w 1557"/>
                <a:gd name="T5" fmla="*/ 733 h 1323"/>
                <a:gd name="T6" fmla="*/ 877 w 1557"/>
                <a:gd name="T7" fmla="*/ 23 h 1323"/>
                <a:gd name="T8" fmla="*/ 851 w 1557"/>
                <a:gd name="T9" fmla="*/ 0 h 1323"/>
                <a:gd name="T10" fmla="*/ 158 w 1557"/>
                <a:gd name="T11" fmla="*/ 514 h 13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7" h="1323">
                  <a:moveTo>
                    <a:pt x="281" y="912"/>
                  </a:moveTo>
                  <a:lnTo>
                    <a:pt x="0" y="1323"/>
                  </a:lnTo>
                  <a:lnTo>
                    <a:pt x="690" y="1302"/>
                  </a:lnTo>
                  <a:lnTo>
                    <a:pt x="1557" y="41"/>
                  </a:lnTo>
                  <a:lnTo>
                    <a:pt x="1510" y="0"/>
                  </a:lnTo>
                  <a:lnTo>
                    <a:pt x="281" y="912"/>
                  </a:lnTo>
                  <a:close/>
                </a:path>
              </a:pathLst>
            </a:cu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2787" name="Rectangle 177"/>
          <p:cNvSpPr>
            <a:spLocks noChangeArrowheads="1"/>
          </p:cNvSpPr>
          <p:nvPr/>
        </p:nvSpPr>
        <p:spPr bwMode="auto">
          <a:xfrm>
            <a:off x="0" y="6118226"/>
            <a:ext cx="12192000" cy="738717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0775" name="Text Box 183"/>
          <p:cNvSpPr txBox="1">
            <a:spLocks noChangeArrowheads="1"/>
          </p:cNvSpPr>
          <p:nvPr/>
        </p:nvSpPr>
        <p:spPr bwMode="auto">
          <a:xfrm>
            <a:off x="317501" y="2879726"/>
            <a:ext cx="2922595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5333" b="1">
                <a:solidFill>
                  <a:schemeClr val="bg1"/>
                </a:solidFill>
                <a:ea typeface="微软雅黑" panose="020B0503020204020204" pitchFamily="34" charset="-122"/>
              </a:rPr>
              <a:t>谢谢观赏</a:t>
            </a:r>
          </a:p>
        </p:txBody>
      </p:sp>
      <p:sp>
        <p:nvSpPr>
          <p:cNvPr id="110777" name="Text Box 185"/>
          <p:cNvSpPr txBox="1">
            <a:spLocks noChangeArrowheads="1"/>
          </p:cNvSpPr>
          <p:nvPr/>
        </p:nvSpPr>
        <p:spPr bwMode="auto">
          <a:xfrm>
            <a:off x="2075658" y="3155393"/>
            <a:ext cx="1744388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667" dirty="0" smtClean="0">
                <a:solidFill>
                  <a:srgbClr val="2A323B"/>
                </a:solidFill>
                <a:ea typeface="微软雅黑" panose="020B0503020204020204" pitchFamily="34" charset="-122"/>
              </a:rPr>
              <a:t>Thanks </a:t>
            </a:r>
            <a:r>
              <a:rPr lang="en-US" altLang="zh-CN" sz="2667" dirty="0" smtClean="0">
                <a:solidFill>
                  <a:srgbClr val="2A323B"/>
                </a:solidFill>
                <a:ea typeface="微软雅黑" panose="020B0503020204020204" pitchFamily="34" charset="-122"/>
                <a:sym typeface="Wingdings"/>
              </a:rPr>
              <a:t></a:t>
            </a:r>
            <a:endParaRPr lang="zh-CN" altLang="en-US" sz="2667" b="1" dirty="0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  <p:sp>
        <p:nvSpPr>
          <p:cNvPr id="110778" name="Rectangle 186"/>
          <p:cNvSpPr>
            <a:spLocks noChangeArrowheads="1"/>
          </p:cNvSpPr>
          <p:nvPr/>
        </p:nvSpPr>
        <p:spPr bwMode="auto">
          <a:xfrm>
            <a:off x="317501" y="2352676"/>
            <a:ext cx="2125903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733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01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11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5000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500000">
                                      <p:cBhvr>
                                        <p:cTn id="40" dur="150" fill="hold"/>
                                        <p:tgtEl>
                                          <p:spTgt spid="11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106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1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1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50" fill="hold"/>
                                        <p:tgtEl>
                                          <p:spTgt spid="1107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1107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64" dur="150" fill="hold"/>
                                        <p:tgtEl>
                                          <p:spTgt spid="11060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70" dur="150" fill="hold"/>
                                        <p:tgtEl>
                                          <p:spTgt spid="11060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0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88" dur="500" spd="-100000" fill="hold"/>
                                        <p:tgtEl>
                                          <p:spTgt spid="1107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90" dur="500" spd="-100000" fill="hold"/>
                                        <p:tgtEl>
                                          <p:spTgt spid="110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94444E-6 -1.4118E-6 L -0.22691 0.692 " pathEditMode="relative" ptsTypes="AA">
                                      <p:cBhvr>
                                        <p:cTn id="94" dur="500" spd="-100000" fill="hold"/>
                                        <p:tgtEl>
                                          <p:spTgt spid="110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96" dur="30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607" grpId="0" animBg="1"/>
      <p:bldP spid="110607" grpId="1" animBg="1"/>
      <p:bldP spid="110775" grpId="0"/>
      <p:bldP spid="110777" grpId="0"/>
      <p:bldP spid="1107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65" name="Line 333"/>
          <p:cNvSpPr>
            <a:spLocks noChangeShapeType="1"/>
          </p:cNvSpPr>
          <p:nvPr/>
        </p:nvSpPr>
        <p:spPr bwMode="auto">
          <a:xfrm flipV="1">
            <a:off x="-6673851" y="22870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4248" name="Group 216"/>
          <p:cNvGrpSpPr>
            <a:grpSpLocks/>
          </p:cNvGrpSpPr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8380" name="Rectangle 217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81" name="Rectangle 218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35" name="Group 203"/>
          <p:cNvGrpSpPr>
            <a:grpSpLocks/>
          </p:cNvGrpSpPr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8378" name="Rectangle 204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9" name="Rectangle 205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38" name="Group 206"/>
          <p:cNvGrpSpPr>
            <a:grpSpLocks/>
          </p:cNvGrpSpPr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8376" name="Rectangle 207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7" name="Rectangle 208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41" name="Group 209"/>
          <p:cNvGrpSpPr>
            <a:grpSpLocks/>
          </p:cNvGrpSpPr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8374" name="Rectangle 210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5" name="Rectangle 211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44" name="Group 212"/>
          <p:cNvGrpSpPr>
            <a:grpSpLocks/>
          </p:cNvGrpSpPr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8372" name="Rectangle 213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3" name="Rectangle 214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32" name="Group 200"/>
          <p:cNvGrpSpPr>
            <a:grpSpLocks/>
          </p:cNvGrpSpPr>
          <p:nvPr/>
        </p:nvGrpSpPr>
        <p:grpSpPr bwMode="auto">
          <a:xfrm rot="10800000">
            <a:off x="1049867" y="2924177"/>
            <a:ext cx="2887133" cy="1443567"/>
            <a:chOff x="1837" y="302"/>
            <a:chExt cx="1364" cy="682"/>
          </a:xfrm>
        </p:grpSpPr>
        <p:sp>
          <p:nvSpPr>
            <p:cNvPr id="8257" name="Freeform 14"/>
            <p:cNvSpPr>
              <a:spLocks/>
            </p:cNvSpPr>
            <p:nvPr/>
          </p:nvSpPr>
          <p:spPr bwMode="auto">
            <a:xfrm>
              <a:off x="1839" y="302"/>
              <a:ext cx="1360" cy="71"/>
            </a:xfrm>
            <a:custGeom>
              <a:avLst/>
              <a:gdLst>
                <a:gd name="T0" fmla="*/ 1360 w 686"/>
                <a:gd name="T1" fmla="*/ 71 h 36"/>
                <a:gd name="T2" fmla="*/ 0 w 686"/>
                <a:gd name="T3" fmla="*/ 61 h 36"/>
                <a:gd name="T4" fmla="*/ 61 w 686"/>
                <a:gd name="T5" fmla="*/ 0 h 36"/>
                <a:gd name="T6" fmla="*/ 1299 w 686"/>
                <a:gd name="T7" fmla="*/ 10 h 36"/>
                <a:gd name="T8" fmla="*/ 1360 w 686"/>
                <a:gd name="T9" fmla="*/ 7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6" h="36">
                  <a:moveTo>
                    <a:pt x="686" y="36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655" y="5"/>
                    <a:pt x="655" y="5"/>
                    <a:pt x="655" y="5"/>
                  </a:cubicBezTo>
                  <a:cubicBezTo>
                    <a:pt x="672" y="5"/>
                    <a:pt x="686" y="19"/>
                    <a:pt x="68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58" name="Freeform 15"/>
            <p:cNvSpPr>
              <a:spLocks/>
            </p:cNvSpPr>
            <p:nvPr/>
          </p:nvSpPr>
          <p:spPr bwMode="auto">
            <a:xfrm>
              <a:off x="1920" y="363"/>
              <a:ext cx="1192" cy="621"/>
            </a:xfrm>
            <a:custGeom>
              <a:avLst/>
              <a:gdLst>
                <a:gd name="T0" fmla="*/ 1148 w 601"/>
                <a:gd name="T1" fmla="*/ 621 h 313"/>
                <a:gd name="T2" fmla="*/ 38 w 601"/>
                <a:gd name="T3" fmla="*/ 611 h 313"/>
                <a:gd name="T4" fmla="*/ 0 w 601"/>
                <a:gd name="T5" fmla="*/ 573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3 h 313"/>
                <a:gd name="T12" fmla="*/ 1148 w 601"/>
                <a:gd name="T13" fmla="*/ 621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4"/>
                    <a:pt x="599" y="294"/>
                    <a:pt x="599" y="294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59" name="Freeform 16"/>
            <p:cNvSpPr>
              <a:spLocks/>
            </p:cNvSpPr>
            <p:nvPr/>
          </p:nvSpPr>
          <p:spPr bwMode="auto">
            <a:xfrm>
              <a:off x="1900" y="340"/>
              <a:ext cx="1192" cy="620"/>
            </a:xfrm>
            <a:custGeom>
              <a:avLst/>
              <a:gdLst>
                <a:gd name="T0" fmla="*/ 1148 w 601"/>
                <a:gd name="T1" fmla="*/ 620 h 313"/>
                <a:gd name="T2" fmla="*/ 38 w 601"/>
                <a:gd name="T3" fmla="*/ 610 h 313"/>
                <a:gd name="T4" fmla="*/ 0 w 601"/>
                <a:gd name="T5" fmla="*/ 570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0 h 313"/>
                <a:gd name="T12" fmla="*/ 1148 w 601"/>
                <a:gd name="T13" fmla="*/ 620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3"/>
                    <a:pt x="599" y="293"/>
                    <a:pt x="599" y="293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5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0" name="Freeform 17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1" name="Freeform 18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2" name="Freeform 19"/>
            <p:cNvSpPr>
              <a:spLocks noEditPoints="1"/>
            </p:cNvSpPr>
            <p:nvPr/>
          </p:nvSpPr>
          <p:spPr bwMode="auto">
            <a:xfrm>
              <a:off x="1837" y="348"/>
              <a:ext cx="1364" cy="27"/>
            </a:xfrm>
            <a:custGeom>
              <a:avLst/>
              <a:gdLst>
                <a:gd name="T0" fmla="*/ 0 w 688"/>
                <a:gd name="T1" fmla="*/ 15 h 14"/>
                <a:gd name="T2" fmla="*/ 0 w 688"/>
                <a:gd name="T3" fmla="*/ 15 h 14"/>
                <a:gd name="T4" fmla="*/ 0 w 688"/>
                <a:gd name="T5" fmla="*/ 15 h 14"/>
                <a:gd name="T6" fmla="*/ 0 w 688"/>
                <a:gd name="T7" fmla="*/ 15 h 14"/>
                <a:gd name="T8" fmla="*/ 1360 w 688"/>
                <a:gd name="T9" fmla="*/ 10 h 14"/>
                <a:gd name="T10" fmla="*/ 1362 w 688"/>
                <a:gd name="T11" fmla="*/ 25 h 14"/>
                <a:gd name="T12" fmla="*/ 1275 w 688"/>
                <a:gd name="T13" fmla="*/ 25 h 14"/>
                <a:gd name="T14" fmla="*/ 1275 w 688"/>
                <a:gd name="T15" fmla="*/ 25 h 14"/>
                <a:gd name="T16" fmla="*/ 1275 w 688"/>
                <a:gd name="T17" fmla="*/ 27 h 14"/>
                <a:gd name="T18" fmla="*/ 1275 w 688"/>
                <a:gd name="T19" fmla="*/ 27 h 14"/>
                <a:gd name="T20" fmla="*/ 1364 w 688"/>
                <a:gd name="T21" fmla="*/ 27 h 14"/>
                <a:gd name="T22" fmla="*/ 1364 w 688"/>
                <a:gd name="T23" fmla="*/ 10 h 14"/>
                <a:gd name="T24" fmla="*/ 1360 w 688"/>
                <a:gd name="T25" fmla="*/ 10 h 14"/>
                <a:gd name="T26" fmla="*/ 0 w 688"/>
                <a:gd name="T27" fmla="*/ 8 h 14"/>
                <a:gd name="T28" fmla="*/ 0 w 688"/>
                <a:gd name="T29" fmla="*/ 15 h 14"/>
                <a:gd name="T30" fmla="*/ 0 w 688"/>
                <a:gd name="T31" fmla="*/ 8 h 14"/>
                <a:gd name="T32" fmla="*/ 0 w 688"/>
                <a:gd name="T33" fmla="*/ 8 h 14"/>
                <a:gd name="T34" fmla="*/ 0 w 688"/>
                <a:gd name="T35" fmla="*/ 8 h 14"/>
                <a:gd name="T36" fmla="*/ 0 w 688"/>
                <a:gd name="T37" fmla="*/ 8 h 14"/>
                <a:gd name="T38" fmla="*/ 0 w 688"/>
                <a:gd name="T39" fmla="*/ 15 h 14"/>
                <a:gd name="T40" fmla="*/ 0 w 688"/>
                <a:gd name="T41" fmla="*/ 8 h 14"/>
                <a:gd name="T42" fmla="*/ 0 w 688"/>
                <a:gd name="T43" fmla="*/ 0 h 14"/>
                <a:gd name="T44" fmla="*/ 0 w 688"/>
                <a:gd name="T45" fmla="*/ 15 h 14"/>
                <a:gd name="T46" fmla="*/ 87 w 688"/>
                <a:gd name="T47" fmla="*/ 17 h 14"/>
                <a:gd name="T48" fmla="*/ 87 w 688"/>
                <a:gd name="T49" fmla="*/ 15 h 14"/>
                <a:gd name="T50" fmla="*/ 87 w 688"/>
                <a:gd name="T51" fmla="*/ 15 h 14"/>
                <a:gd name="T52" fmla="*/ 2 w 688"/>
                <a:gd name="T53" fmla="*/ 15 h 14"/>
                <a:gd name="T54" fmla="*/ 4 w 688"/>
                <a:gd name="T55" fmla="*/ 0 h 14"/>
                <a:gd name="T56" fmla="*/ 0 w 688"/>
                <a:gd name="T57" fmla="*/ 0 h 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14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686" y="5"/>
                  </a:moveTo>
                  <a:cubicBezTo>
                    <a:pt x="686" y="8"/>
                    <a:pt x="687" y="10"/>
                    <a:pt x="687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88" y="14"/>
                    <a:pt x="688" y="14"/>
                    <a:pt x="688" y="14"/>
                  </a:cubicBezTo>
                  <a:cubicBezTo>
                    <a:pt x="688" y="5"/>
                    <a:pt x="688" y="5"/>
                    <a:pt x="688" y="5"/>
                  </a:cubicBezTo>
                  <a:cubicBezTo>
                    <a:pt x="686" y="5"/>
                    <a:pt x="686" y="5"/>
                    <a:pt x="686" y="5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3" name="Freeform 20"/>
            <p:cNvSpPr>
              <a:spLocks/>
            </p:cNvSpPr>
            <p:nvPr/>
          </p:nvSpPr>
          <p:spPr bwMode="auto">
            <a:xfrm>
              <a:off x="1839" y="348"/>
              <a:ext cx="1360" cy="25"/>
            </a:xfrm>
            <a:custGeom>
              <a:avLst/>
              <a:gdLst>
                <a:gd name="T0" fmla="*/ 2 w 686"/>
                <a:gd name="T1" fmla="*/ 0 h 13"/>
                <a:gd name="T2" fmla="*/ 0 w 686"/>
                <a:gd name="T3" fmla="*/ 15 h 13"/>
                <a:gd name="T4" fmla="*/ 85 w 686"/>
                <a:gd name="T5" fmla="*/ 15 h 13"/>
                <a:gd name="T6" fmla="*/ 85 w 686"/>
                <a:gd name="T7" fmla="*/ 13 h 13"/>
                <a:gd name="T8" fmla="*/ 1273 w 686"/>
                <a:gd name="T9" fmla="*/ 23 h 13"/>
                <a:gd name="T10" fmla="*/ 1273 w 686"/>
                <a:gd name="T11" fmla="*/ 25 h 13"/>
                <a:gd name="T12" fmla="*/ 1360 w 686"/>
                <a:gd name="T13" fmla="*/ 25 h 13"/>
                <a:gd name="T14" fmla="*/ 1358 w 686"/>
                <a:gd name="T15" fmla="*/ 10 h 13"/>
                <a:gd name="T16" fmla="*/ 2 w 686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6" h="13">
                  <a:moveTo>
                    <a:pt x="1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0"/>
                    <a:pt x="685" y="8"/>
                    <a:pt x="68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4" name="Freeform 21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5" name="Freeform 22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6" name="Freeform 23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7" name="Freeform 24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8" name="Freeform 25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9" name="Freeform 26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0" name="Freeform 27"/>
            <p:cNvSpPr>
              <a:spLocks/>
            </p:cNvSpPr>
            <p:nvPr/>
          </p:nvSpPr>
          <p:spPr bwMode="auto">
            <a:xfrm>
              <a:off x="2265" y="798"/>
              <a:ext cx="250" cy="130"/>
            </a:xfrm>
            <a:custGeom>
              <a:avLst/>
              <a:gdLst>
                <a:gd name="T0" fmla="*/ 248 w 250"/>
                <a:gd name="T1" fmla="*/ 130 h 130"/>
                <a:gd name="T2" fmla="*/ 0 w 250"/>
                <a:gd name="T3" fmla="*/ 128 h 130"/>
                <a:gd name="T4" fmla="*/ 2 w 250"/>
                <a:gd name="T5" fmla="*/ 0 h 130"/>
                <a:gd name="T6" fmla="*/ 250 w 250"/>
                <a:gd name="T7" fmla="*/ 2 h 130"/>
                <a:gd name="T8" fmla="*/ 248 w 250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30">
                  <a:moveTo>
                    <a:pt x="248" y="130"/>
                  </a:moveTo>
                  <a:lnTo>
                    <a:pt x="0" y="128"/>
                  </a:lnTo>
                  <a:lnTo>
                    <a:pt x="2" y="0"/>
                  </a:lnTo>
                  <a:lnTo>
                    <a:pt x="250" y="2"/>
                  </a:lnTo>
                  <a:lnTo>
                    <a:pt x="248" y="130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1" name="Freeform 28"/>
            <p:cNvSpPr>
              <a:spLocks/>
            </p:cNvSpPr>
            <p:nvPr/>
          </p:nvSpPr>
          <p:spPr bwMode="auto">
            <a:xfrm>
              <a:off x="2265" y="796"/>
              <a:ext cx="250" cy="134"/>
            </a:xfrm>
            <a:custGeom>
              <a:avLst/>
              <a:gdLst>
                <a:gd name="T0" fmla="*/ 248 w 250"/>
                <a:gd name="T1" fmla="*/ 132 h 134"/>
                <a:gd name="T2" fmla="*/ 248 w 250"/>
                <a:gd name="T3" fmla="*/ 132 h 134"/>
                <a:gd name="T4" fmla="*/ 2 w 250"/>
                <a:gd name="T5" fmla="*/ 130 h 134"/>
                <a:gd name="T6" fmla="*/ 4 w 250"/>
                <a:gd name="T7" fmla="*/ 2 h 134"/>
                <a:gd name="T8" fmla="*/ 248 w 250"/>
                <a:gd name="T9" fmla="*/ 4 h 134"/>
                <a:gd name="T10" fmla="*/ 246 w 250"/>
                <a:gd name="T11" fmla="*/ 132 h 134"/>
                <a:gd name="T12" fmla="*/ 248 w 250"/>
                <a:gd name="T13" fmla="*/ 132 h 134"/>
                <a:gd name="T14" fmla="*/ 248 w 250"/>
                <a:gd name="T15" fmla="*/ 132 h 134"/>
                <a:gd name="T16" fmla="*/ 248 w 250"/>
                <a:gd name="T17" fmla="*/ 132 h 134"/>
                <a:gd name="T18" fmla="*/ 250 w 250"/>
                <a:gd name="T19" fmla="*/ 132 h 134"/>
                <a:gd name="T20" fmla="*/ 250 w 250"/>
                <a:gd name="T21" fmla="*/ 2 h 134"/>
                <a:gd name="T22" fmla="*/ 0 w 250"/>
                <a:gd name="T23" fmla="*/ 0 h 134"/>
                <a:gd name="T24" fmla="*/ 0 w 250"/>
                <a:gd name="T25" fmla="*/ 132 h 134"/>
                <a:gd name="T26" fmla="*/ 250 w 250"/>
                <a:gd name="T27" fmla="*/ 134 h 134"/>
                <a:gd name="T28" fmla="*/ 250 w 250"/>
                <a:gd name="T29" fmla="*/ 132 h 134"/>
                <a:gd name="T30" fmla="*/ 248 w 250"/>
                <a:gd name="T31" fmla="*/ 132 h 1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0" h="134">
                  <a:moveTo>
                    <a:pt x="248" y="132"/>
                  </a:moveTo>
                  <a:lnTo>
                    <a:pt x="248" y="132"/>
                  </a:lnTo>
                  <a:lnTo>
                    <a:pt x="2" y="130"/>
                  </a:lnTo>
                  <a:lnTo>
                    <a:pt x="4" y="2"/>
                  </a:lnTo>
                  <a:lnTo>
                    <a:pt x="248" y="4"/>
                  </a:lnTo>
                  <a:lnTo>
                    <a:pt x="246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0" y="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250" y="134"/>
                  </a:lnTo>
                  <a:lnTo>
                    <a:pt x="250" y="132"/>
                  </a:lnTo>
                  <a:lnTo>
                    <a:pt x="248" y="132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2" name="Freeform 29"/>
            <p:cNvSpPr>
              <a:spLocks/>
            </p:cNvSpPr>
            <p:nvPr/>
          </p:nvSpPr>
          <p:spPr bwMode="auto">
            <a:xfrm>
              <a:off x="2265" y="800"/>
              <a:ext cx="250" cy="130"/>
            </a:xfrm>
            <a:custGeom>
              <a:avLst/>
              <a:gdLst>
                <a:gd name="T0" fmla="*/ 250 w 250"/>
                <a:gd name="T1" fmla="*/ 130 h 130"/>
                <a:gd name="T2" fmla="*/ 0 w 250"/>
                <a:gd name="T3" fmla="*/ 128 h 130"/>
                <a:gd name="T4" fmla="*/ 0 w 250"/>
                <a:gd name="T5" fmla="*/ 126 h 130"/>
                <a:gd name="T6" fmla="*/ 246 w 250"/>
                <a:gd name="T7" fmla="*/ 128 h 130"/>
                <a:gd name="T8" fmla="*/ 248 w 250"/>
                <a:gd name="T9" fmla="*/ 0 h 130"/>
                <a:gd name="T10" fmla="*/ 250 w 250"/>
                <a:gd name="T11" fmla="*/ 0 h 130"/>
                <a:gd name="T12" fmla="*/ 250 w 250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130">
                  <a:moveTo>
                    <a:pt x="250" y="130"/>
                  </a:moveTo>
                  <a:lnTo>
                    <a:pt x="0" y="128"/>
                  </a:lnTo>
                  <a:lnTo>
                    <a:pt x="0" y="126"/>
                  </a:lnTo>
                  <a:lnTo>
                    <a:pt x="246" y="128"/>
                  </a:lnTo>
                  <a:lnTo>
                    <a:pt x="248" y="0"/>
                  </a:lnTo>
                  <a:lnTo>
                    <a:pt x="250" y="0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3" name="Freeform 30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4" name="Freeform 31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5" name="Freeform 32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6" name="Freeform 33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7" name="Freeform 34"/>
            <p:cNvSpPr>
              <a:spLocks/>
            </p:cNvSpPr>
            <p:nvPr/>
          </p:nvSpPr>
          <p:spPr bwMode="auto">
            <a:xfrm>
              <a:off x="1974" y="449"/>
              <a:ext cx="1092" cy="333"/>
            </a:xfrm>
            <a:custGeom>
              <a:avLst/>
              <a:gdLst>
                <a:gd name="T0" fmla="*/ 1088 w 1092"/>
                <a:gd name="T1" fmla="*/ 333 h 333"/>
                <a:gd name="T2" fmla="*/ 0 w 1092"/>
                <a:gd name="T3" fmla="*/ 325 h 333"/>
                <a:gd name="T4" fmla="*/ 0 w 1092"/>
                <a:gd name="T5" fmla="*/ 315 h 333"/>
                <a:gd name="T6" fmla="*/ 1078 w 1092"/>
                <a:gd name="T7" fmla="*/ 323 h 333"/>
                <a:gd name="T8" fmla="*/ 1080 w 1092"/>
                <a:gd name="T9" fmla="*/ 0 h 333"/>
                <a:gd name="T10" fmla="*/ 1092 w 1092"/>
                <a:gd name="T11" fmla="*/ 0 h 333"/>
                <a:gd name="T12" fmla="*/ 1088 w 1092"/>
                <a:gd name="T13" fmla="*/ 333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2" h="333">
                  <a:moveTo>
                    <a:pt x="1088" y="333"/>
                  </a:moveTo>
                  <a:lnTo>
                    <a:pt x="0" y="325"/>
                  </a:lnTo>
                  <a:lnTo>
                    <a:pt x="0" y="315"/>
                  </a:lnTo>
                  <a:lnTo>
                    <a:pt x="1078" y="323"/>
                  </a:lnTo>
                  <a:lnTo>
                    <a:pt x="1080" y="0"/>
                  </a:lnTo>
                  <a:lnTo>
                    <a:pt x="1092" y="0"/>
                  </a:lnTo>
                  <a:lnTo>
                    <a:pt x="108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8" name="Freeform 35"/>
            <p:cNvSpPr>
              <a:spLocks/>
            </p:cNvSpPr>
            <p:nvPr/>
          </p:nvSpPr>
          <p:spPr bwMode="auto">
            <a:xfrm>
              <a:off x="2001" y="530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9" name="Freeform 36"/>
            <p:cNvSpPr>
              <a:spLocks noEditPoints="1"/>
            </p:cNvSpPr>
            <p:nvPr/>
          </p:nvSpPr>
          <p:spPr bwMode="auto">
            <a:xfrm>
              <a:off x="1999" y="528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2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0" name="Freeform 37"/>
            <p:cNvSpPr>
              <a:spLocks/>
            </p:cNvSpPr>
            <p:nvPr/>
          </p:nvSpPr>
          <p:spPr bwMode="auto">
            <a:xfrm>
              <a:off x="2085" y="530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1" name="Freeform 38"/>
            <p:cNvSpPr>
              <a:spLocks noEditPoints="1"/>
            </p:cNvSpPr>
            <p:nvPr/>
          </p:nvSpPr>
          <p:spPr bwMode="auto">
            <a:xfrm>
              <a:off x="2083" y="528"/>
              <a:ext cx="67" cy="54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4 h 27"/>
                <a:gd name="T8" fmla="*/ 6 w 34"/>
                <a:gd name="T9" fmla="*/ 52 h 27"/>
                <a:gd name="T10" fmla="*/ 59 w 34"/>
                <a:gd name="T11" fmla="*/ 54 h 27"/>
                <a:gd name="T12" fmla="*/ 67 w 34"/>
                <a:gd name="T13" fmla="*/ 44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1 w 34"/>
                <a:gd name="T23" fmla="*/ 14 h 27"/>
                <a:gd name="T24" fmla="*/ 61 w 34"/>
                <a:gd name="T25" fmla="*/ 42 h 27"/>
                <a:gd name="T26" fmla="*/ 55 w 34"/>
                <a:gd name="T27" fmla="*/ 50 h 27"/>
                <a:gd name="T28" fmla="*/ 10 w 34"/>
                <a:gd name="T29" fmla="*/ 50 h 27"/>
                <a:gd name="T30" fmla="*/ 4 w 34"/>
                <a:gd name="T31" fmla="*/ 40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4"/>
                    <a:pt x="31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2" name="Freeform 39"/>
            <p:cNvSpPr>
              <a:spLocks/>
            </p:cNvSpPr>
            <p:nvPr/>
          </p:nvSpPr>
          <p:spPr bwMode="auto">
            <a:xfrm>
              <a:off x="2166" y="530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0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3" name="Freeform 40"/>
            <p:cNvSpPr>
              <a:spLocks noEditPoints="1"/>
            </p:cNvSpPr>
            <p:nvPr/>
          </p:nvSpPr>
          <p:spPr bwMode="auto">
            <a:xfrm>
              <a:off x="2164" y="528"/>
              <a:ext cx="69" cy="54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4 h 27"/>
                <a:gd name="T8" fmla="*/ 8 w 35"/>
                <a:gd name="T9" fmla="*/ 54 h 27"/>
                <a:gd name="T10" fmla="*/ 61 w 35"/>
                <a:gd name="T11" fmla="*/ 54 h 27"/>
                <a:gd name="T12" fmla="*/ 69 w 35"/>
                <a:gd name="T13" fmla="*/ 44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2 h 27"/>
                <a:gd name="T26" fmla="*/ 55 w 35"/>
                <a:gd name="T27" fmla="*/ 50 h 27"/>
                <a:gd name="T28" fmla="*/ 12 w 35"/>
                <a:gd name="T29" fmla="*/ 50 h 27"/>
                <a:gd name="T30" fmla="*/ 4 w 35"/>
                <a:gd name="T31" fmla="*/ 42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4" name="Freeform 41"/>
            <p:cNvSpPr>
              <a:spLocks/>
            </p:cNvSpPr>
            <p:nvPr/>
          </p:nvSpPr>
          <p:spPr bwMode="auto">
            <a:xfrm>
              <a:off x="2249" y="532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5" name="Freeform 42"/>
            <p:cNvSpPr>
              <a:spLocks noEditPoints="1"/>
            </p:cNvSpPr>
            <p:nvPr/>
          </p:nvSpPr>
          <p:spPr bwMode="auto">
            <a:xfrm>
              <a:off x="2247" y="530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4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6" name="Freeform 43"/>
            <p:cNvSpPr>
              <a:spLocks/>
            </p:cNvSpPr>
            <p:nvPr/>
          </p:nvSpPr>
          <p:spPr bwMode="auto">
            <a:xfrm>
              <a:off x="2333" y="532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7" name="Freeform 44"/>
            <p:cNvSpPr>
              <a:spLocks noEditPoints="1"/>
            </p:cNvSpPr>
            <p:nvPr/>
          </p:nvSpPr>
          <p:spPr bwMode="auto">
            <a:xfrm>
              <a:off x="2331" y="530"/>
              <a:ext cx="67" cy="53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59 w 34"/>
                <a:gd name="T11" fmla="*/ 53 h 27"/>
                <a:gd name="T12" fmla="*/ 67 w 34"/>
                <a:gd name="T13" fmla="*/ 43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3 w 34"/>
                <a:gd name="T23" fmla="*/ 14 h 27"/>
                <a:gd name="T24" fmla="*/ 61 w 34"/>
                <a:gd name="T25" fmla="*/ 41 h 27"/>
                <a:gd name="T26" fmla="*/ 55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8" name="Freeform 45"/>
            <p:cNvSpPr>
              <a:spLocks/>
            </p:cNvSpPr>
            <p:nvPr/>
          </p:nvSpPr>
          <p:spPr bwMode="auto">
            <a:xfrm>
              <a:off x="2414" y="532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9" name="Freeform 46"/>
            <p:cNvSpPr>
              <a:spLocks noEditPoints="1"/>
            </p:cNvSpPr>
            <p:nvPr/>
          </p:nvSpPr>
          <p:spPr bwMode="auto">
            <a:xfrm>
              <a:off x="2412" y="530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0" name="Freeform 47"/>
            <p:cNvSpPr>
              <a:spLocks/>
            </p:cNvSpPr>
            <p:nvPr/>
          </p:nvSpPr>
          <p:spPr bwMode="auto">
            <a:xfrm>
              <a:off x="2497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1" name="Freeform 48"/>
            <p:cNvSpPr>
              <a:spLocks noEditPoints="1"/>
            </p:cNvSpPr>
            <p:nvPr/>
          </p:nvSpPr>
          <p:spPr bwMode="auto">
            <a:xfrm>
              <a:off x="2495" y="532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2" name="Freeform 49"/>
            <p:cNvSpPr>
              <a:spLocks/>
            </p:cNvSpPr>
            <p:nvPr/>
          </p:nvSpPr>
          <p:spPr bwMode="auto">
            <a:xfrm>
              <a:off x="2580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3" name="Freeform 50"/>
            <p:cNvSpPr>
              <a:spLocks noEditPoints="1"/>
            </p:cNvSpPr>
            <p:nvPr/>
          </p:nvSpPr>
          <p:spPr bwMode="auto">
            <a:xfrm>
              <a:off x="2578" y="532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4" name="Freeform 51"/>
            <p:cNvSpPr>
              <a:spLocks/>
            </p:cNvSpPr>
            <p:nvPr/>
          </p:nvSpPr>
          <p:spPr bwMode="auto">
            <a:xfrm>
              <a:off x="2659" y="531"/>
              <a:ext cx="65" cy="49"/>
            </a:xfrm>
            <a:custGeom>
              <a:avLst/>
              <a:gdLst>
                <a:gd name="T0" fmla="*/ 65 w 33"/>
                <a:gd name="T1" fmla="*/ 49 h 25"/>
                <a:gd name="T2" fmla="*/ 0 w 33"/>
                <a:gd name="T3" fmla="*/ 49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5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5"/>
                    <a:pt x="33" y="25"/>
                    <a:pt x="33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5" name="Freeform 52"/>
            <p:cNvSpPr>
              <a:spLocks noEditPoints="1"/>
            </p:cNvSpPr>
            <p:nvPr/>
          </p:nvSpPr>
          <p:spPr bwMode="auto">
            <a:xfrm>
              <a:off x="2660" y="532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2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6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6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6" name="Freeform 53"/>
            <p:cNvSpPr>
              <a:spLocks/>
            </p:cNvSpPr>
            <p:nvPr/>
          </p:nvSpPr>
          <p:spPr bwMode="auto">
            <a:xfrm>
              <a:off x="2745" y="536"/>
              <a:ext cx="63" cy="49"/>
            </a:xfrm>
            <a:custGeom>
              <a:avLst/>
              <a:gdLst>
                <a:gd name="T0" fmla="*/ 63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7" name="Freeform 54"/>
            <p:cNvSpPr>
              <a:spLocks noEditPoints="1"/>
            </p:cNvSpPr>
            <p:nvPr/>
          </p:nvSpPr>
          <p:spPr bwMode="auto">
            <a:xfrm>
              <a:off x="2743" y="534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8" name="Freeform 55"/>
            <p:cNvSpPr>
              <a:spLocks/>
            </p:cNvSpPr>
            <p:nvPr/>
          </p:nvSpPr>
          <p:spPr bwMode="auto">
            <a:xfrm>
              <a:off x="2828" y="536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9" name="Freeform 56"/>
            <p:cNvSpPr>
              <a:spLocks noEditPoints="1"/>
            </p:cNvSpPr>
            <p:nvPr/>
          </p:nvSpPr>
          <p:spPr bwMode="auto">
            <a:xfrm>
              <a:off x="2826" y="534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0" name="Freeform 57"/>
            <p:cNvSpPr>
              <a:spLocks/>
            </p:cNvSpPr>
            <p:nvPr/>
          </p:nvSpPr>
          <p:spPr bwMode="auto">
            <a:xfrm>
              <a:off x="2909" y="536"/>
              <a:ext cx="123" cy="49"/>
            </a:xfrm>
            <a:custGeom>
              <a:avLst/>
              <a:gdLst>
                <a:gd name="T0" fmla="*/ 123 w 62"/>
                <a:gd name="T1" fmla="*/ 49 h 25"/>
                <a:gd name="T2" fmla="*/ 0 w 62"/>
                <a:gd name="T3" fmla="*/ 49 h 25"/>
                <a:gd name="T4" fmla="*/ 2 w 62"/>
                <a:gd name="T5" fmla="*/ 12 h 25"/>
                <a:gd name="T6" fmla="*/ 12 w 62"/>
                <a:gd name="T7" fmla="*/ 0 h 25"/>
                <a:gd name="T8" fmla="*/ 123 w 62"/>
                <a:gd name="T9" fmla="*/ 2 h 25"/>
                <a:gd name="T10" fmla="*/ 123 w 6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1" name="Freeform 58"/>
            <p:cNvSpPr>
              <a:spLocks noEditPoints="1"/>
            </p:cNvSpPr>
            <p:nvPr/>
          </p:nvSpPr>
          <p:spPr bwMode="auto">
            <a:xfrm>
              <a:off x="2909" y="534"/>
              <a:ext cx="127" cy="53"/>
            </a:xfrm>
            <a:custGeom>
              <a:avLst/>
              <a:gdLst>
                <a:gd name="T0" fmla="*/ 119 w 64"/>
                <a:gd name="T1" fmla="*/ 2 h 27"/>
                <a:gd name="T2" fmla="*/ 8 w 64"/>
                <a:gd name="T3" fmla="*/ 0 h 27"/>
                <a:gd name="T4" fmla="*/ 0 w 64"/>
                <a:gd name="T5" fmla="*/ 10 h 27"/>
                <a:gd name="T6" fmla="*/ 0 w 64"/>
                <a:gd name="T7" fmla="*/ 43 h 27"/>
                <a:gd name="T8" fmla="*/ 6 w 64"/>
                <a:gd name="T9" fmla="*/ 53 h 27"/>
                <a:gd name="T10" fmla="*/ 119 w 64"/>
                <a:gd name="T11" fmla="*/ 53 h 27"/>
                <a:gd name="T12" fmla="*/ 125 w 64"/>
                <a:gd name="T13" fmla="*/ 45 h 27"/>
                <a:gd name="T14" fmla="*/ 127 w 64"/>
                <a:gd name="T15" fmla="*/ 10 h 27"/>
                <a:gd name="T16" fmla="*/ 119 w 64"/>
                <a:gd name="T17" fmla="*/ 2 h 27"/>
                <a:gd name="T18" fmla="*/ 10 w 64"/>
                <a:gd name="T19" fmla="*/ 4 h 27"/>
                <a:gd name="T20" fmla="*/ 113 w 64"/>
                <a:gd name="T21" fmla="*/ 6 h 27"/>
                <a:gd name="T22" fmla="*/ 121 w 64"/>
                <a:gd name="T23" fmla="*/ 14 h 27"/>
                <a:gd name="T24" fmla="*/ 121 w 64"/>
                <a:gd name="T25" fmla="*/ 41 h 27"/>
                <a:gd name="T26" fmla="*/ 113 w 64"/>
                <a:gd name="T27" fmla="*/ 51 h 27"/>
                <a:gd name="T28" fmla="*/ 10 w 64"/>
                <a:gd name="T29" fmla="*/ 49 h 27"/>
                <a:gd name="T30" fmla="*/ 2 w 64"/>
                <a:gd name="T31" fmla="*/ 41 h 27"/>
                <a:gd name="T32" fmla="*/ 4 w 64"/>
                <a:gd name="T33" fmla="*/ 14 h 27"/>
                <a:gd name="T34" fmla="*/ 10 w 6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60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3" y="25"/>
                    <a:pt x="63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lose/>
                  <a:moveTo>
                    <a:pt x="5" y="2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9" y="3"/>
                    <a:pt x="61" y="5"/>
                    <a:pt x="61" y="7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4"/>
                    <a:pt x="59" y="26"/>
                    <a:pt x="57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2" name="Freeform 59"/>
            <p:cNvSpPr>
              <a:spLocks/>
            </p:cNvSpPr>
            <p:nvPr/>
          </p:nvSpPr>
          <p:spPr bwMode="auto">
            <a:xfrm>
              <a:off x="2969" y="605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3" name="Freeform 60"/>
            <p:cNvSpPr>
              <a:spLocks noEditPoints="1"/>
            </p:cNvSpPr>
            <p:nvPr/>
          </p:nvSpPr>
          <p:spPr bwMode="auto">
            <a:xfrm>
              <a:off x="2967" y="603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61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6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4" name="Freeform 61"/>
            <p:cNvSpPr>
              <a:spLocks/>
            </p:cNvSpPr>
            <p:nvPr/>
          </p:nvSpPr>
          <p:spPr bwMode="auto">
            <a:xfrm>
              <a:off x="2886" y="605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5" name="Freeform 62"/>
            <p:cNvSpPr>
              <a:spLocks noEditPoints="1"/>
            </p:cNvSpPr>
            <p:nvPr/>
          </p:nvSpPr>
          <p:spPr bwMode="auto">
            <a:xfrm>
              <a:off x="2884" y="603"/>
              <a:ext cx="69" cy="54"/>
            </a:xfrm>
            <a:custGeom>
              <a:avLst/>
              <a:gdLst>
                <a:gd name="T0" fmla="*/ 0 w 35"/>
                <a:gd name="T1" fmla="*/ 8 h 27"/>
                <a:gd name="T2" fmla="*/ 0 w 35"/>
                <a:gd name="T3" fmla="*/ 44 h 27"/>
                <a:gd name="T4" fmla="*/ 8 w 35"/>
                <a:gd name="T5" fmla="*/ 52 h 27"/>
                <a:gd name="T6" fmla="*/ 61 w 35"/>
                <a:gd name="T7" fmla="*/ 52 h 27"/>
                <a:gd name="T8" fmla="*/ 67 w 35"/>
                <a:gd name="T9" fmla="*/ 44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8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0 h 27"/>
                <a:gd name="T24" fmla="*/ 14 w 35"/>
                <a:gd name="T25" fmla="*/ 50 h 27"/>
                <a:gd name="T26" fmla="*/ 6 w 35"/>
                <a:gd name="T27" fmla="*/ 40 h 27"/>
                <a:gd name="T28" fmla="*/ 6 w 35"/>
                <a:gd name="T29" fmla="*/ 12 h 27"/>
                <a:gd name="T30" fmla="*/ 14 w 35"/>
                <a:gd name="T31" fmla="*/ 4 h 27"/>
                <a:gd name="T32" fmla="*/ 57 w 35"/>
                <a:gd name="T33" fmla="*/ 4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7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6" name="Freeform 63"/>
            <p:cNvSpPr>
              <a:spLocks/>
            </p:cNvSpPr>
            <p:nvPr/>
          </p:nvSpPr>
          <p:spPr bwMode="auto">
            <a:xfrm>
              <a:off x="2804" y="605"/>
              <a:ext cx="64" cy="48"/>
            </a:xfrm>
            <a:custGeom>
              <a:avLst/>
              <a:gdLst>
                <a:gd name="T0" fmla="*/ 0 w 32"/>
                <a:gd name="T1" fmla="*/ 48 h 24"/>
                <a:gd name="T2" fmla="*/ 64 w 32"/>
                <a:gd name="T3" fmla="*/ 48 h 24"/>
                <a:gd name="T4" fmla="*/ 64 w 32"/>
                <a:gd name="T5" fmla="*/ 12 h 24"/>
                <a:gd name="T6" fmla="*/ 52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7" name="Freeform 64"/>
            <p:cNvSpPr>
              <a:spLocks noEditPoints="1"/>
            </p:cNvSpPr>
            <p:nvPr/>
          </p:nvSpPr>
          <p:spPr bwMode="auto">
            <a:xfrm>
              <a:off x="2800" y="601"/>
              <a:ext cx="70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2 w 35"/>
                <a:gd name="T7" fmla="*/ 54 h 27"/>
                <a:gd name="T8" fmla="*/ 70 w 35"/>
                <a:gd name="T9" fmla="*/ 46 h 27"/>
                <a:gd name="T10" fmla="*/ 70 w 35"/>
                <a:gd name="T11" fmla="*/ 10 h 27"/>
                <a:gd name="T12" fmla="*/ 62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2 h 27"/>
                <a:gd name="T22" fmla="*/ 58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8 w 35"/>
                <a:gd name="T33" fmla="*/ 6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5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8" name="Freeform 65"/>
            <p:cNvSpPr>
              <a:spLocks/>
            </p:cNvSpPr>
            <p:nvPr/>
          </p:nvSpPr>
          <p:spPr bwMode="auto">
            <a:xfrm>
              <a:off x="2721" y="603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9" name="Freeform 66"/>
            <p:cNvSpPr>
              <a:spLocks noEditPoints="1"/>
            </p:cNvSpPr>
            <p:nvPr/>
          </p:nvSpPr>
          <p:spPr bwMode="auto">
            <a:xfrm>
              <a:off x="2719" y="601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0" name="Freeform 67"/>
            <p:cNvSpPr>
              <a:spLocks/>
            </p:cNvSpPr>
            <p:nvPr/>
          </p:nvSpPr>
          <p:spPr bwMode="auto">
            <a:xfrm>
              <a:off x="2638" y="603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1" name="Freeform 68"/>
            <p:cNvSpPr>
              <a:spLocks noEditPoints="1"/>
            </p:cNvSpPr>
            <p:nvPr/>
          </p:nvSpPr>
          <p:spPr bwMode="auto">
            <a:xfrm>
              <a:off x="2636" y="601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5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2" name="Freeform 69"/>
            <p:cNvSpPr>
              <a:spLocks/>
            </p:cNvSpPr>
            <p:nvPr/>
          </p:nvSpPr>
          <p:spPr bwMode="auto">
            <a:xfrm>
              <a:off x="2557" y="603"/>
              <a:ext cx="63" cy="48"/>
            </a:xfrm>
            <a:custGeom>
              <a:avLst/>
              <a:gdLst>
                <a:gd name="T0" fmla="*/ 0 w 32"/>
                <a:gd name="T1" fmla="*/ 48 h 24"/>
                <a:gd name="T2" fmla="*/ 63 w 32"/>
                <a:gd name="T3" fmla="*/ 48 h 24"/>
                <a:gd name="T4" fmla="*/ 63 w 32"/>
                <a:gd name="T5" fmla="*/ 12 h 24"/>
                <a:gd name="T6" fmla="*/ 51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3" name="Freeform 70"/>
            <p:cNvSpPr>
              <a:spLocks noEditPoints="1"/>
            </p:cNvSpPr>
            <p:nvPr/>
          </p:nvSpPr>
          <p:spPr bwMode="auto">
            <a:xfrm>
              <a:off x="2553" y="599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4" name="Freeform 71"/>
            <p:cNvSpPr>
              <a:spLocks/>
            </p:cNvSpPr>
            <p:nvPr/>
          </p:nvSpPr>
          <p:spPr bwMode="auto">
            <a:xfrm>
              <a:off x="2473" y="601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5" name="Freeform 72"/>
            <p:cNvSpPr>
              <a:spLocks noEditPoints="1"/>
            </p:cNvSpPr>
            <p:nvPr/>
          </p:nvSpPr>
          <p:spPr bwMode="auto">
            <a:xfrm>
              <a:off x="2471" y="599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6" name="Freeform 73"/>
            <p:cNvSpPr>
              <a:spLocks/>
            </p:cNvSpPr>
            <p:nvPr/>
          </p:nvSpPr>
          <p:spPr bwMode="auto">
            <a:xfrm>
              <a:off x="2390" y="601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7" name="Freeform 74"/>
            <p:cNvSpPr>
              <a:spLocks noEditPoints="1"/>
            </p:cNvSpPr>
            <p:nvPr/>
          </p:nvSpPr>
          <p:spPr bwMode="auto">
            <a:xfrm>
              <a:off x="2388" y="599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7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3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8" name="Freeform 75"/>
            <p:cNvSpPr>
              <a:spLocks/>
            </p:cNvSpPr>
            <p:nvPr/>
          </p:nvSpPr>
          <p:spPr bwMode="auto">
            <a:xfrm>
              <a:off x="2309" y="599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4 h 25"/>
                <a:gd name="T6" fmla="*/ 51 w 32"/>
                <a:gd name="T7" fmla="*/ 2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9" name="Freeform 76"/>
            <p:cNvSpPr>
              <a:spLocks noEditPoints="1"/>
            </p:cNvSpPr>
            <p:nvPr/>
          </p:nvSpPr>
          <p:spPr bwMode="auto">
            <a:xfrm>
              <a:off x="2305" y="597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0" name="Freeform 77"/>
            <p:cNvSpPr>
              <a:spLocks/>
            </p:cNvSpPr>
            <p:nvPr/>
          </p:nvSpPr>
          <p:spPr bwMode="auto">
            <a:xfrm>
              <a:off x="2225" y="599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1" name="Freeform 78"/>
            <p:cNvSpPr>
              <a:spLocks noEditPoints="1"/>
            </p:cNvSpPr>
            <p:nvPr/>
          </p:nvSpPr>
          <p:spPr bwMode="auto">
            <a:xfrm>
              <a:off x="2224" y="597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59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2" name="Freeform 79"/>
            <p:cNvSpPr>
              <a:spLocks/>
            </p:cNvSpPr>
            <p:nvPr/>
          </p:nvSpPr>
          <p:spPr bwMode="auto">
            <a:xfrm>
              <a:off x="2142" y="599"/>
              <a:ext cx="66" cy="50"/>
            </a:xfrm>
            <a:custGeom>
              <a:avLst/>
              <a:gdLst>
                <a:gd name="T0" fmla="*/ 0 w 33"/>
                <a:gd name="T1" fmla="*/ 50 h 25"/>
                <a:gd name="T2" fmla="*/ 64 w 33"/>
                <a:gd name="T3" fmla="*/ 50 h 25"/>
                <a:gd name="T4" fmla="*/ 66 w 33"/>
                <a:gd name="T5" fmla="*/ 12 h 25"/>
                <a:gd name="T6" fmla="*/ 54 w 33"/>
                <a:gd name="T7" fmla="*/ 0 h 25"/>
                <a:gd name="T8" fmla="*/ 0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3" name="Freeform 80"/>
            <p:cNvSpPr>
              <a:spLocks noEditPoints="1"/>
            </p:cNvSpPr>
            <p:nvPr/>
          </p:nvSpPr>
          <p:spPr bwMode="auto">
            <a:xfrm>
              <a:off x="2140" y="597"/>
              <a:ext cx="68" cy="52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4 h 26"/>
                <a:gd name="T4" fmla="*/ 8 w 34"/>
                <a:gd name="T5" fmla="*/ 52 h 26"/>
                <a:gd name="T6" fmla="*/ 62 w 34"/>
                <a:gd name="T7" fmla="*/ 52 h 26"/>
                <a:gd name="T8" fmla="*/ 68 w 34"/>
                <a:gd name="T9" fmla="*/ 44 h 26"/>
                <a:gd name="T10" fmla="*/ 68 w 34"/>
                <a:gd name="T11" fmla="*/ 10 h 26"/>
                <a:gd name="T12" fmla="*/ 62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6 w 34"/>
                <a:gd name="T19" fmla="*/ 14 h 26"/>
                <a:gd name="T20" fmla="*/ 64 w 34"/>
                <a:gd name="T21" fmla="*/ 42 h 26"/>
                <a:gd name="T22" fmla="*/ 58 w 34"/>
                <a:gd name="T23" fmla="*/ 50 h 26"/>
                <a:gd name="T24" fmla="*/ 12 w 34"/>
                <a:gd name="T25" fmla="*/ 50 h 26"/>
                <a:gd name="T26" fmla="*/ 6 w 34"/>
                <a:gd name="T27" fmla="*/ 40 h 26"/>
                <a:gd name="T28" fmla="*/ 6 w 34"/>
                <a:gd name="T29" fmla="*/ 12 h 26"/>
                <a:gd name="T30" fmla="*/ 14 w 34"/>
                <a:gd name="T31" fmla="*/ 4 h 26"/>
                <a:gd name="T32" fmla="*/ 58 w 34"/>
                <a:gd name="T33" fmla="*/ 4 h 26"/>
                <a:gd name="T34" fmla="*/ 66 w 34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4" name="Freeform 81"/>
            <p:cNvSpPr>
              <a:spLocks/>
            </p:cNvSpPr>
            <p:nvPr/>
          </p:nvSpPr>
          <p:spPr bwMode="auto">
            <a:xfrm>
              <a:off x="2001" y="597"/>
              <a:ext cx="123" cy="50"/>
            </a:xfrm>
            <a:custGeom>
              <a:avLst/>
              <a:gdLst>
                <a:gd name="T0" fmla="*/ 0 w 62"/>
                <a:gd name="T1" fmla="*/ 50 h 25"/>
                <a:gd name="T2" fmla="*/ 123 w 62"/>
                <a:gd name="T3" fmla="*/ 50 h 25"/>
                <a:gd name="T4" fmla="*/ 123 w 62"/>
                <a:gd name="T5" fmla="*/ 14 h 25"/>
                <a:gd name="T6" fmla="*/ 111 w 62"/>
                <a:gd name="T7" fmla="*/ 2 h 25"/>
                <a:gd name="T8" fmla="*/ 0 w 62"/>
                <a:gd name="T9" fmla="*/ 0 h 25"/>
                <a:gd name="T10" fmla="*/ 0 w 6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0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5" name="Freeform 82"/>
            <p:cNvSpPr>
              <a:spLocks noEditPoints="1"/>
            </p:cNvSpPr>
            <p:nvPr/>
          </p:nvSpPr>
          <p:spPr bwMode="auto">
            <a:xfrm>
              <a:off x="1999" y="595"/>
              <a:ext cx="127" cy="54"/>
            </a:xfrm>
            <a:custGeom>
              <a:avLst/>
              <a:gdLst>
                <a:gd name="T0" fmla="*/ 0 w 64"/>
                <a:gd name="T1" fmla="*/ 10 h 27"/>
                <a:gd name="T2" fmla="*/ 0 w 64"/>
                <a:gd name="T3" fmla="*/ 44 h 27"/>
                <a:gd name="T4" fmla="*/ 8 w 64"/>
                <a:gd name="T5" fmla="*/ 54 h 27"/>
                <a:gd name="T6" fmla="*/ 119 w 64"/>
                <a:gd name="T7" fmla="*/ 54 h 27"/>
                <a:gd name="T8" fmla="*/ 127 w 64"/>
                <a:gd name="T9" fmla="*/ 46 h 27"/>
                <a:gd name="T10" fmla="*/ 127 w 64"/>
                <a:gd name="T11" fmla="*/ 10 h 27"/>
                <a:gd name="T12" fmla="*/ 119 w 64"/>
                <a:gd name="T13" fmla="*/ 2 h 27"/>
                <a:gd name="T14" fmla="*/ 8 w 64"/>
                <a:gd name="T15" fmla="*/ 0 h 27"/>
                <a:gd name="T16" fmla="*/ 0 w 64"/>
                <a:gd name="T17" fmla="*/ 10 h 27"/>
                <a:gd name="T18" fmla="*/ 123 w 64"/>
                <a:gd name="T19" fmla="*/ 14 h 27"/>
                <a:gd name="T20" fmla="*/ 123 w 64"/>
                <a:gd name="T21" fmla="*/ 42 h 27"/>
                <a:gd name="T22" fmla="*/ 115 w 64"/>
                <a:gd name="T23" fmla="*/ 52 h 27"/>
                <a:gd name="T24" fmla="*/ 12 w 64"/>
                <a:gd name="T25" fmla="*/ 50 h 27"/>
                <a:gd name="T26" fmla="*/ 6 w 64"/>
                <a:gd name="T27" fmla="*/ 42 h 27"/>
                <a:gd name="T28" fmla="*/ 6 w 64"/>
                <a:gd name="T29" fmla="*/ 14 h 27"/>
                <a:gd name="T30" fmla="*/ 14 w 64"/>
                <a:gd name="T31" fmla="*/ 4 h 27"/>
                <a:gd name="T32" fmla="*/ 115 w 64"/>
                <a:gd name="T33" fmla="*/ 6 h 27"/>
                <a:gd name="T34" fmla="*/ 123 w 6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4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4" y="25"/>
                    <a:pt x="64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62" y="7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2" y="24"/>
                    <a:pt x="60" y="26"/>
                    <a:pt x="5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3"/>
                    <a:pt x="62" y="5"/>
                    <a:pt x="6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6" name="Freeform 83"/>
            <p:cNvSpPr>
              <a:spLocks/>
            </p:cNvSpPr>
            <p:nvPr/>
          </p:nvSpPr>
          <p:spPr bwMode="auto">
            <a:xfrm>
              <a:off x="2969" y="675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2 h 25"/>
                <a:gd name="T6" fmla="*/ 51 w 32"/>
                <a:gd name="T7" fmla="*/ 0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7" name="Freeform 84"/>
            <p:cNvSpPr>
              <a:spLocks noEditPoints="1"/>
            </p:cNvSpPr>
            <p:nvPr/>
          </p:nvSpPr>
          <p:spPr bwMode="auto">
            <a:xfrm>
              <a:off x="2965" y="673"/>
              <a:ext cx="69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1 w 35"/>
                <a:gd name="T7" fmla="*/ 51 h 26"/>
                <a:gd name="T8" fmla="*/ 69 w 35"/>
                <a:gd name="T9" fmla="*/ 43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5 w 35"/>
                <a:gd name="T19" fmla="*/ 14 h 26"/>
                <a:gd name="T20" fmla="*/ 65 w 35"/>
                <a:gd name="T21" fmla="*/ 39 h 26"/>
                <a:gd name="T22" fmla="*/ 57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8" name="Freeform 85"/>
            <p:cNvSpPr>
              <a:spLocks/>
            </p:cNvSpPr>
            <p:nvPr/>
          </p:nvSpPr>
          <p:spPr bwMode="auto">
            <a:xfrm>
              <a:off x="2886" y="673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4 h 25"/>
                <a:gd name="T6" fmla="*/ 53 w 32"/>
                <a:gd name="T7" fmla="*/ 2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0" y="1"/>
                    <a:pt x="27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9" name="Freeform 86"/>
            <p:cNvSpPr>
              <a:spLocks noEditPoints="1"/>
            </p:cNvSpPr>
            <p:nvPr/>
          </p:nvSpPr>
          <p:spPr bwMode="auto">
            <a:xfrm>
              <a:off x="2884" y="671"/>
              <a:ext cx="67" cy="53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3 h 27"/>
                <a:gd name="T4" fmla="*/ 6 w 34"/>
                <a:gd name="T5" fmla="*/ 53 h 27"/>
                <a:gd name="T6" fmla="*/ 59 w 34"/>
                <a:gd name="T7" fmla="*/ 53 h 27"/>
                <a:gd name="T8" fmla="*/ 67 w 34"/>
                <a:gd name="T9" fmla="*/ 45 h 27"/>
                <a:gd name="T10" fmla="*/ 67 w 34"/>
                <a:gd name="T11" fmla="*/ 10 h 27"/>
                <a:gd name="T12" fmla="*/ 61 w 34"/>
                <a:gd name="T13" fmla="*/ 2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1 h 27"/>
                <a:gd name="T22" fmla="*/ 55 w 34"/>
                <a:gd name="T23" fmla="*/ 51 h 27"/>
                <a:gd name="T24" fmla="*/ 12 w 34"/>
                <a:gd name="T25" fmla="*/ 49 h 27"/>
                <a:gd name="T26" fmla="*/ 6 w 34"/>
                <a:gd name="T27" fmla="*/ 41 h 27"/>
                <a:gd name="T28" fmla="*/ 6 w 34"/>
                <a:gd name="T29" fmla="*/ 14 h 27"/>
                <a:gd name="T30" fmla="*/ 12 w 34"/>
                <a:gd name="T31" fmla="*/ 6 h 27"/>
                <a:gd name="T32" fmla="*/ 57 w 34"/>
                <a:gd name="T33" fmla="*/ 6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4"/>
                    <a:pt x="31" y="26"/>
                    <a:pt x="2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0" name="Freeform 87"/>
            <p:cNvSpPr>
              <a:spLocks/>
            </p:cNvSpPr>
            <p:nvPr/>
          </p:nvSpPr>
          <p:spPr bwMode="auto">
            <a:xfrm>
              <a:off x="2802" y="673"/>
              <a:ext cx="66" cy="49"/>
            </a:xfrm>
            <a:custGeom>
              <a:avLst/>
              <a:gdLst>
                <a:gd name="T0" fmla="*/ 0 w 33"/>
                <a:gd name="T1" fmla="*/ 49 h 25"/>
                <a:gd name="T2" fmla="*/ 66 w 33"/>
                <a:gd name="T3" fmla="*/ 49 h 25"/>
                <a:gd name="T4" fmla="*/ 66 w 33"/>
                <a:gd name="T5" fmla="*/ 12 h 25"/>
                <a:gd name="T6" fmla="*/ 54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1" name="Freeform 88"/>
            <p:cNvSpPr>
              <a:spLocks noEditPoints="1"/>
            </p:cNvSpPr>
            <p:nvPr/>
          </p:nvSpPr>
          <p:spPr bwMode="auto">
            <a:xfrm>
              <a:off x="2800" y="671"/>
              <a:ext cx="70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2 w 35"/>
                <a:gd name="T7" fmla="*/ 53 h 27"/>
                <a:gd name="T8" fmla="*/ 68 w 35"/>
                <a:gd name="T9" fmla="*/ 43 h 27"/>
                <a:gd name="T10" fmla="*/ 70 w 35"/>
                <a:gd name="T11" fmla="*/ 10 h 27"/>
                <a:gd name="T12" fmla="*/ 62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1 h 27"/>
                <a:gd name="T22" fmla="*/ 58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8 w 35"/>
                <a:gd name="T33" fmla="*/ 4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2" name="Freeform 89"/>
            <p:cNvSpPr>
              <a:spLocks/>
            </p:cNvSpPr>
            <p:nvPr/>
          </p:nvSpPr>
          <p:spPr bwMode="auto">
            <a:xfrm>
              <a:off x="2721" y="673"/>
              <a:ext cx="64" cy="49"/>
            </a:xfrm>
            <a:custGeom>
              <a:avLst/>
              <a:gdLst>
                <a:gd name="T0" fmla="*/ 0 w 32"/>
                <a:gd name="T1" fmla="*/ 47 h 25"/>
                <a:gd name="T2" fmla="*/ 64 w 32"/>
                <a:gd name="T3" fmla="*/ 49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3" name="Freeform 90"/>
            <p:cNvSpPr>
              <a:spLocks noEditPoints="1"/>
            </p:cNvSpPr>
            <p:nvPr/>
          </p:nvSpPr>
          <p:spPr bwMode="auto">
            <a:xfrm>
              <a:off x="2717" y="671"/>
              <a:ext cx="70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2 w 35"/>
                <a:gd name="T7" fmla="*/ 51 h 26"/>
                <a:gd name="T8" fmla="*/ 70 w 35"/>
                <a:gd name="T9" fmla="*/ 43 h 26"/>
                <a:gd name="T10" fmla="*/ 70 w 35"/>
                <a:gd name="T11" fmla="*/ 10 h 26"/>
                <a:gd name="T12" fmla="*/ 62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6 w 35"/>
                <a:gd name="T19" fmla="*/ 14 h 26"/>
                <a:gd name="T20" fmla="*/ 66 w 35"/>
                <a:gd name="T21" fmla="*/ 39 h 26"/>
                <a:gd name="T22" fmla="*/ 58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8 w 35"/>
                <a:gd name="T33" fmla="*/ 4 h 26"/>
                <a:gd name="T34" fmla="*/ 66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4" name="Freeform 91"/>
            <p:cNvSpPr>
              <a:spLocks/>
            </p:cNvSpPr>
            <p:nvPr/>
          </p:nvSpPr>
          <p:spPr bwMode="auto">
            <a:xfrm>
              <a:off x="2263" y="669"/>
              <a:ext cx="442" cy="51"/>
            </a:xfrm>
            <a:custGeom>
              <a:avLst/>
              <a:gdLst>
                <a:gd name="T0" fmla="*/ 0 w 223"/>
                <a:gd name="T1" fmla="*/ 49 h 26"/>
                <a:gd name="T2" fmla="*/ 440 w 223"/>
                <a:gd name="T3" fmla="*/ 51 h 26"/>
                <a:gd name="T4" fmla="*/ 442 w 223"/>
                <a:gd name="T5" fmla="*/ 16 h 26"/>
                <a:gd name="T6" fmla="*/ 430 w 223"/>
                <a:gd name="T7" fmla="*/ 4 h 26"/>
                <a:gd name="T8" fmla="*/ 0 w 223"/>
                <a:gd name="T9" fmla="*/ 0 h 26"/>
                <a:gd name="T10" fmla="*/ 0 w 223"/>
                <a:gd name="T11" fmla="*/ 4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26">
                  <a:moveTo>
                    <a:pt x="0" y="25"/>
                  </a:moveTo>
                  <a:cubicBezTo>
                    <a:pt x="222" y="26"/>
                    <a:pt x="222" y="26"/>
                    <a:pt x="222" y="2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20" y="2"/>
                    <a:pt x="217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5" name="Freeform 92"/>
            <p:cNvSpPr>
              <a:spLocks noEditPoints="1"/>
            </p:cNvSpPr>
            <p:nvPr/>
          </p:nvSpPr>
          <p:spPr bwMode="auto">
            <a:xfrm>
              <a:off x="2259" y="667"/>
              <a:ext cx="446" cy="55"/>
            </a:xfrm>
            <a:custGeom>
              <a:avLst/>
              <a:gdLst>
                <a:gd name="T0" fmla="*/ 2 w 225"/>
                <a:gd name="T1" fmla="*/ 8 h 28"/>
                <a:gd name="T2" fmla="*/ 0 w 225"/>
                <a:gd name="T3" fmla="*/ 43 h 28"/>
                <a:gd name="T4" fmla="*/ 8 w 225"/>
                <a:gd name="T5" fmla="*/ 51 h 28"/>
                <a:gd name="T6" fmla="*/ 440 w 225"/>
                <a:gd name="T7" fmla="*/ 55 h 28"/>
                <a:gd name="T8" fmla="*/ 446 w 225"/>
                <a:gd name="T9" fmla="*/ 47 h 28"/>
                <a:gd name="T10" fmla="*/ 446 w 225"/>
                <a:gd name="T11" fmla="*/ 12 h 28"/>
                <a:gd name="T12" fmla="*/ 440 w 225"/>
                <a:gd name="T13" fmla="*/ 4 h 28"/>
                <a:gd name="T14" fmla="*/ 8 w 225"/>
                <a:gd name="T15" fmla="*/ 0 h 28"/>
                <a:gd name="T16" fmla="*/ 2 w 225"/>
                <a:gd name="T17" fmla="*/ 8 h 28"/>
                <a:gd name="T18" fmla="*/ 444 w 225"/>
                <a:gd name="T19" fmla="*/ 16 h 28"/>
                <a:gd name="T20" fmla="*/ 442 w 225"/>
                <a:gd name="T21" fmla="*/ 43 h 28"/>
                <a:gd name="T22" fmla="*/ 436 w 225"/>
                <a:gd name="T23" fmla="*/ 53 h 28"/>
                <a:gd name="T24" fmla="*/ 14 w 225"/>
                <a:gd name="T25" fmla="*/ 49 h 28"/>
                <a:gd name="T26" fmla="*/ 6 w 225"/>
                <a:gd name="T27" fmla="*/ 39 h 28"/>
                <a:gd name="T28" fmla="*/ 6 w 225"/>
                <a:gd name="T29" fmla="*/ 14 h 28"/>
                <a:gd name="T30" fmla="*/ 14 w 225"/>
                <a:gd name="T31" fmla="*/ 4 h 28"/>
                <a:gd name="T32" fmla="*/ 436 w 225"/>
                <a:gd name="T33" fmla="*/ 8 h 28"/>
                <a:gd name="T34" fmla="*/ 444 w 225"/>
                <a:gd name="T35" fmla="*/ 1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28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4" y="28"/>
                    <a:pt x="225" y="26"/>
                    <a:pt x="225" y="24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4"/>
                    <a:pt x="224" y="2"/>
                    <a:pt x="22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224" y="8"/>
                  </a:moveTo>
                  <a:cubicBezTo>
                    <a:pt x="223" y="22"/>
                    <a:pt x="223" y="22"/>
                    <a:pt x="223" y="22"/>
                  </a:cubicBezTo>
                  <a:cubicBezTo>
                    <a:pt x="223" y="25"/>
                    <a:pt x="222" y="27"/>
                    <a:pt x="220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2" y="4"/>
                    <a:pt x="224" y="6"/>
                    <a:pt x="224" y="8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6" name="Freeform 93"/>
            <p:cNvSpPr>
              <a:spLocks/>
            </p:cNvSpPr>
            <p:nvPr/>
          </p:nvSpPr>
          <p:spPr bwMode="auto">
            <a:xfrm>
              <a:off x="2180" y="669"/>
              <a:ext cx="63" cy="49"/>
            </a:xfrm>
            <a:custGeom>
              <a:avLst/>
              <a:gdLst>
                <a:gd name="T0" fmla="*/ 0 w 32"/>
                <a:gd name="T1" fmla="*/ 47 h 25"/>
                <a:gd name="T2" fmla="*/ 63 w 32"/>
                <a:gd name="T3" fmla="*/ 49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7" name="Freeform 94"/>
            <p:cNvSpPr>
              <a:spLocks noEditPoints="1"/>
            </p:cNvSpPr>
            <p:nvPr/>
          </p:nvSpPr>
          <p:spPr bwMode="auto">
            <a:xfrm>
              <a:off x="2178" y="667"/>
              <a:ext cx="67" cy="51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1 h 26"/>
                <a:gd name="T4" fmla="*/ 8 w 34"/>
                <a:gd name="T5" fmla="*/ 51 h 26"/>
                <a:gd name="T6" fmla="*/ 59 w 34"/>
                <a:gd name="T7" fmla="*/ 51 h 26"/>
                <a:gd name="T8" fmla="*/ 67 w 34"/>
                <a:gd name="T9" fmla="*/ 43 h 26"/>
                <a:gd name="T10" fmla="*/ 67 w 34"/>
                <a:gd name="T11" fmla="*/ 8 h 26"/>
                <a:gd name="T12" fmla="*/ 61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3 w 34"/>
                <a:gd name="T19" fmla="*/ 12 h 26"/>
                <a:gd name="T20" fmla="*/ 63 w 34"/>
                <a:gd name="T21" fmla="*/ 39 h 26"/>
                <a:gd name="T22" fmla="*/ 57 w 34"/>
                <a:gd name="T23" fmla="*/ 49 h 26"/>
                <a:gd name="T24" fmla="*/ 12 w 34"/>
                <a:gd name="T25" fmla="*/ 49 h 26"/>
                <a:gd name="T26" fmla="*/ 6 w 34"/>
                <a:gd name="T27" fmla="*/ 39 h 26"/>
                <a:gd name="T28" fmla="*/ 6 w 34"/>
                <a:gd name="T29" fmla="*/ 12 h 26"/>
                <a:gd name="T30" fmla="*/ 14 w 34"/>
                <a:gd name="T31" fmla="*/ 4 h 26"/>
                <a:gd name="T32" fmla="*/ 57 w 34"/>
                <a:gd name="T33" fmla="*/ 4 h 26"/>
                <a:gd name="T34" fmla="*/ 63 w 34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2" y="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4"/>
                    <a:pt x="32" y="6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8" name="Freeform 95"/>
            <p:cNvSpPr>
              <a:spLocks/>
            </p:cNvSpPr>
            <p:nvPr/>
          </p:nvSpPr>
          <p:spPr bwMode="auto">
            <a:xfrm>
              <a:off x="2097" y="667"/>
              <a:ext cx="65" cy="49"/>
            </a:xfrm>
            <a:custGeom>
              <a:avLst/>
              <a:gdLst>
                <a:gd name="T0" fmla="*/ 0 w 33"/>
                <a:gd name="T1" fmla="*/ 49 h 25"/>
                <a:gd name="T2" fmla="*/ 65 w 33"/>
                <a:gd name="T3" fmla="*/ 49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1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9" name="Freeform 96"/>
            <p:cNvSpPr>
              <a:spLocks noEditPoints="1"/>
            </p:cNvSpPr>
            <p:nvPr/>
          </p:nvSpPr>
          <p:spPr bwMode="auto">
            <a:xfrm>
              <a:off x="2095" y="665"/>
              <a:ext cx="69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1 w 35"/>
                <a:gd name="T7" fmla="*/ 53 h 27"/>
                <a:gd name="T8" fmla="*/ 69 w 35"/>
                <a:gd name="T9" fmla="*/ 43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1 h 27"/>
                <a:gd name="T22" fmla="*/ 57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0" name="Freeform 97"/>
            <p:cNvSpPr>
              <a:spLocks/>
            </p:cNvSpPr>
            <p:nvPr/>
          </p:nvSpPr>
          <p:spPr bwMode="auto">
            <a:xfrm>
              <a:off x="2001" y="667"/>
              <a:ext cx="82" cy="49"/>
            </a:xfrm>
            <a:custGeom>
              <a:avLst/>
              <a:gdLst>
                <a:gd name="T0" fmla="*/ 0 w 41"/>
                <a:gd name="T1" fmla="*/ 49 h 25"/>
                <a:gd name="T2" fmla="*/ 82 w 41"/>
                <a:gd name="T3" fmla="*/ 49 h 25"/>
                <a:gd name="T4" fmla="*/ 82 w 41"/>
                <a:gd name="T5" fmla="*/ 12 h 25"/>
                <a:gd name="T6" fmla="*/ 70 w 41"/>
                <a:gd name="T7" fmla="*/ 0 h 25"/>
                <a:gd name="T8" fmla="*/ 0 w 41"/>
                <a:gd name="T9" fmla="*/ 0 h 25"/>
                <a:gd name="T10" fmla="*/ 0 w 41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3"/>
                    <a:pt x="38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1" name="Freeform 98"/>
            <p:cNvSpPr>
              <a:spLocks noEditPoints="1"/>
            </p:cNvSpPr>
            <p:nvPr/>
          </p:nvSpPr>
          <p:spPr bwMode="auto">
            <a:xfrm>
              <a:off x="1998" y="665"/>
              <a:ext cx="87" cy="53"/>
            </a:xfrm>
            <a:custGeom>
              <a:avLst/>
              <a:gdLst>
                <a:gd name="T0" fmla="*/ 2 w 44"/>
                <a:gd name="T1" fmla="*/ 8 h 27"/>
                <a:gd name="T2" fmla="*/ 2 w 44"/>
                <a:gd name="T3" fmla="*/ 43 h 27"/>
                <a:gd name="T4" fmla="*/ 8 w 44"/>
                <a:gd name="T5" fmla="*/ 51 h 27"/>
                <a:gd name="T6" fmla="*/ 79 w 44"/>
                <a:gd name="T7" fmla="*/ 53 h 27"/>
                <a:gd name="T8" fmla="*/ 87 w 44"/>
                <a:gd name="T9" fmla="*/ 43 h 27"/>
                <a:gd name="T10" fmla="*/ 87 w 44"/>
                <a:gd name="T11" fmla="*/ 10 h 27"/>
                <a:gd name="T12" fmla="*/ 79 w 44"/>
                <a:gd name="T13" fmla="*/ 0 h 27"/>
                <a:gd name="T14" fmla="*/ 8 w 44"/>
                <a:gd name="T15" fmla="*/ 0 h 27"/>
                <a:gd name="T16" fmla="*/ 2 w 44"/>
                <a:gd name="T17" fmla="*/ 8 h 27"/>
                <a:gd name="T18" fmla="*/ 83 w 44"/>
                <a:gd name="T19" fmla="*/ 14 h 27"/>
                <a:gd name="T20" fmla="*/ 83 w 44"/>
                <a:gd name="T21" fmla="*/ 41 h 27"/>
                <a:gd name="T22" fmla="*/ 75 w 44"/>
                <a:gd name="T23" fmla="*/ 49 h 27"/>
                <a:gd name="T24" fmla="*/ 14 w 44"/>
                <a:gd name="T25" fmla="*/ 49 h 27"/>
                <a:gd name="T26" fmla="*/ 6 w 44"/>
                <a:gd name="T27" fmla="*/ 39 h 27"/>
                <a:gd name="T28" fmla="*/ 6 w 44"/>
                <a:gd name="T29" fmla="*/ 14 h 27"/>
                <a:gd name="T30" fmla="*/ 14 w 44"/>
                <a:gd name="T31" fmla="*/ 4 h 27"/>
                <a:gd name="T32" fmla="*/ 75 w 44"/>
                <a:gd name="T33" fmla="*/ 4 h 27"/>
                <a:gd name="T34" fmla="*/ 83 w 4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27">
                  <a:moveTo>
                    <a:pt x="1" y="4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4" y="25"/>
                    <a:pt x="44" y="2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42" y="7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2" y="23"/>
                    <a:pt x="40" y="25"/>
                    <a:pt x="3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2" y="4"/>
                    <a:pt x="4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2" name="Freeform 99"/>
            <p:cNvSpPr>
              <a:spLocks/>
            </p:cNvSpPr>
            <p:nvPr/>
          </p:nvSpPr>
          <p:spPr bwMode="auto">
            <a:xfrm>
              <a:off x="2001" y="468"/>
              <a:ext cx="60" cy="38"/>
            </a:xfrm>
            <a:custGeom>
              <a:avLst/>
              <a:gdLst>
                <a:gd name="T0" fmla="*/ 60 w 30"/>
                <a:gd name="T1" fmla="*/ 38 h 19"/>
                <a:gd name="T2" fmla="*/ 0 w 30"/>
                <a:gd name="T3" fmla="*/ 38 h 19"/>
                <a:gd name="T4" fmla="*/ 0 w 30"/>
                <a:gd name="T5" fmla="*/ 12 h 19"/>
                <a:gd name="T6" fmla="*/ 12 w 30"/>
                <a:gd name="T7" fmla="*/ 0 h 19"/>
                <a:gd name="T8" fmla="*/ 60 w 30"/>
                <a:gd name="T9" fmla="*/ 0 h 19"/>
                <a:gd name="T10" fmla="*/ 60 w 30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9">
                  <a:moveTo>
                    <a:pt x="3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3" name="Freeform 100"/>
            <p:cNvSpPr>
              <a:spLocks noEditPoints="1"/>
            </p:cNvSpPr>
            <p:nvPr/>
          </p:nvSpPr>
          <p:spPr bwMode="auto">
            <a:xfrm>
              <a:off x="1999" y="467"/>
              <a:ext cx="64" cy="41"/>
            </a:xfrm>
            <a:custGeom>
              <a:avLst/>
              <a:gdLst>
                <a:gd name="T0" fmla="*/ 58 w 32"/>
                <a:gd name="T1" fmla="*/ 0 h 21"/>
                <a:gd name="T2" fmla="*/ 8 w 32"/>
                <a:gd name="T3" fmla="*/ 0 h 21"/>
                <a:gd name="T4" fmla="*/ 0 w 32"/>
                <a:gd name="T5" fmla="*/ 8 h 21"/>
                <a:gd name="T6" fmla="*/ 0 w 32"/>
                <a:gd name="T7" fmla="*/ 33 h 21"/>
                <a:gd name="T8" fmla="*/ 8 w 32"/>
                <a:gd name="T9" fmla="*/ 39 h 21"/>
                <a:gd name="T10" fmla="*/ 56 w 32"/>
                <a:gd name="T11" fmla="*/ 41 h 21"/>
                <a:gd name="T12" fmla="*/ 64 w 32"/>
                <a:gd name="T13" fmla="*/ 33 h 21"/>
                <a:gd name="T14" fmla="*/ 64 w 32"/>
                <a:gd name="T15" fmla="*/ 8 h 21"/>
                <a:gd name="T16" fmla="*/ 58 w 32"/>
                <a:gd name="T17" fmla="*/ 0 h 21"/>
                <a:gd name="T18" fmla="*/ 12 w 32"/>
                <a:gd name="T19" fmla="*/ 4 h 21"/>
                <a:gd name="T20" fmla="*/ 52 w 32"/>
                <a:gd name="T21" fmla="*/ 4 h 21"/>
                <a:gd name="T22" fmla="*/ 58 w 32"/>
                <a:gd name="T23" fmla="*/ 10 h 21"/>
                <a:gd name="T24" fmla="*/ 58 w 32"/>
                <a:gd name="T25" fmla="*/ 31 h 21"/>
                <a:gd name="T26" fmla="*/ 52 w 32"/>
                <a:gd name="T27" fmla="*/ 37 h 21"/>
                <a:gd name="T28" fmla="*/ 12 w 32"/>
                <a:gd name="T29" fmla="*/ 37 h 21"/>
                <a:gd name="T30" fmla="*/ 4 w 32"/>
                <a:gd name="T31" fmla="*/ 31 h 21"/>
                <a:gd name="T32" fmla="*/ 4 w 32"/>
                <a:gd name="T33" fmla="*/ 10 h 21"/>
                <a:gd name="T34" fmla="*/ 12 w 32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2" y="19"/>
                    <a:pt x="32" y="1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  <a:moveTo>
                    <a:pt x="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29" y="4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8" y="20"/>
                    <a:pt x="2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4" name="Freeform 101"/>
            <p:cNvSpPr>
              <a:spLocks/>
            </p:cNvSpPr>
            <p:nvPr/>
          </p:nvSpPr>
          <p:spPr bwMode="auto">
            <a:xfrm>
              <a:off x="2085" y="468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2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5" name="Freeform 102"/>
            <p:cNvSpPr>
              <a:spLocks noEditPoints="1"/>
            </p:cNvSpPr>
            <p:nvPr/>
          </p:nvSpPr>
          <p:spPr bwMode="auto">
            <a:xfrm>
              <a:off x="2083" y="467"/>
              <a:ext cx="53" cy="41"/>
            </a:xfrm>
            <a:custGeom>
              <a:avLst/>
              <a:gdLst>
                <a:gd name="T0" fmla="*/ 47 w 27"/>
                <a:gd name="T1" fmla="*/ 2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3 h 21"/>
                <a:gd name="T8" fmla="*/ 6 w 27"/>
                <a:gd name="T9" fmla="*/ 41 h 21"/>
                <a:gd name="T10" fmla="*/ 47 w 27"/>
                <a:gd name="T11" fmla="*/ 41 h 21"/>
                <a:gd name="T12" fmla="*/ 53 w 27"/>
                <a:gd name="T13" fmla="*/ 33 h 21"/>
                <a:gd name="T14" fmla="*/ 53 w 27"/>
                <a:gd name="T15" fmla="*/ 8 h 21"/>
                <a:gd name="T16" fmla="*/ 47 w 27"/>
                <a:gd name="T17" fmla="*/ 2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1 h 21"/>
                <a:gd name="T26" fmla="*/ 41 w 27"/>
                <a:gd name="T27" fmla="*/ 39 h 21"/>
                <a:gd name="T28" fmla="*/ 8 w 27"/>
                <a:gd name="T29" fmla="*/ 39 h 21"/>
                <a:gd name="T30" fmla="*/ 4 w 27"/>
                <a:gd name="T31" fmla="*/ 31 h 21"/>
                <a:gd name="T32" fmla="*/ 4 w 27"/>
                <a:gd name="T33" fmla="*/ 12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1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6" name="Freeform 103"/>
            <p:cNvSpPr>
              <a:spLocks/>
            </p:cNvSpPr>
            <p:nvPr/>
          </p:nvSpPr>
          <p:spPr bwMode="auto">
            <a:xfrm>
              <a:off x="2160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6 h 19"/>
                <a:gd name="T4" fmla="*/ 0 w 24"/>
                <a:gd name="T5" fmla="*/ 10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7" name="Freeform 104"/>
            <p:cNvSpPr>
              <a:spLocks noEditPoints="1"/>
            </p:cNvSpPr>
            <p:nvPr/>
          </p:nvSpPr>
          <p:spPr bwMode="auto">
            <a:xfrm>
              <a:off x="2158" y="468"/>
              <a:ext cx="52" cy="40"/>
            </a:xfrm>
            <a:custGeom>
              <a:avLst/>
              <a:gdLst>
                <a:gd name="T0" fmla="*/ 48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8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4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0"/>
                    <a:pt x="24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1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8" name="Freeform 105"/>
            <p:cNvSpPr>
              <a:spLocks/>
            </p:cNvSpPr>
            <p:nvPr/>
          </p:nvSpPr>
          <p:spPr bwMode="auto">
            <a:xfrm>
              <a:off x="2235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9" name="Freeform 106"/>
            <p:cNvSpPr>
              <a:spLocks noEditPoints="1"/>
            </p:cNvSpPr>
            <p:nvPr/>
          </p:nvSpPr>
          <p:spPr bwMode="auto">
            <a:xfrm>
              <a:off x="2233" y="468"/>
              <a:ext cx="52" cy="42"/>
            </a:xfrm>
            <a:custGeom>
              <a:avLst/>
              <a:gdLst>
                <a:gd name="T0" fmla="*/ 46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6 w 26"/>
                <a:gd name="T11" fmla="*/ 42 h 21"/>
                <a:gd name="T12" fmla="*/ 52 w 26"/>
                <a:gd name="T13" fmla="*/ 34 h 21"/>
                <a:gd name="T14" fmla="*/ 52 w 26"/>
                <a:gd name="T15" fmla="*/ 8 h 21"/>
                <a:gd name="T16" fmla="*/ 46 w 26"/>
                <a:gd name="T17" fmla="*/ 0 h 21"/>
                <a:gd name="T18" fmla="*/ 8 w 26"/>
                <a:gd name="T19" fmla="*/ 4 h 21"/>
                <a:gd name="T20" fmla="*/ 42 w 26"/>
                <a:gd name="T21" fmla="*/ 4 h 21"/>
                <a:gd name="T22" fmla="*/ 48 w 26"/>
                <a:gd name="T23" fmla="*/ 10 h 21"/>
                <a:gd name="T24" fmla="*/ 48 w 26"/>
                <a:gd name="T25" fmla="*/ 32 h 21"/>
                <a:gd name="T26" fmla="*/ 42 w 26"/>
                <a:gd name="T27" fmla="*/ 38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0" name="Freeform 107"/>
            <p:cNvSpPr>
              <a:spLocks/>
            </p:cNvSpPr>
            <p:nvPr/>
          </p:nvSpPr>
          <p:spPr bwMode="auto">
            <a:xfrm>
              <a:off x="2309" y="470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1" name="Freeform 108"/>
            <p:cNvSpPr>
              <a:spLocks noEditPoints="1"/>
            </p:cNvSpPr>
            <p:nvPr/>
          </p:nvSpPr>
          <p:spPr bwMode="auto">
            <a:xfrm>
              <a:off x="2309" y="468"/>
              <a:ext cx="51" cy="42"/>
            </a:xfrm>
            <a:custGeom>
              <a:avLst/>
              <a:gdLst>
                <a:gd name="T0" fmla="*/ 45 w 26"/>
                <a:gd name="T1" fmla="*/ 2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2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2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40 h 21"/>
                <a:gd name="T30" fmla="*/ 2 w 26"/>
                <a:gd name="T31" fmla="*/ 32 h 21"/>
                <a:gd name="T32" fmla="*/ 2 w 26"/>
                <a:gd name="T33" fmla="*/ 12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3" y="1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1" y="18"/>
                    <a:pt x="1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2" name="Freeform 109"/>
            <p:cNvSpPr>
              <a:spLocks/>
            </p:cNvSpPr>
            <p:nvPr/>
          </p:nvSpPr>
          <p:spPr bwMode="auto">
            <a:xfrm>
              <a:off x="2384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6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3" name="Freeform 110"/>
            <p:cNvSpPr>
              <a:spLocks noEditPoints="1"/>
            </p:cNvSpPr>
            <p:nvPr/>
          </p:nvSpPr>
          <p:spPr bwMode="auto">
            <a:xfrm>
              <a:off x="2384" y="470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4" name="Freeform 111"/>
            <p:cNvSpPr>
              <a:spLocks/>
            </p:cNvSpPr>
            <p:nvPr/>
          </p:nvSpPr>
          <p:spPr bwMode="auto">
            <a:xfrm>
              <a:off x="2459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5" name="Freeform 112"/>
            <p:cNvSpPr>
              <a:spLocks noEditPoints="1"/>
            </p:cNvSpPr>
            <p:nvPr/>
          </p:nvSpPr>
          <p:spPr bwMode="auto">
            <a:xfrm>
              <a:off x="2457" y="470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8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6" name="Freeform 113"/>
            <p:cNvSpPr>
              <a:spLocks/>
            </p:cNvSpPr>
            <p:nvPr/>
          </p:nvSpPr>
          <p:spPr bwMode="auto">
            <a:xfrm>
              <a:off x="2535" y="472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7" name="Freeform 114"/>
            <p:cNvSpPr>
              <a:spLocks noEditPoints="1"/>
            </p:cNvSpPr>
            <p:nvPr/>
          </p:nvSpPr>
          <p:spPr bwMode="auto">
            <a:xfrm>
              <a:off x="2533" y="470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2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2 h 21"/>
                <a:gd name="T26" fmla="*/ 43 w 27"/>
                <a:gd name="T27" fmla="*/ 40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2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8" name="Freeform 115"/>
            <p:cNvSpPr>
              <a:spLocks/>
            </p:cNvSpPr>
            <p:nvPr/>
          </p:nvSpPr>
          <p:spPr bwMode="auto">
            <a:xfrm>
              <a:off x="2610" y="472"/>
              <a:ext cx="48" cy="40"/>
            </a:xfrm>
            <a:custGeom>
              <a:avLst/>
              <a:gdLst>
                <a:gd name="T0" fmla="*/ 48 w 24"/>
                <a:gd name="T1" fmla="*/ 40 h 20"/>
                <a:gd name="T2" fmla="*/ 0 w 24"/>
                <a:gd name="T3" fmla="*/ 38 h 20"/>
                <a:gd name="T4" fmla="*/ 0 w 24"/>
                <a:gd name="T5" fmla="*/ 12 h 20"/>
                <a:gd name="T6" fmla="*/ 12 w 24"/>
                <a:gd name="T7" fmla="*/ 0 h 20"/>
                <a:gd name="T8" fmla="*/ 48 w 24"/>
                <a:gd name="T9" fmla="*/ 2 h 20"/>
                <a:gd name="T10" fmla="*/ 48 w 24"/>
                <a:gd name="T11" fmla="*/ 4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9" name="Freeform 116"/>
            <p:cNvSpPr>
              <a:spLocks noEditPoints="1"/>
            </p:cNvSpPr>
            <p:nvPr/>
          </p:nvSpPr>
          <p:spPr bwMode="auto">
            <a:xfrm>
              <a:off x="2608" y="472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0 w 27"/>
                <a:gd name="T5" fmla="*/ 6 h 20"/>
                <a:gd name="T6" fmla="*/ 0 w 27"/>
                <a:gd name="T7" fmla="*/ 32 h 20"/>
                <a:gd name="T8" fmla="*/ 6 w 27"/>
                <a:gd name="T9" fmla="*/ 40 h 20"/>
                <a:gd name="T10" fmla="*/ 46 w 27"/>
                <a:gd name="T11" fmla="*/ 40 h 20"/>
                <a:gd name="T12" fmla="*/ 52 w 27"/>
                <a:gd name="T13" fmla="*/ 34 h 20"/>
                <a:gd name="T14" fmla="*/ 52 w 27"/>
                <a:gd name="T15" fmla="*/ 6 h 20"/>
                <a:gd name="T16" fmla="*/ 48 w 27"/>
                <a:gd name="T17" fmla="*/ 0 h 20"/>
                <a:gd name="T18" fmla="*/ 10 w 27"/>
                <a:gd name="T19" fmla="*/ 2 h 20"/>
                <a:gd name="T20" fmla="*/ 42 w 27"/>
                <a:gd name="T21" fmla="*/ 2 h 20"/>
                <a:gd name="T22" fmla="*/ 48 w 27"/>
                <a:gd name="T23" fmla="*/ 10 h 20"/>
                <a:gd name="T24" fmla="*/ 48 w 27"/>
                <a:gd name="T25" fmla="*/ 30 h 20"/>
                <a:gd name="T26" fmla="*/ 42 w 27"/>
                <a:gd name="T27" fmla="*/ 38 h 20"/>
                <a:gd name="T28" fmla="*/ 8 w 27"/>
                <a:gd name="T29" fmla="*/ 38 h 20"/>
                <a:gd name="T30" fmla="*/ 4 w 27"/>
                <a:gd name="T31" fmla="*/ 30 h 20"/>
                <a:gd name="T32" fmla="*/ 4 w 27"/>
                <a:gd name="T33" fmla="*/ 10 h 20"/>
                <a:gd name="T34" fmla="*/ 10 w 27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1"/>
                    <a:pt x="25" y="0"/>
                    <a:pt x="24" y="0"/>
                  </a:cubicBezTo>
                  <a:close/>
                  <a:moveTo>
                    <a:pt x="5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2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0" name="Freeform 117"/>
            <p:cNvSpPr>
              <a:spLocks/>
            </p:cNvSpPr>
            <p:nvPr/>
          </p:nvSpPr>
          <p:spPr bwMode="auto">
            <a:xfrm>
              <a:off x="2685" y="474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1" name="Freeform 118"/>
            <p:cNvSpPr>
              <a:spLocks noEditPoints="1"/>
            </p:cNvSpPr>
            <p:nvPr/>
          </p:nvSpPr>
          <p:spPr bwMode="auto">
            <a:xfrm>
              <a:off x="2683" y="472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8 h 20"/>
                <a:gd name="T16" fmla="*/ 46 w 26"/>
                <a:gd name="T17" fmla="*/ 0 h 20"/>
                <a:gd name="T18" fmla="*/ 8 w 26"/>
                <a:gd name="T19" fmla="*/ 4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2 h 20"/>
                <a:gd name="T32" fmla="*/ 2 w 26"/>
                <a:gd name="T33" fmla="*/ 10 h 20"/>
                <a:gd name="T34" fmla="*/ 8 w 26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2" name="Freeform 119"/>
            <p:cNvSpPr>
              <a:spLocks/>
            </p:cNvSpPr>
            <p:nvPr/>
          </p:nvSpPr>
          <p:spPr bwMode="auto">
            <a:xfrm>
              <a:off x="2759" y="474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3" name="Freeform 120"/>
            <p:cNvSpPr>
              <a:spLocks noEditPoints="1"/>
            </p:cNvSpPr>
            <p:nvPr/>
          </p:nvSpPr>
          <p:spPr bwMode="auto">
            <a:xfrm>
              <a:off x="2759" y="472"/>
              <a:ext cx="51" cy="42"/>
            </a:xfrm>
            <a:custGeom>
              <a:avLst/>
              <a:gdLst>
                <a:gd name="T0" fmla="*/ 45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0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4" name="Freeform 121"/>
            <p:cNvSpPr>
              <a:spLocks/>
            </p:cNvSpPr>
            <p:nvPr/>
          </p:nvSpPr>
          <p:spPr bwMode="auto">
            <a:xfrm>
              <a:off x="2834" y="474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2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5" name="Freeform 122"/>
            <p:cNvSpPr>
              <a:spLocks noEditPoints="1"/>
            </p:cNvSpPr>
            <p:nvPr/>
          </p:nvSpPr>
          <p:spPr bwMode="auto">
            <a:xfrm>
              <a:off x="2834" y="474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2 h 20"/>
                <a:gd name="T22" fmla="*/ 48 w 26"/>
                <a:gd name="T23" fmla="*/ 10 h 20"/>
                <a:gd name="T24" fmla="*/ 48 w 26"/>
                <a:gd name="T25" fmla="*/ 30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6" name="Freeform 123"/>
            <p:cNvSpPr>
              <a:spLocks/>
            </p:cNvSpPr>
            <p:nvPr/>
          </p:nvSpPr>
          <p:spPr bwMode="auto">
            <a:xfrm>
              <a:off x="2909" y="476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7" name="Freeform 124"/>
            <p:cNvSpPr>
              <a:spLocks noEditPoints="1"/>
            </p:cNvSpPr>
            <p:nvPr/>
          </p:nvSpPr>
          <p:spPr bwMode="auto">
            <a:xfrm>
              <a:off x="2907" y="474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6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7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8" name="Freeform 125"/>
            <p:cNvSpPr>
              <a:spLocks/>
            </p:cNvSpPr>
            <p:nvPr/>
          </p:nvSpPr>
          <p:spPr bwMode="auto">
            <a:xfrm>
              <a:off x="2985" y="476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9" name="Freeform 126"/>
            <p:cNvSpPr>
              <a:spLocks noEditPoints="1"/>
            </p:cNvSpPr>
            <p:nvPr/>
          </p:nvSpPr>
          <p:spPr bwMode="auto">
            <a:xfrm>
              <a:off x="2983" y="474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0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9 w 27"/>
                <a:gd name="T23" fmla="*/ 10 h 21"/>
                <a:gd name="T24" fmla="*/ 47 w 27"/>
                <a:gd name="T25" fmla="*/ 32 h 21"/>
                <a:gd name="T26" fmla="*/ 43 w 27"/>
                <a:gd name="T27" fmla="*/ 38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5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70" name="Freeform 159"/>
            <p:cNvSpPr>
              <a:spLocks noEditPoints="1"/>
            </p:cNvSpPr>
            <p:nvPr/>
          </p:nvSpPr>
          <p:spPr bwMode="auto">
            <a:xfrm>
              <a:off x="2628" y="597"/>
              <a:ext cx="32" cy="4"/>
            </a:xfrm>
            <a:custGeom>
              <a:avLst/>
              <a:gdLst>
                <a:gd name="T0" fmla="*/ 0 w 16"/>
                <a:gd name="T1" fmla="*/ 0 h 2"/>
                <a:gd name="T2" fmla="*/ 0 w 16"/>
                <a:gd name="T3" fmla="*/ 0 h 2"/>
                <a:gd name="T4" fmla="*/ 0 w 16"/>
                <a:gd name="T5" fmla="*/ 2 h 2"/>
                <a:gd name="T6" fmla="*/ 0 w 16"/>
                <a:gd name="T7" fmla="*/ 0 h 2"/>
                <a:gd name="T8" fmla="*/ 32 w 16"/>
                <a:gd name="T9" fmla="*/ 0 h 2"/>
                <a:gd name="T10" fmla="*/ 32 w 16"/>
                <a:gd name="T11" fmla="*/ 0 h 2"/>
                <a:gd name="T12" fmla="*/ 32 w 16"/>
                <a:gd name="T13" fmla="*/ 2 h 2"/>
                <a:gd name="T14" fmla="*/ 0 w 16"/>
                <a:gd name="T15" fmla="*/ 2 h 2"/>
                <a:gd name="T16" fmla="*/ 0 w 16"/>
                <a:gd name="T17" fmla="*/ 4 h 2"/>
                <a:gd name="T18" fmla="*/ 32 w 16"/>
                <a:gd name="T19" fmla="*/ 4 h 2"/>
                <a:gd name="T20" fmla="*/ 32 w 16"/>
                <a:gd name="T21" fmla="*/ 0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CB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71" name="Freeform 160"/>
            <p:cNvSpPr>
              <a:spLocks/>
            </p:cNvSpPr>
            <p:nvPr/>
          </p:nvSpPr>
          <p:spPr bwMode="auto">
            <a:xfrm>
              <a:off x="2628" y="597"/>
              <a:ext cx="32" cy="2"/>
            </a:xfrm>
            <a:custGeom>
              <a:avLst/>
              <a:gdLst>
                <a:gd name="T0" fmla="*/ 32 w 16"/>
                <a:gd name="T1" fmla="*/ 0 h 1"/>
                <a:gd name="T2" fmla="*/ 0 w 16"/>
                <a:gd name="T3" fmla="*/ 0 h 1"/>
                <a:gd name="T4" fmla="*/ 0 w 16"/>
                <a:gd name="T5" fmla="*/ 2 h 1"/>
                <a:gd name="T6" fmla="*/ 0 w 16"/>
                <a:gd name="T7" fmla="*/ 2 h 1"/>
                <a:gd name="T8" fmla="*/ 32 w 16"/>
                <a:gd name="T9" fmla="*/ 2 h 1"/>
                <a:gd name="T10" fmla="*/ 32 w 1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D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4231" name="Group 199"/>
          <p:cNvGrpSpPr>
            <a:grpSpLocks/>
          </p:cNvGrpSpPr>
          <p:nvPr/>
        </p:nvGrpSpPr>
        <p:grpSpPr bwMode="auto">
          <a:xfrm rot="10800000">
            <a:off x="2675467" y="2007659"/>
            <a:ext cx="670984" cy="1892300"/>
            <a:chOff x="2200" y="531"/>
            <a:chExt cx="317" cy="894"/>
          </a:xfrm>
        </p:grpSpPr>
        <p:grpSp>
          <p:nvGrpSpPr>
            <p:cNvPr id="8230" name="Group 178"/>
            <p:cNvGrpSpPr>
              <a:grpSpLocks/>
            </p:cNvGrpSpPr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8240" name="Freeform 10"/>
              <p:cNvSpPr>
                <a:spLocks/>
              </p:cNvSpPr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1" name="Freeform 12"/>
              <p:cNvSpPr>
                <a:spLocks/>
              </p:cNvSpPr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2" name="Freeform 127"/>
              <p:cNvSpPr>
                <a:spLocks/>
              </p:cNvSpPr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3" name="Freeform 128"/>
              <p:cNvSpPr>
                <a:spLocks/>
              </p:cNvSpPr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4" name="Freeform 129"/>
              <p:cNvSpPr>
                <a:spLocks/>
              </p:cNvSpPr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5" name="Freeform 130"/>
              <p:cNvSpPr>
                <a:spLocks/>
              </p:cNvSpPr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6" name="Freeform 131"/>
              <p:cNvSpPr>
                <a:spLocks/>
              </p:cNvSpPr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7" name="Freeform 132"/>
              <p:cNvSpPr>
                <a:spLocks/>
              </p:cNvSpPr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8" name="Freeform 133"/>
              <p:cNvSpPr>
                <a:spLocks/>
              </p:cNvSpPr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9" name="Freeform 134"/>
              <p:cNvSpPr>
                <a:spLocks/>
              </p:cNvSpPr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0" name="Freeform 135"/>
              <p:cNvSpPr>
                <a:spLocks/>
              </p:cNvSpPr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1" name="Freeform 136"/>
              <p:cNvSpPr>
                <a:spLocks/>
              </p:cNvSpPr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2" name="Freeform 137"/>
              <p:cNvSpPr>
                <a:spLocks/>
              </p:cNvSpPr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3" name="Freeform 149"/>
              <p:cNvSpPr>
                <a:spLocks/>
              </p:cNvSpPr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4" name="Freeform 152"/>
              <p:cNvSpPr>
                <a:spLocks/>
              </p:cNvSpPr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5" name="Freeform 155"/>
              <p:cNvSpPr>
                <a:spLocks/>
              </p:cNvSpPr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6" name="Freeform 170"/>
              <p:cNvSpPr>
                <a:spLocks/>
              </p:cNvSpPr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8231" name="Group 198"/>
            <p:cNvGrpSpPr>
              <a:grpSpLocks/>
            </p:cNvGrpSpPr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8232" name="Freeform 150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3" name="Freeform 151"/>
              <p:cNvSpPr>
                <a:spLocks/>
              </p:cNvSpPr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4" name="Freeform 153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5" name="Freeform 154"/>
              <p:cNvSpPr>
                <a:spLocks/>
              </p:cNvSpPr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6" name="Freeform 156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7" name="Freeform 157"/>
              <p:cNvSpPr>
                <a:spLocks/>
              </p:cNvSpPr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8" name="Freeform 171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9" name="Freeform 172"/>
              <p:cNvSpPr>
                <a:spLocks/>
              </p:cNvSpPr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4233" name="Group 201"/>
          <p:cNvGrpSpPr>
            <a:grpSpLocks/>
          </p:cNvGrpSpPr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8227" name="Freeform 173"/>
            <p:cNvSpPr>
              <a:spLocks/>
            </p:cNvSpPr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8" name="Freeform 175"/>
            <p:cNvSpPr>
              <a:spLocks/>
            </p:cNvSpPr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9" name="Rectangle 176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44209" name="Freeform 177"/>
          <p:cNvSpPr>
            <a:spLocks/>
          </p:cNvSpPr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4211" name="Group 179"/>
          <p:cNvGrpSpPr>
            <a:grpSpLocks/>
          </p:cNvGrpSpPr>
          <p:nvPr/>
        </p:nvGrpSpPr>
        <p:grpSpPr bwMode="auto">
          <a:xfrm rot="10800000" flipH="1">
            <a:off x="1769534" y="2009777"/>
            <a:ext cx="715433" cy="1892300"/>
            <a:chOff x="2196" y="530"/>
            <a:chExt cx="317" cy="894"/>
          </a:xfrm>
        </p:grpSpPr>
        <p:sp>
          <p:nvSpPr>
            <p:cNvPr id="8210" name="Freeform 180"/>
            <p:cNvSpPr>
              <a:spLocks/>
            </p:cNvSpPr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1" name="Freeform 181"/>
            <p:cNvSpPr>
              <a:spLocks/>
            </p:cNvSpPr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2" name="Freeform 182"/>
            <p:cNvSpPr>
              <a:spLocks/>
            </p:cNvSpPr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3" name="Freeform 183"/>
            <p:cNvSpPr>
              <a:spLocks/>
            </p:cNvSpPr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4" name="Freeform 184"/>
            <p:cNvSpPr>
              <a:spLocks/>
            </p:cNvSpPr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5" name="Freeform 185"/>
            <p:cNvSpPr>
              <a:spLocks/>
            </p:cNvSpPr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6" name="Freeform 186"/>
            <p:cNvSpPr>
              <a:spLocks/>
            </p:cNvSpPr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7" name="Freeform 187"/>
            <p:cNvSpPr>
              <a:spLocks/>
            </p:cNvSpPr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8" name="Freeform 188"/>
            <p:cNvSpPr>
              <a:spLocks/>
            </p:cNvSpPr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9" name="Freeform 189"/>
            <p:cNvSpPr>
              <a:spLocks/>
            </p:cNvSpPr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0" name="Freeform 190"/>
            <p:cNvSpPr>
              <a:spLocks/>
            </p:cNvSpPr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1" name="Freeform 191"/>
            <p:cNvSpPr>
              <a:spLocks/>
            </p:cNvSpPr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2" name="Freeform 192"/>
            <p:cNvSpPr>
              <a:spLocks/>
            </p:cNvSpPr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3" name="Freeform 193"/>
            <p:cNvSpPr>
              <a:spLocks/>
            </p:cNvSpPr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4" name="Freeform 194"/>
            <p:cNvSpPr>
              <a:spLocks/>
            </p:cNvSpPr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5" name="Freeform 195"/>
            <p:cNvSpPr>
              <a:spLocks/>
            </p:cNvSpPr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6" name="Freeform 196"/>
            <p:cNvSpPr>
              <a:spLocks/>
            </p:cNvSpPr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4247" name="Text Box 215"/>
          <p:cNvSpPr txBox="1">
            <a:spLocks noChangeArrowheads="1"/>
          </p:cNvSpPr>
          <p:nvPr/>
        </p:nvSpPr>
        <p:spPr bwMode="auto">
          <a:xfrm>
            <a:off x="4407564" y="3336926"/>
            <a:ext cx="3027624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53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533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en-US" altLang="zh-CN" sz="53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5333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6" name="Rectangle 329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207" name="Rectangle 331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44364" name="Text Box 332"/>
          <p:cNvSpPr txBox="1">
            <a:spLocks noChangeArrowheads="1"/>
          </p:cNvSpPr>
          <p:nvPr/>
        </p:nvSpPr>
        <p:spPr bwMode="auto">
          <a:xfrm>
            <a:off x="7366796" y="3645960"/>
            <a:ext cx="26484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Description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366" name="Line 334"/>
          <p:cNvSpPr>
            <a:spLocks noChangeShapeType="1"/>
          </p:cNvSpPr>
          <p:nvPr/>
        </p:nvSpPr>
        <p:spPr bwMode="auto">
          <a:xfrm>
            <a:off x="0" y="4564592"/>
            <a:ext cx="19729451" cy="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14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442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4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4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42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9" dur="3000" fill="hold"/>
                                        <p:tgtEl>
                                          <p:spTgt spid="44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61" dur="3000" fill="hold"/>
                                        <p:tgtEl>
                                          <p:spTgt spid="44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65" grpId="0" animBg="1"/>
      <p:bldP spid="44209" grpId="0" animBg="1"/>
      <p:bldP spid="44247" grpId="0"/>
      <p:bldP spid="44364" grpId="0"/>
      <p:bldP spid="443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0318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19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291669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 dirty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PART/01 </a:t>
            </a:r>
            <a:r>
              <a:rPr lang="en-US" altLang="zh-CN" sz="2133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Background</a:t>
            </a:r>
            <a:endParaRPr lang="zh-CN" altLang="en-US" sz="2133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7532" y="2292625"/>
            <a:ext cx="9049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00B0F0"/>
                </a:solidFill>
              </a:rPr>
              <a:t>Character recognition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classic pattern recognition problem for which researchers have worked since the early days of computer vision. 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today's omnipresence of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cameras and scanners,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applications of automatic character recognition are broader than ever. For Latin script, this is largely considered a solved problem in constrained situations, such as images of scanned documents containing common character fonts and uniform background. However, </a:t>
            </a:r>
            <a:r>
              <a:rPr lang="en-US" altLang="zh-CN" b="1" dirty="0" smtClean="0">
                <a:solidFill>
                  <a:srgbClr val="00B0F0"/>
                </a:solidFill>
              </a:rPr>
              <a:t>hand-written character recognition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remains a problem, probably because of the hand-written data’s complex and diverse attributes and the need of large samples.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199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0318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19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280769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 dirty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PART/01 </a:t>
            </a:r>
            <a:r>
              <a:rPr lang="en-US" altLang="zh-CN" sz="2133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Dataset (1)</a:t>
            </a:r>
            <a:endParaRPr lang="zh-CN" altLang="en-US" sz="2133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98" y="1851992"/>
            <a:ext cx="7646504" cy="38232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439" y="4163944"/>
            <a:ext cx="1549400" cy="1511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439" y="1851992"/>
            <a:ext cx="1549400" cy="151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73148" y="3511826"/>
            <a:ext cx="238539" cy="251792"/>
          </a:xfrm>
          <a:prstGeom prst="rect">
            <a:avLst/>
          </a:prstGeom>
          <a:noFill/>
          <a:ln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>
            <a:endCxn id="4" idx="1"/>
          </p:cNvCxnSpPr>
          <p:nvPr/>
        </p:nvCxnSpPr>
        <p:spPr>
          <a:xfrm flipV="1">
            <a:off x="5711687" y="2607642"/>
            <a:ext cx="3505752" cy="1030080"/>
          </a:xfrm>
          <a:prstGeom prst="straightConnector1">
            <a:avLst/>
          </a:prstGeom>
          <a:ln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698435" y="4258917"/>
            <a:ext cx="238539" cy="251792"/>
          </a:xfrm>
          <a:prstGeom prst="rect">
            <a:avLst/>
          </a:prstGeom>
          <a:noFill/>
          <a:ln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直线箭头连接符 87"/>
          <p:cNvCxnSpPr>
            <a:endCxn id="3" idx="1"/>
          </p:cNvCxnSpPr>
          <p:nvPr/>
        </p:nvCxnSpPr>
        <p:spPr>
          <a:xfrm>
            <a:off x="5936974" y="4384813"/>
            <a:ext cx="3280465" cy="534781"/>
          </a:xfrm>
          <a:prstGeom prst="straightConnector1">
            <a:avLst/>
          </a:prstGeom>
          <a:ln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57137" y="5888179"/>
            <a:ext cx="896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Handwritten digits: 0-9, each 500 samples, each digit is a 20*20 image, stored in .</a:t>
            </a:r>
            <a:r>
              <a:rPr kumimoji="1" lang="en-US" altLang="zh-CN" dirty="0" err="1" smtClean="0"/>
              <a:t>png</a:t>
            </a:r>
            <a:r>
              <a:rPr kumimoji="1" lang="en-US" altLang="zh-CN" dirty="0" smtClean="0"/>
              <a:t> file</a:t>
            </a:r>
          </a:p>
          <a:p>
            <a:r>
              <a:rPr kumimoji="1" lang="en-US" altLang="zh-CN" dirty="0" smtClean="0"/>
              <a:t>Obtained from </a:t>
            </a:r>
            <a:r>
              <a:rPr kumimoji="1" lang="en-US" altLang="zh-CN" dirty="0" err="1" smtClean="0">
                <a:solidFill>
                  <a:schemeClr val="accent5"/>
                </a:solidFill>
              </a:rPr>
              <a:t>OpenCV</a:t>
            </a:r>
            <a:r>
              <a:rPr kumimoji="1" lang="en-US" altLang="zh-CN" dirty="0" smtClean="0"/>
              <a:t> sample data.</a:t>
            </a:r>
            <a:endParaRPr kumimoji="1" lang="zh-CN" altLang="en-US" dirty="0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8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0318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19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280769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 dirty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PART/01 </a:t>
            </a:r>
            <a:r>
              <a:rPr lang="en-US" altLang="zh-CN" sz="2133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Dataset (2)</a:t>
            </a:r>
            <a:endParaRPr lang="zh-CN" altLang="en-US" sz="2133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3" y="406399"/>
            <a:ext cx="6510628" cy="45366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25" y="4836147"/>
            <a:ext cx="7241485" cy="9815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9184" y="1404731"/>
            <a:ext cx="59230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rgbClr val="00B0F0"/>
                </a:solidFill>
              </a:rPr>
              <a:t>Hand-written Letters</a:t>
            </a:r>
          </a:p>
          <a:p>
            <a:r>
              <a:rPr kumimoji="1" lang="en-US" altLang="zh-CN" dirty="0" smtClean="0">
                <a:solidFill>
                  <a:srgbClr val="00B0F0"/>
                </a:solidFill>
              </a:rPr>
              <a:t>Attribute Information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endParaRPr kumimoji="1" lang="en-US" altLang="zh-CN" sz="1400" dirty="0" smtClean="0"/>
          </a:p>
          <a:p>
            <a:r>
              <a:rPr kumimoji="1" lang="en-US" altLang="zh-CN" sz="1400" dirty="0" smtClean="0"/>
              <a:t>1</a:t>
            </a:r>
            <a:r>
              <a:rPr kumimoji="1" lang="en-US" altLang="zh-CN" sz="1400" dirty="0"/>
              <a:t>. </a:t>
            </a:r>
            <a:r>
              <a:rPr kumimoji="1" lang="en-US" altLang="zh-CN" sz="1400" dirty="0" err="1"/>
              <a:t>lettr</a:t>
            </a:r>
            <a:r>
              <a:rPr kumimoji="1" lang="en-US" altLang="zh-CN" sz="1400" dirty="0"/>
              <a:t> capital letter (26 values from A to Z) </a:t>
            </a:r>
            <a:br>
              <a:rPr kumimoji="1" lang="en-US" altLang="zh-CN" sz="1400" dirty="0"/>
            </a:br>
            <a:r>
              <a:rPr kumimoji="1" lang="en-US" altLang="zh-CN" sz="1400" dirty="0"/>
              <a:t>2. x-box horizontal position of box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3. y-box vertical position of box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4. width width of box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5. high height of box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6. </a:t>
            </a:r>
            <a:r>
              <a:rPr kumimoji="1" lang="en-US" altLang="zh-CN" sz="1400" dirty="0" err="1"/>
              <a:t>onpix</a:t>
            </a:r>
            <a:r>
              <a:rPr kumimoji="1" lang="en-US" altLang="zh-CN" sz="1400" dirty="0"/>
              <a:t> total # on pixels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7. x-bar mean x of on pixels in box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8. y-bar mean y of on pixels in box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9. x2bar mean x variance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10. y2bar mean y variance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11. </a:t>
            </a:r>
            <a:r>
              <a:rPr kumimoji="1" lang="en-US" altLang="zh-CN" sz="1400" dirty="0" err="1"/>
              <a:t>xybar</a:t>
            </a:r>
            <a:r>
              <a:rPr kumimoji="1" lang="en-US" altLang="zh-CN" sz="1400" dirty="0"/>
              <a:t> mean x y correlation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12. x2ybr mean of x * x * y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13. xy2br mean of x * y * y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14. x-</a:t>
            </a:r>
            <a:r>
              <a:rPr kumimoji="1" lang="en-US" altLang="zh-CN" sz="1400" dirty="0" err="1"/>
              <a:t>ege</a:t>
            </a:r>
            <a:r>
              <a:rPr kumimoji="1" lang="en-US" altLang="zh-CN" sz="1400" dirty="0"/>
              <a:t> mean edge count left to right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15. </a:t>
            </a:r>
            <a:r>
              <a:rPr kumimoji="1" lang="en-US" altLang="zh-CN" sz="1400" dirty="0" err="1"/>
              <a:t>xegvy</a:t>
            </a:r>
            <a:r>
              <a:rPr kumimoji="1" lang="en-US" altLang="zh-CN" sz="1400" dirty="0"/>
              <a:t> correlation of x-</a:t>
            </a:r>
            <a:r>
              <a:rPr kumimoji="1" lang="en-US" altLang="zh-CN" sz="1400" dirty="0" err="1"/>
              <a:t>ege</a:t>
            </a:r>
            <a:r>
              <a:rPr kumimoji="1" lang="en-US" altLang="zh-CN" sz="1400" dirty="0"/>
              <a:t> with y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16. y-</a:t>
            </a:r>
            <a:r>
              <a:rPr kumimoji="1" lang="en-US" altLang="zh-CN" sz="1400" dirty="0" err="1"/>
              <a:t>ege</a:t>
            </a:r>
            <a:r>
              <a:rPr kumimoji="1" lang="en-US" altLang="zh-CN" sz="1400" dirty="0"/>
              <a:t> mean edge count bottom to top (integer) </a:t>
            </a:r>
            <a:br>
              <a:rPr kumimoji="1" lang="en-US" altLang="zh-CN" sz="1400" dirty="0"/>
            </a:br>
            <a:r>
              <a:rPr kumimoji="1" lang="en-US" altLang="zh-CN" sz="1400" dirty="0"/>
              <a:t>17. </a:t>
            </a:r>
            <a:r>
              <a:rPr kumimoji="1" lang="en-US" altLang="zh-CN" sz="1400" dirty="0" err="1"/>
              <a:t>yegvx</a:t>
            </a:r>
            <a:r>
              <a:rPr kumimoji="1" lang="en-US" altLang="zh-CN" sz="1400" dirty="0"/>
              <a:t> correlation of y-</a:t>
            </a:r>
            <a:r>
              <a:rPr kumimoji="1" lang="en-US" altLang="zh-CN" sz="1400" dirty="0" err="1"/>
              <a:t>ege</a:t>
            </a:r>
            <a:r>
              <a:rPr kumimoji="1" lang="en-US" altLang="zh-CN" sz="1400" dirty="0"/>
              <a:t> with x (integer)</a:t>
            </a:r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57438" y="6130950"/>
            <a:ext cx="1137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Obtained from</a:t>
            </a:r>
            <a:r>
              <a:rPr lang="en-US" altLang="zh-CN" dirty="0"/>
              <a:t> </a:t>
            </a:r>
            <a:r>
              <a:rPr lang="en-US" altLang="zh-CN" u="sng" dirty="0">
                <a:hlinkClick r:id="rId4"/>
              </a:rPr>
              <a:t>UCI Machine Learning Repository</a:t>
            </a:r>
            <a:endParaRPr kumimoji="1" lang="zh-CN" altLang="en-US" u="sng" dirty="0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20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 flipV="1">
            <a:off x="-6673851" y="22870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14524" name="Rectangle 4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25" name="Rectangle 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14522" name="Rectangle 7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23" name="Rectangle 8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14520" name="Rectangle 10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21" name="Rectangle 11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14518" name="Rectangle 13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19" name="Rectangle 14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14516" name="Rectangle 16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17" name="Rectangle 17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30" name="Group 18"/>
          <p:cNvGrpSpPr>
            <a:grpSpLocks/>
          </p:cNvGrpSpPr>
          <p:nvPr/>
        </p:nvGrpSpPr>
        <p:grpSpPr bwMode="auto">
          <a:xfrm rot="10800000">
            <a:off x="1049867" y="2924177"/>
            <a:ext cx="2887133" cy="1443567"/>
            <a:chOff x="1837" y="302"/>
            <a:chExt cx="1364" cy="682"/>
          </a:xfrm>
        </p:grpSpPr>
        <p:sp>
          <p:nvSpPr>
            <p:cNvPr id="14401" name="Freeform 19"/>
            <p:cNvSpPr>
              <a:spLocks/>
            </p:cNvSpPr>
            <p:nvPr/>
          </p:nvSpPr>
          <p:spPr bwMode="auto">
            <a:xfrm>
              <a:off x="1839" y="302"/>
              <a:ext cx="1360" cy="71"/>
            </a:xfrm>
            <a:custGeom>
              <a:avLst/>
              <a:gdLst>
                <a:gd name="T0" fmla="*/ 1360 w 686"/>
                <a:gd name="T1" fmla="*/ 71 h 36"/>
                <a:gd name="T2" fmla="*/ 0 w 686"/>
                <a:gd name="T3" fmla="*/ 61 h 36"/>
                <a:gd name="T4" fmla="*/ 61 w 686"/>
                <a:gd name="T5" fmla="*/ 0 h 36"/>
                <a:gd name="T6" fmla="*/ 1299 w 686"/>
                <a:gd name="T7" fmla="*/ 10 h 36"/>
                <a:gd name="T8" fmla="*/ 1360 w 686"/>
                <a:gd name="T9" fmla="*/ 7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6" h="36">
                  <a:moveTo>
                    <a:pt x="686" y="36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655" y="5"/>
                    <a:pt x="655" y="5"/>
                    <a:pt x="655" y="5"/>
                  </a:cubicBezTo>
                  <a:cubicBezTo>
                    <a:pt x="672" y="5"/>
                    <a:pt x="686" y="19"/>
                    <a:pt x="68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2" name="Freeform 20"/>
            <p:cNvSpPr>
              <a:spLocks/>
            </p:cNvSpPr>
            <p:nvPr/>
          </p:nvSpPr>
          <p:spPr bwMode="auto">
            <a:xfrm>
              <a:off x="1920" y="363"/>
              <a:ext cx="1192" cy="621"/>
            </a:xfrm>
            <a:custGeom>
              <a:avLst/>
              <a:gdLst>
                <a:gd name="T0" fmla="*/ 1148 w 601"/>
                <a:gd name="T1" fmla="*/ 621 h 313"/>
                <a:gd name="T2" fmla="*/ 38 w 601"/>
                <a:gd name="T3" fmla="*/ 611 h 313"/>
                <a:gd name="T4" fmla="*/ 0 w 601"/>
                <a:gd name="T5" fmla="*/ 573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3 h 313"/>
                <a:gd name="T12" fmla="*/ 1148 w 601"/>
                <a:gd name="T13" fmla="*/ 621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4"/>
                    <a:pt x="599" y="294"/>
                    <a:pt x="599" y="294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3" name="Freeform 21"/>
            <p:cNvSpPr>
              <a:spLocks/>
            </p:cNvSpPr>
            <p:nvPr/>
          </p:nvSpPr>
          <p:spPr bwMode="auto">
            <a:xfrm>
              <a:off x="1900" y="340"/>
              <a:ext cx="1192" cy="620"/>
            </a:xfrm>
            <a:custGeom>
              <a:avLst/>
              <a:gdLst>
                <a:gd name="T0" fmla="*/ 1148 w 601"/>
                <a:gd name="T1" fmla="*/ 620 h 313"/>
                <a:gd name="T2" fmla="*/ 38 w 601"/>
                <a:gd name="T3" fmla="*/ 610 h 313"/>
                <a:gd name="T4" fmla="*/ 0 w 601"/>
                <a:gd name="T5" fmla="*/ 570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0 h 313"/>
                <a:gd name="T12" fmla="*/ 1148 w 601"/>
                <a:gd name="T13" fmla="*/ 620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3"/>
                    <a:pt x="599" y="293"/>
                    <a:pt x="599" y="293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5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4" name="Freeform 22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5" name="Freeform 23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6" name="Freeform 24"/>
            <p:cNvSpPr>
              <a:spLocks noEditPoints="1"/>
            </p:cNvSpPr>
            <p:nvPr/>
          </p:nvSpPr>
          <p:spPr bwMode="auto">
            <a:xfrm>
              <a:off x="1837" y="348"/>
              <a:ext cx="1364" cy="27"/>
            </a:xfrm>
            <a:custGeom>
              <a:avLst/>
              <a:gdLst>
                <a:gd name="T0" fmla="*/ 0 w 688"/>
                <a:gd name="T1" fmla="*/ 15 h 14"/>
                <a:gd name="T2" fmla="*/ 0 w 688"/>
                <a:gd name="T3" fmla="*/ 15 h 14"/>
                <a:gd name="T4" fmla="*/ 0 w 688"/>
                <a:gd name="T5" fmla="*/ 15 h 14"/>
                <a:gd name="T6" fmla="*/ 0 w 688"/>
                <a:gd name="T7" fmla="*/ 15 h 14"/>
                <a:gd name="T8" fmla="*/ 1360 w 688"/>
                <a:gd name="T9" fmla="*/ 10 h 14"/>
                <a:gd name="T10" fmla="*/ 1362 w 688"/>
                <a:gd name="T11" fmla="*/ 25 h 14"/>
                <a:gd name="T12" fmla="*/ 1275 w 688"/>
                <a:gd name="T13" fmla="*/ 25 h 14"/>
                <a:gd name="T14" fmla="*/ 1275 w 688"/>
                <a:gd name="T15" fmla="*/ 25 h 14"/>
                <a:gd name="T16" fmla="*/ 1275 w 688"/>
                <a:gd name="T17" fmla="*/ 27 h 14"/>
                <a:gd name="T18" fmla="*/ 1275 w 688"/>
                <a:gd name="T19" fmla="*/ 27 h 14"/>
                <a:gd name="T20" fmla="*/ 1364 w 688"/>
                <a:gd name="T21" fmla="*/ 27 h 14"/>
                <a:gd name="T22" fmla="*/ 1364 w 688"/>
                <a:gd name="T23" fmla="*/ 10 h 14"/>
                <a:gd name="T24" fmla="*/ 1360 w 688"/>
                <a:gd name="T25" fmla="*/ 10 h 14"/>
                <a:gd name="T26" fmla="*/ 0 w 688"/>
                <a:gd name="T27" fmla="*/ 8 h 14"/>
                <a:gd name="T28" fmla="*/ 0 w 688"/>
                <a:gd name="T29" fmla="*/ 15 h 14"/>
                <a:gd name="T30" fmla="*/ 0 w 688"/>
                <a:gd name="T31" fmla="*/ 8 h 14"/>
                <a:gd name="T32" fmla="*/ 0 w 688"/>
                <a:gd name="T33" fmla="*/ 8 h 14"/>
                <a:gd name="T34" fmla="*/ 0 w 688"/>
                <a:gd name="T35" fmla="*/ 8 h 14"/>
                <a:gd name="T36" fmla="*/ 0 w 688"/>
                <a:gd name="T37" fmla="*/ 8 h 14"/>
                <a:gd name="T38" fmla="*/ 0 w 688"/>
                <a:gd name="T39" fmla="*/ 15 h 14"/>
                <a:gd name="T40" fmla="*/ 0 w 688"/>
                <a:gd name="T41" fmla="*/ 8 h 14"/>
                <a:gd name="T42" fmla="*/ 0 w 688"/>
                <a:gd name="T43" fmla="*/ 0 h 14"/>
                <a:gd name="T44" fmla="*/ 0 w 688"/>
                <a:gd name="T45" fmla="*/ 15 h 14"/>
                <a:gd name="T46" fmla="*/ 87 w 688"/>
                <a:gd name="T47" fmla="*/ 17 h 14"/>
                <a:gd name="T48" fmla="*/ 87 w 688"/>
                <a:gd name="T49" fmla="*/ 15 h 14"/>
                <a:gd name="T50" fmla="*/ 87 w 688"/>
                <a:gd name="T51" fmla="*/ 15 h 14"/>
                <a:gd name="T52" fmla="*/ 2 w 688"/>
                <a:gd name="T53" fmla="*/ 15 h 14"/>
                <a:gd name="T54" fmla="*/ 4 w 688"/>
                <a:gd name="T55" fmla="*/ 0 h 14"/>
                <a:gd name="T56" fmla="*/ 0 w 688"/>
                <a:gd name="T57" fmla="*/ 0 h 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14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686" y="5"/>
                  </a:moveTo>
                  <a:cubicBezTo>
                    <a:pt x="686" y="8"/>
                    <a:pt x="687" y="10"/>
                    <a:pt x="687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88" y="14"/>
                    <a:pt x="688" y="14"/>
                    <a:pt x="688" y="14"/>
                  </a:cubicBezTo>
                  <a:cubicBezTo>
                    <a:pt x="688" y="5"/>
                    <a:pt x="688" y="5"/>
                    <a:pt x="688" y="5"/>
                  </a:cubicBezTo>
                  <a:cubicBezTo>
                    <a:pt x="686" y="5"/>
                    <a:pt x="686" y="5"/>
                    <a:pt x="686" y="5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7" name="Freeform 25"/>
            <p:cNvSpPr>
              <a:spLocks/>
            </p:cNvSpPr>
            <p:nvPr/>
          </p:nvSpPr>
          <p:spPr bwMode="auto">
            <a:xfrm>
              <a:off x="1839" y="348"/>
              <a:ext cx="1360" cy="25"/>
            </a:xfrm>
            <a:custGeom>
              <a:avLst/>
              <a:gdLst>
                <a:gd name="T0" fmla="*/ 2 w 686"/>
                <a:gd name="T1" fmla="*/ 0 h 13"/>
                <a:gd name="T2" fmla="*/ 0 w 686"/>
                <a:gd name="T3" fmla="*/ 15 h 13"/>
                <a:gd name="T4" fmla="*/ 85 w 686"/>
                <a:gd name="T5" fmla="*/ 15 h 13"/>
                <a:gd name="T6" fmla="*/ 85 w 686"/>
                <a:gd name="T7" fmla="*/ 13 h 13"/>
                <a:gd name="T8" fmla="*/ 1273 w 686"/>
                <a:gd name="T9" fmla="*/ 23 h 13"/>
                <a:gd name="T10" fmla="*/ 1273 w 686"/>
                <a:gd name="T11" fmla="*/ 25 h 13"/>
                <a:gd name="T12" fmla="*/ 1360 w 686"/>
                <a:gd name="T13" fmla="*/ 25 h 13"/>
                <a:gd name="T14" fmla="*/ 1358 w 686"/>
                <a:gd name="T15" fmla="*/ 10 h 13"/>
                <a:gd name="T16" fmla="*/ 2 w 686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6" h="13">
                  <a:moveTo>
                    <a:pt x="1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0"/>
                    <a:pt x="685" y="8"/>
                    <a:pt x="68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8" name="Freeform 26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9" name="Freeform 27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0" name="Freeform 28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1" name="Freeform 29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2" name="Freeform 30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3" name="Freeform 31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4" name="Freeform 32"/>
            <p:cNvSpPr>
              <a:spLocks/>
            </p:cNvSpPr>
            <p:nvPr/>
          </p:nvSpPr>
          <p:spPr bwMode="auto">
            <a:xfrm>
              <a:off x="2265" y="798"/>
              <a:ext cx="250" cy="130"/>
            </a:xfrm>
            <a:custGeom>
              <a:avLst/>
              <a:gdLst>
                <a:gd name="T0" fmla="*/ 248 w 250"/>
                <a:gd name="T1" fmla="*/ 130 h 130"/>
                <a:gd name="T2" fmla="*/ 0 w 250"/>
                <a:gd name="T3" fmla="*/ 128 h 130"/>
                <a:gd name="T4" fmla="*/ 2 w 250"/>
                <a:gd name="T5" fmla="*/ 0 h 130"/>
                <a:gd name="T6" fmla="*/ 250 w 250"/>
                <a:gd name="T7" fmla="*/ 2 h 130"/>
                <a:gd name="T8" fmla="*/ 248 w 250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30">
                  <a:moveTo>
                    <a:pt x="248" y="130"/>
                  </a:moveTo>
                  <a:lnTo>
                    <a:pt x="0" y="128"/>
                  </a:lnTo>
                  <a:lnTo>
                    <a:pt x="2" y="0"/>
                  </a:lnTo>
                  <a:lnTo>
                    <a:pt x="250" y="2"/>
                  </a:lnTo>
                  <a:lnTo>
                    <a:pt x="248" y="130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5" name="Freeform 33"/>
            <p:cNvSpPr>
              <a:spLocks/>
            </p:cNvSpPr>
            <p:nvPr/>
          </p:nvSpPr>
          <p:spPr bwMode="auto">
            <a:xfrm>
              <a:off x="2265" y="796"/>
              <a:ext cx="250" cy="134"/>
            </a:xfrm>
            <a:custGeom>
              <a:avLst/>
              <a:gdLst>
                <a:gd name="T0" fmla="*/ 248 w 250"/>
                <a:gd name="T1" fmla="*/ 132 h 134"/>
                <a:gd name="T2" fmla="*/ 248 w 250"/>
                <a:gd name="T3" fmla="*/ 132 h 134"/>
                <a:gd name="T4" fmla="*/ 2 w 250"/>
                <a:gd name="T5" fmla="*/ 130 h 134"/>
                <a:gd name="T6" fmla="*/ 4 w 250"/>
                <a:gd name="T7" fmla="*/ 2 h 134"/>
                <a:gd name="T8" fmla="*/ 248 w 250"/>
                <a:gd name="T9" fmla="*/ 4 h 134"/>
                <a:gd name="T10" fmla="*/ 246 w 250"/>
                <a:gd name="T11" fmla="*/ 132 h 134"/>
                <a:gd name="T12" fmla="*/ 248 w 250"/>
                <a:gd name="T13" fmla="*/ 132 h 134"/>
                <a:gd name="T14" fmla="*/ 248 w 250"/>
                <a:gd name="T15" fmla="*/ 132 h 134"/>
                <a:gd name="T16" fmla="*/ 248 w 250"/>
                <a:gd name="T17" fmla="*/ 132 h 134"/>
                <a:gd name="T18" fmla="*/ 250 w 250"/>
                <a:gd name="T19" fmla="*/ 132 h 134"/>
                <a:gd name="T20" fmla="*/ 250 w 250"/>
                <a:gd name="T21" fmla="*/ 2 h 134"/>
                <a:gd name="T22" fmla="*/ 0 w 250"/>
                <a:gd name="T23" fmla="*/ 0 h 134"/>
                <a:gd name="T24" fmla="*/ 0 w 250"/>
                <a:gd name="T25" fmla="*/ 132 h 134"/>
                <a:gd name="T26" fmla="*/ 250 w 250"/>
                <a:gd name="T27" fmla="*/ 134 h 134"/>
                <a:gd name="T28" fmla="*/ 250 w 250"/>
                <a:gd name="T29" fmla="*/ 132 h 134"/>
                <a:gd name="T30" fmla="*/ 248 w 250"/>
                <a:gd name="T31" fmla="*/ 132 h 1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0" h="134">
                  <a:moveTo>
                    <a:pt x="248" y="132"/>
                  </a:moveTo>
                  <a:lnTo>
                    <a:pt x="248" y="132"/>
                  </a:lnTo>
                  <a:lnTo>
                    <a:pt x="2" y="130"/>
                  </a:lnTo>
                  <a:lnTo>
                    <a:pt x="4" y="2"/>
                  </a:lnTo>
                  <a:lnTo>
                    <a:pt x="248" y="4"/>
                  </a:lnTo>
                  <a:lnTo>
                    <a:pt x="246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0" y="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250" y="134"/>
                  </a:lnTo>
                  <a:lnTo>
                    <a:pt x="250" y="132"/>
                  </a:lnTo>
                  <a:lnTo>
                    <a:pt x="248" y="132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6" name="Freeform 34"/>
            <p:cNvSpPr>
              <a:spLocks/>
            </p:cNvSpPr>
            <p:nvPr/>
          </p:nvSpPr>
          <p:spPr bwMode="auto">
            <a:xfrm>
              <a:off x="2265" y="800"/>
              <a:ext cx="250" cy="130"/>
            </a:xfrm>
            <a:custGeom>
              <a:avLst/>
              <a:gdLst>
                <a:gd name="T0" fmla="*/ 250 w 250"/>
                <a:gd name="T1" fmla="*/ 130 h 130"/>
                <a:gd name="T2" fmla="*/ 0 w 250"/>
                <a:gd name="T3" fmla="*/ 128 h 130"/>
                <a:gd name="T4" fmla="*/ 0 w 250"/>
                <a:gd name="T5" fmla="*/ 126 h 130"/>
                <a:gd name="T6" fmla="*/ 246 w 250"/>
                <a:gd name="T7" fmla="*/ 128 h 130"/>
                <a:gd name="T8" fmla="*/ 248 w 250"/>
                <a:gd name="T9" fmla="*/ 0 h 130"/>
                <a:gd name="T10" fmla="*/ 250 w 250"/>
                <a:gd name="T11" fmla="*/ 0 h 130"/>
                <a:gd name="T12" fmla="*/ 250 w 250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130">
                  <a:moveTo>
                    <a:pt x="250" y="130"/>
                  </a:moveTo>
                  <a:lnTo>
                    <a:pt x="0" y="128"/>
                  </a:lnTo>
                  <a:lnTo>
                    <a:pt x="0" y="126"/>
                  </a:lnTo>
                  <a:lnTo>
                    <a:pt x="246" y="128"/>
                  </a:lnTo>
                  <a:lnTo>
                    <a:pt x="248" y="0"/>
                  </a:lnTo>
                  <a:lnTo>
                    <a:pt x="250" y="0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7" name="Freeform 35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8" name="Freeform 36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9" name="Freeform 37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0" name="Freeform 38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1" name="Freeform 39"/>
            <p:cNvSpPr>
              <a:spLocks/>
            </p:cNvSpPr>
            <p:nvPr/>
          </p:nvSpPr>
          <p:spPr bwMode="auto">
            <a:xfrm>
              <a:off x="1974" y="449"/>
              <a:ext cx="1092" cy="333"/>
            </a:xfrm>
            <a:custGeom>
              <a:avLst/>
              <a:gdLst>
                <a:gd name="T0" fmla="*/ 1088 w 1092"/>
                <a:gd name="T1" fmla="*/ 333 h 333"/>
                <a:gd name="T2" fmla="*/ 0 w 1092"/>
                <a:gd name="T3" fmla="*/ 325 h 333"/>
                <a:gd name="T4" fmla="*/ 0 w 1092"/>
                <a:gd name="T5" fmla="*/ 315 h 333"/>
                <a:gd name="T6" fmla="*/ 1078 w 1092"/>
                <a:gd name="T7" fmla="*/ 323 h 333"/>
                <a:gd name="T8" fmla="*/ 1080 w 1092"/>
                <a:gd name="T9" fmla="*/ 0 h 333"/>
                <a:gd name="T10" fmla="*/ 1092 w 1092"/>
                <a:gd name="T11" fmla="*/ 0 h 333"/>
                <a:gd name="T12" fmla="*/ 1088 w 1092"/>
                <a:gd name="T13" fmla="*/ 333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2" h="333">
                  <a:moveTo>
                    <a:pt x="1088" y="333"/>
                  </a:moveTo>
                  <a:lnTo>
                    <a:pt x="0" y="325"/>
                  </a:lnTo>
                  <a:lnTo>
                    <a:pt x="0" y="315"/>
                  </a:lnTo>
                  <a:lnTo>
                    <a:pt x="1078" y="323"/>
                  </a:lnTo>
                  <a:lnTo>
                    <a:pt x="1080" y="0"/>
                  </a:lnTo>
                  <a:lnTo>
                    <a:pt x="1092" y="0"/>
                  </a:lnTo>
                  <a:lnTo>
                    <a:pt x="108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2" name="Freeform 40"/>
            <p:cNvSpPr>
              <a:spLocks/>
            </p:cNvSpPr>
            <p:nvPr/>
          </p:nvSpPr>
          <p:spPr bwMode="auto">
            <a:xfrm>
              <a:off x="2001" y="530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3" name="Freeform 41"/>
            <p:cNvSpPr>
              <a:spLocks noEditPoints="1"/>
            </p:cNvSpPr>
            <p:nvPr/>
          </p:nvSpPr>
          <p:spPr bwMode="auto">
            <a:xfrm>
              <a:off x="1999" y="528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2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4" name="Freeform 42"/>
            <p:cNvSpPr>
              <a:spLocks/>
            </p:cNvSpPr>
            <p:nvPr/>
          </p:nvSpPr>
          <p:spPr bwMode="auto">
            <a:xfrm>
              <a:off x="2085" y="530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5" name="Freeform 43"/>
            <p:cNvSpPr>
              <a:spLocks noEditPoints="1"/>
            </p:cNvSpPr>
            <p:nvPr/>
          </p:nvSpPr>
          <p:spPr bwMode="auto">
            <a:xfrm>
              <a:off x="2083" y="528"/>
              <a:ext cx="67" cy="54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4 h 27"/>
                <a:gd name="T8" fmla="*/ 6 w 34"/>
                <a:gd name="T9" fmla="*/ 52 h 27"/>
                <a:gd name="T10" fmla="*/ 59 w 34"/>
                <a:gd name="T11" fmla="*/ 54 h 27"/>
                <a:gd name="T12" fmla="*/ 67 w 34"/>
                <a:gd name="T13" fmla="*/ 44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1 w 34"/>
                <a:gd name="T23" fmla="*/ 14 h 27"/>
                <a:gd name="T24" fmla="*/ 61 w 34"/>
                <a:gd name="T25" fmla="*/ 42 h 27"/>
                <a:gd name="T26" fmla="*/ 55 w 34"/>
                <a:gd name="T27" fmla="*/ 50 h 27"/>
                <a:gd name="T28" fmla="*/ 10 w 34"/>
                <a:gd name="T29" fmla="*/ 50 h 27"/>
                <a:gd name="T30" fmla="*/ 4 w 34"/>
                <a:gd name="T31" fmla="*/ 40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4"/>
                    <a:pt x="31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6" name="Freeform 44"/>
            <p:cNvSpPr>
              <a:spLocks/>
            </p:cNvSpPr>
            <p:nvPr/>
          </p:nvSpPr>
          <p:spPr bwMode="auto">
            <a:xfrm>
              <a:off x="2166" y="530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0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7" name="Freeform 45"/>
            <p:cNvSpPr>
              <a:spLocks noEditPoints="1"/>
            </p:cNvSpPr>
            <p:nvPr/>
          </p:nvSpPr>
          <p:spPr bwMode="auto">
            <a:xfrm>
              <a:off x="2164" y="528"/>
              <a:ext cx="69" cy="54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4 h 27"/>
                <a:gd name="T8" fmla="*/ 8 w 35"/>
                <a:gd name="T9" fmla="*/ 54 h 27"/>
                <a:gd name="T10" fmla="*/ 61 w 35"/>
                <a:gd name="T11" fmla="*/ 54 h 27"/>
                <a:gd name="T12" fmla="*/ 69 w 35"/>
                <a:gd name="T13" fmla="*/ 44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2 h 27"/>
                <a:gd name="T26" fmla="*/ 55 w 35"/>
                <a:gd name="T27" fmla="*/ 50 h 27"/>
                <a:gd name="T28" fmla="*/ 12 w 35"/>
                <a:gd name="T29" fmla="*/ 50 h 27"/>
                <a:gd name="T30" fmla="*/ 4 w 35"/>
                <a:gd name="T31" fmla="*/ 42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8" name="Freeform 46"/>
            <p:cNvSpPr>
              <a:spLocks/>
            </p:cNvSpPr>
            <p:nvPr/>
          </p:nvSpPr>
          <p:spPr bwMode="auto">
            <a:xfrm>
              <a:off x="2249" y="532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9" name="Freeform 47"/>
            <p:cNvSpPr>
              <a:spLocks noEditPoints="1"/>
            </p:cNvSpPr>
            <p:nvPr/>
          </p:nvSpPr>
          <p:spPr bwMode="auto">
            <a:xfrm>
              <a:off x="2247" y="530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4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0" name="Freeform 48"/>
            <p:cNvSpPr>
              <a:spLocks/>
            </p:cNvSpPr>
            <p:nvPr/>
          </p:nvSpPr>
          <p:spPr bwMode="auto">
            <a:xfrm>
              <a:off x="2333" y="532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1" name="Freeform 49"/>
            <p:cNvSpPr>
              <a:spLocks noEditPoints="1"/>
            </p:cNvSpPr>
            <p:nvPr/>
          </p:nvSpPr>
          <p:spPr bwMode="auto">
            <a:xfrm>
              <a:off x="2331" y="530"/>
              <a:ext cx="67" cy="53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59 w 34"/>
                <a:gd name="T11" fmla="*/ 53 h 27"/>
                <a:gd name="T12" fmla="*/ 67 w 34"/>
                <a:gd name="T13" fmla="*/ 43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3 w 34"/>
                <a:gd name="T23" fmla="*/ 14 h 27"/>
                <a:gd name="T24" fmla="*/ 61 w 34"/>
                <a:gd name="T25" fmla="*/ 41 h 27"/>
                <a:gd name="T26" fmla="*/ 55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2" name="Freeform 50"/>
            <p:cNvSpPr>
              <a:spLocks/>
            </p:cNvSpPr>
            <p:nvPr/>
          </p:nvSpPr>
          <p:spPr bwMode="auto">
            <a:xfrm>
              <a:off x="2414" y="532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3" name="Freeform 51"/>
            <p:cNvSpPr>
              <a:spLocks noEditPoints="1"/>
            </p:cNvSpPr>
            <p:nvPr/>
          </p:nvSpPr>
          <p:spPr bwMode="auto">
            <a:xfrm>
              <a:off x="2412" y="530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4" name="Freeform 52"/>
            <p:cNvSpPr>
              <a:spLocks/>
            </p:cNvSpPr>
            <p:nvPr/>
          </p:nvSpPr>
          <p:spPr bwMode="auto">
            <a:xfrm>
              <a:off x="2497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5" name="Freeform 53"/>
            <p:cNvSpPr>
              <a:spLocks noEditPoints="1"/>
            </p:cNvSpPr>
            <p:nvPr/>
          </p:nvSpPr>
          <p:spPr bwMode="auto">
            <a:xfrm>
              <a:off x="2495" y="532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6" name="Freeform 54"/>
            <p:cNvSpPr>
              <a:spLocks/>
            </p:cNvSpPr>
            <p:nvPr/>
          </p:nvSpPr>
          <p:spPr bwMode="auto">
            <a:xfrm>
              <a:off x="2580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7" name="Freeform 55"/>
            <p:cNvSpPr>
              <a:spLocks noEditPoints="1"/>
            </p:cNvSpPr>
            <p:nvPr/>
          </p:nvSpPr>
          <p:spPr bwMode="auto">
            <a:xfrm>
              <a:off x="2578" y="532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8" name="Freeform 56"/>
            <p:cNvSpPr>
              <a:spLocks/>
            </p:cNvSpPr>
            <p:nvPr/>
          </p:nvSpPr>
          <p:spPr bwMode="auto">
            <a:xfrm>
              <a:off x="2659" y="531"/>
              <a:ext cx="65" cy="49"/>
            </a:xfrm>
            <a:custGeom>
              <a:avLst/>
              <a:gdLst>
                <a:gd name="T0" fmla="*/ 65 w 33"/>
                <a:gd name="T1" fmla="*/ 49 h 25"/>
                <a:gd name="T2" fmla="*/ 0 w 33"/>
                <a:gd name="T3" fmla="*/ 49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5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5"/>
                    <a:pt x="33" y="25"/>
                    <a:pt x="33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9" name="Freeform 57"/>
            <p:cNvSpPr>
              <a:spLocks noEditPoints="1"/>
            </p:cNvSpPr>
            <p:nvPr/>
          </p:nvSpPr>
          <p:spPr bwMode="auto">
            <a:xfrm>
              <a:off x="2660" y="532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2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6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6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0" name="Freeform 58"/>
            <p:cNvSpPr>
              <a:spLocks/>
            </p:cNvSpPr>
            <p:nvPr/>
          </p:nvSpPr>
          <p:spPr bwMode="auto">
            <a:xfrm>
              <a:off x="2745" y="536"/>
              <a:ext cx="63" cy="49"/>
            </a:xfrm>
            <a:custGeom>
              <a:avLst/>
              <a:gdLst>
                <a:gd name="T0" fmla="*/ 63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1" name="Freeform 59"/>
            <p:cNvSpPr>
              <a:spLocks noEditPoints="1"/>
            </p:cNvSpPr>
            <p:nvPr/>
          </p:nvSpPr>
          <p:spPr bwMode="auto">
            <a:xfrm>
              <a:off x="2743" y="534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2" name="Freeform 60"/>
            <p:cNvSpPr>
              <a:spLocks/>
            </p:cNvSpPr>
            <p:nvPr/>
          </p:nvSpPr>
          <p:spPr bwMode="auto">
            <a:xfrm>
              <a:off x="2828" y="536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3" name="Freeform 61"/>
            <p:cNvSpPr>
              <a:spLocks noEditPoints="1"/>
            </p:cNvSpPr>
            <p:nvPr/>
          </p:nvSpPr>
          <p:spPr bwMode="auto">
            <a:xfrm>
              <a:off x="2826" y="534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4" name="Freeform 62"/>
            <p:cNvSpPr>
              <a:spLocks/>
            </p:cNvSpPr>
            <p:nvPr/>
          </p:nvSpPr>
          <p:spPr bwMode="auto">
            <a:xfrm>
              <a:off x="2909" y="536"/>
              <a:ext cx="123" cy="49"/>
            </a:xfrm>
            <a:custGeom>
              <a:avLst/>
              <a:gdLst>
                <a:gd name="T0" fmla="*/ 123 w 62"/>
                <a:gd name="T1" fmla="*/ 49 h 25"/>
                <a:gd name="T2" fmla="*/ 0 w 62"/>
                <a:gd name="T3" fmla="*/ 49 h 25"/>
                <a:gd name="T4" fmla="*/ 2 w 62"/>
                <a:gd name="T5" fmla="*/ 12 h 25"/>
                <a:gd name="T6" fmla="*/ 12 w 62"/>
                <a:gd name="T7" fmla="*/ 0 h 25"/>
                <a:gd name="T8" fmla="*/ 123 w 62"/>
                <a:gd name="T9" fmla="*/ 2 h 25"/>
                <a:gd name="T10" fmla="*/ 123 w 6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5" name="Freeform 63"/>
            <p:cNvSpPr>
              <a:spLocks noEditPoints="1"/>
            </p:cNvSpPr>
            <p:nvPr/>
          </p:nvSpPr>
          <p:spPr bwMode="auto">
            <a:xfrm>
              <a:off x="2909" y="534"/>
              <a:ext cx="127" cy="53"/>
            </a:xfrm>
            <a:custGeom>
              <a:avLst/>
              <a:gdLst>
                <a:gd name="T0" fmla="*/ 119 w 64"/>
                <a:gd name="T1" fmla="*/ 2 h 27"/>
                <a:gd name="T2" fmla="*/ 8 w 64"/>
                <a:gd name="T3" fmla="*/ 0 h 27"/>
                <a:gd name="T4" fmla="*/ 0 w 64"/>
                <a:gd name="T5" fmla="*/ 10 h 27"/>
                <a:gd name="T6" fmla="*/ 0 w 64"/>
                <a:gd name="T7" fmla="*/ 43 h 27"/>
                <a:gd name="T8" fmla="*/ 6 w 64"/>
                <a:gd name="T9" fmla="*/ 53 h 27"/>
                <a:gd name="T10" fmla="*/ 119 w 64"/>
                <a:gd name="T11" fmla="*/ 53 h 27"/>
                <a:gd name="T12" fmla="*/ 125 w 64"/>
                <a:gd name="T13" fmla="*/ 45 h 27"/>
                <a:gd name="T14" fmla="*/ 127 w 64"/>
                <a:gd name="T15" fmla="*/ 10 h 27"/>
                <a:gd name="T16" fmla="*/ 119 w 64"/>
                <a:gd name="T17" fmla="*/ 2 h 27"/>
                <a:gd name="T18" fmla="*/ 10 w 64"/>
                <a:gd name="T19" fmla="*/ 4 h 27"/>
                <a:gd name="T20" fmla="*/ 113 w 64"/>
                <a:gd name="T21" fmla="*/ 6 h 27"/>
                <a:gd name="T22" fmla="*/ 121 w 64"/>
                <a:gd name="T23" fmla="*/ 14 h 27"/>
                <a:gd name="T24" fmla="*/ 121 w 64"/>
                <a:gd name="T25" fmla="*/ 41 h 27"/>
                <a:gd name="T26" fmla="*/ 113 w 64"/>
                <a:gd name="T27" fmla="*/ 51 h 27"/>
                <a:gd name="T28" fmla="*/ 10 w 64"/>
                <a:gd name="T29" fmla="*/ 49 h 27"/>
                <a:gd name="T30" fmla="*/ 2 w 64"/>
                <a:gd name="T31" fmla="*/ 41 h 27"/>
                <a:gd name="T32" fmla="*/ 4 w 64"/>
                <a:gd name="T33" fmla="*/ 14 h 27"/>
                <a:gd name="T34" fmla="*/ 10 w 6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60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3" y="25"/>
                    <a:pt x="63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lose/>
                  <a:moveTo>
                    <a:pt x="5" y="2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9" y="3"/>
                    <a:pt x="61" y="5"/>
                    <a:pt x="61" y="7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4"/>
                    <a:pt x="59" y="26"/>
                    <a:pt x="57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6" name="Freeform 64"/>
            <p:cNvSpPr>
              <a:spLocks/>
            </p:cNvSpPr>
            <p:nvPr/>
          </p:nvSpPr>
          <p:spPr bwMode="auto">
            <a:xfrm>
              <a:off x="2969" y="605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7" name="Freeform 65"/>
            <p:cNvSpPr>
              <a:spLocks noEditPoints="1"/>
            </p:cNvSpPr>
            <p:nvPr/>
          </p:nvSpPr>
          <p:spPr bwMode="auto">
            <a:xfrm>
              <a:off x="2967" y="603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61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6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8" name="Freeform 66"/>
            <p:cNvSpPr>
              <a:spLocks/>
            </p:cNvSpPr>
            <p:nvPr/>
          </p:nvSpPr>
          <p:spPr bwMode="auto">
            <a:xfrm>
              <a:off x="2886" y="605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9" name="Freeform 67"/>
            <p:cNvSpPr>
              <a:spLocks noEditPoints="1"/>
            </p:cNvSpPr>
            <p:nvPr/>
          </p:nvSpPr>
          <p:spPr bwMode="auto">
            <a:xfrm>
              <a:off x="2884" y="603"/>
              <a:ext cx="69" cy="54"/>
            </a:xfrm>
            <a:custGeom>
              <a:avLst/>
              <a:gdLst>
                <a:gd name="T0" fmla="*/ 0 w 35"/>
                <a:gd name="T1" fmla="*/ 8 h 27"/>
                <a:gd name="T2" fmla="*/ 0 w 35"/>
                <a:gd name="T3" fmla="*/ 44 h 27"/>
                <a:gd name="T4" fmla="*/ 8 w 35"/>
                <a:gd name="T5" fmla="*/ 52 h 27"/>
                <a:gd name="T6" fmla="*/ 61 w 35"/>
                <a:gd name="T7" fmla="*/ 52 h 27"/>
                <a:gd name="T8" fmla="*/ 67 w 35"/>
                <a:gd name="T9" fmla="*/ 44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8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0 h 27"/>
                <a:gd name="T24" fmla="*/ 14 w 35"/>
                <a:gd name="T25" fmla="*/ 50 h 27"/>
                <a:gd name="T26" fmla="*/ 6 w 35"/>
                <a:gd name="T27" fmla="*/ 40 h 27"/>
                <a:gd name="T28" fmla="*/ 6 w 35"/>
                <a:gd name="T29" fmla="*/ 12 h 27"/>
                <a:gd name="T30" fmla="*/ 14 w 35"/>
                <a:gd name="T31" fmla="*/ 4 h 27"/>
                <a:gd name="T32" fmla="*/ 57 w 35"/>
                <a:gd name="T33" fmla="*/ 4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7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0" name="Freeform 68"/>
            <p:cNvSpPr>
              <a:spLocks/>
            </p:cNvSpPr>
            <p:nvPr/>
          </p:nvSpPr>
          <p:spPr bwMode="auto">
            <a:xfrm>
              <a:off x="2804" y="605"/>
              <a:ext cx="64" cy="48"/>
            </a:xfrm>
            <a:custGeom>
              <a:avLst/>
              <a:gdLst>
                <a:gd name="T0" fmla="*/ 0 w 32"/>
                <a:gd name="T1" fmla="*/ 48 h 24"/>
                <a:gd name="T2" fmla="*/ 64 w 32"/>
                <a:gd name="T3" fmla="*/ 48 h 24"/>
                <a:gd name="T4" fmla="*/ 64 w 32"/>
                <a:gd name="T5" fmla="*/ 12 h 24"/>
                <a:gd name="T6" fmla="*/ 52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1" name="Freeform 69"/>
            <p:cNvSpPr>
              <a:spLocks noEditPoints="1"/>
            </p:cNvSpPr>
            <p:nvPr/>
          </p:nvSpPr>
          <p:spPr bwMode="auto">
            <a:xfrm>
              <a:off x="2800" y="601"/>
              <a:ext cx="70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2 w 35"/>
                <a:gd name="T7" fmla="*/ 54 h 27"/>
                <a:gd name="T8" fmla="*/ 70 w 35"/>
                <a:gd name="T9" fmla="*/ 46 h 27"/>
                <a:gd name="T10" fmla="*/ 70 w 35"/>
                <a:gd name="T11" fmla="*/ 10 h 27"/>
                <a:gd name="T12" fmla="*/ 62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2 h 27"/>
                <a:gd name="T22" fmla="*/ 58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8 w 35"/>
                <a:gd name="T33" fmla="*/ 6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5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2" name="Freeform 70"/>
            <p:cNvSpPr>
              <a:spLocks/>
            </p:cNvSpPr>
            <p:nvPr/>
          </p:nvSpPr>
          <p:spPr bwMode="auto">
            <a:xfrm>
              <a:off x="2721" y="603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3" name="Freeform 71"/>
            <p:cNvSpPr>
              <a:spLocks noEditPoints="1"/>
            </p:cNvSpPr>
            <p:nvPr/>
          </p:nvSpPr>
          <p:spPr bwMode="auto">
            <a:xfrm>
              <a:off x="2719" y="601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4" name="Freeform 72"/>
            <p:cNvSpPr>
              <a:spLocks/>
            </p:cNvSpPr>
            <p:nvPr/>
          </p:nvSpPr>
          <p:spPr bwMode="auto">
            <a:xfrm>
              <a:off x="2638" y="603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5" name="Freeform 73"/>
            <p:cNvSpPr>
              <a:spLocks noEditPoints="1"/>
            </p:cNvSpPr>
            <p:nvPr/>
          </p:nvSpPr>
          <p:spPr bwMode="auto">
            <a:xfrm>
              <a:off x="2636" y="601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5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6" name="Freeform 74"/>
            <p:cNvSpPr>
              <a:spLocks/>
            </p:cNvSpPr>
            <p:nvPr/>
          </p:nvSpPr>
          <p:spPr bwMode="auto">
            <a:xfrm>
              <a:off x="2557" y="603"/>
              <a:ext cx="63" cy="48"/>
            </a:xfrm>
            <a:custGeom>
              <a:avLst/>
              <a:gdLst>
                <a:gd name="T0" fmla="*/ 0 w 32"/>
                <a:gd name="T1" fmla="*/ 48 h 24"/>
                <a:gd name="T2" fmla="*/ 63 w 32"/>
                <a:gd name="T3" fmla="*/ 48 h 24"/>
                <a:gd name="T4" fmla="*/ 63 w 32"/>
                <a:gd name="T5" fmla="*/ 12 h 24"/>
                <a:gd name="T6" fmla="*/ 51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7" name="Freeform 75"/>
            <p:cNvSpPr>
              <a:spLocks noEditPoints="1"/>
            </p:cNvSpPr>
            <p:nvPr/>
          </p:nvSpPr>
          <p:spPr bwMode="auto">
            <a:xfrm>
              <a:off x="2553" y="599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8" name="Freeform 76"/>
            <p:cNvSpPr>
              <a:spLocks/>
            </p:cNvSpPr>
            <p:nvPr/>
          </p:nvSpPr>
          <p:spPr bwMode="auto">
            <a:xfrm>
              <a:off x="2473" y="601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9" name="Freeform 77"/>
            <p:cNvSpPr>
              <a:spLocks noEditPoints="1"/>
            </p:cNvSpPr>
            <p:nvPr/>
          </p:nvSpPr>
          <p:spPr bwMode="auto">
            <a:xfrm>
              <a:off x="2471" y="599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0" name="Freeform 78"/>
            <p:cNvSpPr>
              <a:spLocks/>
            </p:cNvSpPr>
            <p:nvPr/>
          </p:nvSpPr>
          <p:spPr bwMode="auto">
            <a:xfrm>
              <a:off x="2390" y="601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1" name="Freeform 79"/>
            <p:cNvSpPr>
              <a:spLocks noEditPoints="1"/>
            </p:cNvSpPr>
            <p:nvPr/>
          </p:nvSpPr>
          <p:spPr bwMode="auto">
            <a:xfrm>
              <a:off x="2388" y="599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7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3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2" name="Freeform 80"/>
            <p:cNvSpPr>
              <a:spLocks/>
            </p:cNvSpPr>
            <p:nvPr/>
          </p:nvSpPr>
          <p:spPr bwMode="auto">
            <a:xfrm>
              <a:off x="2309" y="599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4 h 25"/>
                <a:gd name="T6" fmla="*/ 51 w 32"/>
                <a:gd name="T7" fmla="*/ 2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3" name="Freeform 81"/>
            <p:cNvSpPr>
              <a:spLocks noEditPoints="1"/>
            </p:cNvSpPr>
            <p:nvPr/>
          </p:nvSpPr>
          <p:spPr bwMode="auto">
            <a:xfrm>
              <a:off x="2305" y="597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4" name="Freeform 82"/>
            <p:cNvSpPr>
              <a:spLocks/>
            </p:cNvSpPr>
            <p:nvPr/>
          </p:nvSpPr>
          <p:spPr bwMode="auto">
            <a:xfrm>
              <a:off x="2225" y="599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5" name="Freeform 83"/>
            <p:cNvSpPr>
              <a:spLocks noEditPoints="1"/>
            </p:cNvSpPr>
            <p:nvPr/>
          </p:nvSpPr>
          <p:spPr bwMode="auto">
            <a:xfrm>
              <a:off x="2224" y="597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59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6" name="Freeform 84"/>
            <p:cNvSpPr>
              <a:spLocks/>
            </p:cNvSpPr>
            <p:nvPr/>
          </p:nvSpPr>
          <p:spPr bwMode="auto">
            <a:xfrm>
              <a:off x="2142" y="599"/>
              <a:ext cx="66" cy="50"/>
            </a:xfrm>
            <a:custGeom>
              <a:avLst/>
              <a:gdLst>
                <a:gd name="T0" fmla="*/ 0 w 33"/>
                <a:gd name="T1" fmla="*/ 50 h 25"/>
                <a:gd name="T2" fmla="*/ 64 w 33"/>
                <a:gd name="T3" fmla="*/ 50 h 25"/>
                <a:gd name="T4" fmla="*/ 66 w 33"/>
                <a:gd name="T5" fmla="*/ 12 h 25"/>
                <a:gd name="T6" fmla="*/ 54 w 33"/>
                <a:gd name="T7" fmla="*/ 0 h 25"/>
                <a:gd name="T8" fmla="*/ 0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7" name="Freeform 85"/>
            <p:cNvSpPr>
              <a:spLocks noEditPoints="1"/>
            </p:cNvSpPr>
            <p:nvPr/>
          </p:nvSpPr>
          <p:spPr bwMode="auto">
            <a:xfrm>
              <a:off x="2140" y="597"/>
              <a:ext cx="68" cy="52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4 h 26"/>
                <a:gd name="T4" fmla="*/ 8 w 34"/>
                <a:gd name="T5" fmla="*/ 52 h 26"/>
                <a:gd name="T6" fmla="*/ 62 w 34"/>
                <a:gd name="T7" fmla="*/ 52 h 26"/>
                <a:gd name="T8" fmla="*/ 68 w 34"/>
                <a:gd name="T9" fmla="*/ 44 h 26"/>
                <a:gd name="T10" fmla="*/ 68 w 34"/>
                <a:gd name="T11" fmla="*/ 10 h 26"/>
                <a:gd name="T12" fmla="*/ 62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6 w 34"/>
                <a:gd name="T19" fmla="*/ 14 h 26"/>
                <a:gd name="T20" fmla="*/ 64 w 34"/>
                <a:gd name="T21" fmla="*/ 42 h 26"/>
                <a:gd name="T22" fmla="*/ 58 w 34"/>
                <a:gd name="T23" fmla="*/ 50 h 26"/>
                <a:gd name="T24" fmla="*/ 12 w 34"/>
                <a:gd name="T25" fmla="*/ 50 h 26"/>
                <a:gd name="T26" fmla="*/ 6 w 34"/>
                <a:gd name="T27" fmla="*/ 40 h 26"/>
                <a:gd name="T28" fmla="*/ 6 w 34"/>
                <a:gd name="T29" fmla="*/ 12 h 26"/>
                <a:gd name="T30" fmla="*/ 14 w 34"/>
                <a:gd name="T31" fmla="*/ 4 h 26"/>
                <a:gd name="T32" fmla="*/ 58 w 34"/>
                <a:gd name="T33" fmla="*/ 4 h 26"/>
                <a:gd name="T34" fmla="*/ 66 w 34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8" name="Freeform 86"/>
            <p:cNvSpPr>
              <a:spLocks/>
            </p:cNvSpPr>
            <p:nvPr/>
          </p:nvSpPr>
          <p:spPr bwMode="auto">
            <a:xfrm>
              <a:off x="2001" y="597"/>
              <a:ext cx="123" cy="50"/>
            </a:xfrm>
            <a:custGeom>
              <a:avLst/>
              <a:gdLst>
                <a:gd name="T0" fmla="*/ 0 w 62"/>
                <a:gd name="T1" fmla="*/ 50 h 25"/>
                <a:gd name="T2" fmla="*/ 123 w 62"/>
                <a:gd name="T3" fmla="*/ 50 h 25"/>
                <a:gd name="T4" fmla="*/ 123 w 62"/>
                <a:gd name="T5" fmla="*/ 14 h 25"/>
                <a:gd name="T6" fmla="*/ 111 w 62"/>
                <a:gd name="T7" fmla="*/ 2 h 25"/>
                <a:gd name="T8" fmla="*/ 0 w 62"/>
                <a:gd name="T9" fmla="*/ 0 h 25"/>
                <a:gd name="T10" fmla="*/ 0 w 6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0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9" name="Freeform 87"/>
            <p:cNvSpPr>
              <a:spLocks noEditPoints="1"/>
            </p:cNvSpPr>
            <p:nvPr/>
          </p:nvSpPr>
          <p:spPr bwMode="auto">
            <a:xfrm>
              <a:off x="1999" y="595"/>
              <a:ext cx="127" cy="54"/>
            </a:xfrm>
            <a:custGeom>
              <a:avLst/>
              <a:gdLst>
                <a:gd name="T0" fmla="*/ 0 w 64"/>
                <a:gd name="T1" fmla="*/ 10 h 27"/>
                <a:gd name="T2" fmla="*/ 0 w 64"/>
                <a:gd name="T3" fmla="*/ 44 h 27"/>
                <a:gd name="T4" fmla="*/ 8 w 64"/>
                <a:gd name="T5" fmla="*/ 54 h 27"/>
                <a:gd name="T6" fmla="*/ 119 w 64"/>
                <a:gd name="T7" fmla="*/ 54 h 27"/>
                <a:gd name="T8" fmla="*/ 127 w 64"/>
                <a:gd name="T9" fmla="*/ 46 h 27"/>
                <a:gd name="T10" fmla="*/ 127 w 64"/>
                <a:gd name="T11" fmla="*/ 10 h 27"/>
                <a:gd name="T12" fmla="*/ 119 w 64"/>
                <a:gd name="T13" fmla="*/ 2 h 27"/>
                <a:gd name="T14" fmla="*/ 8 w 64"/>
                <a:gd name="T15" fmla="*/ 0 h 27"/>
                <a:gd name="T16" fmla="*/ 0 w 64"/>
                <a:gd name="T17" fmla="*/ 10 h 27"/>
                <a:gd name="T18" fmla="*/ 123 w 64"/>
                <a:gd name="T19" fmla="*/ 14 h 27"/>
                <a:gd name="T20" fmla="*/ 123 w 64"/>
                <a:gd name="T21" fmla="*/ 42 h 27"/>
                <a:gd name="T22" fmla="*/ 115 w 64"/>
                <a:gd name="T23" fmla="*/ 52 h 27"/>
                <a:gd name="T24" fmla="*/ 12 w 64"/>
                <a:gd name="T25" fmla="*/ 50 h 27"/>
                <a:gd name="T26" fmla="*/ 6 w 64"/>
                <a:gd name="T27" fmla="*/ 42 h 27"/>
                <a:gd name="T28" fmla="*/ 6 w 64"/>
                <a:gd name="T29" fmla="*/ 14 h 27"/>
                <a:gd name="T30" fmla="*/ 14 w 64"/>
                <a:gd name="T31" fmla="*/ 4 h 27"/>
                <a:gd name="T32" fmla="*/ 115 w 64"/>
                <a:gd name="T33" fmla="*/ 6 h 27"/>
                <a:gd name="T34" fmla="*/ 123 w 6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4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4" y="25"/>
                    <a:pt x="64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62" y="7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2" y="24"/>
                    <a:pt x="60" y="26"/>
                    <a:pt x="5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3"/>
                    <a:pt x="62" y="5"/>
                    <a:pt x="6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0" name="Freeform 88"/>
            <p:cNvSpPr>
              <a:spLocks/>
            </p:cNvSpPr>
            <p:nvPr/>
          </p:nvSpPr>
          <p:spPr bwMode="auto">
            <a:xfrm>
              <a:off x="2969" y="675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2 h 25"/>
                <a:gd name="T6" fmla="*/ 51 w 32"/>
                <a:gd name="T7" fmla="*/ 0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1" name="Freeform 89"/>
            <p:cNvSpPr>
              <a:spLocks noEditPoints="1"/>
            </p:cNvSpPr>
            <p:nvPr/>
          </p:nvSpPr>
          <p:spPr bwMode="auto">
            <a:xfrm>
              <a:off x="2965" y="673"/>
              <a:ext cx="69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1 w 35"/>
                <a:gd name="T7" fmla="*/ 51 h 26"/>
                <a:gd name="T8" fmla="*/ 69 w 35"/>
                <a:gd name="T9" fmla="*/ 43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5 w 35"/>
                <a:gd name="T19" fmla="*/ 14 h 26"/>
                <a:gd name="T20" fmla="*/ 65 w 35"/>
                <a:gd name="T21" fmla="*/ 39 h 26"/>
                <a:gd name="T22" fmla="*/ 57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2" name="Freeform 90"/>
            <p:cNvSpPr>
              <a:spLocks/>
            </p:cNvSpPr>
            <p:nvPr/>
          </p:nvSpPr>
          <p:spPr bwMode="auto">
            <a:xfrm>
              <a:off x="2886" y="673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4 h 25"/>
                <a:gd name="T6" fmla="*/ 53 w 32"/>
                <a:gd name="T7" fmla="*/ 2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0" y="1"/>
                    <a:pt x="27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3" name="Freeform 91"/>
            <p:cNvSpPr>
              <a:spLocks noEditPoints="1"/>
            </p:cNvSpPr>
            <p:nvPr/>
          </p:nvSpPr>
          <p:spPr bwMode="auto">
            <a:xfrm>
              <a:off x="2884" y="671"/>
              <a:ext cx="67" cy="53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3 h 27"/>
                <a:gd name="T4" fmla="*/ 6 w 34"/>
                <a:gd name="T5" fmla="*/ 53 h 27"/>
                <a:gd name="T6" fmla="*/ 59 w 34"/>
                <a:gd name="T7" fmla="*/ 53 h 27"/>
                <a:gd name="T8" fmla="*/ 67 w 34"/>
                <a:gd name="T9" fmla="*/ 45 h 27"/>
                <a:gd name="T10" fmla="*/ 67 w 34"/>
                <a:gd name="T11" fmla="*/ 10 h 27"/>
                <a:gd name="T12" fmla="*/ 61 w 34"/>
                <a:gd name="T13" fmla="*/ 2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1 h 27"/>
                <a:gd name="T22" fmla="*/ 55 w 34"/>
                <a:gd name="T23" fmla="*/ 51 h 27"/>
                <a:gd name="T24" fmla="*/ 12 w 34"/>
                <a:gd name="T25" fmla="*/ 49 h 27"/>
                <a:gd name="T26" fmla="*/ 6 w 34"/>
                <a:gd name="T27" fmla="*/ 41 h 27"/>
                <a:gd name="T28" fmla="*/ 6 w 34"/>
                <a:gd name="T29" fmla="*/ 14 h 27"/>
                <a:gd name="T30" fmla="*/ 12 w 34"/>
                <a:gd name="T31" fmla="*/ 6 h 27"/>
                <a:gd name="T32" fmla="*/ 57 w 34"/>
                <a:gd name="T33" fmla="*/ 6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4"/>
                    <a:pt x="31" y="26"/>
                    <a:pt x="2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4" name="Freeform 92"/>
            <p:cNvSpPr>
              <a:spLocks/>
            </p:cNvSpPr>
            <p:nvPr/>
          </p:nvSpPr>
          <p:spPr bwMode="auto">
            <a:xfrm>
              <a:off x="2802" y="673"/>
              <a:ext cx="66" cy="49"/>
            </a:xfrm>
            <a:custGeom>
              <a:avLst/>
              <a:gdLst>
                <a:gd name="T0" fmla="*/ 0 w 33"/>
                <a:gd name="T1" fmla="*/ 49 h 25"/>
                <a:gd name="T2" fmla="*/ 66 w 33"/>
                <a:gd name="T3" fmla="*/ 49 h 25"/>
                <a:gd name="T4" fmla="*/ 66 w 33"/>
                <a:gd name="T5" fmla="*/ 12 h 25"/>
                <a:gd name="T6" fmla="*/ 54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5" name="Freeform 93"/>
            <p:cNvSpPr>
              <a:spLocks noEditPoints="1"/>
            </p:cNvSpPr>
            <p:nvPr/>
          </p:nvSpPr>
          <p:spPr bwMode="auto">
            <a:xfrm>
              <a:off x="2800" y="671"/>
              <a:ext cx="70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2 w 35"/>
                <a:gd name="T7" fmla="*/ 53 h 27"/>
                <a:gd name="T8" fmla="*/ 68 w 35"/>
                <a:gd name="T9" fmla="*/ 43 h 27"/>
                <a:gd name="T10" fmla="*/ 70 w 35"/>
                <a:gd name="T11" fmla="*/ 10 h 27"/>
                <a:gd name="T12" fmla="*/ 62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1 h 27"/>
                <a:gd name="T22" fmla="*/ 58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8 w 35"/>
                <a:gd name="T33" fmla="*/ 4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6" name="Freeform 94"/>
            <p:cNvSpPr>
              <a:spLocks/>
            </p:cNvSpPr>
            <p:nvPr/>
          </p:nvSpPr>
          <p:spPr bwMode="auto">
            <a:xfrm>
              <a:off x="2721" y="673"/>
              <a:ext cx="64" cy="49"/>
            </a:xfrm>
            <a:custGeom>
              <a:avLst/>
              <a:gdLst>
                <a:gd name="T0" fmla="*/ 0 w 32"/>
                <a:gd name="T1" fmla="*/ 47 h 25"/>
                <a:gd name="T2" fmla="*/ 64 w 32"/>
                <a:gd name="T3" fmla="*/ 49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7" name="Freeform 95"/>
            <p:cNvSpPr>
              <a:spLocks noEditPoints="1"/>
            </p:cNvSpPr>
            <p:nvPr/>
          </p:nvSpPr>
          <p:spPr bwMode="auto">
            <a:xfrm>
              <a:off x="2717" y="671"/>
              <a:ext cx="70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2 w 35"/>
                <a:gd name="T7" fmla="*/ 51 h 26"/>
                <a:gd name="T8" fmla="*/ 70 w 35"/>
                <a:gd name="T9" fmla="*/ 43 h 26"/>
                <a:gd name="T10" fmla="*/ 70 w 35"/>
                <a:gd name="T11" fmla="*/ 10 h 26"/>
                <a:gd name="T12" fmla="*/ 62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6 w 35"/>
                <a:gd name="T19" fmla="*/ 14 h 26"/>
                <a:gd name="T20" fmla="*/ 66 w 35"/>
                <a:gd name="T21" fmla="*/ 39 h 26"/>
                <a:gd name="T22" fmla="*/ 58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8 w 35"/>
                <a:gd name="T33" fmla="*/ 4 h 26"/>
                <a:gd name="T34" fmla="*/ 66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8" name="Freeform 96"/>
            <p:cNvSpPr>
              <a:spLocks/>
            </p:cNvSpPr>
            <p:nvPr/>
          </p:nvSpPr>
          <p:spPr bwMode="auto">
            <a:xfrm>
              <a:off x="2263" y="669"/>
              <a:ext cx="442" cy="51"/>
            </a:xfrm>
            <a:custGeom>
              <a:avLst/>
              <a:gdLst>
                <a:gd name="T0" fmla="*/ 0 w 223"/>
                <a:gd name="T1" fmla="*/ 49 h 26"/>
                <a:gd name="T2" fmla="*/ 440 w 223"/>
                <a:gd name="T3" fmla="*/ 51 h 26"/>
                <a:gd name="T4" fmla="*/ 442 w 223"/>
                <a:gd name="T5" fmla="*/ 16 h 26"/>
                <a:gd name="T6" fmla="*/ 430 w 223"/>
                <a:gd name="T7" fmla="*/ 4 h 26"/>
                <a:gd name="T8" fmla="*/ 0 w 223"/>
                <a:gd name="T9" fmla="*/ 0 h 26"/>
                <a:gd name="T10" fmla="*/ 0 w 223"/>
                <a:gd name="T11" fmla="*/ 4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26">
                  <a:moveTo>
                    <a:pt x="0" y="25"/>
                  </a:moveTo>
                  <a:cubicBezTo>
                    <a:pt x="222" y="26"/>
                    <a:pt x="222" y="26"/>
                    <a:pt x="222" y="2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20" y="2"/>
                    <a:pt x="217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9" name="Freeform 97"/>
            <p:cNvSpPr>
              <a:spLocks noEditPoints="1"/>
            </p:cNvSpPr>
            <p:nvPr/>
          </p:nvSpPr>
          <p:spPr bwMode="auto">
            <a:xfrm>
              <a:off x="2259" y="667"/>
              <a:ext cx="446" cy="55"/>
            </a:xfrm>
            <a:custGeom>
              <a:avLst/>
              <a:gdLst>
                <a:gd name="T0" fmla="*/ 2 w 225"/>
                <a:gd name="T1" fmla="*/ 8 h 28"/>
                <a:gd name="T2" fmla="*/ 0 w 225"/>
                <a:gd name="T3" fmla="*/ 43 h 28"/>
                <a:gd name="T4" fmla="*/ 8 w 225"/>
                <a:gd name="T5" fmla="*/ 51 h 28"/>
                <a:gd name="T6" fmla="*/ 440 w 225"/>
                <a:gd name="T7" fmla="*/ 55 h 28"/>
                <a:gd name="T8" fmla="*/ 446 w 225"/>
                <a:gd name="T9" fmla="*/ 47 h 28"/>
                <a:gd name="T10" fmla="*/ 446 w 225"/>
                <a:gd name="T11" fmla="*/ 12 h 28"/>
                <a:gd name="T12" fmla="*/ 440 w 225"/>
                <a:gd name="T13" fmla="*/ 4 h 28"/>
                <a:gd name="T14" fmla="*/ 8 w 225"/>
                <a:gd name="T15" fmla="*/ 0 h 28"/>
                <a:gd name="T16" fmla="*/ 2 w 225"/>
                <a:gd name="T17" fmla="*/ 8 h 28"/>
                <a:gd name="T18" fmla="*/ 444 w 225"/>
                <a:gd name="T19" fmla="*/ 16 h 28"/>
                <a:gd name="T20" fmla="*/ 442 w 225"/>
                <a:gd name="T21" fmla="*/ 43 h 28"/>
                <a:gd name="T22" fmla="*/ 436 w 225"/>
                <a:gd name="T23" fmla="*/ 53 h 28"/>
                <a:gd name="T24" fmla="*/ 14 w 225"/>
                <a:gd name="T25" fmla="*/ 49 h 28"/>
                <a:gd name="T26" fmla="*/ 6 w 225"/>
                <a:gd name="T27" fmla="*/ 39 h 28"/>
                <a:gd name="T28" fmla="*/ 6 w 225"/>
                <a:gd name="T29" fmla="*/ 14 h 28"/>
                <a:gd name="T30" fmla="*/ 14 w 225"/>
                <a:gd name="T31" fmla="*/ 4 h 28"/>
                <a:gd name="T32" fmla="*/ 436 w 225"/>
                <a:gd name="T33" fmla="*/ 8 h 28"/>
                <a:gd name="T34" fmla="*/ 444 w 225"/>
                <a:gd name="T35" fmla="*/ 1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28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4" y="28"/>
                    <a:pt x="225" y="26"/>
                    <a:pt x="225" y="24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4"/>
                    <a:pt x="224" y="2"/>
                    <a:pt x="22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224" y="8"/>
                  </a:moveTo>
                  <a:cubicBezTo>
                    <a:pt x="223" y="22"/>
                    <a:pt x="223" y="22"/>
                    <a:pt x="223" y="22"/>
                  </a:cubicBezTo>
                  <a:cubicBezTo>
                    <a:pt x="223" y="25"/>
                    <a:pt x="222" y="27"/>
                    <a:pt x="220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2" y="4"/>
                    <a:pt x="224" y="6"/>
                    <a:pt x="224" y="8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0" name="Freeform 98"/>
            <p:cNvSpPr>
              <a:spLocks/>
            </p:cNvSpPr>
            <p:nvPr/>
          </p:nvSpPr>
          <p:spPr bwMode="auto">
            <a:xfrm>
              <a:off x="2180" y="669"/>
              <a:ext cx="63" cy="49"/>
            </a:xfrm>
            <a:custGeom>
              <a:avLst/>
              <a:gdLst>
                <a:gd name="T0" fmla="*/ 0 w 32"/>
                <a:gd name="T1" fmla="*/ 47 h 25"/>
                <a:gd name="T2" fmla="*/ 63 w 32"/>
                <a:gd name="T3" fmla="*/ 49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1" name="Freeform 99"/>
            <p:cNvSpPr>
              <a:spLocks noEditPoints="1"/>
            </p:cNvSpPr>
            <p:nvPr/>
          </p:nvSpPr>
          <p:spPr bwMode="auto">
            <a:xfrm>
              <a:off x="2178" y="667"/>
              <a:ext cx="67" cy="51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1 h 26"/>
                <a:gd name="T4" fmla="*/ 8 w 34"/>
                <a:gd name="T5" fmla="*/ 51 h 26"/>
                <a:gd name="T6" fmla="*/ 59 w 34"/>
                <a:gd name="T7" fmla="*/ 51 h 26"/>
                <a:gd name="T8" fmla="*/ 67 w 34"/>
                <a:gd name="T9" fmla="*/ 43 h 26"/>
                <a:gd name="T10" fmla="*/ 67 w 34"/>
                <a:gd name="T11" fmla="*/ 8 h 26"/>
                <a:gd name="T12" fmla="*/ 61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3 w 34"/>
                <a:gd name="T19" fmla="*/ 12 h 26"/>
                <a:gd name="T20" fmla="*/ 63 w 34"/>
                <a:gd name="T21" fmla="*/ 39 h 26"/>
                <a:gd name="T22" fmla="*/ 57 w 34"/>
                <a:gd name="T23" fmla="*/ 49 h 26"/>
                <a:gd name="T24" fmla="*/ 12 w 34"/>
                <a:gd name="T25" fmla="*/ 49 h 26"/>
                <a:gd name="T26" fmla="*/ 6 w 34"/>
                <a:gd name="T27" fmla="*/ 39 h 26"/>
                <a:gd name="T28" fmla="*/ 6 w 34"/>
                <a:gd name="T29" fmla="*/ 12 h 26"/>
                <a:gd name="T30" fmla="*/ 14 w 34"/>
                <a:gd name="T31" fmla="*/ 4 h 26"/>
                <a:gd name="T32" fmla="*/ 57 w 34"/>
                <a:gd name="T33" fmla="*/ 4 h 26"/>
                <a:gd name="T34" fmla="*/ 63 w 34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2" y="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4"/>
                    <a:pt x="32" y="6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2" name="Freeform 100"/>
            <p:cNvSpPr>
              <a:spLocks/>
            </p:cNvSpPr>
            <p:nvPr/>
          </p:nvSpPr>
          <p:spPr bwMode="auto">
            <a:xfrm>
              <a:off x="2097" y="667"/>
              <a:ext cx="65" cy="49"/>
            </a:xfrm>
            <a:custGeom>
              <a:avLst/>
              <a:gdLst>
                <a:gd name="T0" fmla="*/ 0 w 33"/>
                <a:gd name="T1" fmla="*/ 49 h 25"/>
                <a:gd name="T2" fmla="*/ 65 w 33"/>
                <a:gd name="T3" fmla="*/ 49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1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3" name="Freeform 101"/>
            <p:cNvSpPr>
              <a:spLocks noEditPoints="1"/>
            </p:cNvSpPr>
            <p:nvPr/>
          </p:nvSpPr>
          <p:spPr bwMode="auto">
            <a:xfrm>
              <a:off x="2095" y="665"/>
              <a:ext cx="69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1 w 35"/>
                <a:gd name="T7" fmla="*/ 53 h 27"/>
                <a:gd name="T8" fmla="*/ 69 w 35"/>
                <a:gd name="T9" fmla="*/ 43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1 h 27"/>
                <a:gd name="T22" fmla="*/ 57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4" name="Freeform 102"/>
            <p:cNvSpPr>
              <a:spLocks/>
            </p:cNvSpPr>
            <p:nvPr/>
          </p:nvSpPr>
          <p:spPr bwMode="auto">
            <a:xfrm>
              <a:off x="2001" y="667"/>
              <a:ext cx="82" cy="49"/>
            </a:xfrm>
            <a:custGeom>
              <a:avLst/>
              <a:gdLst>
                <a:gd name="T0" fmla="*/ 0 w 41"/>
                <a:gd name="T1" fmla="*/ 49 h 25"/>
                <a:gd name="T2" fmla="*/ 82 w 41"/>
                <a:gd name="T3" fmla="*/ 49 h 25"/>
                <a:gd name="T4" fmla="*/ 82 w 41"/>
                <a:gd name="T5" fmla="*/ 12 h 25"/>
                <a:gd name="T6" fmla="*/ 70 w 41"/>
                <a:gd name="T7" fmla="*/ 0 h 25"/>
                <a:gd name="T8" fmla="*/ 0 w 41"/>
                <a:gd name="T9" fmla="*/ 0 h 25"/>
                <a:gd name="T10" fmla="*/ 0 w 41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3"/>
                    <a:pt x="38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5" name="Freeform 103"/>
            <p:cNvSpPr>
              <a:spLocks noEditPoints="1"/>
            </p:cNvSpPr>
            <p:nvPr/>
          </p:nvSpPr>
          <p:spPr bwMode="auto">
            <a:xfrm>
              <a:off x="1998" y="665"/>
              <a:ext cx="87" cy="53"/>
            </a:xfrm>
            <a:custGeom>
              <a:avLst/>
              <a:gdLst>
                <a:gd name="T0" fmla="*/ 2 w 44"/>
                <a:gd name="T1" fmla="*/ 8 h 27"/>
                <a:gd name="T2" fmla="*/ 2 w 44"/>
                <a:gd name="T3" fmla="*/ 43 h 27"/>
                <a:gd name="T4" fmla="*/ 8 w 44"/>
                <a:gd name="T5" fmla="*/ 51 h 27"/>
                <a:gd name="T6" fmla="*/ 79 w 44"/>
                <a:gd name="T7" fmla="*/ 53 h 27"/>
                <a:gd name="T8" fmla="*/ 87 w 44"/>
                <a:gd name="T9" fmla="*/ 43 h 27"/>
                <a:gd name="T10" fmla="*/ 87 w 44"/>
                <a:gd name="T11" fmla="*/ 10 h 27"/>
                <a:gd name="T12" fmla="*/ 79 w 44"/>
                <a:gd name="T13" fmla="*/ 0 h 27"/>
                <a:gd name="T14" fmla="*/ 8 w 44"/>
                <a:gd name="T15" fmla="*/ 0 h 27"/>
                <a:gd name="T16" fmla="*/ 2 w 44"/>
                <a:gd name="T17" fmla="*/ 8 h 27"/>
                <a:gd name="T18" fmla="*/ 83 w 44"/>
                <a:gd name="T19" fmla="*/ 14 h 27"/>
                <a:gd name="T20" fmla="*/ 83 w 44"/>
                <a:gd name="T21" fmla="*/ 41 h 27"/>
                <a:gd name="T22" fmla="*/ 75 w 44"/>
                <a:gd name="T23" fmla="*/ 49 h 27"/>
                <a:gd name="T24" fmla="*/ 14 w 44"/>
                <a:gd name="T25" fmla="*/ 49 h 27"/>
                <a:gd name="T26" fmla="*/ 6 w 44"/>
                <a:gd name="T27" fmla="*/ 39 h 27"/>
                <a:gd name="T28" fmla="*/ 6 w 44"/>
                <a:gd name="T29" fmla="*/ 14 h 27"/>
                <a:gd name="T30" fmla="*/ 14 w 44"/>
                <a:gd name="T31" fmla="*/ 4 h 27"/>
                <a:gd name="T32" fmla="*/ 75 w 44"/>
                <a:gd name="T33" fmla="*/ 4 h 27"/>
                <a:gd name="T34" fmla="*/ 83 w 4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27">
                  <a:moveTo>
                    <a:pt x="1" y="4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4" y="25"/>
                    <a:pt x="44" y="2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42" y="7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2" y="23"/>
                    <a:pt x="40" y="25"/>
                    <a:pt x="3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2" y="4"/>
                    <a:pt x="4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6" name="Freeform 104"/>
            <p:cNvSpPr>
              <a:spLocks/>
            </p:cNvSpPr>
            <p:nvPr/>
          </p:nvSpPr>
          <p:spPr bwMode="auto">
            <a:xfrm>
              <a:off x="2001" y="468"/>
              <a:ext cx="60" cy="38"/>
            </a:xfrm>
            <a:custGeom>
              <a:avLst/>
              <a:gdLst>
                <a:gd name="T0" fmla="*/ 60 w 30"/>
                <a:gd name="T1" fmla="*/ 38 h 19"/>
                <a:gd name="T2" fmla="*/ 0 w 30"/>
                <a:gd name="T3" fmla="*/ 38 h 19"/>
                <a:gd name="T4" fmla="*/ 0 w 30"/>
                <a:gd name="T5" fmla="*/ 12 h 19"/>
                <a:gd name="T6" fmla="*/ 12 w 30"/>
                <a:gd name="T7" fmla="*/ 0 h 19"/>
                <a:gd name="T8" fmla="*/ 60 w 30"/>
                <a:gd name="T9" fmla="*/ 0 h 19"/>
                <a:gd name="T10" fmla="*/ 60 w 30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9">
                  <a:moveTo>
                    <a:pt x="3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7" name="Freeform 105"/>
            <p:cNvSpPr>
              <a:spLocks noEditPoints="1"/>
            </p:cNvSpPr>
            <p:nvPr/>
          </p:nvSpPr>
          <p:spPr bwMode="auto">
            <a:xfrm>
              <a:off x="1999" y="467"/>
              <a:ext cx="64" cy="41"/>
            </a:xfrm>
            <a:custGeom>
              <a:avLst/>
              <a:gdLst>
                <a:gd name="T0" fmla="*/ 58 w 32"/>
                <a:gd name="T1" fmla="*/ 0 h 21"/>
                <a:gd name="T2" fmla="*/ 8 w 32"/>
                <a:gd name="T3" fmla="*/ 0 h 21"/>
                <a:gd name="T4" fmla="*/ 0 w 32"/>
                <a:gd name="T5" fmla="*/ 8 h 21"/>
                <a:gd name="T6" fmla="*/ 0 w 32"/>
                <a:gd name="T7" fmla="*/ 33 h 21"/>
                <a:gd name="T8" fmla="*/ 8 w 32"/>
                <a:gd name="T9" fmla="*/ 39 h 21"/>
                <a:gd name="T10" fmla="*/ 56 w 32"/>
                <a:gd name="T11" fmla="*/ 41 h 21"/>
                <a:gd name="T12" fmla="*/ 64 w 32"/>
                <a:gd name="T13" fmla="*/ 33 h 21"/>
                <a:gd name="T14" fmla="*/ 64 w 32"/>
                <a:gd name="T15" fmla="*/ 8 h 21"/>
                <a:gd name="T16" fmla="*/ 58 w 32"/>
                <a:gd name="T17" fmla="*/ 0 h 21"/>
                <a:gd name="T18" fmla="*/ 12 w 32"/>
                <a:gd name="T19" fmla="*/ 4 h 21"/>
                <a:gd name="T20" fmla="*/ 52 w 32"/>
                <a:gd name="T21" fmla="*/ 4 h 21"/>
                <a:gd name="T22" fmla="*/ 58 w 32"/>
                <a:gd name="T23" fmla="*/ 10 h 21"/>
                <a:gd name="T24" fmla="*/ 58 w 32"/>
                <a:gd name="T25" fmla="*/ 31 h 21"/>
                <a:gd name="T26" fmla="*/ 52 w 32"/>
                <a:gd name="T27" fmla="*/ 37 h 21"/>
                <a:gd name="T28" fmla="*/ 12 w 32"/>
                <a:gd name="T29" fmla="*/ 37 h 21"/>
                <a:gd name="T30" fmla="*/ 4 w 32"/>
                <a:gd name="T31" fmla="*/ 31 h 21"/>
                <a:gd name="T32" fmla="*/ 4 w 32"/>
                <a:gd name="T33" fmla="*/ 10 h 21"/>
                <a:gd name="T34" fmla="*/ 12 w 32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2" y="19"/>
                    <a:pt x="32" y="1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  <a:moveTo>
                    <a:pt x="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29" y="4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8" y="20"/>
                    <a:pt x="2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8" name="Freeform 106"/>
            <p:cNvSpPr>
              <a:spLocks/>
            </p:cNvSpPr>
            <p:nvPr/>
          </p:nvSpPr>
          <p:spPr bwMode="auto">
            <a:xfrm>
              <a:off x="2085" y="468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2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9" name="Freeform 107"/>
            <p:cNvSpPr>
              <a:spLocks noEditPoints="1"/>
            </p:cNvSpPr>
            <p:nvPr/>
          </p:nvSpPr>
          <p:spPr bwMode="auto">
            <a:xfrm>
              <a:off x="2083" y="467"/>
              <a:ext cx="53" cy="41"/>
            </a:xfrm>
            <a:custGeom>
              <a:avLst/>
              <a:gdLst>
                <a:gd name="T0" fmla="*/ 47 w 27"/>
                <a:gd name="T1" fmla="*/ 2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3 h 21"/>
                <a:gd name="T8" fmla="*/ 6 w 27"/>
                <a:gd name="T9" fmla="*/ 41 h 21"/>
                <a:gd name="T10" fmla="*/ 47 w 27"/>
                <a:gd name="T11" fmla="*/ 41 h 21"/>
                <a:gd name="T12" fmla="*/ 53 w 27"/>
                <a:gd name="T13" fmla="*/ 33 h 21"/>
                <a:gd name="T14" fmla="*/ 53 w 27"/>
                <a:gd name="T15" fmla="*/ 8 h 21"/>
                <a:gd name="T16" fmla="*/ 47 w 27"/>
                <a:gd name="T17" fmla="*/ 2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1 h 21"/>
                <a:gd name="T26" fmla="*/ 41 w 27"/>
                <a:gd name="T27" fmla="*/ 39 h 21"/>
                <a:gd name="T28" fmla="*/ 8 w 27"/>
                <a:gd name="T29" fmla="*/ 39 h 21"/>
                <a:gd name="T30" fmla="*/ 4 w 27"/>
                <a:gd name="T31" fmla="*/ 31 h 21"/>
                <a:gd name="T32" fmla="*/ 4 w 27"/>
                <a:gd name="T33" fmla="*/ 12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1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0" name="Freeform 108"/>
            <p:cNvSpPr>
              <a:spLocks/>
            </p:cNvSpPr>
            <p:nvPr/>
          </p:nvSpPr>
          <p:spPr bwMode="auto">
            <a:xfrm>
              <a:off x="2160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6 h 19"/>
                <a:gd name="T4" fmla="*/ 0 w 24"/>
                <a:gd name="T5" fmla="*/ 10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1" name="Freeform 109"/>
            <p:cNvSpPr>
              <a:spLocks noEditPoints="1"/>
            </p:cNvSpPr>
            <p:nvPr/>
          </p:nvSpPr>
          <p:spPr bwMode="auto">
            <a:xfrm>
              <a:off x="2158" y="468"/>
              <a:ext cx="52" cy="40"/>
            </a:xfrm>
            <a:custGeom>
              <a:avLst/>
              <a:gdLst>
                <a:gd name="T0" fmla="*/ 48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8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4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0"/>
                    <a:pt x="24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1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2" name="Freeform 110"/>
            <p:cNvSpPr>
              <a:spLocks/>
            </p:cNvSpPr>
            <p:nvPr/>
          </p:nvSpPr>
          <p:spPr bwMode="auto">
            <a:xfrm>
              <a:off x="2235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3" name="Freeform 111"/>
            <p:cNvSpPr>
              <a:spLocks noEditPoints="1"/>
            </p:cNvSpPr>
            <p:nvPr/>
          </p:nvSpPr>
          <p:spPr bwMode="auto">
            <a:xfrm>
              <a:off x="2233" y="468"/>
              <a:ext cx="52" cy="42"/>
            </a:xfrm>
            <a:custGeom>
              <a:avLst/>
              <a:gdLst>
                <a:gd name="T0" fmla="*/ 46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6 w 26"/>
                <a:gd name="T11" fmla="*/ 42 h 21"/>
                <a:gd name="T12" fmla="*/ 52 w 26"/>
                <a:gd name="T13" fmla="*/ 34 h 21"/>
                <a:gd name="T14" fmla="*/ 52 w 26"/>
                <a:gd name="T15" fmla="*/ 8 h 21"/>
                <a:gd name="T16" fmla="*/ 46 w 26"/>
                <a:gd name="T17" fmla="*/ 0 h 21"/>
                <a:gd name="T18" fmla="*/ 8 w 26"/>
                <a:gd name="T19" fmla="*/ 4 h 21"/>
                <a:gd name="T20" fmla="*/ 42 w 26"/>
                <a:gd name="T21" fmla="*/ 4 h 21"/>
                <a:gd name="T22" fmla="*/ 48 w 26"/>
                <a:gd name="T23" fmla="*/ 10 h 21"/>
                <a:gd name="T24" fmla="*/ 48 w 26"/>
                <a:gd name="T25" fmla="*/ 32 h 21"/>
                <a:gd name="T26" fmla="*/ 42 w 26"/>
                <a:gd name="T27" fmla="*/ 38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4" name="Freeform 112"/>
            <p:cNvSpPr>
              <a:spLocks/>
            </p:cNvSpPr>
            <p:nvPr/>
          </p:nvSpPr>
          <p:spPr bwMode="auto">
            <a:xfrm>
              <a:off x="2309" y="470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5" name="Freeform 113"/>
            <p:cNvSpPr>
              <a:spLocks noEditPoints="1"/>
            </p:cNvSpPr>
            <p:nvPr/>
          </p:nvSpPr>
          <p:spPr bwMode="auto">
            <a:xfrm>
              <a:off x="2309" y="468"/>
              <a:ext cx="51" cy="42"/>
            </a:xfrm>
            <a:custGeom>
              <a:avLst/>
              <a:gdLst>
                <a:gd name="T0" fmla="*/ 45 w 26"/>
                <a:gd name="T1" fmla="*/ 2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2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2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40 h 21"/>
                <a:gd name="T30" fmla="*/ 2 w 26"/>
                <a:gd name="T31" fmla="*/ 32 h 21"/>
                <a:gd name="T32" fmla="*/ 2 w 26"/>
                <a:gd name="T33" fmla="*/ 12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3" y="1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1" y="18"/>
                    <a:pt x="1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6" name="Freeform 114"/>
            <p:cNvSpPr>
              <a:spLocks/>
            </p:cNvSpPr>
            <p:nvPr/>
          </p:nvSpPr>
          <p:spPr bwMode="auto">
            <a:xfrm>
              <a:off x="2384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6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7" name="Freeform 115"/>
            <p:cNvSpPr>
              <a:spLocks noEditPoints="1"/>
            </p:cNvSpPr>
            <p:nvPr/>
          </p:nvSpPr>
          <p:spPr bwMode="auto">
            <a:xfrm>
              <a:off x="2384" y="470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8" name="Freeform 116"/>
            <p:cNvSpPr>
              <a:spLocks/>
            </p:cNvSpPr>
            <p:nvPr/>
          </p:nvSpPr>
          <p:spPr bwMode="auto">
            <a:xfrm>
              <a:off x="2459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9" name="Freeform 117"/>
            <p:cNvSpPr>
              <a:spLocks noEditPoints="1"/>
            </p:cNvSpPr>
            <p:nvPr/>
          </p:nvSpPr>
          <p:spPr bwMode="auto">
            <a:xfrm>
              <a:off x="2457" y="470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8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0" name="Freeform 118"/>
            <p:cNvSpPr>
              <a:spLocks/>
            </p:cNvSpPr>
            <p:nvPr/>
          </p:nvSpPr>
          <p:spPr bwMode="auto">
            <a:xfrm>
              <a:off x="2535" y="472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1" name="Freeform 119"/>
            <p:cNvSpPr>
              <a:spLocks noEditPoints="1"/>
            </p:cNvSpPr>
            <p:nvPr/>
          </p:nvSpPr>
          <p:spPr bwMode="auto">
            <a:xfrm>
              <a:off x="2533" y="470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2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2 h 21"/>
                <a:gd name="T26" fmla="*/ 43 w 27"/>
                <a:gd name="T27" fmla="*/ 40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2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2" name="Freeform 120"/>
            <p:cNvSpPr>
              <a:spLocks/>
            </p:cNvSpPr>
            <p:nvPr/>
          </p:nvSpPr>
          <p:spPr bwMode="auto">
            <a:xfrm>
              <a:off x="2610" y="472"/>
              <a:ext cx="48" cy="40"/>
            </a:xfrm>
            <a:custGeom>
              <a:avLst/>
              <a:gdLst>
                <a:gd name="T0" fmla="*/ 48 w 24"/>
                <a:gd name="T1" fmla="*/ 40 h 20"/>
                <a:gd name="T2" fmla="*/ 0 w 24"/>
                <a:gd name="T3" fmla="*/ 38 h 20"/>
                <a:gd name="T4" fmla="*/ 0 w 24"/>
                <a:gd name="T5" fmla="*/ 12 h 20"/>
                <a:gd name="T6" fmla="*/ 12 w 24"/>
                <a:gd name="T7" fmla="*/ 0 h 20"/>
                <a:gd name="T8" fmla="*/ 48 w 24"/>
                <a:gd name="T9" fmla="*/ 2 h 20"/>
                <a:gd name="T10" fmla="*/ 48 w 24"/>
                <a:gd name="T11" fmla="*/ 4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3" name="Freeform 121"/>
            <p:cNvSpPr>
              <a:spLocks noEditPoints="1"/>
            </p:cNvSpPr>
            <p:nvPr/>
          </p:nvSpPr>
          <p:spPr bwMode="auto">
            <a:xfrm>
              <a:off x="2608" y="472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0 w 27"/>
                <a:gd name="T5" fmla="*/ 6 h 20"/>
                <a:gd name="T6" fmla="*/ 0 w 27"/>
                <a:gd name="T7" fmla="*/ 32 h 20"/>
                <a:gd name="T8" fmla="*/ 6 w 27"/>
                <a:gd name="T9" fmla="*/ 40 h 20"/>
                <a:gd name="T10" fmla="*/ 46 w 27"/>
                <a:gd name="T11" fmla="*/ 40 h 20"/>
                <a:gd name="T12" fmla="*/ 52 w 27"/>
                <a:gd name="T13" fmla="*/ 34 h 20"/>
                <a:gd name="T14" fmla="*/ 52 w 27"/>
                <a:gd name="T15" fmla="*/ 6 h 20"/>
                <a:gd name="T16" fmla="*/ 48 w 27"/>
                <a:gd name="T17" fmla="*/ 0 h 20"/>
                <a:gd name="T18" fmla="*/ 10 w 27"/>
                <a:gd name="T19" fmla="*/ 2 h 20"/>
                <a:gd name="T20" fmla="*/ 42 w 27"/>
                <a:gd name="T21" fmla="*/ 2 h 20"/>
                <a:gd name="T22" fmla="*/ 48 w 27"/>
                <a:gd name="T23" fmla="*/ 10 h 20"/>
                <a:gd name="T24" fmla="*/ 48 w 27"/>
                <a:gd name="T25" fmla="*/ 30 h 20"/>
                <a:gd name="T26" fmla="*/ 42 w 27"/>
                <a:gd name="T27" fmla="*/ 38 h 20"/>
                <a:gd name="T28" fmla="*/ 8 w 27"/>
                <a:gd name="T29" fmla="*/ 38 h 20"/>
                <a:gd name="T30" fmla="*/ 4 w 27"/>
                <a:gd name="T31" fmla="*/ 30 h 20"/>
                <a:gd name="T32" fmla="*/ 4 w 27"/>
                <a:gd name="T33" fmla="*/ 10 h 20"/>
                <a:gd name="T34" fmla="*/ 10 w 27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1"/>
                    <a:pt x="25" y="0"/>
                    <a:pt x="24" y="0"/>
                  </a:cubicBezTo>
                  <a:close/>
                  <a:moveTo>
                    <a:pt x="5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2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4" name="Freeform 122"/>
            <p:cNvSpPr>
              <a:spLocks/>
            </p:cNvSpPr>
            <p:nvPr/>
          </p:nvSpPr>
          <p:spPr bwMode="auto">
            <a:xfrm>
              <a:off x="2685" y="474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5" name="Freeform 123"/>
            <p:cNvSpPr>
              <a:spLocks noEditPoints="1"/>
            </p:cNvSpPr>
            <p:nvPr/>
          </p:nvSpPr>
          <p:spPr bwMode="auto">
            <a:xfrm>
              <a:off x="2683" y="472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8 h 20"/>
                <a:gd name="T16" fmla="*/ 46 w 26"/>
                <a:gd name="T17" fmla="*/ 0 h 20"/>
                <a:gd name="T18" fmla="*/ 8 w 26"/>
                <a:gd name="T19" fmla="*/ 4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2 h 20"/>
                <a:gd name="T32" fmla="*/ 2 w 26"/>
                <a:gd name="T33" fmla="*/ 10 h 20"/>
                <a:gd name="T34" fmla="*/ 8 w 26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6" name="Freeform 124"/>
            <p:cNvSpPr>
              <a:spLocks/>
            </p:cNvSpPr>
            <p:nvPr/>
          </p:nvSpPr>
          <p:spPr bwMode="auto">
            <a:xfrm>
              <a:off x="2759" y="474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7" name="Freeform 125"/>
            <p:cNvSpPr>
              <a:spLocks noEditPoints="1"/>
            </p:cNvSpPr>
            <p:nvPr/>
          </p:nvSpPr>
          <p:spPr bwMode="auto">
            <a:xfrm>
              <a:off x="2759" y="472"/>
              <a:ext cx="51" cy="42"/>
            </a:xfrm>
            <a:custGeom>
              <a:avLst/>
              <a:gdLst>
                <a:gd name="T0" fmla="*/ 45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0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8" name="Freeform 126"/>
            <p:cNvSpPr>
              <a:spLocks/>
            </p:cNvSpPr>
            <p:nvPr/>
          </p:nvSpPr>
          <p:spPr bwMode="auto">
            <a:xfrm>
              <a:off x="2834" y="474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2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9" name="Freeform 127"/>
            <p:cNvSpPr>
              <a:spLocks noEditPoints="1"/>
            </p:cNvSpPr>
            <p:nvPr/>
          </p:nvSpPr>
          <p:spPr bwMode="auto">
            <a:xfrm>
              <a:off x="2834" y="474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2 h 20"/>
                <a:gd name="T22" fmla="*/ 48 w 26"/>
                <a:gd name="T23" fmla="*/ 10 h 20"/>
                <a:gd name="T24" fmla="*/ 48 w 26"/>
                <a:gd name="T25" fmla="*/ 30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0" name="Freeform 128"/>
            <p:cNvSpPr>
              <a:spLocks/>
            </p:cNvSpPr>
            <p:nvPr/>
          </p:nvSpPr>
          <p:spPr bwMode="auto">
            <a:xfrm>
              <a:off x="2909" y="476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1" name="Freeform 129"/>
            <p:cNvSpPr>
              <a:spLocks noEditPoints="1"/>
            </p:cNvSpPr>
            <p:nvPr/>
          </p:nvSpPr>
          <p:spPr bwMode="auto">
            <a:xfrm>
              <a:off x="2907" y="474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6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7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2" name="Freeform 130"/>
            <p:cNvSpPr>
              <a:spLocks/>
            </p:cNvSpPr>
            <p:nvPr/>
          </p:nvSpPr>
          <p:spPr bwMode="auto">
            <a:xfrm>
              <a:off x="2985" y="476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3" name="Freeform 131"/>
            <p:cNvSpPr>
              <a:spLocks noEditPoints="1"/>
            </p:cNvSpPr>
            <p:nvPr/>
          </p:nvSpPr>
          <p:spPr bwMode="auto">
            <a:xfrm>
              <a:off x="2983" y="474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0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9 w 27"/>
                <a:gd name="T23" fmla="*/ 10 h 21"/>
                <a:gd name="T24" fmla="*/ 47 w 27"/>
                <a:gd name="T25" fmla="*/ 32 h 21"/>
                <a:gd name="T26" fmla="*/ 43 w 27"/>
                <a:gd name="T27" fmla="*/ 38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5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4" name="Freeform 132"/>
            <p:cNvSpPr>
              <a:spLocks noEditPoints="1"/>
            </p:cNvSpPr>
            <p:nvPr/>
          </p:nvSpPr>
          <p:spPr bwMode="auto">
            <a:xfrm>
              <a:off x="2628" y="597"/>
              <a:ext cx="32" cy="4"/>
            </a:xfrm>
            <a:custGeom>
              <a:avLst/>
              <a:gdLst>
                <a:gd name="T0" fmla="*/ 0 w 16"/>
                <a:gd name="T1" fmla="*/ 0 h 2"/>
                <a:gd name="T2" fmla="*/ 0 w 16"/>
                <a:gd name="T3" fmla="*/ 0 h 2"/>
                <a:gd name="T4" fmla="*/ 0 w 16"/>
                <a:gd name="T5" fmla="*/ 2 h 2"/>
                <a:gd name="T6" fmla="*/ 0 w 16"/>
                <a:gd name="T7" fmla="*/ 0 h 2"/>
                <a:gd name="T8" fmla="*/ 32 w 16"/>
                <a:gd name="T9" fmla="*/ 0 h 2"/>
                <a:gd name="T10" fmla="*/ 32 w 16"/>
                <a:gd name="T11" fmla="*/ 0 h 2"/>
                <a:gd name="T12" fmla="*/ 32 w 16"/>
                <a:gd name="T13" fmla="*/ 2 h 2"/>
                <a:gd name="T14" fmla="*/ 0 w 16"/>
                <a:gd name="T15" fmla="*/ 2 h 2"/>
                <a:gd name="T16" fmla="*/ 0 w 16"/>
                <a:gd name="T17" fmla="*/ 4 h 2"/>
                <a:gd name="T18" fmla="*/ 32 w 16"/>
                <a:gd name="T19" fmla="*/ 4 h 2"/>
                <a:gd name="T20" fmla="*/ 32 w 16"/>
                <a:gd name="T21" fmla="*/ 0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CB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5" name="Freeform 133"/>
            <p:cNvSpPr>
              <a:spLocks/>
            </p:cNvSpPr>
            <p:nvPr/>
          </p:nvSpPr>
          <p:spPr bwMode="auto">
            <a:xfrm>
              <a:off x="2628" y="597"/>
              <a:ext cx="32" cy="2"/>
            </a:xfrm>
            <a:custGeom>
              <a:avLst/>
              <a:gdLst>
                <a:gd name="T0" fmla="*/ 32 w 16"/>
                <a:gd name="T1" fmla="*/ 0 h 1"/>
                <a:gd name="T2" fmla="*/ 0 w 16"/>
                <a:gd name="T3" fmla="*/ 0 h 1"/>
                <a:gd name="T4" fmla="*/ 0 w 16"/>
                <a:gd name="T5" fmla="*/ 2 h 1"/>
                <a:gd name="T6" fmla="*/ 0 w 16"/>
                <a:gd name="T7" fmla="*/ 2 h 1"/>
                <a:gd name="T8" fmla="*/ 32 w 16"/>
                <a:gd name="T9" fmla="*/ 2 h 1"/>
                <a:gd name="T10" fmla="*/ 32 w 1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D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4646" name="Group 134"/>
          <p:cNvGrpSpPr>
            <a:grpSpLocks/>
          </p:cNvGrpSpPr>
          <p:nvPr/>
        </p:nvGrpSpPr>
        <p:grpSpPr bwMode="auto">
          <a:xfrm rot="10800000">
            <a:off x="2675467" y="2007659"/>
            <a:ext cx="670984" cy="1892300"/>
            <a:chOff x="2200" y="531"/>
            <a:chExt cx="317" cy="894"/>
          </a:xfrm>
        </p:grpSpPr>
        <p:grpSp>
          <p:nvGrpSpPr>
            <p:cNvPr id="14374" name="Group 135"/>
            <p:cNvGrpSpPr>
              <a:grpSpLocks/>
            </p:cNvGrpSpPr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14384" name="Freeform 136"/>
              <p:cNvSpPr>
                <a:spLocks/>
              </p:cNvSpPr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5" name="Freeform 137"/>
              <p:cNvSpPr>
                <a:spLocks/>
              </p:cNvSpPr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6" name="Freeform 138"/>
              <p:cNvSpPr>
                <a:spLocks/>
              </p:cNvSpPr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7" name="Freeform 139"/>
              <p:cNvSpPr>
                <a:spLocks/>
              </p:cNvSpPr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8" name="Freeform 140"/>
              <p:cNvSpPr>
                <a:spLocks/>
              </p:cNvSpPr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9" name="Freeform 141"/>
              <p:cNvSpPr>
                <a:spLocks/>
              </p:cNvSpPr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0" name="Freeform 142"/>
              <p:cNvSpPr>
                <a:spLocks/>
              </p:cNvSpPr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1" name="Freeform 143"/>
              <p:cNvSpPr>
                <a:spLocks/>
              </p:cNvSpPr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2" name="Freeform 144"/>
              <p:cNvSpPr>
                <a:spLocks/>
              </p:cNvSpPr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3" name="Freeform 145"/>
              <p:cNvSpPr>
                <a:spLocks/>
              </p:cNvSpPr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4" name="Freeform 146"/>
              <p:cNvSpPr>
                <a:spLocks/>
              </p:cNvSpPr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5" name="Freeform 147"/>
              <p:cNvSpPr>
                <a:spLocks/>
              </p:cNvSpPr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6" name="Freeform 148"/>
              <p:cNvSpPr>
                <a:spLocks/>
              </p:cNvSpPr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7" name="Freeform 149"/>
              <p:cNvSpPr>
                <a:spLocks/>
              </p:cNvSpPr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8" name="Freeform 150"/>
              <p:cNvSpPr>
                <a:spLocks/>
              </p:cNvSpPr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9" name="Freeform 151"/>
              <p:cNvSpPr>
                <a:spLocks/>
              </p:cNvSpPr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400" name="Freeform 152"/>
              <p:cNvSpPr>
                <a:spLocks/>
              </p:cNvSpPr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375" name="Group 153"/>
            <p:cNvGrpSpPr>
              <a:grpSpLocks/>
            </p:cNvGrpSpPr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14376" name="Freeform 154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77" name="Freeform 155"/>
              <p:cNvSpPr>
                <a:spLocks/>
              </p:cNvSpPr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78" name="Freeform 156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79" name="Freeform 157"/>
              <p:cNvSpPr>
                <a:spLocks/>
              </p:cNvSpPr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0" name="Freeform 158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1" name="Freeform 159"/>
              <p:cNvSpPr>
                <a:spLocks/>
              </p:cNvSpPr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2" name="Freeform 160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3" name="Freeform 161"/>
              <p:cNvSpPr>
                <a:spLocks/>
              </p:cNvSpPr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64674" name="Group 162"/>
          <p:cNvGrpSpPr>
            <a:grpSpLocks/>
          </p:cNvGrpSpPr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14371" name="Freeform 163"/>
            <p:cNvSpPr>
              <a:spLocks/>
            </p:cNvSpPr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72" name="Freeform 164"/>
            <p:cNvSpPr>
              <a:spLocks/>
            </p:cNvSpPr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73" name="Rectangle 165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4678" name="Freeform 166"/>
          <p:cNvSpPr>
            <a:spLocks/>
          </p:cNvSpPr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64679" name="Group 167"/>
          <p:cNvGrpSpPr>
            <a:grpSpLocks/>
          </p:cNvGrpSpPr>
          <p:nvPr/>
        </p:nvGrpSpPr>
        <p:grpSpPr bwMode="auto">
          <a:xfrm rot="10800000" flipH="1">
            <a:off x="1769534" y="2009777"/>
            <a:ext cx="715433" cy="1892300"/>
            <a:chOff x="2196" y="530"/>
            <a:chExt cx="317" cy="894"/>
          </a:xfrm>
        </p:grpSpPr>
        <p:sp>
          <p:nvSpPr>
            <p:cNvPr id="14354" name="Freeform 168"/>
            <p:cNvSpPr>
              <a:spLocks/>
            </p:cNvSpPr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5" name="Freeform 169"/>
            <p:cNvSpPr>
              <a:spLocks/>
            </p:cNvSpPr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6" name="Freeform 170"/>
            <p:cNvSpPr>
              <a:spLocks/>
            </p:cNvSpPr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7" name="Freeform 171"/>
            <p:cNvSpPr>
              <a:spLocks/>
            </p:cNvSpPr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8" name="Freeform 172"/>
            <p:cNvSpPr>
              <a:spLocks/>
            </p:cNvSpPr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9" name="Freeform 173"/>
            <p:cNvSpPr>
              <a:spLocks/>
            </p:cNvSpPr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0" name="Freeform 174"/>
            <p:cNvSpPr>
              <a:spLocks/>
            </p:cNvSpPr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1" name="Freeform 175"/>
            <p:cNvSpPr>
              <a:spLocks/>
            </p:cNvSpPr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2" name="Freeform 176"/>
            <p:cNvSpPr>
              <a:spLocks/>
            </p:cNvSpPr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3" name="Freeform 177"/>
            <p:cNvSpPr>
              <a:spLocks/>
            </p:cNvSpPr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4" name="Freeform 178"/>
            <p:cNvSpPr>
              <a:spLocks/>
            </p:cNvSpPr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5" name="Freeform 179"/>
            <p:cNvSpPr>
              <a:spLocks/>
            </p:cNvSpPr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6" name="Freeform 180"/>
            <p:cNvSpPr>
              <a:spLocks/>
            </p:cNvSpPr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7" name="Freeform 181"/>
            <p:cNvSpPr>
              <a:spLocks/>
            </p:cNvSpPr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8" name="Freeform 182"/>
            <p:cNvSpPr>
              <a:spLocks/>
            </p:cNvSpPr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9" name="Freeform 183"/>
            <p:cNvSpPr>
              <a:spLocks/>
            </p:cNvSpPr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70" name="Freeform 184"/>
            <p:cNvSpPr>
              <a:spLocks/>
            </p:cNvSpPr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4697" name="Text Box 185"/>
          <p:cNvSpPr txBox="1">
            <a:spLocks noChangeArrowheads="1"/>
          </p:cNvSpPr>
          <p:nvPr/>
        </p:nvSpPr>
        <p:spPr bwMode="auto">
          <a:xfrm>
            <a:off x="4407564" y="3336926"/>
            <a:ext cx="3027624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53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533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en-US" altLang="zh-CN" sz="53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5333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0" name="Rectangle 186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4351" name="Rectangle 187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7435188" y="3645844"/>
            <a:ext cx="34168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 Introduction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701" name="Line 189"/>
          <p:cNvSpPr>
            <a:spLocks noChangeShapeType="1"/>
          </p:cNvSpPr>
          <p:nvPr/>
        </p:nvSpPr>
        <p:spPr bwMode="auto">
          <a:xfrm>
            <a:off x="0" y="4564592"/>
            <a:ext cx="19729451" cy="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06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645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646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9" dur="3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61" dur="3000" fill="hold"/>
                                        <p:tgtEl>
                                          <p:spTgt spid="64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678" grpId="0" animBg="1"/>
      <p:bldP spid="64697" grpId="0"/>
      <p:bldP spid="64700" grpId="0"/>
      <p:bldP spid="647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9249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50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243098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 dirty="0" smtClean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PART/02</a:t>
            </a:r>
            <a:r>
              <a:rPr lang="en-US" altLang="zh-CN" sz="2133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33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Pipeline</a:t>
            </a:r>
            <a:endParaRPr lang="zh-CN" altLang="en-US" sz="2133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5111752" y="5828243"/>
            <a:ext cx="2112433" cy="143933"/>
          </a:xfrm>
          <a:prstGeom prst="ellipse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57375" name="Group 31"/>
          <p:cNvGrpSpPr>
            <a:grpSpLocks/>
          </p:cNvGrpSpPr>
          <p:nvPr/>
        </p:nvGrpSpPr>
        <p:grpSpPr bwMode="auto">
          <a:xfrm>
            <a:off x="5223933" y="2043644"/>
            <a:ext cx="1746251" cy="1746249"/>
            <a:chOff x="2468" y="965"/>
            <a:chExt cx="825" cy="825"/>
          </a:xfrm>
        </p:grpSpPr>
        <p:sp>
          <p:nvSpPr>
            <p:cNvPr id="9247" name="Freeform 13"/>
            <p:cNvSpPr>
              <a:spLocks/>
            </p:cNvSpPr>
            <p:nvPr/>
          </p:nvSpPr>
          <p:spPr bwMode="auto">
            <a:xfrm>
              <a:off x="2477" y="984"/>
              <a:ext cx="805" cy="804"/>
            </a:xfrm>
            <a:custGeom>
              <a:avLst/>
              <a:gdLst>
                <a:gd name="T0" fmla="*/ 108 w 401"/>
                <a:gd name="T1" fmla="*/ 245 h 401"/>
                <a:gd name="T2" fmla="*/ 139 w 401"/>
                <a:gd name="T3" fmla="*/ 265 h 401"/>
                <a:gd name="T4" fmla="*/ 0 w 401"/>
                <a:gd name="T5" fmla="*/ 401 h 401"/>
                <a:gd name="T6" fmla="*/ 149 w 401"/>
                <a:gd name="T7" fmla="*/ 551 h 401"/>
                <a:gd name="T8" fmla="*/ 177 w 401"/>
                <a:gd name="T9" fmla="*/ 499 h 401"/>
                <a:gd name="T10" fmla="*/ 313 w 401"/>
                <a:gd name="T11" fmla="*/ 499 h 401"/>
                <a:gd name="T12" fmla="*/ 313 w 401"/>
                <a:gd name="T13" fmla="*/ 636 h 401"/>
                <a:gd name="T14" fmla="*/ 261 w 401"/>
                <a:gd name="T15" fmla="*/ 662 h 401"/>
                <a:gd name="T16" fmla="*/ 404 w 401"/>
                <a:gd name="T17" fmla="*/ 804 h 401"/>
                <a:gd name="T18" fmla="*/ 540 w 401"/>
                <a:gd name="T19" fmla="*/ 666 h 401"/>
                <a:gd name="T20" fmla="*/ 560 w 401"/>
                <a:gd name="T21" fmla="*/ 696 h 401"/>
                <a:gd name="T22" fmla="*/ 697 w 401"/>
                <a:gd name="T23" fmla="*/ 696 h 401"/>
                <a:gd name="T24" fmla="*/ 697 w 401"/>
                <a:gd name="T25" fmla="*/ 559 h 401"/>
                <a:gd name="T26" fmla="*/ 666 w 401"/>
                <a:gd name="T27" fmla="*/ 539 h 401"/>
                <a:gd name="T28" fmla="*/ 805 w 401"/>
                <a:gd name="T29" fmla="*/ 401 h 401"/>
                <a:gd name="T30" fmla="*/ 668 w 401"/>
                <a:gd name="T31" fmla="*/ 265 h 401"/>
                <a:gd name="T32" fmla="*/ 642 w 401"/>
                <a:gd name="T33" fmla="*/ 305 h 401"/>
                <a:gd name="T34" fmla="*/ 506 w 401"/>
                <a:gd name="T35" fmla="*/ 305 h 401"/>
                <a:gd name="T36" fmla="*/ 506 w 401"/>
                <a:gd name="T37" fmla="*/ 168 h 401"/>
                <a:gd name="T38" fmla="*/ 548 w 401"/>
                <a:gd name="T39" fmla="*/ 144 h 401"/>
                <a:gd name="T40" fmla="*/ 404 w 401"/>
                <a:gd name="T41" fmla="*/ 0 h 401"/>
                <a:gd name="T42" fmla="*/ 265 w 401"/>
                <a:gd name="T43" fmla="*/ 136 h 401"/>
                <a:gd name="T44" fmla="*/ 245 w 401"/>
                <a:gd name="T45" fmla="*/ 108 h 401"/>
                <a:gd name="T46" fmla="*/ 108 w 401"/>
                <a:gd name="T47" fmla="*/ 108 h 401"/>
                <a:gd name="T48" fmla="*/ 108 w 401"/>
                <a:gd name="T49" fmla="*/ 245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54" y="122"/>
                  </a:moveTo>
                  <a:cubicBezTo>
                    <a:pt x="58" y="126"/>
                    <a:pt x="63" y="129"/>
                    <a:pt x="69" y="13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74" y="275"/>
                    <a:pt x="74" y="275"/>
                    <a:pt x="74" y="275"/>
                  </a:cubicBezTo>
                  <a:cubicBezTo>
                    <a:pt x="76" y="265"/>
                    <a:pt x="81" y="256"/>
                    <a:pt x="88" y="249"/>
                  </a:cubicBezTo>
                  <a:cubicBezTo>
                    <a:pt x="107" y="230"/>
                    <a:pt x="137" y="230"/>
                    <a:pt x="156" y="249"/>
                  </a:cubicBezTo>
                  <a:cubicBezTo>
                    <a:pt x="175" y="267"/>
                    <a:pt x="175" y="298"/>
                    <a:pt x="156" y="317"/>
                  </a:cubicBezTo>
                  <a:cubicBezTo>
                    <a:pt x="149" y="324"/>
                    <a:pt x="139" y="328"/>
                    <a:pt x="130" y="330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72" y="337"/>
                    <a:pt x="275" y="343"/>
                    <a:pt x="279" y="347"/>
                  </a:cubicBezTo>
                  <a:cubicBezTo>
                    <a:pt x="298" y="366"/>
                    <a:pt x="329" y="366"/>
                    <a:pt x="347" y="347"/>
                  </a:cubicBezTo>
                  <a:cubicBezTo>
                    <a:pt x="366" y="328"/>
                    <a:pt x="366" y="298"/>
                    <a:pt x="347" y="279"/>
                  </a:cubicBezTo>
                  <a:cubicBezTo>
                    <a:pt x="343" y="275"/>
                    <a:pt x="338" y="271"/>
                    <a:pt x="332" y="269"/>
                  </a:cubicBezTo>
                  <a:cubicBezTo>
                    <a:pt x="401" y="200"/>
                    <a:pt x="401" y="200"/>
                    <a:pt x="401" y="200"/>
                  </a:cubicBezTo>
                  <a:cubicBezTo>
                    <a:pt x="333" y="132"/>
                    <a:pt x="333" y="132"/>
                    <a:pt x="333" y="132"/>
                  </a:cubicBezTo>
                  <a:cubicBezTo>
                    <a:pt x="330" y="139"/>
                    <a:pt x="326" y="146"/>
                    <a:pt x="320" y="152"/>
                  </a:cubicBezTo>
                  <a:cubicBezTo>
                    <a:pt x="302" y="171"/>
                    <a:pt x="271" y="171"/>
                    <a:pt x="252" y="152"/>
                  </a:cubicBezTo>
                  <a:cubicBezTo>
                    <a:pt x="234" y="133"/>
                    <a:pt x="234" y="103"/>
                    <a:pt x="252" y="84"/>
                  </a:cubicBezTo>
                  <a:cubicBezTo>
                    <a:pt x="258" y="78"/>
                    <a:pt x="265" y="74"/>
                    <a:pt x="273" y="72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32" y="68"/>
                    <a:pt x="132" y="68"/>
                    <a:pt x="132" y="68"/>
                  </a:cubicBezTo>
                  <a:cubicBezTo>
                    <a:pt x="130" y="63"/>
                    <a:pt x="126" y="58"/>
                    <a:pt x="122" y="54"/>
                  </a:cubicBezTo>
                  <a:cubicBezTo>
                    <a:pt x="103" y="35"/>
                    <a:pt x="73" y="35"/>
                    <a:pt x="54" y="54"/>
                  </a:cubicBezTo>
                  <a:cubicBezTo>
                    <a:pt x="35" y="72"/>
                    <a:pt x="35" y="103"/>
                    <a:pt x="54" y="122"/>
                  </a:cubicBez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8" name="Freeform 14"/>
            <p:cNvSpPr>
              <a:spLocks noEditPoints="1"/>
            </p:cNvSpPr>
            <p:nvPr/>
          </p:nvSpPr>
          <p:spPr bwMode="auto">
            <a:xfrm>
              <a:off x="2468" y="965"/>
              <a:ext cx="825" cy="825"/>
            </a:xfrm>
            <a:custGeom>
              <a:avLst/>
              <a:gdLst>
                <a:gd name="T0" fmla="*/ 255 w 411"/>
                <a:gd name="T1" fmla="*/ 668 h 411"/>
                <a:gd name="T2" fmla="*/ 317 w 411"/>
                <a:gd name="T3" fmla="*/ 640 h 411"/>
                <a:gd name="T4" fmla="*/ 255 w 411"/>
                <a:gd name="T5" fmla="*/ 488 h 411"/>
                <a:gd name="T6" fmla="*/ 167 w 411"/>
                <a:gd name="T7" fmla="*/ 562 h 411"/>
                <a:gd name="T8" fmla="*/ 0 w 411"/>
                <a:gd name="T9" fmla="*/ 411 h 411"/>
                <a:gd name="T10" fmla="*/ 112 w 411"/>
                <a:gd name="T11" fmla="*/ 259 h 411"/>
                <a:gd name="T12" fmla="*/ 112 w 411"/>
                <a:gd name="T13" fmla="*/ 112 h 411"/>
                <a:gd name="T14" fmla="*/ 259 w 411"/>
                <a:gd name="T15" fmla="*/ 112 h 411"/>
                <a:gd name="T16" fmla="*/ 414 w 411"/>
                <a:gd name="T17" fmla="*/ 0 h 411"/>
                <a:gd name="T18" fmla="*/ 560 w 411"/>
                <a:gd name="T19" fmla="*/ 161 h 411"/>
                <a:gd name="T20" fmla="*/ 522 w 411"/>
                <a:gd name="T21" fmla="*/ 309 h 411"/>
                <a:gd name="T22" fmla="*/ 648 w 411"/>
                <a:gd name="T23" fmla="*/ 309 h 411"/>
                <a:gd name="T24" fmla="*/ 674 w 411"/>
                <a:gd name="T25" fmla="*/ 261 h 411"/>
                <a:gd name="T26" fmla="*/ 689 w 411"/>
                <a:gd name="T27" fmla="*/ 548 h 411"/>
                <a:gd name="T28" fmla="*/ 743 w 411"/>
                <a:gd name="T29" fmla="*/ 638 h 411"/>
                <a:gd name="T30" fmla="*/ 638 w 411"/>
                <a:gd name="T31" fmla="*/ 743 h 411"/>
                <a:gd name="T32" fmla="*/ 548 w 411"/>
                <a:gd name="T33" fmla="*/ 689 h 411"/>
                <a:gd name="T34" fmla="*/ 285 w 411"/>
                <a:gd name="T35" fmla="*/ 676 h 411"/>
                <a:gd name="T36" fmla="*/ 552 w 411"/>
                <a:gd name="T37" fmla="*/ 664 h 411"/>
                <a:gd name="T38" fmla="*/ 576 w 411"/>
                <a:gd name="T39" fmla="*/ 701 h 411"/>
                <a:gd name="T40" fmla="*/ 703 w 411"/>
                <a:gd name="T41" fmla="*/ 701 h 411"/>
                <a:gd name="T42" fmla="*/ 703 w 411"/>
                <a:gd name="T43" fmla="*/ 576 h 411"/>
                <a:gd name="T44" fmla="*/ 664 w 411"/>
                <a:gd name="T45" fmla="*/ 552 h 411"/>
                <a:gd name="T46" fmla="*/ 680 w 411"/>
                <a:gd name="T47" fmla="*/ 287 h 411"/>
                <a:gd name="T48" fmla="*/ 586 w 411"/>
                <a:gd name="T49" fmla="*/ 351 h 411"/>
                <a:gd name="T50" fmla="*/ 512 w 411"/>
                <a:gd name="T51" fmla="*/ 173 h 411"/>
                <a:gd name="T52" fmla="*/ 414 w 411"/>
                <a:gd name="T53" fmla="*/ 20 h 411"/>
                <a:gd name="T54" fmla="*/ 269 w 411"/>
                <a:gd name="T55" fmla="*/ 151 h 411"/>
                <a:gd name="T56" fmla="*/ 187 w 411"/>
                <a:gd name="T57" fmla="*/ 96 h 411"/>
                <a:gd name="T58" fmla="*/ 96 w 411"/>
                <a:gd name="T59" fmla="*/ 187 h 411"/>
                <a:gd name="T60" fmla="*/ 151 w 411"/>
                <a:gd name="T61" fmla="*/ 267 h 411"/>
                <a:gd name="T62" fmla="*/ 20 w 411"/>
                <a:gd name="T63" fmla="*/ 411 h 411"/>
                <a:gd name="T64" fmla="*/ 181 w 411"/>
                <a:gd name="T65" fmla="*/ 504 h 411"/>
                <a:gd name="T66" fmla="*/ 327 w 411"/>
                <a:gd name="T67" fmla="*/ 504 h 411"/>
                <a:gd name="T68" fmla="*/ 285 w 411"/>
                <a:gd name="T69" fmla="*/ 676 h 4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1" h="411">
                  <a:moveTo>
                    <a:pt x="206" y="411"/>
                  </a:moveTo>
                  <a:cubicBezTo>
                    <a:pt x="127" y="333"/>
                    <a:pt x="127" y="333"/>
                    <a:pt x="127" y="333"/>
                  </a:cubicBezTo>
                  <a:cubicBezTo>
                    <a:pt x="134" y="331"/>
                    <a:pt x="134" y="331"/>
                    <a:pt x="134" y="331"/>
                  </a:cubicBezTo>
                  <a:cubicBezTo>
                    <a:pt x="143" y="330"/>
                    <a:pt x="152" y="326"/>
                    <a:pt x="158" y="319"/>
                  </a:cubicBezTo>
                  <a:cubicBezTo>
                    <a:pt x="176" y="302"/>
                    <a:pt x="176" y="273"/>
                    <a:pt x="158" y="256"/>
                  </a:cubicBezTo>
                  <a:cubicBezTo>
                    <a:pt x="150" y="248"/>
                    <a:pt x="139" y="243"/>
                    <a:pt x="127" y="243"/>
                  </a:cubicBezTo>
                  <a:cubicBezTo>
                    <a:pt x="115" y="243"/>
                    <a:pt x="104" y="248"/>
                    <a:pt x="95" y="256"/>
                  </a:cubicBezTo>
                  <a:cubicBezTo>
                    <a:pt x="89" y="263"/>
                    <a:pt x="85" y="271"/>
                    <a:pt x="83" y="280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4" y="135"/>
                    <a:pt x="60" y="132"/>
                    <a:pt x="56" y="129"/>
                  </a:cubicBezTo>
                  <a:cubicBezTo>
                    <a:pt x="47" y="119"/>
                    <a:pt x="41" y="106"/>
                    <a:pt x="41" y="93"/>
                  </a:cubicBezTo>
                  <a:cubicBezTo>
                    <a:pt x="41" y="79"/>
                    <a:pt x="47" y="66"/>
                    <a:pt x="56" y="56"/>
                  </a:cubicBezTo>
                  <a:cubicBezTo>
                    <a:pt x="66" y="46"/>
                    <a:pt x="79" y="41"/>
                    <a:pt x="93" y="41"/>
                  </a:cubicBezTo>
                  <a:cubicBezTo>
                    <a:pt x="107" y="41"/>
                    <a:pt x="120" y="46"/>
                    <a:pt x="129" y="56"/>
                  </a:cubicBezTo>
                  <a:cubicBezTo>
                    <a:pt x="133" y="59"/>
                    <a:pt x="136" y="63"/>
                    <a:pt x="138" y="67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84" y="79"/>
                    <a:pt x="284" y="79"/>
                    <a:pt x="284" y="79"/>
                  </a:cubicBezTo>
                  <a:cubicBezTo>
                    <a:pt x="279" y="80"/>
                    <a:pt x="279" y="80"/>
                    <a:pt x="279" y="80"/>
                  </a:cubicBezTo>
                  <a:cubicBezTo>
                    <a:pt x="272" y="82"/>
                    <a:pt x="265" y="86"/>
                    <a:pt x="260" y="91"/>
                  </a:cubicBezTo>
                  <a:cubicBezTo>
                    <a:pt x="243" y="109"/>
                    <a:pt x="243" y="137"/>
                    <a:pt x="260" y="154"/>
                  </a:cubicBezTo>
                  <a:cubicBezTo>
                    <a:pt x="268" y="163"/>
                    <a:pt x="280" y="167"/>
                    <a:pt x="292" y="167"/>
                  </a:cubicBezTo>
                  <a:cubicBezTo>
                    <a:pt x="303" y="167"/>
                    <a:pt x="315" y="163"/>
                    <a:pt x="323" y="154"/>
                  </a:cubicBezTo>
                  <a:cubicBezTo>
                    <a:pt x="328" y="149"/>
                    <a:pt x="332" y="143"/>
                    <a:pt x="334" y="136"/>
                  </a:cubicBezTo>
                  <a:cubicBezTo>
                    <a:pt x="336" y="130"/>
                    <a:pt x="336" y="130"/>
                    <a:pt x="336" y="130"/>
                  </a:cubicBezTo>
                  <a:cubicBezTo>
                    <a:pt x="411" y="205"/>
                    <a:pt x="411" y="205"/>
                    <a:pt x="411" y="205"/>
                  </a:cubicBezTo>
                  <a:cubicBezTo>
                    <a:pt x="343" y="273"/>
                    <a:pt x="343" y="273"/>
                    <a:pt x="343" y="273"/>
                  </a:cubicBezTo>
                  <a:cubicBezTo>
                    <a:pt x="348" y="275"/>
                    <a:pt x="351" y="278"/>
                    <a:pt x="355" y="281"/>
                  </a:cubicBezTo>
                  <a:cubicBezTo>
                    <a:pt x="365" y="291"/>
                    <a:pt x="370" y="304"/>
                    <a:pt x="370" y="318"/>
                  </a:cubicBezTo>
                  <a:cubicBezTo>
                    <a:pt x="370" y="332"/>
                    <a:pt x="365" y="345"/>
                    <a:pt x="355" y="355"/>
                  </a:cubicBezTo>
                  <a:cubicBezTo>
                    <a:pt x="345" y="364"/>
                    <a:pt x="332" y="370"/>
                    <a:pt x="318" y="370"/>
                  </a:cubicBezTo>
                  <a:cubicBezTo>
                    <a:pt x="305" y="370"/>
                    <a:pt x="292" y="364"/>
                    <a:pt x="282" y="355"/>
                  </a:cubicBezTo>
                  <a:cubicBezTo>
                    <a:pt x="278" y="351"/>
                    <a:pt x="276" y="347"/>
                    <a:pt x="273" y="343"/>
                  </a:cubicBezTo>
                  <a:lnTo>
                    <a:pt x="206" y="411"/>
                  </a:lnTo>
                  <a:close/>
                  <a:moveTo>
                    <a:pt x="142" y="337"/>
                  </a:moveTo>
                  <a:cubicBezTo>
                    <a:pt x="206" y="401"/>
                    <a:pt x="206" y="401"/>
                    <a:pt x="206" y="401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8" y="336"/>
                    <a:pt x="278" y="336"/>
                    <a:pt x="278" y="336"/>
                  </a:cubicBezTo>
                  <a:cubicBezTo>
                    <a:pt x="280" y="341"/>
                    <a:pt x="283" y="345"/>
                    <a:pt x="287" y="349"/>
                  </a:cubicBezTo>
                  <a:cubicBezTo>
                    <a:pt x="295" y="358"/>
                    <a:pt x="306" y="362"/>
                    <a:pt x="318" y="362"/>
                  </a:cubicBezTo>
                  <a:cubicBezTo>
                    <a:pt x="330" y="362"/>
                    <a:pt x="341" y="358"/>
                    <a:pt x="350" y="349"/>
                  </a:cubicBezTo>
                  <a:cubicBezTo>
                    <a:pt x="358" y="341"/>
                    <a:pt x="363" y="330"/>
                    <a:pt x="363" y="318"/>
                  </a:cubicBezTo>
                  <a:cubicBezTo>
                    <a:pt x="363" y="306"/>
                    <a:pt x="358" y="295"/>
                    <a:pt x="350" y="287"/>
                  </a:cubicBezTo>
                  <a:cubicBezTo>
                    <a:pt x="346" y="283"/>
                    <a:pt x="341" y="279"/>
                    <a:pt x="336" y="277"/>
                  </a:cubicBezTo>
                  <a:cubicBezTo>
                    <a:pt x="331" y="275"/>
                    <a:pt x="331" y="275"/>
                    <a:pt x="331" y="275"/>
                  </a:cubicBezTo>
                  <a:cubicBezTo>
                    <a:pt x="401" y="205"/>
                    <a:pt x="401" y="205"/>
                    <a:pt x="401" y="205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6" y="149"/>
                    <a:pt x="333" y="155"/>
                    <a:pt x="328" y="159"/>
                  </a:cubicBezTo>
                  <a:cubicBezTo>
                    <a:pt x="318" y="169"/>
                    <a:pt x="305" y="175"/>
                    <a:pt x="292" y="175"/>
                  </a:cubicBezTo>
                  <a:cubicBezTo>
                    <a:pt x="278" y="175"/>
                    <a:pt x="265" y="169"/>
                    <a:pt x="255" y="159"/>
                  </a:cubicBezTo>
                  <a:cubicBezTo>
                    <a:pt x="235" y="139"/>
                    <a:pt x="235" y="107"/>
                    <a:pt x="255" y="86"/>
                  </a:cubicBezTo>
                  <a:cubicBezTo>
                    <a:pt x="260" y="82"/>
                    <a:pt x="265" y="78"/>
                    <a:pt x="271" y="75"/>
                  </a:cubicBezTo>
                  <a:cubicBezTo>
                    <a:pt x="206" y="10"/>
                    <a:pt x="206" y="10"/>
                    <a:pt x="206" y="1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131" y="70"/>
                    <a:pt x="128" y="65"/>
                    <a:pt x="124" y="61"/>
                  </a:cubicBezTo>
                  <a:cubicBezTo>
                    <a:pt x="116" y="53"/>
                    <a:pt x="105" y="48"/>
                    <a:pt x="93" y="48"/>
                  </a:cubicBezTo>
                  <a:cubicBezTo>
                    <a:pt x="81" y="48"/>
                    <a:pt x="70" y="53"/>
                    <a:pt x="61" y="61"/>
                  </a:cubicBezTo>
                  <a:cubicBezTo>
                    <a:pt x="53" y="69"/>
                    <a:pt x="48" y="81"/>
                    <a:pt x="48" y="93"/>
                  </a:cubicBezTo>
                  <a:cubicBezTo>
                    <a:pt x="48" y="104"/>
                    <a:pt x="53" y="116"/>
                    <a:pt x="61" y="124"/>
                  </a:cubicBezTo>
                  <a:cubicBezTo>
                    <a:pt x="65" y="128"/>
                    <a:pt x="70" y="131"/>
                    <a:pt x="75" y="133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77" y="272"/>
                    <a:pt x="77" y="272"/>
                    <a:pt x="77" y="272"/>
                  </a:cubicBezTo>
                  <a:cubicBezTo>
                    <a:pt x="80" y="264"/>
                    <a:pt x="84" y="257"/>
                    <a:pt x="90" y="251"/>
                  </a:cubicBezTo>
                  <a:cubicBezTo>
                    <a:pt x="100" y="241"/>
                    <a:pt x="113" y="236"/>
                    <a:pt x="127" y="236"/>
                  </a:cubicBezTo>
                  <a:cubicBezTo>
                    <a:pt x="141" y="236"/>
                    <a:pt x="154" y="241"/>
                    <a:pt x="163" y="251"/>
                  </a:cubicBezTo>
                  <a:cubicBezTo>
                    <a:pt x="184" y="271"/>
                    <a:pt x="184" y="304"/>
                    <a:pt x="163" y="324"/>
                  </a:cubicBezTo>
                  <a:cubicBezTo>
                    <a:pt x="157" y="330"/>
                    <a:pt x="150" y="335"/>
                    <a:pt x="142" y="3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7359" name="Freeform 15"/>
          <p:cNvSpPr>
            <a:spLocks/>
          </p:cNvSpPr>
          <p:nvPr/>
        </p:nvSpPr>
        <p:spPr bwMode="auto">
          <a:xfrm>
            <a:off x="2230967" y="2185459"/>
            <a:ext cx="2969684" cy="594784"/>
          </a:xfrm>
          <a:custGeom>
            <a:avLst/>
            <a:gdLst>
              <a:gd name="T0" fmla="*/ 0 w 656"/>
              <a:gd name="T1" fmla="*/ 446088 h 131"/>
              <a:gd name="T2" fmla="*/ 0 w 656"/>
              <a:gd name="T3" fmla="*/ 132805 h 131"/>
              <a:gd name="T4" fmla="*/ 132414 w 656"/>
              <a:gd name="T5" fmla="*/ 0 h 131"/>
              <a:gd name="T6" fmla="*/ 2227263 w 656"/>
              <a:gd name="T7" fmla="*/ 0 h 1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6" h="131">
                <a:moveTo>
                  <a:pt x="0" y="131"/>
                </a:moveTo>
                <a:cubicBezTo>
                  <a:pt x="0" y="131"/>
                  <a:pt x="0" y="74"/>
                  <a:pt x="0" y="39"/>
                </a:cubicBezTo>
                <a:cubicBezTo>
                  <a:pt x="0" y="4"/>
                  <a:pt x="18" y="0"/>
                  <a:pt x="39" y="0"/>
                </a:cubicBezTo>
                <a:cubicBezTo>
                  <a:pt x="61" y="0"/>
                  <a:pt x="656" y="0"/>
                  <a:pt x="656" y="0"/>
                </a:cubicBezTo>
              </a:path>
            </a:pathLst>
          </a:custGeom>
          <a:noFill/>
          <a:ln w="19050" cap="flat">
            <a:solidFill>
              <a:srgbClr val="26C6DA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0" name="Freeform 16"/>
          <p:cNvSpPr>
            <a:spLocks/>
          </p:cNvSpPr>
          <p:nvPr/>
        </p:nvSpPr>
        <p:spPr bwMode="auto">
          <a:xfrm>
            <a:off x="7421033" y="1683810"/>
            <a:ext cx="2133600" cy="1214967"/>
          </a:xfrm>
          <a:custGeom>
            <a:avLst/>
            <a:gdLst>
              <a:gd name="T0" fmla="*/ 0 w 471"/>
              <a:gd name="T1" fmla="*/ 911225 h 268"/>
              <a:gd name="T2" fmla="*/ 0 w 471"/>
              <a:gd name="T3" fmla="*/ 170005 h 268"/>
              <a:gd name="T4" fmla="*/ 183462 w 471"/>
              <a:gd name="T5" fmla="*/ 0 h 268"/>
              <a:gd name="T6" fmla="*/ 1437122 w 471"/>
              <a:gd name="T7" fmla="*/ 0 h 268"/>
              <a:gd name="T8" fmla="*/ 1600200 w 471"/>
              <a:gd name="T9" fmla="*/ 146204 h 268"/>
              <a:gd name="T10" fmla="*/ 1600200 w 471"/>
              <a:gd name="T11" fmla="*/ 329809 h 2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1" h="268">
                <a:moveTo>
                  <a:pt x="0" y="268"/>
                </a:moveTo>
                <a:cubicBezTo>
                  <a:pt x="0" y="268"/>
                  <a:pt x="0" y="92"/>
                  <a:pt x="0" y="50"/>
                </a:cubicBezTo>
                <a:cubicBezTo>
                  <a:pt x="0" y="8"/>
                  <a:pt x="7" y="0"/>
                  <a:pt x="54" y="0"/>
                </a:cubicBezTo>
                <a:cubicBezTo>
                  <a:pt x="101" y="0"/>
                  <a:pt x="391" y="0"/>
                  <a:pt x="423" y="0"/>
                </a:cubicBezTo>
                <a:cubicBezTo>
                  <a:pt x="455" y="0"/>
                  <a:pt x="471" y="5"/>
                  <a:pt x="471" y="43"/>
                </a:cubicBezTo>
                <a:cubicBezTo>
                  <a:pt x="471" y="82"/>
                  <a:pt x="471" y="97"/>
                  <a:pt x="471" y="97"/>
                </a:cubicBezTo>
              </a:path>
            </a:pathLst>
          </a:custGeom>
          <a:noFill/>
          <a:ln w="19050" cap="flat">
            <a:solidFill>
              <a:srgbClr val="3E3A3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1" name="Freeform 17"/>
          <p:cNvSpPr>
            <a:spLocks/>
          </p:cNvSpPr>
          <p:nvPr/>
        </p:nvSpPr>
        <p:spPr bwMode="auto">
          <a:xfrm>
            <a:off x="3297767" y="4539192"/>
            <a:ext cx="1430867" cy="635000"/>
          </a:xfrm>
          <a:custGeom>
            <a:avLst/>
            <a:gdLst>
              <a:gd name="T0" fmla="*/ 1073150 w 316"/>
              <a:gd name="T1" fmla="*/ 0 h 140"/>
              <a:gd name="T2" fmla="*/ 1073150 w 316"/>
              <a:gd name="T3" fmla="*/ 360589 h 140"/>
              <a:gd name="T4" fmla="*/ 930516 w 316"/>
              <a:gd name="T5" fmla="*/ 476250 h 140"/>
              <a:gd name="T6" fmla="*/ 0 w 316"/>
              <a:gd name="T7" fmla="*/ 476250 h 1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6" h="140">
                <a:moveTo>
                  <a:pt x="316" y="0"/>
                </a:moveTo>
                <a:cubicBezTo>
                  <a:pt x="316" y="0"/>
                  <a:pt x="316" y="78"/>
                  <a:pt x="316" y="106"/>
                </a:cubicBezTo>
                <a:cubicBezTo>
                  <a:pt x="316" y="134"/>
                  <a:pt x="307" y="140"/>
                  <a:pt x="274" y="140"/>
                </a:cubicBezTo>
                <a:cubicBezTo>
                  <a:pt x="241" y="140"/>
                  <a:pt x="0" y="140"/>
                  <a:pt x="0" y="140"/>
                </a:cubicBezTo>
              </a:path>
            </a:pathLst>
          </a:custGeom>
          <a:noFill/>
          <a:ln w="19050" cap="flat">
            <a:solidFill>
              <a:srgbClr val="B8CAC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2" name="Freeform 18"/>
          <p:cNvSpPr>
            <a:spLocks/>
          </p:cNvSpPr>
          <p:nvPr/>
        </p:nvSpPr>
        <p:spPr bwMode="auto">
          <a:xfrm>
            <a:off x="6974418" y="4530725"/>
            <a:ext cx="1358900" cy="476251"/>
          </a:xfrm>
          <a:custGeom>
            <a:avLst/>
            <a:gdLst>
              <a:gd name="T0" fmla="*/ 0 w 300"/>
              <a:gd name="T1" fmla="*/ 357188 h 105"/>
              <a:gd name="T2" fmla="*/ 560546 w 300"/>
              <a:gd name="T3" fmla="*/ 357188 h 105"/>
              <a:gd name="T4" fmla="*/ 679450 w 300"/>
              <a:gd name="T5" fmla="*/ 238125 h 105"/>
              <a:gd name="T6" fmla="*/ 679450 w 300"/>
              <a:gd name="T7" fmla="*/ 68036 h 105"/>
              <a:gd name="T8" fmla="*/ 781368 w 300"/>
              <a:gd name="T9" fmla="*/ 6804 h 105"/>
              <a:gd name="T10" fmla="*/ 1019175 w 300"/>
              <a:gd name="T11" fmla="*/ 6804 h 1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0" h="105">
                <a:moveTo>
                  <a:pt x="0" y="105"/>
                </a:moveTo>
                <a:cubicBezTo>
                  <a:pt x="0" y="105"/>
                  <a:pt x="133" y="105"/>
                  <a:pt x="165" y="105"/>
                </a:cubicBezTo>
                <a:cubicBezTo>
                  <a:pt x="197" y="105"/>
                  <a:pt x="200" y="91"/>
                  <a:pt x="200" y="70"/>
                </a:cubicBezTo>
                <a:cubicBezTo>
                  <a:pt x="200" y="49"/>
                  <a:pt x="200" y="39"/>
                  <a:pt x="200" y="20"/>
                </a:cubicBezTo>
                <a:cubicBezTo>
                  <a:pt x="200" y="0"/>
                  <a:pt x="204" y="2"/>
                  <a:pt x="230" y="2"/>
                </a:cubicBezTo>
                <a:cubicBezTo>
                  <a:pt x="257" y="2"/>
                  <a:pt x="300" y="2"/>
                  <a:pt x="300" y="2"/>
                </a:cubicBezTo>
              </a:path>
            </a:pathLst>
          </a:custGeom>
          <a:noFill/>
          <a:ln w="19050" cap="flat">
            <a:solidFill>
              <a:srgbClr val="EF820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029411" y="3232124"/>
            <a:ext cx="2374372" cy="0"/>
          </a:xfrm>
          <a:prstGeom prst="line">
            <a:avLst/>
          </a:prstGeom>
          <a:noFill/>
          <a:ln w="12700">
            <a:solidFill>
              <a:srgbClr val="26C6D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936647" y="2849540"/>
            <a:ext cx="2593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800" dirty="0" smtClean="0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Pre-processing</a:t>
            </a:r>
            <a:endParaRPr lang="zh-CN" altLang="en-US" sz="1800" dirty="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1029410" y="3327005"/>
            <a:ext cx="2374373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1333" dirty="0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aim of this step is to obtain clear character images devoid of any noise of a fixed dimension</a:t>
            </a:r>
            <a:endParaRPr lang="zh-CN" altLang="en-US" sz="1333" dirty="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1629834" y="5167843"/>
            <a:ext cx="1536700" cy="0"/>
          </a:xfrm>
          <a:prstGeom prst="line">
            <a:avLst/>
          </a:prstGeom>
          <a:noFill/>
          <a:ln w="12700">
            <a:solidFill>
              <a:srgbClr val="9FB7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1508707" y="4793192"/>
            <a:ext cx="17577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9FB7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 Validation</a:t>
            </a:r>
            <a:endParaRPr lang="zh-CN" altLang="en-US" sz="1600" dirty="0">
              <a:solidFill>
                <a:srgbClr val="9FB7B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1185334" y="5167843"/>
            <a:ext cx="2361299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1333" dirty="0" smtClean="0">
                <a:solidFill>
                  <a:srgbClr val="9FB7B1"/>
                </a:solidFill>
                <a:ea typeface="微软雅黑" panose="020B0503020204020204" pitchFamily="34" charset="-122"/>
              </a:rPr>
              <a:t>Assess </a:t>
            </a:r>
            <a:r>
              <a:rPr lang="en-US" altLang="zh-CN" sz="1333" dirty="0">
                <a:solidFill>
                  <a:srgbClr val="9FB7B1"/>
                </a:solidFill>
                <a:ea typeface="微软雅黑" panose="020B0503020204020204" pitchFamily="34" charset="-122"/>
              </a:rPr>
              <a:t>how the results of </a:t>
            </a:r>
            <a:r>
              <a:rPr lang="en-US" altLang="zh-CN" sz="1333" smtClean="0">
                <a:solidFill>
                  <a:srgbClr val="9FB7B1"/>
                </a:solidFill>
                <a:ea typeface="微软雅黑" panose="020B0503020204020204" pitchFamily="34" charset="-122"/>
              </a:rPr>
              <a:t>the recognition model </a:t>
            </a:r>
            <a:r>
              <a:rPr lang="en-US" altLang="zh-CN" sz="1333" dirty="0">
                <a:solidFill>
                  <a:srgbClr val="9FB7B1"/>
                </a:solidFill>
                <a:ea typeface="微软雅黑" panose="020B0503020204020204" pitchFamily="34" charset="-122"/>
              </a:rPr>
              <a:t>will generalize to an independent data set</a:t>
            </a:r>
            <a:endParaRPr lang="zh-CN" altLang="en-US" sz="1333" dirty="0">
              <a:solidFill>
                <a:srgbClr val="9FB7B1"/>
              </a:solidFill>
              <a:ea typeface="微软雅黑" panose="020B0503020204020204" pitchFamily="34" charset="-122"/>
            </a:endParaRP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 flipV="1">
            <a:off x="8199329" y="2555875"/>
            <a:ext cx="2672511" cy="0"/>
          </a:xfrm>
          <a:prstGeom prst="line">
            <a:avLst/>
          </a:prstGeom>
          <a:noFill/>
          <a:ln w="12700">
            <a:solidFill>
              <a:srgbClr val="2A32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8059124" y="2181226"/>
            <a:ext cx="29529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Extracting Relevant Features</a:t>
            </a:r>
            <a:endParaRPr lang="zh-CN" altLang="en-US" sz="1600" dirty="0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8199329" y="2555875"/>
            <a:ext cx="2672511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1333" dirty="0">
                <a:solidFill>
                  <a:srgbClr val="2A323B"/>
                </a:solidFill>
                <a:ea typeface="微软雅黑" panose="020B0503020204020204" pitchFamily="34" charset="-122"/>
              </a:rPr>
              <a:t>We break down the entire image into sub blocks of equal </a:t>
            </a:r>
            <a:r>
              <a:rPr lang="en-US" altLang="zh-CN" sz="1333" dirty="0" smtClean="0">
                <a:solidFill>
                  <a:srgbClr val="2A323B"/>
                </a:solidFill>
                <a:ea typeface="微软雅黑" panose="020B0503020204020204" pitchFamily="34" charset="-122"/>
              </a:rPr>
              <a:t>size, and reform the structure of the image feature vector.</a:t>
            </a:r>
            <a:endParaRPr lang="zh-CN" altLang="en-US" sz="1333" dirty="0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8424333" y="4530725"/>
            <a:ext cx="1872605" cy="0"/>
          </a:xfrm>
          <a:prstGeom prst="line">
            <a:avLst/>
          </a:prstGeom>
          <a:noFill/>
          <a:ln w="12700">
            <a:solidFill>
              <a:srgbClr val="FF8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8302861" y="4141146"/>
            <a:ext cx="2128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FF8A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k-Nearest Neighbor</a:t>
            </a:r>
            <a:endParaRPr lang="zh-CN" altLang="en-US" sz="1600" dirty="0">
              <a:solidFill>
                <a:srgbClr val="FF8A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8276755" y="4542372"/>
            <a:ext cx="2194566" cy="156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1333" dirty="0">
                <a:solidFill>
                  <a:srgbClr val="FF8A15"/>
                </a:solidFill>
                <a:ea typeface="微软雅黑" panose="020B0503020204020204" pitchFamily="34" charset="-122"/>
              </a:rPr>
              <a:t>In pattern recognition, the k-nearest neighbors algorithm (k-NN) is a non-parametric method used for classification and regression.</a:t>
            </a:r>
            <a:endParaRPr lang="zh-CN" altLang="en-US" sz="1333" dirty="0">
              <a:solidFill>
                <a:srgbClr val="FF8A15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7378" name="Group 34"/>
          <p:cNvGrpSpPr>
            <a:grpSpLocks/>
          </p:cNvGrpSpPr>
          <p:nvPr/>
        </p:nvGrpSpPr>
        <p:grpSpPr bwMode="auto">
          <a:xfrm>
            <a:off x="5232400" y="3717925"/>
            <a:ext cx="1746251" cy="1746251"/>
            <a:chOff x="2472" y="1756"/>
            <a:chExt cx="825" cy="825"/>
          </a:xfrm>
        </p:grpSpPr>
        <p:sp>
          <p:nvSpPr>
            <p:cNvPr id="9245" name="Freeform 9"/>
            <p:cNvSpPr>
              <a:spLocks/>
            </p:cNvSpPr>
            <p:nvPr/>
          </p:nvSpPr>
          <p:spPr bwMode="auto">
            <a:xfrm>
              <a:off x="2482" y="1766"/>
              <a:ext cx="805" cy="805"/>
            </a:xfrm>
            <a:custGeom>
              <a:avLst/>
              <a:gdLst>
                <a:gd name="T0" fmla="*/ 697 w 401"/>
                <a:gd name="T1" fmla="*/ 560 h 401"/>
                <a:gd name="T2" fmla="*/ 666 w 401"/>
                <a:gd name="T3" fmla="*/ 540 h 401"/>
                <a:gd name="T4" fmla="*/ 805 w 401"/>
                <a:gd name="T5" fmla="*/ 404 h 401"/>
                <a:gd name="T6" fmla="*/ 654 w 401"/>
                <a:gd name="T7" fmla="*/ 253 h 401"/>
                <a:gd name="T8" fmla="*/ 628 w 401"/>
                <a:gd name="T9" fmla="*/ 305 h 401"/>
                <a:gd name="T10" fmla="*/ 492 w 401"/>
                <a:gd name="T11" fmla="*/ 305 h 401"/>
                <a:gd name="T12" fmla="*/ 492 w 401"/>
                <a:gd name="T13" fmla="*/ 169 h 401"/>
                <a:gd name="T14" fmla="*/ 544 w 401"/>
                <a:gd name="T15" fmla="*/ 143 h 401"/>
                <a:gd name="T16" fmla="*/ 401 w 401"/>
                <a:gd name="T17" fmla="*/ 0 h 401"/>
                <a:gd name="T18" fmla="*/ 265 w 401"/>
                <a:gd name="T19" fmla="*/ 139 h 401"/>
                <a:gd name="T20" fmla="*/ 245 w 401"/>
                <a:gd name="T21" fmla="*/ 108 h 401"/>
                <a:gd name="T22" fmla="*/ 108 w 401"/>
                <a:gd name="T23" fmla="*/ 108 h 401"/>
                <a:gd name="T24" fmla="*/ 108 w 401"/>
                <a:gd name="T25" fmla="*/ 245 h 401"/>
                <a:gd name="T26" fmla="*/ 139 w 401"/>
                <a:gd name="T27" fmla="*/ 265 h 401"/>
                <a:gd name="T28" fmla="*/ 0 w 401"/>
                <a:gd name="T29" fmla="*/ 404 h 401"/>
                <a:gd name="T30" fmla="*/ 137 w 401"/>
                <a:gd name="T31" fmla="*/ 540 h 401"/>
                <a:gd name="T32" fmla="*/ 161 w 401"/>
                <a:gd name="T33" fmla="*/ 500 h 401"/>
                <a:gd name="T34" fmla="*/ 297 w 401"/>
                <a:gd name="T35" fmla="*/ 500 h 401"/>
                <a:gd name="T36" fmla="*/ 297 w 401"/>
                <a:gd name="T37" fmla="*/ 636 h 401"/>
                <a:gd name="T38" fmla="*/ 257 w 401"/>
                <a:gd name="T39" fmla="*/ 660 h 401"/>
                <a:gd name="T40" fmla="*/ 401 w 401"/>
                <a:gd name="T41" fmla="*/ 805 h 401"/>
                <a:gd name="T42" fmla="*/ 540 w 401"/>
                <a:gd name="T43" fmla="*/ 666 h 401"/>
                <a:gd name="T44" fmla="*/ 560 w 401"/>
                <a:gd name="T45" fmla="*/ 697 h 401"/>
                <a:gd name="T46" fmla="*/ 697 w 401"/>
                <a:gd name="T47" fmla="*/ 697 h 401"/>
                <a:gd name="T48" fmla="*/ 697 w 401"/>
                <a:gd name="T49" fmla="*/ 560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347" y="279"/>
                  </a:moveTo>
                  <a:cubicBezTo>
                    <a:pt x="343" y="275"/>
                    <a:pt x="338" y="272"/>
                    <a:pt x="332" y="269"/>
                  </a:cubicBezTo>
                  <a:cubicBezTo>
                    <a:pt x="401" y="201"/>
                    <a:pt x="401" y="201"/>
                    <a:pt x="401" y="201"/>
                  </a:cubicBezTo>
                  <a:cubicBezTo>
                    <a:pt x="326" y="126"/>
                    <a:pt x="326" y="126"/>
                    <a:pt x="326" y="126"/>
                  </a:cubicBezTo>
                  <a:cubicBezTo>
                    <a:pt x="325" y="136"/>
                    <a:pt x="320" y="145"/>
                    <a:pt x="313" y="152"/>
                  </a:cubicBezTo>
                  <a:cubicBezTo>
                    <a:pt x="294" y="171"/>
                    <a:pt x="264" y="171"/>
                    <a:pt x="245" y="152"/>
                  </a:cubicBezTo>
                  <a:cubicBezTo>
                    <a:pt x="226" y="134"/>
                    <a:pt x="226" y="103"/>
                    <a:pt x="245" y="84"/>
                  </a:cubicBezTo>
                  <a:cubicBezTo>
                    <a:pt x="252" y="77"/>
                    <a:pt x="262" y="73"/>
                    <a:pt x="271" y="71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29" y="63"/>
                    <a:pt x="126" y="58"/>
                    <a:pt x="122" y="54"/>
                  </a:cubicBezTo>
                  <a:cubicBezTo>
                    <a:pt x="103" y="35"/>
                    <a:pt x="72" y="35"/>
                    <a:pt x="54" y="54"/>
                  </a:cubicBezTo>
                  <a:cubicBezTo>
                    <a:pt x="35" y="73"/>
                    <a:pt x="35" y="103"/>
                    <a:pt x="54" y="122"/>
                  </a:cubicBezTo>
                  <a:cubicBezTo>
                    <a:pt x="58" y="126"/>
                    <a:pt x="63" y="130"/>
                    <a:pt x="69" y="132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1" y="262"/>
                    <a:pt x="75" y="255"/>
                    <a:pt x="80" y="249"/>
                  </a:cubicBezTo>
                  <a:cubicBezTo>
                    <a:pt x="99" y="230"/>
                    <a:pt x="130" y="230"/>
                    <a:pt x="148" y="249"/>
                  </a:cubicBezTo>
                  <a:cubicBezTo>
                    <a:pt x="167" y="268"/>
                    <a:pt x="167" y="298"/>
                    <a:pt x="148" y="317"/>
                  </a:cubicBezTo>
                  <a:cubicBezTo>
                    <a:pt x="143" y="323"/>
                    <a:pt x="136" y="327"/>
                    <a:pt x="128" y="329"/>
                  </a:cubicBezTo>
                  <a:cubicBezTo>
                    <a:pt x="200" y="401"/>
                    <a:pt x="200" y="401"/>
                    <a:pt x="200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71" y="338"/>
                    <a:pt x="275" y="343"/>
                    <a:pt x="279" y="347"/>
                  </a:cubicBezTo>
                  <a:cubicBezTo>
                    <a:pt x="298" y="366"/>
                    <a:pt x="328" y="366"/>
                    <a:pt x="347" y="347"/>
                  </a:cubicBezTo>
                  <a:cubicBezTo>
                    <a:pt x="366" y="329"/>
                    <a:pt x="366" y="298"/>
                    <a:pt x="347" y="279"/>
                  </a:cubicBezTo>
                  <a:close/>
                </a:path>
              </a:pathLst>
            </a:custGeom>
            <a:solidFill>
              <a:srgbClr val="EF8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6" name="Freeform 10"/>
            <p:cNvSpPr>
              <a:spLocks noEditPoints="1"/>
            </p:cNvSpPr>
            <p:nvPr/>
          </p:nvSpPr>
          <p:spPr bwMode="auto">
            <a:xfrm>
              <a:off x="2472" y="1756"/>
              <a:ext cx="825" cy="825"/>
            </a:xfrm>
            <a:custGeom>
              <a:avLst/>
              <a:gdLst>
                <a:gd name="T0" fmla="*/ 255 w 411"/>
                <a:gd name="T1" fmla="*/ 666 h 411"/>
                <a:gd name="T2" fmla="*/ 303 w 411"/>
                <a:gd name="T3" fmla="*/ 640 h 411"/>
                <a:gd name="T4" fmla="*/ 239 w 411"/>
                <a:gd name="T5" fmla="*/ 488 h 411"/>
                <a:gd name="T6" fmla="*/ 155 w 411"/>
                <a:gd name="T7" fmla="*/ 552 h 411"/>
                <a:gd name="T8" fmla="*/ 0 w 411"/>
                <a:gd name="T9" fmla="*/ 414 h 411"/>
                <a:gd name="T10" fmla="*/ 112 w 411"/>
                <a:gd name="T11" fmla="*/ 259 h 411"/>
                <a:gd name="T12" fmla="*/ 112 w 411"/>
                <a:gd name="T13" fmla="*/ 112 h 411"/>
                <a:gd name="T14" fmla="*/ 259 w 411"/>
                <a:gd name="T15" fmla="*/ 112 h 411"/>
                <a:gd name="T16" fmla="*/ 411 w 411"/>
                <a:gd name="T17" fmla="*/ 0 h 411"/>
                <a:gd name="T18" fmla="*/ 556 w 411"/>
                <a:gd name="T19" fmla="*/ 159 h 411"/>
                <a:gd name="T20" fmla="*/ 508 w 411"/>
                <a:gd name="T21" fmla="*/ 311 h 411"/>
                <a:gd name="T22" fmla="*/ 634 w 411"/>
                <a:gd name="T23" fmla="*/ 311 h 411"/>
                <a:gd name="T24" fmla="*/ 660 w 411"/>
                <a:gd name="T25" fmla="*/ 249 h 411"/>
                <a:gd name="T26" fmla="*/ 689 w 411"/>
                <a:gd name="T27" fmla="*/ 548 h 411"/>
                <a:gd name="T28" fmla="*/ 743 w 411"/>
                <a:gd name="T29" fmla="*/ 638 h 411"/>
                <a:gd name="T30" fmla="*/ 638 w 411"/>
                <a:gd name="T31" fmla="*/ 743 h 411"/>
                <a:gd name="T32" fmla="*/ 548 w 411"/>
                <a:gd name="T33" fmla="*/ 689 h 411"/>
                <a:gd name="T34" fmla="*/ 281 w 411"/>
                <a:gd name="T35" fmla="*/ 672 h 411"/>
                <a:gd name="T36" fmla="*/ 552 w 411"/>
                <a:gd name="T37" fmla="*/ 664 h 411"/>
                <a:gd name="T38" fmla="*/ 576 w 411"/>
                <a:gd name="T39" fmla="*/ 703 h 411"/>
                <a:gd name="T40" fmla="*/ 703 w 411"/>
                <a:gd name="T41" fmla="*/ 703 h 411"/>
                <a:gd name="T42" fmla="*/ 703 w 411"/>
                <a:gd name="T43" fmla="*/ 576 h 411"/>
                <a:gd name="T44" fmla="*/ 664 w 411"/>
                <a:gd name="T45" fmla="*/ 552 h 411"/>
                <a:gd name="T46" fmla="*/ 670 w 411"/>
                <a:gd name="T47" fmla="*/ 277 h 411"/>
                <a:gd name="T48" fmla="*/ 570 w 411"/>
                <a:gd name="T49" fmla="*/ 351 h 411"/>
                <a:gd name="T50" fmla="*/ 498 w 411"/>
                <a:gd name="T51" fmla="*/ 175 h 411"/>
                <a:gd name="T52" fmla="*/ 411 w 411"/>
                <a:gd name="T53" fmla="*/ 20 h 411"/>
                <a:gd name="T54" fmla="*/ 267 w 411"/>
                <a:gd name="T55" fmla="*/ 151 h 411"/>
                <a:gd name="T56" fmla="*/ 187 w 411"/>
                <a:gd name="T57" fmla="*/ 96 h 411"/>
                <a:gd name="T58" fmla="*/ 96 w 411"/>
                <a:gd name="T59" fmla="*/ 187 h 411"/>
                <a:gd name="T60" fmla="*/ 151 w 411"/>
                <a:gd name="T61" fmla="*/ 269 h 411"/>
                <a:gd name="T62" fmla="*/ 20 w 411"/>
                <a:gd name="T63" fmla="*/ 414 h 411"/>
                <a:gd name="T64" fmla="*/ 167 w 411"/>
                <a:gd name="T65" fmla="*/ 504 h 411"/>
                <a:gd name="T66" fmla="*/ 313 w 411"/>
                <a:gd name="T67" fmla="*/ 504 h 411"/>
                <a:gd name="T68" fmla="*/ 281 w 411"/>
                <a:gd name="T69" fmla="*/ 672 h 4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1" h="411">
                  <a:moveTo>
                    <a:pt x="205" y="411"/>
                  </a:moveTo>
                  <a:cubicBezTo>
                    <a:pt x="127" y="332"/>
                    <a:pt x="127" y="332"/>
                    <a:pt x="127" y="332"/>
                  </a:cubicBezTo>
                  <a:cubicBezTo>
                    <a:pt x="132" y="331"/>
                    <a:pt x="132" y="331"/>
                    <a:pt x="132" y="331"/>
                  </a:cubicBezTo>
                  <a:cubicBezTo>
                    <a:pt x="139" y="328"/>
                    <a:pt x="146" y="325"/>
                    <a:pt x="151" y="319"/>
                  </a:cubicBezTo>
                  <a:cubicBezTo>
                    <a:pt x="168" y="302"/>
                    <a:pt x="168" y="274"/>
                    <a:pt x="151" y="256"/>
                  </a:cubicBezTo>
                  <a:cubicBezTo>
                    <a:pt x="143" y="248"/>
                    <a:pt x="131" y="243"/>
                    <a:pt x="119" y="243"/>
                  </a:cubicBezTo>
                  <a:cubicBezTo>
                    <a:pt x="108" y="243"/>
                    <a:pt x="96" y="248"/>
                    <a:pt x="88" y="256"/>
                  </a:cubicBezTo>
                  <a:cubicBezTo>
                    <a:pt x="83" y="262"/>
                    <a:pt x="79" y="268"/>
                    <a:pt x="77" y="275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3" y="136"/>
                    <a:pt x="60" y="133"/>
                    <a:pt x="56" y="129"/>
                  </a:cubicBezTo>
                  <a:cubicBezTo>
                    <a:pt x="46" y="120"/>
                    <a:pt x="41" y="107"/>
                    <a:pt x="41" y="93"/>
                  </a:cubicBezTo>
                  <a:cubicBezTo>
                    <a:pt x="41" y="79"/>
                    <a:pt x="46" y="66"/>
                    <a:pt x="56" y="56"/>
                  </a:cubicBezTo>
                  <a:cubicBezTo>
                    <a:pt x="66" y="47"/>
                    <a:pt x="79" y="41"/>
                    <a:pt x="93" y="41"/>
                  </a:cubicBezTo>
                  <a:cubicBezTo>
                    <a:pt x="106" y="41"/>
                    <a:pt x="119" y="47"/>
                    <a:pt x="129" y="56"/>
                  </a:cubicBezTo>
                  <a:cubicBezTo>
                    <a:pt x="133" y="60"/>
                    <a:pt x="135" y="64"/>
                    <a:pt x="138" y="6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277" y="79"/>
                    <a:pt x="277" y="79"/>
                    <a:pt x="277" y="79"/>
                  </a:cubicBezTo>
                  <a:cubicBezTo>
                    <a:pt x="268" y="81"/>
                    <a:pt x="259" y="85"/>
                    <a:pt x="253" y="92"/>
                  </a:cubicBezTo>
                  <a:cubicBezTo>
                    <a:pt x="235" y="109"/>
                    <a:pt x="235" y="137"/>
                    <a:pt x="253" y="155"/>
                  </a:cubicBezTo>
                  <a:cubicBezTo>
                    <a:pt x="261" y="163"/>
                    <a:pt x="272" y="168"/>
                    <a:pt x="284" y="168"/>
                  </a:cubicBezTo>
                  <a:cubicBezTo>
                    <a:pt x="296" y="168"/>
                    <a:pt x="307" y="163"/>
                    <a:pt x="316" y="155"/>
                  </a:cubicBezTo>
                  <a:cubicBezTo>
                    <a:pt x="322" y="148"/>
                    <a:pt x="326" y="140"/>
                    <a:pt x="328" y="131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411" y="206"/>
                    <a:pt x="411" y="206"/>
                    <a:pt x="411" y="206"/>
                  </a:cubicBezTo>
                  <a:cubicBezTo>
                    <a:pt x="343" y="273"/>
                    <a:pt x="343" y="273"/>
                    <a:pt x="343" y="273"/>
                  </a:cubicBezTo>
                  <a:cubicBezTo>
                    <a:pt x="347" y="276"/>
                    <a:pt x="351" y="278"/>
                    <a:pt x="355" y="282"/>
                  </a:cubicBezTo>
                  <a:cubicBezTo>
                    <a:pt x="364" y="292"/>
                    <a:pt x="370" y="305"/>
                    <a:pt x="370" y="318"/>
                  </a:cubicBezTo>
                  <a:cubicBezTo>
                    <a:pt x="370" y="332"/>
                    <a:pt x="364" y="345"/>
                    <a:pt x="355" y="355"/>
                  </a:cubicBezTo>
                  <a:cubicBezTo>
                    <a:pt x="345" y="365"/>
                    <a:pt x="332" y="370"/>
                    <a:pt x="318" y="370"/>
                  </a:cubicBezTo>
                  <a:cubicBezTo>
                    <a:pt x="304" y="370"/>
                    <a:pt x="291" y="365"/>
                    <a:pt x="282" y="355"/>
                  </a:cubicBezTo>
                  <a:cubicBezTo>
                    <a:pt x="278" y="351"/>
                    <a:pt x="275" y="348"/>
                    <a:pt x="273" y="343"/>
                  </a:cubicBezTo>
                  <a:lnTo>
                    <a:pt x="205" y="411"/>
                  </a:lnTo>
                  <a:close/>
                  <a:moveTo>
                    <a:pt x="140" y="335"/>
                  </a:moveTo>
                  <a:cubicBezTo>
                    <a:pt x="205" y="401"/>
                    <a:pt x="205" y="401"/>
                    <a:pt x="205" y="401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80" y="341"/>
                    <a:pt x="283" y="346"/>
                    <a:pt x="287" y="350"/>
                  </a:cubicBezTo>
                  <a:cubicBezTo>
                    <a:pt x="295" y="358"/>
                    <a:pt x="306" y="363"/>
                    <a:pt x="318" y="363"/>
                  </a:cubicBezTo>
                  <a:cubicBezTo>
                    <a:pt x="330" y="363"/>
                    <a:pt x="341" y="358"/>
                    <a:pt x="350" y="350"/>
                  </a:cubicBezTo>
                  <a:cubicBezTo>
                    <a:pt x="358" y="341"/>
                    <a:pt x="363" y="330"/>
                    <a:pt x="363" y="318"/>
                  </a:cubicBezTo>
                  <a:cubicBezTo>
                    <a:pt x="363" y="306"/>
                    <a:pt x="358" y="295"/>
                    <a:pt x="350" y="287"/>
                  </a:cubicBezTo>
                  <a:cubicBezTo>
                    <a:pt x="346" y="283"/>
                    <a:pt x="341" y="280"/>
                    <a:pt x="336" y="278"/>
                  </a:cubicBezTo>
                  <a:cubicBezTo>
                    <a:pt x="331" y="275"/>
                    <a:pt x="331" y="275"/>
                    <a:pt x="331" y="275"/>
                  </a:cubicBezTo>
                  <a:cubicBezTo>
                    <a:pt x="401" y="206"/>
                    <a:pt x="401" y="206"/>
                    <a:pt x="401" y="206"/>
                  </a:cubicBezTo>
                  <a:cubicBezTo>
                    <a:pt x="334" y="138"/>
                    <a:pt x="334" y="138"/>
                    <a:pt x="334" y="138"/>
                  </a:cubicBezTo>
                  <a:cubicBezTo>
                    <a:pt x="331" y="146"/>
                    <a:pt x="327" y="154"/>
                    <a:pt x="321" y="160"/>
                  </a:cubicBezTo>
                  <a:cubicBezTo>
                    <a:pt x="311" y="170"/>
                    <a:pt x="298" y="175"/>
                    <a:pt x="284" y="175"/>
                  </a:cubicBezTo>
                  <a:cubicBezTo>
                    <a:pt x="270" y="175"/>
                    <a:pt x="257" y="170"/>
                    <a:pt x="248" y="160"/>
                  </a:cubicBezTo>
                  <a:cubicBezTo>
                    <a:pt x="227" y="140"/>
                    <a:pt x="227" y="107"/>
                    <a:pt x="248" y="87"/>
                  </a:cubicBezTo>
                  <a:cubicBezTo>
                    <a:pt x="254" y="81"/>
                    <a:pt x="261" y="76"/>
                    <a:pt x="269" y="74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1" y="70"/>
                    <a:pt x="128" y="65"/>
                    <a:pt x="124" y="61"/>
                  </a:cubicBezTo>
                  <a:cubicBezTo>
                    <a:pt x="116" y="53"/>
                    <a:pt x="105" y="48"/>
                    <a:pt x="93" y="48"/>
                  </a:cubicBezTo>
                  <a:cubicBezTo>
                    <a:pt x="81" y="48"/>
                    <a:pt x="70" y="53"/>
                    <a:pt x="61" y="61"/>
                  </a:cubicBezTo>
                  <a:cubicBezTo>
                    <a:pt x="53" y="70"/>
                    <a:pt x="48" y="81"/>
                    <a:pt x="48" y="93"/>
                  </a:cubicBezTo>
                  <a:cubicBezTo>
                    <a:pt x="48" y="105"/>
                    <a:pt x="53" y="116"/>
                    <a:pt x="61" y="124"/>
                  </a:cubicBezTo>
                  <a:cubicBezTo>
                    <a:pt x="65" y="128"/>
                    <a:pt x="70" y="131"/>
                    <a:pt x="75" y="134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10" y="206"/>
                    <a:pt x="10" y="206"/>
                    <a:pt x="10" y="206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5" y="262"/>
                    <a:pt x="78" y="256"/>
                    <a:pt x="83" y="251"/>
                  </a:cubicBezTo>
                  <a:cubicBezTo>
                    <a:pt x="93" y="242"/>
                    <a:pt x="106" y="236"/>
                    <a:pt x="119" y="236"/>
                  </a:cubicBezTo>
                  <a:cubicBezTo>
                    <a:pt x="133" y="236"/>
                    <a:pt x="146" y="242"/>
                    <a:pt x="156" y="251"/>
                  </a:cubicBezTo>
                  <a:cubicBezTo>
                    <a:pt x="176" y="272"/>
                    <a:pt x="176" y="304"/>
                    <a:pt x="156" y="324"/>
                  </a:cubicBezTo>
                  <a:cubicBezTo>
                    <a:pt x="151" y="329"/>
                    <a:pt x="146" y="333"/>
                    <a:pt x="140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7376" name="Group 32"/>
          <p:cNvGrpSpPr>
            <a:grpSpLocks/>
          </p:cNvGrpSpPr>
          <p:nvPr/>
        </p:nvGrpSpPr>
        <p:grpSpPr bwMode="auto">
          <a:xfrm>
            <a:off x="4404785" y="2869144"/>
            <a:ext cx="1746249" cy="1746249"/>
            <a:chOff x="2081" y="1355"/>
            <a:chExt cx="825" cy="825"/>
          </a:xfrm>
        </p:grpSpPr>
        <p:sp>
          <p:nvSpPr>
            <p:cNvPr id="9243" name="Freeform 7"/>
            <p:cNvSpPr>
              <a:spLocks/>
            </p:cNvSpPr>
            <p:nvPr/>
          </p:nvSpPr>
          <p:spPr bwMode="auto">
            <a:xfrm>
              <a:off x="2091" y="1365"/>
              <a:ext cx="805" cy="805"/>
            </a:xfrm>
            <a:custGeom>
              <a:avLst/>
              <a:gdLst>
                <a:gd name="T0" fmla="*/ 560 w 401"/>
                <a:gd name="T1" fmla="*/ 106 h 401"/>
                <a:gd name="T2" fmla="*/ 540 w 401"/>
                <a:gd name="T3" fmla="*/ 137 h 401"/>
                <a:gd name="T4" fmla="*/ 401 w 401"/>
                <a:gd name="T5" fmla="*/ 0 h 401"/>
                <a:gd name="T6" fmla="*/ 253 w 401"/>
                <a:gd name="T7" fmla="*/ 149 h 401"/>
                <a:gd name="T8" fmla="*/ 305 w 401"/>
                <a:gd name="T9" fmla="*/ 175 h 401"/>
                <a:gd name="T10" fmla="*/ 305 w 401"/>
                <a:gd name="T11" fmla="*/ 311 h 401"/>
                <a:gd name="T12" fmla="*/ 169 w 401"/>
                <a:gd name="T13" fmla="*/ 311 h 401"/>
                <a:gd name="T14" fmla="*/ 143 w 401"/>
                <a:gd name="T15" fmla="*/ 259 h 401"/>
                <a:gd name="T16" fmla="*/ 0 w 401"/>
                <a:gd name="T17" fmla="*/ 401 h 401"/>
                <a:gd name="T18" fmla="*/ 139 w 401"/>
                <a:gd name="T19" fmla="*/ 540 h 401"/>
                <a:gd name="T20" fmla="*/ 108 w 401"/>
                <a:gd name="T21" fmla="*/ 560 h 401"/>
                <a:gd name="T22" fmla="*/ 108 w 401"/>
                <a:gd name="T23" fmla="*/ 697 h 401"/>
                <a:gd name="T24" fmla="*/ 245 w 401"/>
                <a:gd name="T25" fmla="*/ 697 h 401"/>
                <a:gd name="T26" fmla="*/ 265 w 401"/>
                <a:gd name="T27" fmla="*/ 666 h 401"/>
                <a:gd name="T28" fmla="*/ 401 w 401"/>
                <a:gd name="T29" fmla="*/ 805 h 401"/>
                <a:gd name="T30" fmla="*/ 540 w 401"/>
                <a:gd name="T31" fmla="*/ 666 h 401"/>
                <a:gd name="T32" fmla="*/ 500 w 401"/>
                <a:gd name="T33" fmla="*/ 642 h 401"/>
                <a:gd name="T34" fmla="*/ 500 w 401"/>
                <a:gd name="T35" fmla="*/ 506 h 401"/>
                <a:gd name="T36" fmla="*/ 636 w 401"/>
                <a:gd name="T37" fmla="*/ 506 h 401"/>
                <a:gd name="T38" fmla="*/ 660 w 401"/>
                <a:gd name="T39" fmla="*/ 546 h 401"/>
                <a:gd name="T40" fmla="*/ 805 w 401"/>
                <a:gd name="T41" fmla="*/ 401 h 401"/>
                <a:gd name="T42" fmla="*/ 666 w 401"/>
                <a:gd name="T43" fmla="*/ 265 h 401"/>
                <a:gd name="T44" fmla="*/ 697 w 401"/>
                <a:gd name="T45" fmla="*/ 243 h 401"/>
                <a:gd name="T46" fmla="*/ 697 w 401"/>
                <a:gd name="T47" fmla="*/ 106 h 401"/>
                <a:gd name="T48" fmla="*/ 560 w 401"/>
                <a:gd name="T49" fmla="*/ 106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279" y="53"/>
                  </a:moveTo>
                  <a:cubicBezTo>
                    <a:pt x="275" y="58"/>
                    <a:pt x="271" y="63"/>
                    <a:pt x="269" y="68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26" y="74"/>
                    <a:pt x="126" y="74"/>
                    <a:pt x="126" y="74"/>
                  </a:cubicBezTo>
                  <a:cubicBezTo>
                    <a:pt x="136" y="76"/>
                    <a:pt x="145" y="80"/>
                    <a:pt x="152" y="87"/>
                  </a:cubicBezTo>
                  <a:cubicBezTo>
                    <a:pt x="171" y="106"/>
                    <a:pt x="171" y="137"/>
                    <a:pt x="152" y="155"/>
                  </a:cubicBezTo>
                  <a:cubicBezTo>
                    <a:pt x="133" y="174"/>
                    <a:pt x="103" y="174"/>
                    <a:pt x="84" y="155"/>
                  </a:cubicBezTo>
                  <a:cubicBezTo>
                    <a:pt x="77" y="148"/>
                    <a:pt x="72" y="139"/>
                    <a:pt x="71" y="129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9" y="269"/>
                    <a:pt x="69" y="269"/>
                    <a:pt x="69" y="269"/>
                  </a:cubicBezTo>
                  <a:cubicBezTo>
                    <a:pt x="63" y="271"/>
                    <a:pt x="58" y="275"/>
                    <a:pt x="54" y="279"/>
                  </a:cubicBezTo>
                  <a:cubicBezTo>
                    <a:pt x="35" y="298"/>
                    <a:pt x="35" y="328"/>
                    <a:pt x="54" y="347"/>
                  </a:cubicBezTo>
                  <a:cubicBezTo>
                    <a:pt x="72" y="366"/>
                    <a:pt x="103" y="366"/>
                    <a:pt x="122" y="347"/>
                  </a:cubicBezTo>
                  <a:cubicBezTo>
                    <a:pt x="126" y="343"/>
                    <a:pt x="129" y="337"/>
                    <a:pt x="132" y="332"/>
                  </a:cubicBezTo>
                  <a:cubicBezTo>
                    <a:pt x="200" y="401"/>
                    <a:pt x="200" y="401"/>
                    <a:pt x="200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61" y="330"/>
                    <a:pt x="254" y="326"/>
                    <a:pt x="249" y="320"/>
                  </a:cubicBezTo>
                  <a:cubicBezTo>
                    <a:pt x="230" y="301"/>
                    <a:pt x="230" y="271"/>
                    <a:pt x="249" y="252"/>
                  </a:cubicBezTo>
                  <a:cubicBezTo>
                    <a:pt x="267" y="233"/>
                    <a:pt x="298" y="233"/>
                    <a:pt x="317" y="252"/>
                  </a:cubicBezTo>
                  <a:cubicBezTo>
                    <a:pt x="322" y="258"/>
                    <a:pt x="327" y="265"/>
                    <a:pt x="329" y="272"/>
                  </a:cubicBezTo>
                  <a:cubicBezTo>
                    <a:pt x="401" y="200"/>
                    <a:pt x="401" y="200"/>
                    <a:pt x="401" y="200"/>
                  </a:cubicBezTo>
                  <a:cubicBezTo>
                    <a:pt x="332" y="132"/>
                    <a:pt x="332" y="132"/>
                    <a:pt x="332" y="132"/>
                  </a:cubicBezTo>
                  <a:cubicBezTo>
                    <a:pt x="338" y="129"/>
                    <a:pt x="343" y="126"/>
                    <a:pt x="347" y="121"/>
                  </a:cubicBezTo>
                  <a:cubicBezTo>
                    <a:pt x="366" y="103"/>
                    <a:pt x="366" y="72"/>
                    <a:pt x="347" y="53"/>
                  </a:cubicBezTo>
                  <a:cubicBezTo>
                    <a:pt x="328" y="35"/>
                    <a:pt x="298" y="35"/>
                    <a:pt x="279" y="53"/>
                  </a:cubicBezTo>
                  <a:close/>
                </a:path>
              </a:pathLst>
            </a:custGeom>
            <a:solidFill>
              <a:srgbClr val="B8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4" name="Freeform 8"/>
            <p:cNvSpPr>
              <a:spLocks noEditPoints="1"/>
            </p:cNvSpPr>
            <p:nvPr/>
          </p:nvSpPr>
          <p:spPr bwMode="auto">
            <a:xfrm>
              <a:off x="2081" y="1355"/>
              <a:ext cx="825" cy="825"/>
            </a:xfrm>
            <a:custGeom>
              <a:avLst/>
              <a:gdLst>
                <a:gd name="T0" fmla="*/ 277 w 411"/>
                <a:gd name="T1" fmla="*/ 689 h 411"/>
                <a:gd name="T2" fmla="*/ 187 w 411"/>
                <a:gd name="T3" fmla="*/ 743 h 411"/>
                <a:gd name="T4" fmla="*/ 112 w 411"/>
                <a:gd name="T5" fmla="*/ 564 h 411"/>
                <a:gd name="T6" fmla="*/ 0 w 411"/>
                <a:gd name="T7" fmla="*/ 411 h 411"/>
                <a:gd name="T8" fmla="*/ 159 w 411"/>
                <a:gd name="T9" fmla="*/ 269 h 411"/>
                <a:gd name="T10" fmla="*/ 247 w 411"/>
                <a:gd name="T11" fmla="*/ 343 h 411"/>
                <a:gd name="T12" fmla="*/ 311 w 411"/>
                <a:gd name="T13" fmla="*/ 191 h 411"/>
                <a:gd name="T14" fmla="*/ 249 w 411"/>
                <a:gd name="T15" fmla="*/ 163 h 411"/>
                <a:gd name="T16" fmla="*/ 548 w 411"/>
                <a:gd name="T17" fmla="*/ 134 h 411"/>
                <a:gd name="T18" fmla="*/ 638 w 411"/>
                <a:gd name="T19" fmla="*/ 82 h 411"/>
                <a:gd name="T20" fmla="*/ 713 w 411"/>
                <a:gd name="T21" fmla="*/ 259 h 411"/>
                <a:gd name="T22" fmla="*/ 825 w 411"/>
                <a:gd name="T23" fmla="*/ 411 h 411"/>
                <a:gd name="T24" fmla="*/ 662 w 411"/>
                <a:gd name="T25" fmla="*/ 558 h 411"/>
                <a:gd name="T26" fmla="*/ 578 w 411"/>
                <a:gd name="T27" fmla="*/ 496 h 411"/>
                <a:gd name="T28" fmla="*/ 514 w 411"/>
                <a:gd name="T29" fmla="*/ 648 h 411"/>
                <a:gd name="T30" fmla="*/ 564 w 411"/>
                <a:gd name="T31" fmla="*/ 672 h 411"/>
                <a:gd name="T32" fmla="*/ 273 w 411"/>
                <a:gd name="T33" fmla="*/ 664 h 411"/>
                <a:gd name="T34" fmla="*/ 536 w 411"/>
                <a:gd name="T35" fmla="*/ 680 h 411"/>
                <a:gd name="T36" fmla="*/ 504 w 411"/>
                <a:gd name="T37" fmla="*/ 512 h 411"/>
                <a:gd name="T38" fmla="*/ 650 w 411"/>
                <a:gd name="T39" fmla="*/ 512 h 411"/>
                <a:gd name="T40" fmla="*/ 805 w 411"/>
                <a:gd name="T41" fmla="*/ 411 h 411"/>
                <a:gd name="T42" fmla="*/ 674 w 411"/>
                <a:gd name="T43" fmla="*/ 267 h 411"/>
                <a:gd name="T44" fmla="*/ 703 w 411"/>
                <a:gd name="T45" fmla="*/ 122 h 411"/>
                <a:gd name="T46" fmla="*/ 576 w 411"/>
                <a:gd name="T47" fmla="*/ 122 h 411"/>
                <a:gd name="T48" fmla="*/ 552 w 411"/>
                <a:gd name="T49" fmla="*/ 161 h 411"/>
                <a:gd name="T50" fmla="*/ 277 w 411"/>
                <a:gd name="T51" fmla="*/ 155 h 411"/>
                <a:gd name="T52" fmla="*/ 321 w 411"/>
                <a:gd name="T53" fmla="*/ 327 h 411"/>
                <a:gd name="T54" fmla="*/ 175 w 411"/>
                <a:gd name="T55" fmla="*/ 327 h 411"/>
                <a:gd name="T56" fmla="*/ 20 w 411"/>
                <a:gd name="T57" fmla="*/ 411 h 411"/>
                <a:gd name="T58" fmla="*/ 151 w 411"/>
                <a:gd name="T59" fmla="*/ 556 h 411"/>
                <a:gd name="T60" fmla="*/ 122 w 411"/>
                <a:gd name="T61" fmla="*/ 701 h 411"/>
                <a:gd name="T62" fmla="*/ 249 w 411"/>
                <a:gd name="T63" fmla="*/ 701 h 411"/>
                <a:gd name="T64" fmla="*/ 273 w 411"/>
                <a:gd name="T65" fmla="*/ 664 h 4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1" h="411">
                  <a:moveTo>
                    <a:pt x="205" y="411"/>
                  </a:moveTo>
                  <a:cubicBezTo>
                    <a:pt x="138" y="343"/>
                    <a:pt x="138" y="343"/>
                    <a:pt x="138" y="343"/>
                  </a:cubicBezTo>
                  <a:cubicBezTo>
                    <a:pt x="135" y="347"/>
                    <a:pt x="133" y="351"/>
                    <a:pt x="129" y="354"/>
                  </a:cubicBezTo>
                  <a:cubicBezTo>
                    <a:pt x="119" y="364"/>
                    <a:pt x="106" y="370"/>
                    <a:pt x="93" y="370"/>
                  </a:cubicBezTo>
                  <a:cubicBezTo>
                    <a:pt x="79" y="370"/>
                    <a:pt x="66" y="364"/>
                    <a:pt x="56" y="354"/>
                  </a:cubicBezTo>
                  <a:cubicBezTo>
                    <a:pt x="36" y="334"/>
                    <a:pt x="36" y="302"/>
                    <a:pt x="56" y="281"/>
                  </a:cubicBezTo>
                  <a:cubicBezTo>
                    <a:pt x="59" y="278"/>
                    <a:pt x="63" y="275"/>
                    <a:pt x="68" y="273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81" y="143"/>
                    <a:pt x="85" y="151"/>
                    <a:pt x="92" y="158"/>
                  </a:cubicBezTo>
                  <a:cubicBezTo>
                    <a:pt x="100" y="166"/>
                    <a:pt x="111" y="171"/>
                    <a:pt x="123" y="171"/>
                  </a:cubicBezTo>
                  <a:cubicBezTo>
                    <a:pt x="135" y="171"/>
                    <a:pt x="146" y="166"/>
                    <a:pt x="155" y="158"/>
                  </a:cubicBezTo>
                  <a:cubicBezTo>
                    <a:pt x="172" y="141"/>
                    <a:pt x="172" y="112"/>
                    <a:pt x="155" y="95"/>
                  </a:cubicBezTo>
                  <a:cubicBezTo>
                    <a:pt x="148" y="88"/>
                    <a:pt x="140" y="84"/>
                    <a:pt x="130" y="83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5" y="63"/>
                    <a:pt x="278" y="59"/>
                    <a:pt x="282" y="56"/>
                  </a:cubicBezTo>
                  <a:cubicBezTo>
                    <a:pt x="291" y="46"/>
                    <a:pt x="304" y="41"/>
                    <a:pt x="318" y="41"/>
                  </a:cubicBezTo>
                  <a:cubicBezTo>
                    <a:pt x="332" y="41"/>
                    <a:pt x="345" y="46"/>
                    <a:pt x="355" y="56"/>
                  </a:cubicBezTo>
                  <a:cubicBezTo>
                    <a:pt x="375" y="76"/>
                    <a:pt x="375" y="109"/>
                    <a:pt x="355" y="129"/>
                  </a:cubicBezTo>
                  <a:cubicBezTo>
                    <a:pt x="351" y="132"/>
                    <a:pt x="347" y="135"/>
                    <a:pt x="343" y="138"/>
                  </a:cubicBezTo>
                  <a:cubicBezTo>
                    <a:pt x="411" y="205"/>
                    <a:pt x="411" y="205"/>
                    <a:pt x="411" y="205"/>
                  </a:cubicBezTo>
                  <a:cubicBezTo>
                    <a:pt x="332" y="284"/>
                    <a:pt x="332" y="284"/>
                    <a:pt x="332" y="284"/>
                  </a:cubicBezTo>
                  <a:cubicBezTo>
                    <a:pt x="330" y="278"/>
                    <a:pt x="330" y="278"/>
                    <a:pt x="330" y="278"/>
                  </a:cubicBezTo>
                  <a:cubicBezTo>
                    <a:pt x="328" y="271"/>
                    <a:pt x="324" y="265"/>
                    <a:pt x="319" y="260"/>
                  </a:cubicBezTo>
                  <a:cubicBezTo>
                    <a:pt x="311" y="251"/>
                    <a:pt x="300" y="247"/>
                    <a:pt x="288" y="247"/>
                  </a:cubicBezTo>
                  <a:cubicBezTo>
                    <a:pt x="276" y="247"/>
                    <a:pt x="265" y="251"/>
                    <a:pt x="256" y="260"/>
                  </a:cubicBezTo>
                  <a:cubicBezTo>
                    <a:pt x="239" y="277"/>
                    <a:pt x="239" y="305"/>
                    <a:pt x="256" y="323"/>
                  </a:cubicBezTo>
                  <a:cubicBezTo>
                    <a:pt x="261" y="328"/>
                    <a:pt x="268" y="332"/>
                    <a:pt x="275" y="334"/>
                  </a:cubicBezTo>
                  <a:cubicBezTo>
                    <a:pt x="281" y="335"/>
                    <a:pt x="281" y="335"/>
                    <a:pt x="281" y="335"/>
                  </a:cubicBezTo>
                  <a:lnTo>
                    <a:pt x="205" y="411"/>
                  </a:lnTo>
                  <a:close/>
                  <a:moveTo>
                    <a:pt x="136" y="331"/>
                  </a:moveTo>
                  <a:cubicBezTo>
                    <a:pt x="205" y="401"/>
                    <a:pt x="205" y="401"/>
                    <a:pt x="205" y="401"/>
                  </a:cubicBezTo>
                  <a:cubicBezTo>
                    <a:pt x="267" y="339"/>
                    <a:pt x="267" y="339"/>
                    <a:pt x="267" y="339"/>
                  </a:cubicBezTo>
                  <a:cubicBezTo>
                    <a:pt x="261" y="336"/>
                    <a:pt x="256" y="332"/>
                    <a:pt x="251" y="328"/>
                  </a:cubicBezTo>
                  <a:cubicBezTo>
                    <a:pt x="231" y="308"/>
                    <a:pt x="231" y="275"/>
                    <a:pt x="251" y="255"/>
                  </a:cubicBezTo>
                  <a:cubicBezTo>
                    <a:pt x="261" y="245"/>
                    <a:pt x="274" y="239"/>
                    <a:pt x="288" y="239"/>
                  </a:cubicBezTo>
                  <a:cubicBezTo>
                    <a:pt x="301" y="239"/>
                    <a:pt x="314" y="245"/>
                    <a:pt x="324" y="255"/>
                  </a:cubicBezTo>
                  <a:cubicBezTo>
                    <a:pt x="329" y="259"/>
                    <a:pt x="333" y="265"/>
                    <a:pt x="335" y="271"/>
                  </a:cubicBezTo>
                  <a:cubicBezTo>
                    <a:pt x="401" y="205"/>
                    <a:pt x="401" y="205"/>
                    <a:pt x="401" y="205"/>
                  </a:cubicBezTo>
                  <a:cubicBezTo>
                    <a:pt x="331" y="135"/>
                    <a:pt x="331" y="135"/>
                    <a:pt x="331" y="135"/>
                  </a:cubicBezTo>
                  <a:cubicBezTo>
                    <a:pt x="336" y="133"/>
                    <a:pt x="336" y="133"/>
                    <a:pt x="336" y="133"/>
                  </a:cubicBezTo>
                  <a:cubicBezTo>
                    <a:pt x="341" y="131"/>
                    <a:pt x="346" y="128"/>
                    <a:pt x="350" y="124"/>
                  </a:cubicBezTo>
                  <a:cubicBezTo>
                    <a:pt x="367" y="107"/>
                    <a:pt x="367" y="78"/>
                    <a:pt x="350" y="61"/>
                  </a:cubicBezTo>
                  <a:cubicBezTo>
                    <a:pt x="341" y="53"/>
                    <a:pt x="330" y="48"/>
                    <a:pt x="318" y="48"/>
                  </a:cubicBezTo>
                  <a:cubicBezTo>
                    <a:pt x="306" y="48"/>
                    <a:pt x="295" y="53"/>
                    <a:pt x="287" y="61"/>
                  </a:cubicBezTo>
                  <a:cubicBezTo>
                    <a:pt x="283" y="65"/>
                    <a:pt x="280" y="70"/>
                    <a:pt x="277" y="75"/>
                  </a:cubicBezTo>
                  <a:cubicBezTo>
                    <a:pt x="275" y="80"/>
                    <a:pt x="275" y="80"/>
                    <a:pt x="275" y="80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46" y="80"/>
                    <a:pt x="154" y="84"/>
                    <a:pt x="160" y="90"/>
                  </a:cubicBezTo>
                  <a:cubicBezTo>
                    <a:pt x="180" y="110"/>
                    <a:pt x="180" y="143"/>
                    <a:pt x="160" y="163"/>
                  </a:cubicBezTo>
                  <a:cubicBezTo>
                    <a:pt x="150" y="173"/>
                    <a:pt x="137" y="178"/>
                    <a:pt x="123" y="178"/>
                  </a:cubicBezTo>
                  <a:cubicBezTo>
                    <a:pt x="109" y="178"/>
                    <a:pt x="96" y="173"/>
                    <a:pt x="87" y="163"/>
                  </a:cubicBezTo>
                  <a:cubicBezTo>
                    <a:pt x="80" y="157"/>
                    <a:pt x="76" y="150"/>
                    <a:pt x="74" y="142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75" y="277"/>
                    <a:pt x="75" y="277"/>
                    <a:pt x="75" y="277"/>
                  </a:cubicBezTo>
                  <a:cubicBezTo>
                    <a:pt x="70" y="279"/>
                    <a:pt x="65" y="283"/>
                    <a:pt x="61" y="286"/>
                  </a:cubicBezTo>
                  <a:cubicBezTo>
                    <a:pt x="44" y="304"/>
                    <a:pt x="44" y="332"/>
                    <a:pt x="61" y="349"/>
                  </a:cubicBezTo>
                  <a:cubicBezTo>
                    <a:pt x="70" y="358"/>
                    <a:pt x="81" y="362"/>
                    <a:pt x="93" y="362"/>
                  </a:cubicBezTo>
                  <a:cubicBezTo>
                    <a:pt x="105" y="362"/>
                    <a:pt x="116" y="358"/>
                    <a:pt x="124" y="349"/>
                  </a:cubicBezTo>
                  <a:cubicBezTo>
                    <a:pt x="128" y="345"/>
                    <a:pt x="131" y="341"/>
                    <a:pt x="133" y="336"/>
                  </a:cubicBezTo>
                  <a:lnTo>
                    <a:pt x="136" y="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7377" name="Group 33"/>
          <p:cNvGrpSpPr>
            <a:grpSpLocks/>
          </p:cNvGrpSpPr>
          <p:nvPr/>
        </p:nvGrpSpPr>
        <p:grpSpPr bwMode="auto">
          <a:xfrm>
            <a:off x="6057900" y="2888192"/>
            <a:ext cx="1703917" cy="1746251"/>
            <a:chOff x="2860" y="1367"/>
            <a:chExt cx="825" cy="825"/>
          </a:xfrm>
        </p:grpSpPr>
        <p:sp>
          <p:nvSpPr>
            <p:cNvPr id="9241" name="Freeform 11"/>
            <p:cNvSpPr>
              <a:spLocks/>
            </p:cNvSpPr>
            <p:nvPr/>
          </p:nvSpPr>
          <p:spPr bwMode="auto">
            <a:xfrm>
              <a:off x="2870" y="1377"/>
              <a:ext cx="805" cy="805"/>
            </a:xfrm>
            <a:custGeom>
              <a:avLst/>
              <a:gdLst>
                <a:gd name="T0" fmla="*/ 245 w 401"/>
                <a:gd name="T1" fmla="*/ 697 h 401"/>
                <a:gd name="T2" fmla="*/ 265 w 401"/>
                <a:gd name="T3" fmla="*/ 666 h 401"/>
                <a:gd name="T4" fmla="*/ 404 w 401"/>
                <a:gd name="T5" fmla="*/ 805 h 401"/>
                <a:gd name="T6" fmla="*/ 552 w 401"/>
                <a:gd name="T7" fmla="*/ 656 h 401"/>
                <a:gd name="T8" fmla="*/ 500 w 401"/>
                <a:gd name="T9" fmla="*/ 628 h 401"/>
                <a:gd name="T10" fmla="*/ 500 w 401"/>
                <a:gd name="T11" fmla="*/ 492 h 401"/>
                <a:gd name="T12" fmla="*/ 636 w 401"/>
                <a:gd name="T13" fmla="*/ 492 h 401"/>
                <a:gd name="T14" fmla="*/ 662 w 401"/>
                <a:gd name="T15" fmla="*/ 544 h 401"/>
                <a:gd name="T16" fmla="*/ 805 w 401"/>
                <a:gd name="T17" fmla="*/ 404 h 401"/>
                <a:gd name="T18" fmla="*/ 666 w 401"/>
                <a:gd name="T19" fmla="*/ 265 h 401"/>
                <a:gd name="T20" fmla="*/ 697 w 401"/>
                <a:gd name="T21" fmla="*/ 245 h 401"/>
                <a:gd name="T22" fmla="*/ 697 w 401"/>
                <a:gd name="T23" fmla="*/ 108 h 401"/>
                <a:gd name="T24" fmla="*/ 560 w 401"/>
                <a:gd name="T25" fmla="*/ 108 h 401"/>
                <a:gd name="T26" fmla="*/ 540 w 401"/>
                <a:gd name="T27" fmla="*/ 139 h 401"/>
                <a:gd name="T28" fmla="*/ 404 w 401"/>
                <a:gd name="T29" fmla="*/ 0 h 401"/>
                <a:gd name="T30" fmla="*/ 265 w 401"/>
                <a:gd name="T31" fmla="*/ 139 h 401"/>
                <a:gd name="T32" fmla="*/ 305 w 401"/>
                <a:gd name="T33" fmla="*/ 163 h 401"/>
                <a:gd name="T34" fmla="*/ 305 w 401"/>
                <a:gd name="T35" fmla="*/ 299 h 401"/>
                <a:gd name="T36" fmla="*/ 169 w 401"/>
                <a:gd name="T37" fmla="*/ 299 h 401"/>
                <a:gd name="T38" fmla="*/ 145 w 401"/>
                <a:gd name="T39" fmla="*/ 259 h 401"/>
                <a:gd name="T40" fmla="*/ 0 w 401"/>
                <a:gd name="T41" fmla="*/ 404 h 401"/>
                <a:gd name="T42" fmla="*/ 139 w 401"/>
                <a:gd name="T43" fmla="*/ 540 h 401"/>
                <a:gd name="T44" fmla="*/ 108 w 401"/>
                <a:gd name="T45" fmla="*/ 560 h 401"/>
                <a:gd name="T46" fmla="*/ 108 w 401"/>
                <a:gd name="T47" fmla="*/ 697 h 401"/>
                <a:gd name="T48" fmla="*/ 245 w 401"/>
                <a:gd name="T49" fmla="*/ 697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122" y="347"/>
                  </a:moveTo>
                  <a:cubicBezTo>
                    <a:pt x="126" y="343"/>
                    <a:pt x="130" y="338"/>
                    <a:pt x="132" y="332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75" y="327"/>
                    <a:pt x="275" y="327"/>
                    <a:pt x="275" y="327"/>
                  </a:cubicBezTo>
                  <a:cubicBezTo>
                    <a:pt x="265" y="325"/>
                    <a:pt x="256" y="321"/>
                    <a:pt x="249" y="313"/>
                  </a:cubicBezTo>
                  <a:cubicBezTo>
                    <a:pt x="230" y="295"/>
                    <a:pt x="230" y="264"/>
                    <a:pt x="249" y="245"/>
                  </a:cubicBezTo>
                  <a:cubicBezTo>
                    <a:pt x="268" y="227"/>
                    <a:pt x="298" y="227"/>
                    <a:pt x="317" y="245"/>
                  </a:cubicBezTo>
                  <a:cubicBezTo>
                    <a:pt x="324" y="253"/>
                    <a:pt x="329" y="262"/>
                    <a:pt x="330" y="271"/>
                  </a:cubicBezTo>
                  <a:cubicBezTo>
                    <a:pt x="401" y="201"/>
                    <a:pt x="401" y="201"/>
                    <a:pt x="401" y="201"/>
                  </a:cubicBezTo>
                  <a:cubicBezTo>
                    <a:pt x="332" y="132"/>
                    <a:pt x="332" y="132"/>
                    <a:pt x="332" y="132"/>
                  </a:cubicBezTo>
                  <a:cubicBezTo>
                    <a:pt x="338" y="130"/>
                    <a:pt x="343" y="126"/>
                    <a:pt x="347" y="122"/>
                  </a:cubicBezTo>
                  <a:cubicBezTo>
                    <a:pt x="366" y="103"/>
                    <a:pt x="366" y="73"/>
                    <a:pt x="347" y="54"/>
                  </a:cubicBezTo>
                  <a:cubicBezTo>
                    <a:pt x="329" y="35"/>
                    <a:pt x="298" y="35"/>
                    <a:pt x="279" y="54"/>
                  </a:cubicBezTo>
                  <a:cubicBezTo>
                    <a:pt x="275" y="58"/>
                    <a:pt x="272" y="63"/>
                    <a:pt x="269" y="69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40" y="71"/>
                    <a:pt x="146" y="75"/>
                    <a:pt x="152" y="81"/>
                  </a:cubicBezTo>
                  <a:cubicBezTo>
                    <a:pt x="171" y="100"/>
                    <a:pt x="171" y="130"/>
                    <a:pt x="152" y="149"/>
                  </a:cubicBezTo>
                  <a:cubicBezTo>
                    <a:pt x="134" y="168"/>
                    <a:pt x="103" y="168"/>
                    <a:pt x="84" y="149"/>
                  </a:cubicBezTo>
                  <a:cubicBezTo>
                    <a:pt x="79" y="143"/>
                    <a:pt x="74" y="136"/>
                    <a:pt x="72" y="129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69" y="269"/>
                    <a:pt x="69" y="269"/>
                    <a:pt x="69" y="269"/>
                  </a:cubicBezTo>
                  <a:cubicBezTo>
                    <a:pt x="63" y="272"/>
                    <a:pt x="58" y="275"/>
                    <a:pt x="54" y="279"/>
                  </a:cubicBezTo>
                  <a:cubicBezTo>
                    <a:pt x="35" y="298"/>
                    <a:pt x="35" y="329"/>
                    <a:pt x="54" y="347"/>
                  </a:cubicBezTo>
                  <a:cubicBezTo>
                    <a:pt x="73" y="366"/>
                    <a:pt x="103" y="366"/>
                    <a:pt x="122" y="347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2" name="Freeform 12"/>
            <p:cNvSpPr>
              <a:spLocks noEditPoints="1"/>
            </p:cNvSpPr>
            <p:nvPr/>
          </p:nvSpPr>
          <p:spPr bwMode="auto">
            <a:xfrm>
              <a:off x="2860" y="1367"/>
              <a:ext cx="825" cy="825"/>
            </a:xfrm>
            <a:custGeom>
              <a:avLst/>
              <a:gdLst>
                <a:gd name="T0" fmla="*/ 277 w 411"/>
                <a:gd name="T1" fmla="*/ 691 h 411"/>
                <a:gd name="T2" fmla="*/ 187 w 411"/>
                <a:gd name="T3" fmla="*/ 743 h 411"/>
                <a:gd name="T4" fmla="*/ 112 w 411"/>
                <a:gd name="T5" fmla="*/ 566 h 411"/>
                <a:gd name="T6" fmla="*/ 0 w 411"/>
                <a:gd name="T7" fmla="*/ 414 h 411"/>
                <a:gd name="T8" fmla="*/ 163 w 411"/>
                <a:gd name="T9" fmla="*/ 267 h 411"/>
                <a:gd name="T10" fmla="*/ 247 w 411"/>
                <a:gd name="T11" fmla="*/ 329 h 411"/>
                <a:gd name="T12" fmla="*/ 311 w 411"/>
                <a:gd name="T13" fmla="*/ 177 h 411"/>
                <a:gd name="T14" fmla="*/ 261 w 411"/>
                <a:gd name="T15" fmla="*/ 151 h 411"/>
                <a:gd name="T16" fmla="*/ 548 w 411"/>
                <a:gd name="T17" fmla="*/ 136 h 411"/>
                <a:gd name="T18" fmla="*/ 638 w 411"/>
                <a:gd name="T19" fmla="*/ 82 h 411"/>
                <a:gd name="T20" fmla="*/ 713 w 411"/>
                <a:gd name="T21" fmla="*/ 259 h 411"/>
                <a:gd name="T22" fmla="*/ 825 w 411"/>
                <a:gd name="T23" fmla="*/ 414 h 411"/>
                <a:gd name="T24" fmla="*/ 666 w 411"/>
                <a:gd name="T25" fmla="*/ 556 h 411"/>
                <a:gd name="T26" fmla="*/ 578 w 411"/>
                <a:gd name="T27" fmla="*/ 482 h 411"/>
                <a:gd name="T28" fmla="*/ 514 w 411"/>
                <a:gd name="T29" fmla="*/ 634 h 411"/>
                <a:gd name="T30" fmla="*/ 576 w 411"/>
                <a:gd name="T31" fmla="*/ 660 h 411"/>
                <a:gd name="T32" fmla="*/ 273 w 411"/>
                <a:gd name="T33" fmla="*/ 664 h 411"/>
                <a:gd name="T34" fmla="*/ 548 w 411"/>
                <a:gd name="T35" fmla="*/ 670 h 411"/>
                <a:gd name="T36" fmla="*/ 504 w 411"/>
                <a:gd name="T37" fmla="*/ 498 h 411"/>
                <a:gd name="T38" fmla="*/ 650 w 411"/>
                <a:gd name="T39" fmla="*/ 498 h 411"/>
                <a:gd name="T40" fmla="*/ 805 w 411"/>
                <a:gd name="T41" fmla="*/ 414 h 411"/>
                <a:gd name="T42" fmla="*/ 674 w 411"/>
                <a:gd name="T43" fmla="*/ 269 h 411"/>
                <a:gd name="T44" fmla="*/ 703 w 411"/>
                <a:gd name="T45" fmla="*/ 122 h 411"/>
                <a:gd name="T46" fmla="*/ 576 w 411"/>
                <a:gd name="T47" fmla="*/ 122 h 411"/>
                <a:gd name="T48" fmla="*/ 552 w 411"/>
                <a:gd name="T49" fmla="*/ 161 h 411"/>
                <a:gd name="T50" fmla="*/ 289 w 411"/>
                <a:gd name="T51" fmla="*/ 145 h 411"/>
                <a:gd name="T52" fmla="*/ 321 w 411"/>
                <a:gd name="T53" fmla="*/ 313 h 411"/>
                <a:gd name="T54" fmla="*/ 175 w 411"/>
                <a:gd name="T55" fmla="*/ 313 h 411"/>
                <a:gd name="T56" fmla="*/ 20 w 411"/>
                <a:gd name="T57" fmla="*/ 414 h 411"/>
                <a:gd name="T58" fmla="*/ 151 w 411"/>
                <a:gd name="T59" fmla="*/ 558 h 411"/>
                <a:gd name="T60" fmla="*/ 122 w 411"/>
                <a:gd name="T61" fmla="*/ 703 h 411"/>
                <a:gd name="T62" fmla="*/ 249 w 411"/>
                <a:gd name="T63" fmla="*/ 703 h 411"/>
                <a:gd name="T64" fmla="*/ 273 w 411"/>
                <a:gd name="T65" fmla="*/ 664 h 4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1" h="411">
                  <a:moveTo>
                    <a:pt x="206" y="411"/>
                  </a:moveTo>
                  <a:cubicBezTo>
                    <a:pt x="138" y="344"/>
                    <a:pt x="138" y="344"/>
                    <a:pt x="138" y="344"/>
                  </a:cubicBezTo>
                  <a:cubicBezTo>
                    <a:pt x="136" y="348"/>
                    <a:pt x="133" y="352"/>
                    <a:pt x="129" y="355"/>
                  </a:cubicBezTo>
                  <a:cubicBezTo>
                    <a:pt x="120" y="365"/>
                    <a:pt x="107" y="370"/>
                    <a:pt x="93" y="370"/>
                  </a:cubicBezTo>
                  <a:cubicBezTo>
                    <a:pt x="79" y="370"/>
                    <a:pt x="66" y="365"/>
                    <a:pt x="56" y="355"/>
                  </a:cubicBezTo>
                  <a:cubicBezTo>
                    <a:pt x="36" y="335"/>
                    <a:pt x="36" y="302"/>
                    <a:pt x="56" y="282"/>
                  </a:cubicBezTo>
                  <a:cubicBezTo>
                    <a:pt x="60" y="278"/>
                    <a:pt x="64" y="276"/>
                    <a:pt x="68" y="27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3" y="140"/>
                    <a:pt x="87" y="146"/>
                    <a:pt x="92" y="151"/>
                  </a:cubicBezTo>
                  <a:cubicBezTo>
                    <a:pt x="100" y="160"/>
                    <a:pt x="111" y="164"/>
                    <a:pt x="123" y="164"/>
                  </a:cubicBezTo>
                  <a:cubicBezTo>
                    <a:pt x="135" y="164"/>
                    <a:pt x="146" y="160"/>
                    <a:pt x="155" y="151"/>
                  </a:cubicBezTo>
                  <a:cubicBezTo>
                    <a:pt x="172" y="134"/>
                    <a:pt x="172" y="106"/>
                    <a:pt x="155" y="88"/>
                  </a:cubicBezTo>
                  <a:cubicBezTo>
                    <a:pt x="150" y="83"/>
                    <a:pt x="143" y="79"/>
                    <a:pt x="136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6" y="64"/>
                    <a:pt x="278" y="60"/>
                    <a:pt x="282" y="56"/>
                  </a:cubicBezTo>
                  <a:cubicBezTo>
                    <a:pt x="292" y="47"/>
                    <a:pt x="305" y="41"/>
                    <a:pt x="318" y="41"/>
                  </a:cubicBezTo>
                  <a:cubicBezTo>
                    <a:pt x="332" y="41"/>
                    <a:pt x="345" y="47"/>
                    <a:pt x="355" y="56"/>
                  </a:cubicBezTo>
                  <a:cubicBezTo>
                    <a:pt x="375" y="77"/>
                    <a:pt x="375" y="109"/>
                    <a:pt x="355" y="129"/>
                  </a:cubicBezTo>
                  <a:cubicBezTo>
                    <a:pt x="352" y="133"/>
                    <a:pt x="348" y="136"/>
                    <a:pt x="343" y="138"/>
                  </a:cubicBezTo>
                  <a:cubicBezTo>
                    <a:pt x="411" y="206"/>
                    <a:pt x="411" y="206"/>
                    <a:pt x="411" y="206"/>
                  </a:cubicBezTo>
                  <a:cubicBezTo>
                    <a:pt x="333" y="284"/>
                    <a:pt x="333" y="284"/>
                    <a:pt x="333" y="284"/>
                  </a:cubicBezTo>
                  <a:cubicBezTo>
                    <a:pt x="332" y="277"/>
                    <a:pt x="332" y="277"/>
                    <a:pt x="332" y="277"/>
                  </a:cubicBezTo>
                  <a:cubicBezTo>
                    <a:pt x="330" y="268"/>
                    <a:pt x="326" y="259"/>
                    <a:pt x="319" y="253"/>
                  </a:cubicBezTo>
                  <a:cubicBezTo>
                    <a:pt x="311" y="245"/>
                    <a:pt x="300" y="240"/>
                    <a:pt x="288" y="240"/>
                  </a:cubicBezTo>
                  <a:cubicBezTo>
                    <a:pt x="276" y="240"/>
                    <a:pt x="265" y="245"/>
                    <a:pt x="256" y="253"/>
                  </a:cubicBezTo>
                  <a:cubicBezTo>
                    <a:pt x="239" y="270"/>
                    <a:pt x="239" y="299"/>
                    <a:pt x="256" y="316"/>
                  </a:cubicBezTo>
                  <a:cubicBezTo>
                    <a:pt x="263" y="322"/>
                    <a:pt x="271" y="327"/>
                    <a:pt x="281" y="328"/>
                  </a:cubicBezTo>
                  <a:cubicBezTo>
                    <a:pt x="287" y="329"/>
                    <a:pt x="287" y="329"/>
                    <a:pt x="287" y="329"/>
                  </a:cubicBezTo>
                  <a:lnTo>
                    <a:pt x="206" y="411"/>
                  </a:lnTo>
                  <a:close/>
                  <a:moveTo>
                    <a:pt x="136" y="331"/>
                  </a:moveTo>
                  <a:cubicBezTo>
                    <a:pt x="206" y="401"/>
                    <a:pt x="206" y="401"/>
                    <a:pt x="206" y="401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65" y="331"/>
                    <a:pt x="257" y="327"/>
                    <a:pt x="251" y="321"/>
                  </a:cubicBezTo>
                  <a:cubicBezTo>
                    <a:pt x="231" y="301"/>
                    <a:pt x="231" y="268"/>
                    <a:pt x="251" y="248"/>
                  </a:cubicBezTo>
                  <a:cubicBezTo>
                    <a:pt x="261" y="238"/>
                    <a:pt x="274" y="233"/>
                    <a:pt x="288" y="233"/>
                  </a:cubicBezTo>
                  <a:cubicBezTo>
                    <a:pt x="302" y="233"/>
                    <a:pt x="315" y="238"/>
                    <a:pt x="324" y="248"/>
                  </a:cubicBezTo>
                  <a:cubicBezTo>
                    <a:pt x="331" y="254"/>
                    <a:pt x="335" y="261"/>
                    <a:pt x="337" y="269"/>
                  </a:cubicBezTo>
                  <a:cubicBezTo>
                    <a:pt x="401" y="206"/>
                    <a:pt x="401" y="206"/>
                    <a:pt x="401" y="206"/>
                  </a:cubicBezTo>
                  <a:cubicBezTo>
                    <a:pt x="331" y="136"/>
                    <a:pt x="331" y="136"/>
                    <a:pt x="331" y="136"/>
                  </a:cubicBezTo>
                  <a:cubicBezTo>
                    <a:pt x="336" y="134"/>
                    <a:pt x="336" y="134"/>
                    <a:pt x="336" y="134"/>
                  </a:cubicBezTo>
                  <a:cubicBezTo>
                    <a:pt x="341" y="131"/>
                    <a:pt x="346" y="128"/>
                    <a:pt x="350" y="124"/>
                  </a:cubicBezTo>
                  <a:cubicBezTo>
                    <a:pt x="367" y="107"/>
                    <a:pt x="367" y="79"/>
                    <a:pt x="350" y="61"/>
                  </a:cubicBezTo>
                  <a:cubicBezTo>
                    <a:pt x="341" y="53"/>
                    <a:pt x="330" y="48"/>
                    <a:pt x="318" y="48"/>
                  </a:cubicBezTo>
                  <a:cubicBezTo>
                    <a:pt x="306" y="48"/>
                    <a:pt x="295" y="53"/>
                    <a:pt x="287" y="61"/>
                  </a:cubicBezTo>
                  <a:cubicBezTo>
                    <a:pt x="283" y="65"/>
                    <a:pt x="280" y="70"/>
                    <a:pt x="278" y="75"/>
                  </a:cubicBezTo>
                  <a:cubicBezTo>
                    <a:pt x="275" y="80"/>
                    <a:pt x="275" y="80"/>
                    <a:pt x="275" y="80"/>
                  </a:cubicBezTo>
                  <a:cubicBezTo>
                    <a:pt x="206" y="10"/>
                    <a:pt x="206" y="10"/>
                    <a:pt x="206" y="10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0" y="75"/>
                    <a:pt x="155" y="79"/>
                    <a:pt x="160" y="83"/>
                  </a:cubicBezTo>
                  <a:cubicBezTo>
                    <a:pt x="180" y="103"/>
                    <a:pt x="180" y="136"/>
                    <a:pt x="160" y="156"/>
                  </a:cubicBezTo>
                  <a:cubicBezTo>
                    <a:pt x="150" y="166"/>
                    <a:pt x="137" y="171"/>
                    <a:pt x="123" y="171"/>
                  </a:cubicBezTo>
                  <a:cubicBezTo>
                    <a:pt x="110" y="171"/>
                    <a:pt x="97" y="166"/>
                    <a:pt x="87" y="156"/>
                  </a:cubicBezTo>
                  <a:cubicBezTo>
                    <a:pt x="82" y="152"/>
                    <a:pt x="78" y="146"/>
                    <a:pt x="76" y="140"/>
                  </a:cubicBezTo>
                  <a:cubicBezTo>
                    <a:pt x="10" y="206"/>
                    <a:pt x="10" y="206"/>
                    <a:pt x="10" y="206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75" y="278"/>
                    <a:pt x="75" y="278"/>
                    <a:pt x="75" y="278"/>
                  </a:cubicBezTo>
                  <a:cubicBezTo>
                    <a:pt x="70" y="280"/>
                    <a:pt x="65" y="283"/>
                    <a:pt x="61" y="287"/>
                  </a:cubicBezTo>
                  <a:cubicBezTo>
                    <a:pt x="44" y="304"/>
                    <a:pt x="44" y="333"/>
                    <a:pt x="61" y="350"/>
                  </a:cubicBezTo>
                  <a:cubicBezTo>
                    <a:pt x="70" y="358"/>
                    <a:pt x="81" y="363"/>
                    <a:pt x="93" y="363"/>
                  </a:cubicBezTo>
                  <a:cubicBezTo>
                    <a:pt x="105" y="363"/>
                    <a:pt x="116" y="358"/>
                    <a:pt x="124" y="350"/>
                  </a:cubicBezTo>
                  <a:cubicBezTo>
                    <a:pt x="128" y="346"/>
                    <a:pt x="131" y="341"/>
                    <a:pt x="134" y="336"/>
                  </a:cubicBezTo>
                  <a:lnTo>
                    <a:pt x="136" y="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4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573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5737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573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3" dur="150" fill="hold"/>
                                        <p:tgtEl>
                                          <p:spTgt spid="573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 animBg="1"/>
      <p:bldP spid="57359" grpId="0" animBg="1"/>
      <p:bldP spid="57360" grpId="0" animBg="1"/>
      <p:bldP spid="57361" grpId="0" animBg="1"/>
      <p:bldP spid="57362" grpId="0" animBg="1"/>
      <p:bldP spid="57363" grpId="0" animBg="1"/>
      <p:bldP spid="57364" grpId="0"/>
      <p:bldP spid="57365" grpId="0"/>
      <p:bldP spid="57366" grpId="0" animBg="1"/>
      <p:bldP spid="57367" grpId="0"/>
      <p:bldP spid="57368" grpId="0"/>
      <p:bldP spid="57369" grpId="0" animBg="1"/>
      <p:bldP spid="57370" grpId="0"/>
      <p:bldP spid="57371" grpId="0"/>
      <p:bldP spid="57372" grpId="0" animBg="1"/>
      <p:bldP spid="57373" grpId="0"/>
      <p:bldP spid="573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3340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41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2504725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 dirty="0" smtClean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PART/02 </a:t>
            </a:r>
            <a:r>
              <a:rPr lang="en-US" altLang="zh-CN" sz="2133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Methods</a:t>
            </a:r>
            <a:endParaRPr lang="zh-CN" altLang="en-US" sz="2133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1499" name="Rectangle 59"/>
          <p:cNvSpPr>
            <a:spLocks noChangeArrowheads="1"/>
          </p:cNvSpPr>
          <p:nvPr/>
        </p:nvSpPr>
        <p:spPr bwMode="auto">
          <a:xfrm>
            <a:off x="3153833" y="1438710"/>
            <a:ext cx="693107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1600" b="1" dirty="0" smtClean="0">
                <a:solidFill>
                  <a:srgbClr val="66CCFF"/>
                </a:solidFill>
                <a:ea typeface="微软雅黑" panose="020B0503020204020204" pitchFamily="34" charset="-122"/>
              </a:rPr>
              <a:t>Pre-processing and feature extraction</a:t>
            </a:r>
            <a:endParaRPr lang="zh-CN" altLang="en-US" sz="1600" b="1" dirty="0">
              <a:solidFill>
                <a:srgbClr val="66CCFF"/>
              </a:solidFill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0000"/>
              </a:lnSpc>
              <a:buClrTx/>
              <a:buFont typeface="Arial" charset="0"/>
              <a:buChar char="•"/>
            </a:pPr>
            <a:r>
              <a:rPr lang="en-US" altLang="zh-CN" sz="1600" dirty="0" smtClean="0">
                <a:ea typeface="微软雅黑" panose="020B0503020204020204" pitchFamily="34" charset="-122"/>
              </a:rPr>
              <a:t>Download libraries and build </a:t>
            </a:r>
            <a:r>
              <a:rPr lang="en-US" altLang="zh-CN" sz="1600" dirty="0" err="1" smtClean="0">
                <a:ea typeface="微软雅黑" panose="020B0503020204020204" pitchFamily="34" charset="-122"/>
              </a:rPr>
              <a:t>OpenCV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 environment.</a:t>
            </a:r>
          </a:p>
          <a:p>
            <a:pPr marL="285750" indent="-285750" eaLnBrk="1" hangingPunct="1">
              <a:lnSpc>
                <a:spcPct val="120000"/>
              </a:lnSpc>
              <a:buClrTx/>
              <a:buFont typeface="Arial" charset="0"/>
              <a:buChar char="•"/>
            </a:pPr>
            <a:r>
              <a:rPr lang="en-US" altLang="zh-CN" sz="1600" dirty="0" smtClean="0"/>
              <a:t>For dataset 1, split </a:t>
            </a:r>
            <a:r>
              <a:rPr lang="en-US" altLang="zh-CN" sz="1600" dirty="0"/>
              <a:t>this image into 5000 different digits. For each digit, we </a:t>
            </a:r>
            <a:r>
              <a:rPr lang="en-US" altLang="zh-CN" sz="1600" dirty="0" smtClean="0"/>
              <a:t>convert it to grayscale and flatten </a:t>
            </a:r>
            <a:r>
              <a:rPr lang="en-US" altLang="zh-CN" sz="1600" dirty="0"/>
              <a:t>it into a single row with 400 </a:t>
            </a:r>
            <a:r>
              <a:rPr lang="en-US" altLang="zh-CN" sz="1600" dirty="0" smtClean="0"/>
              <a:t>pixels, and get their features.</a:t>
            </a:r>
          </a:p>
          <a:p>
            <a:pPr marL="285750" indent="-285750" eaLnBrk="1" hangingPunct="1">
              <a:lnSpc>
                <a:spcPct val="120000"/>
              </a:lnSpc>
              <a:buClrTx/>
              <a:buFont typeface="Arial" charset="0"/>
              <a:buChar char="•"/>
            </a:pPr>
            <a:r>
              <a:rPr lang="en-US" altLang="zh-CN" sz="1600" dirty="0" smtClean="0">
                <a:ea typeface="微软雅黑" panose="020B0503020204020204" pitchFamily="34" charset="-122"/>
              </a:rPr>
              <a:t>For dataset 2, read the labels and construct feature vectors.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61510" name="Group 70"/>
          <p:cNvGrpSpPr>
            <a:grpSpLocks/>
          </p:cNvGrpSpPr>
          <p:nvPr/>
        </p:nvGrpSpPr>
        <p:grpSpPr bwMode="auto">
          <a:xfrm>
            <a:off x="1488018" y="1891802"/>
            <a:ext cx="1367367" cy="935567"/>
            <a:chOff x="924" y="1097"/>
            <a:chExt cx="646" cy="442"/>
          </a:xfrm>
        </p:grpSpPr>
        <p:sp>
          <p:nvSpPr>
            <p:cNvPr id="13338" name="Freeform 44"/>
            <p:cNvSpPr>
              <a:spLocks/>
            </p:cNvSpPr>
            <p:nvPr/>
          </p:nvSpPr>
          <p:spPr bwMode="auto">
            <a:xfrm>
              <a:off x="1066" y="1097"/>
              <a:ext cx="380" cy="371"/>
            </a:xfrm>
            <a:custGeom>
              <a:avLst/>
              <a:gdLst>
                <a:gd name="T0" fmla="*/ 357 w 215"/>
                <a:gd name="T1" fmla="*/ 5 h 210"/>
                <a:gd name="T2" fmla="*/ 331 w 215"/>
                <a:gd name="T3" fmla="*/ 2 h 210"/>
                <a:gd name="T4" fmla="*/ 309 w 215"/>
                <a:gd name="T5" fmla="*/ 19 h 210"/>
                <a:gd name="T6" fmla="*/ 168 w 215"/>
                <a:gd name="T7" fmla="*/ 286 h 210"/>
                <a:gd name="T8" fmla="*/ 51 w 215"/>
                <a:gd name="T9" fmla="*/ 224 h 210"/>
                <a:gd name="T10" fmla="*/ 25 w 215"/>
                <a:gd name="T11" fmla="*/ 223 h 210"/>
                <a:gd name="T12" fmla="*/ 5 w 215"/>
                <a:gd name="T13" fmla="*/ 240 h 210"/>
                <a:gd name="T14" fmla="*/ 2 w 215"/>
                <a:gd name="T15" fmla="*/ 267 h 210"/>
                <a:gd name="T16" fmla="*/ 19 w 215"/>
                <a:gd name="T17" fmla="*/ 286 h 210"/>
                <a:gd name="T18" fmla="*/ 164 w 215"/>
                <a:gd name="T19" fmla="*/ 366 h 210"/>
                <a:gd name="T20" fmla="*/ 193 w 215"/>
                <a:gd name="T21" fmla="*/ 367 h 210"/>
                <a:gd name="T22" fmla="*/ 212 w 215"/>
                <a:gd name="T23" fmla="*/ 350 h 210"/>
                <a:gd name="T24" fmla="*/ 371 w 215"/>
                <a:gd name="T25" fmla="*/ 51 h 210"/>
                <a:gd name="T26" fmla="*/ 357 w 215"/>
                <a:gd name="T27" fmla="*/ 5 h 2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5" h="210">
                  <a:moveTo>
                    <a:pt x="202" y="3"/>
                  </a:moveTo>
                  <a:cubicBezTo>
                    <a:pt x="197" y="0"/>
                    <a:pt x="192" y="0"/>
                    <a:pt x="187" y="1"/>
                  </a:cubicBezTo>
                  <a:cubicBezTo>
                    <a:pt x="182" y="3"/>
                    <a:pt x="178" y="6"/>
                    <a:pt x="175" y="11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5" y="125"/>
                    <a:pt x="19" y="124"/>
                    <a:pt x="14" y="126"/>
                  </a:cubicBezTo>
                  <a:cubicBezTo>
                    <a:pt x="9" y="128"/>
                    <a:pt x="5" y="131"/>
                    <a:pt x="3" y="136"/>
                  </a:cubicBezTo>
                  <a:cubicBezTo>
                    <a:pt x="0" y="140"/>
                    <a:pt x="0" y="146"/>
                    <a:pt x="1" y="151"/>
                  </a:cubicBezTo>
                  <a:cubicBezTo>
                    <a:pt x="3" y="156"/>
                    <a:pt x="6" y="160"/>
                    <a:pt x="11" y="162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8" y="209"/>
                    <a:pt x="103" y="210"/>
                    <a:pt x="109" y="208"/>
                  </a:cubicBezTo>
                  <a:cubicBezTo>
                    <a:pt x="114" y="206"/>
                    <a:pt x="118" y="203"/>
                    <a:pt x="120" y="198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5" y="20"/>
                    <a:pt x="212" y="8"/>
                    <a:pt x="202" y="3"/>
                  </a:cubicBezTo>
                  <a:close/>
                </a:path>
              </a:pathLst>
            </a:custGeom>
            <a:solidFill>
              <a:srgbClr val="EF8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39" name="Oval 61"/>
            <p:cNvSpPr>
              <a:spLocks noChangeArrowheads="1"/>
            </p:cNvSpPr>
            <p:nvPr/>
          </p:nvSpPr>
          <p:spPr bwMode="auto">
            <a:xfrm>
              <a:off x="924" y="1495"/>
              <a:ext cx="646" cy="44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000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1511" name="Group 71"/>
          <p:cNvGrpSpPr>
            <a:grpSpLocks/>
          </p:cNvGrpSpPr>
          <p:nvPr/>
        </p:nvGrpSpPr>
        <p:grpSpPr bwMode="auto">
          <a:xfrm>
            <a:off x="1488017" y="3441982"/>
            <a:ext cx="1367367" cy="933449"/>
            <a:chOff x="924" y="1733"/>
            <a:chExt cx="646" cy="441"/>
          </a:xfrm>
        </p:grpSpPr>
        <p:sp>
          <p:nvSpPr>
            <p:cNvPr id="13336" name="Freeform 49"/>
            <p:cNvSpPr>
              <a:spLocks/>
            </p:cNvSpPr>
            <p:nvPr/>
          </p:nvSpPr>
          <p:spPr bwMode="auto">
            <a:xfrm>
              <a:off x="1066" y="1733"/>
              <a:ext cx="380" cy="371"/>
            </a:xfrm>
            <a:custGeom>
              <a:avLst/>
              <a:gdLst>
                <a:gd name="T0" fmla="*/ 357 w 215"/>
                <a:gd name="T1" fmla="*/ 5 h 210"/>
                <a:gd name="T2" fmla="*/ 331 w 215"/>
                <a:gd name="T3" fmla="*/ 2 h 210"/>
                <a:gd name="T4" fmla="*/ 309 w 215"/>
                <a:gd name="T5" fmla="*/ 19 h 210"/>
                <a:gd name="T6" fmla="*/ 168 w 215"/>
                <a:gd name="T7" fmla="*/ 286 h 210"/>
                <a:gd name="T8" fmla="*/ 51 w 215"/>
                <a:gd name="T9" fmla="*/ 224 h 210"/>
                <a:gd name="T10" fmla="*/ 25 w 215"/>
                <a:gd name="T11" fmla="*/ 223 h 210"/>
                <a:gd name="T12" fmla="*/ 5 w 215"/>
                <a:gd name="T13" fmla="*/ 240 h 210"/>
                <a:gd name="T14" fmla="*/ 2 w 215"/>
                <a:gd name="T15" fmla="*/ 267 h 210"/>
                <a:gd name="T16" fmla="*/ 19 w 215"/>
                <a:gd name="T17" fmla="*/ 286 h 210"/>
                <a:gd name="T18" fmla="*/ 164 w 215"/>
                <a:gd name="T19" fmla="*/ 366 h 210"/>
                <a:gd name="T20" fmla="*/ 193 w 215"/>
                <a:gd name="T21" fmla="*/ 367 h 210"/>
                <a:gd name="T22" fmla="*/ 212 w 215"/>
                <a:gd name="T23" fmla="*/ 350 h 210"/>
                <a:gd name="T24" fmla="*/ 371 w 215"/>
                <a:gd name="T25" fmla="*/ 53 h 210"/>
                <a:gd name="T26" fmla="*/ 357 w 215"/>
                <a:gd name="T27" fmla="*/ 5 h 2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5" h="210">
                  <a:moveTo>
                    <a:pt x="202" y="3"/>
                  </a:moveTo>
                  <a:cubicBezTo>
                    <a:pt x="197" y="0"/>
                    <a:pt x="192" y="0"/>
                    <a:pt x="187" y="1"/>
                  </a:cubicBezTo>
                  <a:cubicBezTo>
                    <a:pt x="182" y="3"/>
                    <a:pt x="178" y="6"/>
                    <a:pt x="175" y="11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5" y="125"/>
                    <a:pt x="19" y="124"/>
                    <a:pt x="14" y="126"/>
                  </a:cubicBezTo>
                  <a:cubicBezTo>
                    <a:pt x="9" y="128"/>
                    <a:pt x="5" y="131"/>
                    <a:pt x="3" y="136"/>
                  </a:cubicBezTo>
                  <a:cubicBezTo>
                    <a:pt x="0" y="140"/>
                    <a:pt x="0" y="146"/>
                    <a:pt x="1" y="151"/>
                  </a:cubicBezTo>
                  <a:cubicBezTo>
                    <a:pt x="3" y="156"/>
                    <a:pt x="6" y="160"/>
                    <a:pt x="11" y="162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8" y="209"/>
                    <a:pt x="103" y="210"/>
                    <a:pt x="109" y="208"/>
                  </a:cubicBezTo>
                  <a:cubicBezTo>
                    <a:pt x="114" y="206"/>
                    <a:pt x="118" y="203"/>
                    <a:pt x="120" y="198"/>
                  </a:cubicBezTo>
                  <a:cubicBezTo>
                    <a:pt x="210" y="30"/>
                    <a:pt x="210" y="30"/>
                    <a:pt x="210" y="30"/>
                  </a:cubicBezTo>
                  <a:cubicBezTo>
                    <a:pt x="215" y="20"/>
                    <a:pt x="212" y="8"/>
                    <a:pt x="202" y="3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37" name="Oval 62"/>
            <p:cNvSpPr>
              <a:spLocks noChangeArrowheads="1"/>
            </p:cNvSpPr>
            <p:nvPr/>
          </p:nvSpPr>
          <p:spPr bwMode="auto">
            <a:xfrm>
              <a:off x="924" y="2130"/>
              <a:ext cx="646" cy="44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000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1512" name="Group 72"/>
          <p:cNvGrpSpPr>
            <a:grpSpLocks/>
          </p:cNvGrpSpPr>
          <p:nvPr/>
        </p:nvGrpSpPr>
        <p:grpSpPr bwMode="auto">
          <a:xfrm>
            <a:off x="1488018" y="4990044"/>
            <a:ext cx="1367367" cy="933449"/>
            <a:chOff x="924" y="2362"/>
            <a:chExt cx="646" cy="441"/>
          </a:xfrm>
        </p:grpSpPr>
        <p:sp>
          <p:nvSpPr>
            <p:cNvPr id="13334" name="Freeform 54"/>
            <p:cNvSpPr>
              <a:spLocks/>
            </p:cNvSpPr>
            <p:nvPr/>
          </p:nvSpPr>
          <p:spPr bwMode="auto">
            <a:xfrm>
              <a:off x="1066" y="2362"/>
              <a:ext cx="380" cy="371"/>
            </a:xfrm>
            <a:custGeom>
              <a:avLst/>
              <a:gdLst>
                <a:gd name="T0" fmla="*/ 357 w 215"/>
                <a:gd name="T1" fmla="*/ 5 h 210"/>
                <a:gd name="T2" fmla="*/ 331 w 215"/>
                <a:gd name="T3" fmla="*/ 2 h 210"/>
                <a:gd name="T4" fmla="*/ 309 w 215"/>
                <a:gd name="T5" fmla="*/ 19 h 210"/>
                <a:gd name="T6" fmla="*/ 168 w 215"/>
                <a:gd name="T7" fmla="*/ 286 h 210"/>
                <a:gd name="T8" fmla="*/ 51 w 215"/>
                <a:gd name="T9" fmla="*/ 224 h 210"/>
                <a:gd name="T10" fmla="*/ 25 w 215"/>
                <a:gd name="T11" fmla="*/ 223 h 210"/>
                <a:gd name="T12" fmla="*/ 5 w 215"/>
                <a:gd name="T13" fmla="*/ 240 h 210"/>
                <a:gd name="T14" fmla="*/ 2 w 215"/>
                <a:gd name="T15" fmla="*/ 267 h 210"/>
                <a:gd name="T16" fmla="*/ 19 w 215"/>
                <a:gd name="T17" fmla="*/ 286 h 210"/>
                <a:gd name="T18" fmla="*/ 164 w 215"/>
                <a:gd name="T19" fmla="*/ 366 h 210"/>
                <a:gd name="T20" fmla="*/ 193 w 215"/>
                <a:gd name="T21" fmla="*/ 367 h 210"/>
                <a:gd name="T22" fmla="*/ 212 w 215"/>
                <a:gd name="T23" fmla="*/ 350 h 210"/>
                <a:gd name="T24" fmla="*/ 371 w 215"/>
                <a:gd name="T25" fmla="*/ 53 h 210"/>
                <a:gd name="T26" fmla="*/ 357 w 215"/>
                <a:gd name="T27" fmla="*/ 5 h 2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5" h="210">
                  <a:moveTo>
                    <a:pt x="202" y="3"/>
                  </a:moveTo>
                  <a:cubicBezTo>
                    <a:pt x="197" y="0"/>
                    <a:pt x="192" y="0"/>
                    <a:pt x="187" y="1"/>
                  </a:cubicBezTo>
                  <a:cubicBezTo>
                    <a:pt x="182" y="3"/>
                    <a:pt x="178" y="6"/>
                    <a:pt x="175" y="11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5" y="125"/>
                    <a:pt x="19" y="124"/>
                    <a:pt x="14" y="126"/>
                  </a:cubicBezTo>
                  <a:cubicBezTo>
                    <a:pt x="9" y="128"/>
                    <a:pt x="5" y="131"/>
                    <a:pt x="3" y="136"/>
                  </a:cubicBezTo>
                  <a:cubicBezTo>
                    <a:pt x="0" y="140"/>
                    <a:pt x="0" y="146"/>
                    <a:pt x="1" y="151"/>
                  </a:cubicBezTo>
                  <a:cubicBezTo>
                    <a:pt x="3" y="156"/>
                    <a:pt x="6" y="160"/>
                    <a:pt x="11" y="162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8" y="209"/>
                    <a:pt x="103" y="210"/>
                    <a:pt x="109" y="208"/>
                  </a:cubicBezTo>
                  <a:cubicBezTo>
                    <a:pt x="114" y="206"/>
                    <a:pt x="118" y="203"/>
                    <a:pt x="120" y="198"/>
                  </a:cubicBezTo>
                  <a:cubicBezTo>
                    <a:pt x="210" y="30"/>
                    <a:pt x="210" y="30"/>
                    <a:pt x="210" y="30"/>
                  </a:cubicBezTo>
                  <a:cubicBezTo>
                    <a:pt x="215" y="20"/>
                    <a:pt x="212" y="8"/>
                    <a:pt x="202" y="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35" name="Oval 63"/>
            <p:cNvSpPr>
              <a:spLocks noChangeArrowheads="1"/>
            </p:cNvSpPr>
            <p:nvPr/>
          </p:nvSpPr>
          <p:spPr bwMode="auto">
            <a:xfrm>
              <a:off x="924" y="2759"/>
              <a:ext cx="646" cy="44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000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1513" name="Rectangle 73"/>
          <p:cNvSpPr>
            <a:spLocks noChangeArrowheads="1"/>
          </p:cNvSpPr>
          <p:nvPr/>
        </p:nvSpPr>
        <p:spPr bwMode="auto">
          <a:xfrm>
            <a:off x="3153832" y="3370793"/>
            <a:ext cx="6931071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1600" b="1" dirty="0" smtClean="0">
                <a:solidFill>
                  <a:srgbClr val="66CCFF"/>
                </a:solidFill>
                <a:ea typeface="微软雅黑" panose="020B0503020204020204" pitchFamily="34" charset="-122"/>
              </a:rPr>
              <a:t>Train </a:t>
            </a:r>
            <a:r>
              <a:rPr lang="en-US" altLang="zh-CN" sz="1600" b="1" dirty="0" err="1" smtClean="0">
                <a:solidFill>
                  <a:srgbClr val="66CCFF"/>
                </a:solidFill>
                <a:ea typeface="微软雅黑" panose="020B0503020204020204" pitchFamily="34" charset="-122"/>
              </a:rPr>
              <a:t>kNN</a:t>
            </a:r>
            <a:r>
              <a:rPr lang="en-US" altLang="zh-CN" sz="1600" b="1" dirty="0" smtClean="0">
                <a:solidFill>
                  <a:srgbClr val="66CCFF"/>
                </a:solidFill>
                <a:ea typeface="微软雅黑" panose="020B0503020204020204" pitchFamily="34" charset="-122"/>
              </a:rPr>
              <a:t> models</a:t>
            </a:r>
          </a:p>
          <a:p>
            <a:pPr marL="285750" indent="-285750" eaLnBrk="1" hangingPunct="1">
              <a:lnSpc>
                <a:spcPct val="120000"/>
              </a:lnSpc>
              <a:buClrTx/>
              <a:buFont typeface="Arial" charset="0"/>
              <a:buChar char="•"/>
            </a:pPr>
            <a:r>
              <a:rPr lang="en-US" altLang="zh-CN" sz="1600" dirty="0"/>
              <a:t>The idea is to search for closest match of the test data in feature space</a:t>
            </a:r>
            <a:r>
              <a:rPr lang="en-US" altLang="zh-CN" sz="1600" dirty="0" smtClean="0"/>
              <a:t>.</a:t>
            </a:r>
          </a:p>
          <a:p>
            <a:pPr marL="285750" indent="-285750" eaLnBrk="1" hangingPunct="1">
              <a:lnSpc>
                <a:spcPct val="120000"/>
              </a:lnSpc>
              <a:buClrTx/>
              <a:buFont typeface="Arial" charset="0"/>
              <a:buChar char="•"/>
            </a:pPr>
            <a:r>
              <a:rPr lang="en-US" altLang="zh-CN" sz="1600" dirty="0" smtClean="0">
                <a:ea typeface="微软雅黑" panose="020B0503020204020204" pitchFamily="34" charset="-122"/>
              </a:rPr>
              <a:t>Currently </a:t>
            </a:r>
            <a:r>
              <a:rPr lang="en-US" altLang="zh-CN" sz="1600" dirty="0" err="1" smtClean="0">
                <a:ea typeface="微软雅黑" panose="020B0503020204020204" pitchFamily="34" charset="-122"/>
              </a:rPr>
              <a:t>kNN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 method performs pretty good in hand-written data recognition</a:t>
            </a:r>
            <a:endParaRPr lang="zh-CN" altLang="en-US" sz="1600" dirty="0" smtClean="0">
              <a:ea typeface="微软雅黑" panose="020B0503020204020204" pitchFamily="34" charset="-122"/>
            </a:endParaRP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3153833" y="4723343"/>
            <a:ext cx="693107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1600" b="1" dirty="0" smtClean="0">
                <a:solidFill>
                  <a:srgbClr val="66CCFF"/>
                </a:solidFill>
                <a:ea typeface="微软雅黑" panose="020B0503020204020204" pitchFamily="34" charset="-122"/>
              </a:rPr>
              <a:t>Cross-validation</a:t>
            </a:r>
            <a:endParaRPr lang="zh-CN" altLang="en-US" sz="1600" b="1" dirty="0">
              <a:solidFill>
                <a:srgbClr val="66CCFF"/>
              </a:solidFill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0000"/>
              </a:lnSpc>
              <a:buClrTx/>
              <a:buFont typeface="Arial" charset="0"/>
              <a:buChar char="•"/>
            </a:pPr>
            <a:r>
              <a:rPr lang="en-US" altLang="zh-CN" sz="1600" dirty="0" smtClean="0">
                <a:ea typeface="微软雅黑" panose="020B0503020204020204" pitchFamily="34" charset="-122"/>
              </a:rPr>
              <a:t>Use 10-Fold cross-validation and get the accuracy scores.</a:t>
            </a:r>
          </a:p>
          <a:p>
            <a:pPr marL="285750" indent="-285750" eaLnBrk="1" hangingPunct="1">
              <a:lnSpc>
                <a:spcPct val="120000"/>
              </a:lnSpc>
              <a:buClrTx/>
              <a:buFont typeface="Arial" charset="0"/>
              <a:buChar char="•"/>
            </a:pPr>
            <a:r>
              <a:rPr lang="en-US" altLang="zh-CN" sz="1600" dirty="0"/>
              <a:t>Accuracy is the most intuitive performance measure and it is simply a ratio of correctly predicted observation to the total observations.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0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615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4" dur="150" fill="hold"/>
                                        <p:tgtEl>
                                          <p:spTgt spid="615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6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3" dur="150" fill="hold"/>
                                        <p:tgtEl>
                                          <p:spTgt spid="615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99" grpId="0"/>
      <p:bldP spid="61513" grpId="0"/>
      <p:bldP spid="615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2"/>
          <p:cNvSpPr>
            <a:spLocks noChangeShapeType="1"/>
          </p:cNvSpPr>
          <p:nvPr/>
        </p:nvSpPr>
        <p:spPr bwMode="auto">
          <a:xfrm flipV="1">
            <a:off x="-6673851" y="22870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20668" name="Rectangle 4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9" name="Rectangle 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0" name="Group 6"/>
          <p:cNvGrpSpPr>
            <a:grpSpLocks/>
          </p:cNvGrpSpPr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20666" name="Rectangle 7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7" name="Rectangle 8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3" name="Group 9"/>
          <p:cNvGrpSpPr>
            <a:grpSpLocks/>
          </p:cNvGrpSpPr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20664" name="Rectangle 10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5" name="Rectangle 11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6" name="Group 12"/>
          <p:cNvGrpSpPr>
            <a:grpSpLocks/>
          </p:cNvGrpSpPr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20662" name="Rectangle 13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3" name="Rectangle 14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9" name="Group 15"/>
          <p:cNvGrpSpPr>
            <a:grpSpLocks/>
          </p:cNvGrpSpPr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20660" name="Rectangle 16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1" name="Rectangle 17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42" name="Group 18"/>
          <p:cNvGrpSpPr>
            <a:grpSpLocks/>
          </p:cNvGrpSpPr>
          <p:nvPr/>
        </p:nvGrpSpPr>
        <p:grpSpPr bwMode="auto">
          <a:xfrm rot="10800000">
            <a:off x="1049867" y="2924177"/>
            <a:ext cx="2887133" cy="1443567"/>
            <a:chOff x="1837" y="302"/>
            <a:chExt cx="1364" cy="682"/>
          </a:xfrm>
        </p:grpSpPr>
        <p:sp>
          <p:nvSpPr>
            <p:cNvPr id="20545" name="Freeform 19"/>
            <p:cNvSpPr>
              <a:spLocks/>
            </p:cNvSpPr>
            <p:nvPr/>
          </p:nvSpPr>
          <p:spPr bwMode="auto">
            <a:xfrm>
              <a:off x="1839" y="302"/>
              <a:ext cx="1360" cy="71"/>
            </a:xfrm>
            <a:custGeom>
              <a:avLst/>
              <a:gdLst>
                <a:gd name="T0" fmla="*/ 1360 w 686"/>
                <a:gd name="T1" fmla="*/ 71 h 36"/>
                <a:gd name="T2" fmla="*/ 0 w 686"/>
                <a:gd name="T3" fmla="*/ 61 h 36"/>
                <a:gd name="T4" fmla="*/ 61 w 686"/>
                <a:gd name="T5" fmla="*/ 0 h 36"/>
                <a:gd name="T6" fmla="*/ 1299 w 686"/>
                <a:gd name="T7" fmla="*/ 10 h 36"/>
                <a:gd name="T8" fmla="*/ 1360 w 686"/>
                <a:gd name="T9" fmla="*/ 7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6" h="36">
                  <a:moveTo>
                    <a:pt x="686" y="36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655" y="5"/>
                    <a:pt x="655" y="5"/>
                    <a:pt x="655" y="5"/>
                  </a:cubicBezTo>
                  <a:cubicBezTo>
                    <a:pt x="672" y="5"/>
                    <a:pt x="686" y="19"/>
                    <a:pt x="68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6" name="Freeform 20"/>
            <p:cNvSpPr>
              <a:spLocks/>
            </p:cNvSpPr>
            <p:nvPr/>
          </p:nvSpPr>
          <p:spPr bwMode="auto">
            <a:xfrm>
              <a:off x="1920" y="363"/>
              <a:ext cx="1192" cy="621"/>
            </a:xfrm>
            <a:custGeom>
              <a:avLst/>
              <a:gdLst>
                <a:gd name="T0" fmla="*/ 1148 w 601"/>
                <a:gd name="T1" fmla="*/ 621 h 313"/>
                <a:gd name="T2" fmla="*/ 38 w 601"/>
                <a:gd name="T3" fmla="*/ 611 h 313"/>
                <a:gd name="T4" fmla="*/ 0 w 601"/>
                <a:gd name="T5" fmla="*/ 573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3 h 313"/>
                <a:gd name="T12" fmla="*/ 1148 w 601"/>
                <a:gd name="T13" fmla="*/ 621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4"/>
                    <a:pt x="599" y="294"/>
                    <a:pt x="599" y="294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7" name="Freeform 21"/>
            <p:cNvSpPr>
              <a:spLocks/>
            </p:cNvSpPr>
            <p:nvPr/>
          </p:nvSpPr>
          <p:spPr bwMode="auto">
            <a:xfrm>
              <a:off x="1900" y="340"/>
              <a:ext cx="1192" cy="620"/>
            </a:xfrm>
            <a:custGeom>
              <a:avLst/>
              <a:gdLst>
                <a:gd name="T0" fmla="*/ 1148 w 601"/>
                <a:gd name="T1" fmla="*/ 620 h 313"/>
                <a:gd name="T2" fmla="*/ 38 w 601"/>
                <a:gd name="T3" fmla="*/ 610 h 313"/>
                <a:gd name="T4" fmla="*/ 0 w 601"/>
                <a:gd name="T5" fmla="*/ 570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0 h 313"/>
                <a:gd name="T12" fmla="*/ 1148 w 601"/>
                <a:gd name="T13" fmla="*/ 620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3"/>
                    <a:pt x="599" y="293"/>
                    <a:pt x="599" y="293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5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8" name="Freeform 22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9" name="Freeform 23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0" name="Freeform 24"/>
            <p:cNvSpPr>
              <a:spLocks noEditPoints="1"/>
            </p:cNvSpPr>
            <p:nvPr/>
          </p:nvSpPr>
          <p:spPr bwMode="auto">
            <a:xfrm>
              <a:off x="1837" y="348"/>
              <a:ext cx="1364" cy="27"/>
            </a:xfrm>
            <a:custGeom>
              <a:avLst/>
              <a:gdLst>
                <a:gd name="T0" fmla="*/ 0 w 688"/>
                <a:gd name="T1" fmla="*/ 15 h 14"/>
                <a:gd name="T2" fmla="*/ 0 w 688"/>
                <a:gd name="T3" fmla="*/ 15 h 14"/>
                <a:gd name="T4" fmla="*/ 0 w 688"/>
                <a:gd name="T5" fmla="*/ 15 h 14"/>
                <a:gd name="T6" fmla="*/ 0 w 688"/>
                <a:gd name="T7" fmla="*/ 15 h 14"/>
                <a:gd name="T8" fmla="*/ 1360 w 688"/>
                <a:gd name="T9" fmla="*/ 10 h 14"/>
                <a:gd name="T10" fmla="*/ 1362 w 688"/>
                <a:gd name="T11" fmla="*/ 25 h 14"/>
                <a:gd name="T12" fmla="*/ 1275 w 688"/>
                <a:gd name="T13" fmla="*/ 25 h 14"/>
                <a:gd name="T14" fmla="*/ 1275 w 688"/>
                <a:gd name="T15" fmla="*/ 25 h 14"/>
                <a:gd name="T16" fmla="*/ 1275 w 688"/>
                <a:gd name="T17" fmla="*/ 27 h 14"/>
                <a:gd name="T18" fmla="*/ 1275 w 688"/>
                <a:gd name="T19" fmla="*/ 27 h 14"/>
                <a:gd name="T20" fmla="*/ 1364 w 688"/>
                <a:gd name="T21" fmla="*/ 27 h 14"/>
                <a:gd name="T22" fmla="*/ 1364 w 688"/>
                <a:gd name="T23" fmla="*/ 10 h 14"/>
                <a:gd name="T24" fmla="*/ 1360 w 688"/>
                <a:gd name="T25" fmla="*/ 10 h 14"/>
                <a:gd name="T26" fmla="*/ 0 w 688"/>
                <a:gd name="T27" fmla="*/ 8 h 14"/>
                <a:gd name="T28" fmla="*/ 0 w 688"/>
                <a:gd name="T29" fmla="*/ 15 h 14"/>
                <a:gd name="T30" fmla="*/ 0 w 688"/>
                <a:gd name="T31" fmla="*/ 8 h 14"/>
                <a:gd name="T32" fmla="*/ 0 w 688"/>
                <a:gd name="T33" fmla="*/ 8 h 14"/>
                <a:gd name="T34" fmla="*/ 0 w 688"/>
                <a:gd name="T35" fmla="*/ 8 h 14"/>
                <a:gd name="T36" fmla="*/ 0 w 688"/>
                <a:gd name="T37" fmla="*/ 8 h 14"/>
                <a:gd name="T38" fmla="*/ 0 w 688"/>
                <a:gd name="T39" fmla="*/ 15 h 14"/>
                <a:gd name="T40" fmla="*/ 0 w 688"/>
                <a:gd name="T41" fmla="*/ 8 h 14"/>
                <a:gd name="T42" fmla="*/ 0 w 688"/>
                <a:gd name="T43" fmla="*/ 0 h 14"/>
                <a:gd name="T44" fmla="*/ 0 w 688"/>
                <a:gd name="T45" fmla="*/ 15 h 14"/>
                <a:gd name="T46" fmla="*/ 87 w 688"/>
                <a:gd name="T47" fmla="*/ 17 h 14"/>
                <a:gd name="T48" fmla="*/ 87 w 688"/>
                <a:gd name="T49" fmla="*/ 15 h 14"/>
                <a:gd name="T50" fmla="*/ 87 w 688"/>
                <a:gd name="T51" fmla="*/ 15 h 14"/>
                <a:gd name="T52" fmla="*/ 2 w 688"/>
                <a:gd name="T53" fmla="*/ 15 h 14"/>
                <a:gd name="T54" fmla="*/ 4 w 688"/>
                <a:gd name="T55" fmla="*/ 0 h 14"/>
                <a:gd name="T56" fmla="*/ 0 w 688"/>
                <a:gd name="T57" fmla="*/ 0 h 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14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686" y="5"/>
                  </a:moveTo>
                  <a:cubicBezTo>
                    <a:pt x="686" y="8"/>
                    <a:pt x="687" y="10"/>
                    <a:pt x="687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88" y="14"/>
                    <a:pt x="688" y="14"/>
                    <a:pt x="688" y="14"/>
                  </a:cubicBezTo>
                  <a:cubicBezTo>
                    <a:pt x="688" y="5"/>
                    <a:pt x="688" y="5"/>
                    <a:pt x="688" y="5"/>
                  </a:cubicBezTo>
                  <a:cubicBezTo>
                    <a:pt x="686" y="5"/>
                    <a:pt x="686" y="5"/>
                    <a:pt x="686" y="5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1" name="Freeform 25"/>
            <p:cNvSpPr>
              <a:spLocks/>
            </p:cNvSpPr>
            <p:nvPr/>
          </p:nvSpPr>
          <p:spPr bwMode="auto">
            <a:xfrm>
              <a:off x="1839" y="348"/>
              <a:ext cx="1360" cy="25"/>
            </a:xfrm>
            <a:custGeom>
              <a:avLst/>
              <a:gdLst>
                <a:gd name="T0" fmla="*/ 2 w 686"/>
                <a:gd name="T1" fmla="*/ 0 h 13"/>
                <a:gd name="T2" fmla="*/ 0 w 686"/>
                <a:gd name="T3" fmla="*/ 15 h 13"/>
                <a:gd name="T4" fmla="*/ 85 w 686"/>
                <a:gd name="T5" fmla="*/ 15 h 13"/>
                <a:gd name="T6" fmla="*/ 85 w 686"/>
                <a:gd name="T7" fmla="*/ 13 h 13"/>
                <a:gd name="T8" fmla="*/ 1273 w 686"/>
                <a:gd name="T9" fmla="*/ 23 h 13"/>
                <a:gd name="T10" fmla="*/ 1273 w 686"/>
                <a:gd name="T11" fmla="*/ 25 h 13"/>
                <a:gd name="T12" fmla="*/ 1360 w 686"/>
                <a:gd name="T13" fmla="*/ 25 h 13"/>
                <a:gd name="T14" fmla="*/ 1358 w 686"/>
                <a:gd name="T15" fmla="*/ 10 h 13"/>
                <a:gd name="T16" fmla="*/ 2 w 686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6" h="13">
                  <a:moveTo>
                    <a:pt x="1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0"/>
                    <a:pt x="685" y="8"/>
                    <a:pt x="68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2" name="Freeform 26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3" name="Freeform 27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4" name="Freeform 28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5" name="Freeform 29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6" name="Freeform 30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7" name="Freeform 31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8" name="Freeform 32"/>
            <p:cNvSpPr>
              <a:spLocks/>
            </p:cNvSpPr>
            <p:nvPr/>
          </p:nvSpPr>
          <p:spPr bwMode="auto">
            <a:xfrm>
              <a:off x="2265" y="798"/>
              <a:ext cx="250" cy="130"/>
            </a:xfrm>
            <a:custGeom>
              <a:avLst/>
              <a:gdLst>
                <a:gd name="T0" fmla="*/ 248 w 250"/>
                <a:gd name="T1" fmla="*/ 130 h 130"/>
                <a:gd name="T2" fmla="*/ 0 w 250"/>
                <a:gd name="T3" fmla="*/ 128 h 130"/>
                <a:gd name="T4" fmla="*/ 2 w 250"/>
                <a:gd name="T5" fmla="*/ 0 h 130"/>
                <a:gd name="T6" fmla="*/ 250 w 250"/>
                <a:gd name="T7" fmla="*/ 2 h 130"/>
                <a:gd name="T8" fmla="*/ 248 w 250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30">
                  <a:moveTo>
                    <a:pt x="248" y="130"/>
                  </a:moveTo>
                  <a:lnTo>
                    <a:pt x="0" y="128"/>
                  </a:lnTo>
                  <a:lnTo>
                    <a:pt x="2" y="0"/>
                  </a:lnTo>
                  <a:lnTo>
                    <a:pt x="250" y="2"/>
                  </a:lnTo>
                  <a:lnTo>
                    <a:pt x="248" y="130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9" name="Freeform 33"/>
            <p:cNvSpPr>
              <a:spLocks/>
            </p:cNvSpPr>
            <p:nvPr/>
          </p:nvSpPr>
          <p:spPr bwMode="auto">
            <a:xfrm>
              <a:off x="2265" y="796"/>
              <a:ext cx="250" cy="134"/>
            </a:xfrm>
            <a:custGeom>
              <a:avLst/>
              <a:gdLst>
                <a:gd name="T0" fmla="*/ 248 w 250"/>
                <a:gd name="T1" fmla="*/ 132 h 134"/>
                <a:gd name="T2" fmla="*/ 248 w 250"/>
                <a:gd name="T3" fmla="*/ 132 h 134"/>
                <a:gd name="T4" fmla="*/ 2 w 250"/>
                <a:gd name="T5" fmla="*/ 130 h 134"/>
                <a:gd name="T6" fmla="*/ 4 w 250"/>
                <a:gd name="T7" fmla="*/ 2 h 134"/>
                <a:gd name="T8" fmla="*/ 248 w 250"/>
                <a:gd name="T9" fmla="*/ 4 h 134"/>
                <a:gd name="T10" fmla="*/ 246 w 250"/>
                <a:gd name="T11" fmla="*/ 132 h 134"/>
                <a:gd name="T12" fmla="*/ 248 w 250"/>
                <a:gd name="T13" fmla="*/ 132 h 134"/>
                <a:gd name="T14" fmla="*/ 248 w 250"/>
                <a:gd name="T15" fmla="*/ 132 h 134"/>
                <a:gd name="T16" fmla="*/ 248 w 250"/>
                <a:gd name="T17" fmla="*/ 132 h 134"/>
                <a:gd name="T18" fmla="*/ 250 w 250"/>
                <a:gd name="T19" fmla="*/ 132 h 134"/>
                <a:gd name="T20" fmla="*/ 250 w 250"/>
                <a:gd name="T21" fmla="*/ 2 h 134"/>
                <a:gd name="T22" fmla="*/ 0 w 250"/>
                <a:gd name="T23" fmla="*/ 0 h 134"/>
                <a:gd name="T24" fmla="*/ 0 w 250"/>
                <a:gd name="T25" fmla="*/ 132 h 134"/>
                <a:gd name="T26" fmla="*/ 250 w 250"/>
                <a:gd name="T27" fmla="*/ 134 h 134"/>
                <a:gd name="T28" fmla="*/ 250 w 250"/>
                <a:gd name="T29" fmla="*/ 132 h 134"/>
                <a:gd name="T30" fmla="*/ 248 w 250"/>
                <a:gd name="T31" fmla="*/ 132 h 1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0" h="134">
                  <a:moveTo>
                    <a:pt x="248" y="132"/>
                  </a:moveTo>
                  <a:lnTo>
                    <a:pt x="248" y="132"/>
                  </a:lnTo>
                  <a:lnTo>
                    <a:pt x="2" y="130"/>
                  </a:lnTo>
                  <a:lnTo>
                    <a:pt x="4" y="2"/>
                  </a:lnTo>
                  <a:lnTo>
                    <a:pt x="248" y="4"/>
                  </a:lnTo>
                  <a:lnTo>
                    <a:pt x="246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0" y="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250" y="134"/>
                  </a:lnTo>
                  <a:lnTo>
                    <a:pt x="250" y="132"/>
                  </a:lnTo>
                  <a:lnTo>
                    <a:pt x="248" y="132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0" name="Freeform 34"/>
            <p:cNvSpPr>
              <a:spLocks/>
            </p:cNvSpPr>
            <p:nvPr/>
          </p:nvSpPr>
          <p:spPr bwMode="auto">
            <a:xfrm>
              <a:off x="2265" y="800"/>
              <a:ext cx="250" cy="130"/>
            </a:xfrm>
            <a:custGeom>
              <a:avLst/>
              <a:gdLst>
                <a:gd name="T0" fmla="*/ 250 w 250"/>
                <a:gd name="T1" fmla="*/ 130 h 130"/>
                <a:gd name="T2" fmla="*/ 0 w 250"/>
                <a:gd name="T3" fmla="*/ 128 h 130"/>
                <a:gd name="T4" fmla="*/ 0 w 250"/>
                <a:gd name="T5" fmla="*/ 126 h 130"/>
                <a:gd name="T6" fmla="*/ 246 w 250"/>
                <a:gd name="T7" fmla="*/ 128 h 130"/>
                <a:gd name="T8" fmla="*/ 248 w 250"/>
                <a:gd name="T9" fmla="*/ 0 h 130"/>
                <a:gd name="T10" fmla="*/ 250 w 250"/>
                <a:gd name="T11" fmla="*/ 0 h 130"/>
                <a:gd name="T12" fmla="*/ 250 w 250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130">
                  <a:moveTo>
                    <a:pt x="250" y="130"/>
                  </a:moveTo>
                  <a:lnTo>
                    <a:pt x="0" y="128"/>
                  </a:lnTo>
                  <a:lnTo>
                    <a:pt x="0" y="126"/>
                  </a:lnTo>
                  <a:lnTo>
                    <a:pt x="246" y="128"/>
                  </a:lnTo>
                  <a:lnTo>
                    <a:pt x="248" y="0"/>
                  </a:lnTo>
                  <a:lnTo>
                    <a:pt x="250" y="0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1" name="Freeform 35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2" name="Freeform 36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3" name="Freeform 37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4" name="Freeform 38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5" name="Freeform 39"/>
            <p:cNvSpPr>
              <a:spLocks/>
            </p:cNvSpPr>
            <p:nvPr/>
          </p:nvSpPr>
          <p:spPr bwMode="auto">
            <a:xfrm>
              <a:off x="1974" y="449"/>
              <a:ext cx="1092" cy="333"/>
            </a:xfrm>
            <a:custGeom>
              <a:avLst/>
              <a:gdLst>
                <a:gd name="T0" fmla="*/ 1088 w 1092"/>
                <a:gd name="T1" fmla="*/ 333 h 333"/>
                <a:gd name="T2" fmla="*/ 0 w 1092"/>
                <a:gd name="T3" fmla="*/ 325 h 333"/>
                <a:gd name="T4" fmla="*/ 0 w 1092"/>
                <a:gd name="T5" fmla="*/ 315 h 333"/>
                <a:gd name="T6" fmla="*/ 1078 w 1092"/>
                <a:gd name="T7" fmla="*/ 323 h 333"/>
                <a:gd name="T8" fmla="*/ 1080 w 1092"/>
                <a:gd name="T9" fmla="*/ 0 h 333"/>
                <a:gd name="T10" fmla="*/ 1092 w 1092"/>
                <a:gd name="T11" fmla="*/ 0 h 333"/>
                <a:gd name="T12" fmla="*/ 1088 w 1092"/>
                <a:gd name="T13" fmla="*/ 333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2" h="333">
                  <a:moveTo>
                    <a:pt x="1088" y="333"/>
                  </a:moveTo>
                  <a:lnTo>
                    <a:pt x="0" y="325"/>
                  </a:lnTo>
                  <a:lnTo>
                    <a:pt x="0" y="315"/>
                  </a:lnTo>
                  <a:lnTo>
                    <a:pt x="1078" y="323"/>
                  </a:lnTo>
                  <a:lnTo>
                    <a:pt x="1080" y="0"/>
                  </a:lnTo>
                  <a:lnTo>
                    <a:pt x="1092" y="0"/>
                  </a:lnTo>
                  <a:lnTo>
                    <a:pt x="108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6" name="Freeform 40"/>
            <p:cNvSpPr>
              <a:spLocks/>
            </p:cNvSpPr>
            <p:nvPr/>
          </p:nvSpPr>
          <p:spPr bwMode="auto">
            <a:xfrm>
              <a:off x="2001" y="530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7" name="Freeform 41"/>
            <p:cNvSpPr>
              <a:spLocks noEditPoints="1"/>
            </p:cNvSpPr>
            <p:nvPr/>
          </p:nvSpPr>
          <p:spPr bwMode="auto">
            <a:xfrm>
              <a:off x="1999" y="528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2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8" name="Freeform 42"/>
            <p:cNvSpPr>
              <a:spLocks/>
            </p:cNvSpPr>
            <p:nvPr/>
          </p:nvSpPr>
          <p:spPr bwMode="auto">
            <a:xfrm>
              <a:off x="2085" y="530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9" name="Freeform 43"/>
            <p:cNvSpPr>
              <a:spLocks noEditPoints="1"/>
            </p:cNvSpPr>
            <p:nvPr/>
          </p:nvSpPr>
          <p:spPr bwMode="auto">
            <a:xfrm>
              <a:off x="2083" y="528"/>
              <a:ext cx="67" cy="54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4 h 27"/>
                <a:gd name="T8" fmla="*/ 6 w 34"/>
                <a:gd name="T9" fmla="*/ 52 h 27"/>
                <a:gd name="T10" fmla="*/ 59 w 34"/>
                <a:gd name="T11" fmla="*/ 54 h 27"/>
                <a:gd name="T12" fmla="*/ 67 w 34"/>
                <a:gd name="T13" fmla="*/ 44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1 w 34"/>
                <a:gd name="T23" fmla="*/ 14 h 27"/>
                <a:gd name="T24" fmla="*/ 61 w 34"/>
                <a:gd name="T25" fmla="*/ 42 h 27"/>
                <a:gd name="T26" fmla="*/ 55 w 34"/>
                <a:gd name="T27" fmla="*/ 50 h 27"/>
                <a:gd name="T28" fmla="*/ 10 w 34"/>
                <a:gd name="T29" fmla="*/ 50 h 27"/>
                <a:gd name="T30" fmla="*/ 4 w 34"/>
                <a:gd name="T31" fmla="*/ 40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4"/>
                    <a:pt x="31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0" name="Freeform 44"/>
            <p:cNvSpPr>
              <a:spLocks/>
            </p:cNvSpPr>
            <p:nvPr/>
          </p:nvSpPr>
          <p:spPr bwMode="auto">
            <a:xfrm>
              <a:off x="2166" y="530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0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1" name="Freeform 45"/>
            <p:cNvSpPr>
              <a:spLocks noEditPoints="1"/>
            </p:cNvSpPr>
            <p:nvPr/>
          </p:nvSpPr>
          <p:spPr bwMode="auto">
            <a:xfrm>
              <a:off x="2164" y="528"/>
              <a:ext cx="69" cy="54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4 h 27"/>
                <a:gd name="T8" fmla="*/ 8 w 35"/>
                <a:gd name="T9" fmla="*/ 54 h 27"/>
                <a:gd name="T10" fmla="*/ 61 w 35"/>
                <a:gd name="T11" fmla="*/ 54 h 27"/>
                <a:gd name="T12" fmla="*/ 69 w 35"/>
                <a:gd name="T13" fmla="*/ 44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2 h 27"/>
                <a:gd name="T26" fmla="*/ 55 w 35"/>
                <a:gd name="T27" fmla="*/ 50 h 27"/>
                <a:gd name="T28" fmla="*/ 12 w 35"/>
                <a:gd name="T29" fmla="*/ 50 h 27"/>
                <a:gd name="T30" fmla="*/ 4 w 35"/>
                <a:gd name="T31" fmla="*/ 42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2" name="Freeform 46"/>
            <p:cNvSpPr>
              <a:spLocks/>
            </p:cNvSpPr>
            <p:nvPr/>
          </p:nvSpPr>
          <p:spPr bwMode="auto">
            <a:xfrm>
              <a:off x="2249" y="532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3" name="Freeform 47"/>
            <p:cNvSpPr>
              <a:spLocks noEditPoints="1"/>
            </p:cNvSpPr>
            <p:nvPr/>
          </p:nvSpPr>
          <p:spPr bwMode="auto">
            <a:xfrm>
              <a:off x="2247" y="530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4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4" name="Freeform 48"/>
            <p:cNvSpPr>
              <a:spLocks/>
            </p:cNvSpPr>
            <p:nvPr/>
          </p:nvSpPr>
          <p:spPr bwMode="auto">
            <a:xfrm>
              <a:off x="2333" y="532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5" name="Freeform 49"/>
            <p:cNvSpPr>
              <a:spLocks noEditPoints="1"/>
            </p:cNvSpPr>
            <p:nvPr/>
          </p:nvSpPr>
          <p:spPr bwMode="auto">
            <a:xfrm>
              <a:off x="2331" y="530"/>
              <a:ext cx="67" cy="53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59 w 34"/>
                <a:gd name="T11" fmla="*/ 53 h 27"/>
                <a:gd name="T12" fmla="*/ 67 w 34"/>
                <a:gd name="T13" fmla="*/ 43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3 w 34"/>
                <a:gd name="T23" fmla="*/ 14 h 27"/>
                <a:gd name="T24" fmla="*/ 61 w 34"/>
                <a:gd name="T25" fmla="*/ 41 h 27"/>
                <a:gd name="T26" fmla="*/ 55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6" name="Freeform 50"/>
            <p:cNvSpPr>
              <a:spLocks/>
            </p:cNvSpPr>
            <p:nvPr/>
          </p:nvSpPr>
          <p:spPr bwMode="auto">
            <a:xfrm>
              <a:off x="2414" y="532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7" name="Freeform 51"/>
            <p:cNvSpPr>
              <a:spLocks noEditPoints="1"/>
            </p:cNvSpPr>
            <p:nvPr/>
          </p:nvSpPr>
          <p:spPr bwMode="auto">
            <a:xfrm>
              <a:off x="2412" y="530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8" name="Freeform 52"/>
            <p:cNvSpPr>
              <a:spLocks/>
            </p:cNvSpPr>
            <p:nvPr/>
          </p:nvSpPr>
          <p:spPr bwMode="auto">
            <a:xfrm>
              <a:off x="2497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9" name="Freeform 53"/>
            <p:cNvSpPr>
              <a:spLocks noEditPoints="1"/>
            </p:cNvSpPr>
            <p:nvPr/>
          </p:nvSpPr>
          <p:spPr bwMode="auto">
            <a:xfrm>
              <a:off x="2495" y="532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0" name="Freeform 54"/>
            <p:cNvSpPr>
              <a:spLocks/>
            </p:cNvSpPr>
            <p:nvPr/>
          </p:nvSpPr>
          <p:spPr bwMode="auto">
            <a:xfrm>
              <a:off x="2580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1" name="Freeform 55"/>
            <p:cNvSpPr>
              <a:spLocks noEditPoints="1"/>
            </p:cNvSpPr>
            <p:nvPr/>
          </p:nvSpPr>
          <p:spPr bwMode="auto">
            <a:xfrm>
              <a:off x="2578" y="532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2" name="Freeform 56"/>
            <p:cNvSpPr>
              <a:spLocks/>
            </p:cNvSpPr>
            <p:nvPr/>
          </p:nvSpPr>
          <p:spPr bwMode="auto">
            <a:xfrm>
              <a:off x="2659" y="531"/>
              <a:ext cx="65" cy="49"/>
            </a:xfrm>
            <a:custGeom>
              <a:avLst/>
              <a:gdLst>
                <a:gd name="T0" fmla="*/ 65 w 33"/>
                <a:gd name="T1" fmla="*/ 49 h 25"/>
                <a:gd name="T2" fmla="*/ 0 w 33"/>
                <a:gd name="T3" fmla="*/ 49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5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5"/>
                    <a:pt x="33" y="25"/>
                    <a:pt x="33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3" name="Freeform 57"/>
            <p:cNvSpPr>
              <a:spLocks noEditPoints="1"/>
            </p:cNvSpPr>
            <p:nvPr/>
          </p:nvSpPr>
          <p:spPr bwMode="auto">
            <a:xfrm>
              <a:off x="2660" y="532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2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6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6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4" name="Freeform 58"/>
            <p:cNvSpPr>
              <a:spLocks/>
            </p:cNvSpPr>
            <p:nvPr/>
          </p:nvSpPr>
          <p:spPr bwMode="auto">
            <a:xfrm>
              <a:off x="2745" y="536"/>
              <a:ext cx="63" cy="49"/>
            </a:xfrm>
            <a:custGeom>
              <a:avLst/>
              <a:gdLst>
                <a:gd name="T0" fmla="*/ 63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5" name="Freeform 59"/>
            <p:cNvSpPr>
              <a:spLocks noEditPoints="1"/>
            </p:cNvSpPr>
            <p:nvPr/>
          </p:nvSpPr>
          <p:spPr bwMode="auto">
            <a:xfrm>
              <a:off x="2743" y="534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6" name="Freeform 60"/>
            <p:cNvSpPr>
              <a:spLocks/>
            </p:cNvSpPr>
            <p:nvPr/>
          </p:nvSpPr>
          <p:spPr bwMode="auto">
            <a:xfrm>
              <a:off x="2828" y="536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7" name="Freeform 61"/>
            <p:cNvSpPr>
              <a:spLocks noEditPoints="1"/>
            </p:cNvSpPr>
            <p:nvPr/>
          </p:nvSpPr>
          <p:spPr bwMode="auto">
            <a:xfrm>
              <a:off x="2826" y="534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8" name="Freeform 62"/>
            <p:cNvSpPr>
              <a:spLocks/>
            </p:cNvSpPr>
            <p:nvPr/>
          </p:nvSpPr>
          <p:spPr bwMode="auto">
            <a:xfrm>
              <a:off x="2909" y="536"/>
              <a:ext cx="123" cy="49"/>
            </a:xfrm>
            <a:custGeom>
              <a:avLst/>
              <a:gdLst>
                <a:gd name="T0" fmla="*/ 123 w 62"/>
                <a:gd name="T1" fmla="*/ 49 h 25"/>
                <a:gd name="T2" fmla="*/ 0 w 62"/>
                <a:gd name="T3" fmla="*/ 49 h 25"/>
                <a:gd name="T4" fmla="*/ 2 w 62"/>
                <a:gd name="T5" fmla="*/ 12 h 25"/>
                <a:gd name="T6" fmla="*/ 12 w 62"/>
                <a:gd name="T7" fmla="*/ 0 h 25"/>
                <a:gd name="T8" fmla="*/ 123 w 62"/>
                <a:gd name="T9" fmla="*/ 2 h 25"/>
                <a:gd name="T10" fmla="*/ 123 w 6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" name="Freeform 63"/>
            <p:cNvSpPr>
              <a:spLocks noEditPoints="1"/>
            </p:cNvSpPr>
            <p:nvPr/>
          </p:nvSpPr>
          <p:spPr bwMode="auto">
            <a:xfrm>
              <a:off x="2909" y="534"/>
              <a:ext cx="127" cy="53"/>
            </a:xfrm>
            <a:custGeom>
              <a:avLst/>
              <a:gdLst>
                <a:gd name="T0" fmla="*/ 119 w 64"/>
                <a:gd name="T1" fmla="*/ 2 h 27"/>
                <a:gd name="T2" fmla="*/ 8 w 64"/>
                <a:gd name="T3" fmla="*/ 0 h 27"/>
                <a:gd name="T4" fmla="*/ 0 w 64"/>
                <a:gd name="T5" fmla="*/ 10 h 27"/>
                <a:gd name="T6" fmla="*/ 0 w 64"/>
                <a:gd name="T7" fmla="*/ 43 h 27"/>
                <a:gd name="T8" fmla="*/ 6 w 64"/>
                <a:gd name="T9" fmla="*/ 53 h 27"/>
                <a:gd name="T10" fmla="*/ 119 w 64"/>
                <a:gd name="T11" fmla="*/ 53 h 27"/>
                <a:gd name="T12" fmla="*/ 125 w 64"/>
                <a:gd name="T13" fmla="*/ 45 h 27"/>
                <a:gd name="T14" fmla="*/ 127 w 64"/>
                <a:gd name="T15" fmla="*/ 10 h 27"/>
                <a:gd name="T16" fmla="*/ 119 w 64"/>
                <a:gd name="T17" fmla="*/ 2 h 27"/>
                <a:gd name="T18" fmla="*/ 10 w 64"/>
                <a:gd name="T19" fmla="*/ 4 h 27"/>
                <a:gd name="T20" fmla="*/ 113 w 64"/>
                <a:gd name="T21" fmla="*/ 6 h 27"/>
                <a:gd name="T22" fmla="*/ 121 w 64"/>
                <a:gd name="T23" fmla="*/ 14 h 27"/>
                <a:gd name="T24" fmla="*/ 121 w 64"/>
                <a:gd name="T25" fmla="*/ 41 h 27"/>
                <a:gd name="T26" fmla="*/ 113 w 64"/>
                <a:gd name="T27" fmla="*/ 51 h 27"/>
                <a:gd name="T28" fmla="*/ 10 w 64"/>
                <a:gd name="T29" fmla="*/ 49 h 27"/>
                <a:gd name="T30" fmla="*/ 2 w 64"/>
                <a:gd name="T31" fmla="*/ 41 h 27"/>
                <a:gd name="T32" fmla="*/ 4 w 64"/>
                <a:gd name="T33" fmla="*/ 14 h 27"/>
                <a:gd name="T34" fmla="*/ 10 w 6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60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3" y="25"/>
                    <a:pt x="63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lose/>
                  <a:moveTo>
                    <a:pt x="5" y="2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9" y="3"/>
                    <a:pt x="61" y="5"/>
                    <a:pt x="61" y="7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4"/>
                    <a:pt x="59" y="26"/>
                    <a:pt x="57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" name="Freeform 64"/>
            <p:cNvSpPr>
              <a:spLocks/>
            </p:cNvSpPr>
            <p:nvPr/>
          </p:nvSpPr>
          <p:spPr bwMode="auto">
            <a:xfrm>
              <a:off x="2969" y="605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" name="Freeform 65"/>
            <p:cNvSpPr>
              <a:spLocks noEditPoints="1"/>
            </p:cNvSpPr>
            <p:nvPr/>
          </p:nvSpPr>
          <p:spPr bwMode="auto">
            <a:xfrm>
              <a:off x="2967" y="603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61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6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" name="Freeform 66"/>
            <p:cNvSpPr>
              <a:spLocks/>
            </p:cNvSpPr>
            <p:nvPr/>
          </p:nvSpPr>
          <p:spPr bwMode="auto">
            <a:xfrm>
              <a:off x="2886" y="605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" name="Freeform 67"/>
            <p:cNvSpPr>
              <a:spLocks noEditPoints="1"/>
            </p:cNvSpPr>
            <p:nvPr/>
          </p:nvSpPr>
          <p:spPr bwMode="auto">
            <a:xfrm>
              <a:off x="2884" y="603"/>
              <a:ext cx="69" cy="54"/>
            </a:xfrm>
            <a:custGeom>
              <a:avLst/>
              <a:gdLst>
                <a:gd name="T0" fmla="*/ 0 w 35"/>
                <a:gd name="T1" fmla="*/ 8 h 27"/>
                <a:gd name="T2" fmla="*/ 0 w 35"/>
                <a:gd name="T3" fmla="*/ 44 h 27"/>
                <a:gd name="T4" fmla="*/ 8 w 35"/>
                <a:gd name="T5" fmla="*/ 52 h 27"/>
                <a:gd name="T6" fmla="*/ 61 w 35"/>
                <a:gd name="T7" fmla="*/ 52 h 27"/>
                <a:gd name="T8" fmla="*/ 67 w 35"/>
                <a:gd name="T9" fmla="*/ 44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8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0 h 27"/>
                <a:gd name="T24" fmla="*/ 14 w 35"/>
                <a:gd name="T25" fmla="*/ 50 h 27"/>
                <a:gd name="T26" fmla="*/ 6 w 35"/>
                <a:gd name="T27" fmla="*/ 40 h 27"/>
                <a:gd name="T28" fmla="*/ 6 w 35"/>
                <a:gd name="T29" fmla="*/ 12 h 27"/>
                <a:gd name="T30" fmla="*/ 14 w 35"/>
                <a:gd name="T31" fmla="*/ 4 h 27"/>
                <a:gd name="T32" fmla="*/ 57 w 35"/>
                <a:gd name="T33" fmla="*/ 4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7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4" name="Freeform 68"/>
            <p:cNvSpPr>
              <a:spLocks/>
            </p:cNvSpPr>
            <p:nvPr/>
          </p:nvSpPr>
          <p:spPr bwMode="auto">
            <a:xfrm>
              <a:off x="2804" y="605"/>
              <a:ext cx="64" cy="48"/>
            </a:xfrm>
            <a:custGeom>
              <a:avLst/>
              <a:gdLst>
                <a:gd name="T0" fmla="*/ 0 w 32"/>
                <a:gd name="T1" fmla="*/ 48 h 24"/>
                <a:gd name="T2" fmla="*/ 64 w 32"/>
                <a:gd name="T3" fmla="*/ 48 h 24"/>
                <a:gd name="T4" fmla="*/ 64 w 32"/>
                <a:gd name="T5" fmla="*/ 12 h 24"/>
                <a:gd name="T6" fmla="*/ 52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5" name="Freeform 69"/>
            <p:cNvSpPr>
              <a:spLocks noEditPoints="1"/>
            </p:cNvSpPr>
            <p:nvPr/>
          </p:nvSpPr>
          <p:spPr bwMode="auto">
            <a:xfrm>
              <a:off x="2800" y="601"/>
              <a:ext cx="70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2 w 35"/>
                <a:gd name="T7" fmla="*/ 54 h 27"/>
                <a:gd name="T8" fmla="*/ 70 w 35"/>
                <a:gd name="T9" fmla="*/ 46 h 27"/>
                <a:gd name="T10" fmla="*/ 70 w 35"/>
                <a:gd name="T11" fmla="*/ 10 h 27"/>
                <a:gd name="T12" fmla="*/ 62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2 h 27"/>
                <a:gd name="T22" fmla="*/ 58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8 w 35"/>
                <a:gd name="T33" fmla="*/ 6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5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6" name="Freeform 70"/>
            <p:cNvSpPr>
              <a:spLocks/>
            </p:cNvSpPr>
            <p:nvPr/>
          </p:nvSpPr>
          <p:spPr bwMode="auto">
            <a:xfrm>
              <a:off x="2721" y="603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7" name="Freeform 71"/>
            <p:cNvSpPr>
              <a:spLocks noEditPoints="1"/>
            </p:cNvSpPr>
            <p:nvPr/>
          </p:nvSpPr>
          <p:spPr bwMode="auto">
            <a:xfrm>
              <a:off x="2719" y="601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8" name="Freeform 72"/>
            <p:cNvSpPr>
              <a:spLocks/>
            </p:cNvSpPr>
            <p:nvPr/>
          </p:nvSpPr>
          <p:spPr bwMode="auto">
            <a:xfrm>
              <a:off x="2638" y="603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9" name="Freeform 73"/>
            <p:cNvSpPr>
              <a:spLocks noEditPoints="1"/>
            </p:cNvSpPr>
            <p:nvPr/>
          </p:nvSpPr>
          <p:spPr bwMode="auto">
            <a:xfrm>
              <a:off x="2636" y="601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5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0" name="Freeform 74"/>
            <p:cNvSpPr>
              <a:spLocks/>
            </p:cNvSpPr>
            <p:nvPr/>
          </p:nvSpPr>
          <p:spPr bwMode="auto">
            <a:xfrm>
              <a:off x="2557" y="603"/>
              <a:ext cx="63" cy="48"/>
            </a:xfrm>
            <a:custGeom>
              <a:avLst/>
              <a:gdLst>
                <a:gd name="T0" fmla="*/ 0 w 32"/>
                <a:gd name="T1" fmla="*/ 48 h 24"/>
                <a:gd name="T2" fmla="*/ 63 w 32"/>
                <a:gd name="T3" fmla="*/ 48 h 24"/>
                <a:gd name="T4" fmla="*/ 63 w 32"/>
                <a:gd name="T5" fmla="*/ 12 h 24"/>
                <a:gd name="T6" fmla="*/ 51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1" name="Freeform 75"/>
            <p:cNvSpPr>
              <a:spLocks noEditPoints="1"/>
            </p:cNvSpPr>
            <p:nvPr/>
          </p:nvSpPr>
          <p:spPr bwMode="auto">
            <a:xfrm>
              <a:off x="2553" y="599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2" name="Freeform 76"/>
            <p:cNvSpPr>
              <a:spLocks/>
            </p:cNvSpPr>
            <p:nvPr/>
          </p:nvSpPr>
          <p:spPr bwMode="auto">
            <a:xfrm>
              <a:off x="2473" y="601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3" name="Freeform 77"/>
            <p:cNvSpPr>
              <a:spLocks noEditPoints="1"/>
            </p:cNvSpPr>
            <p:nvPr/>
          </p:nvSpPr>
          <p:spPr bwMode="auto">
            <a:xfrm>
              <a:off x="2471" y="599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4" name="Freeform 78"/>
            <p:cNvSpPr>
              <a:spLocks/>
            </p:cNvSpPr>
            <p:nvPr/>
          </p:nvSpPr>
          <p:spPr bwMode="auto">
            <a:xfrm>
              <a:off x="2390" y="601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5" name="Freeform 79"/>
            <p:cNvSpPr>
              <a:spLocks noEditPoints="1"/>
            </p:cNvSpPr>
            <p:nvPr/>
          </p:nvSpPr>
          <p:spPr bwMode="auto">
            <a:xfrm>
              <a:off x="2388" y="599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7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3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6" name="Freeform 80"/>
            <p:cNvSpPr>
              <a:spLocks/>
            </p:cNvSpPr>
            <p:nvPr/>
          </p:nvSpPr>
          <p:spPr bwMode="auto">
            <a:xfrm>
              <a:off x="2309" y="599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4 h 25"/>
                <a:gd name="T6" fmla="*/ 51 w 32"/>
                <a:gd name="T7" fmla="*/ 2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7" name="Freeform 81"/>
            <p:cNvSpPr>
              <a:spLocks noEditPoints="1"/>
            </p:cNvSpPr>
            <p:nvPr/>
          </p:nvSpPr>
          <p:spPr bwMode="auto">
            <a:xfrm>
              <a:off x="2305" y="597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8" name="Freeform 82"/>
            <p:cNvSpPr>
              <a:spLocks/>
            </p:cNvSpPr>
            <p:nvPr/>
          </p:nvSpPr>
          <p:spPr bwMode="auto">
            <a:xfrm>
              <a:off x="2225" y="599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9" name="Freeform 83"/>
            <p:cNvSpPr>
              <a:spLocks noEditPoints="1"/>
            </p:cNvSpPr>
            <p:nvPr/>
          </p:nvSpPr>
          <p:spPr bwMode="auto">
            <a:xfrm>
              <a:off x="2224" y="597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59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0" name="Freeform 84"/>
            <p:cNvSpPr>
              <a:spLocks/>
            </p:cNvSpPr>
            <p:nvPr/>
          </p:nvSpPr>
          <p:spPr bwMode="auto">
            <a:xfrm>
              <a:off x="2142" y="599"/>
              <a:ext cx="66" cy="50"/>
            </a:xfrm>
            <a:custGeom>
              <a:avLst/>
              <a:gdLst>
                <a:gd name="T0" fmla="*/ 0 w 33"/>
                <a:gd name="T1" fmla="*/ 50 h 25"/>
                <a:gd name="T2" fmla="*/ 64 w 33"/>
                <a:gd name="T3" fmla="*/ 50 h 25"/>
                <a:gd name="T4" fmla="*/ 66 w 33"/>
                <a:gd name="T5" fmla="*/ 12 h 25"/>
                <a:gd name="T6" fmla="*/ 54 w 33"/>
                <a:gd name="T7" fmla="*/ 0 h 25"/>
                <a:gd name="T8" fmla="*/ 0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1" name="Freeform 85"/>
            <p:cNvSpPr>
              <a:spLocks noEditPoints="1"/>
            </p:cNvSpPr>
            <p:nvPr/>
          </p:nvSpPr>
          <p:spPr bwMode="auto">
            <a:xfrm>
              <a:off x="2140" y="597"/>
              <a:ext cx="68" cy="52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4 h 26"/>
                <a:gd name="T4" fmla="*/ 8 w 34"/>
                <a:gd name="T5" fmla="*/ 52 h 26"/>
                <a:gd name="T6" fmla="*/ 62 w 34"/>
                <a:gd name="T7" fmla="*/ 52 h 26"/>
                <a:gd name="T8" fmla="*/ 68 w 34"/>
                <a:gd name="T9" fmla="*/ 44 h 26"/>
                <a:gd name="T10" fmla="*/ 68 w 34"/>
                <a:gd name="T11" fmla="*/ 10 h 26"/>
                <a:gd name="T12" fmla="*/ 62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6 w 34"/>
                <a:gd name="T19" fmla="*/ 14 h 26"/>
                <a:gd name="T20" fmla="*/ 64 w 34"/>
                <a:gd name="T21" fmla="*/ 42 h 26"/>
                <a:gd name="T22" fmla="*/ 58 w 34"/>
                <a:gd name="T23" fmla="*/ 50 h 26"/>
                <a:gd name="T24" fmla="*/ 12 w 34"/>
                <a:gd name="T25" fmla="*/ 50 h 26"/>
                <a:gd name="T26" fmla="*/ 6 w 34"/>
                <a:gd name="T27" fmla="*/ 40 h 26"/>
                <a:gd name="T28" fmla="*/ 6 w 34"/>
                <a:gd name="T29" fmla="*/ 12 h 26"/>
                <a:gd name="T30" fmla="*/ 14 w 34"/>
                <a:gd name="T31" fmla="*/ 4 h 26"/>
                <a:gd name="T32" fmla="*/ 58 w 34"/>
                <a:gd name="T33" fmla="*/ 4 h 26"/>
                <a:gd name="T34" fmla="*/ 66 w 34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2" name="Freeform 86"/>
            <p:cNvSpPr>
              <a:spLocks/>
            </p:cNvSpPr>
            <p:nvPr/>
          </p:nvSpPr>
          <p:spPr bwMode="auto">
            <a:xfrm>
              <a:off x="2001" y="597"/>
              <a:ext cx="123" cy="50"/>
            </a:xfrm>
            <a:custGeom>
              <a:avLst/>
              <a:gdLst>
                <a:gd name="T0" fmla="*/ 0 w 62"/>
                <a:gd name="T1" fmla="*/ 50 h 25"/>
                <a:gd name="T2" fmla="*/ 123 w 62"/>
                <a:gd name="T3" fmla="*/ 50 h 25"/>
                <a:gd name="T4" fmla="*/ 123 w 62"/>
                <a:gd name="T5" fmla="*/ 14 h 25"/>
                <a:gd name="T6" fmla="*/ 111 w 62"/>
                <a:gd name="T7" fmla="*/ 2 h 25"/>
                <a:gd name="T8" fmla="*/ 0 w 62"/>
                <a:gd name="T9" fmla="*/ 0 h 25"/>
                <a:gd name="T10" fmla="*/ 0 w 6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0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3" name="Freeform 87"/>
            <p:cNvSpPr>
              <a:spLocks noEditPoints="1"/>
            </p:cNvSpPr>
            <p:nvPr/>
          </p:nvSpPr>
          <p:spPr bwMode="auto">
            <a:xfrm>
              <a:off x="1999" y="595"/>
              <a:ext cx="127" cy="54"/>
            </a:xfrm>
            <a:custGeom>
              <a:avLst/>
              <a:gdLst>
                <a:gd name="T0" fmla="*/ 0 w 64"/>
                <a:gd name="T1" fmla="*/ 10 h 27"/>
                <a:gd name="T2" fmla="*/ 0 w 64"/>
                <a:gd name="T3" fmla="*/ 44 h 27"/>
                <a:gd name="T4" fmla="*/ 8 w 64"/>
                <a:gd name="T5" fmla="*/ 54 h 27"/>
                <a:gd name="T6" fmla="*/ 119 w 64"/>
                <a:gd name="T7" fmla="*/ 54 h 27"/>
                <a:gd name="T8" fmla="*/ 127 w 64"/>
                <a:gd name="T9" fmla="*/ 46 h 27"/>
                <a:gd name="T10" fmla="*/ 127 w 64"/>
                <a:gd name="T11" fmla="*/ 10 h 27"/>
                <a:gd name="T12" fmla="*/ 119 w 64"/>
                <a:gd name="T13" fmla="*/ 2 h 27"/>
                <a:gd name="T14" fmla="*/ 8 w 64"/>
                <a:gd name="T15" fmla="*/ 0 h 27"/>
                <a:gd name="T16" fmla="*/ 0 w 64"/>
                <a:gd name="T17" fmla="*/ 10 h 27"/>
                <a:gd name="T18" fmla="*/ 123 w 64"/>
                <a:gd name="T19" fmla="*/ 14 h 27"/>
                <a:gd name="T20" fmla="*/ 123 w 64"/>
                <a:gd name="T21" fmla="*/ 42 h 27"/>
                <a:gd name="T22" fmla="*/ 115 w 64"/>
                <a:gd name="T23" fmla="*/ 52 h 27"/>
                <a:gd name="T24" fmla="*/ 12 w 64"/>
                <a:gd name="T25" fmla="*/ 50 h 27"/>
                <a:gd name="T26" fmla="*/ 6 w 64"/>
                <a:gd name="T27" fmla="*/ 42 h 27"/>
                <a:gd name="T28" fmla="*/ 6 w 64"/>
                <a:gd name="T29" fmla="*/ 14 h 27"/>
                <a:gd name="T30" fmla="*/ 14 w 64"/>
                <a:gd name="T31" fmla="*/ 4 h 27"/>
                <a:gd name="T32" fmla="*/ 115 w 64"/>
                <a:gd name="T33" fmla="*/ 6 h 27"/>
                <a:gd name="T34" fmla="*/ 123 w 6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4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4" y="25"/>
                    <a:pt x="64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62" y="7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2" y="24"/>
                    <a:pt x="60" y="26"/>
                    <a:pt x="5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3"/>
                    <a:pt x="62" y="5"/>
                    <a:pt x="6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4" name="Freeform 88"/>
            <p:cNvSpPr>
              <a:spLocks/>
            </p:cNvSpPr>
            <p:nvPr/>
          </p:nvSpPr>
          <p:spPr bwMode="auto">
            <a:xfrm>
              <a:off x="2969" y="675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2 h 25"/>
                <a:gd name="T6" fmla="*/ 51 w 32"/>
                <a:gd name="T7" fmla="*/ 0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5" name="Freeform 89"/>
            <p:cNvSpPr>
              <a:spLocks noEditPoints="1"/>
            </p:cNvSpPr>
            <p:nvPr/>
          </p:nvSpPr>
          <p:spPr bwMode="auto">
            <a:xfrm>
              <a:off x="2965" y="673"/>
              <a:ext cx="69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1 w 35"/>
                <a:gd name="T7" fmla="*/ 51 h 26"/>
                <a:gd name="T8" fmla="*/ 69 w 35"/>
                <a:gd name="T9" fmla="*/ 43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5 w 35"/>
                <a:gd name="T19" fmla="*/ 14 h 26"/>
                <a:gd name="T20" fmla="*/ 65 w 35"/>
                <a:gd name="T21" fmla="*/ 39 h 26"/>
                <a:gd name="T22" fmla="*/ 57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6" name="Freeform 90"/>
            <p:cNvSpPr>
              <a:spLocks/>
            </p:cNvSpPr>
            <p:nvPr/>
          </p:nvSpPr>
          <p:spPr bwMode="auto">
            <a:xfrm>
              <a:off x="2886" y="673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4 h 25"/>
                <a:gd name="T6" fmla="*/ 53 w 32"/>
                <a:gd name="T7" fmla="*/ 2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0" y="1"/>
                    <a:pt x="27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7" name="Freeform 91"/>
            <p:cNvSpPr>
              <a:spLocks noEditPoints="1"/>
            </p:cNvSpPr>
            <p:nvPr/>
          </p:nvSpPr>
          <p:spPr bwMode="auto">
            <a:xfrm>
              <a:off x="2884" y="671"/>
              <a:ext cx="67" cy="53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3 h 27"/>
                <a:gd name="T4" fmla="*/ 6 w 34"/>
                <a:gd name="T5" fmla="*/ 53 h 27"/>
                <a:gd name="T6" fmla="*/ 59 w 34"/>
                <a:gd name="T7" fmla="*/ 53 h 27"/>
                <a:gd name="T8" fmla="*/ 67 w 34"/>
                <a:gd name="T9" fmla="*/ 45 h 27"/>
                <a:gd name="T10" fmla="*/ 67 w 34"/>
                <a:gd name="T11" fmla="*/ 10 h 27"/>
                <a:gd name="T12" fmla="*/ 61 w 34"/>
                <a:gd name="T13" fmla="*/ 2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1 h 27"/>
                <a:gd name="T22" fmla="*/ 55 w 34"/>
                <a:gd name="T23" fmla="*/ 51 h 27"/>
                <a:gd name="T24" fmla="*/ 12 w 34"/>
                <a:gd name="T25" fmla="*/ 49 h 27"/>
                <a:gd name="T26" fmla="*/ 6 w 34"/>
                <a:gd name="T27" fmla="*/ 41 h 27"/>
                <a:gd name="T28" fmla="*/ 6 w 34"/>
                <a:gd name="T29" fmla="*/ 14 h 27"/>
                <a:gd name="T30" fmla="*/ 12 w 34"/>
                <a:gd name="T31" fmla="*/ 6 h 27"/>
                <a:gd name="T32" fmla="*/ 57 w 34"/>
                <a:gd name="T33" fmla="*/ 6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4"/>
                    <a:pt x="31" y="26"/>
                    <a:pt x="2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8" name="Freeform 92"/>
            <p:cNvSpPr>
              <a:spLocks/>
            </p:cNvSpPr>
            <p:nvPr/>
          </p:nvSpPr>
          <p:spPr bwMode="auto">
            <a:xfrm>
              <a:off x="2802" y="673"/>
              <a:ext cx="66" cy="49"/>
            </a:xfrm>
            <a:custGeom>
              <a:avLst/>
              <a:gdLst>
                <a:gd name="T0" fmla="*/ 0 w 33"/>
                <a:gd name="T1" fmla="*/ 49 h 25"/>
                <a:gd name="T2" fmla="*/ 66 w 33"/>
                <a:gd name="T3" fmla="*/ 49 h 25"/>
                <a:gd name="T4" fmla="*/ 66 w 33"/>
                <a:gd name="T5" fmla="*/ 12 h 25"/>
                <a:gd name="T6" fmla="*/ 54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9" name="Freeform 93"/>
            <p:cNvSpPr>
              <a:spLocks noEditPoints="1"/>
            </p:cNvSpPr>
            <p:nvPr/>
          </p:nvSpPr>
          <p:spPr bwMode="auto">
            <a:xfrm>
              <a:off x="2800" y="671"/>
              <a:ext cx="70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2 w 35"/>
                <a:gd name="T7" fmla="*/ 53 h 27"/>
                <a:gd name="T8" fmla="*/ 68 w 35"/>
                <a:gd name="T9" fmla="*/ 43 h 27"/>
                <a:gd name="T10" fmla="*/ 70 w 35"/>
                <a:gd name="T11" fmla="*/ 10 h 27"/>
                <a:gd name="T12" fmla="*/ 62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1 h 27"/>
                <a:gd name="T22" fmla="*/ 58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8 w 35"/>
                <a:gd name="T33" fmla="*/ 4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0" name="Freeform 94"/>
            <p:cNvSpPr>
              <a:spLocks/>
            </p:cNvSpPr>
            <p:nvPr/>
          </p:nvSpPr>
          <p:spPr bwMode="auto">
            <a:xfrm>
              <a:off x="2721" y="673"/>
              <a:ext cx="64" cy="49"/>
            </a:xfrm>
            <a:custGeom>
              <a:avLst/>
              <a:gdLst>
                <a:gd name="T0" fmla="*/ 0 w 32"/>
                <a:gd name="T1" fmla="*/ 47 h 25"/>
                <a:gd name="T2" fmla="*/ 64 w 32"/>
                <a:gd name="T3" fmla="*/ 49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1" name="Freeform 95"/>
            <p:cNvSpPr>
              <a:spLocks noEditPoints="1"/>
            </p:cNvSpPr>
            <p:nvPr/>
          </p:nvSpPr>
          <p:spPr bwMode="auto">
            <a:xfrm>
              <a:off x="2717" y="671"/>
              <a:ext cx="70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2 w 35"/>
                <a:gd name="T7" fmla="*/ 51 h 26"/>
                <a:gd name="T8" fmla="*/ 70 w 35"/>
                <a:gd name="T9" fmla="*/ 43 h 26"/>
                <a:gd name="T10" fmla="*/ 70 w 35"/>
                <a:gd name="T11" fmla="*/ 10 h 26"/>
                <a:gd name="T12" fmla="*/ 62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6 w 35"/>
                <a:gd name="T19" fmla="*/ 14 h 26"/>
                <a:gd name="T20" fmla="*/ 66 w 35"/>
                <a:gd name="T21" fmla="*/ 39 h 26"/>
                <a:gd name="T22" fmla="*/ 58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8 w 35"/>
                <a:gd name="T33" fmla="*/ 4 h 26"/>
                <a:gd name="T34" fmla="*/ 66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2" name="Freeform 96"/>
            <p:cNvSpPr>
              <a:spLocks/>
            </p:cNvSpPr>
            <p:nvPr/>
          </p:nvSpPr>
          <p:spPr bwMode="auto">
            <a:xfrm>
              <a:off x="2263" y="669"/>
              <a:ext cx="442" cy="51"/>
            </a:xfrm>
            <a:custGeom>
              <a:avLst/>
              <a:gdLst>
                <a:gd name="T0" fmla="*/ 0 w 223"/>
                <a:gd name="T1" fmla="*/ 49 h 26"/>
                <a:gd name="T2" fmla="*/ 440 w 223"/>
                <a:gd name="T3" fmla="*/ 51 h 26"/>
                <a:gd name="T4" fmla="*/ 442 w 223"/>
                <a:gd name="T5" fmla="*/ 16 h 26"/>
                <a:gd name="T6" fmla="*/ 430 w 223"/>
                <a:gd name="T7" fmla="*/ 4 h 26"/>
                <a:gd name="T8" fmla="*/ 0 w 223"/>
                <a:gd name="T9" fmla="*/ 0 h 26"/>
                <a:gd name="T10" fmla="*/ 0 w 223"/>
                <a:gd name="T11" fmla="*/ 4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26">
                  <a:moveTo>
                    <a:pt x="0" y="25"/>
                  </a:moveTo>
                  <a:cubicBezTo>
                    <a:pt x="222" y="26"/>
                    <a:pt x="222" y="26"/>
                    <a:pt x="222" y="2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20" y="2"/>
                    <a:pt x="217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3" name="Freeform 97"/>
            <p:cNvSpPr>
              <a:spLocks noEditPoints="1"/>
            </p:cNvSpPr>
            <p:nvPr/>
          </p:nvSpPr>
          <p:spPr bwMode="auto">
            <a:xfrm>
              <a:off x="2259" y="667"/>
              <a:ext cx="446" cy="55"/>
            </a:xfrm>
            <a:custGeom>
              <a:avLst/>
              <a:gdLst>
                <a:gd name="T0" fmla="*/ 2 w 225"/>
                <a:gd name="T1" fmla="*/ 8 h 28"/>
                <a:gd name="T2" fmla="*/ 0 w 225"/>
                <a:gd name="T3" fmla="*/ 43 h 28"/>
                <a:gd name="T4" fmla="*/ 8 w 225"/>
                <a:gd name="T5" fmla="*/ 51 h 28"/>
                <a:gd name="T6" fmla="*/ 440 w 225"/>
                <a:gd name="T7" fmla="*/ 55 h 28"/>
                <a:gd name="T8" fmla="*/ 446 w 225"/>
                <a:gd name="T9" fmla="*/ 47 h 28"/>
                <a:gd name="T10" fmla="*/ 446 w 225"/>
                <a:gd name="T11" fmla="*/ 12 h 28"/>
                <a:gd name="T12" fmla="*/ 440 w 225"/>
                <a:gd name="T13" fmla="*/ 4 h 28"/>
                <a:gd name="T14" fmla="*/ 8 w 225"/>
                <a:gd name="T15" fmla="*/ 0 h 28"/>
                <a:gd name="T16" fmla="*/ 2 w 225"/>
                <a:gd name="T17" fmla="*/ 8 h 28"/>
                <a:gd name="T18" fmla="*/ 444 w 225"/>
                <a:gd name="T19" fmla="*/ 16 h 28"/>
                <a:gd name="T20" fmla="*/ 442 w 225"/>
                <a:gd name="T21" fmla="*/ 43 h 28"/>
                <a:gd name="T22" fmla="*/ 436 w 225"/>
                <a:gd name="T23" fmla="*/ 53 h 28"/>
                <a:gd name="T24" fmla="*/ 14 w 225"/>
                <a:gd name="T25" fmla="*/ 49 h 28"/>
                <a:gd name="T26" fmla="*/ 6 w 225"/>
                <a:gd name="T27" fmla="*/ 39 h 28"/>
                <a:gd name="T28" fmla="*/ 6 w 225"/>
                <a:gd name="T29" fmla="*/ 14 h 28"/>
                <a:gd name="T30" fmla="*/ 14 w 225"/>
                <a:gd name="T31" fmla="*/ 4 h 28"/>
                <a:gd name="T32" fmla="*/ 436 w 225"/>
                <a:gd name="T33" fmla="*/ 8 h 28"/>
                <a:gd name="T34" fmla="*/ 444 w 225"/>
                <a:gd name="T35" fmla="*/ 1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28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4" y="28"/>
                    <a:pt x="225" y="26"/>
                    <a:pt x="225" y="24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4"/>
                    <a:pt x="224" y="2"/>
                    <a:pt x="22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224" y="8"/>
                  </a:moveTo>
                  <a:cubicBezTo>
                    <a:pt x="223" y="22"/>
                    <a:pt x="223" y="22"/>
                    <a:pt x="223" y="22"/>
                  </a:cubicBezTo>
                  <a:cubicBezTo>
                    <a:pt x="223" y="25"/>
                    <a:pt x="222" y="27"/>
                    <a:pt x="220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2" y="4"/>
                    <a:pt x="224" y="6"/>
                    <a:pt x="224" y="8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4" name="Freeform 98"/>
            <p:cNvSpPr>
              <a:spLocks/>
            </p:cNvSpPr>
            <p:nvPr/>
          </p:nvSpPr>
          <p:spPr bwMode="auto">
            <a:xfrm>
              <a:off x="2180" y="669"/>
              <a:ext cx="63" cy="49"/>
            </a:xfrm>
            <a:custGeom>
              <a:avLst/>
              <a:gdLst>
                <a:gd name="T0" fmla="*/ 0 w 32"/>
                <a:gd name="T1" fmla="*/ 47 h 25"/>
                <a:gd name="T2" fmla="*/ 63 w 32"/>
                <a:gd name="T3" fmla="*/ 49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5" name="Freeform 99"/>
            <p:cNvSpPr>
              <a:spLocks noEditPoints="1"/>
            </p:cNvSpPr>
            <p:nvPr/>
          </p:nvSpPr>
          <p:spPr bwMode="auto">
            <a:xfrm>
              <a:off x="2178" y="667"/>
              <a:ext cx="67" cy="51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1 h 26"/>
                <a:gd name="T4" fmla="*/ 8 w 34"/>
                <a:gd name="T5" fmla="*/ 51 h 26"/>
                <a:gd name="T6" fmla="*/ 59 w 34"/>
                <a:gd name="T7" fmla="*/ 51 h 26"/>
                <a:gd name="T8" fmla="*/ 67 w 34"/>
                <a:gd name="T9" fmla="*/ 43 h 26"/>
                <a:gd name="T10" fmla="*/ 67 w 34"/>
                <a:gd name="T11" fmla="*/ 8 h 26"/>
                <a:gd name="T12" fmla="*/ 61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3 w 34"/>
                <a:gd name="T19" fmla="*/ 12 h 26"/>
                <a:gd name="T20" fmla="*/ 63 w 34"/>
                <a:gd name="T21" fmla="*/ 39 h 26"/>
                <a:gd name="T22" fmla="*/ 57 w 34"/>
                <a:gd name="T23" fmla="*/ 49 h 26"/>
                <a:gd name="T24" fmla="*/ 12 w 34"/>
                <a:gd name="T25" fmla="*/ 49 h 26"/>
                <a:gd name="T26" fmla="*/ 6 w 34"/>
                <a:gd name="T27" fmla="*/ 39 h 26"/>
                <a:gd name="T28" fmla="*/ 6 w 34"/>
                <a:gd name="T29" fmla="*/ 12 h 26"/>
                <a:gd name="T30" fmla="*/ 14 w 34"/>
                <a:gd name="T31" fmla="*/ 4 h 26"/>
                <a:gd name="T32" fmla="*/ 57 w 34"/>
                <a:gd name="T33" fmla="*/ 4 h 26"/>
                <a:gd name="T34" fmla="*/ 63 w 34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2" y="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4"/>
                    <a:pt x="32" y="6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6" name="Freeform 100"/>
            <p:cNvSpPr>
              <a:spLocks/>
            </p:cNvSpPr>
            <p:nvPr/>
          </p:nvSpPr>
          <p:spPr bwMode="auto">
            <a:xfrm>
              <a:off x="2097" y="667"/>
              <a:ext cx="65" cy="49"/>
            </a:xfrm>
            <a:custGeom>
              <a:avLst/>
              <a:gdLst>
                <a:gd name="T0" fmla="*/ 0 w 33"/>
                <a:gd name="T1" fmla="*/ 49 h 25"/>
                <a:gd name="T2" fmla="*/ 65 w 33"/>
                <a:gd name="T3" fmla="*/ 49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1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7" name="Freeform 101"/>
            <p:cNvSpPr>
              <a:spLocks noEditPoints="1"/>
            </p:cNvSpPr>
            <p:nvPr/>
          </p:nvSpPr>
          <p:spPr bwMode="auto">
            <a:xfrm>
              <a:off x="2095" y="665"/>
              <a:ext cx="69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1 w 35"/>
                <a:gd name="T7" fmla="*/ 53 h 27"/>
                <a:gd name="T8" fmla="*/ 69 w 35"/>
                <a:gd name="T9" fmla="*/ 43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1 h 27"/>
                <a:gd name="T22" fmla="*/ 57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8" name="Freeform 102"/>
            <p:cNvSpPr>
              <a:spLocks/>
            </p:cNvSpPr>
            <p:nvPr/>
          </p:nvSpPr>
          <p:spPr bwMode="auto">
            <a:xfrm>
              <a:off x="2001" y="667"/>
              <a:ext cx="82" cy="49"/>
            </a:xfrm>
            <a:custGeom>
              <a:avLst/>
              <a:gdLst>
                <a:gd name="T0" fmla="*/ 0 w 41"/>
                <a:gd name="T1" fmla="*/ 49 h 25"/>
                <a:gd name="T2" fmla="*/ 82 w 41"/>
                <a:gd name="T3" fmla="*/ 49 h 25"/>
                <a:gd name="T4" fmla="*/ 82 w 41"/>
                <a:gd name="T5" fmla="*/ 12 h 25"/>
                <a:gd name="T6" fmla="*/ 70 w 41"/>
                <a:gd name="T7" fmla="*/ 0 h 25"/>
                <a:gd name="T8" fmla="*/ 0 w 41"/>
                <a:gd name="T9" fmla="*/ 0 h 25"/>
                <a:gd name="T10" fmla="*/ 0 w 41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3"/>
                    <a:pt x="38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9" name="Freeform 103"/>
            <p:cNvSpPr>
              <a:spLocks noEditPoints="1"/>
            </p:cNvSpPr>
            <p:nvPr/>
          </p:nvSpPr>
          <p:spPr bwMode="auto">
            <a:xfrm>
              <a:off x="1998" y="665"/>
              <a:ext cx="87" cy="53"/>
            </a:xfrm>
            <a:custGeom>
              <a:avLst/>
              <a:gdLst>
                <a:gd name="T0" fmla="*/ 2 w 44"/>
                <a:gd name="T1" fmla="*/ 8 h 27"/>
                <a:gd name="T2" fmla="*/ 2 w 44"/>
                <a:gd name="T3" fmla="*/ 43 h 27"/>
                <a:gd name="T4" fmla="*/ 8 w 44"/>
                <a:gd name="T5" fmla="*/ 51 h 27"/>
                <a:gd name="T6" fmla="*/ 79 w 44"/>
                <a:gd name="T7" fmla="*/ 53 h 27"/>
                <a:gd name="T8" fmla="*/ 87 w 44"/>
                <a:gd name="T9" fmla="*/ 43 h 27"/>
                <a:gd name="T10" fmla="*/ 87 w 44"/>
                <a:gd name="T11" fmla="*/ 10 h 27"/>
                <a:gd name="T12" fmla="*/ 79 w 44"/>
                <a:gd name="T13" fmla="*/ 0 h 27"/>
                <a:gd name="T14" fmla="*/ 8 w 44"/>
                <a:gd name="T15" fmla="*/ 0 h 27"/>
                <a:gd name="T16" fmla="*/ 2 w 44"/>
                <a:gd name="T17" fmla="*/ 8 h 27"/>
                <a:gd name="T18" fmla="*/ 83 w 44"/>
                <a:gd name="T19" fmla="*/ 14 h 27"/>
                <a:gd name="T20" fmla="*/ 83 w 44"/>
                <a:gd name="T21" fmla="*/ 41 h 27"/>
                <a:gd name="T22" fmla="*/ 75 w 44"/>
                <a:gd name="T23" fmla="*/ 49 h 27"/>
                <a:gd name="T24" fmla="*/ 14 w 44"/>
                <a:gd name="T25" fmla="*/ 49 h 27"/>
                <a:gd name="T26" fmla="*/ 6 w 44"/>
                <a:gd name="T27" fmla="*/ 39 h 27"/>
                <a:gd name="T28" fmla="*/ 6 w 44"/>
                <a:gd name="T29" fmla="*/ 14 h 27"/>
                <a:gd name="T30" fmla="*/ 14 w 44"/>
                <a:gd name="T31" fmla="*/ 4 h 27"/>
                <a:gd name="T32" fmla="*/ 75 w 44"/>
                <a:gd name="T33" fmla="*/ 4 h 27"/>
                <a:gd name="T34" fmla="*/ 83 w 4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27">
                  <a:moveTo>
                    <a:pt x="1" y="4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4" y="25"/>
                    <a:pt x="44" y="2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42" y="7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2" y="23"/>
                    <a:pt x="40" y="25"/>
                    <a:pt x="3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2" y="4"/>
                    <a:pt x="4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0" name="Freeform 104"/>
            <p:cNvSpPr>
              <a:spLocks/>
            </p:cNvSpPr>
            <p:nvPr/>
          </p:nvSpPr>
          <p:spPr bwMode="auto">
            <a:xfrm>
              <a:off x="2001" y="468"/>
              <a:ext cx="60" cy="38"/>
            </a:xfrm>
            <a:custGeom>
              <a:avLst/>
              <a:gdLst>
                <a:gd name="T0" fmla="*/ 60 w 30"/>
                <a:gd name="T1" fmla="*/ 38 h 19"/>
                <a:gd name="T2" fmla="*/ 0 w 30"/>
                <a:gd name="T3" fmla="*/ 38 h 19"/>
                <a:gd name="T4" fmla="*/ 0 w 30"/>
                <a:gd name="T5" fmla="*/ 12 h 19"/>
                <a:gd name="T6" fmla="*/ 12 w 30"/>
                <a:gd name="T7" fmla="*/ 0 h 19"/>
                <a:gd name="T8" fmla="*/ 60 w 30"/>
                <a:gd name="T9" fmla="*/ 0 h 19"/>
                <a:gd name="T10" fmla="*/ 60 w 30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9">
                  <a:moveTo>
                    <a:pt x="3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1" name="Freeform 105"/>
            <p:cNvSpPr>
              <a:spLocks noEditPoints="1"/>
            </p:cNvSpPr>
            <p:nvPr/>
          </p:nvSpPr>
          <p:spPr bwMode="auto">
            <a:xfrm>
              <a:off x="1999" y="467"/>
              <a:ext cx="64" cy="41"/>
            </a:xfrm>
            <a:custGeom>
              <a:avLst/>
              <a:gdLst>
                <a:gd name="T0" fmla="*/ 58 w 32"/>
                <a:gd name="T1" fmla="*/ 0 h 21"/>
                <a:gd name="T2" fmla="*/ 8 w 32"/>
                <a:gd name="T3" fmla="*/ 0 h 21"/>
                <a:gd name="T4" fmla="*/ 0 w 32"/>
                <a:gd name="T5" fmla="*/ 8 h 21"/>
                <a:gd name="T6" fmla="*/ 0 w 32"/>
                <a:gd name="T7" fmla="*/ 33 h 21"/>
                <a:gd name="T8" fmla="*/ 8 w 32"/>
                <a:gd name="T9" fmla="*/ 39 h 21"/>
                <a:gd name="T10" fmla="*/ 56 w 32"/>
                <a:gd name="T11" fmla="*/ 41 h 21"/>
                <a:gd name="T12" fmla="*/ 64 w 32"/>
                <a:gd name="T13" fmla="*/ 33 h 21"/>
                <a:gd name="T14" fmla="*/ 64 w 32"/>
                <a:gd name="T15" fmla="*/ 8 h 21"/>
                <a:gd name="T16" fmla="*/ 58 w 32"/>
                <a:gd name="T17" fmla="*/ 0 h 21"/>
                <a:gd name="T18" fmla="*/ 12 w 32"/>
                <a:gd name="T19" fmla="*/ 4 h 21"/>
                <a:gd name="T20" fmla="*/ 52 w 32"/>
                <a:gd name="T21" fmla="*/ 4 h 21"/>
                <a:gd name="T22" fmla="*/ 58 w 32"/>
                <a:gd name="T23" fmla="*/ 10 h 21"/>
                <a:gd name="T24" fmla="*/ 58 w 32"/>
                <a:gd name="T25" fmla="*/ 31 h 21"/>
                <a:gd name="T26" fmla="*/ 52 w 32"/>
                <a:gd name="T27" fmla="*/ 37 h 21"/>
                <a:gd name="T28" fmla="*/ 12 w 32"/>
                <a:gd name="T29" fmla="*/ 37 h 21"/>
                <a:gd name="T30" fmla="*/ 4 w 32"/>
                <a:gd name="T31" fmla="*/ 31 h 21"/>
                <a:gd name="T32" fmla="*/ 4 w 32"/>
                <a:gd name="T33" fmla="*/ 10 h 21"/>
                <a:gd name="T34" fmla="*/ 12 w 32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2" y="19"/>
                    <a:pt x="32" y="1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  <a:moveTo>
                    <a:pt x="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29" y="4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8" y="20"/>
                    <a:pt x="2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2" name="Freeform 106"/>
            <p:cNvSpPr>
              <a:spLocks/>
            </p:cNvSpPr>
            <p:nvPr/>
          </p:nvSpPr>
          <p:spPr bwMode="auto">
            <a:xfrm>
              <a:off x="2085" y="468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2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3" name="Freeform 107"/>
            <p:cNvSpPr>
              <a:spLocks noEditPoints="1"/>
            </p:cNvSpPr>
            <p:nvPr/>
          </p:nvSpPr>
          <p:spPr bwMode="auto">
            <a:xfrm>
              <a:off x="2083" y="467"/>
              <a:ext cx="53" cy="41"/>
            </a:xfrm>
            <a:custGeom>
              <a:avLst/>
              <a:gdLst>
                <a:gd name="T0" fmla="*/ 47 w 27"/>
                <a:gd name="T1" fmla="*/ 2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3 h 21"/>
                <a:gd name="T8" fmla="*/ 6 w 27"/>
                <a:gd name="T9" fmla="*/ 41 h 21"/>
                <a:gd name="T10" fmla="*/ 47 w 27"/>
                <a:gd name="T11" fmla="*/ 41 h 21"/>
                <a:gd name="T12" fmla="*/ 53 w 27"/>
                <a:gd name="T13" fmla="*/ 33 h 21"/>
                <a:gd name="T14" fmla="*/ 53 w 27"/>
                <a:gd name="T15" fmla="*/ 8 h 21"/>
                <a:gd name="T16" fmla="*/ 47 w 27"/>
                <a:gd name="T17" fmla="*/ 2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1 h 21"/>
                <a:gd name="T26" fmla="*/ 41 w 27"/>
                <a:gd name="T27" fmla="*/ 39 h 21"/>
                <a:gd name="T28" fmla="*/ 8 w 27"/>
                <a:gd name="T29" fmla="*/ 39 h 21"/>
                <a:gd name="T30" fmla="*/ 4 w 27"/>
                <a:gd name="T31" fmla="*/ 31 h 21"/>
                <a:gd name="T32" fmla="*/ 4 w 27"/>
                <a:gd name="T33" fmla="*/ 12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1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4" name="Freeform 108"/>
            <p:cNvSpPr>
              <a:spLocks/>
            </p:cNvSpPr>
            <p:nvPr/>
          </p:nvSpPr>
          <p:spPr bwMode="auto">
            <a:xfrm>
              <a:off x="2160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6 h 19"/>
                <a:gd name="T4" fmla="*/ 0 w 24"/>
                <a:gd name="T5" fmla="*/ 10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5" name="Freeform 109"/>
            <p:cNvSpPr>
              <a:spLocks noEditPoints="1"/>
            </p:cNvSpPr>
            <p:nvPr/>
          </p:nvSpPr>
          <p:spPr bwMode="auto">
            <a:xfrm>
              <a:off x="2158" y="468"/>
              <a:ext cx="52" cy="40"/>
            </a:xfrm>
            <a:custGeom>
              <a:avLst/>
              <a:gdLst>
                <a:gd name="T0" fmla="*/ 48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8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4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0"/>
                    <a:pt x="24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1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6" name="Freeform 110"/>
            <p:cNvSpPr>
              <a:spLocks/>
            </p:cNvSpPr>
            <p:nvPr/>
          </p:nvSpPr>
          <p:spPr bwMode="auto">
            <a:xfrm>
              <a:off x="2235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7" name="Freeform 111"/>
            <p:cNvSpPr>
              <a:spLocks noEditPoints="1"/>
            </p:cNvSpPr>
            <p:nvPr/>
          </p:nvSpPr>
          <p:spPr bwMode="auto">
            <a:xfrm>
              <a:off x="2233" y="468"/>
              <a:ext cx="52" cy="42"/>
            </a:xfrm>
            <a:custGeom>
              <a:avLst/>
              <a:gdLst>
                <a:gd name="T0" fmla="*/ 46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6 w 26"/>
                <a:gd name="T11" fmla="*/ 42 h 21"/>
                <a:gd name="T12" fmla="*/ 52 w 26"/>
                <a:gd name="T13" fmla="*/ 34 h 21"/>
                <a:gd name="T14" fmla="*/ 52 w 26"/>
                <a:gd name="T15" fmla="*/ 8 h 21"/>
                <a:gd name="T16" fmla="*/ 46 w 26"/>
                <a:gd name="T17" fmla="*/ 0 h 21"/>
                <a:gd name="T18" fmla="*/ 8 w 26"/>
                <a:gd name="T19" fmla="*/ 4 h 21"/>
                <a:gd name="T20" fmla="*/ 42 w 26"/>
                <a:gd name="T21" fmla="*/ 4 h 21"/>
                <a:gd name="T22" fmla="*/ 48 w 26"/>
                <a:gd name="T23" fmla="*/ 10 h 21"/>
                <a:gd name="T24" fmla="*/ 48 w 26"/>
                <a:gd name="T25" fmla="*/ 32 h 21"/>
                <a:gd name="T26" fmla="*/ 42 w 26"/>
                <a:gd name="T27" fmla="*/ 38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8" name="Freeform 112"/>
            <p:cNvSpPr>
              <a:spLocks/>
            </p:cNvSpPr>
            <p:nvPr/>
          </p:nvSpPr>
          <p:spPr bwMode="auto">
            <a:xfrm>
              <a:off x="2309" y="470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9" name="Freeform 113"/>
            <p:cNvSpPr>
              <a:spLocks noEditPoints="1"/>
            </p:cNvSpPr>
            <p:nvPr/>
          </p:nvSpPr>
          <p:spPr bwMode="auto">
            <a:xfrm>
              <a:off x="2309" y="468"/>
              <a:ext cx="51" cy="42"/>
            </a:xfrm>
            <a:custGeom>
              <a:avLst/>
              <a:gdLst>
                <a:gd name="T0" fmla="*/ 45 w 26"/>
                <a:gd name="T1" fmla="*/ 2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2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2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40 h 21"/>
                <a:gd name="T30" fmla="*/ 2 w 26"/>
                <a:gd name="T31" fmla="*/ 32 h 21"/>
                <a:gd name="T32" fmla="*/ 2 w 26"/>
                <a:gd name="T33" fmla="*/ 12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3" y="1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1" y="18"/>
                    <a:pt x="1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0" name="Freeform 114"/>
            <p:cNvSpPr>
              <a:spLocks/>
            </p:cNvSpPr>
            <p:nvPr/>
          </p:nvSpPr>
          <p:spPr bwMode="auto">
            <a:xfrm>
              <a:off x="2384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6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1" name="Freeform 115"/>
            <p:cNvSpPr>
              <a:spLocks noEditPoints="1"/>
            </p:cNvSpPr>
            <p:nvPr/>
          </p:nvSpPr>
          <p:spPr bwMode="auto">
            <a:xfrm>
              <a:off x="2384" y="470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2" name="Freeform 116"/>
            <p:cNvSpPr>
              <a:spLocks/>
            </p:cNvSpPr>
            <p:nvPr/>
          </p:nvSpPr>
          <p:spPr bwMode="auto">
            <a:xfrm>
              <a:off x="2459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3" name="Freeform 117"/>
            <p:cNvSpPr>
              <a:spLocks noEditPoints="1"/>
            </p:cNvSpPr>
            <p:nvPr/>
          </p:nvSpPr>
          <p:spPr bwMode="auto">
            <a:xfrm>
              <a:off x="2457" y="470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8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4" name="Freeform 118"/>
            <p:cNvSpPr>
              <a:spLocks/>
            </p:cNvSpPr>
            <p:nvPr/>
          </p:nvSpPr>
          <p:spPr bwMode="auto">
            <a:xfrm>
              <a:off x="2535" y="472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5" name="Freeform 119"/>
            <p:cNvSpPr>
              <a:spLocks noEditPoints="1"/>
            </p:cNvSpPr>
            <p:nvPr/>
          </p:nvSpPr>
          <p:spPr bwMode="auto">
            <a:xfrm>
              <a:off x="2533" y="470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2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2 h 21"/>
                <a:gd name="T26" fmla="*/ 43 w 27"/>
                <a:gd name="T27" fmla="*/ 40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2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6" name="Freeform 120"/>
            <p:cNvSpPr>
              <a:spLocks/>
            </p:cNvSpPr>
            <p:nvPr/>
          </p:nvSpPr>
          <p:spPr bwMode="auto">
            <a:xfrm>
              <a:off x="2610" y="472"/>
              <a:ext cx="48" cy="40"/>
            </a:xfrm>
            <a:custGeom>
              <a:avLst/>
              <a:gdLst>
                <a:gd name="T0" fmla="*/ 48 w 24"/>
                <a:gd name="T1" fmla="*/ 40 h 20"/>
                <a:gd name="T2" fmla="*/ 0 w 24"/>
                <a:gd name="T3" fmla="*/ 38 h 20"/>
                <a:gd name="T4" fmla="*/ 0 w 24"/>
                <a:gd name="T5" fmla="*/ 12 h 20"/>
                <a:gd name="T6" fmla="*/ 12 w 24"/>
                <a:gd name="T7" fmla="*/ 0 h 20"/>
                <a:gd name="T8" fmla="*/ 48 w 24"/>
                <a:gd name="T9" fmla="*/ 2 h 20"/>
                <a:gd name="T10" fmla="*/ 48 w 24"/>
                <a:gd name="T11" fmla="*/ 4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7" name="Freeform 121"/>
            <p:cNvSpPr>
              <a:spLocks noEditPoints="1"/>
            </p:cNvSpPr>
            <p:nvPr/>
          </p:nvSpPr>
          <p:spPr bwMode="auto">
            <a:xfrm>
              <a:off x="2608" y="472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0 w 27"/>
                <a:gd name="T5" fmla="*/ 6 h 20"/>
                <a:gd name="T6" fmla="*/ 0 w 27"/>
                <a:gd name="T7" fmla="*/ 32 h 20"/>
                <a:gd name="T8" fmla="*/ 6 w 27"/>
                <a:gd name="T9" fmla="*/ 40 h 20"/>
                <a:gd name="T10" fmla="*/ 46 w 27"/>
                <a:gd name="T11" fmla="*/ 40 h 20"/>
                <a:gd name="T12" fmla="*/ 52 w 27"/>
                <a:gd name="T13" fmla="*/ 34 h 20"/>
                <a:gd name="T14" fmla="*/ 52 w 27"/>
                <a:gd name="T15" fmla="*/ 6 h 20"/>
                <a:gd name="T16" fmla="*/ 48 w 27"/>
                <a:gd name="T17" fmla="*/ 0 h 20"/>
                <a:gd name="T18" fmla="*/ 10 w 27"/>
                <a:gd name="T19" fmla="*/ 2 h 20"/>
                <a:gd name="T20" fmla="*/ 42 w 27"/>
                <a:gd name="T21" fmla="*/ 2 h 20"/>
                <a:gd name="T22" fmla="*/ 48 w 27"/>
                <a:gd name="T23" fmla="*/ 10 h 20"/>
                <a:gd name="T24" fmla="*/ 48 w 27"/>
                <a:gd name="T25" fmla="*/ 30 h 20"/>
                <a:gd name="T26" fmla="*/ 42 w 27"/>
                <a:gd name="T27" fmla="*/ 38 h 20"/>
                <a:gd name="T28" fmla="*/ 8 w 27"/>
                <a:gd name="T29" fmla="*/ 38 h 20"/>
                <a:gd name="T30" fmla="*/ 4 w 27"/>
                <a:gd name="T31" fmla="*/ 30 h 20"/>
                <a:gd name="T32" fmla="*/ 4 w 27"/>
                <a:gd name="T33" fmla="*/ 10 h 20"/>
                <a:gd name="T34" fmla="*/ 10 w 27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1"/>
                    <a:pt x="25" y="0"/>
                    <a:pt x="24" y="0"/>
                  </a:cubicBezTo>
                  <a:close/>
                  <a:moveTo>
                    <a:pt x="5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2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8" name="Freeform 122"/>
            <p:cNvSpPr>
              <a:spLocks/>
            </p:cNvSpPr>
            <p:nvPr/>
          </p:nvSpPr>
          <p:spPr bwMode="auto">
            <a:xfrm>
              <a:off x="2685" y="474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9" name="Freeform 123"/>
            <p:cNvSpPr>
              <a:spLocks noEditPoints="1"/>
            </p:cNvSpPr>
            <p:nvPr/>
          </p:nvSpPr>
          <p:spPr bwMode="auto">
            <a:xfrm>
              <a:off x="2683" y="472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8 h 20"/>
                <a:gd name="T16" fmla="*/ 46 w 26"/>
                <a:gd name="T17" fmla="*/ 0 h 20"/>
                <a:gd name="T18" fmla="*/ 8 w 26"/>
                <a:gd name="T19" fmla="*/ 4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2 h 20"/>
                <a:gd name="T32" fmla="*/ 2 w 26"/>
                <a:gd name="T33" fmla="*/ 10 h 20"/>
                <a:gd name="T34" fmla="*/ 8 w 26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0" name="Freeform 124"/>
            <p:cNvSpPr>
              <a:spLocks/>
            </p:cNvSpPr>
            <p:nvPr/>
          </p:nvSpPr>
          <p:spPr bwMode="auto">
            <a:xfrm>
              <a:off x="2759" y="474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1" name="Freeform 125"/>
            <p:cNvSpPr>
              <a:spLocks noEditPoints="1"/>
            </p:cNvSpPr>
            <p:nvPr/>
          </p:nvSpPr>
          <p:spPr bwMode="auto">
            <a:xfrm>
              <a:off x="2759" y="472"/>
              <a:ext cx="51" cy="42"/>
            </a:xfrm>
            <a:custGeom>
              <a:avLst/>
              <a:gdLst>
                <a:gd name="T0" fmla="*/ 45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0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2" name="Freeform 126"/>
            <p:cNvSpPr>
              <a:spLocks/>
            </p:cNvSpPr>
            <p:nvPr/>
          </p:nvSpPr>
          <p:spPr bwMode="auto">
            <a:xfrm>
              <a:off x="2834" y="474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2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3" name="Freeform 127"/>
            <p:cNvSpPr>
              <a:spLocks noEditPoints="1"/>
            </p:cNvSpPr>
            <p:nvPr/>
          </p:nvSpPr>
          <p:spPr bwMode="auto">
            <a:xfrm>
              <a:off x="2834" y="474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2 h 20"/>
                <a:gd name="T22" fmla="*/ 48 w 26"/>
                <a:gd name="T23" fmla="*/ 10 h 20"/>
                <a:gd name="T24" fmla="*/ 48 w 26"/>
                <a:gd name="T25" fmla="*/ 30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4" name="Freeform 128"/>
            <p:cNvSpPr>
              <a:spLocks/>
            </p:cNvSpPr>
            <p:nvPr/>
          </p:nvSpPr>
          <p:spPr bwMode="auto">
            <a:xfrm>
              <a:off x="2909" y="476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5" name="Freeform 129"/>
            <p:cNvSpPr>
              <a:spLocks noEditPoints="1"/>
            </p:cNvSpPr>
            <p:nvPr/>
          </p:nvSpPr>
          <p:spPr bwMode="auto">
            <a:xfrm>
              <a:off x="2907" y="474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6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7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6" name="Freeform 130"/>
            <p:cNvSpPr>
              <a:spLocks/>
            </p:cNvSpPr>
            <p:nvPr/>
          </p:nvSpPr>
          <p:spPr bwMode="auto">
            <a:xfrm>
              <a:off x="2985" y="476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7" name="Freeform 131"/>
            <p:cNvSpPr>
              <a:spLocks noEditPoints="1"/>
            </p:cNvSpPr>
            <p:nvPr/>
          </p:nvSpPr>
          <p:spPr bwMode="auto">
            <a:xfrm>
              <a:off x="2983" y="474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0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9 w 27"/>
                <a:gd name="T23" fmla="*/ 10 h 21"/>
                <a:gd name="T24" fmla="*/ 47 w 27"/>
                <a:gd name="T25" fmla="*/ 32 h 21"/>
                <a:gd name="T26" fmla="*/ 43 w 27"/>
                <a:gd name="T27" fmla="*/ 38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5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8" name="Freeform 132"/>
            <p:cNvSpPr>
              <a:spLocks noEditPoints="1"/>
            </p:cNvSpPr>
            <p:nvPr/>
          </p:nvSpPr>
          <p:spPr bwMode="auto">
            <a:xfrm>
              <a:off x="2628" y="597"/>
              <a:ext cx="32" cy="4"/>
            </a:xfrm>
            <a:custGeom>
              <a:avLst/>
              <a:gdLst>
                <a:gd name="T0" fmla="*/ 0 w 16"/>
                <a:gd name="T1" fmla="*/ 0 h 2"/>
                <a:gd name="T2" fmla="*/ 0 w 16"/>
                <a:gd name="T3" fmla="*/ 0 h 2"/>
                <a:gd name="T4" fmla="*/ 0 w 16"/>
                <a:gd name="T5" fmla="*/ 2 h 2"/>
                <a:gd name="T6" fmla="*/ 0 w 16"/>
                <a:gd name="T7" fmla="*/ 0 h 2"/>
                <a:gd name="T8" fmla="*/ 32 w 16"/>
                <a:gd name="T9" fmla="*/ 0 h 2"/>
                <a:gd name="T10" fmla="*/ 32 w 16"/>
                <a:gd name="T11" fmla="*/ 0 h 2"/>
                <a:gd name="T12" fmla="*/ 32 w 16"/>
                <a:gd name="T13" fmla="*/ 2 h 2"/>
                <a:gd name="T14" fmla="*/ 0 w 16"/>
                <a:gd name="T15" fmla="*/ 2 h 2"/>
                <a:gd name="T16" fmla="*/ 0 w 16"/>
                <a:gd name="T17" fmla="*/ 4 h 2"/>
                <a:gd name="T18" fmla="*/ 32 w 16"/>
                <a:gd name="T19" fmla="*/ 4 h 2"/>
                <a:gd name="T20" fmla="*/ 32 w 16"/>
                <a:gd name="T21" fmla="*/ 0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CB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9" name="Freeform 133"/>
            <p:cNvSpPr>
              <a:spLocks/>
            </p:cNvSpPr>
            <p:nvPr/>
          </p:nvSpPr>
          <p:spPr bwMode="auto">
            <a:xfrm>
              <a:off x="2628" y="597"/>
              <a:ext cx="32" cy="2"/>
            </a:xfrm>
            <a:custGeom>
              <a:avLst/>
              <a:gdLst>
                <a:gd name="T0" fmla="*/ 32 w 16"/>
                <a:gd name="T1" fmla="*/ 0 h 1"/>
                <a:gd name="T2" fmla="*/ 0 w 16"/>
                <a:gd name="T3" fmla="*/ 0 h 1"/>
                <a:gd name="T4" fmla="*/ 0 w 16"/>
                <a:gd name="T5" fmla="*/ 2 h 1"/>
                <a:gd name="T6" fmla="*/ 0 w 16"/>
                <a:gd name="T7" fmla="*/ 2 h 1"/>
                <a:gd name="T8" fmla="*/ 32 w 16"/>
                <a:gd name="T9" fmla="*/ 2 h 1"/>
                <a:gd name="T10" fmla="*/ 32 w 1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D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7958" name="Group 134"/>
          <p:cNvGrpSpPr>
            <a:grpSpLocks/>
          </p:cNvGrpSpPr>
          <p:nvPr/>
        </p:nvGrpSpPr>
        <p:grpSpPr bwMode="auto">
          <a:xfrm rot="10800000">
            <a:off x="2675467" y="2007659"/>
            <a:ext cx="670984" cy="1892300"/>
            <a:chOff x="2200" y="531"/>
            <a:chExt cx="317" cy="894"/>
          </a:xfrm>
        </p:grpSpPr>
        <p:grpSp>
          <p:nvGrpSpPr>
            <p:cNvPr id="20518" name="Group 135"/>
            <p:cNvGrpSpPr>
              <a:grpSpLocks/>
            </p:cNvGrpSpPr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20528" name="Freeform 136"/>
              <p:cNvSpPr>
                <a:spLocks/>
              </p:cNvSpPr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9" name="Freeform 137"/>
              <p:cNvSpPr>
                <a:spLocks/>
              </p:cNvSpPr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0" name="Freeform 138"/>
              <p:cNvSpPr>
                <a:spLocks/>
              </p:cNvSpPr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1" name="Freeform 139"/>
              <p:cNvSpPr>
                <a:spLocks/>
              </p:cNvSpPr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2" name="Freeform 140"/>
              <p:cNvSpPr>
                <a:spLocks/>
              </p:cNvSpPr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3" name="Freeform 141"/>
              <p:cNvSpPr>
                <a:spLocks/>
              </p:cNvSpPr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4" name="Freeform 142"/>
              <p:cNvSpPr>
                <a:spLocks/>
              </p:cNvSpPr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5" name="Freeform 143"/>
              <p:cNvSpPr>
                <a:spLocks/>
              </p:cNvSpPr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6" name="Freeform 144"/>
              <p:cNvSpPr>
                <a:spLocks/>
              </p:cNvSpPr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7" name="Freeform 145"/>
              <p:cNvSpPr>
                <a:spLocks/>
              </p:cNvSpPr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8" name="Freeform 146"/>
              <p:cNvSpPr>
                <a:spLocks/>
              </p:cNvSpPr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9" name="Freeform 147"/>
              <p:cNvSpPr>
                <a:spLocks/>
              </p:cNvSpPr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0" name="Freeform 148"/>
              <p:cNvSpPr>
                <a:spLocks/>
              </p:cNvSpPr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1" name="Freeform 149"/>
              <p:cNvSpPr>
                <a:spLocks/>
              </p:cNvSpPr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2" name="Freeform 150"/>
              <p:cNvSpPr>
                <a:spLocks/>
              </p:cNvSpPr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3" name="Freeform 151"/>
              <p:cNvSpPr>
                <a:spLocks/>
              </p:cNvSpPr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4" name="Freeform 152"/>
              <p:cNvSpPr>
                <a:spLocks/>
              </p:cNvSpPr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0519" name="Group 153"/>
            <p:cNvGrpSpPr>
              <a:grpSpLocks/>
            </p:cNvGrpSpPr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20520" name="Freeform 154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1" name="Freeform 155"/>
              <p:cNvSpPr>
                <a:spLocks/>
              </p:cNvSpPr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2" name="Freeform 156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3" name="Freeform 157"/>
              <p:cNvSpPr>
                <a:spLocks/>
              </p:cNvSpPr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4" name="Freeform 158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5" name="Freeform 159"/>
              <p:cNvSpPr>
                <a:spLocks/>
              </p:cNvSpPr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6" name="Freeform 160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7" name="Freeform 161"/>
              <p:cNvSpPr>
                <a:spLocks/>
              </p:cNvSpPr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77986" name="Group 162"/>
          <p:cNvGrpSpPr>
            <a:grpSpLocks/>
          </p:cNvGrpSpPr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20515" name="Freeform 163"/>
            <p:cNvSpPr>
              <a:spLocks/>
            </p:cNvSpPr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6" name="Freeform 164"/>
            <p:cNvSpPr>
              <a:spLocks/>
            </p:cNvSpPr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7" name="Rectangle 165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77990" name="Freeform 166"/>
          <p:cNvSpPr>
            <a:spLocks/>
          </p:cNvSpPr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77991" name="Group 167"/>
          <p:cNvGrpSpPr>
            <a:grpSpLocks/>
          </p:cNvGrpSpPr>
          <p:nvPr/>
        </p:nvGrpSpPr>
        <p:grpSpPr bwMode="auto">
          <a:xfrm rot="10800000" flipH="1">
            <a:off x="1769534" y="2009777"/>
            <a:ext cx="715433" cy="1892300"/>
            <a:chOff x="2196" y="530"/>
            <a:chExt cx="317" cy="894"/>
          </a:xfrm>
        </p:grpSpPr>
        <p:sp>
          <p:nvSpPr>
            <p:cNvPr id="20498" name="Freeform 168"/>
            <p:cNvSpPr>
              <a:spLocks/>
            </p:cNvSpPr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499" name="Freeform 169"/>
            <p:cNvSpPr>
              <a:spLocks/>
            </p:cNvSpPr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0" name="Freeform 170"/>
            <p:cNvSpPr>
              <a:spLocks/>
            </p:cNvSpPr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1" name="Freeform 171"/>
            <p:cNvSpPr>
              <a:spLocks/>
            </p:cNvSpPr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2" name="Freeform 172"/>
            <p:cNvSpPr>
              <a:spLocks/>
            </p:cNvSpPr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3" name="Freeform 173"/>
            <p:cNvSpPr>
              <a:spLocks/>
            </p:cNvSpPr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4" name="Freeform 174"/>
            <p:cNvSpPr>
              <a:spLocks/>
            </p:cNvSpPr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5" name="Freeform 175"/>
            <p:cNvSpPr>
              <a:spLocks/>
            </p:cNvSpPr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6" name="Freeform 176"/>
            <p:cNvSpPr>
              <a:spLocks/>
            </p:cNvSpPr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7" name="Freeform 177"/>
            <p:cNvSpPr>
              <a:spLocks/>
            </p:cNvSpPr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8" name="Freeform 178"/>
            <p:cNvSpPr>
              <a:spLocks/>
            </p:cNvSpPr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9" name="Freeform 179"/>
            <p:cNvSpPr>
              <a:spLocks/>
            </p:cNvSpPr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0" name="Freeform 180"/>
            <p:cNvSpPr>
              <a:spLocks/>
            </p:cNvSpPr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1" name="Freeform 181"/>
            <p:cNvSpPr>
              <a:spLocks/>
            </p:cNvSpPr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2" name="Freeform 182"/>
            <p:cNvSpPr>
              <a:spLocks/>
            </p:cNvSpPr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3" name="Freeform 183"/>
            <p:cNvSpPr>
              <a:spLocks/>
            </p:cNvSpPr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4" name="Freeform 184"/>
            <p:cNvSpPr>
              <a:spLocks/>
            </p:cNvSpPr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8009" name="Text Box 185"/>
          <p:cNvSpPr txBox="1">
            <a:spLocks noChangeArrowheads="1"/>
          </p:cNvSpPr>
          <p:nvPr/>
        </p:nvSpPr>
        <p:spPr bwMode="auto">
          <a:xfrm>
            <a:off x="4407564" y="3336926"/>
            <a:ext cx="3027624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53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533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en-US" altLang="zh-CN" sz="53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5333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4" name="Rectangle 186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20495" name="Rectangle 187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8012" name="Text Box 188"/>
          <p:cNvSpPr txBox="1">
            <a:spLocks noChangeArrowheads="1"/>
          </p:cNvSpPr>
          <p:nvPr/>
        </p:nvSpPr>
        <p:spPr bwMode="auto">
          <a:xfrm>
            <a:off x="7435188" y="3645844"/>
            <a:ext cx="3560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 &amp; Reflections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>
            <a:off x="0" y="4564592"/>
            <a:ext cx="19729451" cy="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85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778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7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7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79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9" dur="3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61" dur="3000" fill="hold"/>
                                        <p:tgtEl>
                                          <p:spTgt spid="78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/>
      <p:bldP spid="77990" grpId="0" animBg="1"/>
      <p:bldP spid="78009" grpId="0"/>
      <p:bldP spid="78012" grpId="0"/>
      <p:bldP spid="7801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556</Words>
  <Application>Microsoft Macintosh PowerPoint</Application>
  <PresentationFormat>宽屏</PresentationFormat>
  <Paragraphs>75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Calibri</vt:lpstr>
      <vt:lpstr>Calibri Light</vt:lpstr>
      <vt:lpstr>Wingdings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LHCan</dc:creator>
  <cp:lastModifiedBy>jiezn96@gmail.com</cp:lastModifiedBy>
  <cp:revision>21</cp:revision>
  <dcterms:created xsi:type="dcterms:W3CDTF">2015-05-05T08:02:14Z</dcterms:created>
  <dcterms:modified xsi:type="dcterms:W3CDTF">2017-12-16T07:44:23Z</dcterms:modified>
</cp:coreProperties>
</file>