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4A7A0B9-FFB5-4B7F-B012-641DFFA65BF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43CFB85-D489-4A3F-AB6A-7F33A68A4DC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Control de Versiones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3200" dirty="0" smtClean="0"/>
              <a:t>Torres Rodríguez Karla Erika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71503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Control de </a:t>
            </a:r>
            <a:r>
              <a:rPr lang="es-MX" b="1" dirty="0" smtClean="0"/>
              <a:t>Versiones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</a:t>
            </a:r>
            <a:r>
              <a:rPr lang="es-MX" sz="2400" dirty="0"/>
              <a:t>una combinación de tecnologías y practicas para seguir y controlar los cambios realizados en los ficheros del proyecto, en particular en el código fuente, en la documentación y en las páginas web</a:t>
            </a:r>
          </a:p>
        </p:txBody>
      </p:sp>
    </p:spTree>
    <p:extLst>
      <p:ext uri="{BB962C8B-B14F-4D97-AF65-F5344CB8AC3E}">
        <p14:creationId xmlns:p14="http://schemas.microsoft.com/office/powerpoint/2010/main" val="12100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un </a:t>
            </a:r>
            <a:r>
              <a:rPr lang="es-MX" sz="2400" dirty="0"/>
              <a:t>sistema de control de versiones distribuido cuyo objetivo es el de permitir mantener una gran cantidad de código a una gran cantidad de programadores eficientemente. </a:t>
            </a:r>
          </a:p>
        </p:txBody>
      </p:sp>
    </p:spTree>
    <p:extLst>
      <p:ext uri="{BB962C8B-B14F-4D97-AF65-F5344CB8AC3E}">
        <p14:creationId xmlns:p14="http://schemas.microsoft.com/office/powerpoint/2010/main" val="40564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052736"/>
            <a:ext cx="6861448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La mayoría de las operaciones en </a:t>
            </a:r>
            <a:r>
              <a:rPr lang="es-MX" sz="2800" dirty="0" err="1"/>
              <a:t>Git</a:t>
            </a:r>
            <a:r>
              <a:rPr lang="es-MX" sz="2800" dirty="0"/>
              <a:t> sólo necesitan archivos </a:t>
            </a:r>
            <a:r>
              <a:rPr lang="es-MX" sz="2800" dirty="0"/>
              <a:t> </a:t>
            </a:r>
            <a:r>
              <a:rPr lang="es-MX" sz="2800" dirty="0" smtClean="0"/>
              <a:t>y </a:t>
            </a:r>
            <a:r>
              <a:rPr lang="es-MX" sz="2800" dirty="0"/>
              <a:t>recursos locales para operar. Por lo general no se necesita información de ningún otro ordenador de tu red.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620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Cualidades de </a:t>
            </a:r>
            <a:r>
              <a:rPr lang="es-MX" dirty="0" err="1"/>
              <a:t>Git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Diseñado</a:t>
            </a:r>
            <a:r>
              <a:rPr lang="es-MX" dirty="0"/>
              <a:t> para manejar proyectos grandes.</a:t>
            </a:r>
          </a:p>
          <a:p>
            <a:r>
              <a:rPr lang="es-MX" dirty="0" smtClean="0"/>
              <a:t>Es</a:t>
            </a:r>
            <a:r>
              <a:rPr lang="es-MX" dirty="0"/>
              <a:t> extremadamente rápido.</a:t>
            </a:r>
          </a:p>
          <a:p>
            <a:r>
              <a:rPr lang="es-MX" dirty="0" smtClean="0"/>
              <a:t>Autentificación</a:t>
            </a:r>
            <a:r>
              <a:rPr lang="es-MX" dirty="0"/>
              <a:t> criptográfica del historial.</a:t>
            </a:r>
          </a:p>
          <a:p>
            <a:r>
              <a:rPr lang="es-MX" dirty="0" smtClean="0"/>
              <a:t>Formato</a:t>
            </a:r>
            <a:r>
              <a:rPr lang="es-MX" dirty="0"/>
              <a:t> de archivo muy sencillo y compacto.</a:t>
            </a:r>
          </a:p>
          <a:p>
            <a:r>
              <a:rPr lang="es-MX" dirty="0" smtClean="0"/>
              <a:t>100</a:t>
            </a:r>
            <a:r>
              <a:rPr lang="es-MX" dirty="0"/>
              <a:t>% distribuido.</a:t>
            </a:r>
          </a:p>
          <a:p>
            <a:r>
              <a:rPr lang="es-MX" dirty="0" smtClean="0"/>
              <a:t>Se</a:t>
            </a:r>
            <a:r>
              <a:rPr lang="es-MX" dirty="0"/>
              <a:t> puede sincronizar por cualquier medio.</a:t>
            </a:r>
          </a:p>
        </p:txBody>
      </p:sp>
    </p:spTree>
    <p:extLst>
      <p:ext uri="{BB962C8B-B14F-4D97-AF65-F5344CB8AC3E}">
        <p14:creationId xmlns:p14="http://schemas.microsoft.com/office/powerpoint/2010/main" val="17692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Bibliografia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MX" sz="2400" dirty="0"/>
              <a:t>http://</a:t>
            </a:r>
            <a:r>
              <a:rPr lang="es-MX" sz="2400" dirty="0" smtClean="0"/>
              <a:t>www.genbetadev.com/sistemas-de-control-de-versiones/aprende-a-usar-git-en-15-minutos</a:t>
            </a:r>
          </a:p>
          <a:p>
            <a:pPr marL="342900" indent="-342900"/>
            <a:r>
              <a:rPr lang="es-MX" sz="2400" dirty="0"/>
              <a:t>https://barradevblog.wordpress.com/2013/01/21/que-es-gitgithub</a:t>
            </a:r>
            <a:r>
              <a:rPr lang="es-MX" sz="2400" dirty="0" smtClean="0"/>
              <a:t>/</a:t>
            </a:r>
          </a:p>
          <a:p>
            <a:pPr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8038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130</TotalTime>
  <Words>117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Alta costura</vt:lpstr>
      <vt:lpstr>Control de Versiones </vt:lpstr>
      <vt:lpstr>Control de Versiones</vt:lpstr>
      <vt:lpstr>Git</vt:lpstr>
      <vt:lpstr>Presentación de PowerPoint</vt:lpstr>
      <vt:lpstr>Cualidades de Git 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dc:creator>Karla Torres</dc:creator>
  <cp:lastModifiedBy>Karla Torres</cp:lastModifiedBy>
  <cp:revision>5</cp:revision>
  <dcterms:created xsi:type="dcterms:W3CDTF">2015-01-28T05:50:54Z</dcterms:created>
  <dcterms:modified xsi:type="dcterms:W3CDTF">2015-01-28T21:52:30Z</dcterms:modified>
</cp:coreProperties>
</file>