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62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492F8-BD02-4D3C-8FD5-E718955FE5E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46DD5-1199-40BC-A059-F29BBD43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6DD5-1199-40BC-A059-F29BBD43E92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6DD5-1199-40BC-A059-F29BBD43E92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6DD5-1199-40BC-A059-F29BBD43E92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6DD5-1199-40BC-A059-F29BBD43E92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6DD5-1199-40BC-A059-F29BBD43E92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2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9FC2-580B-4339-B617-06118FED17B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8F2F-DD1E-4C58-8E93-1577D33A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hr-HR" dirty="0" smtClean="0"/>
              <a:t>Geofencing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 smtClean="0">
                <a:solidFill>
                  <a:schemeClr val="tx1"/>
                </a:solidFill>
              </a:rPr>
              <a:t>				Gino Simić</a:t>
            </a:r>
          </a:p>
          <a:p>
            <a:r>
              <a:rPr lang="hr-HR" dirty="0" smtClean="0">
                <a:solidFill>
                  <a:schemeClr val="tx1"/>
                </a:solidFill>
              </a:rPr>
              <a:t>			Antonio Stipanović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Ideja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Android aplikacija koja prati korisnikovo kretanje</a:t>
            </a:r>
          </a:p>
          <a:p>
            <a:r>
              <a:rPr lang="hr-HR" dirty="0" smtClean="0"/>
              <a:t>Kada se ustanovi da je uređaj unutar jedne od definiranih GPS lokacija izvrši se jedna od </a:t>
            </a:r>
            <a:r>
              <a:rPr lang="hr-HR" dirty="0" err="1" smtClean="0"/>
              <a:t>predefiniranih</a:t>
            </a:r>
            <a:r>
              <a:rPr lang="hr-HR" dirty="0" smtClean="0"/>
              <a:t> radnji</a:t>
            </a:r>
          </a:p>
          <a:p>
            <a:r>
              <a:rPr lang="hr-HR" dirty="0" smtClean="0"/>
              <a:t>Radnje su :otvaranje određene web-stranice i stišavanje mobitela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Arhitektura se svodi na klijent-poslužitelj</a:t>
            </a:r>
          </a:p>
          <a:p>
            <a:r>
              <a:rPr lang="hr-HR" dirty="0" smtClean="0"/>
              <a:t>Poslužitelj je izgrađen u Javi</a:t>
            </a:r>
          </a:p>
          <a:p>
            <a:r>
              <a:rPr lang="hr-HR" dirty="0" smtClean="0"/>
              <a:t>Klijent je Android aplikacija</a:t>
            </a:r>
          </a:p>
          <a:p>
            <a:r>
              <a:rPr lang="hr-HR" dirty="0" smtClean="0"/>
              <a:t>Podaci se čuvaju u bazi podataka</a:t>
            </a:r>
          </a:p>
          <a:p>
            <a:r>
              <a:rPr lang="hr-HR" dirty="0" smtClean="0"/>
              <a:t>Podaci se u bazu ubacuju preko PHP </a:t>
            </a:r>
            <a:r>
              <a:rPr lang="hr-HR" dirty="0" err="1" smtClean="0"/>
              <a:t>backend</a:t>
            </a:r>
            <a:r>
              <a:rPr lang="hr-HR" dirty="0" smtClean="0"/>
              <a:t> administratorske aplikacije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Izgled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Vrhunski dizajn</a:t>
            </a:r>
          </a:p>
          <a:p>
            <a:r>
              <a:rPr lang="hr-HR" dirty="0" err="1" smtClean="0"/>
              <a:t>ListView</a:t>
            </a:r>
            <a:r>
              <a:rPr lang="hr-HR" dirty="0" smtClean="0"/>
              <a:t> definiranih GPS lokacija</a:t>
            </a:r>
          </a:p>
          <a:p>
            <a:r>
              <a:rPr lang="hr-HR" dirty="0" smtClean="0"/>
              <a:t>Klikom na pojedini element iz </a:t>
            </a:r>
            <a:r>
              <a:rPr lang="hr-HR" dirty="0" err="1" smtClean="0"/>
              <a:t>ListView</a:t>
            </a:r>
            <a:r>
              <a:rPr lang="hr-HR" dirty="0" smtClean="0"/>
              <a:t>-a pokreće se novi Activity s detaljima te lokacije</a:t>
            </a:r>
          </a:p>
          <a:p>
            <a:r>
              <a:rPr lang="hr-HR" dirty="0" err="1" smtClean="0"/>
              <a:t>Refresh</a:t>
            </a:r>
            <a:r>
              <a:rPr lang="hr-HR" dirty="0" smtClean="0"/>
              <a:t> </a:t>
            </a:r>
            <a:r>
              <a:rPr lang="hr-HR" dirty="0" err="1" smtClean="0"/>
              <a:t>button</a:t>
            </a:r>
            <a:r>
              <a:rPr lang="hr-HR" dirty="0" smtClean="0"/>
              <a:t> koji dohvaća svježe podatke sa servera</a:t>
            </a:r>
            <a:endParaRPr lang="en-US" dirty="0"/>
          </a:p>
        </p:txBody>
      </p:sp>
      <p:pic>
        <p:nvPicPr>
          <p:cNvPr id="5" name="Content Placeholder 4" descr="1624372_534077186700367_822692166_n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64143" y="1600200"/>
            <a:ext cx="3006714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izvođenja aplikacije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>
            <a:normAutofit/>
          </a:bodyPr>
          <a:lstStyle/>
          <a:p>
            <a:r>
              <a:rPr lang="hr-HR" dirty="0" smtClean="0"/>
              <a:t>Aplikaciju pokrećemo u emulatoru</a:t>
            </a:r>
          </a:p>
          <a:p>
            <a:r>
              <a:rPr lang="hr-HR" dirty="0" smtClean="0"/>
              <a:t>Emulatoru predajemo po volji GPS koordinate</a:t>
            </a:r>
          </a:p>
          <a:p>
            <a:r>
              <a:rPr lang="hr-HR" dirty="0" smtClean="0"/>
              <a:t>Kada aplikacija ustanovi da je trenutni GPS položaj uređaja unutar jednog od zadanih GPS lokacija -&gt; otvara se WebViewActivity sa url-om povezanim s tom lokacijom</a:t>
            </a:r>
            <a:endParaRPr lang="en-US" dirty="0"/>
          </a:p>
        </p:txBody>
      </p:sp>
      <p:pic>
        <p:nvPicPr>
          <p:cNvPr id="7" name="Content Placeholder 6" descr="1616752_534077406700345_979774012_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572048"/>
            <a:ext cx="4041775" cy="315694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Backend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smtClean="0"/>
              <a:t>PHP </a:t>
            </a:r>
            <a:r>
              <a:rPr lang="hr-HR" dirty="0" err="1" smtClean="0"/>
              <a:t>localhost</a:t>
            </a:r>
            <a:endParaRPr lang="hr-HR" dirty="0"/>
          </a:p>
          <a:p>
            <a:r>
              <a:rPr lang="hr-HR" dirty="0" err="1" smtClean="0"/>
              <a:t>Login</a:t>
            </a:r>
            <a:r>
              <a:rPr lang="hr-HR" dirty="0" smtClean="0"/>
              <a:t> </a:t>
            </a:r>
          </a:p>
          <a:p>
            <a:r>
              <a:rPr lang="hr-HR" dirty="0" smtClean="0"/>
              <a:t>Unošenje </a:t>
            </a:r>
            <a:r>
              <a:rPr lang="hr-HR" smtClean="0"/>
              <a:t>novih </a:t>
            </a:r>
            <a:r>
              <a:rPr lang="hr-HR" smtClean="0"/>
              <a:t>podataka </a:t>
            </a:r>
            <a:r>
              <a:rPr lang="hr-HR" dirty="0" smtClean="0"/>
              <a:t>u bazu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896004" cy="2448267"/>
          </a:xfrm>
        </p:spPr>
      </p:pic>
    </p:spTree>
    <p:extLst>
      <p:ext uri="{BB962C8B-B14F-4D97-AF65-F5344CB8AC3E}">
        <p14:creationId xmlns:p14="http://schemas.microsoft.com/office/powerpoint/2010/main" val="58693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11051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2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/>
            </a:r>
            <a:br>
              <a:rPr lang="hr-HR" dirty="0" smtClean="0"/>
            </a:b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Hvala </a:t>
            </a:r>
            <a:r>
              <a:rPr lang="hr-HR" dirty="0"/>
              <a:t>na pažnji !</a:t>
            </a:r>
            <a:br>
              <a:rPr lang="hr-HR" dirty="0"/>
            </a:b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18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149</Words>
  <Application>Microsoft Office PowerPoint</Application>
  <PresentationFormat>On-screen Show (4:3)</PresentationFormat>
  <Paragraphs>32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Geofencing</vt:lpstr>
      <vt:lpstr>Ideja</vt:lpstr>
      <vt:lpstr>Arhitektura sustava</vt:lpstr>
      <vt:lpstr>Izgled aplikacije</vt:lpstr>
      <vt:lpstr>Primjer izvođenja aplikacije</vt:lpstr>
      <vt:lpstr>Backend</vt:lpstr>
      <vt:lpstr>PowerPoint Presentation</vt:lpstr>
      <vt:lpstr>         Hvala na pažnji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Geofencing</dc:title>
  <dc:creator>karlit0</dc:creator>
  <cp:lastModifiedBy>User</cp:lastModifiedBy>
  <cp:revision>15</cp:revision>
  <dcterms:created xsi:type="dcterms:W3CDTF">2014-01-23T16:18:32Z</dcterms:created>
  <dcterms:modified xsi:type="dcterms:W3CDTF">2014-01-24T09:42:41Z</dcterms:modified>
</cp:coreProperties>
</file>