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0.jpg" ContentType="image/png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1" r:id="rId3"/>
    <p:sldId id="257" r:id="rId4"/>
    <p:sldId id="258" r:id="rId5"/>
    <p:sldId id="259" r:id="rId6"/>
    <p:sldId id="320" r:id="rId7"/>
    <p:sldId id="321" r:id="rId8"/>
    <p:sldId id="260" r:id="rId9"/>
    <p:sldId id="351" r:id="rId10"/>
    <p:sldId id="262" r:id="rId11"/>
    <p:sldId id="263" r:id="rId12"/>
    <p:sldId id="352" r:id="rId13"/>
    <p:sldId id="343" r:id="rId14"/>
    <p:sldId id="353" r:id="rId15"/>
    <p:sldId id="344" r:id="rId16"/>
    <p:sldId id="345" r:id="rId17"/>
    <p:sldId id="355" r:id="rId18"/>
    <p:sldId id="281" r:id="rId19"/>
    <p:sldId id="362" r:id="rId20"/>
    <p:sldId id="354" r:id="rId21"/>
    <p:sldId id="346" r:id="rId22"/>
    <p:sldId id="266" r:id="rId23"/>
    <p:sldId id="347" r:id="rId24"/>
    <p:sldId id="269" r:id="rId25"/>
    <p:sldId id="267" r:id="rId26"/>
    <p:sldId id="340" r:id="rId27"/>
    <p:sldId id="357" r:id="rId28"/>
    <p:sldId id="358" r:id="rId29"/>
    <p:sldId id="359" r:id="rId3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3217A-99C2-423A-9EA1-EC56853CDAE4}" v="65" dt="2023-10-12T15:46:56.250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ranka Musulin" userId="189a5372-280f-4d5a-bf60-b65dd007e93b" providerId="ADAL" clId="{C4F3217A-99C2-423A-9EA1-EC56853CDAE4}"/>
    <pc:docChg chg="undo custSel addSld delSld modSld sldOrd modMainMaster">
      <pc:chgData name="Jadranka Musulin" userId="189a5372-280f-4d5a-bf60-b65dd007e93b" providerId="ADAL" clId="{C4F3217A-99C2-423A-9EA1-EC56853CDAE4}" dt="2023-10-13T12:52:28.084" v="1111" actId="20577"/>
      <pc:docMkLst>
        <pc:docMk/>
      </pc:docMkLst>
      <pc:sldChg chg="modSp mod">
        <pc:chgData name="Jadranka Musulin" userId="189a5372-280f-4d5a-bf60-b65dd007e93b" providerId="ADAL" clId="{C4F3217A-99C2-423A-9EA1-EC56853CDAE4}" dt="2023-10-12T12:50:13.539" v="746" actId="1076"/>
        <pc:sldMkLst>
          <pc:docMk/>
          <pc:sldMk cId="1143906523" sldId="256"/>
        </pc:sldMkLst>
        <pc:spChg chg="mod">
          <ac:chgData name="Jadranka Musulin" userId="189a5372-280f-4d5a-bf60-b65dd007e93b" providerId="ADAL" clId="{C4F3217A-99C2-423A-9EA1-EC56853CDAE4}" dt="2023-10-12T12:50:05.882" v="745" actId="27636"/>
          <ac:spMkLst>
            <pc:docMk/>
            <pc:sldMk cId="1143906523" sldId="256"/>
            <ac:spMk id="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3-10-12T12:50:13.539" v="746" actId="1076"/>
          <ac:spMkLst>
            <pc:docMk/>
            <pc:sldMk cId="1143906523" sldId="256"/>
            <ac:spMk id="3" creationId="{00000000-0000-0000-0000-000000000000}"/>
          </ac:spMkLst>
        </pc:spChg>
      </pc:sldChg>
      <pc:sldChg chg="addSp delSp modSp mod">
        <pc:chgData name="Jadranka Musulin" userId="189a5372-280f-4d5a-bf60-b65dd007e93b" providerId="ADAL" clId="{C4F3217A-99C2-423A-9EA1-EC56853CDAE4}" dt="2023-10-12T15:31:56.737" v="954" actId="20577"/>
        <pc:sldMkLst>
          <pc:docMk/>
          <pc:sldMk cId="1702102522" sldId="257"/>
        </pc:sldMkLst>
        <pc:spChg chg="del mod">
          <ac:chgData name="Jadranka Musulin" userId="189a5372-280f-4d5a-bf60-b65dd007e93b" providerId="ADAL" clId="{C4F3217A-99C2-423A-9EA1-EC56853CDAE4}" dt="2023-10-12T12:44:34.478" v="687" actId="26606"/>
          <ac:spMkLst>
            <pc:docMk/>
            <pc:sldMk cId="1702102522" sldId="257"/>
            <ac:spMk id="3" creationId="{00000000-0000-0000-0000-000000000000}"/>
          </ac:spMkLst>
        </pc:spChg>
        <pc:graphicFrameChg chg="add mod">
          <ac:chgData name="Jadranka Musulin" userId="189a5372-280f-4d5a-bf60-b65dd007e93b" providerId="ADAL" clId="{C4F3217A-99C2-423A-9EA1-EC56853CDAE4}" dt="2023-10-12T15:31:56.737" v="954" actId="20577"/>
          <ac:graphicFrameMkLst>
            <pc:docMk/>
            <pc:sldMk cId="1702102522" sldId="257"/>
            <ac:graphicFrameMk id="9" creationId="{92F28442-BC23-FFB4-7BB8-5EBD324EEF06}"/>
          </ac:graphicFrameMkLst>
        </pc:graphicFrameChg>
      </pc:sldChg>
      <pc:sldChg chg="modSp mod">
        <pc:chgData name="Jadranka Musulin" userId="189a5372-280f-4d5a-bf60-b65dd007e93b" providerId="ADAL" clId="{C4F3217A-99C2-423A-9EA1-EC56853CDAE4}" dt="2023-10-12T12:58:25.685" v="840" actId="27636"/>
        <pc:sldMkLst>
          <pc:docMk/>
          <pc:sldMk cId="606919301" sldId="258"/>
        </pc:sldMkLst>
        <pc:spChg chg="mod">
          <ac:chgData name="Jadranka Musulin" userId="189a5372-280f-4d5a-bf60-b65dd007e93b" providerId="ADAL" clId="{C4F3217A-99C2-423A-9EA1-EC56853CDAE4}" dt="2022-10-11T17:20:31.538" v="158" actId="13926"/>
          <ac:spMkLst>
            <pc:docMk/>
            <pc:sldMk cId="606919301" sldId="258"/>
            <ac:spMk id="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3-10-12T12:58:25.685" v="840" actId="27636"/>
          <ac:spMkLst>
            <pc:docMk/>
            <pc:sldMk cId="606919301" sldId="258"/>
            <ac:spMk id="3" creationId="{00000000-0000-0000-0000-000000000000}"/>
          </ac:spMkLst>
        </pc:spChg>
      </pc:sldChg>
      <pc:sldChg chg="modSp mod">
        <pc:chgData name="Jadranka Musulin" userId="189a5372-280f-4d5a-bf60-b65dd007e93b" providerId="ADAL" clId="{C4F3217A-99C2-423A-9EA1-EC56853CDAE4}" dt="2023-10-12T15:29:20.387" v="923" actId="14100"/>
        <pc:sldMkLst>
          <pc:docMk/>
          <pc:sldMk cId="4018907478" sldId="259"/>
        </pc:sldMkLst>
        <pc:graphicFrameChg chg="mod modGraphic">
          <ac:chgData name="Jadranka Musulin" userId="189a5372-280f-4d5a-bf60-b65dd007e93b" providerId="ADAL" clId="{C4F3217A-99C2-423A-9EA1-EC56853CDAE4}" dt="2023-10-12T15:29:20.387" v="923" actId="14100"/>
          <ac:graphicFrameMkLst>
            <pc:docMk/>
            <pc:sldMk cId="4018907478" sldId="259"/>
            <ac:graphicFrameMk id="7" creationId="{00000000-0000-0000-0000-000000000000}"/>
          </ac:graphicFrameMkLst>
        </pc:graphicFrameChg>
      </pc:sldChg>
      <pc:sldChg chg="modSp mod">
        <pc:chgData name="Jadranka Musulin" userId="189a5372-280f-4d5a-bf60-b65dd007e93b" providerId="ADAL" clId="{C4F3217A-99C2-423A-9EA1-EC56853CDAE4}" dt="2023-10-12T10:31:13.452" v="621" actId="13926"/>
        <pc:sldMkLst>
          <pc:docMk/>
          <pc:sldMk cId="1257786528" sldId="260"/>
        </pc:sldMkLst>
        <pc:spChg chg="mod">
          <ac:chgData name="Jadranka Musulin" userId="189a5372-280f-4d5a-bf60-b65dd007e93b" providerId="ADAL" clId="{C4F3217A-99C2-423A-9EA1-EC56853CDAE4}" dt="2023-10-12T10:31:13.452" v="621" actId="13926"/>
          <ac:spMkLst>
            <pc:docMk/>
            <pc:sldMk cId="1257786528" sldId="260"/>
            <ac:spMk id="3" creationId="{00000000-0000-0000-0000-000000000000}"/>
          </ac:spMkLst>
        </pc:spChg>
      </pc:sldChg>
      <pc:sldChg chg="addSp delSp modSp mod">
        <pc:chgData name="Jadranka Musulin" userId="189a5372-280f-4d5a-bf60-b65dd007e93b" providerId="ADAL" clId="{C4F3217A-99C2-423A-9EA1-EC56853CDAE4}" dt="2023-10-12T15:34:03.826" v="975" actId="20577"/>
        <pc:sldMkLst>
          <pc:docMk/>
          <pc:sldMk cId="4047754536" sldId="262"/>
        </pc:sldMkLst>
        <pc:spChg chg="mod">
          <ac:chgData name="Jadranka Musulin" userId="189a5372-280f-4d5a-bf60-b65dd007e93b" providerId="ADAL" clId="{C4F3217A-99C2-423A-9EA1-EC56853CDAE4}" dt="2023-10-12T13:00:19.160" v="844" actId="1076"/>
          <ac:spMkLst>
            <pc:docMk/>
            <pc:sldMk cId="4047754536" sldId="262"/>
            <ac:spMk id="2" creationId="{00000000-0000-0000-0000-000000000000}"/>
          </ac:spMkLst>
        </pc:spChg>
        <pc:spChg chg="del mod">
          <ac:chgData name="Jadranka Musulin" userId="189a5372-280f-4d5a-bf60-b65dd007e93b" providerId="ADAL" clId="{C4F3217A-99C2-423A-9EA1-EC56853CDAE4}" dt="2022-10-14T07:05:23.633" v="258" actId="478"/>
          <ac:spMkLst>
            <pc:docMk/>
            <pc:sldMk cId="4047754536" sldId="262"/>
            <ac:spMk id="3" creationId="{00000000-0000-0000-0000-000000000000}"/>
          </ac:spMkLst>
        </pc:spChg>
        <pc:spChg chg="add del mod">
          <ac:chgData name="Jadranka Musulin" userId="189a5372-280f-4d5a-bf60-b65dd007e93b" providerId="ADAL" clId="{C4F3217A-99C2-423A-9EA1-EC56853CDAE4}" dt="2022-10-14T07:05:26.540" v="259" actId="478"/>
          <ac:spMkLst>
            <pc:docMk/>
            <pc:sldMk cId="4047754536" sldId="262"/>
            <ac:spMk id="8" creationId="{E2191B2F-4749-CBA5-81C0-ED955BDDCC56}"/>
          </ac:spMkLst>
        </pc:spChg>
        <pc:spChg chg="add mod">
          <ac:chgData name="Jadranka Musulin" userId="189a5372-280f-4d5a-bf60-b65dd007e93b" providerId="ADAL" clId="{C4F3217A-99C2-423A-9EA1-EC56853CDAE4}" dt="2023-10-12T15:34:03.826" v="975" actId="20577"/>
          <ac:spMkLst>
            <pc:docMk/>
            <pc:sldMk cId="4047754536" sldId="262"/>
            <ac:spMk id="9" creationId="{069F4856-E9EC-D33E-7B45-9895BBF5440C}"/>
          </ac:spMkLst>
        </pc:spChg>
      </pc:sldChg>
      <pc:sldChg chg="addSp delSp modSp mod">
        <pc:chgData name="Jadranka Musulin" userId="189a5372-280f-4d5a-bf60-b65dd007e93b" providerId="ADAL" clId="{C4F3217A-99C2-423A-9EA1-EC56853CDAE4}" dt="2023-10-12T13:03:27.725" v="854" actId="1076"/>
        <pc:sldMkLst>
          <pc:docMk/>
          <pc:sldMk cId="2765485227" sldId="263"/>
        </pc:sldMkLst>
        <pc:spChg chg="del mod">
          <ac:chgData name="Jadranka Musulin" userId="189a5372-280f-4d5a-bf60-b65dd007e93b" providerId="ADAL" clId="{C4F3217A-99C2-423A-9EA1-EC56853CDAE4}" dt="2022-10-14T07:06:47.683" v="290" actId="478"/>
          <ac:spMkLst>
            <pc:docMk/>
            <pc:sldMk cId="2765485227" sldId="263"/>
            <ac:spMk id="3" creationId="{00000000-0000-0000-0000-000000000000}"/>
          </ac:spMkLst>
        </pc:spChg>
        <pc:spChg chg="add mod">
          <ac:chgData name="Jadranka Musulin" userId="189a5372-280f-4d5a-bf60-b65dd007e93b" providerId="ADAL" clId="{C4F3217A-99C2-423A-9EA1-EC56853CDAE4}" dt="2022-10-14T07:06:58.282" v="299" actId="13926"/>
          <ac:spMkLst>
            <pc:docMk/>
            <pc:sldMk cId="2765485227" sldId="263"/>
            <ac:spMk id="7" creationId="{5E5F4E02-E64D-6BA3-32F3-45ABFA1E5CBF}"/>
          </ac:spMkLst>
        </pc:spChg>
        <pc:picChg chg="add mod modCrop">
          <ac:chgData name="Jadranka Musulin" userId="189a5372-280f-4d5a-bf60-b65dd007e93b" providerId="ADAL" clId="{C4F3217A-99C2-423A-9EA1-EC56853CDAE4}" dt="2023-10-12T13:03:27.725" v="854" actId="1076"/>
          <ac:picMkLst>
            <pc:docMk/>
            <pc:sldMk cId="2765485227" sldId="263"/>
            <ac:picMk id="5" creationId="{33C8C056-AF70-BCCC-06A3-0D9452F4A5DA}"/>
          </ac:picMkLst>
        </pc:picChg>
      </pc:sldChg>
      <pc:sldChg chg="modSp mod modAnim">
        <pc:chgData name="Jadranka Musulin" userId="189a5372-280f-4d5a-bf60-b65dd007e93b" providerId="ADAL" clId="{C4F3217A-99C2-423A-9EA1-EC56853CDAE4}" dt="2023-10-12T08:55:32.363" v="571" actId="20577"/>
        <pc:sldMkLst>
          <pc:docMk/>
          <pc:sldMk cId="1954075126" sldId="266"/>
        </pc:sldMkLst>
        <pc:spChg chg="mod">
          <ac:chgData name="Jadranka Musulin" userId="189a5372-280f-4d5a-bf60-b65dd007e93b" providerId="ADAL" clId="{C4F3217A-99C2-423A-9EA1-EC56853CDAE4}" dt="2023-10-12T08:55:32.363" v="571" actId="20577"/>
          <ac:spMkLst>
            <pc:docMk/>
            <pc:sldMk cId="1954075126" sldId="266"/>
            <ac:spMk id="3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1T17:17:21.663" v="144" actId="14100"/>
          <ac:spMkLst>
            <pc:docMk/>
            <pc:sldMk cId="1954075126" sldId="266"/>
            <ac:spMk id="7" creationId="{00000000-0000-0000-0000-000000000000}"/>
          </ac:spMkLst>
        </pc:spChg>
      </pc:sldChg>
      <pc:sldChg chg="modSp mod">
        <pc:chgData name="Jadranka Musulin" userId="189a5372-280f-4d5a-bf60-b65dd007e93b" providerId="ADAL" clId="{C4F3217A-99C2-423A-9EA1-EC56853CDAE4}" dt="2023-10-12T13:10:01.143" v="888" actId="1076"/>
        <pc:sldMkLst>
          <pc:docMk/>
          <pc:sldMk cId="3928385065" sldId="267"/>
        </pc:sldMkLst>
        <pc:spChg chg="mod">
          <ac:chgData name="Jadranka Musulin" userId="189a5372-280f-4d5a-bf60-b65dd007e93b" providerId="ADAL" clId="{C4F3217A-99C2-423A-9EA1-EC56853CDAE4}" dt="2023-10-12T13:10:01.143" v="888" actId="1076"/>
          <ac:spMkLst>
            <pc:docMk/>
            <pc:sldMk cId="3928385065" sldId="267"/>
            <ac:spMk id="5" creationId="{1CBFFC77-29CE-4554-8B42-1B5723C19AEE}"/>
          </ac:spMkLst>
        </pc:spChg>
        <pc:spChg chg="mod">
          <ac:chgData name="Jadranka Musulin" userId="189a5372-280f-4d5a-bf60-b65dd007e93b" providerId="ADAL" clId="{C4F3217A-99C2-423A-9EA1-EC56853CDAE4}" dt="2022-10-14T07:02:56.111" v="214" actId="1076"/>
          <ac:spMkLst>
            <pc:docMk/>
            <pc:sldMk cId="3928385065" sldId="267"/>
            <ac:spMk id="7" creationId="{00000000-0000-0000-0000-000000000000}"/>
          </ac:spMkLst>
        </pc:spChg>
      </pc:sldChg>
      <pc:sldChg chg="modSp mod modShow">
        <pc:chgData name="Jadranka Musulin" userId="189a5372-280f-4d5a-bf60-b65dd007e93b" providerId="ADAL" clId="{C4F3217A-99C2-423A-9EA1-EC56853CDAE4}" dt="2022-10-14T14:29:48.130" v="303" actId="729"/>
        <pc:sldMkLst>
          <pc:docMk/>
          <pc:sldMk cId="1254686543" sldId="269"/>
        </pc:sldMkLst>
        <pc:spChg chg="mod">
          <ac:chgData name="Jadranka Musulin" userId="189a5372-280f-4d5a-bf60-b65dd007e93b" providerId="ADAL" clId="{C4F3217A-99C2-423A-9EA1-EC56853CDAE4}" dt="2022-10-14T07:02:36.323" v="213" actId="20577"/>
          <ac:spMkLst>
            <pc:docMk/>
            <pc:sldMk cId="1254686543" sldId="269"/>
            <ac:spMk id="3" creationId="{00000000-0000-0000-0000-000000000000}"/>
          </ac:spMkLst>
        </pc:spChg>
      </pc:sldChg>
      <pc:sldChg chg="modSp mod ord">
        <pc:chgData name="Jadranka Musulin" userId="189a5372-280f-4d5a-bf60-b65dd007e93b" providerId="ADAL" clId="{C4F3217A-99C2-423A-9EA1-EC56853CDAE4}" dt="2023-10-13T12:50:57.457" v="1108"/>
        <pc:sldMkLst>
          <pc:docMk/>
          <pc:sldMk cId="0" sldId="281"/>
        </pc:sldMkLst>
        <pc:spChg chg="mod">
          <ac:chgData name="Jadranka Musulin" userId="189a5372-280f-4d5a-bf60-b65dd007e93b" providerId="ADAL" clId="{C4F3217A-99C2-423A-9EA1-EC56853CDAE4}" dt="2023-10-12T08:54:02.839" v="546" actId="1076"/>
          <ac:spMkLst>
            <pc:docMk/>
            <pc:sldMk cId="0" sldId="281"/>
            <ac:spMk id="30723" creationId="{E49E71A2-B00D-4141-B206-EDC073956363}"/>
          </ac:spMkLst>
        </pc:spChg>
      </pc:sldChg>
      <pc:sldChg chg="delSp modSp mod ord">
        <pc:chgData name="Jadranka Musulin" userId="189a5372-280f-4d5a-bf60-b65dd007e93b" providerId="ADAL" clId="{C4F3217A-99C2-423A-9EA1-EC56853CDAE4}" dt="2023-10-13T12:48:12.884" v="1105" actId="478"/>
        <pc:sldMkLst>
          <pc:docMk/>
          <pc:sldMk cId="264073674" sldId="320"/>
        </pc:sldMkLst>
        <pc:spChg chg="del mod">
          <ac:chgData name="Jadranka Musulin" userId="189a5372-280f-4d5a-bf60-b65dd007e93b" providerId="ADAL" clId="{C4F3217A-99C2-423A-9EA1-EC56853CDAE4}" dt="2023-10-13T12:48:12.884" v="1105" actId="478"/>
          <ac:spMkLst>
            <pc:docMk/>
            <pc:sldMk cId="264073674" sldId="320"/>
            <ac:spMk id="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3-10-13T12:47:16.018" v="1104" actId="20577"/>
          <ac:spMkLst>
            <pc:docMk/>
            <pc:sldMk cId="264073674" sldId="320"/>
            <ac:spMk id="1024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3-10-13T12:47:01.867" v="1088" actId="20577"/>
          <ac:spMkLst>
            <pc:docMk/>
            <pc:sldMk cId="264073674" sldId="320"/>
            <ac:spMk id="10243" creationId="{00000000-0000-0000-0000-000000000000}"/>
          </ac:spMkLst>
        </pc:spChg>
      </pc:sldChg>
      <pc:sldChg chg="modSp mod">
        <pc:chgData name="Jadranka Musulin" userId="189a5372-280f-4d5a-bf60-b65dd007e93b" providerId="ADAL" clId="{C4F3217A-99C2-423A-9EA1-EC56853CDAE4}" dt="2023-10-13T12:48:38.157" v="1106" actId="1076"/>
        <pc:sldMkLst>
          <pc:docMk/>
          <pc:sldMk cId="2322833919" sldId="321"/>
        </pc:sldMkLst>
        <pc:spChg chg="mod">
          <ac:chgData name="Jadranka Musulin" userId="189a5372-280f-4d5a-bf60-b65dd007e93b" providerId="ADAL" clId="{C4F3217A-99C2-423A-9EA1-EC56853CDAE4}" dt="2023-10-12T12:59:10.270" v="842" actId="27636"/>
          <ac:spMkLst>
            <pc:docMk/>
            <pc:sldMk cId="2322833919" sldId="321"/>
            <ac:spMk id="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1T17:11:47.128" v="81" actId="1076"/>
          <ac:spMkLst>
            <pc:docMk/>
            <pc:sldMk cId="2322833919" sldId="321"/>
            <ac:spMk id="3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1T17:11:43.658" v="80" actId="1076"/>
          <ac:spMkLst>
            <pc:docMk/>
            <pc:sldMk cId="2322833919" sldId="321"/>
            <ac:spMk id="4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3-10-13T12:48:38.157" v="1106" actId="1076"/>
          <ac:spMkLst>
            <pc:docMk/>
            <pc:sldMk cId="2322833919" sldId="321"/>
            <ac:spMk id="5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1T17:11:52.591" v="82" actId="1076"/>
          <ac:spMkLst>
            <pc:docMk/>
            <pc:sldMk cId="2322833919" sldId="321"/>
            <ac:spMk id="8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4T06:54:24.408" v="170" actId="1076"/>
          <ac:spMkLst>
            <pc:docMk/>
            <pc:sldMk cId="2322833919" sldId="321"/>
            <ac:spMk id="10" creationId="{00000000-0000-0000-0000-000000000000}"/>
          </ac:spMkLst>
        </pc:spChg>
      </pc:sldChg>
      <pc:sldChg chg="modSp mod">
        <pc:chgData name="Jadranka Musulin" userId="189a5372-280f-4d5a-bf60-b65dd007e93b" providerId="ADAL" clId="{C4F3217A-99C2-423A-9EA1-EC56853CDAE4}" dt="2022-10-11T17:15:16.740" v="113" actId="20577"/>
        <pc:sldMkLst>
          <pc:docMk/>
          <pc:sldMk cId="2513533854" sldId="343"/>
        </pc:sldMkLst>
        <pc:spChg chg="mod">
          <ac:chgData name="Jadranka Musulin" userId="189a5372-280f-4d5a-bf60-b65dd007e93b" providerId="ADAL" clId="{C4F3217A-99C2-423A-9EA1-EC56853CDAE4}" dt="2022-10-11T17:15:16.740" v="113" actId="20577"/>
          <ac:spMkLst>
            <pc:docMk/>
            <pc:sldMk cId="2513533854" sldId="343"/>
            <ac:spMk id="9218" creationId="{00000000-0000-0000-0000-000000000000}"/>
          </ac:spMkLst>
        </pc:spChg>
      </pc:sldChg>
      <pc:sldChg chg="delSp modSp mod">
        <pc:chgData name="Jadranka Musulin" userId="189a5372-280f-4d5a-bf60-b65dd007e93b" providerId="ADAL" clId="{C4F3217A-99C2-423A-9EA1-EC56853CDAE4}" dt="2023-10-12T13:05:05.235" v="881" actId="207"/>
        <pc:sldMkLst>
          <pc:docMk/>
          <pc:sldMk cId="3578230579" sldId="344"/>
        </pc:sldMkLst>
        <pc:spChg chg="mod">
          <ac:chgData name="Jadranka Musulin" userId="189a5372-280f-4d5a-bf60-b65dd007e93b" providerId="ADAL" clId="{C4F3217A-99C2-423A-9EA1-EC56853CDAE4}" dt="2023-10-12T08:53:15.928" v="545" actId="5793"/>
          <ac:spMkLst>
            <pc:docMk/>
            <pc:sldMk cId="3578230579" sldId="344"/>
            <ac:spMk id="9" creationId="{00000000-0000-0000-0000-000000000000}"/>
          </ac:spMkLst>
        </pc:spChg>
        <pc:graphicFrameChg chg="mod">
          <ac:chgData name="Jadranka Musulin" userId="189a5372-280f-4d5a-bf60-b65dd007e93b" providerId="ADAL" clId="{C4F3217A-99C2-423A-9EA1-EC56853CDAE4}" dt="2023-10-12T13:05:05.235" v="881" actId="207"/>
          <ac:graphicFrameMkLst>
            <pc:docMk/>
            <pc:sldMk cId="3578230579" sldId="344"/>
            <ac:graphicFrameMk id="7" creationId="{00000000-0000-0000-0000-000000000000}"/>
          </ac:graphicFrameMkLst>
        </pc:graphicFrameChg>
        <pc:picChg chg="del mod">
          <ac:chgData name="Jadranka Musulin" userId="189a5372-280f-4d5a-bf60-b65dd007e93b" providerId="ADAL" clId="{C4F3217A-99C2-423A-9EA1-EC56853CDAE4}" dt="2023-10-12T08:52:46.351" v="536" actId="21"/>
          <ac:picMkLst>
            <pc:docMk/>
            <pc:sldMk cId="3578230579" sldId="344"/>
            <ac:picMk id="10" creationId="{00000000-0000-0000-0000-000000000000}"/>
          </ac:picMkLst>
        </pc:picChg>
      </pc:sldChg>
      <pc:sldChg chg="delSp modSp mod">
        <pc:chgData name="Jadranka Musulin" userId="189a5372-280f-4d5a-bf60-b65dd007e93b" providerId="ADAL" clId="{C4F3217A-99C2-423A-9EA1-EC56853CDAE4}" dt="2023-10-12T15:46:56.250" v="1045" actId="478"/>
        <pc:sldMkLst>
          <pc:docMk/>
          <pc:sldMk cId="3984397737" sldId="345"/>
        </pc:sldMkLst>
        <pc:spChg chg="del">
          <ac:chgData name="Jadranka Musulin" userId="189a5372-280f-4d5a-bf60-b65dd007e93b" providerId="ADAL" clId="{C4F3217A-99C2-423A-9EA1-EC56853CDAE4}" dt="2023-10-12T15:46:56.250" v="1045" actId="478"/>
          <ac:spMkLst>
            <pc:docMk/>
            <pc:sldMk cId="3984397737" sldId="345"/>
            <ac:spMk id="13316" creationId="{00000000-0000-0000-0000-000000000000}"/>
          </ac:spMkLst>
        </pc:spChg>
        <pc:graphicFrameChg chg="modGraphic">
          <ac:chgData name="Jadranka Musulin" userId="189a5372-280f-4d5a-bf60-b65dd007e93b" providerId="ADAL" clId="{C4F3217A-99C2-423A-9EA1-EC56853CDAE4}" dt="2023-10-12T15:46:21.054" v="1044" actId="20577"/>
          <ac:graphicFrameMkLst>
            <pc:docMk/>
            <pc:sldMk cId="3984397737" sldId="345"/>
            <ac:graphicFrameMk id="13" creationId="{00000000-0000-0000-0000-000000000000}"/>
          </ac:graphicFrameMkLst>
        </pc:graphicFrameChg>
      </pc:sldChg>
      <pc:sldChg chg="addSp modSp mod">
        <pc:chgData name="Jadranka Musulin" userId="189a5372-280f-4d5a-bf60-b65dd007e93b" providerId="ADAL" clId="{C4F3217A-99C2-423A-9EA1-EC56853CDAE4}" dt="2023-10-12T15:37:31.400" v="1013" actId="1076"/>
        <pc:sldMkLst>
          <pc:docMk/>
          <pc:sldMk cId="2616716866" sldId="346"/>
        </pc:sldMkLst>
        <pc:spChg chg="add mod">
          <ac:chgData name="Jadranka Musulin" userId="189a5372-280f-4d5a-bf60-b65dd007e93b" providerId="ADAL" clId="{C4F3217A-99C2-423A-9EA1-EC56853CDAE4}" dt="2023-10-12T15:37:18.290" v="1011" actId="1076"/>
          <ac:spMkLst>
            <pc:docMk/>
            <pc:sldMk cId="2616716866" sldId="346"/>
            <ac:spMk id="3" creationId="{60722F29-688B-8FAB-CF09-0B52D7633784}"/>
          </ac:spMkLst>
        </pc:spChg>
        <pc:spChg chg="add mod">
          <ac:chgData name="Jadranka Musulin" userId="189a5372-280f-4d5a-bf60-b65dd007e93b" providerId="ADAL" clId="{C4F3217A-99C2-423A-9EA1-EC56853CDAE4}" dt="2023-10-12T15:37:09.693" v="1010" actId="14100"/>
          <ac:spMkLst>
            <pc:docMk/>
            <pc:sldMk cId="2616716866" sldId="346"/>
            <ac:spMk id="4" creationId="{ECCCE354-9FA4-1EBA-8264-CA9338E586A1}"/>
          </ac:spMkLst>
        </pc:spChg>
        <pc:spChg chg="add mod">
          <ac:chgData name="Jadranka Musulin" userId="189a5372-280f-4d5a-bf60-b65dd007e93b" providerId="ADAL" clId="{C4F3217A-99C2-423A-9EA1-EC56853CDAE4}" dt="2023-10-12T15:37:21.339" v="1012" actId="1076"/>
          <ac:spMkLst>
            <pc:docMk/>
            <pc:sldMk cId="2616716866" sldId="346"/>
            <ac:spMk id="5" creationId="{72F3737F-83B8-BECD-25A5-28085487C536}"/>
          </ac:spMkLst>
        </pc:spChg>
        <pc:spChg chg="mod">
          <ac:chgData name="Jadranka Musulin" userId="189a5372-280f-4d5a-bf60-b65dd007e93b" providerId="ADAL" clId="{C4F3217A-99C2-423A-9EA1-EC56853CDAE4}" dt="2023-10-12T15:37:31.400" v="1013" actId="1076"/>
          <ac:spMkLst>
            <pc:docMk/>
            <pc:sldMk cId="2616716866" sldId="346"/>
            <ac:spMk id="1536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4T07:01:19.597" v="192" actId="14100"/>
          <ac:spMkLst>
            <pc:docMk/>
            <pc:sldMk cId="2616716866" sldId="346"/>
            <ac:spMk id="15363" creationId="{00000000-0000-0000-0000-000000000000}"/>
          </ac:spMkLst>
        </pc:spChg>
        <pc:graphicFrameChg chg="mod modGraphic">
          <ac:chgData name="Jadranka Musulin" userId="189a5372-280f-4d5a-bf60-b65dd007e93b" providerId="ADAL" clId="{C4F3217A-99C2-423A-9EA1-EC56853CDAE4}" dt="2023-10-12T13:06:07.521" v="887" actId="12385"/>
          <ac:graphicFrameMkLst>
            <pc:docMk/>
            <pc:sldMk cId="2616716866" sldId="346"/>
            <ac:graphicFrameMk id="7" creationId="{00000000-0000-0000-0000-000000000000}"/>
          </ac:graphicFrameMkLst>
        </pc:graphicFrameChg>
      </pc:sldChg>
      <pc:sldChg chg="modSp mod">
        <pc:chgData name="Jadranka Musulin" userId="189a5372-280f-4d5a-bf60-b65dd007e93b" providerId="ADAL" clId="{C4F3217A-99C2-423A-9EA1-EC56853CDAE4}" dt="2023-10-12T08:56:21.241" v="584" actId="1076"/>
        <pc:sldMkLst>
          <pc:docMk/>
          <pc:sldMk cId="2118899283" sldId="347"/>
        </pc:sldMkLst>
        <pc:spChg chg="mod">
          <ac:chgData name="Jadranka Musulin" userId="189a5372-280f-4d5a-bf60-b65dd007e93b" providerId="ADAL" clId="{C4F3217A-99C2-423A-9EA1-EC56853CDAE4}" dt="2022-10-14T06:55:40.084" v="175" actId="1076"/>
          <ac:spMkLst>
            <pc:docMk/>
            <pc:sldMk cId="2118899283" sldId="347"/>
            <ac:spMk id="8" creationId="{9CF9A1E9-F35A-4B82-9021-1995BB34F2C2}"/>
          </ac:spMkLst>
        </pc:spChg>
        <pc:spChg chg="mod">
          <ac:chgData name="Jadranka Musulin" userId="189a5372-280f-4d5a-bf60-b65dd007e93b" providerId="ADAL" clId="{C4F3217A-99C2-423A-9EA1-EC56853CDAE4}" dt="2023-10-12T08:56:21.241" v="584" actId="1076"/>
          <ac:spMkLst>
            <pc:docMk/>
            <pc:sldMk cId="2118899283" sldId="347"/>
            <ac:spMk id="3584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2-10-14T06:55:44.315" v="176" actId="1076"/>
          <ac:spMkLst>
            <pc:docMk/>
            <pc:sldMk cId="2118899283" sldId="347"/>
            <ac:spMk id="35843" creationId="{00000000-0000-0000-0000-000000000000}"/>
          </ac:spMkLst>
        </pc:spChg>
      </pc:sldChg>
      <pc:sldChg chg="modSp mod">
        <pc:chgData name="Jadranka Musulin" userId="189a5372-280f-4d5a-bf60-b65dd007e93b" providerId="ADAL" clId="{C4F3217A-99C2-423A-9EA1-EC56853CDAE4}" dt="2022-10-14T07:05:03.489" v="257" actId="14100"/>
        <pc:sldMkLst>
          <pc:docMk/>
          <pc:sldMk cId="783687789" sldId="351"/>
        </pc:sldMkLst>
        <pc:picChg chg="mod">
          <ac:chgData name="Jadranka Musulin" userId="189a5372-280f-4d5a-bf60-b65dd007e93b" providerId="ADAL" clId="{C4F3217A-99C2-423A-9EA1-EC56853CDAE4}" dt="2022-10-11T17:13:41.442" v="101" actId="1076"/>
          <ac:picMkLst>
            <pc:docMk/>
            <pc:sldMk cId="783687789" sldId="351"/>
            <ac:picMk id="2" creationId="{F2B0EDE1-A266-449F-B6E4-BB5FFC437C16}"/>
          </ac:picMkLst>
        </pc:picChg>
        <pc:picChg chg="mod">
          <ac:chgData name="Jadranka Musulin" userId="189a5372-280f-4d5a-bf60-b65dd007e93b" providerId="ADAL" clId="{C4F3217A-99C2-423A-9EA1-EC56853CDAE4}" dt="2022-10-14T07:05:03.489" v="257" actId="14100"/>
          <ac:picMkLst>
            <pc:docMk/>
            <pc:sldMk cId="783687789" sldId="351"/>
            <ac:picMk id="8" creationId="{DEA62DA6-E9BE-483A-8E87-4B6B1F267FE7}"/>
          </ac:picMkLst>
        </pc:picChg>
      </pc:sldChg>
      <pc:sldChg chg="modSp mod">
        <pc:chgData name="Jadranka Musulin" userId="189a5372-280f-4d5a-bf60-b65dd007e93b" providerId="ADAL" clId="{C4F3217A-99C2-423A-9EA1-EC56853CDAE4}" dt="2023-10-12T13:04:02.397" v="877" actId="115"/>
        <pc:sldMkLst>
          <pc:docMk/>
          <pc:sldMk cId="1531484531" sldId="352"/>
        </pc:sldMkLst>
        <pc:spChg chg="mod">
          <ac:chgData name="Jadranka Musulin" userId="189a5372-280f-4d5a-bf60-b65dd007e93b" providerId="ADAL" clId="{C4F3217A-99C2-423A-9EA1-EC56853CDAE4}" dt="2023-10-12T13:04:02.397" v="877" actId="115"/>
          <ac:spMkLst>
            <pc:docMk/>
            <pc:sldMk cId="1531484531" sldId="352"/>
            <ac:spMk id="2" creationId="{E3A7E708-D32F-440E-ABDC-91D51397D2C4}"/>
          </ac:spMkLst>
        </pc:spChg>
      </pc:sldChg>
      <pc:sldChg chg="addSp modSp mod setBg">
        <pc:chgData name="Jadranka Musulin" userId="189a5372-280f-4d5a-bf60-b65dd007e93b" providerId="ADAL" clId="{C4F3217A-99C2-423A-9EA1-EC56853CDAE4}" dt="2023-10-12T08:53:08.721" v="540" actId="255"/>
        <pc:sldMkLst>
          <pc:docMk/>
          <pc:sldMk cId="691473422" sldId="353"/>
        </pc:sldMkLst>
        <pc:spChg chg="mod">
          <ac:chgData name="Jadranka Musulin" userId="189a5372-280f-4d5a-bf60-b65dd007e93b" providerId="ADAL" clId="{C4F3217A-99C2-423A-9EA1-EC56853CDAE4}" dt="2023-10-12T08:52:56.808" v="539" actId="26606"/>
          <ac:spMkLst>
            <pc:docMk/>
            <pc:sldMk cId="691473422" sldId="353"/>
            <ac:spMk id="2" creationId="{E7D958BF-B2CF-48BA-B3E9-56769346D34C}"/>
          </ac:spMkLst>
        </pc:spChg>
        <pc:spChg chg="mod">
          <ac:chgData name="Jadranka Musulin" userId="189a5372-280f-4d5a-bf60-b65dd007e93b" providerId="ADAL" clId="{C4F3217A-99C2-423A-9EA1-EC56853CDAE4}" dt="2023-10-12T08:53:08.721" v="540" actId="255"/>
          <ac:spMkLst>
            <pc:docMk/>
            <pc:sldMk cId="691473422" sldId="353"/>
            <ac:spMk id="3" creationId="{CBC896E6-C93D-43B8-8239-68E90D8D31A3}"/>
          </ac:spMkLst>
        </pc:spChg>
        <pc:spChg chg="mod">
          <ac:chgData name="Jadranka Musulin" userId="189a5372-280f-4d5a-bf60-b65dd007e93b" providerId="ADAL" clId="{C4F3217A-99C2-423A-9EA1-EC56853CDAE4}" dt="2023-10-12T08:52:56.808" v="539" actId="26606"/>
          <ac:spMkLst>
            <pc:docMk/>
            <pc:sldMk cId="691473422" sldId="353"/>
            <ac:spMk id="4" creationId="{0D6BC477-FF8A-41B1-80B3-325F748C0898}"/>
          </ac:spMkLst>
        </pc:spChg>
        <pc:spChg chg="mod">
          <ac:chgData name="Jadranka Musulin" userId="189a5372-280f-4d5a-bf60-b65dd007e93b" providerId="ADAL" clId="{C4F3217A-99C2-423A-9EA1-EC56853CDAE4}" dt="2023-10-12T08:52:56.808" v="539" actId="26606"/>
          <ac:spMkLst>
            <pc:docMk/>
            <pc:sldMk cId="691473422" sldId="353"/>
            <ac:spMk id="5" creationId="{11524A8B-B637-437F-A666-FDF1F7CEB358}"/>
          </ac:spMkLst>
        </pc:spChg>
        <pc:spChg chg="mod">
          <ac:chgData name="Jadranka Musulin" userId="189a5372-280f-4d5a-bf60-b65dd007e93b" providerId="ADAL" clId="{C4F3217A-99C2-423A-9EA1-EC56853CDAE4}" dt="2023-10-12T08:52:56.808" v="539" actId="26606"/>
          <ac:spMkLst>
            <pc:docMk/>
            <pc:sldMk cId="691473422" sldId="353"/>
            <ac:spMk id="6" creationId="{9EE107B3-DA63-4838-9536-5DC82687195D}"/>
          </ac:spMkLst>
        </pc:spChg>
        <pc:spChg chg="add">
          <ac:chgData name="Jadranka Musulin" userId="189a5372-280f-4d5a-bf60-b65dd007e93b" providerId="ADAL" clId="{C4F3217A-99C2-423A-9EA1-EC56853CDAE4}" dt="2023-10-12T08:52:56.808" v="539" actId="26606"/>
          <ac:spMkLst>
            <pc:docMk/>
            <pc:sldMk cId="691473422" sldId="353"/>
            <ac:spMk id="12" creationId="{45D37F4E-DDB4-456B-97E0-9937730A039F}"/>
          </ac:spMkLst>
        </pc:spChg>
        <pc:spChg chg="add">
          <ac:chgData name="Jadranka Musulin" userId="189a5372-280f-4d5a-bf60-b65dd007e93b" providerId="ADAL" clId="{C4F3217A-99C2-423A-9EA1-EC56853CDAE4}" dt="2023-10-12T08:52:56.808" v="539" actId="26606"/>
          <ac:spMkLst>
            <pc:docMk/>
            <pc:sldMk cId="691473422" sldId="353"/>
            <ac:spMk id="14" creationId="{B2DD41CD-8F47-4F56-AD12-4E2FF7696987}"/>
          </ac:spMkLst>
        </pc:spChg>
        <pc:picChg chg="add mod ord">
          <ac:chgData name="Jadranka Musulin" userId="189a5372-280f-4d5a-bf60-b65dd007e93b" providerId="ADAL" clId="{C4F3217A-99C2-423A-9EA1-EC56853CDAE4}" dt="2023-10-12T08:52:56.808" v="539" actId="26606"/>
          <ac:picMkLst>
            <pc:docMk/>
            <pc:sldMk cId="691473422" sldId="353"/>
            <ac:picMk id="7" creationId="{C18D8FED-1F1F-1654-9D72-DB5009AFB979}"/>
          </ac:picMkLst>
        </pc:picChg>
      </pc:sldChg>
      <pc:sldChg chg="modSp mod ord">
        <pc:chgData name="Jadranka Musulin" userId="189a5372-280f-4d5a-bf60-b65dd007e93b" providerId="ADAL" clId="{C4F3217A-99C2-423A-9EA1-EC56853CDAE4}" dt="2023-10-12T15:50:23.041" v="1063" actId="1076"/>
        <pc:sldMkLst>
          <pc:docMk/>
          <pc:sldMk cId="3195122901" sldId="354"/>
        </pc:sldMkLst>
        <pc:picChg chg="mod">
          <ac:chgData name="Jadranka Musulin" userId="189a5372-280f-4d5a-bf60-b65dd007e93b" providerId="ADAL" clId="{C4F3217A-99C2-423A-9EA1-EC56853CDAE4}" dt="2023-10-12T15:50:23.041" v="1063" actId="1076"/>
          <ac:picMkLst>
            <pc:docMk/>
            <pc:sldMk cId="3195122901" sldId="354"/>
            <ac:picMk id="7" creationId="{FCE2D2D9-04EC-425C-ADB9-C23B6AEC9138}"/>
          </ac:picMkLst>
        </pc:picChg>
      </pc:sldChg>
      <pc:sldChg chg="modSp mod">
        <pc:chgData name="Jadranka Musulin" userId="189a5372-280f-4d5a-bf60-b65dd007e93b" providerId="ADAL" clId="{C4F3217A-99C2-423A-9EA1-EC56853CDAE4}" dt="2023-10-12T15:25:16.091" v="895" actId="1076"/>
        <pc:sldMkLst>
          <pc:docMk/>
          <pc:sldMk cId="1715764470" sldId="355"/>
        </pc:sldMkLst>
        <pc:spChg chg="mod">
          <ac:chgData name="Jadranka Musulin" userId="189a5372-280f-4d5a-bf60-b65dd007e93b" providerId="ADAL" clId="{C4F3217A-99C2-423A-9EA1-EC56853CDAE4}" dt="2023-10-12T13:05:40.829" v="883" actId="13926"/>
          <ac:spMkLst>
            <pc:docMk/>
            <pc:sldMk cId="1715764470" sldId="355"/>
            <ac:spMk id="7" creationId="{640BF75A-9B2A-4725-976E-6EF400CDF18D}"/>
          </ac:spMkLst>
        </pc:spChg>
        <pc:spChg chg="mod">
          <ac:chgData name="Jadranka Musulin" userId="189a5372-280f-4d5a-bf60-b65dd007e93b" providerId="ADAL" clId="{C4F3217A-99C2-423A-9EA1-EC56853CDAE4}" dt="2023-10-12T15:24:55.234" v="894" actId="20577"/>
          <ac:spMkLst>
            <pc:docMk/>
            <pc:sldMk cId="1715764470" sldId="355"/>
            <ac:spMk id="11" creationId="{7BE90018-5203-4730-991B-ADF3CF751D77}"/>
          </ac:spMkLst>
        </pc:spChg>
        <pc:picChg chg="mod">
          <ac:chgData name="Jadranka Musulin" userId="189a5372-280f-4d5a-bf60-b65dd007e93b" providerId="ADAL" clId="{C4F3217A-99C2-423A-9EA1-EC56853CDAE4}" dt="2023-10-12T15:25:16.091" v="895" actId="1076"/>
          <ac:picMkLst>
            <pc:docMk/>
            <pc:sldMk cId="1715764470" sldId="355"/>
            <ac:picMk id="10" creationId="{FDF89EAF-858D-4E9E-A6E6-BD3EA5A6326B}"/>
          </ac:picMkLst>
        </pc:picChg>
      </pc:sldChg>
      <pc:sldChg chg="modSp mod">
        <pc:chgData name="Jadranka Musulin" userId="189a5372-280f-4d5a-bf60-b65dd007e93b" providerId="ADAL" clId="{C4F3217A-99C2-423A-9EA1-EC56853CDAE4}" dt="2022-10-11T17:19:33.094" v="154" actId="1076"/>
        <pc:sldMkLst>
          <pc:docMk/>
          <pc:sldMk cId="3670172600" sldId="357"/>
        </pc:sldMkLst>
        <pc:spChg chg="mod">
          <ac:chgData name="Jadranka Musulin" userId="189a5372-280f-4d5a-bf60-b65dd007e93b" providerId="ADAL" clId="{C4F3217A-99C2-423A-9EA1-EC56853CDAE4}" dt="2022-10-11T17:19:33.094" v="154" actId="1076"/>
          <ac:spMkLst>
            <pc:docMk/>
            <pc:sldMk cId="3670172600" sldId="357"/>
            <ac:spMk id="10" creationId="{0A635590-7333-47BA-B1C6-719A7D429B34}"/>
          </ac:spMkLst>
        </pc:spChg>
      </pc:sldChg>
      <pc:sldChg chg="modSp mod">
        <pc:chgData name="Jadranka Musulin" userId="189a5372-280f-4d5a-bf60-b65dd007e93b" providerId="ADAL" clId="{C4F3217A-99C2-423A-9EA1-EC56853CDAE4}" dt="2023-10-13T12:52:28.084" v="1111" actId="20577"/>
        <pc:sldMkLst>
          <pc:docMk/>
          <pc:sldMk cId="3808703342" sldId="359"/>
        </pc:sldMkLst>
        <pc:spChg chg="mod">
          <ac:chgData name="Jadranka Musulin" userId="189a5372-280f-4d5a-bf60-b65dd007e93b" providerId="ADAL" clId="{C4F3217A-99C2-423A-9EA1-EC56853CDAE4}" dt="2023-10-13T12:52:28.084" v="1111" actId="20577"/>
          <ac:spMkLst>
            <pc:docMk/>
            <pc:sldMk cId="3808703342" sldId="359"/>
            <ac:spMk id="2" creationId="{FDC38063-7AFF-458B-8EA0-8279240707E5}"/>
          </ac:spMkLst>
        </pc:spChg>
        <pc:spChg chg="mod">
          <ac:chgData name="Jadranka Musulin" userId="189a5372-280f-4d5a-bf60-b65dd007e93b" providerId="ADAL" clId="{C4F3217A-99C2-423A-9EA1-EC56853CDAE4}" dt="2023-10-12T13:10:59.863" v="889" actId="20577"/>
          <ac:spMkLst>
            <pc:docMk/>
            <pc:sldMk cId="3808703342" sldId="359"/>
            <ac:spMk id="3" creationId="{44ACE86A-A7FB-45E3-842A-5A3379FD41FB}"/>
          </ac:spMkLst>
        </pc:spChg>
      </pc:sldChg>
      <pc:sldChg chg="modSp new del mod">
        <pc:chgData name="Jadranka Musulin" userId="189a5372-280f-4d5a-bf60-b65dd007e93b" providerId="ADAL" clId="{C4F3217A-99C2-423A-9EA1-EC56853CDAE4}" dt="2022-10-14T14:52:10.529" v="477" actId="47"/>
        <pc:sldMkLst>
          <pc:docMk/>
          <pc:sldMk cId="2875623514" sldId="360"/>
        </pc:sldMkLst>
        <pc:spChg chg="mod">
          <ac:chgData name="Jadranka Musulin" userId="189a5372-280f-4d5a-bf60-b65dd007e93b" providerId="ADAL" clId="{C4F3217A-99C2-423A-9EA1-EC56853CDAE4}" dt="2022-10-14T14:38:48.140" v="305"/>
          <ac:spMkLst>
            <pc:docMk/>
            <pc:sldMk cId="2875623514" sldId="360"/>
            <ac:spMk id="3" creationId="{DB0BE931-47B1-FD4D-A07B-08FB2AE6454C}"/>
          </ac:spMkLst>
        </pc:spChg>
      </pc:sldChg>
      <pc:sldChg chg="addSp delSp modSp add mod setBg modNotesTx">
        <pc:chgData name="Jadranka Musulin" userId="189a5372-280f-4d5a-bf60-b65dd007e93b" providerId="ADAL" clId="{C4F3217A-99C2-423A-9EA1-EC56853CDAE4}" dt="2023-10-12T12:58:06.657" v="838" actId="1076"/>
        <pc:sldMkLst>
          <pc:docMk/>
          <pc:sldMk cId="3291982719" sldId="361"/>
        </pc:sldMkLst>
        <pc:spChg chg="mod">
          <ac:chgData name="Jadranka Musulin" userId="189a5372-280f-4d5a-bf60-b65dd007e93b" providerId="ADAL" clId="{C4F3217A-99C2-423A-9EA1-EC56853CDAE4}" dt="2023-10-12T12:56:58.581" v="827" actId="26606"/>
          <ac:spMkLst>
            <pc:docMk/>
            <pc:sldMk cId="3291982719" sldId="361"/>
            <ac:spMk id="2" creationId="{00000000-0000-0000-0000-000000000000}"/>
          </ac:spMkLst>
        </pc:spChg>
        <pc:spChg chg="mod">
          <ac:chgData name="Jadranka Musulin" userId="189a5372-280f-4d5a-bf60-b65dd007e93b" providerId="ADAL" clId="{C4F3217A-99C2-423A-9EA1-EC56853CDAE4}" dt="2023-10-12T12:56:58.581" v="827" actId="26606"/>
          <ac:spMkLst>
            <pc:docMk/>
            <pc:sldMk cId="3291982719" sldId="361"/>
            <ac:spMk id="3" creationId="{00000000-0000-0000-0000-000000000000}"/>
          </ac:spMkLst>
        </pc:spChg>
        <pc:spChg chg="add del mod">
          <ac:chgData name="Jadranka Musulin" userId="189a5372-280f-4d5a-bf60-b65dd007e93b" providerId="ADAL" clId="{C4F3217A-99C2-423A-9EA1-EC56853CDAE4}" dt="2023-10-12T12:57:27.949" v="836" actId="1036"/>
          <ac:spMkLst>
            <pc:docMk/>
            <pc:sldMk cId="3291982719" sldId="361"/>
            <ac:spMk id="4" creationId="{4C8D974A-7882-C519-060A-D38794187451}"/>
          </ac:spMkLst>
        </pc:spChg>
        <pc:spChg chg="add del">
          <ac:chgData name="Jadranka Musulin" userId="189a5372-280f-4d5a-bf60-b65dd007e93b" providerId="ADAL" clId="{C4F3217A-99C2-423A-9EA1-EC56853CDAE4}" dt="2023-10-12T12:56:54.627" v="825" actId="26606"/>
          <ac:spMkLst>
            <pc:docMk/>
            <pc:sldMk cId="3291982719" sldId="361"/>
            <ac:spMk id="16" creationId="{61293230-B0F6-45B1-96D1-13D18E242995}"/>
          </ac:spMkLst>
        </pc:spChg>
        <pc:spChg chg="add del">
          <ac:chgData name="Jadranka Musulin" userId="189a5372-280f-4d5a-bf60-b65dd007e93b" providerId="ADAL" clId="{C4F3217A-99C2-423A-9EA1-EC56853CDAE4}" dt="2023-10-12T12:56:54.627" v="825" actId="26606"/>
          <ac:spMkLst>
            <pc:docMk/>
            <pc:sldMk cId="3291982719" sldId="361"/>
            <ac:spMk id="18" creationId="{627FF48C-AF46-4D52-998F-ED0BDDEEF2E1}"/>
          </ac:spMkLst>
        </pc:spChg>
        <pc:spChg chg="add del">
          <ac:chgData name="Jadranka Musulin" userId="189a5372-280f-4d5a-bf60-b65dd007e93b" providerId="ADAL" clId="{C4F3217A-99C2-423A-9EA1-EC56853CDAE4}" dt="2023-10-12T12:56:58.581" v="827" actId="26606"/>
          <ac:spMkLst>
            <pc:docMk/>
            <pc:sldMk cId="3291982719" sldId="361"/>
            <ac:spMk id="20" creationId="{AB43E7DC-5101-4E7C-ADB5-596311F53DEA}"/>
          </ac:spMkLst>
        </pc:spChg>
        <pc:spChg chg="add del">
          <ac:chgData name="Jadranka Musulin" userId="189a5372-280f-4d5a-bf60-b65dd007e93b" providerId="ADAL" clId="{C4F3217A-99C2-423A-9EA1-EC56853CDAE4}" dt="2023-10-12T12:56:58.581" v="827" actId="26606"/>
          <ac:spMkLst>
            <pc:docMk/>
            <pc:sldMk cId="3291982719" sldId="361"/>
            <ac:spMk id="21" creationId="{1B8BCA7A-6464-4C53-A572-89B2B3C2D8D4}"/>
          </ac:spMkLst>
        </pc:spChg>
        <pc:picChg chg="add del mod modCrop">
          <ac:chgData name="Jadranka Musulin" userId="189a5372-280f-4d5a-bf60-b65dd007e93b" providerId="ADAL" clId="{C4F3217A-99C2-423A-9EA1-EC56853CDAE4}" dt="2023-10-12T12:55:10.045" v="807" actId="478"/>
          <ac:picMkLst>
            <pc:docMk/>
            <pc:sldMk cId="3291982719" sldId="361"/>
            <ac:picMk id="6" creationId="{5B4A2055-E9FE-DB93-A51F-A7889614A807}"/>
          </ac:picMkLst>
        </pc:picChg>
        <pc:picChg chg="add del mod">
          <ac:chgData name="Jadranka Musulin" userId="189a5372-280f-4d5a-bf60-b65dd007e93b" providerId="ADAL" clId="{C4F3217A-99C2-423A-9EA1-EC56853CDAE4}" dt="2023-10-12T12:55:11.020" v="808" actId="478"/>
          <ac:picMkLst>
            <pc:docMk/>
            <pc:sldMk cId="3291982719" sldId="361"/>
            <ac:picMk id="7" creationId="{1EB3F8F1-E695-0627-198E-A84A3B400441}"/>
          </ac:picMkLst>
        </pc:picChg>
        <pc:picChg chg="add mod">
          <ac:chgData name="Jadranka Musulin" userId="189a5372-280f-4d5a-bf60-b65dd007e93b" providerId="ADAL" clId="{C4F3217A-99C2-423A-9EA1-EC56853CDAE4}" dt="2023-10-12T12:57:18.568" v="834" actId="1076"/>
          <ac:picMkLst>
            <pc:docMk/>
            <pc:sldMk cId="3291982719" sldId="361"/>
            <ac:picMk id="9" creationId="{44AF5DDA-8D3B-B84D-9986-8B580A41499A}"/>
          </ac:picMkLst>
        </pc:picChg>
        <pc:picChg chg="add mod modCrop">
          <ac:chgData name="Jadranka Musulin" userId="189a5372-280f-4d5a-bf60-b65dd007e93b" providerId="ADAL" clId="{C4F3217A-99C2-423A-9EA1-EC56853CDAE4}" dt="2023-10-12T12:57:16.381" v="833" actId="1076"/>
          <ac:picMkLst>
            <pc:docMk/>
            <pc:sldMk cId="3291982719" sldId="361"/>
            <ac:picMk id="11" creationId="{3BFAFE09-4AA8-AF13-106E-DB2B7B731E04}"/>
          </ac:picMkLst>
        </pc:picChg>
        <pc:cxnChg chg="add mod">
          <ac:chgData name="Jadranka Musulin" userId="189a5372-280f-4d5a-bf60-b65dd007e93b" providerId="ADAL" clId="{C4F3217A-99C2-423A-9EA1-EC56853CDAE4}" dt="2023-10-12T12:58:06.657" v="838" actId="1076"/>
          <ac:cxnSpMkLst>
            <pc:docMk/>
            <pc:sldMk cId="3291982719" sldId="361"/>
            <ac:cxnSpMk id="13" creationId="{A82FDF6F-8495-46F7-6740-E4DE4DA82C05}"/>
          </ac:cxnSpMkLst>
        </pc:cxnChg>
      </pc:sldChg>
      <pc:sldChg chg="addSp delSp modSp new mod setBg">
        <pc:chgData name="Jadranka Musulin" userId="189a5372-280f-4d5a-bf60-b65dd007e93b" providerId="ADAL" clId="{C4F3217A-99C2-423A-9EA1-EC56853CDAE4}" dt="2023-10-12T15:49:46.776" v="1062" actId="208"/>
        <pc:sldMkLst>
          <pc:docMk/>
          <pc:sldMk cId="2757809046" sldId="362"/>
        </pc:sldMkLst>
        <pc:spChg chg="mod">
          <ac:chgData name="Jadranka Musulin" userId="189a5372-280f-4d5a-bf60-b65dd007e93b" providerId="ADAL" clId="{C4F3217A-99C2-423A-9EA1-EC56853CDAE4}" dt="2023-10-12T15:48:13.209" v="1052" actId="26606"/>
          <ac:spMkLst>
            <pc:docMk/>
            <pc:sldMk cId="2757809046" sldId="362"/>
            <ac:spMk id="2" creationId="{0FD756B6-331D-B9E0-E781-FF83415C922B}"/>
          </ac:spMkLst>
        </pc:spChg>
        <pc:spChg chg="mod">
          <ac:chgData name="Jadranka Musulin" userId="189a5372-280f-4d5a-bf60-b65dd007e93b" providerId="ADAL" clId="{C4F3217A-99C2-423A-9EA1-EC56853CDAE4}" dt="2023-10-12T15:48:13.209" v="1052" actId="26606"/>
          <ac:spMkLst>
            <pc:docMk/>
            <pc:sldMk cId="2757809046" sldId="362"/>
            <ac:spMk id="3" creationId="{B3F98A76-968D-FE42-02A5-DAF166DBFB91}"/>
          </ac:spMkLst>
        </pc:spChg>
        <pc:spChg chg="mod">
          <ac:chgData name="Jadranka Musulin" userId="189a5372-280f-4d5a-bf60-b65dd007e93b" providerId="ADAL" clId="{C4F3217A-99C2-423A-9EA1-EC56853CDAE4}" dt="2023-10-12T15:48:13.209" v="1052" actId="26606"/>
          <ac:spMkLst>
            <pc:docMk/>
            <pc:sldMk cId="2757809046" sldId="362"/>
            <ac:spMk id="4" creationId="{E901E84A-E40A-3974-578A-52B0AC7DCDD6}"/>
          </ac:spMkLst>
        </pc:spChg>
        <pc:spChg chg="mod">
          <ac:chgData name="Jadranka Musulin" userId="189a5372-280f-4d5a-bf60-b65dd007e93b" providerId="ADAL" clId="{C4F3217A-99C2-423A-9EA1-EC56853CDAE4}" dt="2023-10-12T15:48:13.209" v="1052" actId="26606"/>
          <ac:spMkLst>
            <pc:docMk/>
            <pc:sldMk cId="2757809046" sldId="362"/>
            <ac:spMk id="5" creationId="{617B3A31-4BDD-15C1-BA4A-74185E605574}"/>
          </ac:spMkLst>
        </pc:spChg>
        <pc:spChg chg="mod">
          <ac:chgData name="Jadranka Musulin" userId="189a5372-280f-4d5a-bf60-b65dd007e93b" providerId="ADAL" clId="{C4F3217A-99C2-423A-9EA1-EC56853CDAE4}" dt="2023-10-12T15:48:13.209" v="1052" actId="26606"/>
          <ac:spMkLst>
            <pc:docMk/>
            <pc:sldMk cId="2757809046" sldId="362"/>
            <ac:spMk id="6" creationId="{50F4904A-4948-B0D6-E7B3-A136C53DEA8F}"/>
          </ac:spMkLst>
        </pc:spChg>
        <pc:grpChg chg="add del">
          <ac:chgData name="Jadranka Musulin" userId="189a5372-280f-4d5a-bf60-b65dd007e93b" providerId="ADAL" clId="{C4F3217A-99C2-423A-9EA1-EC56853CDAE4}" dt="2023-10-12T15:49:14.969" v="1059" actId="26606"/>
          <ac:grpSpMkLst>
            <pc:docMk/>
            <pc:sldMk cId="2757809046" sldId="362"/>
            <ac:grpSpMk id="13" creationId="{3AFCAD34-1AFC-BC1A-F6B2-C34C63912EAB}"/>
          </ac:grpSpMkLst>
        </pc:grpChg>
        <pc:grpChg chg="add del">
          <ac:chgData name="Jadranka Musulin" userId="189a5372-280f-4d5a-bf60-b65dd007e93b" providerId="ADAL" clId="{C4F3217A-99C2-423A-9EA1-EC56853CDAE4}" dt="2023-10-12T15:49:14.969" v="1059" actId="26606"/>
          <ac:grpSpMkLst>
            <pc:docMk/>
            <pc:sldMk cId="2757809046" sldId="362"/>
            <ac:grpSpMk id="20" creationId="{3AFCAD34-1AFC-BC1A-F6B2-C34C63912EAB}"/>
          </ac:grpSpMkLst>
        </pc:grpChg>
        <pc:picChg chg="add del mod ord modCrop">
          <ac:chgData name="Jadranka Musulin" userId="189a5372-280f-4d5a-bf60-b65dd007e93b" providerId="ADAL" clId="{C4F3217A-99C2-423A-9EA1-EC56853CDAE4}" dt="2023-10-12T15:48:48.826" v="1053" actId="478"/>
          <ac:picMkLst>
            <pc:docMk/>
            <pc:sldMk cId="2757809046" sldId="362"/>
            <ac:picMk id="8" creationId="{AA00D490-C407-9F04-94D4-70487072E2D6}"/>
          </ac:picMkLst>
        </pc:picChg>
        <pc:picChg chg="add mod ord modCrop">
          <ac:chgData name="Jadranka Musulin" userId="189a5372-280f-4d5a-bf60-b65dd007e93b" providerId="ADAL" clId="{C4F3217A-99C2-423A-9EA1-EC56853CDAE4}" dt="2023-10-12T15:49:46.776" v="1062" actId="208"/>
          <ac:picMkLst>
            <pc:docMk/>
            <pc:sldMk cId="2757809046" sldId="362"/>
            <ac:picMk id="10" creationId="{34B3E424-EEE9-FEF2-1416-9A16814C5C5E}"/>
          </ac:picMkLst>
        </pc:picChg>
      </pc:sldChg>
      <pc:sldMasterChg chg="modSp mod">
        <pc:chgData name="Jadranka Musulin" userId="189a5372-280f-4d5a-bf60-b65dd007e93b" providerId="ADAL" clId="{C4F3217A-99C2-423A-9EA1-EC56853CDAE4}" dt="2022-10-11T17:10:26.990" v="66" actId="20577"/>
        <pc:sldMasterMkLst>
          <pc:docMk/>
          <pc:sldMasterMk cId="3734212926" sldId="2147483648"/>
        </pc:sldMasterMkLst>
        <pc:spChg chg="mod">
          <ac:chgData name="Jadranka Musulin" userId="189a5372-280f-4d5a-bf60-b65dd007e93b" providerId="ADAL" clId="{C4F3217A-99C2-423A-9EA1-EC56853CDAE4}" dt="2022-10-11T17:10:26.990" v="66" actId="20577"/>
          <ac:spMkLst>
            <pc:docMk/>
            <pc:sldMasterMk cId="3734212926" sldId="2147483648"/>
            <ac:spMk id="18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DD97D-67AB-497D-9928-96F09DB73E5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4B2F0-D841-4535-B630-1104D63FCBD3}">
      <dgm:prSet/>
      <dgm:spPr/>
      <dgm:t>
        <a:bodyPr/>
        <a:lstStyle/>
        <a:p>
          <a:r>
            <a:rPr lang="hr-HR"/>
            <a:t>Predstavljanje programa i ciljeva predmeta </a:t>
          </a:r>
          <a:endParaRPr lang="en-US"/>
        </a:p>
      </dgm:t>
    </dgm:pt>
    <dgm:pt modelId="{7EEAF30D-245C-48F2-AAF1-C062E5B53A5E}" type="parTrans" cxnId="{774B6339-D862-4185-894C-DD73E637048D}">
      <dgm:prSet/>
      <dgm:spPr/>
      <dgm:t>
        <a:bodyPr/>
        <a:lstStyle/>
        <a:p>
          <a:endParaRPr lang="en-US"/>
        </a:p>
      </dgm:t>
    </dgm:pt>
    <dgm:pt modelId="{B40F53AD-B579-464B-96AE-35F19537B3A5}" type="sibTrans" cxnId="{774B6339-D862-4185-894C-DD73E637048D}">
      <dgm:prSet/>
      <dgm:spPr/>
      <dgm:t>
        <a:bodyPr/>
        <a:lstStyle/>
        <a:p>
          <a:endParaRPr lang="en-US"/>
        </a:p>
      </dgm:t>
    </dgm:pt>
    <dgm:pt modelId="{4B55A07B-975C-4814-9858-AE04810CECC7}">
      <dgm:prSet/>
      <dgm:spPr/>
      <dgm:t>
        <a:bodyPr/>
        <a:lstStyle/>
        <a:p>
          <a:r>
            <a:rPr lang="hr-HR"/>
            <a:t>Literatura </a:t>
          </a:r>
          <a:endParaRPr lang="en-US"/>
        </a:p>
      </dgm:t>
    </dgm:pt>
    <dgm:pt modelId="{9D84D71A-3188-4F40-BE1F-29EBBB9F227D}" type="parTrans" cxnId="{8BA4D9A3-284E-427C-94FC-2E23089546A9}">
      <dgm:prSet/>
      <dgm:spPr/>
      <dgm:t>
        <a:bodyPr/>
        <a:lstStyle/>
        <a:p>
          <a:endParaRPr lang="en-US"/>
        </a:p>
      </dgm:t>
    </dgm:pt>
    <dgm:pt modelId="{524AAB94-E305-4EF3-9A02-22C6B8AF329D}" type="sibTrans" cxnId="{8BA4D9A3-284E-427C-94FC-2E23089546A9}">
      <dgm:prSet/>
      <dgm:spPr/>
      <dgm:t>
        <a:bodyPr/>
        <a:lstStyle/>
        <a:p>
          <a:endParaRPr lang="en-US"/>
        </a:p>
      </dgm:t>
    </dgm:pt>
    <dgm:pt modelId="{8ED799FB-95C6-4A73-8AF0-BA3AD2A904E6}">
      <dgm:prSet/>
      <dgm:spPr/>
      <dgm:t>
        <a:bodyPr/>
        <a:lstStyle/>
        <a:p>
          <a:r>
            <a:rPr lang="hr-HR" dirty="0"/>
            <a:t>Obveze, način ocjenjivanja, </a:t>
          </a:r>
          <a:r>
            <a:rPr lang="hr-HR"/>
            <a:t>pravila rada</a:t>
          </a:r>
          <a:endParaRPr lang="en-US" dirty="0"/>
        </a:p>
      </dgm:t>
    </dgm:pt>
    <dgm:pt modelId="{6616FC90-0483-462F-9471-889A2D90AC77}" type="parTrans" cxnId="{1CFB3FAF-0A26-4078-AE09-9C1042C11946}">
      <dgm:prSet/>
      <dgm:spPr/>
      <dgm:t>
        <a:bodyPr/>
        <a:lstStyle/>
        <a:p>
          <a:endParaRPr lang="en-US"/>
        </a:p>
      </dgm:t>
    </dgm:pt>
    <dgm:pt modelId="{DFACC196-E0DA-4684-AD90-334D2E24ADBF}" type="sibTrans" cxnId="{1CFB3FAF-0A26-4078-AE09-9C1042C11946}">
      <dgm:prSet/>
      <dgm:spPr/>
      <dgm:t>
        <a:bodyPr/>
        <a:lstStyle/>
        <a:p>
          <a:endParaRPr lang="en-US"/>
        </a:p>
      </dgm:t>
    </dgm:pt>
    <dgm:pt modelId="{A2E4167F-86C8-4019-AF56-5579C77223C9}">
      <dgm:prSet/>
      <dgm:spPr/>
      <dgm:t>
        <a:bodyPr/>
        <a:lstStyle/>
        <a:p>
          <a:r>
            <a:rPr lang="hr-HR" dirty="0"/>
            <a:t>Osnovni pojmovi – „</a:t>
          </a:r>
          <a:r>
            <a:rPr lang="hr-HR" dirty="0">
              <a:highlight>
                <a:srgbClr val="FFFF00"/>
              </a:highlight>
            </a:rPr>
            <a:t>istraživanje</a:t>
          </a:r>
          <a:r>
            <a:rPr lang="hr-HR" dirty="0"/>
            <a:t>” i „</a:t>
          </a:r>
          <a:r>
            <a:rPr lang="hr-HR" dirty="0">
              <a:highlight>
                <a:srgbClr val="FFFF00"/>
              </a:highlight>
            </a:rPr>
            <a:t>diplomski rad</a:t>
          </a:r>
          <a:r>
            <a:rPr lang="hr-HR" dirty="0"/>
            <a:t>”</a:t>
          </a:r>
          <a:endParaRPr lang="en-US" dirty="0"/>
        </a:p>
      </dgm:t>
    </dgm:pt>
    <dgm:pt modelId="{8C99B816-A17D-4A4C-A956-3AE7F330CAF8}" type="parTrans" cxnId="{31F36CD9-B5F2-4C87-AF53-51A74EA5CCBA}">
      <dgm:prSet/>
      <dgm:spPr/>
      <dgm:t>
        <a:bodyPr/>
        <a:lstStyle/>
        <a:p>
          <a:endParaRPr lang="en-US"/>
        </a:p>
      </dgm:t>
    </dgm:pt>
    <dgm:pt modelId="{F272E6FE-2081-485E-846C-D90F0BFE418F}" type="sibTrans" cxnId="{31F36CD9-B5F2-4C87-AF53-51A74EA5CCBA}">
      <dgm:prSet/>
      <dgm:spPr/>
      <dgm:t>
        <a:bodyPr/>
        <a:lstStyle/>
        <a:p>
          <a:endParaRPr lang="en-US"/>
        </a:p>
      </dgm:t>
    </dgm:pt>
    <dgm:pt modelId="{B0FDD456-2B2F-4E56-9DB9-824C6FC2F62F}" type="pres">
      <dgm:prSet presAssocID="{9D1DD97D-67AB-497D-9928-96F09DB73E51}" presName="vert0" presStyleCnt="0">
        <dgm:presLayoutVars>
          <dgm:dir/>
          <dgm:animOne val="branch"/>
          <dgm:animLvl val="lvl"/>
        </dgm:presLayoutVars>
      </dgm:prSet>
      <dgm:spPr/>
    </dgm:pt>
    <dgm:pt modelId="{3EB093A5-9459-498C-8432-15BAE2D462D1}" type="pres">
      <dgm:prSet presAssocID="{64A4B2F0-D841-4535-B630-1104D63FCBD3}" presName="thickLine" presStyleLbl="alignNode1" presStyleIdx="0" presStyleCnt="4"/>
      <dgm:spPr/>
    </dgm:pt>
    <dgm:pt modelId="{61EE8AB2-FC54-4DAF-BAB4-3FB03297396D}" type="pres">
      <dgm:prSet presAssocID="{64A4B2F0-D841-4535-B630-1104D63FCBD3}" presName="horz1" presStyleCnt="0"/>
      <dgm:spPr/>
    </dgm:pt>
    <dgm:pt modelId="{1A02D07B-A7A3-49E3-8453-CA1B9D0BF4B5}" type="pres">
      <dgm:prSet presAssocID="{64A4B2F0-D841-4535-B630-1104D63FCBD3}" presName="tx1" presStyleLbl="revTx" presStyleIdx="0" presStyleCnt="4"/>
      <dgm:spPr/>
    </dgm:pt>
    <dgm:pt modelId="{A9B6A678-D6BF-4727-B4F8-0BA44238E262}" type="pres">
      <dgm:prSet presAssocID="{64A4B2F0-D841-4535-B630-1104D63FCBD3}" presName="vert1" presStyleCnt="0"/>
      <dgm:spPr/>
    </dgm:pt>
    <dgm:pt modelId="{D0EBDC80-C71F-4488-AAD2-37D995FCBABA}" type="pres">
      <dgm:prSet presAssocID="{4B55A07B-975C-4814-9858-AE04810CECC7}" presName="thickLine" presStyleLbl="alignNode1" presStyleIdx="1" presStyleCnt="4"/>
      <dgm:spPr/>
    </dgm:pt>
    <dgm:pt modelId="{216779F9-DF48-4E71-A709-24C3EAF09F8C}" type="pres">
      <dgm:prSet presAssocID="{4B55A07B-975C-4814-9858-AE04810CECC7}" presName="horz1" presStyleCnt="0"/>
      <dgm:spPr/>
    </dgm:pt>
    <dgm:pt modelId="{31775C2F-248B-49F0-8F3A-BB7B0664FD51}" type="pres">
      <dgm:prSet presAssocID="{4B55A07B-975C-4814-9858-AE04810CECC7}" presName="tx1" presStyleLbl="revTx" presStyleIdx="1" presStyleCnt="4"/>
      <dgm:spPr/>
    </dgm:pt>
    <dgm:pt modelId="{2B788F63-B2FC-4B1E-8A46-E53B8950659C}" type="pres">
      <dgm:prSet presAssocID="{4B55A07B-975C-4814-9858-AE04810CECC7}" presName="vert1" presStyleCnt="0"/>
      <dgm:spPr/>
    </dgm:pt>
    <dgm:pt modelId="{52A1D7BA-6A60-4E3F-A909-2C7291242098}" type="pres">
      <dgm:prSet presAssocID="{8ED799FB-95C6-4A73-8AF0-BA3AD2A904E6}" presName="thickLine" presStyleLbl="alignNode1" presStyleIdx="2" presStyleCnt="4"/>
      <dgm:spPr/>
    </dgm:pt>
    <dgm:pt modelId="{1A9A699F-8A23-45E4-86AA-DE4A1749795F}" type="pres">
      <dgm:prSet presAssocID="{8ED799FB-95C6-4A73-8AF0-BA3AD2A904E6}" presName="horz1" presStyleCnt="0"/>
      <dgm:spPr/>
    </dgm:pt>
    <dgm:pt modelId="{32F8F731-D3FE-4C03-A54A-A504002609AD}" type="pres">
      <dgm:prSet presAssocID="{8ED799FB-95C6-4A73-8AF0-BA3AD2A904E6}" presName="tx1" presStyleLbl="revTx" presStyleIdx="2" presStyleCnt="4"/>
      <dgm:spPr/>
    </dgm:pt>
    <dgm:pt modelId="{450ECB3E-EC64-4384-8216-6F8BA4C78C48}" type="pres">
      <dgm:prSet presAssocID="{8ED799FB-95C6-4A73-8AF0-BA3AD2A904E6}" presName="vert1" presStyleCnt="0"/>
      <dgm:spPr/>
    </dgm:pt>
    <dgm:pt modelId="{1778149D-4090-430E-813D-DA0E6E41A277}" type="pres">
      <dgm:prSet presAssocID="{A2E4167F-86C8-4019-AF56-5579C77223C9}" presName="thickLine" presStyleLbl="alignNode1" presStyleIdx="3" presStyleCnt="4"/>
      <dgm:spPr/>
    </dgm:pt>
    <dgm:pt modelId="{E686BBA1-E052-4530-9F34-08FB583F51EF}" type="pres">
      <dgm:prSet presAssocID="{A2E4167F-86C8-4019-AF56-5579C77223C9}" presName="horz1" presStyleCnt="0"/>
      <dgm:spPr/>
    </dgm:pt>
    <dgm:pt modelId="{DFED056D-1377-4A03-901F-707D0E40DCB4}" type="pres">
      <dgm:prSet presAssocID="{A2E4167F-86C8-4019-AF56-5579C77223C9}" presName="tx1" presStyleLbl="revTx" presStyleIdx="3" presStyleCnt="4"/>
      <dgm:spPr/>
    </dgm:pt>
    <dgm:pt modelId="{7EA33E88-A245-4DF9-BC35-1C8BDBBB74B8}" type="pres">
      <dgm:prSet presAssocID="{A2E4167F-86C8-4019-AF56-5579C77223C9}" presName="vert1" presStyleCnt="0"/>
      <dgm:spPr/>
    </dgm:pt>
  </dgm:ptLst>
  <dgm:cxnLst>
    <dgm:cxn modelId="{4149190D-9C7B-4FE2-BFE2-F986D7777BC8}" type="presOf" srcId="{64A4B2F0-D841-4535-B630-1104D63FCBD3}" destId="{1A02D07B-A7A3-49E3-8453-CA1B9D0BF4B5}" srcOrd="0" destOrd="0" presId="urn:microsoft.com/office/officeart/2008/layout/LinedList"/>
    <dgm:cxn modelId="{22A6C217-E454-41BA-8319-C21DEEE5143F}" type="presOf" srcId="{9D1DD97D-67AB-497D-9928-96F09DB73E51}" destId="{B0FDD456-2B2F-4E56-9DB9-824C6FC2F62F}" srcOrd="0" destOrd="0" presId="urn:microsoft.com/office/officeart/2008/layout/LinedList"/>
    <dgm:cxn modelId="{76507524-AB37-41E3-94BB-552B3874E3BB}" type="presOf" srcId="{8ED799FB-95C6-4A73-8AF0-BA3AD2A904E6}" destId="{32F8F731-D3FE-4C03-A54A-A504002609AD}" srcOrd="0" destOrd="0" presId="urn:microsoft.com/office/officeart/2008/layout/LinedList"/>
    <dgm:cxn modelId="{774B6339-D862-4185-894C-DD73E637048D}" srcId="{9D1DD97D-67AB-497D-9928-96F09DB73E51}" destId="{64A4B2F0-D841-4535-B630-1104D63FCBD3}" srcOrd="0" destOrd="0" parTransId="{7EEAF30D-245C-48F2-AAF1-C062E5B53A5E}" sibTransId="{B40F53AD-B579-464B-96AE-35F19537B3A5}"/>
    <dgm:cxn modelId="{56FC9348-C4C2-4A07-94E3-F55173907566}" type="presOf" srcId="{4B55A07B-975C-4814-9858-AE04810CECC7}" destId="{31775C2F-248B-49F0-8F3A-BB7B0664FD51}" srcOrd="0" destOrd="0" presId="urn:microsoft.com/office/officeart/2008/layout/LinedList"/>
    <dgm:cxn modelId="{59DBD752-9E3B-49CD-BF29-71B58A90A006}" type="presOf" srcId="{A2E4167F-86C8-4019-AF56-5579C77223C9}" destId="{DFED056D-1377-4A03-901F-707D0E40DCB4}" srcOrd="0" destOrd="0" presId="urn:microsoft.com/office/officeart/2008/layout/LinedList"/>
    <dgm:cxn modelId="{8BA4D9A3-284E-427C-94FC-2E23089546A9}" srcId="{9D1DD97D-67AB-497D-9928-96F09DB73E51}" destId="{4B55A07B-975C-4814-9858-AE04810CECC7}" srcOrd="1" destOrd="0" parTransId="{9D84D71A-3188-4F40-BE1F-29EBBB9F227D}" sibTransId="{524AAB94-E305-4EF3-9A02-22C6B8AF329D}"/>
    <dgm:cxn modelId="{1CFB3FAF-0A26-4078-AE09-9C1042C11946}" srcId="{9D1DD97D-67AB-497D-9928-96F09DB73E51}" destId="{8ED799FB-95C6-4A73-8AF0-BA3AD2A904E6}" srcOrd="2" destOrd="0" parTransId="{6616FC90-0483-462F-9471-889A2D90AC77}" sibTransId="{DFACC196-E0DA-4684-AD90-334D2E24ADBF}"/>
    <dgm:cxn modelId="{31F36CD9-B5F2-4C87-AF53-51A74EA5CCBA}" srcId="{9D1DD97D-67AB-497D-9928-96F09DB73E51}" destId="{A2E4167F-86C8-4019-AF56-5579C77223C9}" srcOrd="3" destOrd="0" parTransId="{8C99B816-A17D-4A4C-A956-3AE7F330CAF8}" sibTransId="{F272E6FE-2081-485E-846C-D90F0BFE418F}"/>
    <dgm:cxn modelId="{A59884C5-F80D-46C3-975E-2A9AD0C28D5F}" type="presParOf" srcId="{B0FDD456-2B2F-4E56-9DB9-824C6FC2F62F}" destId="{3EB093A5-9459-498C-8432-15BAE2D462D1}" srcOrd="0" destOrd="0" presId="urn:microsoft.com/office/officeart/2008/layout/LinedList"/>
    <dgm:cxn modelId="{7A00AD55-DA25-4CB1-8890-7C92EA29D388}" type="presParOf" srcId="{B0FDD456-2B2F-4E56-9DB9-824C6FC2F62F}" destId="{61EE8AB2-FC54-4DAF-BAB4-3FB03297396D}" srcOrd="1" destOrd="0" presId="urn:microsoft.com/office/officeart/2008/layout/LinedList"/>
    <dgm:cxn modelId="{2CE67BCE-19A9-43A4-81BE-E53B6C191DD5}" type="presParOf" srcId="{61EE8AB2-FC54-4DAF-BAB4-3FB03297396D}" destId="{1A02D07B-A7A3-49E3-8453-CA1B9D0BF4B5}" srcOrd="0" destOrd="0" presId="urn:microsoft.com/office/officeart/2008/layout/LinedList"/>
    <dgm:cxn modelId="{94D9F9EC-2B27-4BE4-B1BB-E21CF233600D}" type="presParOf" srcId="{61EE8AB2-FC54-4DAF-BAB4-3FB03297396D}" destId="{A9B6A678-D6BF-4727-B4F8-0BA44238E262}" srcOrd="1" destOrd="0" presId="urn:microsoft.com/office/officeart/2008/layout/LinedList"/>
    <dgm:cxn modelId="{79F40A7B-2275-4151-B7A7-56C06B662546}" type="presParOf" srcId="{B0FDD456-2B2F-4E56-9DB9-824C6FC2F62F}" destId="{D0EBDC80-C71F-4488-AAD2-37D995FCBABA}" srcOrd="2" destOrd="0" presId="urn:microsoft.com/office/officeart/2008/layout/LinedList"/>
    <dgm:cxn modelId="{499876BE-A19C-49BA-8A0B-FECFEDC7B563}" type="presParOf" srcId="{B0FDD456-2B2F-4E56-9DB9-824C6FC2F62F}" destId="{216779F9-DF48-4E71-A709-24C3EAF09F8C}" srcOrd="3" destOrd="0" presId="urn:microsoft.com/office/officeart/2008/layout/LinedList"/>
    <dgm:cxn modelId="{06CCB4BD-A82E-48B5-BE02-7DAB295AF445}" type="presParOf" srcId="{216779F9-DF48-4E71-A709-24C3EAF09F8C}" destId="{31775C2F-248B-49F0-8F3A-BB7B0664FD51}" srcOrd="0" destOrd="0" presId="urn:microsoft.com/office/officeart/2008/layout/LinedList"/>
    <dgm:cxn modelId="{03E86A96-4E07-4A3A-85FB-8EB0E655DBB6}" type="presParOf" srcId="{216779F9-DF48-4E71-A709-24C3EAF09F8C}" destId="{2B788F63-B2FC-4B1E-8A46-E53B8950659C}" srcOrd="1" destOrd="0" presId="urn:microsoft.com/office/officeart/2008/layout/LinedList"/>
    <dgm:cxn modelId="{975D2DF5-610C-463E-934A-6F916402C15E}" type="presParOf" srcId="{B0FDD456-2B2F-4E56-9DB9-824C6FC2F62F}" destId="{52A1D7BA-6A60-4E3F-A909-2C7291242098}" srcOrd="4" destOrd="0" presId="urn:microsoft.com/office/officeart/2008/layout/LinedList"/>
    <dgm:cxn modelId="{2EDA180B-7342-4E79-BCC7-B8B9D71C4AA9}" type="presParOf" srcId="{B0FDD456-2B2F-4E56-9DB9-824C6FC2F62F}" destId="{1A9A699F-8A23-45E4-86AA-DE4A1749795F}" srcOrd="5" destOrd="0" presId="urn:microsoft.com/office/officeart/2008/layout/LinedList"/>
    <dgm:cxn modelId="{B044E3ED-1689-48B8-9A73-F6826141F025}" type="presParOf" srcId="{1A9A699F-8A23-45E4-86AA-DE4A1749795F}" destId="{32F8F731-D3FE-4C03-A54A-A504002609AD}" srcOrd="0" destOrd="0" presId="urn:microsoft.com/office/officeart/2008/layout/LinedList"/>
    <dgm:cxn modelId="{55EE818F-4E05-40C6-B198-DA8442E4FFEC}" type="presParOf" srcId="{1A9A699F-8A23-45E4-86AA-DE4A1749795F}" destId="{450ECB3E-EC64-4384-8216-6F8BA4C78C48}" srcOrd="1" destOrd="0" presId="urn:microsoft.com/office/officeart/2008/layout/LinedList"/>
    <dgm:cxn modelId="{7492484B-7742-4D03-8486-85B91B85EA23}" type="presParOf" srcId="{B0FDD456-2B2F-4E56-9DB9-824C6FC2F62F}" destId="{1778149D-4090-430E-813D-DA0E6E41A277}" srcOrd="6" destOrd="0" presId="urn:microsoft.com/office/officeart/2008/layout/LinedList"/>
    <dgm:cxn modelId="{FE17A996-286B-42D0-B0FA-02844AE0818E}" type="presParOf" srcId="{B0FDD456-2B2F-4E56-9DB9-824C6FC2F62F}" destId="{E686BBA1-E052-4530-9F34-08FB583F51EF}" srcOrd="7" destOrd="0" presId="urn:microsoft.com/office/officeart/2008/layout/LinedList"/>
    <dgm:cxn modelId="{235E825E-B107-4C73-84D9-5269844A5684}" type="presParOf" srcId="{E686BBA1-E052-4530-9F34-08FB583F51EF}" destId="{DFED056D-1377-4A03-901F-707D0E40DCB4}" srcOrd="0" destOrd="0" presId="urn:microsoft.com/office/officeart/2008/layout/LinedList"/>
    <dgm:cxn modelId="{8BFEA458-B344-497B-868C-3D0DCB87633C}" type="presParOf" srcId="{E686BBA1-E052-4530-9F34-08FB583F51EF}" destId="{7EA33E88-A245-4DF9-BC35-1C8BDBBB74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207BE-3B2B-445F-84F4-516A1E381A2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1A07DF2-9738-48F8-BCF7-F1F8688FFAD9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hr-BA" dirty="0"/>
            <a:t>U svakodnevnom životu konstantno istražujemo</a:t>
          </a:r>
          <a:r>
            <a:rPr lang="en-US" dirty="0"/>
            <a:t>!</a:t>
          </a:r>
        </a:p>
      </dgm:t>
    </dgm:pt>
    <dgm:pt modelId="{D4D73B37-E314-4345-ABFA-C443F0D2C799}" type="parTrans" cxnId="{CCB24568-3901-47C4-BB4C-72C00AE67F47}">
      <dgm:prSet/>
      <dgm:spPr/>
      <dgm:t>
        <a:bodyPr/>
        <a:lstStyle/>
        <a:p>
          <a:endParaRPr lang="en-US"/>
        </a:p>
      </dgm:t>
    </dgm:pt>
    <dgm:pt modelId="{4402051C-F349-43F1-89D8-568A96E46443}" type="sibTrans" cxnId="{CCB24568-3901-47C4-BB4C-72C00AE67F47}">
      <dgm:prSet/>
      <dgm:spPr/>
      <dgm:t>
        <a:bodyPr/>
        <a:lstStyle/>
        <a:p>
          <a:endParaRPr lang="en-US"/>
        </a:p>
      </dgm:t>
    </dgm:pt>
    <dgm:pt modelId="{C65A0824-865F-4F59-88CC-F687C4FFBCBD}">
      <dgm:prSet/>
      <dgm:spPr/>
      <dgm:t>
        <a:bodyPr/>
        <a:lstStyle/>
        <a:p>
          <a:pPr rtl="0"/>
          <a:r>
            <a:rPr lang="hr-BA" dirty="0"/>
            <a:t>Što odjenuti za neku priliku</a:t>
          </a:r>
          <a:endParaRPr lang="en-US" dirty="0"/>
        </a:p>
      </dgm:t>
    </dgm:pt>
    <dgm:pt modelId="{D1BF0D66-D31A-48FC-BB10-0B02F6F2FEC8}" type="parTrans" cxnId="{85417273-0E8C-4529-930F-C1067767817A}">
      <dgm:prSet/>
      <dgm:spPr/>
      <dgm:t>
        <a:bodyPr/>
        <a:lstStyle/>
        <a:p>
          <a:endParaRPr lang="en-US"/>
        </a:p>
      </dgm:t>
    </dgm:pt>
    <dgm:pt modelId="{DD141FD6-02C2-4680-B550-757E8E600465}" type="sibTrans" cxnId="{85417273-0E8C-4529-930F-C1067767817A}">
      <dgm:prSet/>
      <dgm:spPr/>
      <dgm:t>
        <a:bodyPr/>
        <a:lstStyle/>
        <a:p>
          <a:endParaRPr lang="en-US"/>
        </a:p>
      </dgm:t>
    </dgm:pt>
    <dgm:pt modelId="{AA7F01F5-9E0C-49DF-9BDE-53DF75B872D7}">
      <dgm:prSet/>
      <dgm:spPr/>
      <dgm:t>
        <a:bodyPr/>
        <a:lstStyle/>
        <a:p>
          <a:pPr rtl="0"/>
          <a:r>
            <a:rPr lang="hr-BA" dirty="0"/>
            <a:t>Što skuhati za ručak </a:t>
          </a:r>
          <a:endParaRPr lang="en-US" dirty="0"/>
        </a:p>
      </dgm:t>
    </dgm:pt>
    <dgm:pt modelId="{332D49AB-3298-492F-8CC8-46056A77B3F7}" type="parTrans" cxnId="{765B9561-042C-4A37-B5E0-1FBD6A758971}">
      <dgm:prSet/>
      <dgm:spPr/>
      <dgm:t>
        <a:bodyPr/>
        <a:lstStyle/>
        <a:p>
          <a:endParaRPr lang="en-US"/>
        </a:p>
      </dgm:t>
    </dgm:pt>
    <dgm:pt modelId="{238769F5-F489-4816-90D3-FEA90C32058B}" type="sibTrans" cxnId="{765B9561-042C-4A37-B5E0-1FBD6A758971}">
      <dgm:prSet/>
      <dgm:spPr/>
      <dgm:t>
        <a:bodyPr/>
        <a:lstStyle/>
        <a:p>
          <a:endParaRPr lang="en-US"/>
        </a:p>
      </dgm:t>
    </dgm:pt>
    <dgm:pt modelId="{DA255B06-B0F4-49AC-9F3D-098B990CAA79}">
      <dgm:prSet/>
      <dgm:spPr/>
      <dgm:t>
        <a:bodyPr/>
        <a:lstStyle/>
        <a:p>
          <a:pPr rtl="0"/>
          <a:r>
            <a:rPr lang="hr-BA" dirty="0"/>
            <a:t>Pronalaženje novog stana ili kuće</a:t>
          </a:r>
          <a:endParaRPr lang="en-US" dirty="0"/>
        </a:p>
      </dgm:t>
    </dgm:pt>
    <dgm:pt modelId="{BF0168B6-6D78-48BF-91BF-5CFC2349CD82}" type="parTrans" cxnId="{F5717610-27BF-4A31-AC62-3E11B557DEF8}">
      <dgm:prSet/>
      <dgm:spPr/>
      <dgm:t>
        <a:bodyPr/>
        <a:lstStyle/>
        <a:p>
          <a:endParaRPr lang="en-US"/>
        </a:p>
      </dgm:t>
    </dgm:pt>
    <dgm:pt modelId="{4E51BF83-DA16-48C6-AA02-767646096EB9}" type="sibTrans" cxnId="{F5717610-27BF-4A31-AC62-3E11B557DEF8}">
      <dgm:prSet/>
      <dgm:spPr/>
      <dgm:t>
        <a:bodyPr/>
        <a:lstStyle/>
        <a:p>
          <a:endParaRPr lang="en-US"/>
        </a:p>
      </dgm:t>
    </dgm:pt>
    <dgm:pt modelId="{2571D9F9-11C1-4599-811C-3FFCF9863E6E}">
      <dgm:prSet/>
      <dgm:spPr/>
      <dgm:t>
        <a:bodyPr/>
        <a:lstStyle/>
        <a:p>
          <a:pPr rtl="0"/>
          <a:endParaRPr lang="en-US" dirty="0"/>
        </a:p>
      </dgm:t>
    </dgm:pt>
    <dgm:pt modelId="{0D9BEE72-320C-4C42-8489-22B2EBAF3802}" type="parTrans" cxnId="{DD6D9C06-7C9B-42FC-9640-8AD67A8EB412}">
      <dgm:prSet/>
      <dgm:spPr/>
      <dgm:t>
        <a:bodyPr/>
        <a:lstStyle/>
        <a:p>
          <a:endParaRPr lang="en-US"/>
        </a:p>
      </dgm:t>
    </dgm:pt>
    <dgm:pt modelId="{3E309E8F-BFAD-4885-BA6C-12578B6FB7AF}" type="sibTrans" cxnId="{DD6D9C06-7C9B-42FC-9640-8AD67A8EB412}">
      <dgm:prSet/>
      <dgm:spPr/>
      <dgm:t>
        <a:bodyPr/>
        <a:lstStyle/>
        <a:p>
          <a:endParaRPr lang="en-US"/>
        </a:p>
      </dgm:t>
    </dgm:pt>
    <dgm:pt modelId="{B31667DA-5A70-4FDA-B5D3-735BD635589E}" type="pres">
      <dgm:prSet presAssocID="{F30207BE-3B2B-445F-84F4-516A1E381A2D}" presName="linear" presStyleCnt="0">
        <dgm:presLayoutVars>
          <dgm:animLvl val="lvl"/>
          <dgm:resizeHandles val="exact"/>
        </dgm:presLayoutVars>
      </dgm:prSet>
      <dgm:spPr/>
    </dgm:pt>
    <dgm:pt modelId="{E95D8467-E549-4589-B50A-D64D3BD7E5F2}" type="pres">
      <dgm:prSet presAssocID="{E1A07DF2-9738-48F8-BCF7-F1F8688FFAD9}" presName="parentText" presStyleLbl="node1" presStyleIdx="0" presStyleCnt="1" custLinFactNeighborY="-5582">
        <dgm:presLayoutVars>
          <dgm:chMax val="0"/>
          <dgm:bulletEnabled val="1"/>
        </dgm:presLayoutVars>
      </dgm:prSet>
      <dgm:spPr/>
    </dgm:pt>
    <dgm:pt modelId="{ED327719-65F2-4C72-9FD1-F0A3B53AEEB8}" type="pres">
      <dgm:prSet presAssocID="{E1A07DF2-9738-48F8-BCF7-F1F8688FFAD9}" presName="childText" presStyleLbl="revTx" presStyleIdx="0" presStyleCnt="1" custScaleY="89120" custLinFactNeighborX="-1090" custLinFactNeighborY="44050">
        <dgm:presLayoutVars>
          <dgm:bulletEnabled val="1"/>
        </dgm:presLayoutVars>
      </dgm:prSet>
      <dgm:spPr/>
    </dgm:pt>
  </dgm:ptLst>
  <dgm:cxnLst>
    <dgm:cxn modelId="{DD6D9C06-7C9B-42FC-9640-8AD67A8EB412}" srcId="{E1A07DF2-9738-48F8-BCF7-F1F8688FFAD9}" destId="{2571D9F9-11C1-4599-811C-3FFCF9863E6E}" srcOrd="3" destOrd="0" parTransId="{0D9BEE72-320C-4C42-8489-22B2EBAF3802}" sibTransId="{3E309E8F-BFAD-4885-BA6C-12578B6FB7AF}"/>
    <dgm:cxn modelId="{F5717610-27BF-4A31-AC62-3E11B557DEF8}" srcId="{E1A07DF2-9738-48F8-BCF7-F1F8688FFAD9}" destId="{DA255B06-B0F4-49AC-9F3D-098B990CAA79}" srcOrd="2" destOrd="0" parTransId="{BF0168B6-6D78-48BF-91BF-5CFC2349CD82}" sibTransId="{4E51BF83-DA16-48C6-AA02-767646096EB9}"/>
    <dgm:cxn modelId="{EC19C01D-21FC-4CF9-B6FC-DED816BAD071}" type="presOf" srcId="{E1A07DF2-9738-48F8-BCF7-F1F8688FFAD9}" destId="{E95D8467-E549-4589-B50A-D64D3BD7E5F2}" srcOrd="0" destOrd="0" presId="urn:microsoft.com/office/officeart/2005/8/layout/vList2"/>
    <dgm:cxn modelId="{765B9561-042C-4A37-B5E0-1FBD6A758971}" srcId="{E1A07DF2-9738-48F8-BCF7-F1F8688FFAD9}" destId="{AA7F01F5-9E0C-49DF-9BDE-53DF75B872D7}" srcOrd="1" destOrd="0" parTransId="{332D49AB-3298-492F-8CC8-46056A77B3F7}" sibTransId="{238769F5-F489-4816-90D3-FEA90C32058B}"/>
    <dgm:cxn modelId="{B1E94365-335C-4AF0-8886-B47CA74C82BF}" type="presOf" srcId="{F30207BE-3B2B-445F-84F4-516A1E381A2D}" destId="{B31667DA-5A70-4FDA-B5D3-735BD635589E}" srcOrd="0" destOrd="0" presId="urn:microsoft.com/office/officeart/2005/8/layout/vList2"/>
    <dgm:cxn modelId="{CCB24568-3901-47C4-BB4C-72C00AE67F47}" srcId="{F30207BE-3B2B-445F-84F4-516A1E381A2D}" destId="{E1A07DF2-9738-48F8-BCF7-F1F8688FFAD9}" srcOrd="0" destOrd="0" parTransId="{D4D73B37-E314-4345-ABFA-C443F0D2C799}" sibTransId="{4402051C-F349-43F1-89D8-568A96E46443}"/>
    <dgm:cxn modelId="{815B196F-4E0C-4537-8B2B-F41BE44211D2}" type="presOf" srcId="{2571D9F9-11C1-4599-811C-3FFCF9863E6E}" destId="{ED327719-65F2-4C72-9FD1-F0A3B53AEEB8}" srcOrd="0" destOrd="3" presId="urn:microsoft.com/office/officeart/2005/8/layout/vList2"/>
    <dgm:cxn modelId="{85417273-0E8C-4529-930F-C1067767817A}" srcId="{E1A07DF2-9738-48F8-BCF7-F1F8688FFAD9}" destId="{C65A0824-865F-4F59-88CC-F687C4FFBCBD}" srcOrd="0" destOrd="0" parTransId="{D1BF0D66-D31A-48FC-BB10-0B02F6F2FEC8}" sibTransId="{DD141FD6-02C2-4680-B550-757E8E600465}"/>
    <dgm:cxn modelId="{BEE4199C-AFE8-4B9D-A3FB-5A20DE46CE82}" type="presOf" srcId="{AA7F01F5-9E0C-49DF-9BDE-53DF75B872D7}" destId="{ED327719-65F2-4C72-9FD1-F0A3B53AEEB8}" srcOrd="0" destOrd="1" presId="urn:microsoft.com/office/officeart/2005/8/layout/vList2"/>
    <dgm:cxn modelId="{2112D5C7-102A-43C2-A9C1-96B31FBF1753}" type="presOf" srcId="{DA255B06-B0F4-49AC-9F3D-098B990CAA79}" destId="{ED327719-65F2-4C72-9FD1-F0A3B53AEEB8}" srcOrd="0" destOrd="2" presId="urn:microsoft.com/office/officeart/2005/8/layout/vList2"/>
    <dgm:cxn modelId="{9DFB81E2-2B6A-481A-B5A2-E9CE48D970D5}" type="presOf" srcId="{C65A0824-865F-4F59-88CC-F687C4FFBCBD}" destId="{ED327719-65F2-4C72-9FD1-F0A3B53AEEB8}" srcOrd="0" destOrd="0" presId="urn:microsoft.com/office/officeart/2005/8/layout/vList2"/>
    <dgm:cxn modelId="{D2F3143E-595C-403F-9EDD-7B8D4AF726EC}" type="presParOf" srcId="{B31667DA-5A70-4FDA-B5D3-735BD635589E}" destId="{E95D8467-E549-4589-B50A-D64D3BD7E5F2}" srcOrd="0" destOrd="0" presId="urn:microsoft.com/office/officeart/2005/8/layout/vList2"/>
    <dgm:cxn modelId="{BBE568EA-04C9-4349-9F15-5CC07B9EB11F}" type="presParOf" srcId="{B31667DA-5A70-4FDA-B5D3-735BD635589E}" destId="{ED327719-65F2-4C72-9FD1-F0A3B53AEEB8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093A5-9459-498C-8432-15BAE2D462D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2D07B-A7A3-49E3-8453-CA1B9D0BF4B5}">
      <dsp:nvSpPr>
        <dsp:cNvPr id="0" name=""/>
        <dsp:cNvSpPr/>
      </dsp:nvSpPr>
      <dsp:spPr>
        <a:xfrm>
          <a:off x="0" y="0"/>
          <a:ext cx="10515600" cy="97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900" kern="1200"/>
            <a:t>Predstavljanje programa i ciljeva predmeta </a:t>
          </a:r>
          <a:endParaRPr lang="en-US" sz="3900" kern="1200"/>
        </a:p>
      </dsp:txBody>
      <dsp:txXfrm>
        <a:off x="0" y="0"/>
        <a:ext cx="10515600" cy="971631"/>
      </dsp:txXfrm>
    </dsp:sp>
    <dsp:sp modelId="{D0EBDC80-C71F-4488-AAD2-37D995FCBABA}">
      <dsp:nvSpPr>
        <dsp:cNvPr id="0" name=""/>
        <dsp:cNvSpPr/>
      </dsp:nvSpPr>
      <dsp:spPr>
        <a:xfrm>
          <a:off x="0" y="9716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75C2F-248B-49F0-8F3A-BB7B0664FD51}">
      <dsp:nvSpPr>
        <dsp:cNvPr id="0" name=""/>
        <dsp:cNvSpPr/>
      </dsp:nvSpPr>
      <dsp:spPr>
        <a:xfrm>
          <a:off x="0" y="971631"/>
          <a:ext cx="10515600" cy="97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900" kern="1200"/>
            <a:t>Literatura </a:t>
          </a:r>
          <a:endParaRPr lang="en-US" sz="3900" kern="1200"/>
        </a:p>
      </dsp:txBody>
      <dsp:txXfrm>
        <a:off x="0" y="971631"/>
        <a:ext cx="10515600" cy="971631"/>
      </dsp:txXfrm>
    </dsp:sp>
    <dsp:sp modelId="{52A1D7BA-6A60-4E3F-A909-2C7291242098}">
      <dsp:nvSpPr>
        <dsp:cNvPr id="0" name=""/>
        <dsp:cNvSpPr/>
      </dsp:nvSpPr>
      <dsp:spPr>
        <a:xfrm>
          <a:off x="0" y="194326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8F731-D3FE-4C03-A54A-A504002609AD}">
      <dsp:nvSpPr>
        <dsp:cNvPr id="0" name=""/>
        <dsp:cNvSpPr/>
      </dsp:nvSpPr>
      <dsp:spPr>
        <a:xfrm>
          <a:off x="0" y="1943262"/>
          <a:ext cx="10515600" cy="97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900" kern="1200" dirty="0"/>
            <a:t>Obveze, način ocjenjivanja, </a:t>
          </a:r>
          <a:r>
            <a:rPr lang="hr-HR" sz="3900" kern="1200"/>
            <a:t>pravila rada</a:t>
          </a:r>
          <a:endParaRPr lang="en-US" sz="3900" kern="1200" dirty="0"/>
        </a:p>
      </dsp:txBody>
      <dsp:txXfrm>
        <a:off x="0" y="1943262"/>
        <a:ext cx="10515600" cy="971631"/>
      </dsp:txXfrm>
    </dsp:sp>
    <dsp:sp modelId="{1778149D-4090-430E-813D-DA0E6E41A277}">
      <dsp:nvSpPr>
        <dsp:cNvPr id="0" name=""/>
        <dsp:cNvSpPr/>
      </dsp:nvSpPr>
      <dsp:spPr>
        <a:xfrm>
          <a:off x="0" y="29148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056D-1377-4A03-901F-707D0E40DCB4}">
      <dsp:nvSpPr>
        <dsp:cNvPr id="0" name=""/>
        <dsp:cNvSpPr/>
      </dsp:nvSpPr>
      <dsp:spPr>
        <a:xfrm>
          <a:off x="0" y="2914893"/>
          <a:ext cx="10515600" cy="97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900" kern="1200" dirty="0"/>
            <a:t>Osnovni pojmovi – „</a:t>
          </a:r>
          <a:r>
            <a:rPr lang="hr-HR" sz="3900" kern="1200" dirty="0">
              <a:highlight>
                <a:srgbClr val="FFFF00"/>
              </a:highlight>
            </a:rPr>
            <a:t>istraživanje</a:t>
          </a:r>
          <a:r>
            <a:rPr lang="hr-HR" sz="3900" kern="1200" dirty="0"/>
            <a:t>” i „</a:t>
          </a:r>
          <a:r>
            <a:rPr lang="hr-HR" sz="3900" kern="1200" dirty="0">
              <a:highlight>
                <a:srgbClr val="FFFF00"/>
              </a:highlight>
            </a:rPr>
            <a:t>diplomski rad</a:t>
          </a:r>
          <a:r>
            <a:rPr lang="hr-HR" sz="3900" kern="1200" dirty="0"/>
            <a:t>”</a:t>
          </a:r>
          <a:endParaRPr lang="en-US" sz="3900" kern="1200" dirty="0"/>
        </a:p>
      </dsp:txBody>
      <dsp:txXfrm>
        <a:off x="0" y="2914893"/>
        <a:ext cx="10515600" cy="971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8467-E549-4589-B50A-D64D3BD7E5F2}">
      <dsp:nvSpPr>
        <dsp:cNvPr id="0" name=""/>
        <dsp:cNvSpPr/>
      </dsp:nvSpPr>
      <dsp:spPr>
        <a:xfrm>
          <a:off x="0" y="0"/>
          <a:ext cx="7924800" cy="167075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3700" kern="1200" dirty="0"/>
            <a:t>U svakodnevnom životu konstantno istražujemo</a:t>
          </a:r>
          <a:r>
            <a:rPr lang="en-US" sz="3700" kern="1200" dirty="0"/>
            <a:t>!</a:t>
          </a:r>
        </a:p>
      </dsp:txBody>
      <dsp:txXfrm>
        <a:off x="81560" y="81560"/>
        <a:ext cx="7761680" cy="1507639"/>
      </dsp:txXfrm>
    </dsp:sp>
    <dsp:sp modelId="{ED327719-65F2-4C72-9FD1-F0A3B53AEEB8}">
      <dsp:nvSpPr>
        <dsp:cNvPr id="0" name=""/>
        <dsp:cNvSpPr/>
      </dsp:nvSpPr>
      <dsp:spPr>
        <a:xfrm>
          <a:off x="0" y="1701855"/>
          <a:ext cx="7924800" cy="201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BA" sz="2900" kern="1200" dirty="0"/>
            <a:t>Što odjenuti za neku priliku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BA" sz="2900" kern="1200" dirty="0"/>
            <a:t>Što skuhati za ručak 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BA" sz="2900" kern="1200" dirty="0"/>
            <a:t>Pronalaženje novog stana ili kuće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900" kern="1200" dirty="0"/>
        </a:p>
      </dsp:txBody>
      <dsp:txXfrm>
        <a:off x="0" y="1701855"/>
        <a:ext cx="7924800" cy="2014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EC39EE-7BC9-499A-A1EE-AA3C98531B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6043-378B-436F-8E81-98F0C9B455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79894-264C-452E-AFFA-AC256C9D8EF5}" type="datetimeFigureOut">
              <a:rPr lang="hr-HR" smtClean="0"/>
              <a:t>13.10.2023.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1AA07-B84B-446E-9FE5-CB14B9864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A4E8B-45E2-4975-8B5F-6C35DD3D7B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75D4-A60E-4CB5-9018-C1E6F19AF1A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83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6600-042F-481D-8B65-BB225DFE84CA}" type="datetimeFigureOut">
              <a:rPr lang="hr-HR" smtClean="0"/>
              <a:t>13.10.2023.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A6F6-4983-4ECD-85BC-9E76EAD6C2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821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AC56-C21D-4CC9-B2D7-29732C69B590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582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95513" y="446088"/>
            <a:ext cx="2247900" cy="1265237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RS" altLang="sr-Latn-R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303089-A7A2-4D82-8682-F041391F8734}" type="slidenum">
              <a:rPr lang="en-AU" altLang="sr-Latn-RS" sz="1200"/>
              <a:pPr/>
              <a:t>13</a:t>
            </a:fld>
            <a:endParaRPr lang="en-AU" altLang="sr-Latn-RS" sz="1200"/>
          </a:p>
        </p:txBody>
      </p:sp>
    </p:spTree>
    <p:extLst>
      <p:ext uri="{BB962C8B-B14F-4D97-AF65-F5344CB8AC3E}">
        <p14:creationId xmlns:p14="http://schemas.microsoft.com/office/powerpoint/2010/main" val="31580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95513" y="446088"/>
            <a:ext cx="2247900" cy="1265237"/>
          </a:xfrm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RS" altLang="sr-Latn-R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541207-8D25-4F34-9D0C-36D1525A083C}" type="slidenum">
              <a:rPr lang="en-AU" altLang="sr-Latn-RS" sz="1200"/>
              <a:pPr/>
              <a:t>15</a:t>
            </a:fld>
            <a:endParaRPr lang="en-AU" altLang="sr-Latn-RS" sz="1200"/>
          </a:p>
        </p:txBody>
      </p:sp>
    </p:spTree>
    <p:extLst>
      <p:ext uri="{BB962C8B-B14F-4D97-AF65-F5344CB8AC3E}">
        <p14:creationId xmlns:p14="http://schemas.microsoft.com/office/powerpoint/2010/main" val="126352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95513" y="446088"/>
            <a:ext cx="2247900" cy="1265237"/>
          </a:xfr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RS" altLang="sr-Latn-R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24D58D-25EB-4C6E-91F4-BDB50465A98B}" type="slidenum">
              <a:rPr lang="en-AU" altLang="sr-Latn-RS" sz="1200"/>
              <a:pPr/>
              <a:t>16</a:t>
            </a:fld>
            <a:endParaRPr lang="en-AU" altLang="sr-Latn-RS" sz="1200"/>
          </a:p>
        </p:txBody>
      </p:sp>
    </p:spTree>
    <p:extLst>
      <p:ext uri="{BB962C8B-B14F-4D97-AF65-F5344CB8AC3E}">
        <p14:creationId xmlns:p14="http://schemas.microsoft.com/office/powerpoint/2010/main" val="125607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A6F6-4983-4ECD-85BC-9E76EAD6C237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12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95513" y="446088"/>
            <a:ext cx="2247900" cy="1265237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RS" altLang="sr-Latn-R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E65E5F-25D3-453A-A658-7A1212B96422}" type="slidenum">
              <a:rPr lang="en-AU" altLang="sr-Latn-RS" sz="1200"/>
              <a:pPr/>
              <a:t>21</a:t>
            </a:fld>
            <a:endParaRPr lang="en-AU" altLang="sr-Latn-RS" sz="1200"/>
          </a:p>
        </p:txBody>
      </p:sp>
    </p:spTree>
    <p:extLst>
      <p:ext uri="{BB962C8B-B14F-4D97-AF65-F5344CB8AC3E}">
        <p14:creationId xmlns:p14="http://schemas.microsoft.com/office/powerpoint/2010/main" val="352529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95513" y="446088"/>
            <a:ext cx="2247900" cy="1265237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RS" altLang="sr-Latn-R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FB2F1A-49E3-4871-ACEC-5A6D922A70E0}" type="slidenum">
              <a:rPr lang="en-AU" altLang="sr-Latn-RS" sz="1200"/>
              <a:pPr/>
              <a:t>23</a:t>
            </a:fld>
            <a:endParaRPr lang="en-AU" altLang="sr-Latn-RS" sz="1200"/>
          </a:p>
        </p:txBody>
      </p:sp>
    </p:spTree>
    <p:extLst>
      <p:ext uri="{BB962C8B-B14F-4D97-AF65-F5344CB8AC3E}">
        <p14:creationId xmlns:p14="http://schemas.microsoft.com/office/powerpoint/2010/main" val="370317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PRIPREMITI STUDIJU SLUČAJA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A6F6-4983-4ECD-85BC-9E76EAD6C237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050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9A9F-4455-41CB-A07A-79BE8F7E6839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100452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B234-E78A-479B-8600-90C4D4F0773F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8B50-4BDA-4239-A1D2-9C8CB313DADE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4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7D5-E7D5-4442-8700-BEABF2AFA18C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746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55A4-66E7-4B62-AB17-580657856E67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100452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9E66-EC42-4BFD-B9DE-6113F56DD97E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B61-3DD0-407C-8701-D03223ADAD09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033-6F87-4FB7-AF91-7AB813A3C4D5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81FC-13F5-40B6-A7AB-DDEA0F565A61}" type="datetime1">
              <a:rPr lang="hr-HR" smtClean="0"/>
              <a:t>13.10.2023.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6B96-1FBE-4056-80EC-DB8CBE9F952B}" type="datetime1">
              <a:rPr lang="hr-HR" smtClean="0"/>
              <a:t>13.10.2023.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994B-ADBB-4A1C-B7F7-4BAD4014FE3C}" type="datetime1">
              <a:rPr lang="hr-HR" smtClean="0"/>
              <a:t>13.10.2023.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D9B-423B-468C-AE58-F802E5438AF8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6547-BC54-4A2E-BC70-27AE5D2132E3}" type="datetime1">
              <a:rPr lang="hr-HR" smtClean="0"/>
              <a:t>13.10.2023.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BB2C-8722-4117-BEA3-8F273F08D6AF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32576" y="58249"/>
            <a:ext cx="381000" cy="1114425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45996" y="90766"/>
            <a:ext cx="425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>
                <a:solidFill>
                  <a:schemeClr val="bg1">
                    <a:lumMod val="65000"/>
                  </a:schemeClr>
                </a:solidFill>
              </a:rPr>
              <a:t>Metodologija istraživačkog i stručnog rada </a:t>
            </a:r>
            <a:endParaRPr lang="hr-H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vernhr-my.sharepoint.com/:f:/g/personal/jadranka_musulin_vern_hr/EuiMiY7hCKFNvX_ad6B1zjEBsUthCxmtJBrjQSqDT9nqg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arodne-novine.nn.hr/clanci/sluzbeni/2009_09_118_292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ernhr-my.sharepoint.com/:f:/g/personal/jadranka_musulin_vern_hr/EhiNOqE2xytHiX8fgUOc_IQB3fLA0L-pw8llQdcFjjb7UQ?e=eK7H7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6788"/>
            <a:ext cx="9144000" cy="2195893"/>
          </a:xfrm>
        </p:spPr>
        <p:txBody>
          <a:bodyPr>
            <a:normAutofit/>
          </a:bodyPr>
          <a:lstStyle/>
          <a:p>
            <a:r>
              <a:rPr lang="hr-HR" sz="3600" b="1" dirty="0"/>
              <a:t>Predavanje 1</a:t>
            </a:r>
            <a:br>
              <a:rPr lang="hr-HR" sz="3600" b="1" dirty="0"/>
            </a:br>
            <a:br>
              <a:rPr lang="hr-HR" sz="3600" b="1" dirty="0"/>
            </a:br>
            <a:r>
              <a:rPr lang="hr-HR" sz="3600" b="1" dirty="0"/>
              <a:t>Uvod u kolegij </a:t>
            </a:r>
            <a:br>
              <a:rPr lang="hr-HR" sz="3600" b="1" dirty="0"/>
            </a:br>
            <a:r>
              <a:rPr lang="hr-HR" sz="3600" b="1" dirty="0"/>
              <a:t>Metodologija istraživačkog i stručnog rada</a:t>
            </a:r>
            <a:endParaRPr lang="hr-H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542735"/>
            <a:ext cx="5086066" cy="1436954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 </a:t>
            </a:r>
          </a:p>
          <a:p>
            <a:r>
              <a:rPr lang="hr-HR" dirty="0"/>
              <a:t>dr. sc. Jadranka Musulin, prof. </a:t>
            </a:r>
            <a:r>
              <a:rPr lang="hr-HR" dirty="0" err="1"/>
              <a:t>struč</a:t>
            </a:r>
            <a:r>
              <a:rPr lang="hr-HR" dirty="0"/>
              <a:t>. </a:t>
            </a:r>
            <a:r>
              <a:rPr lang="hr-HR" dirty="0" err="1"/>
              <a:t>stud</a:t>
            </a:r>
            <a:r>
              <a:rPr lang="hr-HR" dirty="0"/>
              <a:t>. (nositeljica)</a:t>
            </a:r>
          </a:p>
          <a:p>
            <a:r>
              <a:rPr lang="hr-HR" dirty="0"/>
              <a:t>dr. sc. Ivo Beroš, v. pred.</a:t>
            </a:r>
          </a:p>
          <a:p>
            <a:r>
              <a:rPr lang="hr-HR" dirty="0"/>
              <a:t>(mr. sc. Sanja Penić, v. pred.)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III. semestar </a:t>
            </a:r>
            <a:r>
              <a:rPr lang="hr-HR" dirty="0" err="1"/>
              <a:t>spec.dipl</a:t>
            </a:r>
            <a:r>
              <a:rPr lang="hr-HR" dirty="0"/>
              <a:t>. stručni studij IT MENADŽMENT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1</a:t>
            </a:fld>
            <a:endParaRPr lang="hr-H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DDE-53AC-4D84-9091-10938F3CBF33}" type="datetime1">
              <a:rPr lang="hr-HR" smtClean="0"/>
              <a:t>13.10.2023.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390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6" y="623454"/>
            <a:ext cx="10515600" cy="1004888"/>
          </a:xfrm>
        </p:spPr>
        <p:txBody>
          <a:bodyPr/>
          <a:lstStyle/>
          <a:p>
            <a:r>
              <a:rPr lang="hr-HR" b="1" dirty="0"/>
              <a:t>Obveze, način ocjenjivanja, pravila rada 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80FD-7A24-4BB5-9D42-C34361D5455B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10</a:t>
            </a:fld>
            <a:endParaRPr lang="hr-H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9F4856-E9EC-D33E-7B45-9895BBF5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6" y="2164470"/>
            <a:ext cx="10515600" cy="2951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b="1" dirty="0"/>
              <a:t>Uvjeti za pristup završnom ispitu</a:t>
            </a:r>
            <a:r>
              <a:rPr lang="hr-HR" dirty="0"/>
              <a:t>:</a:t>
            </a:r>
          </a:p>
          <a:p>
            <a:r>
              <a:rPr lang="pl-PL" dirty="0"/>
              <a:t>redovitost na nastavi</a:t>
            </a:r>
          </a:p>
          <a:p>
            <a:r>
              <a:rPr lang="hr-HR" dirty="0"/>
              <a:t>pristupni rad</a:t>
            </a:r>
          </a:p>
        </p:txBody>
      </p:sp>
    </p:spTree>
    <p:extLst>
      <p:ext uri="{BB962C8B-B14F-4D97-AF65-F5344CB8AC3E}">
        <p14:creationId xmlns:p14="http://schemas.microsoft.com/office/powerpoint/2010/main" val="404775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b="1" dirty="0"/>
              <a:t>Konačna ocjena </a:t>
            </a:r>
            <a:endParaRPr lang="hr-HR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6F89-BE40-4ADA-B100-A57681DB6778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11</a:t>
            </a:fld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F4E02-E64D-6BA3-32F3-45ABFA1E5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ighlight>
                  <a:srgbClr val="FFFF00"/>
                </a:highlight>
              </a:rPr>
              <a:t>SILABUS</a:t>
            </a:r>
            <a:r>
              <a:rPr lang="hr-HR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8C056-AF70-BCCC-06A3-0D9452F4A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03"/>
          <a:stretch/>
        </p:blipFill>
        <p:spPr>
          <a:xfrm>
            <a:off x="2553407" y="1447007"/>
            <a:ext cx="9448800" cy="4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8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708-D32F-440E-ABDC-91D51397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473"/>
            <a:ext cx="10515600" cy="3679560"/>
          </a:xfrm>
        </p:spPr>
        <p:txBody>
          <a:bodyPr>
            <a:normAutofit/>
          </a:bodyPr>
          <a:lstStyle/>
          <a:p>
            <a:r>
              <a:rPr lang="hr-HR" b="1" u="sng" dirty="0"/>
              <a:t>Osnovni pojmovi</a:t>
            </a:r>
            <a:br>
              <a:rPr lang="hr-HR" dirty="0"/>
            </a:br>
            <a:br>
              <a:rPr lang="hr-HR" dirty="0"/>
            </a:br>
            <a:r>
              <a:rPr lang="hr-HR" dirty="0"/>
              <a:t>1. Što je istraživanje?</a:t>
            </a:r>
            <a:br>
              <a:rPr lang="hr-HR" dirty="0"/>
            </a:br>
            <a:br>
              <a:rPr lang="hr-HR" dirty="0"/>
            </a:br>
            <a:r>
              <a:rPr lang="hr-HR" dirty="0"/>
              <a:t>2. Što je diplomski rad?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1C4D-FC20-4BBC-97EB-9EA5E6AF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55A4-66E7-4B62-AB17-580657856E67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DA1B-9C1B-4165-A990-60B399C1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8D06-DC36-448E-8717-D69B3872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148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60922" y="392768"/>
            <a:ext cx="3083242" cy="1143000"/>
          </a:xfrm>
        </p:spPr>
        <p:txBody>
          <a:bodyPr/>
          <a:lstStyle/>
          <a:p>
            <a:pPr eaLnBrk="1" hangingPunct="1"/>
            <a:r>
              <a:rPr lang="hr-BA" altLang="sr-Latn-RS" b="1" dirty="0"/>
              <a:t>Istraživanje</a:t>
            </a:r>
            <a:endParaRPr lang="en-US" altLang="sr-Latn-RS" b="1" dirty="0"/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26D8D-E8A8-43B4-A267-D8634FCB5A79}" type="slidenum">
              <a:rPr lang="en-AU" altLang="sr-Latn-R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AU" altLang="sr-Latn-RS" sz="140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8" y="1278131"/>
            <a:ext cx="261937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31" y="2381368"/>
            <a:ext cx="3795812" cy="2883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13" y="4270276"/>
            <a:ext cx="4701128" cy="1989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31" y="746694"/>
            <a:ext cx="3674333" cy="337599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BD8A73-E9D3-4770-91BE-6C9DFB6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5D93-FACF-48F8-ABE5-7378C3B242EC}" type="datetime1">
              <a:rPr lang="hr-HR" smtClean="0"/>
              <a:t>13.10.2023.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353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958BF-B2CF-48BA-B3E9-56769346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5400"/>
              <a:t>Definicija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96E6-C93D-43B8-8239-68E90D8D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r-HR" sz="2200" b="1" dirty="0"/>
              <a:t>Istraživanje</a:t>
            </a:r>
            <a:r>
              <a:rPr lang="hr-HR" sz="2200" dirty="0"/>
              <a:t> je unaprijed osmišljen, logičan i sustavan proces kojim povezujemo mišljenja i iskustva, dolazimo do novih spoznaja i povećavamo znanje.</a:t>
            </a:r>
          </a:p>
          <a:p>
            <a:pPr marL="0" indent="0">
              <a:buNone/>
            </a:pPr>
            <a:endParaRPr lang="hr-HR" sz="2200" dirty="0"/>
          </a:p>
          <a:p>
            <a:pPr marL="0" indent="0">
              <a:buNone/>
            </a:pPr>
            <a:r>
              <a:rPr lang="hr-HR" sz="1600" dirty="0"/>
              <a:t>(Tkalac </a:t>
            </a:r>
            <a:r>
              <a:rPr lang="hr-HR" sz="1600" dirty="0" err="1"/>
              <a:t>Verčić</a:t>
            </a:r>
            <a:r>
              <a:rPr lang="hr-HR" sz="1600" dirty="0"/>
              <a:t>, Sinčić Ćorić i Pološki Vokić: Priručnik za metodologiju istraživačkog rada, 2010)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D8FED-1F1F-1654-9D72-DB5009AFB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9" r="17010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C477-FF8A-41B1-80B3-325F748C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E655A4-66E7-4B62-AB17-580657856E67}" type="datetime1">
              <a:rPr lang="hr-HR" smtClean="0"/>
              <a:pPr>
                <a:spcAft>
                  <a:spcPts val="600"/>
                </a:spcAft>
              </a:pPr>
              <a:t>13.10.2023.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4A8B-B637-437F-A666-FDF1F7CE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07B3-DA63-4838-9536-5DC82687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ABB2C-8722-4117-BEA3-8F273F08D6AF}" type="slidenum">
              <a:rPr lang="hr-HR" smtClean="0"/>
              <a:pPr>
                <a:spcAft>
                  <a:spcPts val="600"/>
                </a:spcAft>
              </a:pPr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147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58674"/>
              </p:ext>
            </p:extLst>
          </p:nvPr>
        </p:nvGraphicFramePr>
        <p:xfrm>
          <a:off x="753358" y="2169965"/>
          <a:ext cx="7924800" cy="371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1243D-30AB-4C8A-B8A3-BAECB4244885}" type="slidenum">
              <a:rPr lang="en-AU" altLang="sr-Latn-R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AU" altLang="sr-Latn-RS" sz="14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707983" y="398780"/>
            <a:ext cx="30832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BA" altLang="sr-Latn-RS" sz="4800" b="1" dirty="0"/>
              <a:t>Istraživanja…</a:t>
            </a:r>
            <a:endParaRPr lang="en-US" altLang="sr-Latn-RS" sz="4800" b="1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7EEDE-084A-4B21-AC34-E38EB911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1045-AC87-4F58-AC31-AF448D424FBF}" type="datetime1">
              <a:rPr lang="hr-HR" smtClean="0"/>
              <a:t>13.10.2023.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823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836863" y="3095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sr-Latn-RS" b="1">
                <a:solidFill>
                  <a:schemeClr val="bg1"/>
                </a:solidFill>
              </a:rPr>
              <a:t>Research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A57F6-7918-435E-A8D0-6B76665AE478}" type="datetime1">
              <a:rPr lang="hr-HR" altLang="sr-Latn-RS" sz="1400" smtClean="0"/>
              <a:t>13.10.2023.</a:t>
            </a:fld>
            <a:endParaRPr lang="sr-Latn-RS" altLang="sr-Latn-RS" sz="1400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10D1A-8564-4D35-88ED-424ECF603056}" type="slidenum">
              <a:rPr lang="en-AU" altLang="sr-Latn-R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AU" altLang="sr-Latn-RS" sz="14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28925"/>
              </p:ext>
            </p:extLst>
          </p:nvPr>
        </p:nvGraphicFramePr>
        <p:xfrm>
          <a:off x="1493520" y="487204"/>
          <a:ext cx="9204960" cy="58835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48">
                <a:tc>
                  <a:txBody>
                    <a:bodyPr/>
                    <a:lstStyle/>
                    <a:p>
                      <a:r>
                        <a:rPr lang="hr-BA" sz="2000" b="1" dirty="0"/>
                        <a:t>Istraživački koraci</a:t>
                      </a:r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U svakodnevnom životu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43">
                <a:tc>
                  <a:txBody>
                    <a:bodyPr/>
                    <a:lstStyle/>
                    <a:p>
                      <a:r>
                        <a:rPr lang="hr-BA" sz="2000" b="1" dirty="0"/>
                        <a:t>Identifikacija problema</a:t>
                      </a:r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Što skuhati?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343">
                <a:tc>
                  <a:txBody>
                    <a:bodyPr/>
                    <a:lstStyle/>
                    <a:p>
                      <a:r>
                        <a:rPr lang="hr-BA" sz="2000" b="1" dirty="0"/>
                        <a:t>Prikupljanje podataka</a:t>
                      </a:r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Pogledati što imamo u frižideru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746">
                <a:tc>
                  <a:txBody>
                    <a:bodyPr/>
                    <a:lstStyle/>
                    <a:p>
                      <a:r>
                        <a:rPr lang="hr-BA" sz="2000" b="1" baseline="0" dirty="0"/>
                        <a:t>Analiza podataka</a:t>
                      </a:r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Je li to dovoljno za sve u kući?</a:t>
                      </a:r>
                      <a:endParaRPr lang="en-US" sz="2000" dirty="0"/>
                    </a:p>
                    <a:p>
                      <a:r>
                        <a:rPr lang="hr-BA" sz="2000" dirty="0"/>
                        <a:t>Je li svima omiljena hrana</a:t>
                      </a:r>
                      <a:r>
                        <a:rPr lang="en-US" sz="2000" dirty="0"/>
                        <a:t>?</a:t>
                      </a: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343">
                <a:tc>
                  <a:txBody>
                    <a:bodyPr/>
                    <a:lstStyle/>
                    <a:p>
                      <a:r>
                        <a:rPr lang="hr-BA" sz="2000" b="1" dirty="0"/>
                        <a:t>Interpretacija podataka</a:t>
                      </a:r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Treba li kupiti namirnice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BA" sz="2000" b="1" dirty="0"/>
                        <a:t>Prikupljanje dodatnih podataka</a:t>
                      </a:r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Gdje mogu kupiti namirnice</a:t>
                      </a:r>
                      <a:r>
                        <a:rPr lang="en-US" sz="2000" baseline="0" dirty="0"/>
                        <a:t>?</a:t>
                      </a:r>
                    </a:p>
                    <a:p>
                      <a:r>
                        <a:rPr lang="hr-BA" sz="2000" baseline="0" dirty="0"/>
                        <a:t>Jednostavno za skuhati</a:t>
                      </a:r>
                      <a:r>
                        <a:rPr lang="en-US" sz="2000" baseline="0" dirty="0"/>
                        <a:t>? </a:t>
                      </a:r>
                      <a:r>
                        <a:rPr lang="hr-BA" sz="2000" baseline="0" dirty="0"/>
                        <a:t>Dovoljno vremena</a:t>
                      </a:r>
                      <a:r>
                        <a:rPr lang="en-US" sz="2000" baseline="0" dirty="0"/>
                        <a:t>?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BA" sz="2000" b="1" baseline="0" dirty="0"/>
                        <a:t>Analiza podataka</a:t>
                      </a:r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Najjeftinini dućan</a:t>
                      </a:r>
                      <a:r>
                        <a:rPr lang="en-US" sz="2000" dirty="0"/>
                        <a:t>? </a:t>
                      </a:r>
                      <a:r>
                        <a:rPr lang="hr-BA" sz="2000" dirty="0"/>
                        <a:t>Svježe namirnice</a:t>
                      </a:r>
                      <a:r>
                        <a:rPr lang="en-US" sz="2000" dirty="0"/>
                        <a:t>?</a:t>
                      </a:r>
                      <a:r>
                        <a:rPr lang="hr-BA" sz="2000" dirty="0"/>
                        <a:t> Kupiti gotov ručak</a:t>
                      </a:r>
                      <a:r>
                        <a:rPr lang="en-US" sz="2000" baseline="0" dirty="0"/>
                        <a:t>?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BA" sz="2000" b="1" dirty="0"/>
                        <a:t>Interpretacija podataka</a:t>
                      </a:r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Konzum prodaje svježe piliće</a:t>
                      </a:r>
                      <a:r>
                        <a:rPr lang="en-US" sz="2000" baseline="0" dirty="0"/>
                        <a:t>. </a:t>
                      </a:r>
                      <a:r>
                        <a:rPr lang="hr-BA" sz="2000" baseline="0" dirty="0"/>
                        <a:t>Svi vole pohano pile, međutim priprema je dugotrajna i zahtjevna.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r>
                        <a:rPr lang="hr-BA" sz="2000" b="1" dirty="0"/>
                        <a:t>Zaključak</a:t>
                      </a:r>
                      <a:endParaRPr 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hr-BA" sz="2000" dirty="0"/>
                        <a:t>Kupiti gotovu pohanu piletinu 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</a:t>
                      </a:r>
                      <a:endParaRPr lang="en-US" sz="20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9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4013-58CE-478C-817F-8EBCA89A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55A4-66E7-4B62-AB17-580657856E67}" type="datetime1">
              <a:rPr lang="hr-HR" smtClean="0"/>
              <a:t>13.10.2023.</a:t>
            </a:fld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C558-023F-4E01-A818-D0C7A258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52BB-769B-4D30-A744-62698B00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17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314BD-C8E6-40EB-B587-F467B383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2" y="0"/>
            <a:ext cx="67437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ACAF1C-3733-45DC-A445-DFFA1E7D9FAC}"/>
              </a:ext>
            </a:extLst>
          </p:cNvPr>
          <p:cNvSpPr txBox="1"/>
          <p:nvPr/>
        </p:nvSpPr>
        <p:spPr>
          <a:xfrm>
            <a:off x="6163425" y="6664653"/>
            <a:ext cx="398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Izvor: Udžbenik iz Prirode i društva za treći razred osnovne škole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0BF75A-9B2A-4725-976E-6EF400CD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0104" y="858309"/>
            <a:ext cx="4011400" cy="779580"/>
          </a:xfrm>
        </p:spPr>
        <p:txBody>
          <a:bodyPr/>
          <a:lstStyle/>
          <a:p>
            <a:pPr marL="342900" indent="-342900" defTabSz="-13873163"/>
            <a:r>
              <a:rPr lang="pl-PL" altLang="sr-Latn-RS" sz="4000" dirty="0">
                <a:highlight>
                  <a:srgbClr val="FFFF00"/>
                </a:highlight>
              </a:rPr>
              <a:t>Istraživački proces </a:t>
            </a:r>
            <a:endParaRPr lang="en-US" altLang="sr-Latn-RS" sz="4000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89EAF-858D-4E9E-A6E6-BD3EA5A63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687" y="1889228"/>
            <a:ext cx="2340234" cy="2028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E90018-5203-4730-991B-ADF3CF751D77}"/>
              </a:ext>
            </a:extLst>
          </p:cNvPr>
          <p:cNvSpPr txBox="1"/>
          <p:nvPr/>
        </p:nvSpPr>
        <p:spPr>
          <a:xfrm>
            <a:off x="838200" y="4073686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1. U kojoj čaši je voda toplija?</a:t>
            </a:r>
          </a:p>
          <a:p>
            <a:r>
              <a:rPr lang="hr-HR" dirty="0"/>
              <a:t>2. U 1. čaši je voda toplija.</a:t>
            </a:r>
          </a:p>
          <a:p>
            <a:r>
              <a:rPr lang="hr-HR" dirty="0"/>
              <a:t>3. IZMJERITI temperaturu u obje čaše</a:t>
            </a:r>
          </a:p>
          <a:p>
            <a:r>
              <a:rPr lang="hr-HR" dirty="0"/>
              <a:t>4. USPOREDITI temperature</a:t>
            </a:r>
          </a:p>
          <a:p>
            <a:r>
              <a:rPr lang="hr-HR" dirty="0"/>
              <a:t>5. ZAKLJUČAK</a:t>
            </a:r>
          </a:p>
          <a:p>
            <a:r>
              <a:rPr lang="hr-HR" dirty="0"/>
              <a:t>6. Prezentacija</a:t>
            </a:r>
          </a:p>
        </p:txBody>
      </p:sp>
    </p:spTree>
    <p:extLst>
      <p:ext uri="{BB962C8B-B14F-4D97-AF65-F5344CB8AC3E}">
        <p14:creationId xmlns:p14="http://schemas.microsoft.com/office/powerpoint/2010/main" val="171576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0ACADD0-F4B8-40F0-BCE0-0594D3F8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65985"/>
            <a:ext cx="8362950" cy="1143000"/>
          </a:xfrm>
          <a:solidFill>
            <a:srgbClr val="FFFF00"/>
          </a:solidFill>
        </p:spPr>
        <p:txBody>
          <a:bodyPr/>
          <a:lstStyle/>
          <a:p>
            <a:pPr marL="342900" indent="-342900" defTabSz="-13873163"/>
            <a:r>
              <a:rPr lang="pl-PL" altLang="sr-Latn-RS" sz="4000" dirty="0"/>
              <a:t>Istraživački proces </a:t>
            </a:r>
            <a:endParaRPr lang="en-US" altLang="sr-Latn-RS" sz="40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9E71A2-B00D-4141-B206-EDC073956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88435"/>
            <a:ext cx="10515600" cy="3924726"/>
          </a:xfrm>
        </p:spPr>
        <p:txBody>
          <a:bodyPr/>
          <a:lstStyle/>
          <a:p>
            <a:pPr marL="0" indent="0" defTabSz="-13873163">
              <a:buNone/>
            </a:pPr>
            <a:r>
              <a:rPr lang="hr-HR" altLang="sr-Latn-RS" sz="2400" u="sng" dirty="0"/>
              <a:t>Koraci </a:t>
            </a:r>
            <a:r>
              <a:rPr lang="hr-HR" altLang="sr-Latn-RS" sz="2400" dirty="0"/>
              <a:t>u, ne nužno linearnom, procesu:</a:t>
            </a:r>
          </a:p>
          <a:p>
            <a:pPr lvl="1" defTabSz="-13873163"/>
            <a:r>
              <a:rPr lang="hr-HR" altLang="sr-Latn-RS" dirty="0"/>
              <a:t>Izbor </a:t>
            </a:r>
            <a:r>
              <a:rPr lang="hr-HR" altLang="sr-Latn-RS" u="sng" dirty="0"/>
              <a:t>područja</a:t>
            </a:r>
            <a:r>
              <a:rPr lang="hr-HR" altLang="sr-Latn-RS" dirty="0"/>
              <a:t> izučavanja i </a:t>
            </a:r>
            <a:r>
              <a:rPr lang="hr-HR" altLang="sr-Latn-RS" u="sng" dirty="0"/>
              <a:t>problema</a:t>
            </a:r>
            <a:r>
              <a:rPr lang="hr-HR" altLang="sr-Latn-RS" dirty="0"/>
              <a:t> na koji se želi fokusirati</a:t>
            </a:r>
          </a:p>
          <a:p>
            <a:pPr lvl="1" defTabSz="-13873163"/>
            <a:r>
              <a:rPr lang="hr-HR" altLang="sr-Latn-RS" dirty="0"/>
              <a:t>Pregled recentne </a:t>
            </a:r>
            <a:r>
              <a:rPr lang="hr-HR" altLang="sr-Latn-RS" u="sng" dirty="0"/>
              <a:t>literature</a:t>
            </a:r>
            <a:r>
              <a:rPr lang="hr-HR" altLang="sr-Latn-RS" dirty="0"/>
              <a:t> (prvo knjiga, pa preglednih i na kraju znanstvenih članaka)</a:t>
            </a:r>
          </a:p>
          <a:p>
            <a:pPr lvl="1" defTabSz="-13873163"/>
            <a:r>
              <a:rPr lang="hr-HR" altLang="sr-Latn-RS" dirty="0"/>
              <a:t>Postavljanje </a:t>
            </a:r>
            <a:r>
              <a:rPr lang="hr-HR" altLang="sr-Latn-RS" u="sng" dirty="0"/>
              <a:t>pitanja i/ili hipoteza</a:t>
            </a:r>
            <a:r>
              <a:rPr lang="hr-HR" altLang="sr-Latn-RS" dirty="0"/>
              <a:t>, na koji će se istraživanje koncentrirati</a:t>
            </a:r>
          </a:p>
          <a:p>
            <a:pPr lvl="1" defTabSz="-13873163"/>
            <a:r>
              <a:rPr lang="hr-HR" altLang="sr-Latn-RS" dirty="0"/>
              <a:t>Identificiranje prikladnih </a:t>
            </a:r>
            <a:r>
              <a:rPr lang="hr-HR" altLang="sr-Latn-RS" u="sng" dirty="0"/>
              <a:t>metoda</a:t>
            </a:r>
            <a:r>
              <a:rPr lang="hr-HR" altLang="sr-Latn-RS" dirty="0"/>
              <a:t> istraživanja</a:t>
            </a:r>
          </a:p>
          <a:p>
            <a:pPr lvl="1" defTabSz="-13873163"/>
            <a:r>
              <a:rPr lang="hr-HR" altLang="sr-Latn-RS" dirty="0"/>
              <a:t>Prikupljanje </a:t>
            </a:r>
            <a:r>
              <a:rPr lang="hr-HR" altLang="sr-Latn-RS" u="sng" dirty="0"/>
              <a:t>podataka</a:t>
            </a:r>
            <a:r>
              <a:rPr lang="hr-HR" altLang="sr-Latn-RS" dirty="0"/>
              <a:t> (anketa, rudarenje podataka, eksperimenti, pilot istraživanja, matematički modeli, simulacije ....)</a:t>
            </a:r>
          </a:p>
          <a:p>
            <a:pPr lvl="1" defTabSz="-13873163"/>
            <a:r>
              <a:rPr lang="hr-HR" altLang="sr-Latn-RS" dirty="0"/>
              <a:t>Analiza </a:t>
            </a:r>
            <a:r>
              <a:rPr lang="hr-HR" altLang="sr-Latn-RS" u="sng" dirty="0"/>
              <a:t>podataka</a:t>
            </a:r>
            <a:r>
              <a:rPr lang="hr-HR" altLang="sr-Latn-RS" dirty="0"/>
              <a:t> (statistička, matematička, kvalitativna...)</a:t>
            </a:r>
          </a:p>
          <a:p>
            <a:pPr lvl="1" defTabSz="-13873163"/>
            <a:r>
              <a:rPr lang="hr-HR" altLang="sr-Latn-RS" dirty="0"/>
              <a:t>Interpretacija </a:t>
            </a:r>
            <a:r>
              <a:rPr lang="hr-HR" altLang="sr-Latn-RS" u="sng" dirty="0"/>
              <a:t>rezultata</a:t>
            </a:r>
            <a:r>
              <a:rPr lang="hr-HR" altLang="sr-Latn-RS" dirty="0"/>
              <a:t> i </a:t>
            </a:r>
            <a:r>
              <a:rPr lang="hr-HR" altLang="sr-Latn-RS" u="sng" dirty="0"/>
              <a:t>zaključci</a:t>
            </a:r>
            <a:r>
              <a:rPr lang="hr-HR" altLang="sr-Latn-R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08710-07E8-4AAF-8540-AD5B1667A38E}"/>
              </a:ext>
            </a:extLst>
          </p:cNvPr>
          <p:cNvSpPr txBox="1"/>
          <p:nvPr/>
        </p:nvSpPr>
        <p:spPr>
          <a:xfrm>
            <a:off x="2882406" y="6392611"/>
            <a:ext cx="718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Izvor: Divjak, B. Projektni ciklusi u znanosti i obrazovanju (FOI, predavanja)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56B6-331D-B9E0-E781-FF83415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hr-HR" sz="3200"/>
              <a:t>Vježba: Primjer istraživanja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8A76-968D-FE42-02A5-DAF166DB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endParaRPr lang="hr-HR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E84A-E40A-3974-578A-52B0AC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E655A4-66E7-4B62-AB17-580657856E67}" type="datetime1">
              <a:rPr lang="hr-HR" smtClean="0"/>
              <a:pPr>
                <a:spcAft>
                  <a:spcPts val="600"/>
                </a:spcAft>
              </a:pPr>
              <a:t>13.10.2023.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3A31-4BDD-15C1-BA4A-74185E60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904A-4948-B0D6-E7B3-A136C53D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ABB2C-8722-4117-BEA3-8F273F08D6AF}" type="slidenum">
              <a:rPr lang="hr-HR" smtClean="0"/>
              <a:pPr>
                <a:spcAft>
                  <a:spcPts val="600"/>
                </a:spcAft>
              </a:pPr>
              <a:t>19</a:t>
            </a:fld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3E424-EEE9-FEF2-1416-9A16814C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r="28069"/>
          <a:stretch/>
        </p:blipFill>
        <p:spPr>
          <a:xfrm>
            <a:off x="5374081" y="562553"/>
            <a:ext cx="518852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780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29" y="450351"/>
            <a:ext cx="8229600" cy="1143000"/>
          </a:xfrm>
        </p:spPr>
        <p:txBody>
          <a:bodyPr/>
          <a:lstStyle/>
          <a:p>
            <a:r>
              <a:rPr lang="hr-HR" b="1" cap="small" dirty="0"/>
              <a:t>dr. sc. Jadranka Musulin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44" y="1593351"/>
            <a:ext cx="5386001" cy="4968552"/>
          </a:xfrm>
        </p:spPr>
        <p:txBody>
          <a:bodyPr>
            <a:normAutofit fontScale="62500" lnSpcReduction="20000"/>
          </a:bodyPr>
          <a:lstStyle/>
          <a:p>
            <a:r>
              <a:rPr lang="hr-HR" b="1" dirty="0"/>
              <a:t>Pročelnica studija Poslovna informatika i IT menadžment</a:t>
            </a:r>
          </a:p>
          <a:p>
            <a:r>
              <a:rPr lang="hr-HR" b="1" dirty="0"/>
              <a:t>Nositeljica kolegija MISR</a:t>
            </a:r>
          </a:p>
          <a:p>
            <a:endParaRPr lang="hr-HR" b="1" dirty="0"/>
          </a:p>
          <a:p>
            <a:r>
              <a:rPr lang="hr-HR" dirty="0"/>
              <a:t>Diplomirani ekonomist - </a:t>
            </a:r>
            <a:r>
              <a:rPr lang="hr-HR" i="1" dirty="0"/>
              <a:t>Ekonomski fakultet</a:t>
            </a:r>
            <a:r>
              <a:rPr lang="hr-HR" dirty="0"/>
              <a:t>, Zagreb, smjer Poslovna informatika</a:t>
            </a:r>
          </a:p>
          <a:p>
            <a:r>
              <a:rPr lang="hr-HR" dirty="0"/>
              <a:t>Doktorica znanosti iz područja Informacijske i komunikacijske znanosti - </a:t>
            </a:r>
            <a:r>
              <a:rPr lang="hr-HR" i="1" dirty="0"/>
              <a:t>Fakultet organizacije i informatike</a:t>
            </a:r>
            <a:r>
              <a:rPr lang="hr-HR" dirty="0"/>
              <a:t>, Varaždin (Sveučilište u Zagrebu)</a:t>
            </a:r>
          </a:p>
          <a:p>
            <a:pPr lvl="1"/>
            <a:r>
              <a:rPr lang="hr-HR" dirty="0"/>
              <a:t>Doktorski rad „Metodološki okvir dizajna usluge za osmišljavanje poslovnoga modela obogaćenoga konceptom korisničkoga iskustva”</a:t>
            </a:r>
          </a:p>
          <a:p>
            <a:endParaRPr lang="hr-HR" dirty="0"/>
          </a:p>
          <a:p>
            <a:r>
              <a:rPr lang="hr-HR" dirty="0"/>
              <a:t>Kolegiji: </a:t>
            </a:r>
          </a:p>
          <a:p>
            <a:pPr lvl="1"/>
            <a:r>
              <a:rPr lang="hr-HR" dirty="0"/>
              <a:t>Informatika za uredsko poslovanje 1, 2, 3 (EP, ST, OJ)</a:t>
            </a:r>
          </a:p>
          <a:p>
            <a:pPr lvl="1"/>
            <a:r>
              <a:rPr lang="hr-HR" dirty="0" err="1"/>
              <a:t>Primjenski</a:t>
            </a:r>
            <a:r>
              <a:rPr lang="hr-HR" dirty="0"/>
              <a:t> programi 1 i 2 (POINT)</a:t>
            </a:r>
          </a:p>
          <a:p>
            <a:pPr lvl="1"/>
            <a:r>
              <a:rPr lang="hr-HR" dirty="0"/>
              <a:t>Informacijske tehnologije u ugostiteljstvu (ST)</a:t>
            </a:r>
          </a:p>
          <a:p>
            <a:pPr lvl="1"/>
            <a:r>
              <a:rPr lang="hr-HR" dirty="0"/>
              <a:t>Strukture informacijskih sustava (CKZM)</a:t>
            </a:r>
          </a:p>
          <a:p>
            <a:pPr lvl="1"/>
            <a:r>
              <a:rPr lang="hr-HR" dirty="0"/>
              <a:t>Metodologija istraživačkog i stručnog rada (ITM)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8D974A-7882-C519-060A-D38794187451}"/>
              </a:ext>
            </a:extLst>
          </p:cNvPr>
          <p:cNvSpPr txBox="1">
            <a:spLocks/>
          </p:cNvSpPr>
          <p:nvPr/>
        </p:nvSpPr>
        <p:spPr>
          <a:xfrm>
            <a:off x="7646028" y="382767"/>
            <a:ext cx="3796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b="1" cap="small" dirty="0"/>
              <a:t>dr. sc. Ivo Beroš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F5DDA-8D3B-B84D-9986-8B580A41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08" y="1380898"/>
            <a:ext cx="2040082" cy="2861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FAFE09-4AA8-AF13-106E-DB2B7B731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78"/>
          <a:stretch/>
        </p:blipFill>
        <p:spPr>
          <a:xfrm>
            <a:off x="7381441" y="4396337"/>
            <a:ext cx="4619625" cy="17758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FDF6F-8495-46F7-6740-E4DE4DA82C05}"/>
              </a:ext>
            </a:extLst>
          </p:cNvPr>
          <p:cNvCxnSpPr/>
          <p:nvPr/>
        </p:nvCxnSpPr>
        <p:spPr>
          <a:xfrm>
            <a:off x="7003473" y="748145"/>
            <a:ext cx="0" cy="562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E6E1-DCC8-4CDA-8BBE-F30A9819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55A4-66E7-4B62-AB17-580657856E67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A42F-70F2-4B5A-ACB9-CA22D55D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FE45-2EDF-47B1-8C58-4DF9B3EF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20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2D2D9-04EC-425C-ADB9-C23B6AEC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92" y="531658"/>
            <a:ext cx="6647016" cy="600725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625C9FF-9188-4705-8D03-8471F9AF272F}"/>
              </a:ext>
            </a:extLst>
          </p:cNvPr>
          <p:cNvSpPr txBox="1">
            <a:spLocks noChangeArrowheads="1"/>
          </p:cNvSpPr>
          <p:nvPr/>
        </p:nvSpPr>
        <p:spPr>
          <a:xfrm>
            <a:off x="504434" y="905350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-13873163"/>
            <a:r>
              <a:rPr lang="pl-PL" altLang="sr-Latn-RS" sz="4000" dirty="0"/>
              <a:t>Istraživački ciklus </a:t>
            </a:r>
            <a:endParaRPr lang="en-US" altLang="sr-Latn-RS" sz="4000" dirty="0"/>
          </a:p>
        </p:txBody>
      </p:sp>
    </p:spTree>
    <p:extLst>
      <p:ext uri="{BB962C8B-B14F-4D97-AF65-F5344CB8AC3E}">
        <p14:creationId xmlns:p14="http://schemas.microsoft.com/office/powerpoint/2010/main" val="319512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82391" y="285952"/>
            <a:ext cx="2920470" cy="1143000"/>
          </a:xfrm>
        </p:spPr>
        <p:txBody>
          <a:bodyPr/>
          <a:lstStyle/>
          <a:p>
            <a:pPr eaLnBrk="1" hangingPunct="1"/>
            <a:r>
              <a:rPr lang="hr-BA" altLang="sr-Latn-RS" b="1" dirty="0"/>
              <a:t>Istraživanja</a:t>
            </a:r>
            <a:endParaRPr lang="en-US" altLang="sr-Latn-RS" b="1" dirty="0"/>
          </a:p>
        </p:txBody>
      </p:sp>
      <p:sp>
        <p:nvSpPr>
          <p:cNvPr id="15363" name="Content Placeholder 11"/>
          <p:cNvSpPr>
            <a:spLocks noGrp="1"/>
          </p:cNvSpPr>
          <p:nvPr>
            <p:ph idx="1"/>
          </p:nvPr>
        </p:nvSpPr>
        <p:spPr>
          <a:xfrm>
            <a:off x="1998049" y="1473269"/>
            <a:ext cx="7844286" cy="95408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hr-BA" altLang="sr-Latn-RS" sz="2400" dirty="0"/>
              <a:t>Kreiranje novih znanja, korištenjem odgovarajućih procesa da bi se zadovoljilo korisnike istraživanja. </a:t>
            </a:r>
            <a:endParaRPr lang="en-US" altLang="sr-Latn-RS" sz="2000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641BF-22F5-4635-ACAF-FBB63192BE30}" type="slidenum">
              <a:rPr lang="en-AU" altLang="sr-Latn-R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AU" altLang="sr-Latn-RS" sz="1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44353"/>
              </p:ext>
            </p:extLst>
          </p:nvPr>
        </p:nvGraphicFramePr>
        <p:xfrm>
          <a:off x="1998048" y="2773753"/>
          <a:ext cx="7844286" cy="2528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2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47">
                <a:tc>
                  <a:txBody>
                    <a:bodyPr/>
                    <a:lstStyle/>
                    <a:p>
                      <a:r>
                        <a:rPr lang="hr-BA" sz="1800" dirty="0"/>
                        <a:t>Uobičajena svakodnevna promišljanja</a:t>
                      </a:r>
                      <a:endParaRPr lang="en-US" sz="1800" dirty="0"/>
                    </a:p>
                  </a:txBody>
                  <a:tcPr marL="91446" marR="91446" marT="45702" marB="45702"/>
                </a:tc>
                <a:tc>
                  <a:txBody>
                    <a:bodyPr/>
                    <a:lstStyle/>
                    <a:p>
                      <a:r>
                        <a:rPr lang="hr-BA" sz="1800" dirty="0"/>
                        <a:t>Akademsko istraživanje </a:t>
                      </a:r>
                      <a:endParaRPr lang="en-US" sz="1800" dirty="0"/>
                    </a:p>
                  </a:txBody>
                  <a:tcPr marL="91446" marR="91446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29"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hr-BA" sz="1800" dirty="0"/>
                        <a:t>Skromni podaci </a:t>
                      </a:r>
                      <a:endParaRPr lang="en-US" sz="1800" dirty="0"/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hr-BA" sz="1800" dirty="0"/>
                        <a:t>Nepotpuni podaci </a:t>
                      </a:r>
                      <a:endParaRPr lang="en-US" sz="1800" dirty="0"/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hr-BA" sz="1800" dirty="0"/>
                        <a:t>Brzopleto donošenje zaključaka</a:t>
                      </a:r>
                      <a:endParaRPr lang="en-US" sz="1800" dirty="0"/>
                    </a:p>
                  </a:txBody>
                  <a:tcPr marL="91446" marR="91446" marT="45702" marB="45702"/>
                </a:tc>
                <a:tc>
                  <a:txBody>
                    <a:bodyPr/>
                    <a:lstStyle/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dirty="0"/>
                        <a:t>Dovoljno izvora podataka</a:t>
                      </a:r>
                      <a:endParaRPr lang="en-US" sz="1800" dirty="0"/>
                    </a:p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dirty="0"/>
                        <a:t>Odgovarajući izvori podataka </a:t>
                      </a:r>
                      <a:endParaRPr lang="en-US" sz="1800" baseline="0" dirty="0"/>
                    </a:p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baseline="0" dirty="0"/>
                        <a:t>Točno zabilježeno </a:t>
                      </a:r>
                      <a:endParaRPr lang="en-US" sz="1800" baseline="0" dirty="0"/>
                    </a:p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baseline="0" dirty="0"/>
                        <a:t>Propisno analizirano 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baseline="0" dirty="0"/>
                        <a:t>Nema neprovjerenih pretpostavki </a:t>
                      </a:r>
                      <a:endParaRPr lang="en-US" sz="1800" baseline="0" dirty="0"/>
                    </a:p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baseline="0" dirty="0"/>
                        <a:t>Utemeljeni zaključci </a:t>
                      </a:r>
                      <a:endParaRPr lang="en-US" sz="1800" baseline="0" dirty="0"/>
                    </a:p>
                    <a:p>
                      <a:pPr marL="177800" lvl="0" indent="-177800">
                        <a:buFont typeface="Arial" pitchFamily="34" charset="0"/>
                        <a:buChar char="•"/>
                      </a:pPr>
                      <a:r>
                        <a:rPr lang="hr-BA" sz="1800" baseline="0" dirty="0"/>
                        <a:t>Odgovarajuće predočeni</a:t>
                      </a:r>
                      <a:endParaRPr lang="en-US" sz="1800" baseline="0" dirty="0"/>
                    </a:p>
                  </a:txBody>
                  <a:tcPr marL="91446" marR="91446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028D5-CB62-4663-A4FC-981D45C2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BEC0-E28A-4DF3-936B-F567B4ED0191}" type="datetime1">
              <a:rPr lang="hr-HR" smtClean="0"/>
              <a:t>13.10.2023.</a:t>
            </a:fld>
            <a:endParaRPr lang="hr-HR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0722F29-688B-8FAB-CF09-0B52D7633784}"/>
              </a:ext>
            </a:extLst>
          </p:cNvPr>
          <p:cNvSpPr/>
          <p:nvPr/>
        </p:nvSpPr>
        <p:spPr>
          <a:xfrm>
            <a:off x="4781984" y="5159326"/>
            <a:ext cx="2317173" cy="13196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Poslovno istraživanje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CCCE354-9FA4-1EBA-8264-CA9338E586A1}"/>
              </a:ext>
            </a:extLst>
          </p:cNvPr>
          <p:cNvSpPr/>
          <p:nvPr/>
        </p:nvSpPr>
        <p:spPr>
          <a:xfrm>
            <a:off x="3865418" y="5535202"/>
            <a:ext cx="716973" cy="4653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2F3737F-83B8-BECD-25A5-28085487C536}"/>
              </a:ext>
            </a:extLst>
          </p:cNvPr>
          <p:cNvSpPr/>
          <p:nvPr/>
        </p:nvSpPr>
        <p:spPr>
          <a:xfrm>
            <a:off x="7366327" y="5535202"/>
            <a:ext cx="681038" cy="458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671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Priroda poslovnog i upravljačkog istraživanja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3290"/>
            <a:ext cx="6962775" cy="4069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b="1" dirty="0"/>
              <a:t>Zašto učiti o istraživanju? </a:t>
            </a:r>
          </a:p>
          <a:p>
            <a:pPr marL="0" indent="0">
              <a:buNone/>
            </a:pPr>
            <a:endParaRPr lang="hr-HR" b="1" dirty="0"/>
          </a:p>
          <a:p>
            <a:r>
              <a:rPr lang="hr-HR" dirty="0"/>
              <a:t>Istraživanje je integralni dio profesionalne aktivnosti svakog čovjeka i njegove radne odgovornosti</a:t>
            </a:r>
          </a:p>
          <a:p>
            <a:endParaRPr lang="hr-HR" dirty="0"/>
          </a:p>
          <a:p>
            <a:r>
              <a:rPr lang="hr-HR" u="sng" dirty="0"/>
              <a:t>Metodika/metodologija </a:t>
            </a:r>
            <a:r>
              <a:rPr lang="hr-HR" dirty="0"/>
              <a:t>- osigurati znanja i vještine za rješavanje problema i za odgovorno ponašanje pri donošenju poslovnih odluka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9BB0-E794-4F14-A4A3-80B2FA57DD18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22</a:t>
            </a:fld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1147864" y="5902489"/>
            <a:ext cx="6355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Izvor: </a:t>
            </a:r>
            <a:r>
              <a:rPr lang="hr-HR" sz="1100" dirty="0" err="1"/>
              <a:t>Lenartić</a:t>
            </a:r>
            <a:r>
              <a:rPr lang="hr-HR" sz="1100" dirty="0"/>
              <a:t> M., Predavanja Metodika stručnog i istraživačkog rada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65" y="1870075"/>
            <a:ext cx="2542223" cy="3775579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III. semestar </a:t>
            </a:r>
            <a:r>
              <a:rPr lang="hr-HR" dirty="0" err="1"/>
              <a:t>spec.dipl</a:t>
            </a:r>
            <a:r>
              <a:rPr lang="hr-HR" dirty="0"/>
              <a:t>. stručni studij 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9540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74113" y="515258"/>
            <a:ext cx="5729122" cy="897110"/>
          </a:xfrm>
        </p:spPr>
        <p:txBody>
          <a:bodyPr/>
          <a:lstStyle/>
          <a:p>
            <a:pPr eaLnBrk="1" hangingPunct="1"/>
            <a:r>
              <a:rPr lang="en-US" altLang="sr-Latn-RS" sz="3200" b="1" dirty="0"/>
              <a:t>Reasons for doing research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0530" y="1458219"/>
            <a:ext cx="5446850" cy="44037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sr-Latn-RS" sz="2000" dirty="0"/>
              <a:t>To add to the body of knowledge</a:t>
            </a:r>
          </a:p>
          <a:p>
            <a:pPr eaLnBrk="1" hangingPunct="1"/>
            <a:r>
              <a:rPr lang="en-US" altLang="sr-Latn-RS" sz="2000" dirty="0">
                <a:highlight>
                  <a:srgbClr val="FFFF00"/>
                </a:highlight>
              </a:rPr>
              <a:t>To solve a problem</a:t>
            </a:r>
          </a:p>
          <a:p>
            <a:pPr eaLnBrk="1" hangingPunct="1"/>
            <a:r>
              <a:rPr lang="en-US" altLang="sr-Latn-RS" sz="2000" dirty="0">
                <a:highlight>
                  <a:srgbClr val="FFFF00"/>
                </a:highlight>
              </a:rPr>
              <a:t>To find out what happen</a:t>
            </a:r>
          </a:p>
          <a:p>
            <a:pPr eaLnBrk="1" hangingPunct="1"/>
            <a:r>
              <a:rPr lang="en-US" altLang="sr-Latn-RS" sz="2000" dirty="0"/>
              <a:t>To find evidence to inform practice</a:t>
            </a:r>
          </a:p>
          <a:p>
            <a:pPr eaLnBrk="1" hangingPunct="1"/>
            <a:r>
              <a:rPr lang="en-US" altLang="sr-Latn-RS" sz="2000" dirty="0"/>
              <a:t>To develop a greater understanding of people or their world</a:t>
            </a:r>
          </a:p>
          <a:p>
            <a:pPr eaLnBrk="1" hangingPunct="1"/>
            <a:r>
              <a:rPr lang="en-US" altLang="sr-Latn-RS" sz="2000" dirty="0">
                <a:highlight>
                  <a:srgbClr val="FFFF00"/>
                </a:highlight>
              </a:rPr>
              <a:t>To predict, plan and control</a:t>
            </a:r>
          </a:p>
          <a:p>
            <a:pPr eaLnBrk="1" hangingPunct="1"/>
            <a:r>
              <a:rPr lang="en-US" altLang="sr-Latn-RS" sz="2000" dirty="0"/>
              <a:t>To contribute to other people’s well-being </a:t>
            </a:r>
          </a:p>
          <a:p>
            <a:pPr eaLnBrk="1" hangingPunct="1"/>
            <a:r>
              <a:rPr lang="en-US" altLang="sr-Latn-RS" sz="2000" dirty="0"/>
              <a:t>To contribute to personal needs</a:t>
            </a:r>
          </a:p>
          <a:p>
            <a:pPr eaLnBrk="1" hangingPunct="1"/>
            <a:r>
              <a:rPr lang="en-US" altLang="sr-Latn-RS" sz="2000" dirty="0"/>
              <a:t>To test or disprove a theory</a:t>
            </a:r>
          </a:p>
          <a:p>
            <a:pPr eaLnBrk="1" hangingPunct="1"/>
            <a:r>
              <a:rPr lang="en-US" altLang="sr-Latn-RS" sz="2000" dirty="0"/>
              <a:t>To come out with a better way</a:t>
            </a:r>
          </a:p>
          <a:p>
            <a:pPr eaLnBrk="1" hangingPunct="1"/>
            <a:r>
              <a:rPr lang="en-US" altLang="sr-Latn-RS" sz="2000" dirty="0">
                <a:highlight>
                  <a:srgbClr val="FFFF00"/>
                </a:highlight>
              </a:rPr>
              <a:t>To understand another person’s point of view</a:t>
            </a:r>
          </a:p>
          <a:p>
            <a:pPr eaLnBrk="1" hangingPunct="1"/>
            <a:r>
              <a:rPr lang="en-US" altLang="sr-Latn-RS" sz="2000" dirty="0"/>
              <a:t>To create more interest in the researcher</a:t>
            </a:r>
          </a:p>
          <a:p>
            <a:pPr eaLnBrk="1" hangingPunct="1"/>
            <a:endParaRPr lang="en-US" altLang="sr-Latn-RS" sz="2000" dirty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C0CD04-2B09-4069-8357-3A75CD020DFB}" type="slidenum">
              <a:rPr lang="en-AU" altLang="sr-Latn-R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AU" altLang="sr-Latn-RS" sz="140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6E990-BF0B-434A-A56F-3EE13053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9A9-CCE9-435F-A2BC-8DEC10C8AA71}" type="datetime1">
              <a:rPr lang="hr-HR" smtClean="0"/>
              <a:t>13.10.2023.</a:t>
            </a:fld>
            <a:endParaRPr lang="hr-H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9A1E9-F35A-4B82-9021-1995BB34F2C2}"/>
              </a:ext>
            </a:extLst>
          </p:cNvPr>
          <p:cNvSpPr txBox="1">
            <a:spLocks/>
          </p:cNvSpPr>
          <p:nvPr/>
        </p:nvSpPr>
        <p:spPr>
          <a:xfrm>
            <a:off x="6143828" y="1458219"/>
            <a:ext cx="4933544" cy="4085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sr-Latn-RS" sz="1900" dirty="0">
                <a:highlight>
                  <a:srgbClr val="FFFF00"/>
                </a:highlight>
              </a:rPr>
              <a:t>A new or improved product</a:t>
            </a:r>
          </a:p>
          <a:p>
            <a:r>
              <a:rPr lang="en-US" altLang="sr-Latn-RS" sz="1900" dirty="0"/>
              <a:t>A new theory</a:t>
            </a:r>
          </a:p>
          <a:p>
            <a:r>
              <a:rPr lang="en-US" altLang="sr-Latn-RS" sz="1900" dirty="0"/>
              <a:t>A re-interpretation of an existing theory</a:t>
            </a:r>
          </a:p>
          <a:p>
            <a:r>
              <a:rPr lang="en-US" altLang="sr-Latn-RS" sz="1900" dirty="0"/>
              <a:t>New or improved research tool or technique</a:t>
            </a:r>
          </a:p>
          <a:p>
            <a:r>
              <a:rPr lang="en-US" altLang="sr-Latn-RS" sz="1900" dirty="0"/>
              <a:t>A new or improved model or perspective</a:t>
            </a:r>
          </a:p>
          <a:p>
            <a:r>
              <a:rPr lang="en-US" altLang="sr-Latn-RS" sz="1900" dirty="0"/>
              <a:t>An in-depth study of a particular situation</a:t>
            </a:r>
          </a:p>
          <a:p>
            <a:r>
              <a:rPr lang="en-US" altLang="sr-Latn-RS" sz="1900" dirty="0"/>
              <a:t>An exploration of a topic, area or field</a:t>
            </a:r>
          </a:p>
          <a:p>
            <a:r>
              <a:rPr lang="en-US" altLang="sr-Latn-RS" sz="1900" dirty="0"/>
              <a:t>A critical analysis</a:t>
            </a:r>
          </a:p>
          <a:p>
            <a:r>
              <a:rPr lang="en-US" altLang="sr-Latn-RS" sz="1900" dirty="0"/>
              <a:t>Unanticipated outcomes</a:t>
            </a:r>
          </a:p>
          <a:p>
            <a:endParaRPr lang="en-US" altLang="sr-Latn-RS" sz="1900" dirty="0"/>
          </a:p>
        </p:txBody>
      </p:sp>
    </p:spTree>
    <p:extLst>
      <p:ext uri="{BB962C8B-B14F-4D97-AF65-F5344CB8AC3E}">
        <p14:creationId xmlns:p14="http://schemas.microsoft.com/office/powerpoint/2010/main" val="21188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235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Studija slučaja - Priroda poslovnog i upravljačkog istraživanja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58"/>
            <a:ext cx="10515600" cy="3268394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Što je istraživanje</a:t>
            </a:r>
            <a:r>
              <a:rPr lang="hr-HR" dirty="0"/>
              <a:t>? </a:t>
            </a:r>
          </a:p>
          <a:p>
            <a:r>
              <a:rPr lang="hr-HR" dirty="0"/>
              <a:t>Pročitajte upravljački/poslovni problem. 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Pitanje: </a:t>
            </a:r>
          </a:p>
          <a:p>
            <a:pPr marL="0" indent="0">
              <a:buNone/>
            </a:pPr>
            <a:r>
              <a:rPr lang="hr-HR" dirty="0"/>
              <a:t>1. Koji je problem s kojom se suočava istraživač ili manager? </a:t>
            </a:r>
          </a:p>
          <a:p>
            <a:pPr marL="0" indent="0">
              <a:buNone/>
            </a:pPr>
            <a:r>
              <a:rPr lang="hr-HR" dirty="0"/>
              <a:t>2. Što kao istraživač morate napraviti?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F6C-B54A-41FE-A89E-05A7CCB03197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24</a:t>
            </a:fld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838200" y="5914042"/>
            <a:ext cx="5157714" cy="2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Izvor: </a:t>
            </a:r>
            <a:r>
              <a:rPr lang="hr-HR" sz="1100" dirty="0" err="1"/>
              <a:t>Lenartić</a:t>
            </a:r>
            <a:r>
              <a:rPr lang="hr-HR" sz="1100" dirty="0"/>
              <a:t> M., Predavanja Metodika stručnog i istraživačkog rada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468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Priroda poslovnog i upravljačkog istraživanja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Razlozi složenosti odlučivanja: </a:t>
            </a:r>
          </a:p>
          <a:p>
            <a:pPr marL="0" indent="0">
              <a:buNone/>
            </a:pPr>
            <a:r>
              <a:rPr lang="hr-HR" dirty="0"/>
              <a:t>1. Sve više varijabli o kojima se mora voditi računa pri svakoj odluci </a:t>
            </a:r>
          </a:p>
          <a:p>
            <a:pPr marL="0" indent="0">
              <a:buNone/>
            </a:pPr>
            <a:r>
              <a:rPr lang="hr-HR" dirty="0"/>
              <a:t>2. Postoji sve više znanja u svakom području upravljanja </a:t>
            </a:r>
          </a:p>
          <a:p>
            <a:pPr marL="0" indent="0">
              <a:buNone/>
            </a:pPr>
            <a:r>
              <a:rPr lang="hr-HR" dirty="0"/>
              <a:t>3. Neprestano unapređenje raspoloživih tehnika i alata, teorija, modela za taktičko i strateško upravljanje </a:t>
            </a:r>
          </a:p>
          <a:p>
            <a:pPr marL="0" indent="0">
              <a:buNone/>
            </a:pPr>
            <a:r>
              <a:rPr lang="hr-HR" dirty="0"/>
              <a:t>4. Dionici i opća javnost traže uključenost, bolju informiranost i senzibilniji su za svoje interese 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932-F660-451F-B616-A101112BCA8F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25</a:t>
            </a:fld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838200" y="6094740"/>
            <a:ext cx="611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Izvor: </a:t>
            </a:r>
            <a:r>
              <a:rPr lang="hr-HR" sz="1100" dirty="0" err="1"/>
              <a:t>Lenartić</a:t>
            </a:r>
            <a:r>
              <a:rPr lang="hr-HR" sz="1100" dirty="0"/>
              <a:t> M., Predavanja Metodika stručnog i istraživačkog rada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635" y="4669847"/>
            <a:ext cx="1787165" cy="1642053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CBFFC77-29CE-4554-8B42-1B5723C19AEE}"/>
              </a:ext>
            </a:extLst>
          </p:cNvPr>
          <p:cNvSpPr/>
          <p:nvPr/>
        </p:nvSpPr>
        <p:spPr>
          <a:xfrm>
            <a:off x="5953298" y="4797701"/>
            <a:ext cx="2756446" cy="1468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rgbClr val="FF0000"/>
                </a:solidFill>
              </a:rPr>
              <a:t>KORONA… </a:t>
            </a:r>
            <a:r>
              <a:rPr lang="hr-HR" b="1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r-H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2422525"/>
            <a:ext cx="10515600" cy="1325563"/>
          </a:xfrm>
        </p:spPr>
        <p:txBody>
          <a:bodyPr>
            <a:noAutofit/>
          </a:bodyPr>
          <a:lstStyle/>
          <a:p>
            <a:r>
              <a:rPr lang="hr-HR" sz="9600" b="1" dirty="0"/>
              <a:t>Diplomski rad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505F-473B-47BA-8206-06CEAB4E3C01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26</a:t>
            </a:fld>
            <a:endParaRPr lang="hr-H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759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66E7-E5B5-4241-B86D-F666F425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Vrste radova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72883-720C-4554-8BE7-EAA3785C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41A6-74B0-462B-86AF-782D60A8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III. semestar spec.dipl. stručni studij IT MENADŽMENT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9D85-6135-467E-8A21-452F7B47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7E655A4-66E7-4B62-AB17-580657856E67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10/13/2023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C889-161D-4880-BBB5-BDC51565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1ABB2C-8722-4117-BEA3-8F273F08D6AF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35590-7333-47BA-B1C6-719A7D429B34}"/>
              </a:ext>
            </a:extLst>
          </p:cNvPr>
          <p:cNvSpPr txBox="1"/>
          <p:nvPr/>
        </p:nvSpPr>
        <p:spPr>
          <a:xfrm>
            <a:off x="6809361" y="5930322"/>
            <a:ext cx="510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Izvor: Šimić, D. Znanstveno istraživački rad u informacijskim znanostima (predavanja)</a:t>
            </a:r>
          </a:p>
        </p:txBody>
      </p:sp>
    </p:spTree>
    <p:extLst>
      <p:ext uri="{BB962C8B-B14F-4D97-AF65-F5344CB8AC3E}">
        <p14:creationId xmlns:p14="http://schemas.microsoft.com/office/powerpoint/2010/main" val="367017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DA9-1FF5-456B-8B6D-773B9A8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7" y="458171"/>
            <a:ext cx="10515599" cy="932688"/>
          </a:xfrm>
          <a:solidFill>
            <a:srgbClr val="FFFF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Osnovni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dijelovi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znanstvenog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ili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stručnog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rada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F6B66-CB04-4A79-95EE-DD3BA3EB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34" y="1522426"/>
            <a:ext cx="8037549" cy="44407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5F9D-60F7-47A0-99D7-4C4D90A5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E655A4-66E7-4B62-AB17-580657856E67}" type="datetime1">
              <a:rPr lang="en-US" smtClean="0"/>
              <a:pPr>
                <a:spcAft>
                  <a:spcPts val="600"/>
                </a:spcAft>
              </a:pPr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B278-591E-44DB-B55A-8BED1773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B01F-3F8D-47AE-B4B9-21B23EFB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1ABB2C-8722-4117-BEA3-8F273F08D6AF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22E0C-C377-46FC-9FBB-5BFD03458722}"/>
              </a:ext>
            </a:extLst>
          </p:cNvPr>
          <p:cNvSpPr txBox="1"/>
          <p:nvPr/>
        </p:nvSpPr>
        <p:spPr>
          <a:xfrm>
            <a:off x="3581400" y="6094740"/>
            <a:ext cx="510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Izvor: Šimić, D. Znanstveno istraživački rad u informacijskim znanostima (predavanja)</a:t>
            </a:r>
          </a:p>
        </p:txBody>
      </p:sp>
    </p:spTree>
    <p:extLst>
      <p:ext uri="{BB962C8B-B14F-4D97-AF65-F5344CB8AC3E}">
        <p14:creationId xmlns:p14="http://schemas.microsoft.com/office/powerpoint/2010/main" val="419017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8063-7AFF-458B-8EA0-82792407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55"/>
            <a:ext cx="10515600" cy="1143933"/>
          </a:xfrm>
        </p:spPr>
        <p:txBody>
          <a:bodyPr/>
          <a:lstStyle/>
          <a:p>
            <a:r>
              <a:rPr lang="hr-HR"/>
              <a:t>Vježba1: </a:t>
            </a:r>
            <a:r>
              <a:rPr lang="hr-HR" dirty="0"/>
              <a:t>Analiza članka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E86A-A7FB-45E3-842A-5A3379FD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8825"/>
          </a:xfrm>
        </p:spPr>
        <p:txBody>
          <a:bodyPr>
            <a:normAutofit/>
          </a:bodyPr>
          <a:lstStyle/>
          <a:p>
            <a:r>
              <a:rPr lang="hr-HR" dirty="0"/>
              <a:t>PAPER 1, PAPER 2, PAPER 3</a:t>
            </a:r>
          </a:p>
          <a:p>
            <a:r>
              <a:rPr lang="hr-HR" dirty="0"/>
              <a:t>Koji su dijelovi članka?</a:t>
            </a:r>
          </a:p>
          <a:p>
            <a:r>
              <a:rPr lang="hr-HR" dirty="0"/>
              <a:t>Usporedite s općim dijelovima znanstvenog ili stručnog rada i prikažite tablično</a:t>
            </a:r>
          </a:p>
          <a:p>
            <a:r>
              <a:rPr lang="hr-HR" dirty="0"/>
              <a:t>Predstavite jedan članak kratkim opisom svakog njegovog dijela. Povežite dijelove s istraživačkim procesom.</a:t>
            </a:r>
          </a:p>
          <a:p>
            <a:r>
              <a:rPr lang="hr-HR" dirty="0"/>
              <a:t>Rad predati preko linka: </a:t>
            </a:r>
            <a:r>
              <a:rPr lang="hr-HR" dirty="0">
                <a:hlinkClick r:id="rId2"/>
              </a:rPr>
              <a:t>UPLOAD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EE2E-5FBE-442A-BD08-DA820CB3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55A4-66E7-4B62-AB17-580657856E67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5AEC-D4B7-4532-B3C4-BF0DF07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3032-5034-4251-AE49-FF90AC8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87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r-HR" dirty="0"/>
            </a:br>
            <a:r>
              <a:rPr lang="hr-HR" b="1" dirty="0"/>
              <a:t>Uvod u predmet</a:t>
            </a:r>
            <a:endParaRPr lang="hr-HR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2F28442-BC23-FFB4-7BB8-5EBD324EE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31549"/>
              </p:ext>
            </p:extLst>
          </p:nvPr>
        </p:nvGraphicFramePr>
        <p:xfrm>
          <a:off x="838200" y="2024109"/>
          <a:ext cx="10515600" cy="388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3</a:t>
            </a:fld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9888-5B9D-4D30-940A-B4FC490F5C37}" type="datetime1">
              <a:rPr lang="hr-HR" smtClean="0"/>
              <a:t>13.10.2023.</a:t>
            </a:fld>
            <a:endParaRPr lang="hr-H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210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645"/>
          </a:xfrm>
        </p:spPr>
        <p:txBody>
          <a:bodyPr>
            <a:normAutofit fontScale="90000"/>
          </a:bodyPr>
          <a:lstStyle/>
          <a:p>
            <a:br>
              <a:rPr lang="hr-HR" dirty="0"/>
            </a:br>
            <a:r>
              <a:rPr lang="hr-HR" b="1" dirty="0"/>
              <a:t>Ciljevi predmeta/ishodi učenja - SILABUS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b="1" dirty="0"/>
              <a:t>Cilj: </a:t>
            </a:r>
            <a:endParaRPr lang="hr-HR" dirty="0"/>
          </a:p>
          <a:p>
            <a:r>
              <a:rPr lang="hr-HR" b="1" dirty="0"/>
              <a:t>upoznati i savladati metodologiju radi razvijanja sposobnosti prepoznavanja, planiranja i obavljanja istraživanja (u poslovnom svijetu)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Ishodi učenja: </a:t>
            </a:r>
          </a:p>
          <a:p>
            <a:r>
              <a:rPr lang="hr-HR" dirty="0"/>
              <a:t>Formulirati faze istraživačkog procesa </a:t>
            </a:r>
          </a:p>
          <a:p>
            <a:r>
              <a:rPr lang="hr-HR" dirty="0"/>
              <a:t>Prepoznati i koristiti tehnike i instrumente raznih istraživačkih alata </a:t>
            </a:r>
          </a:p>
          <a:p>
            <a:r>
              <a:rPr lang="hr-HR" dirty="0"/>
              <a:t>Samostalno, uz vođenje mentora, izraditi prijedlog za izradu diplomskog rada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4</a:t>
            </a:fld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9E0B-7B79-4DE7-9AB6-4BAAD113E9E3}" type="datetime1">
              <a:rPr lang="hr-HR" smtClean="0"/>
              <a:t>13.10.2023.</a:t>
            </a:fld>
            <a:endParaRPr lang="hr-H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0691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499"/>
            <a:ext cx="10515600" cy="763588"/>
          </a:xfrm>
        </p:spPr>
        <p:txBody>
          <a:bodyPr/>
          <a:lstStyle/>
          <a:p>
            <a:r>
              <a:rPr lang="hr-HR" b="1" dirty="0"/>
              <a:t>Kratki sadržaj kolegija </a:t>
            </a:r>
            <a:endParaRPr lang="hr-H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98216"/>
              </p:ext>
            </p:extLst>
          </p:nvPr>
        </p:nvGraphicFramePr>
        <p:xfrm>
          <a:off x="838200" y="1247087"/>
          <a:ext cx="10634663" cy="47846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063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</a:rPr>
                        <a:t>Nastavni sadržaj – tema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Uvod - Pregled sadržaja predmeta i obaveza; Objašnjenje procesa prijave rada 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Uvod u metodologiju stručnog i istraživačkog rada; Istraživanje i istraživačka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filozofija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Etika</a:t>
                      </a:r>
                      <a:r>
                        <a:rPr lang="hr-HR" sz="1600" dirty="0">
                          <a:effectLst/>
                        </a:rPr>
                        <a:t> istraživanja;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Vrste</a:t>
                      </a:r>
                      <a:r>
                        <a:rPr lang="hr-HR" sz="1600" dirty="0">
                          <a:effectLst/>
                        </a:rPr>
                        <a:t> istraživanja</a:t>
                      </a: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Prikupljanje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literature</a:t>
                      </a:r>
                      <a:r>
                        <a:rPr lang="hr-HR" sz="1600" dirty="0">
                          <a:effectLst/>
                        </a:rPr>
                        <a:t>,</a:t>
                      </a:r>
                      <a:r>
                        <a:rPr lang="hr-HR" sz="1600" baseline="0" dirty="0">
                          <a:effectLst/>
                        </a:rPr>
                        <a:t> </a:t>
                      </a:r>
                      <a:r>
                        <a:rPr lang="hr-HR" sz="1600" dirty="0">
                          <a:effectLst/>
                        </a:rPr>
                        <a:t>pregled literature vezano za područje problema;</a:t>
                      </a:r>
                      <a:r>
                        <a:rPr lang="hr-HR" sz="1600" baseline="0" dirty="0">
                          <a:effectLst/>
                        </a:rPr>
                        <a:t> </a:t>
                      </a:r>
                      <a:r>
                        <a:rPr lang="hr-HR" sz="1600" dirty="0">
                          <a:effectLst/>
                        </a:rPr>
                        <a:t>Pregled teorijskog okvira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1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Odabir metodološkog pristupa -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Kvantitativna</a:t>
                      </a:r>
                      <a:r>
                        <a:rPr lang="hr-HR" sz="1600" dirty="0">
                          <a:effectLst/>
                        </a:rPr>
                        <a:t> </a:t>
                      </a:r>
                      <a:r>
                        <a:rPr lang="hr-HR" sz="1600" dirty="0" err="1">
                          <a:effectLst/>
                        </a:rPr>
                        <a:t>met</a:t>
                      </a:r>
                      <a:r>
                        <a:rPr lang="hr-HR" sz="1600" dirty="0">
                          <a:effectLst/>
                        </a:rPr>
                        <a:t>.,  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Kvalitativna</a:t>
                      </a:r>
                      <a:r>
                        <a:rPr lang="hr-HR" sz="1600" dirty="0">
                          <a:effectLst/>
                        </a:rPr>
                        <a:t> </a:t>
                      </a:r>
                      <a:r>
                        <a:rPr lang="hr-HR" sz="1600" dirty="0" err="1">
                          <a:effectLst/>
                        </a:rPr>
                        <a:t>met</a:t>
                      </a:r>
                      <a:r>
                        <a:rPr lang="hr-HR" sz="1600" dirty="0">
                          <a:effectLst/>
                        </a:rPr>
                        <a:t>., Kombinirana </a:t>
                      </a:r>
                      <a:r>
                        <a:rPr lang="hr-HR" sz="1600" dirty="0" err="1">
                          <a:effectLst/>
                        </a:rPr>
                        <a:t>met</a:t>
                      </a:r>
                      <a:r>
                        <a:rPr lang="hr-HR" sz="1600" dirty="0">
                          <a:effectLst/>
                        </a:rPr>
                        <a:t>.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Planiranje i organizacija istr. rada; Određivanje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područja</a:t>
                      </a:r>
                      <a:r>
                        <a:rPr lang="hr-HR" sz="1600" dirty="0">
                          <a:effectLst/>
                        </a:rPr>
                        <a:t> i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predmeta</a:t>
                      </a:r>
                      <a:r>
                        <a:rPr lang="hr-HR" sz="1600" dirty="0">
                          <a:effectLst/>
                        </a:rPr>
                        <a:t>; Definiranje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ciljeva</a:t>
                      </a:r>
                      <a:r>
                        <a:rPr lang="hr-HR" sz="1600" dirty="0">
                          <a:effectLst/>
                        </a:rPr>
                        <a:t> i istraživačkih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pitanja</a:t>
                      </a:r>
                      <a:endParaRPr lang="hr-HR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Definicija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varijable</a:t>
                      </a:r>
                      <a:r>
                        <a:rPr lang="hr-HR" sz="1600" dirty="0">
                          <a:effectLst/>
                        </a:rPr>
                        <a:t> (samo osnovno); Oblikovanje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hipoteza</a:t>
                      </a:r>
                      <a:r>
                        <a:rPr lang="hr-HR" sz="1600" dirty="0">
                          <a:effectLst/>
                        </a:rPr>
                        <a:t> - formulacije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Opis ljestvica; Istraživanje i definiranje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uzorka</a:t>
                      </a:r>
                      <a:endParaRPr lang="hr-HR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Odabir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metoda</a:t>
                      </a:r>
                      <a:r>
                        <a:rPr lang="hr-HR" sz="1600" dirty="0">
                          <a:effectLst/>
                        </a:rPr>
                        <a:t> - pregled metoda, primjena, detaljnije o kvalitativnim, kvantitativnim, kombiniranim istraživanjima i primjenama metoda u istraživanjima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O strukturi </a:t>
                      </a: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diplomskog rada </a:t>
                      </a:r>
                      <a:r>
                        <a:rPr lang="hr-HR" sz="1600" dirty="0">
                          <a:effectLst/>
                        </a:rPr>
                        <a:t>(opis strukture prema uputama sa naglaskom na bitne dijelove sadržaja, rasprava, zaključak)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Tehnički elementi - detaljnije o načinu pisanja, citiranju, navođenju literature, prikazu rezultata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Alati - kao pomoć u praćenju literature</a:t>
                      </a:r>
                      <a:r>
                        <a:rPr lang="hr-HR" sz="1600" baseline="0" dirty="0">
                          <a:effectLst/>
                        </a:rPr>
                        <a:t>, </a:t>
                      </a:r>
                      <a:r>
                        <a:rPr lang="hr-HR" sz="1600" dirty="0">
                          <a:effectLst/>
                        </a:rPr>
                        <a:t>prikaz alata npr. </a:t>
                      </a:r>
                      <a:r>
                        <a:rPr lang="hr-HR" sz="1600" dirty="0" err="1">
                          <a:effectLst/>
                        </a:rPr>
                        <a:t>Docear</a:t>
                      </a:r>
                      <a:r>
                        <a:rPr lang="hr-HR" sz="1600" dirty="0">
                          <a:effectLst/>
                        </a:rPr>
                        <a:t>, Atlas, </a:t>
                      </a:r>
                      <a:r>
                        <a:rPr lang="hr-HR" sz="1600" dirty="0" err="1">
                          <a:effectLst/>
                        </a:rPr>
                        <a:t>Mendeley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  <a:highlight>
                            <a:srgbClr val="FFFF00"/>
                          </a:highlight>
                        </a:rPr>
                        <a:t>Ivo Beroš </a:t>
                      </a:r>
                      <a:r>
                        <a:rPr lang="hr-HR" sz="1600" dirty="0">
                          <a:effectLst/>
                        </a:rPr>
                        <a:t>- Obrada i analiza kvantitativnih podataka, Statistički pojmovi i postupci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Analiza prijava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70" marR="3337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DBA-71B0-4DCA-9857-AEE91E5C5A34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5</a:t>
            </a:fld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1890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1321" y="1385343"/>
            <a:ext cx="10196514" cy="4896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Diplomski rad (DR) je isključivo </a:t>
            </a:r>
            <a:r>
              <a:rPr lang="hr-HR" sz="1800" b="1" i="1" dirty="0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individualni rad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 studenta uz pomoć mentora.</a:t>
            </a:r>
          </a:p>
          <a:p>
            <a:pPr>
              <a:lnSpc>
                <a:spcPct val="150000"/>
              </a:lnSpc>
            </a:pPr>
            <a:r>
              <a:rPr lang="hr-HR" sz="1800" b="1" i="1" dirty="0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To je samostalni istraživački stručni projekt.</a:t>
            </a:r>
          </a:p>
          <a:p>
            <a:pPr>
              <a:lnSpc>
                <a:spcPct val="150000"/>
              </a:lnSpc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Njime student dokazuje sposobnost samostalnog prepoznavanja i rješavanja konkretnog poslovnog problema.</a:t>
            </a:r>
          </a:p>
          <a:p>
            <a:pPr>
              <a:lnSpc>
                <a:spcPct val="150000"/>
              </a:lnSpc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Dokazuje sposobnost primjene relevantnih istraživačkih metoda.</a:t>
            </a:r>
          </a:p>
          <a:p>
            <a:pPr>
              <a:lnSpc>
                <a:spcPct val="150000"/>
              </a:lnSpc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DR nije i ne treba biti originalno znanstveno djelo, ali u njegovoj realizaciji se moraju koristiti relevantne znanstvene istraživačke metode i postupci.</a:t>
            </a:r>
          </a:p>
          <a:p>
            <a:pPr>
              <a:lnSpc>
                <a:spcPct val="150000"/>
              </a:lnSpc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DR mora ispunjavati međunarodno usporedive kriterije kvalitete u formalnom, sadržajnom, spoznajnom i metodološkom smislu.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B854-4B7B-42FC-BAE8-33AF719107F8}" type="slidenum">
              <a:rPr lang="hr-HR"/>
              <a:pPr/>
              <a:t>6</a:t>
            </a:fld>
            <a:endParaRPr lang="hr-H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1" y="474912"/>
            <a:ext cx="10196513" cy="910431"/>
          </a:xfrm>
        </p:spPr>
        <p:txBody>
          <a:bodyPr>
            <a:noAutofit/>
          </a:bodyPr>
          <a:lstStyle/>
          <a:p>
            <a:pPr algn="ctr"/>
            <a:r>
              <a:rPr lang="hr-HR" sz="3200" dirty="0">
                <a:latin typeface="Tahoma" pitchFamily="34" charset="0"/>
                <a:cs typeface="Tahoma" pitchFamily="34" charset="0"/>
              </a:rPr>
              <a:t>Temeljne karakteristike diplomskog 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D3B5F-793D-47EE-834E-78C21E3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344" y="6286094"/>
            <a:ext cx="2743200" cy="365125"/>
          </a:xfrm>
        </p:spPr>
        <p:txBody>
          <a:bodyPr/>
          <a:lstStyle/>
          <a:p>
            <a:fld id="{0EA54F3E-C366-4686-88A2-A62BFE3C0C2F}" type="datetime1">
              <a:rPr lang="hr-HR" smtClean="0"/>
              <a:t>13.10.2023.</a:t>
            </a:fld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0C45B-6B62-49E9-80D6-676A6414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</p:spTree>
    <p:extLst>
      <p:ext uri="{BB962C8B-B14F-4D97-AF65-F5344CB8AC3E}">
        <p14:creationId xmlns:p14="http://schemas.microsoft.com/office/powerpoint/2010/main" val="26407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6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3600" dirty="0"/>
              <a:t>Klasifikacija - snalaženje u znanstvenom prostoru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14" y="1783472"/>
            <a:ext cx="4167753" cy="4351338"/>
          </a:xfrm>
        </p:spPr>
        <p:txBody>
          <a:bodyPr rtlCol="0">
            <a:normAutofit/>
          </a:bodyPr>
          <a:lstStyle/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Prirodne znanosti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Tehničke znanosti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Biomedicina i zdravstvo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Biotehničke znanosti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>
                <a:solidFill>
                  <a:srgbClr val="FF0000"/>
                </a:solidFill>
              </a:rPr>
              <a:t>Društvene znanosti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Humanističke znanosti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Umjetničko područje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Interdisciplinarna područja znanosti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sz="2000" dirty="0"/>
              <a:t>Interdisciplinarna područja umjetnosti</a:t>
            </a:r>
          </a:p>
          <a:p>
            <a:pPr>
              <a:spcAft>
                <a:spcPts val="0"/>
              </a:spcAft>
              <a:defRPr/>
            </a:pPr>
            <a:endParaRPr lang="hr-HR" sz="2000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CD1E61-88D2-44AF-8DEB-7417FE25E3BC}" type="slidenum">
              <a:rPr lang="hr-HR" altLang="sr-Latn-R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hr-HR" altLang="sr-Latn-R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743" y="1375673"/>
            <a:ext cx="359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Znanstvena i umjetnička područja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1831027"/>
            <a:ext cx="4167753" cy="407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b="1" dirty="0"/>
              <a:t>5. PODRUČJE DRUŠTVENIH ZNANOSTI</a:t>
            </a:r>
            <a:endParaRPr lang="hr-H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b="1" dirty="0"/>
              <a:t>Polja:</a:t>
            </a:r>
            <a:endParaRPr lang="hr-H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5.01. Ekonomija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5.02. Pravo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5.03. Politologija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>
                <a:solidFill>
                  <a:srgbClr val="FF0000"/>
                </a:solidFill>
              </a:rPr>
              <a:t>5.04. Informacijske i komunikacijske znanosti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5.05. Sociologija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5.06. Psihologija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5.07. Pedagogija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5.08. Edukacijsko-rehabilitacijske znanosti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5.09. Logopedija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5.10. Kineziologija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5.11. Demografija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5.12. Socijalne djelatnosti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5.13. Sigurnosne i obrambene znanosti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dirty="0"/>
              <a:t>5.14. Interdisciplinarne društvene znanosti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368229"/>
            <a:ext cx="5114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Znanstvena polja u području društvenih znanosti</a:t>
            </a: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2435954" y="6086503"/>
            <a:ext cx="8153400" cy="23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altLang="sr-Latn-RS" sz="900" dirty="0"/>
              <a:t>Izvor:</a:t>
            </a:r>
            <a:r>
              <a:rPr lang="hr-HR" altLang="sr-Latn-RS" sz="900" dirty="0">
                <a:hlinkClick r:id="rId3"/>
              </a:rPr>
              <a:t> Nacionalno vijeće za znanost – Pravilnik o znanstvenim i umjetničkim područjima, poljima i granama</a:t>
            </a:r>
            <a:r>
              <a:rPr lang="hr-HR" altLang="sr-Latn-RS" sz="900" dirty="0"/>
              <a:t> </a:t>
            </a:r>
            <a:r>
              <a:rPr lang="hr-HR" altLang="sr-Latn-RS" sz="900" i="1" dirty="0"/>
              <a:t>(Narodne novine, br. 118, 30.9.2009.)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FD66D8-6F7C-4B2A-B1E8-5FDD487B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8BD-E923-4DB1-9E86-935D2F380AEB}" type="datetime1">
              <a:rPr lang="hr-HR" smtClean="0"/>
              <a:t>13.10.2023.</a:t>
            </a:fld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D5601D-F08B-4F9C-AE0A-01DD9DA0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</p:spTree>
    <p:extLst>
      <p:ext uri="{BB962C8B-B14F-4D97-AF65-F5344CB8AC3E}">
        <p14:creationId xmlns:p14="http://schemas.microsoft.com/office/powerpoint/2010/main" val="232283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/>
              <a:t>Literatura 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992"/>
            <a:ext cx="10515600" cy="4691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000" b="1" dirty="0"/>
              <a:t>Obvezna: </a:t>
            </a:r>
            <a:endParaRPr lang="hr-HR" sz="2000" dirty="0"/>
          </a:p>
          <a:p>
            <a:r>
              <a:rPr lang="hr-HR" sz="2000" dirty="0"/>
              <a:t>Predavanja (</a:t>
            </a:r>
            <a:r>
              <a:rPr lang="hr-HR" sz="2000" dirty="0">
                <a:highlight>
                  <a:srgbClr val="FFFF00"/>
                </a:highlight>
              </a:rPr>
              <a:t>objava materijala</a:t>
            </a:r>
            <a:r>
              <a:rPr lang="hr-HR" sz="2000" dirty="0"/>
              <a:t>: </a:t>
            </a:r>
            <a:r>
              <a:rPr lang="hr-HR" sz="1400" dirty="0">
                <a:hlinkClick r:id="rId2"/>
              </a:rPr>
              <a:t>DOWNLOAD</a:t>
            </a:r>
            <a:r>
              <a:rPr lang="hr-HR" sz="1400" dirty="0"/>
              <a:t>)</a:t>
            </a:r>
            <a:endParaRPr lang="hr-HR" sz="2000" dirty="0"/>
          </a:p>
          <a:p>
            <a:r>
              <a:rPr lang="hr-HR" sz="2000" dirty="0"/>
              <a:t>Ana Tkalac </a:t>
            </a:r>
            <a:r>
              <a:rPr lang="hr-HR" sz="2000" dirty="0" err="1"/>
              <a:t>Verčić</a:t>
            </a:r>
            <a:r>
              <a:rPr lang="hr-HR" sz="2000" dirty="0"/>
              <a:t>, Dubravka Sinčić Ćorić, Nina Pološki Vokić (2010), </a:t>
            </a:r>
            <a:r>
              <a:rPr lang="hr-HR" sz="2000" b="1" i="1" dirty="0"/>
              <a:t>PRIRUČNIK ZA METODOLOGIJU ISTRAŽIVAČKOG RADA, Kako osmisliti, provesti i opisati znanstveno i stručno istraživanje</a:t>
            </a:r>
            <a:r>
              <a:rPr lang="hr-HR" sz="2000" dirty="0"/>
              <a:t>, M.E.P. d.o.o., Zagreb </a:t>
            </a:r>
          </a:p>
          <a:p>
            <a:r>
              <a:rPr lang="hr-HR" sz="2000" b="1" dirty="0"/>
              <a:t>Upute za prijavu, izradu i obranu specijalističkog diplomskog stručnog rada </a:t>
            </a:r>
            <a:r>
              <a:rPr lang="hr-HR" sz="2000" dirty="0"/>
              <a:t>(2021), Sveučilište VERN’, studentski portal </a:t>
            </a:r>
          </a:p>
          <a:p>
            <a:pPr marL="0" indent="0">
              <a:buNone/>
            </a:pPr>
            <a:r>
              <a:rPr lang="hr-HR" sz="2000" b="1" dirty="0"/>
              <a:t>Dopunska</a:t>
            </a:r>
            <a:r>
              <a:rPr lang="hr-HR" sz="2000" dirty="0"/>
              <a:t>: </a:t>
            </a:r>
          </a:p>
          <a:p>
            <a:r>
              <a:rPr lang="hr-HR" sz="2000" dirty="0" err="1"/>
              <a:t>Creswell</a:t>
            </a:r>
            <a:r>
              <a:rPr lang="hr-HR" sz="2000" dirty="0"/>
              <a:t> J. (2009), </a:t>
            </a:r>
            <a:r>
              <a:rPr lang="hr-HR" sz="2000" b="1" i="1" dirty="0"/>
              <a:t>Research Design</a:t>
            </a:r>
            <a:r>
              <a:rPr lang="hr-HR" sz="2000" dirty="0"/>
              <a:t>, Third </a:t>
            </a:r>
            <a:r>
              <a:rPr lang="hr-HR" sz="2000" dirty="0" err="1"/>
              <a:t>edition</a:t>
            </a:r>
            <a:r>
              <a:rPr lang="hr-HR" sz="2000" dirty="0"/>
              <a:t>, SAGE </a:t>
            </a:r>
            <a:r>
              <a:rPr lang="hr-HR" sz="2000" dirty="0" err="1"/>
              <a:t>publication</a:t>
            </a:r>
            <a:endParaRPr lang="hr-HR" sz="2000" dirty="0"/>
          </a:p>
          <a:p>
            <a:r>
              <a:rPr lang="en-US" sz="2000" dirty="0"/>
              <a:t>Boris Blumberg, Donald R. Cooper and Pamela S. Schindler (2011), </a:t>
            </a:r>
            <a:r>
              <a:rPr lang="en-US" sz="2000" b="1" i="1" dirty="0"/>
              <a:t>Business Research Methods</a:t>
            </a:r>
            <a:r>
              <a:rPr lang="en-US" sz="2000" dirty="0"/>
              <a:t>, Third European Edition, McGraw-Hill Higher Education, </a:t>
            </a:r>
          </a:p>
          <a:p>
            <a:r>
              <a:rPr lang="en-US" sz="2000" dirty="0"/>
              <a:t>Paul Brewerton and Lynne </a:t>
            </a:r>
            <a:r>
              <a:rPr lang="en-US" sz="2000" dirty="0" err="1"/>
              <a:t>Millward</a:t>
            </a:r>
            <a:r>
              <a:rPr lang="en-US" sz="2000" dirty="0"/>
              <a:t>, (2001), </a:t>
            </a:r>
            <a:r>
              <a:rPr lang="en-US" sz="2000" b="1" i="1" dirty="0"/>
              <a:t>Organizational Research Methods</a:t>
            </a:r>
            <a:r>
              <a:rPr lang="en-US" sz="2000" dirty="0"/>
              <a:t>, SAGE publication, London </a:t>
            </a:r>
            <a:endParaRPr lang="hr-HR" sz="2000" dirty="0"/>
          </a:p>
          <a:p>
            <a:r>
              <a:rPr lang="hr-HR" sz="20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B77-6877-4950-8B5A-5F71F585BCCC}" type="datetime1">
              <a:rPr lang="hr-HR" smtClean="0"/>
              <a:t>13.10.2023.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8</a:t>
            </a:fld>
            <a:endParaRPr lang="hr-H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/>
              <a:t>III. semestar spec.dipl. stručni studij IT MENADŽMENT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778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62DA6-E9BE-483A-8E87-4B6B1F267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r="4787"/>
          <a:stretch/>
        </p:blipFill>
        <p:spPr>
          <a:xfrm rot="5400000">
            <a:off x="1652168" y="923249"/>
            <a:ext cx="4864232" cy="47145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2FFB-C273-4C89-A285-C9EDCFD5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4294-44B2-417F-BF6B-932887F9F4DF}" type="datetime1">
              <a:rPr lang="hr-HR" smtClean="0"/>
              <a:t>13.10.2023.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3F86-EB07-4668-B420-98C8CC8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III. semestar spec.dipl. stručni studij IT MENADŽMENT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92C1-9E57-4124-8565-2EB1DE2B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BB2C-8722-4117-BEA3-8F273F08D6AF}" type="slidenum">
              <a:rPr lang="hr-HR" smtClean="0"/>
              <a:t>9</a:t>
            </a:fld>
            <a:endParaRPr lang="hr-H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0EDE1-A266-449F-B6E4-BB5FFC437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79" t="4416" r="15729" b="9612"/>
          <a:stretch/>
        </p:blipFill>
        <p:spPr>
          <a:xfrm>
            <a:off x="8493751" y="816080"/>
            <a:ext cx="1187778" cy="4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1936</Words>
  <Application>Microsoft Office PowerPoint</Application>
  <PresentationFormat>Widescreen</PresentationFormat>
  <Paragraphs>314</Paragraphs>
  <Slides>29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Predavanje 1  Uvod u kolegij  Metodologija istraživačkog i stručnog rada</vt:lpstr>
      <vt:lpstr>dr. sc. Jadranka Musulin</vt:lpstr>
      <vt:lpstr> Uvod u predmet</vt:lpstr>
      <vt:lpstr> Ciljevi predmeta/ishodi učenja - SILABUS</vt:lpstr>
      <vt:lpstr>Kratki sadržaj kolegija </vt:lpstr>
      <vt:lpstr>Temeljne karakteristike diplomskog rada</vt:lpstr>
      <vt:lpstr>Klasifikacija - snalaženje u znanstvenom prostoru</vt:lpstr>
      <vt:lpstr>Literatura </vt:lpstr>
      <vt:lpstr>PowerPoint Presentation</vt:lpstr>
      <vt:lpstr>Obveze, način ocjenjivanja, pravila rada </vt:lpstr>
      <vt:lpstr>Konačna ocjena </vt:lpstr>
      <vt:lpstr>Osnovni pojmovi  1. Što je istraživanje?  2. Što je diplomski rad?</vt:lpstr>
      <vt:lpstr>Istraživanje</vt:lpstr>
      <vt:lpstr>Definicija</vt:lpstr>
      <vt:lpstr>PowerPoint Presentation</vt:lpstr>
      <vt:lpstr>Research</vt:lpstr>
      <vt:lpstr>Istraživački proces </vt:lpstr>
      <vt:lpstr>Istraživački proces </vt:lpstr>
      <vt:lpstr>Vježba: Primjer istraživanja</vt:lpstr>
      <vt:lpstr>PowerPoint Presentation</vt:lpstr>
      <vt:lpstr>Istraživanja</vt:lpstr>
      <vt:lpstr>Priroda poslovnog i upravljačkog istraživanja </vt:lpstr>
      <vt:lpstr>Reasons for doing research</vt:lpstr>
      <vt:lpstr>Studija slučaja - Priroda poslovnog i upravljačkog istraživanja </vt:lpstr>
      <vt:lpstr>Priroda poslovnog i upravljačkog istraživanja </vt:lpstr>
      <vt:lpstr>Diplomski rad</vt:lpstr>
      <vt:lpstr>Vrste radova</vt:lpstr>
      <vt:lpstr>Osnovni dijelovi znanstvenog ili stručnog rada</vt:lpstr>
      <vt:lpstr>Vježba1: Analiza članka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Predavanje 1  Uvod u metodiku stručnog i istraživačkog rada</dc:title>
  <dc:creator>Sanja Penić</dc:creator>
  <cp:lastModifiedBy>Jadranka Musulin</cp:lastModifiedBy>
  <cp:revision>27</cp:revision>
  <dcterms:modified xsi:type="dcterms:W3CDTF">2023-10-13T12:52:28Z</dcterms:modified>
</cp:coreProperties>
</file>