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5" r:id="rId16"/>
    <p:sldId id="264" r:id="rId17"/>
    <p:sldId id="274" r:id="rId18"/>
    <p:sldId id="284" r:id="rId19"/>
    <p:sldId id="285" r:id="rId20"/>
    <p:sldId id="286" r:id="rId21"/>
    <p:sldId id="287" r:id="rId22"/>
    <p:sldId id="288" r:id="rId23"/>
    <p:sldId id="289" r:id="rId24"/>
    <p:sldId id="275" r:id="rId25"/>
    <p:sldId id="276" r:id="rId26"/>
    <p:sldId id="277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69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D0179-0571-464F-9BB4-A4408C6F1295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hr-HR"/>
        </a:p>
      </dgm:t>
    </dgm:pt>
    <dgm:pt modelId="{7054592F-C7BE-4DA6-8E2C-2CFD4C247103}">
      <dgm:prSet phldrT="[Text]"/>
      <dgm:spPr/>
      <dgm:t>
        <a:bodyPr/>
        <a:lstStyle/>
        <a:p>
          <a:r>
            <a:rPr lang="hr-HR" dirty="0"/>
            <a:t>Nedovoljno znanja i svijesti o važnosti promocije zdravlja i prevencije bolesti</a:t>
          </a:r>
        </a:p>
      </dgm:t>
    </dgm:pt>
    <dgm:pt modelId="{B89DC023-DA8F-47C7-9FAE-CFE0213C330B}" type="parTrans" cxnId="{7E05D574-F5ED-4366-9D5E-6E73FF6EC460}">
      <dgm:prSet/>
      <dgm:spPr/>
      <dgm:t>
        <a:bodyPr/>
        <a:lstStyle/>
        <a:p>
          <a:endParaRPr lang="hr-HR"/>
        </a:p>
      </dgm:t>
    </dgm:pt>
    <dgm:pt modelId="{9A07BFF6-CEC4-42C3-BC01-E7212C710870}" type="sibTrans" cxnId="{7E05D574-F5ED-4366-9D5E-6E73FF6EC460}">
      <dgm:prSet/>
      <dgm:spPr/>
      <dgm:t>
        <a:bodyPr/>
        <a:lstStyle/>
        <a:p>
          <a:endParaRPr lang="hr-HR"/>
        </a:p>
      </dgm:t>
    </dgm:pt>
    <dgm:pt modelId="{79919540-3DDF-4D62-95F2-BC39C04158D7}">
      <dgm:prSet phldrT="[Text]" custT="1"/>
      <dgm:spPr/>
      <dgm:t>
        <a:bodyPr/>
        <a:lstStyle/>
        <a:p>
          <a:r>
            <a:rPr lang="hr-HR" sz="1400" dirty="0"/>
            <a:t>Nezdrava prehrana građana</a:t>
          </a:r>
        </a:p>
      </dgm:t>
    </dgm:pt>
    <dgm:pt modelId="{548B44BD-EE91-4A1C-AC00-99ECCCCDDB2E}" type="parTrans" cxnId="{7E907755-351E-4592-82DA-A2C30A2A659E}">
      <dgm:prSet/>
      <dgm:spPr/>
      <dgm:t>
        <a:bodyPr/>
        <a:lstStyle/>
        <a:p>
          <a:endParaRPr lang="hr-HR"/>
        </a:p>
      </dgm:t>
    </dgm:pt>
    <dgm:pt modelId="{F9FB630E-CE40-4DE5-9BC9-9215E54531D3}" type="sibTrans" cxnId="{7E907755-351E-4592-82DA-A2C30A2A659E}">
      <dgm:prSet/>
      <dgm:spPr/>
      <dgm:t>
        <a:bodyPr/>
        <a:lstStyle/>
        <a:p>
          <a:endParaRPr lang="hr-HR"/>
        </a:p>
      </dgm:t>
    </dgm:pt>
    <dgm:pt modelId="{541FBEA2-4488-497C-A1A9-4AD373D0B775}">
      <dgm:prSet phldrT="[Text]"/>
      <dgm:spPr/>
      <dgm:t>
        <a:bodyPr/>
        <a:lstStyle/>
        <a:p>
          <a:r>
            <a:rPr lang="hr-HR" dirty="0"/>
            <a:t>Mala involviranost građana u sport i sportske aktivnosti</a:t>
          </a:r>
        </a:p>
      </dgm:t>
    </dgm:pt>
    <dgm:pt modelId="{969DA558-B79B-4AF0-96AD-4F1557BBFEAB}" type="parTrans" cxnId="{1748E4C3-97E0-426E-BAB8-DD05CBC96F27}">
      <dgm:prSet/>
      <dgm:spPr/>
      <dgm:t>
        <a:bodyPr/>
        <a:lstStyle/>
        <a:p>
          <a:endParaRPr lang="hr-HR"/>
        </a:p>
      </dgm:t>
    </dgm:pt>
    <dgm:pt modelId="{0DB0C2D5-91E2-4237-8D0F-7033CAE0D178}" type="sibTrans" cxnId="{1748E4C3-97E0-426E-BAB8-DD05CBC96F27}">
      <dgm:prSet/>
      <dgm:spPr/>
      <dgm:t>
        <a:bodyPr/>
        <a:lstStyle/>
        <a:p>
          <a:endParaRPr lang="hr-HR"/>
        </a:p>
      </dgm:t>
    </dgm:pt>
    <dgm:pt modelId="{A8091D2B-0617-4CC9-A11F-549A06B4E7CF}">
      <dgm:prSet phldrT="[Text]" custT="1"/>
      <dgm:spPr/>
      <dgm:t>
        <a:bodyPr/>
        <a:lstStyle/>
        <a:p>
          <a:r>
            <a:rPr lang="hr-HR" sz="1400" dirty="0"/>
            <a:t>Neodstatak zdravih navika i svijesti građana o važnosti prevenciji bolesti </a:t>
          </a:r>
        </a:p>
      </dgm:t>
    </dgm:pt>
    <dgm:pt modelId="{61195B81-8B9E-4442-A7C6-873563EC2C72}" type="parTrans" cxnId="{4DAA3C7A-7153-42A8-88E1-BA005CB4FF30}">
      <dgm:prSet/>
      <dgm:spPr/>
      <dgm:t>
        <a:bodyPr/>
        <a:lstStyle/>
        <a:p>
          <a:endParaRPr lang="hr-HR"/>
        </a:p>
      </dgm:t>
    </dgm:pt>
    <dgm:pt modelId="{4C502A1E-7943-46C9-AA25-A536D753F45D}" type="sibTrans" cxnId="{4DAA3C7A-7153-42A8-88E1-BA005CB4FF30}">
      <dgm:prSet/>
      <dgm:spPr/>
      <dgm:t>
        <a:bodyPr/>
        <a:lstStyle/>
        <a:p>
          <a:endParaRPr lang="hr-HR"/>
        </a:p>
      </dgm:t>
    </dgm:pt>
    <dgm:pt modelId="{B8B57BD8-279A-4C65-A3FB-8027ABE64974}">
      <dgm:prSet phldrT="[Text]" custT="1"/>
      <dgm:spPr/>
      <dgm:t>
        <a:bodyPr/>
        <a:lstStyle/>
        <a:p>
          <a:r>
            <a:rPr lang="hr-HR" sz="1400" dirty="0"/>
            <a:t>Neodstatak osvještenosti i angažiranosti građana o zdravlju i prevencije bolesti</a:t>
          </a:r>
        </a:p>
      </dgm:t>
    </dgm:pt>
    <dgm:pt modelId="{90504E84-2C3A-4A37-B844-4B032FD6D966}" type="parTrans" cxnId="{76BB2BE4-45AB-4D09-865D-5BB8389D9129}">
      <dgm:prSet/>
      <dgm:spPr/>
      <dgm:t>
        <a:bodyPr/>
        <a:lstStyle/>
        <a:p>
          <a:endParaRPr lang="hr-HR"/>
        </a:p>
      </dgm:t>
    </dgm:pt>
    <dgm:pt modelId="{53BBCC7C-1A9E-4F4E-BE7C-25899D85CED8}" type="sibTrans" cxnId="{76BB2BE4-45AB-4D09-865D-5BB8389D9129}">
      <dgm:prSet/>
      <dgm:spPr/>
      <dgm:t>
        <a:bodyPr/>
        <a:lstStyle/>
        <a:p>
          <a:endParaRPr lang="hr-HR"/>
        </a:p>
      </dgm:t>
    </dgm:pt>
    <dgm:pt modelId="{CC3CF4D2-3B86-4146-A733-D3F0240546BC}">
      <dgm:prSet phldrT="[Text]" custT="1"/>
      <dgm:spPr/>
      <dgm:t>
        <a:bodyPr/>
        <a:lstStyle/>
        <a:p>
          <a:r>
            <a:rPr lang="hr-HR" sz="1400" dirty="0"/>
            <a:t>Nedostatak javnih kapanja i medijske pokrivenosti u vezi zdravlja i prevencije bolesti</a:t>
          </a:r>
        </a:p>
      </dgm:t>
    </dgm:pt>
    <dgm:pt modelId="{AFF4311D-6ABE-4552-9E2B-CF01632B6354}" type="parTrans" cxnId="{7404CBD5-D15C-45E3-8515-8A261488719E}">
      <dgm:prSet/>
      <dgm:spPr/>
      <dgm:t>
        <a:bodyPr/>
        <a:lstStyle/>
        <a:p>
          <a:endParaRPr lang="hr-HR"/>
        </a:p>
      </dgm:t>
    </dgm:pt>
    <dgm:pt modelId="{5C5A9575-57F0-4102-9C23-5C0AF48CE494}" type="sibTrans" cxnId="{7404CBD5-D15C-45E3-8515-8A261488719E}">
      <dgm:prSet/>
      <dgm:spPr/>
      <dgm:t>
        <a:bodyPr/>
        <a:lstStyle/>
        <a:p>
          <a:endParaRPr lang="hr-HR"/>
        </a:p>
      </dgm:t>
    </dgm:pt>
    <dgm:pt modelId="{FD0D82BB-EC14-4789-8A6C-855C3B510F1D}">
      <dgm:prSet phldrT="[Text]" custT="1"/>
      <dgm:spPr/>
      <dgm:t>
        <a:bodyPr/>
        <a:lstStyle/>
        <a:p>
          <a:r>
            <a:rPr lang="hr-HR" sz="1400" dirty="0"/>
            <a:t>Slaba informiranost o beneficijama zdrave prehrane</a:t>
          </a:r>
        </a:p>
      </dgm:t>
    </dgm:pt>
    <dgm:pt modelId="{4BA2461D-617E-486A-9CCC-A3CB3B57E6D8}" type="parTrans" cxnId="{2CE12AA4-6E54-4FC9-950C-84BACA003435}">
      <dgm:prSet/>
      <dgm:spPr/>
      <dgm:t>
        <a:bodyPr/>
        <a:lstStyle/>
        <a:p>
          <a:endParaRPr lang="hr-HR"/>
        </a:p>
      </dgm:t>
    </dgm:pt>
    <dgm:pt modelId="{2B2CBA7F-47D3-4555-BBE0-F72EE44492EE}" type="sibTrans" cxnId="{2CE12AA4-6E54-4FC9-950C-84BACA003435}">
      <dgm:prSet/>
      <dgm:spPr/>
      <dgm:t>
        <a:bodyPr/>
        <a:lstStyle/>
        <a:p>
          <a:endParaRPr lang="hr-HR"/>
        </a:p>
      </dgm:t>
    </dgm:pt>
    <dgm:pt modelId="{1B23CA23-1E92-415F-BF4E-18782EA55203}">
      <dgm:prSet phldrT="[Text]" custT="1"/>
      <dgm:spPr/>
      <dgm:t>
        <a:bodyPr/>
        <a:lstStyle/>
        <a:p>
          <a:r>
            <a:rPr lang="hr-HR" sz="1400" dirty="0"/>
            <a:t>Nedostatak motivacije za promjenu nezdravih navika </a:t>
          </a:r>
        </a:p>
      </dgm:t>
    </dgm:pt>
    <dgm:pt modelId="{F92C6DBC-4D38-4BC4-B2BE-CF2599E95FDE}" type="parTrans" cxnId="{D03E913E-3C3F-4E66-84A4-F12DCB4BD796}">
      <dgm:prSet/>
      <dgm:spPr/>
      <dgm:t>
        <a:bodyPr/>
        <a:lstStyle/>
        <a:p>
          <a:endParaRPr lang="hr-HR"/>
        </a:p>
      </dgm:t>
    </dgm:pt>
    <dgm:pt modelId="{12D08F16-F9DE-4BA4-989B-00AB855CB5EC}" type="sibTrans" cxnId="{D03E913E-3C3F-4E66-84A4-F12DCB4BD796}">
      <dgm:prSet/>
      <dgm:spPr/>
      <dgm:t>
        <a:bodyPr/>
        <a:lstStyle/>
        <a:p>
          <a:endParaRPr lang="hr-HR"/>
        </a:p>
      </dgm:t>
    </dgm:pt>
    <dgm:pt modelId="{113A9A2B-C167-4D9F-AA43-5A16E44EE597}">
      <dgm:prSet phldrT="[Text]" custT="1"/>
      <dgm:spPr/>
      <dgm:t>
        <a:bodyPr/>
        <a:lstStyle/>
        <a:p>
          <a:r>
            <a:rPr lang="hr-HR" sz="1400" dirty="0"/>
            <a:t>Nedostatak pristupačnih i realnih informacija </a:t>
          </a:r>
        </a:p>
      </dgm:t>
    </dgm:pt>
    <dgm:pt modelId="{3B4596C2-23E2-4242-8B69-C10EC22DE52C}" type="parTrans" cxnId="{942E473E-E6B2-467E-B105-29631454B326}">
      <dgm:prSet/>
      <dgm:spPr/>
      <dgm:t>
        <a:bodyPr/>
        <a:lstStyle/>
        <a:p>
          <a:endParaRPr lang="hr-HR"/>
        </a:p>
      </dgm:t>
    </dgm:pt>
    <dgm:pt modelId="{E7337B5D-1EBF-413B-AEBA-96532AA085A6}" type="sibTrans" cxnId="{942E473E-E6B2-467E-B105-29631454B326}">
      <dgm:prSet/>
      <dgm:spPr/>
      <dgm:t>
        <a:bodyPr/>
        <a:lstStyle/>
        <a:p>
          <a:endParaRPr lang="hr-HR"/>
        </a:p>
      </dgm:t>
    </dgm:pt>
    <dgm:pt modelId="{C9948095-BCB8-4A96-B077-7176CF89764D}">
      <dgm:prSet phldrT="[Text]" custT="1"/>
      <dgm:spPr/>
      <dgm:t>
        <a:bodyPr/>
        <a:lstStyle/>
        <a:p>
          <a:r>
            <a:rPr lang="hr-HR" sz="1400" dirty="0"/>
            <a:t>Nedostatak vremena</a:t>
          </a:r>
        </a:p>
      </dgm:t>
    </dgm:pt>
    <dgm:pt modelId="{05957008-0A36-4BD2-BFCF-6AF646BBA2FC}" type="parTrans" cxnId="{44C93532-11ED-4C29-AFA9-6F8C7E6BC08B}">
      <dgm:prSet/>
      <dgm:spPr/>
      <dgm:t>
        <a:bodyPr/>
        <a:lstStyle/>
        <a:p>
          <a:endParaRPr lang="hr-HR"/>
        </a:p>
      </dgm:t>
    </dgm:pt>
    <dgm:pt modelId="{DA099181-E3BA-4614-A677-F7BF0B1ECF15}" type="sibTrans" cxnId="{44C93532-11ED-4C29-AFA9-6F8C7E6BC08B}">
      <dgm:prSet/>
      <dgm:spPr/>
      <dgm:t>
        <a:bodyPr/>
        <a:lstStyle/>
        <a:p>
          <a:endParaRPr lang="hr-HR"/>
        </a:p>
      </dgm:t>
    </dgm:pt>
    <dgm:pt modelId="{40E6E2FF-A742-444C-9053-28F4F35A926E}">
      <dgm:prSet phldrT="[Text]" custT="1"/>
      <dgm:spPr/>
      <dgm:t>
        <a:bodyPr/>
        <a:lstStyle/>
        <a:p>
          <a:r>
            <a:rPr lang="hr-HR" sz="1400" dirty="0"/>
            <a:t>Zatrpanost medijskog prostora „nezdravim” sadržajem</a:t>
          </a:r>
        </a:p>
      </dgm:t>
    </dgm:pt>
    <dgm:pt modelId="{629F931C-28BB-432B-8B15-7E483F97192A}" type="parTrans" cxnId="{6D451FBB-01E8-4B7B-AE3E-075039465A8C}">
      <dgm:prSet/>
      <dgm:spPr/>
      <dgm:t>
        <a:bodyPr/>
        <a:lstStyle/>
        <a:p>
          <a:endParaRPr lang="hr-HR"/>
        </a:p>
      </dgm:t>
    </dgm:pt>
    <dgm:pt modelId="{345842E0-936B-401B-A7F7-1683770C3B59}" type="sibTrans" cxnId="{6D451FBB-01E8-4B7B-AE3E-075039465A8C}">
      <dgm:prSet/>
      <dgm:spPr/>
      <dgm:t>
        <a:bodyPr/>
        <a:lstStyle/>
        <a:p>
          <a:endParaRPr lang="hr-HR"/>
        </a:p>
      </dgm:t>
    </dgm:pt>
    <dgm:pt modelId="{0F7B6563-F99A-4178-B432-F9328414A9DC}">
      <dgm:prSet phldrT="[Text]" custT="1"/>
      <dgm:spPr/>
      <dgm:t>
        <a:bodyPr/>
        <a:lstStyle/>
        <a:p>
          <a:r>
            <a:rPr lang="hr-HR" sz="1400" dirty="0"/>
            <a:t>Nedostatak resursa za kampanje o zdravlju</a:t>
          </a:r>
        </a:p>
      </dgm:t>
    </dgm:pt>
    <dgm:pt modelId="{0B64F335-308C-49EB-B882-8B58228B48F5}" type="parTrans" cxnId="{15567F67-BBC0-4A8A-ABA8-AE34AEE7442A}">
      <dgm:prSet/>
      <dgm:spPr/>
      <dgm:t>
        <a:bodyPr/>
        <a:lstStyle/>
        <a:p>
          <a:endParaRPr lang="hr-HR"/>
        </a:p>
      </dgm:t>
    </dgm:pt>
    <dgm:pt modelId="{48EB38FD-A77C-40C4-A26D-D40101C4E79F}" type="sibTrans" cxnId="{15567F67-BBC0-4A8A-ABA8-AE34AEE7442A}">
      <dgm:prSet/>
      <dgm:spPr/>
      <dgm:t>
        <a:bodyPr/>
        <a:lstStyle/>
        <a:p>
          <a:endParaRPr lang="hr-HR"/>
        </a:p>
      </dgm:t>
    </dgm:pt>
    <dgm:pt modelId="{1D111328-0451-4DFB-8E36-5069152CD258}">
      <dgm:prSet phldrT="[Text]" custT="1"/>
      <dgm:spPr/>
      <dgm:t>
        <a:bodyPr/>
        <a:lstStyle/>
        <a:p>
          <a:r>
            <a:rPr lang="hr-HR" sz="1400" dirty="0"/>
            <a:t>Slaba informiranost o zdravim namirnicama</a:t>
          </a:r>
        </a:p>
      </dgm:t>
    </dgm:pt>
    <dgm:pt modelId="{1F646565-F4AF-43DB-B17F-7BB19E123F34}" type="parTrans" cxnId="{0878D35D-BA1B-4C54-A81F-7C066304089D}">
      <dgm:prSet/>
      <dgm:spPr/>
      <dgm:t>
        <a:bodyPr/>
        <a:lstStyle/>
        <a:p>
          <a:endParaRPr lang="hr-HR"/>
        </a:p>
      </dgm:t>
    </dgm:pt>
    <dgm:pt modelId="{BD50FF71-D68E-4022-A3BD-6A1861A6CE1E}" type="sibTrans" cxnId="{0878D35D-BA1B-4C54-A81F-7C066304089D}">
      <dgm:prSet/>
      <dgm:spPr/>
      <dgm:t>
        <a:bodyPr/>
        <a:lstStyle/>
        <a:p>
          <a:endParaRPr lang="hr-HR"/>
        </a:p>
      </dgm:t>
    </dgm:pt>
    <dgm:pt modelId="{751D4C09-C52A-4B40-B2D3-5251E592C2D3}">
      <dgm:prSet phldrT="[Text]" custT="1"/>
      <dgm:spPr/>
      <dgm:t>
        <a:bodyPr/>
        <a:lstStyle/>
        <a:p>
          <a:r>
            <a:rPr lang="hr-HR" sz="1400" dirty="0"/>
            <a:t>Slaba informiranost o zdravim receptima</a:t>
          </a:r>
        </a:p>
      </dgm:t>
    </dgm:pt>
    <dgm:pt modelId="{83007ADC-84BB-4757-ACE8-F43257ADC218}" type="parTrans" cxnId="{B50CF548-DCD9-453C-A2D7-574D71AECA46}">
      <dgm:prSet/>
      <dgm:spPr/>
      <dgm:t>
        <a:bodyPr/>
        <a:lstStyle/>
        <a:p>
          <a:endParaRPr lang="hr-HR"/>
        </a:p>
      </dgm:t>
    </dgm:pt>
    <dgm:pt modelId="{D9174060-98D1-432E-9F6F-3DA6B1DB2935}" type="sibTrans" cxnId="{B50CF548-DCD9-453C-A2D7-574D71AECA46}">
      <dgm:prSet/>
      <dgm:spPr/>
      <dgm:t>
        <a:bodyPr/>
        <a:lstStyle/>
        <a:p>
          <a:endParaRPr lang="hr-HR"/>
        </a:p>
      </dgm:t>
    </dgm:pt>
    <dgm:pt modelId="{492C5A11-D64E-49D9-875C-927ABCC6BF14}">
      <dgm:prSet phldrT="[Text]"/>
      <dgm:spPr/>
      <dgm:t>
        <a:bodyPr/>
        <a:lstStyle/>
        <a:p>
          <a:r>
            <a:rPr lang="hr-HR" dirty="0"/>
            <a:t>Slaba informiranost o sportskim aktivnostima  </a:t>
          </a:r>
        </a:p>
      </dgm:t>
    </dgm:pt>
    <dgm:pt modelId="{1F9536BD-F6A9-4767-804C-0DCD841FE33C}" type="parTrans" cxnId="{758DB92C-5858-4611-AEB6-B52FEB0528AE}">
      <dgm:prSet/>
      <dgm:spPr/>
      <dgm:t>
        <a:bodyPr/>
        <a:lstStyle/>
        <a:p>
          <a:endParaRPr lang="hr-HR"/>
        </a:p>
      </dgm:t>
    </dgm:pt>
    <dgm:pt modelId="{6E4DC4D3-8CDD-4A33-A3CC-33CAD4071D00}" type="sibTrans" cxnId="{758DB92C-5858-4611-AEB6-B52FEB0528AE}">
      <dgm:prSet/>
      <dgm:spPr/>
      <dgm:t>
        <a:bodyPr/>
        <a:lstStyle/>
        <a:p>
          <a:endParaRPr lang="hr-HR"/>
        </a:p>
      </dgm:t>
    </dgm:pt>
    <dgm:pt modelId="{4CBDDF1A-CEE2-4CD3-A555-1D758EFD6374}">
      <dgm:prSet phldrT="[Text]"/>
      <dgm:spPr/>
      <dgm:t>
        <a:bodyPr/>
        <a:lstStyle/>
        <a:p>
          <a:r>
            <a:rPr lang="hr-HR" dirty="0"/>
            <a:t>Prekomjerna ekranizacija i ovisnost o ekranima</a:t>
          </a:r>
        </a:p>
      </dgm:t>
    </dgm:pt>
    <dgm:pt modelId="{AACBD6BF-E4D1-4074-9168-93A454C9B3B7}" type="parTrans" cxnId="{6462143D-4BED-4DA0-B0BC-45F06551B323}">
      <dgm:prSet/>
      <dgm:spPr/>
      <dgm:t>
        <a:bodyPr/>
        <a:lstStyle/>
        <a:p>
          <a:endParaRPr lang="hr-HR"/>
        </a:p>
      </dgm:t>
    </dgm:pt>
    <dgm:pt modelId="{EAC5B4FD-2C4C-4EB8-9962-D25CD11AEA97}" type="sibTrans" cxnId="{6462143D-4BED-4DA0-B0BC-45F06551B323}">
      <dgm:prSet/>
      <dgm:spPr/>
      <dgm:t>
        <a:bodyPr/>
        <a:lstStyle/>
        <a:p>
          <a:endParaRPr lang="hr-HR"/>
        </a:p>
      </dgm:t>
    </dgm:pt>
    <dgm:pt modelId="{536CB21F-A392-41DD-8F81-71C2B2B86E84}" type="pres">
      <dgm:prSet presAssocID="{0DAD0179-0571-464F-9BB4-A4408C6F12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974CEB-2819-4C00-8931-BDC1C3C9FD7B}" type="pres">
      <dgm:prSet presAssocID="{7054592F-C7BE-4DA6-8E2C-2CFD4C247103}" presName="hierRoot1" presStyleCnt="0">
        <dgm:presLayoutVars>
          <dgm:hierBranch val="init"/>
        </dgm:presLayoutVars>
      </dgm:prSet>
      <dgm:spPr/>
    </dgm:pt>
    <dgm:pt modelId="{C40FF57A-7093-48F2-A5FD-F2E1E04DCD0D}" type="pres">
      <dgm:prSet presAssocID="{7054592F-C7BE-4DA6-8E2C-2CFD4C247103}" presName="rootComposite1" presStyleCnt="0"/>
      <dgm:spPr/>
    </dgm:pt>
    <dgm:pt modelId="{9A481C16-9C1B-483D-99B9-6CD58361A91B}" type="pres">
      <dgm:prSet presAssocID="{7054592F-C7BE-4DA6-8E2C-2CFD4C247103}" presName="rootText1" presStyleLbl="node0" presStyleIdx="0" presStyleCnt="2" custScaleX="98035" custScaleY="52349" custLinFactX="5179" custLinFactNeighborX="100000" custLinFactNeighborY="11102">
        <dgm:presLayoutVars>
          <dgm:chPref val="3"/>
        </dgm:presLayoutVars>
      </dgm:prSet>
      <dgm:spPr/>
    </dgm:pt>
    <dgm:pt modelId="{E9C86BCA-B046-4922-830E-329030852845}" type="pres">
      <dgm:prSet presAssocID="{7054592F-C7BE-4DA6-8E2C-2CFD4C247103}" presName="rootConnector1" presStyleLbl="node1" presStyleIdx="0" presStyleCnt="0"/>
      <dgm:spPr/>
    </dgm:pt>
    <dgm:pt modelId="{B3919586-04D4-4129-990F-55C36F324E52}" type="pres">
      <dgm:prSet presAssocID="{7054592F-C7BE-4DA6-8E2C-2CFD4C247103}" presName="hierChild2" presStyleCnt="0"/>
      <dgm:spPr/>
    </dgm:pt>
    <dgm:pt modelId="{DA201019-3B68-40A6-AF1E-C4A29CED9B65}" type="pres">
      <dgm:prSet presAssocID="{7054592F-C7BE-4DA6-8E2C-2CFD4C247103}" presName="hierChild3" presStyleCnt="0"/>
      <dgm:spPr/>
    </dgm:pt>
    <dgm:pt modelId="{54F2A994-4E93-4A51-B879-FDBA1C239033}" type="pres">
      <dgm:prSet presAssocID="{A8091D2B-0617-4CC9-A11F-549A06B4E7CF}" presName="hierRoot1" presStyleCnt="0">
        <dgm:presLayoutVars>
          <dgm:hierBranch val="init"/>
        </dgm:presLayoutVars>
      </dgm:prSet>
      <dgm:spPr/>
    </dgm:pt>
    <dgm:pt modelId="{B470FA75-2B22-4841-8309-94E6F1C78B50}" type="pres">
      <dgm:prSet presAssocID="{A8091D2B-0617-4CC9-A11F-549A06B4E7CF}" presName="rootComposite1" presStyleCnt="0"/>
      <dgm:spPr/>
    </dgm:pt>
    <dgm:pt modelId="{E35AE217-B2FA-4859-9522-38946384B6FD}" type="pres">
      <dgm:prSet presAssocID="{A8091D2B-0617-4CC9-A11F-549A06B4E7CF}" presName="rootText1" presStyleLbl="node0" presStyleIdx="1" presStyleCnt="2" custScaleX="87936" custScaleY="60350" custLinFactNeighborX="-2456" custLinFactNeighborY="77131">
        <dgm:presLayoutVars>
          <dgm:chPref val="3"/>
        </dgm:presLayoutVars>
      </dgm:prSet>
      <dgm:spPr/>
    </dgm:pt>
    <dgm:pt modelId="{F39D6DD2-94D6-4852-80E7-6C7BEA60B577}" type="pres">
      <dgm:prSet presAssocID="{A8091D2B-0617-4CC9-A11F-549A06B4E7CF}" presName="rootConnector1" presStyleLbl="node1" presStyleIdx="0" presStyleCnt="0"/>
      <dgm:spPr/>
    </dgm:pt>
    <dgm:pt modelId="{619025DB-7F73-4DD1-A22A-482459934769}" type="pres">
      <dgm:prSet presAssocID="{A8091D2B-0617-4CC9-A11F-549A06B4E7CF}" presName="hierChild2" presStyleCnt="0"/>
      <dgm:spPr/>
    </dgm:pt>
    <dgm:pt modelId="{65620CA0-F76D-4D4A-A459-59BA7E15AD38}" type="pres">
      <dgm:prSet presAssocID="{548B44BD-EE91-4A1C-AC00-99ECCCCDDB2E}" presName="Name37" presStyleLbl="parChTrans1D2" presStyleIdx="0" presStyleCnt="4"/>
      <dgm:spPr/>
    </dgm:pt>
    <dgm:pt modelId="{1D9A1A07-F0BD-4201-A548-0121742256E2}" type="pres">
      <dgm:prSet presAssocID="{79919540-3DDF-4D62-95F2-BC39C04158D7}" presName="hierRoot2" presStyleCnt="0">
        <dgm:presLayoutVars>
          <dgm:hierBranch val="init"/>
        </dgm:presLayoutVars>
      </dgm:prSet>
      <dgm:spPr/>
    </dgm:pt>
    <dgm:pt modelId="{A152A8F0-D122-4596-880F-3F1D2A67CC1E}" type="pres">
      <dgm:prSet presAssocID="{79919540-3DDF-4D62-95F2-BC39C04158D7}" presName="rootComposite" presStyleCnt="0"/>
      <dgm:spPr/>
    </dgm:pt>
    <dgm:pt modelId="{F23FDBBC-4E26-4083-9751-368C8A66D64A}" type="pres">
      <dgm:prSet presAssocID="{79919540-3DDF-4D62-95F2-BC39C04158D7}" presName="rootText" presStyleLbl="node2" presStyleIdx="0" presStyleCnt="4" custScaleX="87936" custScaleY="60350" custLinFactNeighborX="-67136" custLinFactNeighborY="74150">
        <dgm:presLayoutVars>
          <dgm:chPref val="3"/>
        </dgm:presLayoutVars>
      </dgm:prSet>
      <dgm:spPr/>
    </dgm:pt>
    <dgm:pt modelId="{D5A778E7-331F-439E-A058-DC00E3F42CD4}" type="pres">
      <dgm:prSet presAssocID="{79919540-3DDF-4D62-95F2-BC39C04158D7}" presName="rootConnector" presStyleLbl="node2" presStyleIdx="0" presStyleCnt="4"/>
      <dgm:spPr/>
    </dgm:pt>
    <dgm:pt modelId="{5D3C2245-8F0E-416F-A6B7-B5C16496CB24}" type="pres">
      <dgm:prSet presAssocID="{79919540-3DDF-4D62-95F2-BC39C04158D7}" presName="hierChild4" presStyleCnt="0"/>
      <dgm:spPr/>
    </dgm:pt>
    <dgm:pt modelId="{01E2AEF7-E2CE-4713-8F63-6AC02E2A3407}" type="pres">
      <dgm:prSet presAssocID="{4BA2461D-617E-486A-9CCC-A3CB3B57E6D8}" presName="Name37" presStyleLbl="parChTrans1D3" presStyleIdx="0" presStyleCnt="10"/>
      <dgm:spPr/>
    </dgm:pt>
    <dgm:pt modelId="{56B7BEB8-CC5B-4C1C-B303-DB17F22BFCE0}" type="pres">
      <dgm:prSet presAssocID="{FD0D82BB-EC14-4789-8A6C-855C3B510F1D}" presName="hierRoot2" presStyleCnt="0">
        <dgm:presLayoutVars>
          <dgm:hierBranch val="init"/>
        </dgm:presLayoutVars>
      </dgm:prSet>
      <dgm:spPr/>
    </dgm:pt>
    <dgm:pt modelId="{42DB12CB-C61F-4CB0-97B5-3A04260D82A9}" type="pres">
      <dgm:prSet presAssocID="{FD0D82BB-EC14-4789-8A6C-855C3B510F1D}" presName="rootComposite" presStyleCnt="0"/>
      <dgm:spPr/>
    </dgm:pt>
    <dgm:pt modelId="{7775CC00-67B5-4696-B120-FFC042971A04}" type="pres">
      <dgm:prSet presAssocID="{FD0D82BB-EC14-4789-8A6C-855C3B510F1D}" presName="rootText" presStyleLbl="node3" presStyleIdx="0" presStyleCnt="10" custScaleX="89407" custScaleY="58809" custLinFactNeighborX="-12997" custLinFactNeighborY="61729">
        <dgm:presLayoutVars>
          <dgm:chPref val="3"/>
        </dgm:presLayoutVars>
      </dgm:prSet>
      <dgm:spPr/>
    </dgm:pt>
    <dgm:pt modelId="{0213B6FD-39A7-4E8F-AB52-4D73AE36B2E9}" type="pres">
      <dgm:prSet presAssocID="{FD0D82BB-EC14-4789-8A6C-855C3B510F1D}" presName="rootConnector" presStyleLbl="node3" presStyleIdx="0" presStyleCnt="10"/>
      <dgm:spPr/>
    </dgm:pt>
    <dgm:pt modelId="{B90183F4-59D9-40B0-9DED-B91E4565E0D4}" type="pres">
      <dgm:prSet presAssocID="{FD0D82BB-EC14-4789-8A6C-855C3B510F1D}" presName="hierChild4" presStyleCnt="0"/>
      <dgm:spPr/>
    </dgm:pt>
    <dgm:pt modelId="{487E6E88-AFE6-41AB-9C8B-2B6C31D26EE6}" type="pres">
      <dgm:prSet presAssocID="{FD0D82BB-EC14-4789-8A6C-855C3B510F1D}" presName="hierChild5" presStyleCnt="0"/>
      <dgm:spPr/>
    </dgm:pt>
    <dgm:pt modelId="{711B9D4D-7AA9-4AE3-BF3B-19A2BB5BA933}" type="pres">
      <dgm:prSet presAssocID="{1F646565-F4AF-43DB-B17F-7BB19E123F34}" presName="Name37" presStyleLbl="parChTrans1D3" presStyleIdx="1" presStyleCnt="10"/>
      <dgm:spPr/>
    </dgm:pt>
    <dgm:pt modelId="{80823A60-533F-4ACA-BA9E-16D0E12EA285}" type="pres">
      <dgm:prSet presAssocID="{1D111328-0451-4DFB-8E36-5069152CD258}" presName="hierRoot2" presStyleCnt="0">
        <dgm:presLayoutVars>
          <dgm:hierBranch val="init"/>
        </dgm:presLayoutVars>
      </dgm:prSet>
      <dgm:spPr/>
    </dgm:pt>
    <dgm:pt modelId="{BC6A4CCD-D692-4D6F-888E-433F2AFFEBD5}" type="pres">
      <dgm:prSet presAssocID="{1D111328-0451-4DFB-8E36-5069152CD258}" presName="rootComposite" presStyleCnt="0"/>
      <dgm:spPr/>
    </dgm:pt>
    <dgm:pt modelId="{D2FE7CF3-49D5-46CA-AF0E-DD2E865E7422}" type="pres">
      <dgm:prSet presAssocID="{1D111328-0451-4DFB-8E36-5069152CD258}" presName="rootText" presStyleLbl="node3" presStyleIdx="1" presStyleCnt="10" custScaleX="89048" custScaleY="58362" custLinFactNeighborX="-13082" custLinFactNeighborY="32475">
        <dgm:presLayoutVars>
          <dgm:chPref val="3"/>
        </dgm:presLayoutVars>
      </dgm:prSet>
      <dgm:spPr/>
    </dgm:pt>
    <dgm:pt modelId="{2D4A1B39-48CA-4BA5-8C1E-D1BC3A249DAD}" type="pres">
      <dgm:prSet presAssocID="{1D111328-0451-4DFB-8E36-5069152CD258}" presName="rootConnector" presStyleLbl="node3" presStyleIdx="1" presStyleCnt="10"/>
      <dgm:spPr/>
    </dgm:pt>
    <dgm:pt modelId="{B20EE266-1044-44CC-A705-ACB76737C20D}" type="pres">
      <dgm:prSet presAssocID="{1D111328-0451-4DFB-8E36-5069152CD258}" presName="hierChild4" presStyleCnt="0"/>
      <dgm:spPr/>
    </dgm:pt>
    <dgm:pt modelId="{ED566171-9895-4020-94A9-5B6FC435542F}" type="pres">
      <dgm:prSet presAssocID="{1D111328-0451-4DFB-8E36-5069152CD258}" presName="hierChild5" presStyleCnt="0"/>
      <dgm:spPr/>
    </dgm:pt>
    <dgm:pt modelId="{B0AEFB60-04F2-4DB3-A362-DEBCFCC44D88}" type="pres">
      <dgm:prSet presAssocID="{83007ADC-84BB-4757-ACE8-F43257ADC218}" presName="Name37" presStyleLbl="parChTrans1D3" presStyleIdx="2" presStyleCnt="10"/>
      <dgm:spPr/>
    </dgm:pt>
    <dgm:pt modelId="{BE0FC84C-E5AF-4BCE-98A7-DB7495072F52}" type="pres">
      <dgm:prSet presAssocID="{751D4C09-C52A-4B40-B2D3-5251E592C2D3}" presName="hierRoot2" presStyleCnt="0">
        <dgm:presLayoutVars>
          <dgm:hierBranch val="init"/>
        </dgm:presLayoutVars>
      </dgm:prSet>
      <dgm:spPr/>
    </dgm:pt>
    <dgm:pt modelId="{E8C80C7C-F7F5-4598-B60E-14EE3AA6A91E}" type="pres">
      <dgm:prSet presAssocID="{751D4C09-C52A-4B40-B2D3-5251E592C2D3}" presName="rootComposite" presStyleCnt="0"/>
      <dgm:spPr/>
    </dgm:pt>
    <dgm:pt modelId="{23CA93E9-23EB-41AD-93C7-B1D33111A694}" type="pres">
      <dgm:prSet presAssocID="{751D4C09-C52A-4B40-B2D3-5251E592C2D3}" presName="rootText" presStyleLbl="node3" presStyleIdx="2" presStyleCnt="10" custScaleX="101979" custScaleY="42434" custLinFactNeighborX="-13066" custLinFactNeighborY="4932">
        <dgm:presLayoutVars>
          <dgm:chPref val="3"/>
        </dgm:presLayoutVars>
      </dgm:prSet>
      <dgm:spPr/>
    </dgm:pt>
    <dgm:pt modelId="{A0FA4FBF-3C27-4128-96EB-6ADF7D69864C}" type="pres">
      <dgm:prSet presAssocID="{751D4C09-C52A-4B40-B2D3-5251E592C2D3}" presName="rootConnector" presStyleLbl="node3" presStyleIdx="2" presStyleCnt="10"/>
      <dgm:spPr/>
    </dgm:pt>
    <dgm:pt modelId="{D9E34E14-3F06-46C3-A7C1-9591843822A3}" type="pres">
      <dgm:prSet presAssocID="{751D4C09-C52A-4B40-B2D3-5251E592C2D3}" presName="hierChild4" presStyleCnt="0"/>
      <dgm:spPr/>
    </dgm:pt>
    <dgm:pt modelId="{E497978E-15EC-4D32-8BBF-75899802266C}" type="pres">
      <dgm:prSet presAssocID="{751D4C09-C52A-4B40-B2D3-5251E592C2D3}" presName="hierChild5" presStyleCnt="0"/>
      <dgm:spPr/>
    </dgm:pt>
    <dgm:pt modelId="{8A37214E-04E7-412C-9E50-8F586C72B209}" type="pres">
      <dgm:prSet presAssocID="{79919540-3DDF-4D62-95F2-BC39C04158D7}" presName="hierChild5" presStyleCnt="0"/>
      <dgm:spPr/>
    </dgm:pt>
    <dgm:pt modelId="{D7882EF1-98CC-4D3B-8354-48236B69C9AB}" type="pres">
      <dgm:prSet presAssocID="{AFF4311D-6ABE-4552-9E2B-CF01632B6354}" presName="Name37" presStyleLbl="parChTrans1D2" presStyleIdx="1" presStyleCnt="4"/>
      <dgm:spPr/>
    </dgm:pt>
    <dgm:pt modelId="{DE68ABA1-57C3-47E9-B91F-A491EE53579B}" type="pres">
      <dgm:prSet presAssocID="{CC3CF4D2-3B86-4146-A733-D3F0240546BC}" presName="hierRoot2" presStyleCnt="0">
        <dgm:presLayoutVars>
          <dgm:hierBranch val="init"/>
        </dgm:presLayoutVars>
      </dgm:prSet>
      <dgm:spPr/>
    </dgm:pt>
    <dgm:pt modelId="{B74C0BEF-3593-4B37-BE3E-446831BCFE5C}" type="pres">
      <dgm:prSet presAssocID="{CC3CF4D2-3B86-4146-A733-D3F0240546BC}" presName="rootComposite" presStyleCnt="0"/>
      <dgm:spPr/>
    </dgm:pt>
    <dgm:pt modelId="{7A75E721-7BB7-4186-A663-52B4C532B98E}" type="pres">
      <dgm:prSet presAssocID="{CC3CF4D2-3B86-4146-A733-D3F0240546BC}" presName="rootText" presStyleLbl="node2" presStyleIdx="1" presStyleCnt="4" custScaleX="89407" custScaleY="58809" custLinFactNeighborX="-15072" custLinFactNeighborY="75040">
        <dgm:presLayoutVars>
          <dgm:chPref val="3"/>
        </dgm:presLayoutVars>
      </dgm:prSet>
      <dgm:spPr/>
    </dgm:pt>
    <dgm:pt modelId="{A61A8C57-23F2-4D59-8FB6-5683A79FFA50}" type="pres">
      <dgm:prSet presAssocID="{CC3CF4D2-3B86-4146-A733-D3F0240546BC}" presName="rootConnector" presStyleLbl="node2" presStyleIdx="1" presStyleCnt="4"/>
      <dgm:spPr/>
    </dgm:pt>
    <dgm:pt modelId="{2FD217CB-BDD6-413B-8AF3-36907196EAF1}" type="pres">
      <dgm:prSet presAssocID="{CC3CF4D2-3B86-4146-A733-D3F0240546BC}" presName="hierChild4" presStyleCnt="0"/>
      <dgm:spPr/>
    </dgm:pt>
    <dgm:pt modelId="{DCD1EF17-77BB-4CFF-95F9-B5D506CD73FB}" type="pres">
      <dgm:prSet presAssocID="{629F931C-28BB-432B-8B15-7E483F97192A}" presName="Name37" presStyleLbl="parChTrans1D3" presStyleIdx="3" presStyleCnt="10"/>
      <dgm:spPr/>
    </dgm:pt>
    <dgm:pt modelId="{AAC7790A-AD26-41E5-A6AD-067D63AB4884}" type="pres">
      <dgm:prSet presAssocID="{40E6E2FF-A742-444C-9053-28F4F35A926E}" presName="hierRoot2" presStyleCnt="0">
        <dgm:presLayoutVars>
          <dgm:hierBranch val="init"/>
        </dgm:presLayoutVars>
      </dgm:prSet>
      <dgm:spPr/>
    </dgm:pt>
    <dgm:pt modelId="{0CE01D5C-C4A8-4B76-979B-619340353D2D}" type="pres">
      <dgm:prSet presAssocID="{40E6E2FF-A742-444C-9053-28F4F35A926E}" presName="rootComposite" presStyleCnt="0"/>
      <dgm:spPr/>
    </dgm:pt>
    <dgm:pt modelId="{71CD1500-12F0-41A1-8F11-3937EB9F3F22}" type="pres">
      <dgm:prSet presAssocID="{40E6E2FF-A742-444C-9053-28F4F35A926E}" presName="rootText" presStyleLbl="node3" presStyleIdx="3" presStyleCnt="10" custScaleX="74274" custScaleY="46003" custLinFactNeighborX="-20992" custLinFactNeighborY="56018">
        <dgm:presLayoutVars>
          <dgm:chPref val="3"/>
        </dgm:presLayoutVars>
      </dgm:prSet>
      <dgm:spPr/>
    </dgm:pt>
    <dgm:pt modelId="{A6157E48-8D3D-4C9E-B45C-B7842C6A7274}" type="pres">
      <dgm:prSet presAssocID="{40E6E2FF-A742-444C-9053-28F4F35A926E}" presName="rootConnector" presStyleLbl="node3" presStyleIdx="3" presStyleCnt="10"/>
      <dgm:spPr/>
    </dgm:pt>
    <dgm:pt modelId="{EAF47BDC-51DC-4081-9934-E7B4C02A464B}" type="pres">
      <dgm:prSet presAssocID="{40E6E2FF-A742-444C-9053-28F4F35A926E}" presName="hierChild4" presStyleCnt="0"/>
      <dgm:spPr/>
    </dgm:pt>
    <dgm:pt modelId="{AF529632-153A-4623-8C57-DDF75CDFAE2D}" type="pres">
      <dgm:prSet presAssocID="{40E6E2FF-A742-444C-9053-28F4F35A926E}" presName="hierChild5" presStyleCnt="0"/>
      <dgm:spPr/>
    </dgm:pt>
    <dgm:pt modelId="{AD9CA0ED-630B-49D8-AD9C-7AEC4BE9491A}" type="pres">
      <dgm:prSet presAssocID="{0B64F335-308C-49EB-B882-8B58228B48F5}" presName="Name37" presStyleLbl="parChTrans1D3" presStyleIdx="4" presStyleCnt="10"/>
      <dgm:spPr/>
    </dgm:pt>
    <dgm:pt modelId="{A8B392D6-E6D2-43AC-A0E4-A5CEE99B6117}" type="pres">
      <dgm:prSet presAssocID="{0F7B6563-F99A-4178-B432-F9328414A9DC}" presName="hierRoot2" presStyleCnt="0">
        <dgm:presLayoutVars>
          <dgm:hierBranch val="init"/>
        </dgm:presLayoutVars>
      </dgm:prSet>
      <dgm:spPr/>
    </dgm:pt>
    <dgm:pt modelId="{7BAB2887-A9C2-4E1C-A6E4-0A1C79C6D7C0}" type="pres">
      <dgm:prSet presAssocID="{0F7B6563-F99A-4178-B432-F9328414A9DC}" presName="rootComposite" presStyleCnt="0"/>
      <dgm:spPr/>
    </dgm:pt>
    <dgm:pt modelId="{42B11FAD-BC7C-40BC-8261-3B4C07BFA560}" type="pres">
      <dgm:prSet presAssocID="{0F7B6563-F99A-4178-B432-F9328414A9DC}" presName="rootText" presStyleLbl="node3" presStyleIdx="4" presStyleCnt="10" custScaleX="85144" custScaleY="47109" custLinFactNeighborX="-22170" custLinFactNeighborY="42153">
        <dgm:presLayoutVars>
          <dgm:chPref val="3"/>
        </dgm:presLayoutVars>
      </dgm:prSet>
      <dgm:spPr/>
    </dgm:pt>
    <dgm:pt modelId="{77BC5EBD-50E5-4CE7-B377-4C605119B218}" type="pres">
      <dgm:prSet presAssocID="{0F7B6563-F99A-4178-B432-F9328414A9DC}" presName="rootConnector" presStyleLbl="node3" presStyleIdx="4" presStyleCnt="10"/>
      <dgm:spPr/>
    </dgm:pt>
    <dgm:pt modelId="{2D23B218-F5A4-4DB8-A06A-5833C21CE2E7}" type="pres">
      <dgm:prSet presAssocID="{0F7B6563-F99A-4178-B432-F9328414A9DC}" presName="hierChild4" presStyleCnt="0"/>
      <dgm:spPr/>
    </dgm:pt>
    <dgm:pt modelId="{40F623D4-A04D-44F0-AEEA-804C08E783AE}" type="pres">
      <dgm:prSet presAssocID="{0F7B6563-F99A-4178-B432-F9328414A9DC}" presName="hierChild5" presStyleCnt="0"/>
      <dgm:spPr/>
    </dgm:pt>
    <dgm:pt modelId="{A6E9F0FE-9BB2-4F8D-9674-75EEE0485EED}" type="pres">
      <dgm:prSet presAssocID="{CC3CF4D2-3B86-4146-A733-D3F0240546BC}" presName="hierChild5" presStyleCnt="0"/>
      <dgm:spPr/>
    </dgm:pt>
    <dgm:pt modelId="{5361F4D9-677A-4AE2-B9D0-759A7A1264F8}" type="pres">
      <dgm:prSet presAssocID="{90504E84-2C3A-4A37-B844-4B032FD6D966}" presName="Name37" presStyleLbl="parChTrans1D2" presStyleIdx="2" presStyleCnt="4"/>
      <dgm:spPr/>
    </dgm:pt>
    <dgm:pt modelId="{AFFABB8F-E165-40A4-BA01-82ED6F1D359F}" type="pres">
      <dgm:prSet presAssocID="{B8B57BD8-279A-4C65-A3FB-8027ABE64974}" presName="hierRoot2" presStyleCnt="0">
        <dgm:presLayoutVars>
          <dgm:hierBranch val="init"/>
        </dgm:presLayoutVars>
      </dgm:prSet>
      <dgm:spPr/>
    </dgm:pt>
    <dgm:pt modelId="{9842DC0F-FEE8-4988-B552-C6E1FC5C1D54}" type="pres">
      <dgm:prSet presAssocID="{B8B57BD8-279A-4C65-A3FB-8027ABE64974}" presName="rootComposite" presStyleCnt="0"/>
      <dgm:spPr/>
    </dgm:pt>
    <dgm:pt modelId="{F86A553A-76B2-4963-B1ED-4312BBBA5C4B}" type="pres">
      <dgm:prSet presAssocID="{B8B57BD8-279A-4C65-A3FB-8027ABE64974}" presName="rootText" presStyleLbl="node2" presStyleIdx="2" presStyleCnt="4" custScaleX="89407" custScaleY="58809" custLinFactNeighborX="-19522" custLinFactNeighborY="75040">
        <dgm:presLayoutVars>
          <dgm:chPref val="3"/>
        </dgm:presLayoutVars>
      </dgm:prSet>
      <dgm:spPr/>
    </dgm:pt>
    <dgm:pt modelId="{8F1556D3-AFDF-4BD9-B74E-F12629F16D90}" type="pres">
      <dgm:prSet presAssocID="{B8B57BD8-279A-4C65-A3FB-8027ABE64974}" presName="rootConnector" presStyleLbl="node2" presStyleIdx="2" presStyleCnt="4"/>
      <dgm:spPr/>
    </dgm:pt>
    <dgm:pt modelId="{6E772330-1078-450C-89D6-5E011C17393E}" type="pres">
      <dgm:prSet presAssocID="{B8B57BD8-279A-4C65-A3FB-8027ABE64974}" presName="hierChild4" presStyleCnt="0"/>
      <dgm:spPr/>
    </dgm:pt>
    <dgm:pt modelId="{2ECBC51B-2267-4A64-A211-8F7152B281F0}" type="pres">
      <dgm:prSet presAssocID="{F92C6DBC-4D38-4BC4-B2BE-CF2599E95FDE}" presName="Name37" presStyleLbl="parChTrans1D3" presStyleIdx="5" presStyleCnt="10"/>
      <dgm:spPr/>
    </dgm:pt>
    <dgm:pt modelId="{E2720640-6E3D-49FF-B428-24208DFC55B6}" type="pres">
      <dgm:prSet presAssocID="{1B23CA23-1E92-415F-BF4E-18782EA55203}" presName="hierRoot2" presStyleCnt="0">
        <dgm:presLayoutVars>
          <dgm:hierBranch val="init"/>
        </dgm:presLayoutVars>
      </dgm:prSet>
      <dgm:spPr/>
    </dgm:pt>
    <dgm:pt modelId="{31A0E507-7D52-4DEC-AA0D-55FFA62C0D81}" type="pres">
      <dgm:prSet presAssocID="{1B23CA23-1E92-415F-BF4E-18782EA55203}" presName="rootComposite" presStyleCnt="0"/>
      <dgm:spPr/>
    </dgm:pt>
    <dgm:pt modelId="{EB4686D5-C502-4828-B0A8-483EEBC60BE6}" type="pres">
      <dgm:prSet presAssocID="{1B23CA23-1E92-415F-BF4E-18782EA55203}" presName="rootText" presStyleLbl="node3" presStyleIdx="5" presStyleCnt="10" custScaleX="89407" custScaleY="58809" custLinFactNeighborX="-21301" custLinFactNeighborY="52790">
        <dgm:presLayoutVars>
          <dgm:chPref val="3"/>
        </dgm:presLayoutVars>
      </dgm:prSet>
      <dgm:spPr/>
    </dgm:pt>
    <dgm:pt modelId="{F36FB92B-0932-4844-9DB7-3305FE69B4A6}" type="pres">
      <dgm:prSet presAssocID="{1B23CA23-1E92-415F-BF4E-18782EA55203}" presName="rootConnector" presStyleLbl="node3" presStyleIdx="5" presStyleCnt="10"/>
      <dgm:spPr/>
    </dgm:pt>
    <dgm:pt modelId="{76115FBF-6B04-4AAF-B46E-0DDA6667A9D5}" type="pres">
      <dgm:prSet presAssocID="{1B23CA23-1E92-415F-BF4E-18782EA55203}" presName="hierChild4" presStyleCnt="0"/>
      <dgm:spPr/>
    </dgm:pt>
    <dgm:pt modelId="{F00DF300-396E-4AE1-8E58-CD5435041BCB}" type="pres">
      <dgm:prSet presAssocID="{1B23CA23-1E92-415F-BF4E-18782EA55203}" presName="hierChild5" presStyleCnt="0"/>
      <dgm:spPr/>
    </dgm:pt>
    <dgm:pt modelId="{C9C9C6E3-BDC4-465D-AB62-969B35A998D6}" type="pres">
      <dgm:prSet presAssocID="{3B4596C2-23E2-4242-8B69-C10EC22DE52C}" presName="Name37" presStyleLbl="parChTrans1D3" presStyleIdx="6" presStyleCnt="10"/>
      <dgm:spPr/>
    </dgm:pt>
    <dgm:pt modelId="{C9BBE314-A8FC-497F-9079-BD94FCB5BFA6}" type="pres">
      <dgm:prSet presAssocID="{113A9A2B-C167-4D9F-AA43-5A16E44EE597}" presName="hierRoot2" presStyleCnt="0">
        <dgm:presLayoutVars>
          <dgm:hierBranch val="init"/>
        </dgm:presLayoutVars>
      </dgm:prSet>
      <dgm:spPr/>
    </dgm:pt>
    <dgm:pt modelId="{28EF2A41-C164-4FEB-B44E-D0613A8B14AF}" type="pres">
      <dgm:prSet presAssocID="{113A9A2B-C167-4D9F-AA43-5A16E44EE597}" presName="rootComposite" presStyleCnt="0"/>
      <dgm:spPr/>
    </dgm:pt>
    <dgm:pt modelId="{09784E49-80DE-4B74-B065-C8988970C98F}" type="pres">
      <dgm:prSet presAssocID="{113A9A2B-C167-4D9F-AA43-5A16E44EE597}" presName="rootText" presStyleLbl="node3" presStyleIdx="6" presStyleCnt="10" custScaleX="89407" custScaleY="58809" custLinFactNeighborX="-20856" custLinFactNeighborY="23421">
        <dgm:presLayoutVars>
          <dgm:chPref val="3"/>
        </dgm:presLayoutVars>
      </dgm:prSet>
      <dgm:spPr/>
    </dgm:pt>
    <dgm:pt modelId="{AD2CF115-1C36-44CF-8185-0655A6A69B43}" type="pres">
      <dgm:prSet presAssocID="{113A9A2B-C167-4D9F-AA43-5A16E44EE597}" presName="rootConnector" presStyleLbl="node3" presStyleIdx="6" presStyleCnt="10"/>
      <dgm:spPr/>
    </dgm:pt>
    <dgm:pt modelId="{D5E43E89-9F42-4CBD-B1C0-5938DBB22C33}" type="pres">
      <dgm:prSet presAssocID="{113A9A2B-C167-4D9F-AA43-5A16E44EE597}" presName="hierChild4" presStyleCnt="0"/>
      <dgm:spPr/>
    </dgm:pt>
    <dgm:pt modelId="{44041623-B3EC-42D9-8B44-1863884CC6BC}" type="pres">
      <dgm:prSet presAssocID="{113A9A2B-C167-4D9F-AA43-5A16E44EE597}" presName="hierChild5" presStyleCnt="0"/>
      <dgm:spPr/>
    </dgm:pt>
    <dgm:pt modelId="{284A755B-0AA2-4E1B-917A-08D3D9FEB0B8}" type="pres">
      <dgm:prSet presAssocID="{05957008-0A36-4BD2-BFCF-6AF646BBA2FC}" presName="Name37" presStyleLbl="parChTrans1D3" presStyleIdx="7" presStyleCnt="10"/>
      <dgm:spPr/>
    </dgm:pt>
    <dgm:pt modelId="{264B525B-427B-4FA4-8B3F-F281B473FE7F}" type="pres">
      <dgm:prSet presAssocID="{C9948095-BCB8-4A96-B077-7176CF89764D}" presName="hierRoot2" presStyleCnt="0">
        <dgm:presLayoutVars>
          <dgm:hierBranch val="init"/>
        </dgm:presLayoutVars>
      </dgm:prSet>
      <dgm:spPr/>
    </dgm:pt>
    <dgm:pt modelId="{4DAA752D-AA32-480D-A6D2-6B575F68E6B4}" type="pres">
      <dgm:prSet presAssocID="{C9948095-BCB8-4A96-B077-7176CF89764D}" presName="rootComposite" presStyleCnt="0"/>
      <dgm:spPr/>
    </dgm:pt>
    <dgm:pt modelId="{7652709F-42E3-4876-95F5-9E09A2F6364E}" type="pres">
      <dgm:prSet presAssocID="{C9948095-BCB8-4A96-B077-7176CF89764D}" presName="rootText" presStyleLbl="node3" presStyleIdx="7" presStyleCnt="10" custScaleX="89407" custScaleY="58809" custLinFactNeighborX="-19076" custLinFactNeighborY="-1954">
        <dgm:presLayoutVars>
          <dgm:chPref val="3"/>
        </dgm:presLayoutVars>
      </dgm:prSet>
      <dgm:spPr/>
    </dgm:pt>
    <dgm:pt modelId="{F1A49EE4-7948-4329-94F1-36482001F58A}" type="pres">
      <dgm:prSet presAssocID="{C9948095-BCB8-4A96-B077-7176CF89764D}" presName="rootConnector" presStyleLbl="node3" presStyleIdx="7" presStyleCnt="10"/>
      <dgm:spPr/>
    </dgm:pt>
    <dgm:pt modelId="{83D9F46D-B7FB-4837-850F-EA14F3AB6508}" type="pres">
      <dgm:prSet presAssocID="{C9948095-BCB8-4A96-B077-7176CF89764D}" presName="hierChild4" presStyleCnt="0"/>
      <dgm:spPr/>
    </dgm:pt>
    <dgm:pt modelId="{B7BD1598-A10E-4DE7-AAAE-F3D4A77388B3}" type="pres">
      <dgm:prSet presAssocID="{C9948095-BCB8-4A96-B077-7176CF89764D}" presName="hierChild5" presStyleCnt="0"/>
      <dgm:spPr/>
    </dgm:pt>
    <dgm:pt modelId="{5C1AD06B-2546-4D0F-AFA8-0B66A82987B3}" type="pres">
      <dgm:prSet presAssocID="{B8B57BD8-279A-4C65-A3FB-8027ABE64974}" presName="hierChild5" presStyleCnt="0"/>
      <dgm:spPr/>
    </dgm:pt>
    <dgm:pt modelId="{9E2BFBE1-38B2-4C05-B71A-2380112F4E49}" type="pres">
      <dgm:prSet presAssocID="{969DA558-B79B-4AF0-96AD-4F1557BBFEAB}" presName="Name37" presStyleLbl="parChTrans1D2" presStyleIdx="3" presStyleCnt="4"/>
      <dgm:spPr/>
    </dgm:pt>
    <dgm:pt modelId="{0BC4065D-8216-4DC1-AA44-D635F280B661}" type="pres">
      <dgm:prSet presAssocID="{541FBEA2-4488-497C-A1A9-4AD373D0B775}" presName="hierRoot2" presStyleCnt="0">
        <dgm:presLayoutVars>
          <dgm:hierBranch val="init"/>
        </dgm:presLayoutVars>
      </dgm:prSet>
      <dgm:spPr/>
    </dgm:pt>
    <dgm:pt modelId="{B731626E-C23A-45AA-943F-92550EFA4368}" type="pres">
      <dgm:prSet presAssocID="{541FBEA2-4488-497C-A1A9-4AD373D0B775}" presName="rootComposite" presStyleCnt="0"/>
      <dgm:spPr/>
    </dgm:pt>
    <dgm:pt modelId="{69B759F3-AE57-4698-BABF-6605EAEA12B4}" type="pres">
      <dgm:prSet presAssocID="{541FBEA2-4488-497C-A1A9-4AD373D0B775}" presName="rootText" presStyleLbl="node2" presStyleIdx="3" presStyleCnt="4" custScaleX="81280" custScaleY="41306" custLinFactNeighborX="-17297" custLinFactNeighborY="75040">
        <dgm:presLayoutVars>
          <dgm:chPref val="3"/>
        </dgm:presLayoutVars>
      </dgm:prSet>
      <dgm:spPr/>
    </dgm:pt>
    <dgm:pt modelId="{DACF8374-696E-46D6-A9A3-8D0037F86BAC}" type="pres">
      <dgm:prSet presAssocID="{541FBEA2-4488-497C-A1A9-4AD373D0B775}" presName="rootConnector" presStyleLbl="node2" presStyleIdx="3" presStyleCnt="4"/>
      <dgm:spPr/>
    </dgm:pt>
    <dgm:pt modelId="{499BAEF4-4363-47C1-9D16-E39A4091607A}" type="pres">
      <dgm:prSet presAssocID="{541FBEA2-4488-497C-A1A9-4AD373D0B775}" presName="hierChild4" presStyleCnt="0"/>
      <dgm:spPr/>
    </dgm:pt>
    <dgm:pt modelId="{B23F6269-3592-4D2E-8AFF-B06A678938D5}" type="pres">
      <dgm:prSet presAssocID="{1F9536BD-F6A9-4767-804C-0DCD841FE33C}" presName="Name37" presStyleLbl="parChTrans1D3" presStyleIdx="8" presStyleCnt="10"/>
      <dgm:spPr/>
    </dgm:pt>
    <dgm:pt modelId="{06370CF4-522D-496F-AD31-5A3DD51A8FDD}" type="pres">
      <dgm:prSet presAssocID="{492C5A11-D64E-49D9-875C-927ABCC6BF14}" presName="hierRoot2" presStyleCnt="0">
        <dgm:presLayoutVars>
          <dgm:hierBranch val="init"/>
        </dgm:presLayoutVars>
      </dgm:prSet>
      <dgm:spPr/>
    </dgm:pt>
    <dgm:pt modelId="{8A4ED8E5-3B02-4900-A216-E9A4E47DE65C}" type="pres">
      <dgm:prSet presAssocID="{492C5A11-D64E-49D9-875C-927ABCC6BF14}" presName="rootComposite" presStyleCnt="0"/>
      <dgm:spPr/>
    </dgm:pt>
    <dgm:pt modelId="{28BA4E82-049C-4F64-A230-D6A6C9F9608E}" type="pres">
      <dgm:prSet presAssocID="{492C5A11-D64E-49D9-875C-927ABCC6BF14}" presName="rootText" presStyleLbl="node3" presStyleIdx="8" presStyleCnt="10" custScaleX="79272" custScaleY="38894" custLinFactNeighborX="-10054" custLinFactNeighborY="62238">
        <dgm:presLayoutVars>
          <dgm:chPref val="3"/>
        </dgm:presLayoutVars>
      </dgm:prSet>
      <dgm:spPr/>
    </dgm:pt>
    <dgm:pt modelId="{B452C7E5-2A89-4DC4-86B6-D6E0E228A76A}" type="pres">
      <dgm:prSet presAssocID="{492C5A11-D64E-49D9-875C-927ABCC6BF14}" presName="rootConnector" presStyleLbl="node3" presStyleIdx="8" presStyleCnt="10"/>
      <dgm:spPr/>
    </dgm:pt>
    <dgm:pt modelId="{552D8AF9-B92E-486C-8636-CDE7B160CD9B}" type="pres">
      <dgm:prSet presAssocID="{492C5A11-D64E-49D9-875C-927ABCC6BF14}" presName="hierChild4" presStyleCnt="0"/>
      <dgm:spPr/>
    </dgm:pt>
    <dgm:pt modelId="{14D41244-5A15-4314-86A7-99CD569C67C0}" type="pres">
      <dgm:prSet presAssocID="{492C5A11-D64E-49D9-875C-927ABCC6BF14}" presName="hierChild5" presStyleCnt="0"/>
      <dgm:spPr/>
    </dgm:pt>
    <dgm:pt modelId="{C5B7AB40-D0F9-428C-8BA7-E178CE8984D1}" type="pres">
      <dgm:prSet presAssocID="{AACBD6BF-E4D1-4074-9168-93A454C9B3B7}" presName="Name37" presStyleLbl="parChTrans1D3" presStyleIdx="9" presStyleCnt="10"/>
      <dgm:spPr/>
    </dgm:pt>
    <dgm:pt modelId="{CF5A7B89-E780-4EA7-8617-B55A1012436B}" type="pres">
      <dgm:prSet presAssocID="{4CBDDF1A-CEE2-4CD3-A555-1D758EFD6374}" presName="hierRoot2" presStyleCnt="0">
        <dgm:presLayoutVars>
          <dgm:hierBranch val="init"/>
        </dgm:presLayoutVars>
      </dgm:prSet>
      <dgm:spPr/>
    </dgm:pt>
    <dgm:pt modelId="{BDBB78DD-8DA0-4012-871B-893F8A06797C}" type="pres">
      <dgm:prSet presAssocID="{4CBDDF1A-CEE2-4CD3-A555-1D758EFD6374}" presName="rootComposite" presStyleCnt="0"/>
      <dgm:spPr/>
    </dgm:pt>
    <dgm:pt modelId="{F4ECB1FD-EF15-47C3-927B-FAA8AA370E0C}" type="pres">
      <dgm:prSet presAssocID="{4CBDDF1A-CEE2-4CD3-A555-1D758EFD6374}" presName="rootText" presStyleLbl="node3" presStyleIdx="9" presStyleCnt="10" custScaleX="68185" custScaleY="45627" custLinFactNeighborX="-3200" custLinFactNeighborY="53041">
        <dgm:presLayoutVars>
          <dgm:chPref val="3"/>
        </dgm:presLayoutVars>
      </dgm:prSet>
      <dgm:spPr/>
    </dgm:pt>
    <dgm:pt modelId="{3EB5146B-47AA-4B80-B316-874BE9C8B893}" type="pres">
      <dgm:prSet presAssocID="{4CBDDF1A-CEE2-4CD3-A555-1D758EFD6374}" presName="rootConnector" presStyleLbl="node3" presStyleIdx="9" presStyleCnt="10"/>
      <dgm:spPr/>
    </dgm:pt>
    <dgm:pt modelId="{D9398B4A-0E73-454B-A5E8-5C4CF2877E7E}" type="pres">
      <dgm:prSet presAssocID="{4CBDDF1A-CEE2-4CD3-A555-1D758EFD6374}" presName="hierChild4" presStyleCnt="0"/>
      <dgm:spPr/>
    </dgm:pt>
    <dgm:pt modelId="{BD8EC40C-E131-45C6-A00F-8CFB2A78BA3A}" type="pres">
      <dgm:prSet presAssocID="{4CBDDF1A-CEE2-4CD3-A555-1D758EFD6374}" presName="hierChild5" presStyleCnt="0"/>
      <dgm:spPr/>
    </dgm:pt>
    <dgm:pt modelId="{A982F3A6-56E5-431A-9BDD-C3645BCE1ABE}" type="pres">
      <dgm:prSet presAssocID="{541FBEA2-4488-497C-A1A9-4AD373D0B775}" presName="hierChild5" presStyleCnt="0"/>
      <dgm:spPr/>
    </dgm:pt>
    <dgm:pt modelId="{B0134FA4-E54D-4C8D-9898-0108EF1E2F11}" type="pres">
      <dgm:prSet presAssocID="{A8091D2B-0617-4CC9-A11F-549A06B4E7CF}" presName="hierChild3" presStyleCnt="0"/>
      <dgm:spPr/>
    </dgm:pt>
  </dgm:ptLst>
  <dgm:cxnLst>
    <dgm:cxn modelId="{6897CA01-D941-41A5-8084-AB79BADC485B}" type="presOf" srcId="{FD0D82BB-EC14-4789-8A6C-855C3B510F1D}" destId="{0213B6FD-39A7-4E8F-AB52-4D73AE36B2E9}" srcOrd="1" destOrd="0" presId="urn:microsoft.com/office/officeart/2005/8/layout/orgChart1"/>
    <dgm:cxn modelId="{CA7D8C07-A5D8-4BFF-86A9-FD3D0EBD7036}" type="presOf" srcId="{0F7B6563-F99A-4178-B432-F9328414A9DC}" destId="{42B11FAD-BC7C-40BC-8261-3B4C07BFA560}" srcOrd="0" destOrd="0" presId="urn:microsoft.com/office/officeart/2005/8/layout/orgChart1"/>
    <dgm:cxn modelId="{B69E3114-5E2A-4191-8D5B-531D7BBB0CC5}" type="presOf" srcId="{F92C6DBC-4D38-4BC4-B2BE-CF2599E95FDE}" destId="{2ECBC51B-2267-4A64-A211-8F7152B281F0}" srcOrd="0" destOrd="0" presId="urn:microsoft.com/office/officeart/2005/8/layout/orgChart1"/>
    <dgm:cxn modelId="{4155DC15-CB77-4FAE-9026-43F47FB21C4C}" type="presOf" srcId="{0DAD0179-0571-464F-9BB4-A4408C6F1295}" destId="{536CB21F-A392-41DD-8F81-71C2B2B86E84}" srcOrd="0" destOrd="0" presId="urn:microsoft.com/office/officeart/2005/8/layout/orgChart1"/>
    <dgm:cxn modelId="{C0BE4516-3C82-4813-8171-5D2E0A7D3E39}" type="presOf" srcId="{541FBEA2-4488-497C-A1A9-4AD373D0B775}" destId="{DACF8374-696E-46D6-A9A3-8D0037F86BAC}" srcOrd="1" destOrd="0" presId="urn:microsoft.com/office/officeart/2005/8/layout/orgChart1"/>
    <dgm:cxn modelId="{9296CB1D-1175-4C15-9C46-CAA6C12E8EE7}" type="presOf" srcId="{90504E84-2C3A-4A37-B844-4B032FD6D966}" destId="{5361F4D9-677A-4AE2-B9D0-759A7A1264F8}" srcOrd="0" destOrd="0" presId="urn:microsoft.com/office/officeart/2005/8/layout/orgChart1"/>
    <dgm:cxn modelId="{DD40EF1F-D2D6-4B6B-9327-81CFBA992623}" type="presOf" srcId="{C9948095-BCB8-4A96-B077-7176CF89764D}" destId="{7652709F-42E3-4876-95F5-9E09A2F6364E}" srcOrd="0" destOrd="0" presId="urn:microsoft.com/office/officeart/2005/8/layout/orgChart1"/>
    <dgm:cxn modelId="{AFA15E20-FFC1-4C5F-B196-D4E1220F71B7}" type="presOf" srcId="{3B4596C2-23E2-4242-8B69-C10EC22DE52C}" destId="{C9C9C6E3-BDC4-465D-AB62-969B35A998D6}" srcOrd="0" destOrd="0" presId="urn:microsoft.com/office/officeart/2005/8/layout/orgChart1"/>
    <dgm:cxn modelId="{758DB92C-5858-4611-AEB6-B52FEB0528AE}" srcId="{541FBEA2-4488-497C-A1A9-4AD373D0B775}" destId="{492C5A11-D64E-49D9-875C-927ABCC6BF14}" srcOrd="0" destOrd="0" parTransId="{1F9536BD-F6A9-4767-804C-0DCD841FE33C}" sibTransId="{6E4DC4D3-8CDD-4A33-A3CC-33CAD4071D00}"/>
    <dgm:cxn modelId="{44C93532-11ED-4C29-AFA9-6F8C7E6BC08B}" srcId="{B8B57BD8-279A-4C65-A3FB-8027ABE64974}" destId="{C9948095-BCB8-4A96-B077-7176CF89764D}" srcOrd="2" destOrd="0" parTransId="{05957008-0A36-4BD2-BFCF-6AF646BBA2FC}" sibTransId="{DA099181-E3BA-4614-A677-F7BF0B1ECF15}"/>
    <dgm:cxn modelId="{26650733-C157-40AC-8827-2F1A215D3640}" type="presOf" srcId="{0F7B6563-F99A-4178-B432-F9328414A9DC}" destId="{77BC5EBD-50E5-4CE7-B377-4C605119B218}" srcOrd="1" destOrd="0" presId="urn:microsoft.com/office/officeart/2005/8/layout/orgChart1"/>
    <dgm:cxn modelId="{4DAA963B-0E74-41BA-9720-DFFAF1360488}" type="presOf" srcId="{A8091D2B-0617-4CC9-A11F-549A06B4E7CF}" destId="{E35AE217-B2FA-4859-9522-38946384B6FD}" srcOrd="0" destOrd="0" presId="urn:microsoft.com/office/officeart/2005/8/layout/orgChart1"/>
    <dgm:cxn modelId="{6462143D-4BED-4DA0-B0BC-45F06551B323}" srcId="{541FBEA2-4488-497C-A1A9-4AD373D0B775}" destId="{4CBDDF1A-CEE2-4CD3-A555-1D758EFD6374}" srcOrd="1" destOrd="0" parTransId="{AACBD6BF-E4D1-4074-9168-93A454C9B3B7}" sibTransId="{EAC5B4FD-2C4C-4EB8-9962-D25CD11AEA97}"/>
    <dgm:cxn modelId="{942E473E-E6B2-467E-B105-29631454B326}" srcId="{B8B57BD8-279A-4C65-A3FB-8027ABE64974}" destId="{113A9A2B-C167-4D9F-AA43-5A16E44EE597}" srcOrd="1" destOrd="0" parTransId="{3B4596C2-23E2-4242-8B69-C10EC22DE52C}" sibTransId="{E7337B5D-1EBF-413B-AEBA-96532AA085A6}"/>
    <dgm:cxn modelId="{D03E913E-3C3F-4E66-84A4-F12DCB4BD796}" srcId="{B8B57BD8-279A-4C65-A3FB-8027ABE64974}" destId="{1B23CA23-1E92-415F-BF4E-18782EA55203}" srcOrd="0" destOrd="0" parTransId="{F92C6DBC-4D38-4BC4-B2BE-CF2599E95FDE}" sibTransId="{12D08F16-F9DE-4BA4-989B-00AB855CB5EC}"/>
    <dgm:cxn modelId="{0878D35D-BA1B-4C54-A81F-7C066304089D}" srcId="{79919540-3DDF-4D62-95F2-BC39C04158D7}" destId="{1D111328-0451-4DFB-8E36-5069152CD258}" srcOrd="1" destOrd="0" parTransId="{1F646565-F4AF-43DB-B17F-7BB19E123F34}" sibTransId="{BD50FF71-D68E-4022-A3BD-6A1861A6CE1E}"/>
    <dgm:cxn modelId="{DAF35B5F-A0AE-4E25-B02B-06001F8D14D6}" type="presOf" srcId="{4BA2461D-617E-486A-9CCC-A3CB3B57E6D8}" destId="{01E2AEF7-E2CE-4713-8F63-6AC02E2A3407}" srcOrd="0" destOrd="0" presId="urn:microsoft.com/office/officeart/2005/8/layout/orgChart1"/>
    <dgm:cxn modelId="{48E47960-9E61-4BAE-9781-744FDF9B6F72}" type="presOf" srcId="{7054592F-C7BE-4DA6-8E2C-2CFD4C247103}" destId="{E9C86BCA-B046-4922-830E-329030852845}" srcOrd="1" destOrd="0" presId="urn:microsoft.com/office/officeart/2005/8/layout/orgChart1"/>
    <dgm:cxn modelId="{E5723064-8D74-4B54-8227-982B6D897F6F}" type="presOf" srcId="{492C5A11-D64E-49D9-875C-927ABCC6BF14}" destId="{B452C7E5-2A89-4DC4-86B6-D6E0E228A76A}" srcOrd="1" destOrd="0" presId="urn:microsoft.com/office/officeart/2005/8/layout/orgChart1"/>
    <dgm:cxn modelId="{1120DB45-B794-48F7-9E4B-944C36E0CB84}" type="presOf" srcId="{4CBDDF1A-CEE2-4CD3-A555-1D758EFD6374}" destId="{F4ECB1FD-EF15-47C3-927B-FAA8AA370E0C}" srcOrd="0" destOrd="0" presId="urn:microsoft.com/office/officeart/2005/8/layout/orgChart1"/>
    <dgm:cxn modelId="{15567F67-BBC0-4A8A-ABA8-AE34AEE7442A}" srcId="{CC3CF4D2-3B86-4146-A733-D3F0240546BC}" destId="{0F7B6563-F99A-4178-B432-F9328414A9DC}" srcOrd="1" destOrd="0" parTransId="{0B64F335-308C-49EB-B882-8B58228B48F5}" sibTransId="{48EB38FD-A77C-40C4-A26D-D40101C4E79F}"/>
    <dgm:cxn modelId="{E5696A68-D833-434C-AE02-5A86ECA8AEF4}" type="presOf" srcId="{79919540-3DDF-4D62-95F2-BC39C04158D7}" destId="{D5A778E7-331F-439E-A058-DC00E3F42CD4}" srcOrd="1" destOrd="0" presId="urn:microsoft.com/office/officeart/2005/8/layout/orgChart1"/>
    <dgm:cxn modelId="{B50CF548-DCD9-453C-A2D7-574D71AECA46}" srcId="{79919540-3DDF-4D62-95F2-BC39C04158D7}" destId="{751D4C09-C52A-4B40-B2D3-5251E592C2D3}" srcOrd="2" destOrd="0" parTransId="{83007ADC-84BB-4757-ACE8-F43257ADC218}" sibTransId="{D9174060-98D1-432E-9F6F-3DA6B1DB2935}"/>
    <dgm:cxn modelId="{45640E69-3818-4DE0-872E-487444A194BF}" type="presOf" srcId="{1B23CA23-1E92-415F-BF4E-18782EA55203}" destId="{EB4686D5-C502-4828-B0A8-483EEBC60BE6}" srcOrd="0" destOrd="0" presId="urn:microsoft.com/office/officeart/2005/8/layout/orgChart1"/>
    <dgm:cxn modelId="{03F0084A-E1E2-49EB-AB10-6FA97E3D91E5}" type="presOf" srcId="{05957008-0A36-4BD2-BFCF-6AF646BBA2FC}" destId="{284A755B-0AA2-4E1B-917A-08D3D9FEB0B8}" srcOrd="0" destOrd="0" presId="urn:microsoft.com/office/officeart/2005/8/layout/orgChart1"/>
    <dgm:cxn modelId="{82ABBD6A-34EB-41EB-B999-CA9933B51D69}" type="presOf" srcId="{548B44BD-EE91-4A1C-AC00-99ECCCCDDB2E}" destId="{65620CA0-F76D-4D4A-A459-59BA7E15AD38}" srcOrd="0" destOrd="0" presId="urn:microsoft.com/office/officeart/2005/8/layout/orgChart1"/>
    <dgm:cxn modelId="{D1039F4C-6C2E-4CFD-B292-5FBB37D1753B}" type="presOf" srcId="{1D111328-0451-4DFB-8E36-5069152CD258}" destId="{2D4A1B39-48CA-4BA5-8C1E-D1BC3A249DAD}" srcOrd="1" destOrd="0" presId="urn:microsoft.com/office/officeart/2005/8/layout/orgChart1"/>
    <dgm:cxn modelId="{4E65A44D-9552-4849-A549-6C4B3C777C9E}" type="presOf" srcId="{B8B57BD8-279A-4C65-A3FB-8027ABE64974}" destId="{8F1556D3-AFDF-4BD9-B74E-F12629F16D90}" srcOrd="1" destOrd="0" presId="urn:microsoft.com/office/officeart/2005/8/layout/orgChart1"/>
    <dgm:cxn modelId="{53488F4F-2CDA-45C4-912C-75ACC1C6E6EA}" type="presOf" srcId="{969DA558-B79B-4AF0-96AD-4F1557BBFEAB}" destId="{9E2BFBE1-38B2-4C05-B71A-2380112F4E49}" srcOrd="0" destOrd="0" presId="urn:microsoft.com/office/officeart/2005/8/layout/orgChart1"/>
    <dgm:cxn modelId="{3DA2D154-199F-4C2F-BE16-1C610009A8FA}" type="presOf" srcId="{1F9536BD-F6A9-4767-804C-0DCD841FE33C}" destId="{B23F6269-3592-4D2E-8AFF-B06A678938D5}" srcOrd="0" destOrd="0" presId="urn:microsoft.com/office/officeart/2005/8/layout/orgChart1"/>
    <dgm:cxn modelId="{7E05D574-F5ED-4366-9D5E-6E73FF6EC460}" srcId="{0DAD0179-0571-464F-9BB4-A4408C6F1295}" destId="{7054592F-C7BE-4DA6-8E2C-2CFD4C247103}" srcOrd="0" destOrd="0" parTransId="{B89DC023-DA8F-47C7-9FAE-CFE0213C330B}" sibTransId="{9A07BFF6-CEC4-42C3-BC01-E7212C710870}"/>
    <dgm:cxn modelId="{7E907755-351E-4592-82DA-A2C30A2A659E}" srcId="{A8091D2B-0617-4CC9-A11F-549A06B4E7CF}" destId="{79919540-3DDF-4D62-95F2-BC39C04158D7}" srcOrd="0" destOrd="0" parTransId="{548B44BD-EE91-4A1C-AC00-99ECCCCDDB2E}" sibTransId="{F9FB630E-CE40-4DE5-9BC9-9215E54531D3}"/>
    <dgm:cxn modelId="{653D9677-5D3E-4291-83C6-6FA61E308D07}" type="presOf" srcId="{CC3CF4D2-3B86-4146-A733-D3F0240546BC}" destId="{7A75E721-7BB7-4186-A663-52B4C532B98E}" srcOrd="0" destOrd="0" presId="urn:microsoft.com/office/officeart/2005/8/layout/orgChart1"/>
    <dgm:cxn modelId="{35FACE59-8521-4D98-A322-3024DC70BD04}" type="presOf" srcId="{751D4C09-C52A-4B40-B2D3-5251E592C2D3}" destId="{A0FA4FBF-3C27-4128-96EB-6ADF7D69864C}" srcOrd="1" destOrd="0" presId="urn:microsoft.com/office/officeart/2005/8/layout/orgChart1"/>
    <dgm:cxn modelId="{4DAA3C7A-7153-42A8-88E1-BA005CB4FF30}" srcId="{0DAD0179-0571-464F-9BB4-A4408C6F1295}" destId="{A8091D2B-0617-4CC9-A11F-549A06B4E7CF}" srcOrd="1" destOrd="0" parTransId="{61195B81-8B9E-4442-A7C6-873563EC2C72}" sibTransId="{4C502A1E-7943-46C9-AA25-A536D753F45D}"/>
    <dgm:cxn modelId="{E8437A7F-5BE9-48F7-9FF4-628B20A08F8C}" type="presOf" srcId="{FD0D82BB-EC14-4789-8A6C-855C3B510F1D}" destId="{7775CC00-67B5-4696-B120-FFC042971A04}" srcOrd="0" destOrd="0" presId="urn:microsoft.com/office/officeart/2005/8/layout/orgChart1"/>
    <dgm:cxn modelId="{08D98B81-48B2-4386-91FB-E71DE2DD869C}" type="presOf" srcId="{B8B57BD8-279A-4C65-A3FB-8027ABE64974}" destId="{F86A553A-76B2-4963-B1ED-4312BBBA5C4B}" srcOrd="0" destOrd="0" presId="urn:microsoft.com/office/officeart/2005/8/layout/orgChart1"/>
    <dgm:cxn modelId="{98AEA587-107C-4573-AED4-13AE187A31C8}" type="presOf" srcId="{113A9A2B-C167-4D9F-AA43-5A16E44EE597}" destId="{09784E49-80DE-4B74-B065-C8988970C98F}" srcOrd="0" destOrd="0" presId="urn:microsoft.com/office/officeart/2005/8/layout/orgChart1"/>
    <dgm:cxn modelId="{C3AE4588-AE06-48E3-92D1-E4F554AB6254}" type="presOf" srcId="{40E6E2FF-A742-444C-9053-28F4F35A926E}" destId="{A6157E48-8D3D-4C9E-B45C-B7842C6A7274}" srcOrd="1" destOrd="0" presId="urn:microsoft.com/office/officeart/2005/8/layout/orgChart1"/>
    <dgm:cxn modelId="{4C77B389-93F4-4C8F-B99F-A2331957DADC}" type="presOf" srcId="{541FBEA2-4488-497C-A1A9-4AD373D0B775}" destId="{69B759F3-AE57-4698-BABF-6605EAEA12B4}" srcOrd="0" destOrd="0" presId="urn:microsoft.com/office/officeart/2005/8/layout/orgChart1"/>
    <dgm:cxn modelId="{C23EB09B-3C9B-40CB-A90A-EEA55F165D3A}" type="presOf" srcId="{AFF4311D-6ABE-4552-9E2B-CF01632B6354}" destId="{D7882EF1-98CC-4D3B-8354-48236B69C9AB}" srcOrd="0" destOrd="0" presId="urn:microsoft.com/office/officeart/2005/8/layout/orgChart1"/>
    <dgm:cxn modelId="{2CE12AA4-6E54-4FC9-950C-84BACA003435}" srcId="{79919540-3DDF-4D62-95F2-BC39C04158D7}" destId="{FD0D82BB-EC14-4789-8A6C-855C3B510F1D}" srcOrd="0" destOrd="0" parTransId="{4BA2461D-617E-486A-9CCC-A3CB3B57E6D8}" sibTransId="{2B2CBA7F-47D3-4555-BBE0-F72EE44492EE}"/>
    <dgm:cxn modelId="{FB2822A6-6866-4054-A745-5A18C3C55736}" type="presOf" srcId="{751D4C09-C52A-4B40-B2D3-5251E592C2D3}" destId="{23CA93E9-23EB-41AD-93C7-B1D33111A694}" srcOrd="0" destOrd="0" presId="urn:microsoft.com/office/officeart/2005/8/layout/orgChart1"/>
    <dgm:cxn modelId="{5C8FB4AF-F280-4EC0-B998-040215FE1675}" type="presOf" srcId="{7054592F-C7BE-4DA6-8E2C-2CFD4C247103}" destId="{9A481C16-9C1B-483D-99B9-6CD58361A91B}" srcOrd="0" destOrd="0" presId="urn:microsoft.com/office/officeart/2005/8/layout/orgChart1"/>
    <dgm:cxn modelId="{0A1D89B2-6DE5-4A0A-A66E-4EADF7B884A5}" type="presOf" srcId="{40E6E2FF-A742-444C-9053-28F4F35A926E}" destId="{71CD1500-12F0-41A1-8F11-3937EB9F3F22}" srcOrd="0" destOrd="0" presId="urn:microsoft.com/office/officeart/2005/8/layout/orgChart1"/>
    <dgm:cxn modelId="{E50539B4-C76C-4D91-AD91-F6FF39765A5A}" type="presOf" srcId="{4CBDDF1A-CEE2-4CD3-A555-1D758EFD6374}" destId="{3EB5146B-47AA-4B80-B316-874BE9C8B893}" srcOrd="1" destOrd="0" presId="urn:microsoft.com/office/officeart/2005/8/layout/orgChart1"/>
    <dgm:cxn modelId="{503D6ABA-EB9F-4C27-BB10-E7B3C19BABDF}" type="presOf" srcId="{CC3CF4D2-3B86-4146-A733-D3F0240546BC}" destId="{A61A8C57-23F2-4D59-8FB6-5683A79FFA50}" srcOrd="1" destOrd="0" presId="urn:microsoft.com/office/officeart/2005/8/layout/orgChart1"/>
    <dgm:cxn modelId="{6D451FBB-01E8-4B7B-AE3E-075039465A8C}" srcId="{CC3CF4D2-3B86-4146-A733-D3F0240546BC}" destId="{40E6E2FF-A742-444C-9053-28F4F35A926E}" srcOrd="0" destOrd="0" parTransId="{629F931C-28BB-432B-8B15-7E483F97192A}" sibTransId="{345842E0-936B-401B-A7F7-1683770C3B59}"/>
    <dgm:cxn modelId="{6CCD59BB-5DEC-4614-B2AA-22CCB0005D04}" type="presOf" srcId="{629F931C-28BB-432B-8B15-7E483F97192A}" destId="{DCD1EF17-77BB-4CFF-95F9-B5D506CD73FB}" srcOrd="0" destOrd="0" presId="urn:microsoft.com/office/officeart/2005/8/layout/orgChart1"/>
    <dgm:cxn modelId="{0A3649C2-4035-4722-BEE4-F6DE46E1BC0A}" type="presOf" srcId="{492C5A11-D64E-49D9-875C-927ABCC6BF14}" destId="{28BA4E82-049C-4F64-A230-D6A6C9F9608E}" srcOrd="0" destOrd="0" presId="urn:microsoft.com/office/officeart/2005/8/layout/orgChart1"/>
    <dgm:cxn modelId="{489757C2-15BD-40A5-9477-E9339B308CF9}" type="presOf" srcId="{1F646565-F4AF-43DB-B17F-7BB19E123F34}" destId="{711B9D4D-7AA9-4AE3-BF3B-19A2BB5BA933}" srcOrd="0" destOrd="0" presId="urn:microsoft.com/office/officeart/2005/8/layout/orgChart1"/>
    <dgm:cxn modelId="{1748E4C3-97E0-426E-BAB8-DD05CBC96F27}" srcId="{A8091D2B-0617-4CC9-A11F-549A06B4E7CF}" destId="{541FBEA2-4488-497C-A1A9-4AD373D0B775}" srcOrd="3" destOrd="0" parTransId="{969DA558-B79B-4AF0-96AD-4F1557BBFEAB}" sibTransId="{0DB0C2D5-91E2-4237-8D0F-7033CAE0D178}"/>
    <dgm:cxn modelId="{B5756BC9-A363-4C1A-B005-CB8FBE458D29}" type="presOf" srcId="{A8091D2B-0617-4CC9-A11F-549A06B4E7CF}" destId="{F39D6DD2-94D6-4852-80E7-6C7BEA60B577}" srcOrd="1" destOrd="0" presId="urn:microsoft.com/office/officeart/2005/8/layout/orgChart1"/>
    <dgm:cxn modelId="{E3CC14CC-1E2F-432E-84D0-CF2E8A1198E9}" type="presOf" srcId="{113A9A2B-C167-4D9F-AA43-5A16E44EE597}" destId="{AD2CF115-1C36-44CF-8185-0655A6A69B43}" srcOrd="1" destOrd="0" presId="urn:microsoft.com/office/officeart/2005/8/layout/orgChart1"/>
    <dgm:cxn modelId="{98836CCD-DE43-4DDE-A47C-FC4EB39C59E8}" type="presOf" srcId="{1B23CA23-1E92-415F-BF4E-18782EA55203}" destId="{F36FB92B-0932-4844-9DB7-3305FE69B4A6}" srcOrd="1" destOrd="0" presId="urn:microsoft.com/office/officeart/2005/8/layout/orgChart1"/>
    <dgm:cxn modelId="{7404CBD5-D15C-45E3-8515-8A261488719E}" srcId="{A8091D2B-0617-4CC9-A11F-549A06B4E7CF}" destId="{CC3CF4D2-3B86-4146-A733-D3F0240546BC}" srcOrd="1" destOrd="0" parTransId="{AFF4311D-6ABE-4552-9E2B-CF01632B6354}" sibTransId="{5C5A9575-57F0-4102-9C23-5C0AF48CE494}"/>
    <dgm:cxn modelId="{1F5C56E0-1660-46EC-A989-F714744DBF3B}" type="presOf" srcId="{1D111328-0451-4DFB-8E36-5069152CD258}" destId="{D2FE7CF3-49D5-46CA-AF0E-DD2E865E7422}" srcOrd="0" destOrd="0" presId="urn:microsoft.com/office/officeart/2005/8/layout/orgChart1"/>
    <dgm:cxn modelId="{6B27A7E2-72E3-4E48-83D2-304432D54295}" type="presOf" srcId="{0B64F335-308C-49EB-B882-8B58228B48F5}" destId="{AD9CA0ED-630B-49D8-AD9C-7AEC4BE9491A}" srcOrd="0" destOrd="0" presId="urn:microsoft.com/office/officeart/2005/8/layout/orgChart1"/>
    <dgm:cxn modelId="{76BB2BE4-45AB-4D09-865D-5BB8389D9129}" srcId="{A8091D2B-0617-4CC9-A11F-549A06B4E7CF}" destId="{B8B57BD8-279A-4C65-A3FB-8027ABE64974}" srcOrd="2" destOrd="0" parTransId="{90504E84-2C3A-4A37-B844-4B032FD6D966}" sibTransId="{53BBCC7C-1A9E-4F4E-BE7C-25899D85CED8}"/>
    <dgm:cxn modelId="{CB0DCFF1-3ADB-4097-90BA-2858DE5DC0EF}" type="presOf" srcId="{C9948095-BCB8-4A96-B077-7176CF89764D}" destId="{F1A49EE4-7948-4329-94F1-36482001F58A}" srcOrd="1" destOrd="0" presId="urn:microsoft.com/office/officeart/2005/8/layout/orgChart1"/>
    <dgm:cxn modelId="{397A86F3-9C8C-4193-822F-CBD75152E6ED}" type="presOf" srcId="{79919540-3DDF-4D62-95F2-BC39C04158D7}" destId="{F23FDBBC-4E26-4083-9751-368C8A66D64A}" srcOrd="0" destOrd="0" presId="urn:microsoft.com/office/officeart/2005/8/layout/orgChart1"/>
    <dgm:cxn modelId="{41E484F4-286D-405B-8263-C153D5CF8322}" type="presOf" srcId="{AACBD6BF-E4D1-4074-9168-93A454C9B3B7}" destId="{C5B7AB40-D0F9-428C-8BA7-E178CE8984D1}" srcOrd="0" destOrd="0" presId="urn:microsoft.com/office/officeart/2005/8/layout/orgChart1"/>
    <dgm:cxn modelId="{367DB7F5-BA47-4651-8AB9-ED45BA2C7174}" type="presOf" srcId="{83007ADC-84BB-4757-ACE8-F43257ADC218}" destId="{B0AEFB60-04F2-4DB3-A362-DEBCFCC44D88}" srcOrd="0" destOrd="0" presId="urn:microsoft.com/office/officeart/2005/8/layout/orgChart1"/>
    <dgm:cxn modelId="{7DF76CD4-453D-4B3A-B2B7-0E1DCFDB8B02}" type="presParOf" srcId="{536CB21F-A392-41DD-8F81-71C2B2B86E84}" destId="{CD974CEB-2819-4C00-8931-BDC1C3C9FD7B}" srcOrd="0" destOrd="0" presId="urn:microsoft.com/office/officeart/2005/8/layout/orgChart1"/>
    <dgm:cxn modelId="{BAE46D5A-DBCD-48C0-B9CE-BA107DFF4923}" type="presParOf" srcId="{CD974CEB-2819-4C00-8931-BDC1C3C9FD7B}" destId="{C40FF57A-7093-48F2-A5FD-F2E1E04DCD0D}" srcOrd="0" destOrd="0" presId="urn:microsoft.com/office/officeart/2005/8/layout/orgChart1"/>
    <dgm:cxn modelId="{3ABB9DFF-9FF2-475B-9F34-C1A01BAD5E84}" type="presParOf" srcId="{C40FF57A-7093-48F2-A5FD-F2E1E04DCD0D}" destId="{9A481C16-9C1B-483D-99B9-6CD58361A91B}" srcOrd="0" destOrd="0" presId="urn:microsoft.com/office/officeart/2005/8/layout/orgChart1"/>
    <dgm:cxn modelId="{57A067B2-0B05-459A-91C9-534AFDFFB70B}" type="presParOf" srcId="{C40FF57A-7093-48F2-A5FD-F2E1E04DCD0D}" destId="{E9C86BCA-B046-4922-830E-329030852845}" srcOrd="1" destOrd="0" presId="urn:microsoft.com/office/officeart/2005/8/layout/orgChart1"/>
    <dgm:cxn modelId="{7E0F4EE6-85C9-42BE-A3E5-05D914D0F9D0}" type="presParOf" srcId="{CD974CEB-2819-4C00-8931-BDC1C3C9FD7B}" destId="{B3919586-04D4-4129-990F-55C36F324E52}" srcOrd="1" destOrd="0" presId="urn:microsoft.com/office/officeart/2005/8/layout/orgChart1"/>
    <dgm:cxn modelId="{0D4F5835-44EA-4860-B06A-957FF6E449D6}" type="presParOf" srcId="{CD974CEB-2819-4C00-8931-BDC1C3C9FD7B}" destId="{DA201019-3B68-40A6-AF1E-C4A29CED9B65}" srcOrd="2" destOrd="0" presId="urn:microsoft.com/office/officeart/2005/8/layout/orgChart1"/>
    <dgm:cxn modelId="{29B39146-2B35-4F37-AC7B-9EED02BAC6C6}" type="presParOf" srcId="{536CB21F-A392-41DD-8F81-71C2B2B86E84}" destId="{54F2A994-4E93-4A51-B879-FDBA1C239033}" srcOrd="1" destOrd="0" presId="urn:microsoft.com/office/officeart/2005/8/layout/orgChart1"/>
    <dgm:cxn modelId="{1A74D0F9-F3AA-467C-82F5-D0754C5C48B1}" type="presParOf" srcId="{54F2A994-4E93-4A51-B879-FDBA1C239033}" destId="{B470FA75-2B22-4841-8309-94E6F1C78B50}" srcOrd="0" destOrd="0" presId="urn:microsoft.com/office/officeart/2005/8/layout/orgChart1"/>
    <dgm:cxn modelId="{80B5A81B-48B2-4BA8-A627-C776C545E1D3}" type="presParOf" srcId="{B470FA75-2B22-4841-8309-94E6F1C78B50}" destId="{E35AE217-B2FA-4859-9522-38946384B6FD}" srcOrd="0" destOrd="0" presId="urn:microsoft.com/office/officeart/2005/8/layout/orgChart1"/>
    <dgm:cxn modelId="{6A265270-B226-42CC-A5B5-864A5A7BA3E9}" type="presParOf" srcId="{B470FA75-2B22-4841-8309-94E6F1C78B50}" destId="{F39D6DD2-94D6-4852-80E7-6C7BEA60B577}" srcOrd="1" destOrd="0" presId="urn:microsoft.com/office/officeart/2005/8/layout/orgChart1"/>
    <dgm:cxn modelId="{AA00942C-9802-4A13-BCB2-0EBE731DABBA}" type="presParOf" srcId="{54F2A994-4E93-4A51-B879-FDBA1C239033}" destId="{619025DB-7F73-4DD1-A22A-482459934769}" srcOrd="1" destOrd="0" presId="urn:microsoft.com/office/officeart/2005/8/layout/orgChart1"/>
    <dgm:cxn modelId="{0FC3D6DA-18A0-44D8-9F41-126A05511724}" type="presParOf" srcId="{619025DB-7F73-4DD1-A22A-482459934769}" destId="{65620CA0-F76D-4D4A-A459-59BA7E15AD38}" srcOrd="0" destOrd="0" presId="urn:microsoft.com/office/officeart/2005/8/layout/orgChart1"/>
    <dgm:cxn modelId="{FFC26CC0-FF1D-461D-AA09-3AD74E7F9186}" type="presParOf" srcId="{619025DB-7F73-4DD1-A22A-482459934769}" destId="{1D9A1A07-F0BD-4201-A548-0121742256E2}" srcOrd="1" destOrd="0" presId="urn:microsoft.com/office/officeart/2005/8/layout/orgChart1"/>
    <dgm:cxn modelId="{2966C338-851A-4764-9CC6-FEFE5F23F1D4}" type="presParOf" srcId="{1D9A1A07-F0BD-4201-A548-0121742256E2}" destId="{A152A8F0-D122-4596-880F-3F1D2A67CC1E}" srcOrd="0" destOrd="0" presId="urn:microsoft.com/office/officeart/2005/8/layout/orgChart1"/>
    <dgm:cxn modelId="{2FF14C85-EE40-4FCF-9E46-68479D99D0A5}" type="presParOf" srcId="{A152A8F0-D122-4596-880F-3F1D2A67CC1E}" destId="{F23FDBBC-4E26-4083-9751-368C8A66D64A}" srcOrd="0" destOrd="0" presId="urn:microsoft.com/office/officeart/2005/8/layout/orgChart1"/>
    <dgm:cxn modelId="{9F6116D3-E6B8-4F7B-B728-012310A8BBCC}" type="presParOf" srcId="{A152A8F0-D122-4596-880F-3F1D2A67CC1E}" destId="{D5A778E7-331F-439E-A058-DC00E3F42CD4}" srcOrd="1" destOrd="0" presId="urn:microsoft.com/office/officeart/2005/8/layout/orgChart1"/>
    <dgm:cxn modelId="{68FFC401-4AED-4B0B-8B44-C97E7BCE3A6D}" type="presParOf" srcId="{1D9A1A07-F0BD-4201-A548-0121742256E2}" destId="{5D3C2245-8F0E-416F-A6B7-B5C16496CB24}" srcOrd="1" destOrd="0" presId="urn:microsoft.com/office/officeart/2005/8/layout/orgChart1"/>
    <dgm:cxn modelId="{00128F36-CDEC-478E-B9BA-0878ED20F5F7}" type="presParOf" srcId="{5D3C2245-8F0E-416F-A6B7-B5C16496CB24}" destId="{01E2AEF7-E2CE-4713-8F63-6AC02E2A3407}" srcOrd="0" destOrd="0" presId="urn:microsoft.com/office/officeart/2005/8/layout/orgChart1"/>
    <dgm:cxn modelId="{696EC835-D669-43A8-A2D0-26E99ADF864C}" type="presParOf" srcId="{5D3C2245-8F0E-416F-A6B7-B5C16496CB24}" destId="{56B7BEB8-CC5B-4C1C-B303-DB17F22BFCE0}" srcOrd="1" destOrd="0" presId="urn:microsoft.com/office/officeart/2005/8/layout/orgChart1"/>
    <dgm:cxn modelId="{F3BEB432-BDF2-4F6F-BAA1-E328DE473EE3}" type="presParOf" srcId="{56B7BEB8-CC5B-4C1C-B303-DB17F22BFCE0}" destId="{42DB12CB-C61F-4CB0-97B5-3A04260D82A9}" srcOrd="0" destOrd="0" presId="urn:microsoft.com/office/officeart/2005/8/layout/orgChart1"/>
    <dgm:cxn modelId="{53E0F1F8-2DED-4F50-9ECB-69138800ABFA}" type="presParOf" srcId="{42DB12CB-C61F-4CB0-97B5-3A04260D82A9}" destId="{7775CC00-67B5-4696-B120-FFC042971A04}" srcOrd="0" destOrd="0" presId="urn:microsoft.com/office/officeart/2005/8/layout/orgChart1"/>
    <dgm:cxn modelId="{C34FAA45-AAC5-41FB-848C-D9A4DC4BA81C}" type="presParOf" srcId="{42DB12CB-C61F-4CB0-97B5-3A04260D82A9}" destId="{0213B6FD-39A7-4E8F-AB52-4D73AE36B2E9}" srcOrd="1" destOrd="0" presId="urn:microsoft.com/office/officeart/2005/8/layout/orgChart1"/>
    <dgm:cxn modelId="{3731AA21-3793-4621-8CC8-1DF4D3E753EF}" type="presParOf" srcId="{56B7BEB8-CC5B-4C1C-B303-DB17F22BFCE0}" destId="{B90183F4-59D9-40B0-9DED-B91E4565E0D4}" srcOrd="1" destOrd="0" presId="urn:microsoft.com/office/officeart/2005/8/layout/orgChart1"/>
    <dgm:cxn modelId="{FEEE7B1C-28C4-432F-9DC6-E3C5BF493491}" type="presParOf" srcId="{56B7BEB8-CC5B-4C1C-B303-DB17F22BFCE0}" destId="{487E6E88-AFE6-41AB-9C8B-2B6C31D26EE6}" srcOrd="2" destOrd="0" presId="urn:microsoft.com/office/officeart/2005/8/layout/orgChart1"/>
    <dgm:cxn modelId="{7FCF3521-C7A4-49B8-AFBB-D4719182D21A}" type="presParOf" srcId="{5D3C2245-8F0E-416F-A6B7-B5C16496CB24}" destId="{711B9D4D-7AA9-4AE3-BF3B-19A2BB5BA933}" srcOrd="2" destOrd="0" presId="urn:microsoft.com/office/officeart/2005/8/layout/orgChart1"/>
    <dgm:cxn modelId="{321EFD91-D7B1-4AC1-8CAA-5E2B85CB79B1}" type="presParOf" srcId="{5D3C2245-8F0E-416F-A6B7-B5C16496CB24}" destId="{80823A60-533F-4ACA-BA9E-16D0E12EA285}" srcOrd="3" destOrd="0" presId="urn:microsoft.com/office/officeart/2005/8/layout/orgChart1"/>
    <dgm:cxn modelId="{4D7AC600-B2E2-4AD7-80D0-95D98B2BCFC8}" type="presParOf" srcId="{80823A60-533F-4ACA-BA9E-16D0E12EA285}" destId="{BC6A4CCD-D692-4D6F-888E-433F2AFFEBD5}" srcOrd="0" destOrd="0" presId="urn:microsoft.com/office/officeart/2005/8/layout/orgChart1"/>
    <dgm:cxn modelId="{A1B505E6-ED68-47C4-ADAD-406D6E4084BC}" type="presParOf" srcId="{BC6A4CCD-D692-4D6F-888E-433F2AFFEBD5}" destId="{D2FE7CF3-49D5-46CA-AF0E-DD2E865E7422}" srcOrd="0" destOrd="0" presId="urn:microsoft.com/office/officeart/2005/8/layout/orgChart1"/>
    <dgm:cxn modelId="{53B34768-8231-48F5-BFB7-2D731D62D32D}" type="presParOf" srcId="{BC6A4CCD-D692-4D6F-888E-433F2AFFEBD5}" destId="{2D4A1B39-48CA-4BA5-8C1E-D1BC3A249DAD}" srcOrd="1" destOrd="0" presId="urn:microsoft.com/office/officeart/2005/8/layout/orgChart1"/>
    <dgm:cxn modelId="{E2062708-68F9-4C93-B20A-8DA5809EC53D}" type="presParOf" srcId="{80823A60-533F-4ACA-BA9E-16D0E12EA285}" destId="{B20EE266-1044-44CC-A705-ACB76737C20D}" srcOrd="1" destOrd="0" presId="urn:microsoft.com/office/officeart/2005/8/layout/orgChart1"/>
    <dgm:cxn modelId="{85E41754-2456-45F6-814A-F7D91DF5A0C1}" type="presParOf" srcId="{80823A60-533F-4ACA-BA9E-16D0E12EA285}" destId="{ED566171-9895-4020-94A9-5B6FC435542F}" srcOrd="2" destOrd="0" presId="urn:microsoft.com/office/officeart/2005/8/layout/orgChart1"/>
    <dgm:cxn modelId="{98FFC494-2A43-44AB-B99B-12CB8A9BE24A}" type="presParOf" srcId="{5D3C2245-8F0E-416F-A6B7-B5C16496CB24}" destId="{B0AEFB60-04F2-4DB3-A362-DEBCFCC44D88}" srcOrd="4" destOrd="0" presId="urn:microsoft.com/office/officeart/2005/8/layout/orgChart1"/>
    <dgm:cxn modelId="{FB53E3CC-4368-412E-BEE6-025343AB5747}" type="presParOf" srcId="{5D3C2245-8F0E-416F-A6B7-B5C16496CB24}" destId="{BE0FC84C-E5AF-4BCE-98A7-DB7495072F52}" srcOrd="5" destOrd="0" presId="urn:microsoft.com/office/officeart/2005/8/layout/orgChart1"/>
    <dgm:cxn modelId="{0B0D452C-C5CE-42CF-BC43-DDF239F4FC42}" type="presParOf" srcId="{BE0FC84C-E5AF-4BCE-98A7-DB7495072F52}" destId="{E8C80C7C-F7F5-4598-B60E-14EE3AA6A91E}" srcOrd="0" destOrd="0" presId="urn:microsoft.com/office/officeart/2005/8/layout/orgChart1"/>
    <dgm:cxn modelId="{CBD4EA89-9B9F-4122-97AA-6E7BC7AE6A24}" type="presParOf" srcId="{E8C80C7C-F7F5-4598-B60E-14EE3AA6A91E}" destId="{23CA93E9-23EB-41AD-93C7-B1D33111A694}" srcOrd="0" destOrd="0" presId="urn:microsoft.com/office/officeart/2005/8/layout/orgChart1"/>
    <dgm:cxn modelId="{46CDD432-7543-46F5-A655-8F490CE2CA82}" type="presParOf" srcId="{E8C80C7C-F7F5-4598-B60E-14EE3AA6A91E}" destId="{A0FA4FBF-3C27-4128-96EB-6ADF7D69864C}" srcOrd="1" destOrd="0" presId="urn:microsoft.com/office/officeart/2005/8/layout/orgChart1"/>
    <dgm:cxn modelId="{41464118-AF2D-4EE9-BB73-C6BB19F4B4F4}" type="presParOf" srcId="{BE0FC84C-E5AF-4BCE-98A7-DB7495072F52}" destId="{D9E34E14-3F06-46C3-A7C1-9591843822A3}" srcOrd="1" destOrd="0" presId="urn:microsoft.com/office/officeart/2005/8/layout/orgChart1"/>
    <dgm:cxn modelId="{4696DE58-B521-4F2E-96A9-2247EAA4A240}" type="presParOf" srcId="{BE0FC84C-E5AF-4BCE-98A7-DB7495072F52}" destId="{E497978E-15EC-4D32-8BBF-75899802266C}" srcOrd="2" destOrd="0" presId="urn:microsoft.com/office/officeart/2005/8/layout/orgChart1"/>
    <dgm:cxn modelId="{A2CDA66F-DE20-40A4-9CEE-3874826DCCBA}" type="presParOf" srcId="{1D9A1A07-F0BD-4201-A548-0121742256E2}" destId="{8A37214E-04E7-412C-9E50-8F586C72B209}" srcOrd="2" destOrd="0" presId="urn:microsoft.com/office/officeart/2005/8/layout/orgChart1"/>
    <dgm:cxn modelId="{F0353FF4-9466-4D15-B6CF-516CDAFB4B10}" type="presParOf" srcId="{619025DB-7F73-4DD1-A22A-482459934769}" destId="{D7882EF1-98CC-4D3B-8354-48236B69C9AB}" srcOrd="2" destOrd="0" presId="urn:microsoft.com/office/officeart/2005/8/layout/orgChart1"/>
    <dgm:cxn modelId="{8AD738D7-1FD5-4660-8E66-F1242FB39EE7}" type="presParOf" srcId="{619025DB-7F73-4DD1-A22A-482459934769}" destId="{DE68ABA1-57C3-47E9-B91F-A491EE53579B}" srcOrd="3" destOrd="0" presId="urn:microsoft.com/office/officeart/2005/8/layout/orgChart1"/>
    <dgm:cxn modelId="{3A7DDED5-36DA-465E-9AC7-40581A7A7EFD}" type="presParOf" srcId="{DE68ABA1-57C3-47E9-B91F-A491EE53579B}" destId="{B74C0BEF-3593-4B37-BE3E-446831BCFE5C}" srcOrd="0" destOrd="0" presId="urn:microsoft.com/office/officeart/2005/8/layout/orgChart1"/>
    <dgm:cxn modelId="{43D4AC6C-DEEB-4D65-A216-5C6F3840EF7D}" type="presParOf" srcId="{B74C0BEF-3593-4B37-BE3E-446831BCFE5C}" destId="{7A75E721-7BB7-4186-A663-52B4C532B98E}" srcOrd="0" destOrd="0" presId="urn:microsoft.com/office/officeart/2005/8/layout/orgChart1"/>
    <dgm:cxn modelId="{E04C4BDC-EBB5-4AEF-860A-A6FDB7737A8B}" type="presParOf" srcId="{B74C0BEF-3593-4B37-BE3E-446831BCFE5C}" destId="{A61A8C57-23F2-4D59-8FB6-5683A79FFA50}" srcOrd="1" destOrd="0" presId="urn:microsoft.com/office/officeart/2005/8/layout/orgChart1"/>
    <dgm:cxn modelId="{343169F4-4E62-4AFD-98B5-496239153CAB}" type="presParOf" srcId="{DE68ABA1-57C3-47E9-B91F-A491EE53579B}" destId="{2FD217CB-BDD6-413B-8AF3-36907196EAF1}" srcOrd="1" destOrd="0" presId="urn:microsoft.com/office/officeart/2005/8/layout/orgChart1"/>
    <dgm:cxn modelId="{2B7EFF32-84FA-4BA1-A085-4D033CF3697D}" type="presParOf" srcId="{2FD217CB-BDD6-413B-8AF3-36907196EAF1}" destId="{DCD1EF17-77BB-4CFF-95F9-B5D506CD73FB}" srcOrd="0" destOrd="0" presId="urn:microsoft.com/office/officeart/2005/8/layout/orgChart1"/>
    <dgm:cxn modelId="{84A99B19-FBAF-48E3-BA6D-0DF6E6BC69F3}" type="presParOf" srcId="{2FD217CB-BDD6-413B-8AF3-36907196EAF1}" destId="{AAC7790A-AD26-41E5-A6AD-067D63AB4884}" srcOrd="1" destOrd="0" presId="urn:microsoft.com/office/officeart/2005/8/layout/orgChart1"/>
    <dgm:cxn modelId="{638455BC-1270-4B1A-BF7B-2B421EF2BB76}" type="presParOf" srcId="{AAC7790A-AD26-41E5-A6AD-067D63AB4884}" destId="{0CE01D5C-C4A8-4B76-979B-619340353D2D}" srcOrd="0" destOrd="0" presId="urn:microsoft.com/office/officeart/2005/8/layout/orgChart1"/>
    <dgm:cxn modelId="{49DF5BC6-D120-45CA-A39A-094C41ABD911}" type="presParOf" srcId="{0CE01D5C-C4A8-4B76-979B-619340353D2D}" destId="{71CD1500-12F0-41A1-8F11-3937EB9F3F22}" srcOrd="0" destOrd="0" presId="urn:microsoft.com/office/officeart/2005/8/layout/orgChart1"/>
    <dgm:cxn modelId="{44672A2D-544E-4DE8-8129-860C0AEA1782}" type="presParOf" srcId="{0CE01D5C-C4A8-4B76-979B-619340353D2D}" destId="{A6157E48-8D3D-4C9E-B45C-B7842C6A7274}" srcOrd="1" destOrd="0" presId="urn:microsoft.com/office/officeart/2005/8/layout/orgChart1"/>
    <dgm:cxn modelId="{16349C45-164E-462E-BE42-533FA5086A96}" type="presParOf" srcId="{AAC7790A-AD26-41E5-A6AD-067D63AB4884}" destId="{EAF47BDC-51DC-4081-9934-E7B4C02A464B}" srcOrd="1" destOrd="0" presId="urn:microsoft.com/office/officeart/2005/8/layout/orgChart1"/>
    <dgm:cxn modelId="{428CA8AB-4C5E-4A56-85B0-4BAF72C7496F}" type="presParOf" srcId="{AAC7790A-AD26-41E5-A6AD-067D63AB4884}" destId="{AF529632-153A-4623-8C57-DDF75CDFAE2D}" srcOrd="2" destOrd="0" presId="urn:microsoft.com/office/officeart/2005/8/layout/orgChart1"/>
    <dgm:cxn modelId="{2AF79C46-915A-4344-AD21-0535C9F4D23E}" type="presParOf" srcId="{2FD217CB-BDD6-413B-8AF3-36907196EAF1}" destId="{AD9CA0ED-630B-49D8-AD9C-7AEC4BE9491A}" srcOrd="2" destOrd="0" presId="urn:microsoft.com/office/officeart/2005/8/layout/orgChart1"/>
    <dgm:cxn modelId="{169CA2E6-E5A5-481F-93F5-9C722AF551DE}" type="presParOf" srcId="{2FD217CB-BDD6-413B-8AF3-36907196EAF1}" destId="{A8B392D6-E6D2-43AC-A0E4-A5CEE99B6117}" srcOrd="3" destOrd="0" presId="urn:microsoft.com/office/officeart/2005/8/layout/orgChart1"/>
    <dgm:cxn modelId="{96227AC8-D021-4DAF-981A-99C09583EFB5}" type="presParOf" srcId="{A8B392D6-E6D2-43AC-A0E4-A5CEE99B6117}" destId="{7BAB2887-A9C2-4E1C-A6E4-0A1C79C6D7C0}" srcOrd="0" destOrd="0" presId="urn:microsoft.com/office/officeart/2005/8/layout/orgChart1"/>
    <dgm:cxn modelId="{3D91475E-F147-48CF-BE0F-3F0295A84C9D}" type="presParOf" srcId="{7BAB2887-A9C2-4E1C-A6E4-0A1C79C6D7C0}" destId="{42B11FAD-BC7C-40BC-8261-3B4C07BFA560}" srcOrd="0" destOrd="0" presId="urn:microsoft.com/office/officeart/2005/8/layout/orgChart1"/>
    <dgm:cxn modelId="{169FF863-6278-4AE9-95A9-2733E5DC6BE5}" type="presParOf" srcId="{7BAB2887-A9C2-4E1C-A6E4-0A1C79C6D7C0}" destId="{77BC5EBD-50E5-4CE7-B377-4C605119B218}" srcOrd="1" destOrd="0" presId="urn:microsoft.com/office/officeart/2005/8/layout/orgChart1"/>
    <dgm:cxn modelId="{C641ECFF-FB97-4C27-8CC3-7826B30CBF7D}" type="presParOf" srcId="{A8B392D6-E6D2-43AC-A0E4-A5CEE99B6117}" destId="{2D23B218-F5A4-4DB8-A06A-5833C21CE2E7}" srcOrd="1" destOrd="0" presId="urn:microsoft.com/office/officeart/2005/8/layout/orgChart1"/>
    <dgm:cxn modelId="{DBD16F20-A76F-4A68-8D95-F5EABB7F1E1A}" type="presParOf" srcId="{A8B392D6-E6D2-43AC-A0E4-A5CEE99B6117}" destId="{40F623D4-A04D-44F0-AEEA-804C08E783AE}" srcOrd="2" destOrd="0" presId="urn:microsoft.com/office/officeart/2005/8/layout/orgChart1"/>
    <dgm:cxn modelId="{6C419A4B-3F36-40AF-B91A-68BACC31A9E2}" type="presParOf" srcId="{DE68ABA1-57C3-47E9-B91F-A491EE53579B}" destId="{A6E9F0FE-9BB2-4F8D-9674-75EEE0485EED}" srcOrd="2" destOrd="0" presId="urn:microsoft.com/office/officeart/2005/8/layout/orgChart1"/>
    <dgm:cxn modelId="{E94F2EDA-4785-49E3-AB1D-E258CB0DCEF8}" type="presParOf" srcId="{619025DB-7F73-4DD1-A22A-482459934769}" destId="{5361F4D9-677A-4AE2-B9D0-759A7A1264F8}" srcOrd="4" destOrd="0" presId="urn:microsoft.com/office/officeart/2005/8/layout/orgChart1"/>
    <dgm:cxn modelId="{AB551D7A-7B23-498A-A67F-BB02047B2281}" type="presParOf" srcId="{619025DB-7F73-4DD1-A22A-482459934769}" destId="{AFFABB8F-E165-40A4-BA01-82ED6F1D359F}" srcOrd="5" destOrd="0" presId="urn:microsoft.com/office/officeart/2005/8/layout/orgChart1"/>
    <dgm:cxn modelId="{3FC04487-8D45-406B-B563-CD6D608B4EF2}" type="presParOf" srcId="{AFFABB8F-E165-40A4-BA01-82ED6F1D359F}" destId="{9842DC0F-FEE8-4988-B552-C6E1FC5C1D54}" srcOrd="0" destOrd="0" presId="urn:microsoft.com/office/officeart/2005/8/layout/orgChart1"/>
    <dgm:cxn modelId="{5A9DADBE-97B8-443F-896E-13016B675385}" type="presParOf" srcId="{9842DC0F-FEE8-4988-B552-C6E1FC5C1D54}" destId="{F86A553A-76B2-4963-B1ED-4312BBBA5C4B}" srcOrd="0" destOrd="0" presId="urn:microsoft.com/office/officeart/2005/8/layout/orgChart1"/>
    <dgm:cxn modelId="{C7386E5B-3863-4141-9DFB-92D5BFA8D3CE}" type="presParOf" srcId="{9842DC0F-FEE8-4988-B552-C6E1FC5C1D54}" destId="{8F1556D3-AFDF-4BD9-B74E-F12629F16D90}" srcOrd="1" destOrd="0" presId="urn:microsoft.com/office/officeart/2005/8/layout/orgChart1"/>
    <dgm:cxn modelId="{1C2547E2-61A6-4EC2-AF0B-7584027F1171}" type="presParOf" srcId="{AFFABB8F-E165-40A4-BA01-82ED6F1D359F}" destId="{6E772330-1078-450C-89D6-5E011C17393E}" srcOrd="1" destOrd="0" presId="urn:microsoft.com/office/officeart/2005/8/layout/orgChart1"/>
    <dgm:cxn modelId="{18CDCD09-A085-4676-81D7-C41A5FD70232}" type="presParOf" srcId="{6E772330-1078-450C-89D6-5E011C17393E}" destId="{2ECBC51B-2267-4A64-A211-8F7152B281F0}" srcOrd="0" destOrd="0" presId="urn:microsoft.com/office/officeart/2005/8/layout/orgChart1"/>
    <dgm:cxn modelId="{45306C98-6864-476A-B875-CF83543825C6}" type="presParOf" srcId="{6E772330-1078-450C-89D6-5E011C17393E}" destId="{E2720640-6E3D-49FF-B428-24208DFC55B6}" srcOrd="1" destOrd="0" presId="urn:microsoft.com/office/officeart/2005/8/layout/orgChart1"/>
    <dgm:cxn modelId="{F151360C-A5D4-4B90-8088-916429D6199F}" type="presParOf" srcId="{E2720640-6E3D-49FF-B428-24208DFC55B6}" destId="{31A0E507-7D52-4DEC-AA0D-55FFA62C0D81}" srcOrd="0" destOrd="0" presId="urn:microsoft.com/office/officeart/2005/8/layout/orgChart1"/>
    <dgm:cxn modelId="{39732AA4-CB43-42A7-A4B2-A229BBEB57E7}" type="presParOf" srcId="{31A0E507-7D52-4DEC-AA0D-55FFA62C0D81}" destId="{EB4686D5-C502-4828-B0A8-483EEBC60BE6}" srcOrd="0" destOrd="0" presId="urn:microsoft.com/office/officeart/2005/8/layout/orgChart1"/>
    <dgm:cxn modelId="{0996FDF4-C6D1-4CCE-A24E-78EC3926A11B}" type="presParOf" srcId="{31A0E507-7D52-4DEC-AA0D-55FFA62C0D81}" destId="{F36FB92B-0932-4844-9DB7-3305FE69B4A6}" srcOrd="1" destOrd="0" presId="urn:microsoft.com/office/officeart/2005/8/layout/orgChart1"/>
    <dgm:cxn modelId="{5F2412C1-5989-4BBB-A60D-AA7A275E9C67}" type="presParOf" srcId="{E2720640-6E3D-49FF-B428-24208DFC55B6}" destId="{76115FBF-6B04-4AAF-B46E-0DDA6667A9D5}" srcOrd="1" destOrd="0" presId="urn:microsoft.com/office/officeart/2005/8/layout/orgChart1"/>
    <dgm:cxn modelId="{27B30B24-68C7-4BC4-9A72-32AA74F2E0F9}" type="presParOf" srcId="{E2720640-6E3D-49FF-B428-24208DFC55B6}" destId="{F00DF300-396E-4AE1-8E58-CD5435041BCB}" srcOrd="2" destOrd="0" presId="urn:microsoft.com/office/officeart/2005/8/layout/orgChart1"/>
    <dgm:cxn modelId="{DFA175B1-EF27-45F7-85E4-69214D52EBB5}" type="presParOf" srcId="{6E772330-1078-450C-89D6-5E011C17393E}" destId="{C9C9C6E3-BDC4-465D-AB62-969B35A998D6}" srcOrd="2" destOrd="0" presId="urn:microsoft.com/office/officeart/2005/8/layout/orgChart1"/>
    <dgm:cxn modelId="{28D897B0-71FD-4707-BBA2-B62C3DBCB288}" type="presParOf" srcId="{6E772330-1078-450C-89D6-5E011C17393E}" destId="{C9BBE314-A8FC-497F-9079-BD94FCB5BFA6}" srcOrd="3" destOrd="0" presId="urn:microsoft.com/office/officeart/2005/8/layout/orgChart1"/>
    <dgm:cxn modelId="{C23D2C0F-4180-4704-A478-A0DF3CD1AC18}" type="presParOf" srcId="{C9BBE314-A8FC-497F-9079-BD94FCB5BFA6}" destId="{28EF2A41-C164-4FEB-B44E-D0613A8B14AF}" srcOrd="0" destOrd="0" presId="urn:microsoft.com/office/officeart/2005/8/layout/orgChart1"/>
    <dgm:cxn modelId="{4BEB546E-96A6-45F6-BF51-BC218C458E33}" type="presParOf" srcId="{28EF2A41-C164-4FEB-B44E-D0613A8B14AF}" destId="{09784E49-80DE-4B74-B065-C8988970C98F}" srcOrd="0" destOrd="0" presId="urn:microsoft.com/office/officeart/2005/8/layout/orgChart1"/>
    <dgm:cxn modelId="{5BB8B528-E95F-410B-AFAF-B14C1809123C}" type="presParOf" srcId="{28EF2A41-C164-4FEB-B44E-D0613A8B14AF}" destId="{AD2CF115-1C36-44CF-8185-0655A6A69B43}" srcOrd="1" destOrd="0" presId="urn:microsoft.com/office/officeart/2005/8/layout/orgChart1"/>
    <dgm:cxn modelId="{9D98B1D5-EE65-4528-B477-E676C2DD4585}" type="presParOf" srcId="{C9BBE314-A8FC-497F-9079-BD94FCB5BFA6}" destId="{D5E43E89-9F42-4CBD-B1C0-5938DBB22C33}" srcOrd="1" destOrd="0" presId="urn:microsoft.com/office/officeart/2005/8/layout/orgChart1"/>
    <dgm:cxn modelId="{F9AB6AEC-1F3D-43C7-BE76-67A47FCA0181}" type="presParOf" srcId="{C9BBE314-A8FC-497F-9079-BD94FCB5BFA6}" destId="{44041623-B3EC-42D9-8B44-1863884CC6BC}" srcOrd="2" destOrd="0" presId="urn:microsoft.com/office/officeart/2005/8/layout/orgChart1"/>
    <dgm:cxn modelId="{17EE32D9-C466-4115-ABA9-F4520EAD150D}" type="presParOf" srcId="{6E772330-1078-450C-89D6-5E011C17393E}" destId="{284A755B-0AA2-4E1B-917A-08D3D9FEB0B8}" srcOrd="4" destOrd="0" presId="urn:microsoft.com/office/officeart/2005/8/layout/orgChart1"/>
    <dgm:cxn modelId="{A9ED03F4-ABE1-409C-8136-09EA3DAB21AE}" type="presParOf" srcId="{6E772330-1078-450C-89D6-5E011C17393E}" destId="{264B525B-427B-4FA4-8B3F-F281B473FE7F}" srcOrd="5" destOrd="0" presId="urn:microsoft.com/office/officeart/2005/8/layout/orgChart1"/>
    <dgm:cxn modelId="{AD1EA8A3-032B-4B32-A331-DE47FB02ACAE}" type="presParOf" srcId="{264B525B-427B-4FA4-8B3F-F281B473FE7F}" destId="{4DAA752D-AA32-480D-A6D2-6B575F68E6B4}" srcOrd="0" destOrd="0" presId="urn:microsoft.com/office/officeart/2005/8/layout/orgChart1"/>
    <dgm:cxn modelId="{DC104EAE-AA97-4412-B0B6-F02C6DB23CD8}" type="presParOf" srcId="{4DAA752D-AA32-480D-A6D2-6B575F68E6B4}" destId="{7652709F-42E3-4876-95F5-9E09A2F6364E}" srcOrd="0" destOrd="0" presId="urn:microsoft.com/office/officeart/2005/8/layout/orgChart1"/>
    <dgm:cxn modelId="{A9117BD7-D6E5-4FE7-8875-3395B701FD03}" type="presParOf" srcId="{4DAA752D-AA32-480D-A6D2-6B575F68E6B4}" destId="{F1A49EE4-7948-4329-94F1-36482001F58A}" srcOrd="1" destOrd="0" presId="urn:microsoft.com/office/officeart/2005/8/layout/orgChart1"/>
    <dgm:cxn modelId="{46465F83-35BD-4BF8-A53A-6015E7A4040C}" type="presParOf" srcId="{264B525B-427B-4FA4-8B3F-F281B473FE7F}" destId="{83D9F46D-B7FB-4837-850F-EA14F3AB6508}" srcOrd="1" destOrd="0" presId="urn:microsoft.com/office/officeart/2005/8/layout/orgChart1"/>
    <dgm:cxn modelId="{35AD3CAD-EFF4-4715-AB39-1CFDE3AB46B4}" type="presParOf" srcId="{264B525B-427B-4FA4-8B3F-F281B473FE7F}" destId="{B7BD1598-A10E-4DE7-AAAE-F3D4A77388B3}" srcOrd="2" destOrd="0" presId="urn:microsoft.com/office/officeart/2005/8/layout/orgChart1"/>
    <dgm:cxn modelId="{140E5118-E319-4162-A73C-2BF8907B5029}" type="presParOf" srcId="{AFFABB8F-E165-40A4-BA01-82ED6F1D359F}" destId="{5C1AD06B-2546-4D0F-AFA8-0B66A82987B3}" srcOrd="2" destOrd="0" presId="urn:microsoft.com/office/officeart/2005/8/layout/orgChart1"/>
    <dgm:cxn modelId="{E2646F9F-B2E0-4F45-B112-376C5BC5CA10}" type="presParOf" srcId="{619025DB-7F73-4DD1-A22A-482459934769}" destId="{9E2BFBE1-38B2-4C05-B71A-2380112F4E49}" srcOrd="6" destOrd="0" presId="urn:microsoft.com/office/officeart/2005/8/layout/orgChart1"/>
    <dgm:cxn modelId="{E0DB841C-9CDD-4AF4-BF44-5970BC9CFE41}" type="presParOf" srcId="{619025DB-7F73-4DD1-A22A-482459934769}" destId="{0BC4065D-8216-4DC1-AA44-D635F280B661}" srcOrd="7" destOrd="0" presId="urn:microsoft.com/office/officeart/2005/8/layout/orgChart1"/>
    <dgm:cxn modelId="{7136F8A8-5C81-4747-A99F-E15A3A9D8ABB}" type="presParOf" srcId="{0BC4065D-8216-4DC1-AA44-D635F280B661}" destId="{B731626E-C23A-45AA-943F-92550EFA4368}" srcOrd="0" destOrd="0" presId="urn:microsoft.com/office/officeart/2005/8/layout/orgChart1"/>
    <dgm:cxn modelId="{1845D72F-D088-4063-B92A-BC76E346196A}" type="presParOf" srcId="{B731626E-C23A-45AA-943F-92550EFA4368}" destId="{69B759F3-AE57-4698-BABF-6605EAEA12B4}" srcOrd="0" destOrd="0" presId="urn:microsoft.com/office/officeart/2005/8/layout/orgChart1"/>
    <dgm:cxn modelId="{7812EEA0-48EE-47F7-BFBE-CCA4E9843952}" type="presParOf" srcId="{B731626E-C23A-45AA-943F-92550EFA4368}" destId="{DACF8374-696E-46D6-A9A3-8D0037F86BAC}" srcOrd="1" destOrd="0" presId="urn:microsoft.com/office/officeart/2005/8/layout/orgChart1"/>
    <dgm:cxn modelId="{C6EE0F55-DB8E-4C6E-8BB4-8F8A3B956D77}" type="presParOf" srcId="{0BC4065D-8216-4DC1-AA44-D635F280B661}" destId="{499BAEF4-4363-47C1-9D16-E39A4091607A}" srcOrd="1" destOrd="0" presId="urn:microsoft.com/office/officeart/2005/8/layout/orgChart1"/>
    <dgm:cxn modelId="{55D5D537-1DEC-4D5D-AE26-C17B0405E8D9}" type="presParOf" srcId="{499BAEF4-4363-47C1-9D16-E39A4091607A}" destId="{B23F6269-3592-4D2E-8AFF-B06A678938D5}" srcOrd="0" destOrd="0" presId="urn:microsoft.com/office/officeart/2005/8/layout/orgChart1"/>
    <dgm:cxn modelId="{B9288DB1-CA62-4EEB-9C8F-48DFA25A7112}" type="presParOf" srcId="{499BAEF4-4363-47C1-9D16-E39A4091607A}" destId="{06370CF4-522D-496F-AD31-5A3DD51A8FDD}" srcOrd="1" destOrd="0" presId="urn:microsoft.com/office/officeart/2005/8/layout/orgChart1"/>
    <dgm:cxn modelId="{A5BC347E-FADB-4486-814E-E61E33C77531}" type="presParOf" srcId="{06370CF4-522D-496F-AD31-5A3DD51A8FDD}" destId="{8A4ED8E5-3B02-4900-A216-E9A4E47DE65C}" srcOrd="0" destOrd="0" presId="urn:microsoft.com/office/officeart/2005/8/layout/orgChart1"/>
    <dgm:cxn modelId="{971D5565-7219-4BAB-B227-21D8FD23B901}" type="presParOf" srcId="{8A4ED8E5-3B02-4900-A216-E9A4E47DE65C}" destId="{28BA4E82-049C-4F64-A230-D6A6C9F9608E}" srcOrd="0" destOrd="0" presId="urn:microsoft.com/office/officeart/2005/8/layout/orgChart1"/>
    <dgm:cxn modelId="{9FD5886F-6B24-4129-9B34-7510E6BA5879}" type="presParOf" srcId="{8A4ED8E5-3B02-4900-A216-E9A4E47DE65C}" destId="{B452C7E5-2A89-4DC4-86B6-D6E0E228A76A}" srcOrd="1" destOrd="0" presId="urn:microsoft.com/office/officeart/2005/8/layout/orgChart1"/>
    <dgm:cxn modelId="{F574A18D-38E7-47AC-BC55-D9AD7868041E}" type="presParOf" srcId="{06370CF4-522D-496F-AD31-5A3DD51A8FDD}" destId="{552D8AF9-B92E-486C-8636-CDE7B160CD9B}" srcOrd="1" destOrd="0" presId="urn:microsoft.com/office/officeart/2005/8/layout/orgChart1"/>
    <dgm:cxn modelId="{95893702-A25B-4AD6-88ED-2D75A7DC590C}" type="presParOf" srcId="{06370CF4-522D-496F-AD31-5A3DD51A8FDD}" destId="{14D41244-5A15-4314-86A7-99CD569C67C0}" srcOrd="2" destOrd="0" presId="urn:microsoft.com/office/officeart/2005/8/layout/orgChart1"/>
    <dgm:cxn modelId="{E0E3CB8E-38EF-4520-95B5-D16A91336F88}" type="presParOf" srcId="{499BAEF4-4363-47C1-9D16-E39A4091607A}" destId="{C5B7AB40-D0F9-428C-8BA7-E178CE8984D1}" srcOrd="2" destOrd="0" presId="urn:microsoft.com/office/officeart/2005/8/layout/orgChart1"/>
    <dgm:cxn modelId="{6C18C0B3-ADEB-43AC-87C4-7CD59F792920}" type="presParOf" srcId="{499BAEF4-4363-47C1-9D16-E39A4091607A}" destId="{CF5A7B89-E780-4EA7-8617-B55A1012436B}" srcOrd="3" destOrd="0" presId="urn:microsoft.com/office/officeart/2005/8/layout/orgChart1"/>
    <dgm:cxn modelId="{378B29E8-8BB2-43E4-B7B7-0EB01E999119}" type="presParOf" srcId="{CF5A7B89-E780-4EA7-8617-B55A1012436B}" destId="{BDBB78DD-8DA0-4012-871B-893F8A06797C}" srcOrd="0" destOrd="0" presId="urn:microsoft.com/office/officeart/2005/8/layout/orgChart1"/>
    <dgm:cxn modelId="{A4899FD4-8C55-4042-8965-AA80F93B4476}" type="presParOf" srcId="{BDBB78DD-8DA0-4012-871B-893F8A06797C}" destId="{F4ECB1FD-EF15-47C3-927B-FAA8AA370E0C}" srcOrd="0" destOrd="0" presId="urn:microsoft.com/office/officeart/2005/8/layout/orgChart1"/>
    <dgm:cxn modelId="{29CA5912-62BE-4216-8202-6C9A270343F9}" type="presParOf" srcId="{BDBB78DD-8DA0-4012-871B-893F8A06797C}" destId="{3EB5146B-47AA-4B80-B316-874BE9C8B893}" srcOrd="1" destOrd="0" presId="urn:microsoft.com/office/officeart/2005/8/layout/orgChart1"/>
    <dgm:cxn modelId="{C31E69BA-427F-4449-91DD-E1122C35C63D}" type="presParOf" srcId="{CF5A7B89-E780-4EA7-8617-B55A1012436B}" destId="{D9398B4A-0E73-454B-A5E8-5C4CF2877E7E}" srcOrd="1" destOrd="0" presId="urn:microsoft.com/office/officeart/2005/8/layout/orgChart1"/>
    <dgm:cxn modelId="{DB914CF9-33E9-4388-8307-A72DBBB1BC1D}" type="presParOf" srcId="{CF5A7B89-E780-4EA7-8617-B55A1012436B}" destId="{BD8EC40C-E131-45C6-A00F-8CFB2A78BA3A}" srcOrd="2" destOrd="0" presId="urn:microsoft.com/office/officeart/2005/8/layout/orgChart1"/>
    <dgm:cxn modelId="{8D0397D0-466B-4904-B01A-27C3FEE5CB0E}" type="presParOf" srcId="{0BC4065D-8216-4DC1-AA44-D635F280B661}" destId="{A982F3A6-56E5-431A-9BDD-C3645BCE1ABE}" srcOrd="2" destOrd="0" presId="urn:microsoft.com/office/officeart/2005/8/layout/orgChart1"/>
    <dgm:cxn modelId="{DD4CBCED-7F86-4B23-9727-EBFA2CA3CCDF}" type="presParOf" srcId="{54F2A994-4E93-4A51-B879-FDBA1C239033}" destId="{B0134FA4-E54D-4C8D-9898-0108EF1E2F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D0179-0571-464F-9BB4-A4408C6F1295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hr-HR"/>
        </a:p>
      </dgm:t>
    </dgm:pt>
    <dgm:pt modelId="{79919540-3DDF-4D62-95F2-BC39C04158D7}">
      <dgm:prSet phldrT="[Text]" custT="1"/>
      <dgm:spPr/>
      <dgm:t>
        <a:bodyPr/>
        <a:lstStyle/>
        <a:p>
          <a:r>
            <a:rPr lang="hr-HR" sz="1400" dirty="0"/>
            <a:t>Potaknuti zdraviju prehranu građana</a:t>
          </a:r>
        </a:p>
      </dgm:t>
    </dgm:pt>
    <dgm:pt modelId="{548B44BD-EE91-4A1C-AC00-99ECCCCDDB2E}" type="parTrans" cxnId="{7E907755-351E-4592-82DA-A2C30A2A659E}">
      <dgm:prSet/>
      <dgm:spPr/>
      <dgm:t>
        <a:bodyPr/>
        <a:lstStyle/>
        <a:p>
          <a:endParaRPr lang="hr-HR"/>
        </a:p>
      </dgm:t>
    </dgm:pt>
    <dgm:pt modelId="{F9FB630E-CE40-4DE5-9BC9-9215E54531D3}" type="sibTrans" cxnId="{7E907755-351E-4592-82DA-A2C30A2A659E}">
      <dgm:prSet/>
      <dgm:spPr/>
      <dgm:t>
        <a:bodyPr/>
        <a:lstStyle/>
        <a:p>
          <a:endParaRPr lang="hr-HR"/>
        </a:p>
      </dgm:t>
    </dgm:pt>
    <dgm:pt modelId="{541FBEA2-4488-497C-A1A9-4AD373D0B775}">
      <dgm:prSet phldrT="[Text]"/>
      <dgm:spPr/>
      <dgm:t>
        <a:bodyPr/>
        <a:lstStyle/>
        <a:p>
          <a:r>
            <a:rPr lang="hr-HR" dirty="0"/>
            <a:t>Potaknuti involviranost građana u sport i sportske aktivnosti</a:t>
          </a:r>
        </a:p>
      </dgm:t>
    </dgm:pt>
    <dgm:pt modelId="{969DA558-B79B-4AF0-96AD-4F1557BBFEAB}" type="parTrans" cxnId="{1748E4C3-97E0-426E-BAB8-DD05CBC96F27}">
      <dgm:prSet/>
      <dgm:spPr/>
      <dgm:t>
        <a:bodyPr/>
        <a:lstStyle/>
        <a:p>
          <a:endParaRPr lang="hr-HR"/>
        </a:p>
      </dgm:t>
    </dgm:pt>
    <dgm:pt modelId="{0DB0C2D5-91E2-4237-8D0F-7033CAE0D178}" type="sibTrans" cxnId="{1748E4C3-97E0-426E-BAB8-DD05CBC96F27}">
      <dgm:prSet/>
      <dgm:spPr/>
      <dgm:t>
        <a:bodyPr/>
        <a:lstStyle/>
        <a:p>
          <a:endParaRPr lang="hr-HR"/>
        </a:p>
      </dgm:t>
    </dgm:pt>
    <dgm:pt modelId="{B8B57BD8-279A-4C65-A3FB-8027ABE64974}">
      <dgm:prSet phldrT="[Text]" custT="1"/>
      <dgm:spPr/>
      <dgm:t>
        <a:bodyPr/>
        <a:lstStyle/>
        <a:p>
          <a:r>
            <a:rPr lang="hr-HR" sz="1400" dirty="0"/>
            <a:t>Osvjestiti i angažiranati građane o zdravlju i prevencije bolesti</a:t>
          </a:r>
        </a:p>
      </dgm:t>
    </dgm:pt>
    <dgm:pt modelId="{90504E84-2C3A-4A37-B844-4B032FD6D966}" type="parTrans" cxnId="{76BB2BE4-45AB-4D09-865D-5BB8389D9129}">
      <dgm:prSet/>
      <dgm:spPr/>
      <dgm:t>
        <a:bodyPr/>
        <a:lstStyle/>
        <a:p>
          <a:endParaRPr lang="hr-HR"/>
        </a:p>
      </dgm:t>
    </dgm:pt>
    <dgm:pt modelId="{53BBCC7C-1A9E-4F4E-BE7C-25899D85CED8}" type="sibTrans" cxnId="{76BB2BE4-45AB-4D09-865D-5BB8389D9129}">
      <dgm:prSet/>
      <dgm:spPr/>
      <dgm:t>
        <a:bodyPr/>
        <a:lstStyle/>
        <a:p>
          <a:endParaRPr lang="hr-HR"/>
        </a:p>
      </dgm:t>
    </dgm:pt>
    <dgm:pt modelId="{CC3CF4D2-3B86-4146-A733-D3F0240546BC}">
      <dgm:prSet phldrT="[Text]" custT="1"/>
      <dgm:spPr/>
      <dgm:t>
        <a:bodyPr/>
        <a:lstStyle/>
        <a:p>
          <a:r>
            <a:rPr lang="hr-HR" sz="1400" dirty="0"/>
            <a:t>Potaknuti</a:t>
          </a:r>
          <a:r>
            <a:rPr lang="hr-HR" sz="1400" baseline="0" dirty="0"/>
            <a:t> medijeske kampanje o zdravstvu i prevenciji bolesti</a:t>
          </a:r>
          <a:endParaRPr lang="hr-HR" sz="1400" dirty="0"/>
        </a:p>
      </dgm:t>
    </dgm:pt>
    <dgm:pt modelId="{AFF4311D-6ABE-4552-9E2B-CF01632B6354}" type="parTrans" cxnId="{7404CBD5-D15C-45E3-8515-8A261488719E}">
      <dgm:prSet/>
      <dgm:spPr/>
      <dgm:t>
        <a:bodyPr/>
        <a:lstStyle/>
        <a:p>
          <a:endParaRPr lang="hr-HR"/>
        </a:p>
      </dgm:t>
    </dgm:pt>
    <dgm:pt modelId="{5C5A9575-57F0-4102-9C23-5C0AF48CE494}" type="sibTrans" cxnId="{7404CBD5-D15C-45E3-8515-8A261488719E}">
      <dgm:prSet/>
      <dgm:spPr/>
      <dgm:t>
        <a:bodyPr/>
        <a:lstStyle/>
        <a:p>
          <a:endParaRPr lang="hr-HR"/>
        </a:p>
      </dgm:t>
    </dgm:pt>
    <dgm:pt modelId="{FD0D82BB-EC14-4789-8A6C-855C3B510F1D}">
      <dgm:prSet phldrT="[Text]" custT="1"/>
      <dgm:spPr/>
      <dgm:t>
        <a:bodyPr/>
        <a:lstStyle/>
        <a:p>
          <a:r>
            <a:rPr lang="hr-HR" sz="1400" dirty="0"/>
            <a:t>Informirati o beneficijama zdrave prehrane</a:t>
          </a:r>
        </a:p>
      </dgm:t>
    </dgm:pt>
    <dgm:pt modelId="{4BA2461D-617E-486A-9CCC-A3CB3B57E6D8}" type="parTrans" cxnId="{2CE12AA4-6E54-4FC9-950C-84BACA003435}">
      <dgm:prSet/>
      <dgm:spPr/>
      <dgm:t>
        <a:bodyPr/>
        <a:lstStyle/>
        <a:p>
          <a:endParaRPr lang="hr-HR"/>
        </a:p>
      </dgm:t>
    </dgm:pt>
    <dgm:pt modelId="{2B2CBA7F-47D3-4555-BBE0-F72EE44492EE}" type="sibTrans" cxnId="{2CE12AA4-6E54-4FC9-950C-84BACA003435}">
      <dgm:prSet/>
      <dgm:spPr/>
      <dgm:t>
        <a:bodyPr/>
        <a:lstStyle/>
        <a:p>
          <a:endParaRPr lang="hr-HR"/>
        </a:p>
      </dgm:t>
    </dgm:pt>
    <dgm:pt modelId="{1B23CA23-1E92-415F-BF4E-18782EA55203}">
      <dgm:prSet phldrT="[Text]" custT="1"/>
      <dgm:spPr/>
      <dgm:t>
        <a:bodyPr/>
        <a:lstStyle/>
        <a:p>
          <a:r>
            <a:rPr lang="hr-HR" sz="1400" dirty="0"/>
            <a:t>Motivirati građane za promjenu nezdravih navika </a:t>
          </a:r>
        </a:p>
      </dgm:t>
    </dgm:pt>
    <dgm:pt modelId="{F92C6DBC-4D38-4BC4-B2BE-CF2599E95FDE}" type="parTrans" cxnId="{D03E913E-3C3F-4E66-84A4-F12DCB4BD796}">
      <dgm:prSet/>
      <dgm:spPr/>
      <dgm:t>
        <a:bodyPr/>
        <a:lstStyle/>
        <a:p>
          <a:endParaRPr lang="hr-HR"/>
        </a:p>
      </dgm:t>
    </dgm:pt>
    <dgm:pt modelId="{12D08F16-F9DE-4BA4-989B-00AB855CB5EC}" type="sibTrans" cxnId="{D03E913E-3C3F-4E66-84A4-F12DCB4BD796}">
      <dgm:prSet/>
      <dgm:spPr/>
      <dgm:t>
        <a:bodyPr/>
        <a:lstStyle/>
        <a:p>
          <a:endParaRPr lang="hr-HR"/>
        </a:p>
      </dgm:t>
    </dgm:pt>
    <dgm:pt modelId="{113A9A2B-C167-4D9F-AA43-5A16E44EE597}">
      <dgm:prSet phldrT="[Text]" custT="1"/>
      <dgm:spPr/>
      <dgm:t>
        <a:bodyPr/>
        <a:lstStyle/>
        <a:p>
          <a:r>
            <a:rPr lang="hr-HR" sz="1400" dirty="0"/>
            <a:t>Stvoriti vjerodostojne kanale s informacijama o zdravlju</a:t>
          </a:r>
        </a:p>
      </dgm:t>
    </dgm:pt>
    <dgm:pt modelId="{3B4596C2-23E2-4242-8B69-C10EC22DE52C}" type="parTrans" cxnId="{942E473E-E6B2-467E-B105-29631454B326}">
      <dgm:prSet/>
      <dgm:spPr/>
      <dgm:t>
        <a:bodyPr/>
        <a:lstStyle/>
        <a:p>
          <a:endParaRPr lang="hr-HR"/>
        </a:p>
      </dgm:t>
    </dgm:pt>
    <dgm:pt modelId="{E7337B5D-1EBF-413B-AEBA-96532AA085A6}" type="sibTrans" cxnId="{942E473E-E6B2-467E-B105-29631454B326}">
      <dgm:prSet/>
      <dgm:spPr/>
      <dgm:t>
        <a:bodyPr/>
        <a:lstStyle/>
        <a:p>
          <a:endParaRPr lang="hr-HR"/>
        </a:p>
      </dgm:t>
    </dgm:pt>
    <dgm:pt modelId="{C9948095-BCB8-4A96-B077-7176CF89764D}">
      <dgm:prSet phldrT="[Text]" custT="1"/>
      <dgm:spPr/>
      <dgm:t>
        <a:bodyPr/>
        <a:lstStyle/>
        <a:p>
          <a:r>
            <a:rPr lang="hr-HR" sz="1400" dirty="0"/>
            <a:t>Stvoriti vrijeme..</a:t>
          </a:r>
        </a:p>
      </dgm:t>
    </dgm:pt>
    <dgm:pt modelId="{05957008-0A36-4BD2-BFCF-6AF646BBA2FC}" type="parTrans" cxnId="{44C93532-11ED-4C29-AFA9-6F8C7E6BC08B}">
      <dgm:prSet/>
      <dgm:spPr/>
      <dgm:t>
        <a:bodyPr/>
        <a:lstStyle/>
        <a:p>
          <a:endParaRPr lang="hr-HR"/>
        </a:p>
      </dgm:t>
    </dgm:pt>
    <dgm:pt modelId="{DA099181-E3BA-4614-A677-F7BF0B1ECF15}" type="sibTrans" cxnId="{44C93532-11ED-4C29-AFA9-6F8C7E6BC08B}">
      <dgm:prSet/>
      <dgm:spPr/>
      <dgm:t>
        <a:bodyPr/>
        <a:lstStyle/>
        <a:p>
          <a:endParaRPr lang="hr-HR"/>
        </a:p>
      </dgm:t>
    </dgm:pt>
    <dgm:pt modelId="{40E6E2FF-A742-444C-9053-28F4F35A926E}">
      <dgm:prSet phldrT="[Text]" custT="1"/>
      <dgm:spPr/>
      <dgm:t>
        <a:bodyPr/>
        <a:lstStyle/>
        <a:p>
          <a:r>
            <a:rPr lang="hr-HR" sz="1400" dirty="0"/>
            <a:t>Smanjiti pretrpanost medijskog prostora „nezdravim” sadržajem</a:t>
          </a:r>
        </a:p>
      </dgm:t>
    </dgm:pt>
    <dgm:pt modelId="{629F931C-28BB-432B-8B15-7E483F97192A}" type="parTrans" cxnId="{6D451FBB-01E8-4B7B-AE3E-075039465A8C}">
      <dgm:prSet/>
      <dgm:spPr/>
      <dgm:t>
        <a:bodyPr/>
        <a:lstStyle/>
        <a:p>
          <a:endParaRPr lang="hr-HR"/>
        </a:p>
      </dgm:t>
    </dgm:pt>
    <dgm:pt modelId="{345842E0-936B-401B-A7F7-1683770C3B59}" type="sibTrans" cxnId="{6D451FBB-01E8-4B7B-AE3E-075039465A8C}">
      <dgm:prSet/>
      <dgm:spPr/>
      <dgm:t>
        <a:bodyPr/>
        <a:lstStyle/>
        <a:p>
          <a:endParaRPr lang="hr-HR"/>
        </a:p>
      </dgm:t>
    </dgm:pt>
    <dgm:pt modelId="{0F7B6563-F99A-4178-B432-F9328414A9DC}">
      <dgm:prSet phldrT="[Text]" custT="1"/>
      <dgm:spPr/>
      <dgm:t>
        <a:bodyPr/>
        <a:lstStyle/>
        <a:p>
          <a:r>
            <a:rPr lang="hr-HR" sz="1400" dirty="0"/>
            <a:t>Potaknuti ulaganja u  kampanje o zdravlju</a:t>
          </a:r>
        </a:p>
      </dgm:t>
    </dgm:pt>
    <dgm:pt modelId="{0B64F335-308C-49EB-B882-8B58228B48F5}" type="parTrans" cxnId="{15567F67-BBC0-4A8A-ABA8-AE34AEE7442A}">
      <dgm:prSet/>
      <dgm:spPr/>
      <dgm:t>
        <a:bodyPr/>
        <a:lstStyle/>
        <a:p>
          <a:endParaRPr lang="hr-HR"/>
        </a:p>
      </dgm:t>
    </dgm:pt>
    <dgm:pt modelId="{48EB38FD-A77C-40C4-A26D-D40101C4E79F}" type="sibTrans" cxnId="{15567F67-BBC0-4A8A-ABA8-AE34AEE7442A}">
      <dgm:prSet/>
      <dgm:spPr/>
      <dgm:t>
        <a:bodyPr/>
        <a:lstStyle/>
        <a:p>
          <a:endParaRPr lang="hr-HR"/>
        </a:p>
      </dgm:t>
    </dgm:pt>
    <dgm:pt modelId="{1D111328-0451-4DFB-8E36-5069152CD258}">
      <dgm:prSet phldrT="[Text]" custT="1"/>
      <dgm:spPr/>
      <dgm:t>
        <a:bodyPr/>
        <a:lstStyle/>
        <a:p>
          <a:r>
            <a:rPr lang="hr-HR" sz="1400" dirty="0"/>
            <a:t>Informirati o zdravim namirnicama</a:t>
          </a:r>
        </a:p>
      </dgm:t>
    </dgm:pt>
    <dgm:pt modelId="{1F646565-F4AF-43DB-B17F-7BB19E123F34}" type="parTrans" cxnId="{0878D35D-BA1B-4C54-A81F-7C066304089D}">
      <dgm:prSet/>
      <dgm:spPr/>
      <dgm:t>
        <a:bodyPr/>
        <a:lstStyle/>
        <a:p>
          <a:endParaRPr lang="hr-HR"/>
        </a:p>
      </dgm:t>
    </dgm:pt>
    <dgm:pt modelId="{BD50FF71-D68E-4022-A3BD-6A1861A6CE1E}" type="sibTrans" cxnId="{0878D35D-BA1B-4C54-A81F-7C066304089D}">
      <dgm:prSet/>
      <dgm:spPr/>
      <dgm:t>
        <a:bodyPr/>
        <a:lstStyle/>
        <a:p>
          <a:endParaRPr lang="hr-HR"/>
        </a:p>
      </dgm:t>
    </dgm:pt>
    <dgm:pt modelId="{751D4C09-C52A-4B40-B2D3-5251E592C2D3}">
      <dgm:prSet phldrT="[Text]" custT="1"/>
      <dgm:spPr/>
      <dgm:t>
        <a:bodyPr/>
        <a:lstStyle/>
        <a:p>
          <a:r>
            <a:rPr lang="hr-HR" sz="1400" dirty="0"/>
            <a:t>Ponuditi zdrave recepte</a:t>
          </a:r>
        </a:p>
      </dgm:t>
    </dgm:pt>
    <dgm:pt modelId="{83007ADC-84BB-4757-ACE8-F43257ADC218}" type="parTrans" cxnId="{B50CF548-DCD9-453C-A2D7-574D71AECA46}">
      <dgm:prSet/>
      <dgm:spPr/>
      <dgm:t>
        <a:bodyPr/>
        <a:lstStyle/>
        <a:p>
          <a:endParaRPr lang="hr-HR"/>
        </a:p>
      </dgm:t>
    </dgm:pt>
    <dgm:pt modelId="{D9174060-98D1-432E-9F6F-3DA6B1DB2935}" type="sibTrans" cxnId="{B50CF548-DCD9-453C-A2D7-574D71AECA46}">
      <dgm:prSet/>
      <dgm:spPr/>
      <dgm:t>
        <a:bodyPr/>
        <a:lstStyle/>
        <a:p>
          <a:endParaRPr lang="hr-HR"/>
        </a:p>
      </dgm:t>
    </dgm:pt>
    <dgm:pt modelId="{492C5A11-D64E-49D9-875C-927ABCC6BF14}">
      <dgm:prSet phldrT="[Text]"/>
      <dgm:spPr/>
      <dgm:t>
        <a:bodyPr/>
        <a:lstStyle/>
        <a:p>
          <a:r>
            <a:rPr lang="hr-HR" dirty="0"/>
            <a:t>Informirati o sportskim aktivnostima  </a:t>
          </a:r>
        </a:p>
      </dgm:t>
    </dgm:pt>
    <dgm:pt modelId="{1F9536BD-F6A9-4767-804C-0DCD841FE33C}" type="parTrans" cxnId="{758DB92C-5858-4611-AEB6-B52FEB0528AE}">
      <dgm:prSet/>
      <dgm:spPr/>
      <dgm:t>
        <a:bodyPr/>
        <a:lstStyle/>
        <a:p>
          <a:endParaRPr lang="hr-HR"/>
        </a:p>
      </dgm:t>
    </dgm:pt>
    <dgm:pt modelId="{6E4DC4D3-8CDD-4A33-A3CC-33CAD4071D00}" type="sibTrans" cxnId="{758DB92C-5858-4611-AEB6-B52FEB0528AE}">
      <dgm:prSet/>
      <dgm:spPr/>
      <dgm:t>
        <a:bodyPr/>
        <a:lstStyle/>
        <a:p>
          <a:endParaRPr lang="hr-HR"/>
        </a:p>
      </dgm:t>
    </dgm:pt>
    <dgm:pt modelId="{4CBDDF1A-CEE2-4CD3-A555-1D758EFD6374}">
      <dgm:prSet phldrT="[Text]"/>
      <dgm:spPr/>
      <dgm:t>
        <a:bodyPr/>
        <a:lstStyle/>
        <a:p>
          <a:r>
            <a:rPr lang="hr-HR" dirty="0"/>
            <a:t>Osvjestiti problem ekranizacije i ovisnosti o ekranima</a:t>
          </a:r>
        </a:p>
      </dgm:t>
    </dgm:pt>
    <dgm:pt modelId="{AACBD6BF-E4D1-4074-9168-93A454C9B3B7}" type="parTrans" cxnId="{6462143D-4BED-4DA0-B0BC-45F06551B323}">
      <dgm:prSet/>
      <dgm:spPr/>
      <dgm:t>
        <a:bodyPr/>
        <a:lstStyle/>
        <a:p>
          <a:endParaRPr lang="hr-HR"/>
        </a:p>
      </dgm:t>
    </dgm:pt>
    <dgm:pt modelId="{EAC5B4FD-2C4C-4EB8-9962-D25CD11AEA97}" type="sibTrans" cxnId="{6462143D-4BED-4DA0-B0BC-45F06551B323}">
      <dgm:prSet/>
      <dgm:spPr/>
      <dgm:t>
        <a:bodyPr/>
        <a:lstStyle/>
        <a:p>
          <a:endParaRPr lang="hr-HR"/>
        </a:p>
      </dgm:t>
    </dgm:pt>
    <dgm:pt modelId="{7054592F-C7BE-4DA6-8E2C-2CFD4C247103}">
      <dgm:prSet phldrT="[Text]"/>
      <dgm:spPr/>
      <dgm:t>
        <a:bodyPr/>
        <a:lstStyle/>
        <a:p>
          <a:r>
            <a:rPr lang="hr-HR" dirty="0"/>
            <a:t>Povećanje znanja i svijesti o važnosti promocije zdravlja i prevencije bolesti na području Republike Hrvatske</a:t>
          </a:r>
        </a:p>
      </dgm:t>
    </dgm:pt>
    <dgm:pt modelId="{9A07BFF6-CEC4-42C3-BC01-E7212C710870}" type="sibTrans" cxnId="{7E05D574-F5ED-4366-9D5E-6E73FF6EC460}">
      <dgm:prSet/>
      <dgm:spPr/>
      <dgm:t>
        <a:bodyPr/>
        <a:lstStyle/>
        <a:p>
          <a:endParaRPr lang="hr-HR"/>
        </a:p>
      </dgm:t>
    </dgm:pt>
    <dgm:pt modelId="{B89DC023-DA8F-47C7-9FAE-CFE0213C330B}" type="parTrans" cxnId="{7E05D574-F5ED-4366-9D5E-6E73FF6EC460}">
      <dgm:prSet/>
      <dgm:spPr/>
      <dgm:t>
        <a:bodyPr/>
        <a:lstStyle/>
        <a:p>
          <a:endParaRPr lang="hr-HR"/>
        </a:p>
      </dgm:t>
    </dgm:pt>
    <dgm:pt modelId="{A8091D2B-0617-4CC9-A11F-549A06B4E7CF}">
      <dgm:prSet phldrT="[Text]" custT="1"/>
      <dgm:spPr/>
      <dgm:t>
        <a:bodyPr/>
        <a:lstStyle/>
        <a:p>
          <a:r>
            <a:rPr lang="hr-HR" sz="1400" dirty="0"/>
            <a:t>Promicanje zdravih navika zdravlja i/ili povećanje znanja i/ili povećanje svijesti građana Republike Hrvatske o važnosti prevencije bolesti</a:t>
          </a:r>
        </a:p>
      </dgm:t>
    </dgm:pt>
    <dgm:pt modelId="{4C502A1E-7943-46C9-AA25-A536D753F45D}" type="sibTrans" cxnId="{4DAA3C7A-7153-42A8-88E1-BA005CB4FF30}">
      <dgm:prSet/>
      <dgm:spPr/>
      <dgm:t>
        <a:bodyPr/>
        <a:lstStyle/>
        <a:p>
          <a:endParaRPr lang="hr-HR"/>
        </a:p>
      </dgm:t>
    </dgm:pt>
    <dgm:pt modelId="{61195B81-8B9E-4442-A7C6-873563EC2C72}" type="parTrans" cxnId="{4DAA3C7A-7153-42A8-88E1-BA005CB4FF30}">
      <dgm:prSet/>
      <dgm:spPr/>
      <dgm:t>
        <a:bodyPr/>
        <a:lstStyle/>
        <a:p>
          <a:endParaRPr lang="hr-HR"/>
        </a:p>
      </dgm:t>
    </dgm:pt>
    <dgm:pt modelId="{536CB21F-A392-41DD-8F81-71C2B2B86E84}" type="pres">
      <dgm:prSet presAssocID="{0DAD0179-0571-464F-9BB4-A4408C6F12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974CEB-2819-4C00-8931-BDC1C3C9FD7B}" type="pres">
      <dgm:prSet presAssocID="{7054592F-C7BE-4DA6-8E2C-2CFD4C247103}" presName="hierRoot1" presStyleCnt="0">
        <dgm:presLayoutVars>
          <dgm:hierBranch val="init"/>
        </dgm:presLayoutVars>
      </dgm:prSet>
      <dgm:spPr/>
    </dgm:pt>
    <dgm:pt modelId="{C40FF57A-7093-48F2-A5FD-F2E1E04DCD0D}" type="pres">
      <dgm:prSet presAssocID="{7054592F-C7BE-4DA6-8E2C-2CFD4C247103}" presName="rootComposite1" presStyleCnt="0"/>
      <dgm:spPr/>
    </dgm:pt>
    <dgm:pt modelId="{9A481C16-9C1B-483D-99B9-6CD58361A91B}" type="pres">
      <dgm:prSet presAssocID="{7054592F-C7BE-4DA6-8E2C-2CFD4C247103}" presName="rootText1" presStyleLbl="node0" presStyleIdx="0" presStyleCnt="2" custScaleX="98035" custScaleY="52349" custLinFactX="15239" custLinFactNeighborX="100000" custLinFactNeighborY="5800">
        <dgm:presLayoutVars>
          <dgm:chPref val="3"/>
        </dgm:presLayoutVars>
      </dgm:prSet>
      <dgm:spPr/>
    </dgm:pt>
    <dgm:pt modelId="{E9C86BCA-B046-4922-830E-329030852845}" type="pres">
      <dgm:prSet presAssocID="{7054592F-C7BE-4DA6-8E2C-2CFD4C247103}" presName="rootConnector1" presStyleLbl="node1" presStyleIdx="0" presStyleCnt="0"/>
      <dgm:spPr/>
    </dgm:pt>
    <dgm:pt modelId="{B3919586-04D4-4129-990F-55C36F324E52}" type="pres">
      <dgm:prSet presAssocID="{7054592F-C7BE-4DA6-8E2C-2CFD4C247103}" presName="hierChild2" presStyleCnt="0"/>
      <dgm:spPr/>
    </dgm:pt>
    <dgm:pt modelId="{DA201019-3B68-40A6-AF1E-C4A29CED9B65}" type="pres">
      <dgm:prSet presAssocID="{7054592F-C7BE-4DA6-8E2C-2CFD4C247103}" presName="hierChild3" presStyleCnt="0"/>
      <dgm:spPr/>
    </dgm:pt>
    <dgm:pt modelId="{54F2A994-4E93-4A51-B879-FDBA1C239033}" type="pres">
      <dgm:prSet presAssocID="{A8091D2B-0617-4CC9-A11F-549A06B4E7CF}" presName="hierRoot1" presStyleCnt="0">
        <dgm:presLayoutVars>
          <dgm:hierBranch val="init"/>
        </dgm:presLayoutVars>
      </dgm:prSet>
      <dgm:spPr/>
    </dgm:pt>
    <dgm:pt modelId="{B470FA75-2B22-4841-8309-94E6F1C78B50}" type="pres">
      <dgm:prSet presAssocID="{A8091D2B-0617-4CC9-A11F-549A06B4E7CF}" presName="rootComposite1" presStyleCnt="0"/>
      <dgm:spPr/>
    </dgm:pt>
    <dgm:pt modelId="{E35AE217-B2FA-4859-9522-38946384B6FD}" type="pres">
      <dgm:prSet presAssocID="{A8091D2B-0617-4CC9-A11F-549A06B4E7CF}" presName="rootText1" presStyleLbl="node0" presStyleIdx="1" presStyleCnt="2" custScaleX="98845" custScaleY="78877" custLinFactNeighborX="-2456" custLinFactNeighborY="77131">
        <dgm:presLayoutVars>
          <dgm:chPref val="3"/>
        </dgm:presLayoutVars>
      </dgm:prSet>
      <dgm:spPr/>
    </dgm:pt>
    <dgm:pt modelId="{F39D6DD2-94D6-4852-80E7-6C7BEA60B577}" type="pres">
      <dgm:prSet presAssocID="{A8091D2B-0617-4CC9-A11F-549A06B4E7CF}" presName="rootConnector1" presStyleLbl="node1" presStyleIdx="0" presStyleCnt="0"/>
      <dgm:spPr/>
    </dgm:pt>
    <dgm:pt modelId="{619025DB-7F73-4DD1-A22A-482459934769}" type="pres">
      <dgm:prSet presAssocID="{A8091D2B-0617-4CC9-A11F-549A06B4E7CF}" presName="hierChild2" presStyleCnt="0"/>
      <dgm:spPr/>
    </dgm:pt>
    <dgm:pt modelId="{65620CA0-F76D-4D4A-A459-59BA7E15AD38}" type="pres">
      <dgm:prSet presAssocID="{548B44BD-EE91-4A1C-AC00-99ECCCCDDB2E}" presName="Name37" presStyleLbl="parChTrans1D2" presStyleIdx="0" presStyleCnt="4"/>
      <dgm:spPr/>
    </dgm:pt>
    <dgm:pt modelId="{1D9A1A07-F0BD-4201-A548-0121742256E2}" type="pres">
      <dgm:prSet presAssocID="{79919540-3DDF-4D62-95F2-BC39C04158D7}" presName="hierRoot2" presStyleCnt="0">
        <dgm:presLayoutVars>
          <dgm:hierBranch val="init"/>
        </dgm:presLayoutVars>
      </dgm:prSet>
      <dgm:spPr/>
    </dgm:pt>
    <dgm:pt modelId="{A152A8F0-D122-4596-880F-3F1D2A67CC1E}" type="pres">
      <dgm:prSet presAssocID="{79919540-3DDF-4D62-95F2-BC39C04158D7}" presName="rootComposite" presStyleCnt="0"/>
      <dgm:spPr/>
    </dgm:pt>
    <dgm:pt modelId="{F23FDBBC-4E26-4083-9751-368C8A66D64A}" type="pres">
      <dgm:prSet presAssocID="{79919540-3DDF-4D62-95F2-BC39C04158D7}" presName="rootText" presStyleLbl="node2" presStyleIdx="0" presStyleCnt="4" custScaleX="87936" custScaleY="60350" custLinFactNeighborX="-67136" custLinFactNeighborY="74150">
        <dgm:presLayoutVars>
          <dgm:chPref val="3"/>
        </dgm:presLayoutVars>
      </dgm:prSet>
      <dgm:spPr/>
    </dgm:pt>
    <dgm:pt modelId="{D5A778E7-331F-439E-A058-DC00E3F42CD4}" type="pres">
      <dgm:prSet presAssocID="{79919540-3DDF-4D62-95F2-BC39C04158D7}" presName="rootConnector" presStyleLbl="node2" presStyleIdx="0" presStyleCnt="4"/>
      <dgm:spPr/>
    </dgm:pt>
    <dgm:pt modelId="{5D3C2245-8F0E-416F-A6B7-B5C16496CB24}" type="pres">
      <dgm:prSet presAssocID="{79919540-3DDF-4D62-95F2-BC39C04158D7}" presName="hierChild4" presStyleCnt="0"/>
      <dgm:spPr/>
    </dgm:pt>
    <dgm:pt modelId="{01E2AEF7-E2CE-4713-8F63-6AC02E2A3407}" type="pres">
      <dgm:prSet presAssocID="{4BA2461D-617E-486A-9CCC-A3CB3B57E6D8}" presName="Name37" presStyleLbl="parChTrans1D3" presStyleIdx="0" presStyleCnt="10"/>
      <dgm:spPr/>
    </dgm:pt>
    <dgm:pt modelId="{56B7BEB8-CC5B-4C1C-B303-DB17F22BFCE0}" type="pres">
      <dgm:prSet presAssocID="{FD0D82BB-EC14-4789-8A6C-855C3B510F1D}" presName="hierRoot2" presStyleCnt="0">
        <dgm:presLayoutVars>
          <dgm:hierBranch val="init"/>
        </dgm:presLayoutVars>
      </dgm:prSet>
      <dgm:spPr/>
    </dgm:pt>
    <dgm:pt modelId="{42DB12CB-C61F-4CB0-97B5-3A04260D82A9}" type="pres">
      <dgm:prSet presAssocID="{FD0D82BB-EC14-4789-8A6C-855C3B510F1D}" presName="rootComposite" presStyleCnt="0"/>
      <dgm:spPr/>
    </dgm:pt>
    <dgm:pt modelId="{7775CC00-67B5-4696-B120-FFC042971A04}" type="pres">
      <dgm:prSet presAssocID="{FD0D82BB-EC14-4789-8A6C-855C3B510F1D}" presName="rootText" presStyleLbl="node3" presStyleIdx="0" presStyleCnt="10" custScaleX="89407" custScaleY="58809" custLinFactNeighborX="-12997" custLinFactNeighborY="61729">
        <dgm:presLayoutVars>
          <dgm:chPref val="3"/>
        </dgm:presLayoutVars>
      </dgm:prSet>
      <dgm:spPr/>
    </dgm:pt>
    <dgm:pt modelId="{0213B6FD-39A7-4E8F-AB52-4D73AE36B2E9}" type="pres">
      <dgm:prSet presAssocID="{FD0D82BB-EC14-4789-8A6C-855C3B510F1D}" presName="rootConnector" presStyleLbl="node3" presStyleIdx="0" presStyleCnt="10"/>
      <dgm:spPr/>
    </dgm:pt>
    <dgm:pt modelId="{B90183F4-59D9-40B0-9DED-B91E4565E0D4}" type="pres">
      <dgm:prSet presAssocID="{FD0D82BB-EC14-4789-8A6C-855C3B510F1D}" presName="hierChild4" presStyleCnt="0"/>
      <dgm:spPr/>
    </dgm:pt>
    <dgm:pt modelId="{487E6E88-AFE6-41AB-9C8B-2B6C31D26EE6}" type="pres">
      <dgm:prSet presAssocID="{FD0D82BB-EC14-4789-8A6C-855C3B510F1D}" presName="hierChild5" presStyleCnt="0"/>
      <dgm:spPr/>
    </dgm:pt>
    <dgm:pt modelId="{711B9D4D-7AA9-4AE3-BF3B-19A2BB5BA933}" type="pres">
      <dgm:prSet presAssocID="{1F646565-F4AF-43DB-B17F-7BB19E123F34}" presName="Name37" presStyleLbl="parChTrans1D3" presStyleIdx="1" presStyleCnt="10"/>
      <dgm:spPr/>
    </dgm:pt>
    <dgm:pt modelId="{80823A60-533F-4ACA-BA9E-16D0E12EA285}" type="pres">
      <dgm:prSet presAssocID="{1D111328-0451-4DFB-8E36-5069152CD258}" presName="hierRoot2" presStyleCnt="0">
        <dgm:presLayoutVars>
          <dgm:hierBranch val="init"/>
        </dgm:presLayoutVars>
      </dgm:prSet>
      <dgm:spPr/>
    </dgm:pt>
    <dgm:pt modelId="{BC6A4CCD-D692-4D6F-888E-433F2AFFEBD5}" type="pres">
      <dgm:prSet presAssocID="{1D111328-0451-4DFB-8E36-5069152CD258}" presName="rootComposite" presStyleCnt="0"/>
      <dgm:spPr/>
    </dgm:pt>
    <dgm:pt modelId="{D2FE7CF3-49D5-46CA-AF0E-DD2E865E7422}" type="pres">
      <dgm:prSet presAssocID="{1D111328-0451-4DFB-8E36-5069152CD258}" presName="rootText" presStyleLbl="node3" presStyleIdx="1" presStyleCnt="10" custScaleX="89048" custScaleY="58362" custLinFactNeighborX="-13082" custLinFactNeighborY="32475">
        <dgm:presLayoutVars>
          <dgm:chPref val="3"/>
        </dgm:presLayoutVars>
      </dgm:prSet>
      <dgm:spPr/>
    </dgm:pt>
    <dgm:pt modelId="{2D4A1B39-48CA-4BA5-8C1E-D1BC3A249DAD}" type="pres">
      <dgm:prSet presAssocID="{1D111328-0451-4DFB-8E36-5069152CD258}" presName="rootConnector" presStyleLbl="node3" presStyleIdx="1" presStyleCnt="10"/>
      <dgm:spPr/>
    </dgm:pt>
    <dgm:pt modelId="{B20EE266-1044-44CC-A705-ACB76737C20D}" type="pres">
      <dgm:prSet presAssocID="{1D111328-0451-4DFB-8E36-5069152CD258}" presName="hierChild4" presStyleCnt="0"/>
      <dgm:spPr/>
    </dgm:pt>
    <dgm:pt modelId="{ED566171-9895-4020-94A9-5B6FC435542F}" type="pres">
      <dgm:prSet presAssocID="{1D111328-0451-4DFB-8E36-5069152CD258}" presName="hierChild5" presStyleCnt="0"/>
      <dgm:spPr/>
    </dgm:pt>
    <dgm:pt modelId="{B0AEFB60-04F2-4DB3-A362-DEBCFCC44D88}" type="pres">
      <dgm:prSet presAssocID="{83007ADC-84BB-4757-ACE8-F43257ADC218}" presName="Name37" presStyleLbl="parChTrans1D3" presStyleIdx="2" presStyleCnt="10"/>
      <dgm:spPr/>
    </dgm:pt>
    <dgm:pt modelId="{BE0FC84C-E5AF-4BCE-98A7-DB7495072F52}" type="pres">
      <dgm:prSet presAssocID="{751D4C09-C52A-4B40-B2D3-5251E592C2D3}" presName="hierRoot2" presStyleCnt="0">
        <dgm:presLayoutVars>
          <dgm:hierBranch val="init"/>
        </dgm:presLayoutVars>
      </dgm:prSet>
      <dgm:spPr/>
    </dgm:pt>
    <dgm:pt modelId="{E8C80C7C-F7F5-4598-B60E-14EE3AA6A91E}" type="pres">
      <dgm:prSet presAssocID="{751D4C09-C52A-4B40-B2D3-5251E592C2D3}" presName="rootComposite" presStyleCnt="0"/>
      <dgm:spPr/>
    </dgm:pt>
    <dgm:pt modelId="{23CA93E9-23EB-41AD-93C7-B1D33111A694}" type="pres">
      <dgm:prSet presAssocID="{751D4C09-C52A-4B40-B2D3-5251E592C2D3}" presName="rootText" presStyleLbl="node3" presStyleIdx="2" presStyleCnt="10" custScaleX="101979" custScaleY="42434" custLinFactNeighborX="-13066" custLinFactNeighborY="4932">
        <dgm:presLayoutVars>
          <dgm:chPref val="3"/>
        </dgm:presLayoutVars>
      </dgm:prSet>
      <dgm:spPr/>
    </dgm:pt>
    <dgm:pt modelId="{A0FA4FBF-3C27-4128-96EB-6ADF7D69864C}" type="pres">
      <dgm:prSet presAssocID="{751D4C09-C52A-4B40-B2D3-5251E592C2D3}" presName="rootConnector" presStyleLbl="node3" presStyleIdx="2" presStyleCnt="10"/>
      <dgm:spPr/>
    </dgm:pt>
    <dgm:pt modelId="{D9E34E14-3F06-46C3-A7C1-9591843822A3}" type="pres">
      <dgm:prSet presAssocID="{751D4C09-C52A-4B40-B2D3-5251E592C2D3}" presName="hierChild4" presStyleCnt="0"/>
      <dgm:spPr/>
    </dgm:pt>
    <dgm:pt modelId="{E497978E-15EC-4D32-8BBF-75899802266C}" type="pres">
      <dgm:prSet presAssocID="{751D4C09-C52A-4B40-B2D3-5251E592C2D3}" presName="hierChild5" presStyleCnt="0"/>
      <dgm:spPr/>
    </dgm:pt>
    <dgm:pt modelId="{8A37214E-04E7-412C-9E50-8F586C72B209}" type="pres">
      <dgm:prSet presAssocID="{79919540-3DDF-4D62-95F2-BC39C04158D7}" presName="hierChild5" presStyleCnt="0"/>
      <dgm:spPr/>
    </dgm:pt>
    <dgm:pt modelId="{D7882EF1-98CC-4D3B-8354-48236B69C9AB}" type="pres">
      <dgm:prSet presAssocID="{AFF4311D-6ABE-4552-9E2B-CF01632B6354}" presName="Name37" presStyleLbl="parChTrans1D2" presStyleIdx="1" presStyleCnt="4"/>
      <dgm:spPr/>
    </dgm:pt>
    <dgm:pt modelId="{DE68ABA1-57C3-47E9-B91F-A491EE53579B}" type="pres">
      <dgm:prSet presAssocID="{CC3CF4D2-3B86-4146-A733-D3F0240546BC}" presName="hierRoot2" presStyleCnt="0">
        <dgm:presLayoutVars>
          <dgm:hierBranch val="init"/>
        </dgm:presLayoutVars>
      </dgm:prSet>
      <dgm:spPr/>
    </dgm:pt>
    <dgm:pt modelId="{B74C0BEF-3593-4B37-BE3E-446831BCFE5C}" type="pres">
      <dgm:prSet presAssocID="{CC3CF4D2-3B86-4146-A733-D3F0240546BC}" presName="rootComposite" presStyleCnt="0"/>
      <dgm:spPr/>
    </dgm:pt>
    <dgm:pt modelId="{7A75E721-7BB7-4186-A663-52B4C532B98E}" type="pres">
      <dgm:prSet presAssocID="{CC3CF4D2-3B86-4146-A733-D3F0240546BC}" presName="rootText" presStyleLbl="node2" presStyleIdx="1" presStyleCnt="4" custScaleX="89407" custScaleY="58809" custLinFactNeighborX="-15072" custLinFactNeighborY="75040">
        <dgm:presLayoutVars>
          <dgm:chPref val="3"/>
        </dgm:presLayoutVars>
      </dgm:prSet>
      <dgm:spPr/>
    </dgm:pt>
    <dgm:pt modelId="{A61A8C57-23F2-4D59-8FB6-5683A79FFA50}" type="pres">
      <dgm:prSet presAssocID="{CC3CF4D2-3B86-4146-A733-D3F0240546BC}" presName="rootConnector" presStyleLbl="node2" presStyleIdx="1" presStyleCnt="4"/>
      <dgm:spPr/>
    </dgm:pt>
    <dgm:pt modelId="{2FD217CB-BDD6-413B-8AF3-36907196EAF1}" type="pres">
      <dgm:prSet presAssocID="{CC3CF4D2-3B86-4146-A733-D3F0240546BC}" presName="hierChild4" presStyleCnt="0"/>
      <dgm:spPr/>
    </dgm:pt>
    <dgm:pt modelId="{DCD1EF17-77BB-4CFF-95F9-B5D506CD73FB}" type="pres">
      <dgm:prSet presAssocID="{629F931C-28BB-432B-8B15-7E483F97192A}" presName="Name37" presStyleLbl="parChTrans1D3" presStyleIdx="3" presStyleCnt="10"/>
      <dgm:spPr/>
    </dgm:pt>
    <dgm:pt modelId="{AAC7790A-AD26-41E5-A6AD-067D63AB4884}" type="pres">
      <dgm:prSet presAssocID="{40E6E2FF-A742-444C-9053-28F4F35A926E}" presName="hierRoot2" presStyleCnt="0">
        <dgm:presLayoutVars>
          <dgm:hierBranch val="init"/>
        </dgm:presLayoutVars>
      </dgm:prSet>
      <dgm:spPr/>
    </dgm:pt>
    <dgm:pt modelId="{0CE01D5C-C4A8-4B76-979B-619340353D2D}" type="pres">
      <dgm:prSet presAssocID="{40E6E2FF-A742-444C-9053-28F4F35A926E}" presName="rootComposite" presStyleCnt="0"/>
      <dgm:spPr/>
    </dgm:pt>
    <dgm:pt modelId="{71CD1500-12F0-41A1-8F11-3937EB9F3F22}" type="pres">
      <dgm:prSet presAssocID="{40E6E2FF-A742-444C-9053-28F4F35A926E}" presName="rootText" presStyleLbl="node3" presStyleIdx="3" presStyleCnt="10" custScaleX="74274" custScaleY="46003" custLinFactNeighborX="-20992" custLinFactNeighborY="56018">
        <dgm:presLayoutVars>
          <dgm:chPref val="3"/>
        </dgm:presLayoutVars>
      </dgm:prSet>
      <dgm:spPr/>
    </dgm:pt>
    <dgm:pt modelId="{A6157E48-8D3D-4C9E-B45C-B7842C6A7274}" type="pres">
      <dgm:prSet presAssocID="{40E6E2FF-A742-444C-9053-28F4F35A926E}" presName="rootConnector" presStyleLbl="node3" presStyleIdx="3" presStyleCnt="10"/>
      <dgm:spPr/>
    </dgm:pt>
    <dgm:pt modelId="{EAF47BDC-51DC-4081-9934-E7B4C02A464B}" type="pres">
      <dgm:prSet presAssocID="{40E6E2FF-A742-444C-9053-28F4F35A926E}" presName="hierChild4" presStyleCnt="0"/>
      <dgm:spPr/>
    </dgm:pt>
    <dgm:pt modelId="{AF529632-153A-4623-8C57-DDF75CDFAE2D}" type="pres">
      <dgm:prSet presAssocID="{40E6E2FF-A742-444C-9053-28F4F35A926E}" presName="hierChild5" presStyleCnt="0"/>
      <dgm:spPr/>
    </dgm:pt>
    <dgm:pt modelId="{AD9CA0ED-630B-49D8-AD9C-7AEC4BE9491A}" type="pres">
      <dgm:prSet presAssocID="{0B64F335-308C-49EB-B882-8B58228B48F5}" presName="Name37" presStyleLbl="parChTrans1D3" presStyleIdx="4" presStyleCnt="10"/>
      <dgm:spPr/>
    </dgm:pt>
    <dgm:pt modelId="{A8B392D6-E6D2-43AC-A0E4-A5CEE99B6117}" type="pres">
      <dgm:prSet presAssocID="{0F7B6563-F99A-4178-B432-F9328414A9DC}" presName="hierRoot2" presStyleCnt="0">
        <dgm:presLayoutVars>
          <dgm:hierBranch val="init"/>
        </dgm:presLayoutVars>
      </dgm:prSet>
      <dgm:spPr/>
    </dgm:pt>
    <dgm:pt modelId="{7BAB2887-A9C2-4E1C-A6E4-0A1C79C6D7C0}" type="pres">
      <dgm:prSet presAssocID="{0F7B6563-F99A-4178-B432-F9328414A9DC}" presName="rootComposite" presStyleCnt="0"/>
      <dgm:spPr/>
    </dgm:pt>
    <dgm:pt modelId="{42B11FAD-BC7C-40BC-8261-3B4C07BFA560}" type="pres">
      <dgm:prSet presAssocID="{0F7B6563-F99A-4178-B432-F9328414A9DC}" presName="rootText" presStyleLbl="node3" presStyleIdx="4" presStyleCnt="10" custScaleX="85144" custScaleY="47109" custLinFactNeighborX="-22170" custLinFactNeighborY="42153">
        <dgm:presLayoutVars>
          <dgm:chPref val="3"/>
        </dgm:presLayoutVars>
      </dgm:prSet>
      <dgm:spPr/>
    </dgm:pt>
    <dgm:pt modelId="{77BC5EBD-50E5-4CE7-B377-4C605119B218}" type="pres">
      <dgm:prSet presAssocID="{0F7B6563-F99A-4178-B432-F9328414A9DC}" presName="rootConnector" presStyleLbl="node3" presStyleIdx="4" presStyleCnt="10"/>
      <dgm:spPr/>
    </dgm:pt>
    <dgm:pt modelId="{2D23B218-F5A4-4DB8-A06A-5833C21CE2E7}" type="pres">
      <dgm:prSet presAssocID="{0F7B6563-F99A-4178-B432-F9328414A9DC}" presName="hierChild4" presStyleCnt="0"/>
      <dgm:spPr/>
    </dgm:pt>
    <dgm:pt modelId="{40F623D4-A04D-44F0-AEEA-804C08E783AE}" type="pres">
      <dgm:prSet presAssocID="{0F7B6563-F99A-4178-B432-F9328414A9DC}" presName="hierChild5" presStyleCnt="0"/>
      <dgm:spPr/>
    </dgm:pt>
    <dgm:pt modelId="{A6E9F0FE-9BB2-4F8D-9674-75EEE0485EED}" type="pres">
      <dgm:prSet presAssocID="{CC3CF4D2-3B86-4146-A733-D3F0240546BC}" presName="hierChild5" presStyleCnt="0"/>
      <dgm:spPr/>
    </dgm:pt>
    <dgm:pt modelId="{5361F4D9-677A-4AE2-B9D0-759A7A1264F8}" type="pres">
      <dgm:prSet presAssocID="{90504E84-2C3A-4A37-B844-4B032FD6D966}" presName="Name37" presStyleLbl="parChTrans1D2" presStyleIdx="2" presStyleCnt="4"/>
      <dgm:spPr/>
    </dgm:pt>
    <dgm:pt modelId="{AFFABB8F-E165-40A4-BA01-82ED6F1D359F}" type="pres">
      <dgm:prSet presAssocID="{B8B57BD8-279A-4C65-A3FB-8027ABE64974}" presName="hierRoot2" presStyleCnt="0">
        <dgm:presLayoutVars>
          <dgm:hierBranch val="init"/>
        </dgm:presLayoutVars>
      </dgm:prSet>
      <dgm:spPr/>
    </dgm:pt>
    <dgm:pt modelId="{9842DC0F-FEE8-4988-B552-C6E1FC5C1D54}" type="pres">
      <dgm:prSet presAssocID="{B8B57BD8-279A-4C65-A3FB-8027ABE64974}" presName="rootComposite" presStyleCnt="0"/>
      <dgm:spPr/>
    </dgm:pt>
    <dgm:pt modelId="{F86A553A-76B2-4963-B1ED-4312BBBA5C4B}" type="pres">
      <dgm:prSet presAssocID="{B8B57BD8-279A-4C65-A3FB-8027ABE64974}" presName="rootText" presStyleLbl="node2" presStyleIdx="2" presStyleCnt="4" custScaleX="89407" custScaleY="58809" custLinFactNeighborX="-19522" custLinFactNeighborY="75040">
        <dgm:presLayoutVars>
          <dgm:chPref val="3"/>
        </dgm:presLayoutVars>
      </dgm:prSet>
      <dgm:spPr/>
    </dgm:pt>
    <dgm:pt modelId="{8F1556D3-AFDF-4BD9-B74E-F12629F16D90}" type="pres">
      <dgm:prSet presAssocID="{B8B57BD8-279A-4C65-A3FB-8027ABE64974}" presName="rootConnector" presStyleLbl="node2" presStyleIdx="2" presStyleCnt="4"/>
      <dgm:spPr/>
    </dgm:pt>
    <dgm:pt modelId="{6E772330-1078-450C-89D6-5E011C17393E}" type="pres">
      <dgm:prSet presAssocID="{B8B57BD8-279A-4C65-A3FB-8027ABE64974}" presName="hierChild4" presStyleCnt="0"/>
      <dgm:spPr/>
    </dgm:pt>
    <dgm:pt modelId="{2ECBC51B-2267-4A64-A211-8F7152B281F0}" type="pres">
      <dgm:prSet presAssocID="{F92C6DBC-4D38-4BC4-B2BE-CF2599E95FDE}" presName="Name37" presStyleLbl="parChTrans1D3" presStyleIdx="5" presStyleCnt="10"/>
      <dgm:spPr/>
    </dgm:pt>
    <dgm:pt modelId="{E2720640-6E3D-49FF-B428-24208DFC55B6}" type="pres">
      <dgm:prSet presAssocID="{1B23CA23-1E92-415F-BF4E-18782EA55203}" presName="hierRoot2" presStyleCnt="0">
        <dgm:presLayoutVars>
          <dgm:hierBranch val="init"/>
        </dgm:presLayoutVars>
      </dgm:prSet>
      <dgm:spPr/>
    </dgm:pt>
    <dgm:pt modelId="{31A0E507-7D52-4DEC-AA0D-55FFA62C0D81}" type="pres">
      <dgm:prSet presAssocID="{1B23CA23-1E92-415F-BF4E-18782EA55203}" presName="rootComposite" presStyleCnt="0"/>
      <dgm:spPr/>
    </dgm:pt>
    <dgm:pt modelId="{EB4686D5-C502-4828-B0A8-483EEBC60BE6}" type="pres">
      <dgm:prSet presAssocID="{1B23CA23-1E92-415F-BF4E-18782EA55203}" presName="rootText" presStyleLbl="node3" presStyleIdx="5" presStyleCnt="10" custScaleX="89407" custScaleY="58809" custLinFactNeighborX="-21301" custLinFactNeighborY="52790">
        <dgm:presLayoutVars>
          <dgm:chPref val="3"/>
        </dgm:presLayoutVars>
      </dgm:prSet>
      <dgm:spPr/>
    </dgm:pt>
    <dgm:pt modelId="{F36FB92B-0932-4844-9DB7-3305FE69B4A6}" type="pres">
      <dgm:prSet presAssocID="{1B23CA23-1E92-415F-BF4E-18782EA55203}" presName="rootConnector" presStyleLbl="node3" presStyleIdx="5" presStyleCnt="10"/>
      <dgm:spPr/>
    </dgm:pt>
    <dgm:pt modelId="{76115FBF-6B04-4AAF-B46E-0DDA6667A9D5}" type="pres">
      <dgm:prSet presAssocID="{1B23CA23-1E92-415F-BF4E-18782EA55203}" presName="hierChild4" presStyleCnt="0"/>
      <dgm:spPr/>
    </dgm:pt>
    <dgm:pt modelId="{F00DF300-396E-4AE1-8E58-CD5435041BCB}" type="pres">
      <dgm:prSet presAssocID="{1B23CA23-1E92-415F-BF4E-18782EA55203}" presName="hierChild5" presStyleCnt="0"/>
      <dgm:spPr/>
    </dgm:pt>
    <dgm:pt modelId="{C9C9C6E3-BDC4-465D-AB62-969B35A998D6}" type="pres">
      <dgm:prSet presAssocID="{3B4596C2-23E2-4242-8B69-C10EC22DE52C}" presName="Name37" presStyleLbl="parChTrans1D3" presStyleIdx="6" presStyleCnt="10"/>
      <dgm:spPr/>
    </dgm:pt>
    <dgm:pt modelId="{C9BBE314-A8FC-497F-9079-BD94FCB5BFA6}" type="pres">
      <dgm:prSet presAssocID="{113A9A2B-C167-4D9F-AA43-5A16E44EE597}" presName="hierRoot2" presStyleCnt="0">
        <dgm:presLayoutVars>
          <dgm:hierBranch val="init"/>
        </dgm:presLayoutVars>
      </dgm:prSet>
      <dgm:spPr/>
    </dgm:pt>
    <dgm:pt modelId="{28EF2A41-C164-4FEB-B44E-D0613A8B14AF}" type="pres">
      <dgm:prSet presAssocID="{113A9A2B-C167-4D9F-AA43-5A16E44EE597}" presName="rootComposite" presStyleCnt="0"/>
      <dgm:spPr/>
    </dgm:pt>
    <dgm:pt modelId="{09784E49-80DE-4B74-B065-C8988970C98F}" type="pres">
      <dgm:prSet presAssocID="{113A9A2B-C167-4D9F-AA43-5A16E44EE597}" presName="rootText" presStyleLbl="node3" presStyleIdx="6" presStyleCnt="10" custScaleX="89407" custScaleY="58809" custLinFactNeighborX="-20856" custLinFactNeighborY="23421">
        <dgm:presLayoutVars>
          <dgm:chPref val="3"/>
        </dgm:presLayoutVars>
      </dgm:prSet>
      <dgm:spPr/>
    </dgm:pt>
    <dgm:pt modelId="{AD2CF115-1C36-44CF-8185-0655A6A69B43}" type="pres">
      <dgm:prSet presAssocID="{113A9A2B-C167-4D9F-AA43-5A16E44EE597}" presName="rootConnector" presStyleLbl="node3" presStyleIdx="6" presStyleCnt="10"/>
      <dgm:spPr/>
    </dgm:pt>
    <dgm:pt modelId="{D5E43E89-9F42-4CBD-B1C0-5938DBB22C33}" type="pres">
      <dgm:prSet presAssocID="{113A9A2B-C167-4D9F-AA43-5A16E44EE597}" presName="hierChild4" presStyleCnt="0"/>
      <dgm:spPr/>
    </dgm:pt>
    <dgm:pt modelId="{44041623-B3EC-42D9-8B44-1863884CC6BC}" type="pres">
      <dgm:prSet presAssocID="{113A9A2B-C167-4D9F-AA43-5A16E44EE597}" presName="hierChild5" presStyleCnt="0"/>
      <dgm:spPr/>
    </dgm:pt>
    <dgm:pt modelId="{284A755B-0AA2-4E1B-917A-08D3D9FEB0B8}" type="pres">
      <dgm:prSet presAssocID="{05957008-0A36-4BD2-BFCF-6AF646BBA2FC}" presName="Name37" presStyleLbl="parChTrans1D3" presStyleIdx="7" presStyleCnt="10"/>
      <dgm:spPr/>
    </dgm:pt>
    <dgm:pt modelId="{264B525B-427B-4FA4-8B3F-F281B473FE7F}" type="pres">
      <dgm:prSet presAssocID="{C9948095-BCB8-4A96-B077-7176CF89764D}" presName="hierRoot2" presStyleCnt="0">
        <dgm:presLayoutVars>
          <dgm:hierBranch val="init"/>
        </dgm:presLayoutVars>
      </dgm:prSet>
      <dgm:spPr/>
    </dgm:pt>
    <dgm:pt modelId="{4DAA752D-AA32-480D-A6D2-6B575F68E6B4}" type="pres">
      <dgm:prSet presAssocID="{C9948095-BCB8-4A96-B077-7176CF89764D}" presName="rootComposite" presStyleCnt="0"/>
      <dgm:spPr/>
    </dgm:pt>
    <dgm:pt modelId="{7652709F-42E3-4876-95F5-9E09A2F6364E}" type="pres">
      <dgm:prSet presAssocID="{C9948095-BCB8-4A96-B077-7176CF89764D}" presName="rootText" presStyleLbl="node3" presStyleIdx="7" presStyleCnt="10" custScaleX="89407" custScaleY="58809" custLinFactNeighborX="-19076" custLinFactNeighborY="-1954">
        <dgm:presLayoutVars>
          <dgm:chPref val="3"/>
        </dgm:presLayoutVars>
      </dgm:prSet>
      <dgm:spPr/>
    </dgm:pt>
    <dgm:pt modelId="{F1A49EE4-7948-4329-94F1-36482001F58A}" type="pres">
      <dgm:prSet presAssocID="{C9948095-BCB8-4A96-B077-7176CF89764D}" presName="rootConnector" presStyleLbl="node3" presStyleIdx="7" presStyleCnt="10"/>
      <dgm:spPr/>
    </dgm:pt>
    <dgm:pt modelId="{83D9F46D-B7FB-4837-850F-EA14F3AB6508}" type="pres">
      <dgm:prSet presAssocID="{C9948095-BCB8-4A96-B077-7176CF89764D}" presName="hierChild4" presStyleCnt="0"/>
      <dgm:spPr/>
    </dgm:pt>
    <dgm:pt modelId="{B7BD1598-A10E-4DE7-AAAE-F3D4A77388B3}" type="pres">
      <dgm:prSet presAssocID="{C9948095-BCB8-4A96-B077-7176CF89764D}" presName="hierChild5" presStyleCnt="0"/>
      <dgm:spPr/>
    </dgm:pt>
    <dgm:pt modelId="{5C1AD06B-2546-4D0F-AFA8-0B66A82987B3}" type="pres">
      <dgm:prSet presAssocID="{B8B57BD8-279A-4C65-A3FB-8027ABE64974}" presName="hierChild5" presStyleCnt="0"/>
      <dgm:spPr/>
    </dgm:pt>
    <dgm:pt modelId="{9E2BFBE1-38B2-4C05-B71A-2380112F4E49}" type="pres">
      <dgm:prSet presAssocID="{969DA558-B79B-4AF0-96AD-4F1557BBFEAB}" presName="Name37" presStyleLbl="parChTrans1D2" presStyleIdx="3" presStyleCnt="4"/>
      <dgm:spPr/>
    </dgm:pt>
    <dgm:pt modelId="{0BC4065D-8216-4DC1-AA44-D635F280B661}" type="pres">
      <dgm:prSet presAssocID="{541FBEA2-4488-497C-A1A9-4AD373D0B775}" presName="hierRoot2" presStyleCnt="0">
        <dgm:presLayoutVars>
          <dgm:hierBranch val="init"/>
        </dgm:presLayoutVars>
      </dgm:prSet>
      <dgm:spPr/>
    </dgm:pt>
    <dgm:pt modelId="{B731626E-C23A-45AA-943F-92550EFA4368}" type="pres">
      <dgm:prSet presAssocID="{541FBEA2-4488-497C-A1A9-4AD373D0B775}" presName="rootComposite" presStyleCnt="0"/>
      <dgm:spPr/>
    </dgm:pt>
    <dgm:pt modelId="{69B759F3-AE57-4698-BABF-6605EAEA12B4}" type="pres">
      <dgm:prSet presAssocID="{541FBEA2-4488-497C-A1A9-4AD373D0B775}" presName="rootText" presStyleLbl="node2" presStyleIdx="3" presStyleCnt="4" custScaleX="87348" custScaleY="50582" custLinFactNeighborX="-17297" custLinFactNeighborY="75040">
        <dgm:presLayoutVars>
          <dgm:chPref val="3"/>
        </dgm:presLayoutVars>
      </dgm:prSet>
      <dgm:spPr/>
    </dgm:pt>
    <dgm:pt modelId="{DACF8374-696E-46D6-A9A3-8D0037F86BAC}" type="pres">
      <dgm:prSet presAssocID="{541FBEA2-4488-497C-A1A9-4AD373D0B775}" presName="rootConnector" presStyleLbl="node2" presStyleIdx="3" presStyleCnt="4"/>
      <dgm:spPr/>
    </dgm:pt>
    <dgm:pt modelId="{499BAEF4-4363-47C1-9D16-E39A4091607A}" type="pres">
      <dgm:prSet presAssocID="{541FBEA2-4488-497C-A1A9-4AD373D0B775}" presName="hierChild4" presStyleCnt="0"/>
      <dgm:spPr/>
    </dgm:pt>
    <dgm:pt modelId="{B23F6269-3592-4D2E-8AFF-B06A678938D5}" type="pres">
      <dgm:prSet presAssocID="{1F9536BD-F6A9-4767-804C-0DCD841FE33C}" presName="Name37" presStyleLbl="parChTrans1D3" presStyleIdx="8" presStyleCnt="10"/>
      <dgm:spPr/>
    </dgm:pt>
    <dgm:pt modelId="{06370CF4-522D-496F-AD31-5A3DD51A8FDD}" type="pres">
      <dgm:prSet presAssocID="{492C5A11-D64E-49D9-875C-927ABCC6BF14}" presName="hierRoot2" presStyleCnt="0">
        <dgm:presLayoutVars>
          <dgm:hierBranch val="init"/>
        </dgm:presLayoutVars>
      </dgm:prSet>
      <dgm:spPr/>
    </dgm:pt>
    <dgm:pt modelId="{8A4ED8E5-3B02-4900-A216-E9A4E47DE65C}" type="pres">
      <dgm:prSet presAssocID="{492C5A11-D64E-49D9-875C-927ABCC6BF14}" presName="rootComposite" presStyleCnt="0"/>
      <dgm:spPr/>
    </dgm:pt>
    <dgm:pt modelId="{28BA4E82-049C-4F64-A230-D6A6C9F9608E}" type="pres">
      <dgm:prSet presAssocID="{492C5A11-D64E-49D9-875C-927ABCC6BF14}" presName="rootText" presStyleLbl="node3" presStyleIdx="8" presStyleCnt="10" custScaleX="79272" custScaleY="38894" custLinFactNeighborX="-10054" custLinFactNeighborY="62238">
        <dgm:presLayoutVars>
          <dgm:chPref val="3"/>
        </dgm:presLayoutVars>
      </dgm:prSet>
      <dgm:spPr/>
    </dgm:pt>
    <dgm:pt modelId="{B452C7E5-2A89-4DC4-86B6-D6E0E228A76A}" type="pres">
      <dgm:prSet presAssocID="{492C5A11-D64E-49D9-875C-927ABCC6BF14}" presName="rootConnector" presStyleLbl="node3" presStyleIdx="8" presStyleCnt="10"/>
      <dgm:spPr/>
    </dgm:pt>
    <dgm:pt modelId="{552D8AF9-B92E-486C-8636-CDE7B160CD9B}" type="pres">
      <dgm:prSet presAssocID="{492C5A11-D64E-49D9-875C-927ABCC6BF14}" presName="hierChild4" presStyleCnt="0"/>
      <dgm:spPr/>
    </dgm:pt>
    <dgm:pt modelId="{14D41244-5A15-4314-86A7-99CD569C67C0}" type="pres">
      <dgm:prSet presAssocID="{492C5A11-D64E-49D9-875C-927ABCC6BF14}" presName="hierChild5" presStyleCnt="0"/>
      <dgm:spPr/>
    </dgm:pt>
    <dgm:pt modelId="{C5B7AB40-D0F9-428C-8BA7-E178CE8984D1}" type="pres">
      <dgm:prSet presAssocID="{AACBD6BF-E4D1-4074-9168-93A454C9B3B7}" presName="Name37" presStyleLbl="parChTrans1D3" presStyleIdx="9" presStyleCnt="10"/>
      <dgm:spPr/>
    </dgm:pt>
    <dgm:pt modelId="{CF5A7B89-E780-4EA7-8617-B55A1012436B}" type="pres">
      <dgm:prSet presAssocID="{4CBDDF1A-CEE2-4CD3-A555-1D758EFD6374}" presName="hierRoot2" presStyleCnt="0">
        <dgm:presLayoutVars>
          <dgm:hierBranch val="init"/>
        </dgm:presLayoutVars>
      </dgm:prSet>
      <dgm:spPr/>
    </dgm:pt>
    <dgm:pt modelId="{BDBB78DD-8DA0-4012-871B-893F8A06797C}" type="pres">
      <dgm:prSet presAssocID="{4CBDDF1A-CEE2-4CD3-A555-1D758EFD6374}" presName="rootComposite" presStyleCnt="0"/>
      <dgm:spPr/>
    </dgm:pt>
    <dgm:pt modelId="{F4ECB1FD-EF15-47C3-927B-FAA8AA370E0C}" type="pres">
      <dgm:prSet presAssocID="{4CBDDF1A-CEE2-4CD3-A555-1D758EFD6374}" presName="rootText" presStyleLbl="node3" presStyleIdx="9" presStyleCnt="10" custScaleX="68185" custScaleY="45627" custLinFactNeighborX="-3200" custLinFactNeighborY="53041">
        <dgm:presLayoutVars>
          <dgm:chPref val="3"/>
        </dgm:presLayoutVars>
      </dgm:prSet>
      <dgm:spPr/>
    </dgm:pt>
    <dgm:pt modelId="{3EB5146B-47AA-4B80-B316-874BE9C8B893}" type="pres">
      <dgm:prSet presAssocID="{4CBDDF1A-CEE2-4CD3-A555-1D758EFD6374}" presName="rootConnector" presStyleLbl="node3" presStyleIdx="9" presStyleCnt="10"/>
      <dgm:spPr/>
    </dgm:pt>
    <dgm:pt modelId="{D9398B4A-0E73-454B-A5E8-5C4CF2877E7E}" type="pres">
      <dgm:prSet presAssocID="{4CBDDF1A-CEE2-4CD3-A555-1D758EFD6374}" presName="hierChild4" presStyleCnt="0"/>
      <dgm:spPr/>
    </dgm:pt>
    <dgm:pt modelId="{BD8EC40C-E131-45C6-A00F-8CFB2A78BA3A}" type="pres">
      <dgm:prSet presAssocID="{4CBDDF1A-CEE2-4CD3-A555-1D758EFD6374}" presName="hierChild5" presStyleCnt="0"/>
      <dgm:spPr/>
    </dgm:pt>
    <dgm:pt modelId="{A982F3A6-56E5-431A-9BDD-C3645BCE1ABE}" type="pres">
      <dgm:prSet presAssocID="{541FBEA2-4488-497C-A1A9-4AD373D0B775}" presName="hierChild5" presStyleCnt="0"/>
      <dgm:spPr/>
    </dgm:pt>
    <dgm:pt modelId="{B0134FA4-E54D-4C8D-9898-0108EF1E2F11}" type="pres">
      <dgm:prSet presAssocID="{A8091D2B-0617-4CC9-A11F-549A06B4E7CF}" presName="hierChild3" presStyleCnt="0"/>
      <dgm:spPr/>
    </dgm:pt>
  </dgm:ptLst>
  <dgm:cxnLst>
    <dgm:cxn modelId="{20566300-EC87-4436-B348-8A9567FB97F4}" type="presOf" srcId="{0F7B6563-F99A-4178-B432-F9328414A9DC}" destId="{77BC5EBD-50E5-4CE7-B377-4C605119B218}" srcOrd="1" destOrd="0" presId="urn:microsoft.com/office/officeart/2005/8/layout/orgChart1"/>
    <dgm:cxn modelId="{A5DAC308-71B1-48BF-BBDD-4B0C4A358229}" type="presOf" srcId="{B8B57BD8-279A-4C65-A3FB-8027ABE64974}" destId="{F86A553A-76B2-4963-B1ED-4312BBBA5C4B}" srcOrd="0" destOrd="0" presId="urn:microsoft.com/office/officeart/2005/8/layout/orgChart1"/>
    <dgm:cxn modelId="{E421670C-E765-4EB3-9869-0C253E175AAA}" type="presOf" srcId="{1B23CA23-1E92-415F-BF4E-18782EA55203}" destId="{F36FB92B-0932-4844-9DB7-3305FE69B4A6}" srcOrd="1" destOrd="0" presId="urn:microsoft.com/office/officeart/2005/8/layout/orgChart1"/>
    <dgm:cxn modelId="{44C9840D-9325-4A91-A9EA-7555AF3A8BD5}" type="presOf" srcId="{1B23CA23-1E92-415F-BF4E-18782EA55203}" destId="{EB4686D5-C502-4828-B0A8-483EEBC60BE6}" srcOrd="0" destOrd="0" presId="urn:microsoft.com/office/officeart/2005/8/layout/orgChart1"/>
    <dgm:cxn modelId="{43DBA010-4948-4A2A-A270-0E45E9892A66}" type="presOf" srcId="{492C5A11-D64E-49D9-875C-927ABCC6BF14}" destId="{B452C7E5-2A89-4DC4-86B6-D6E0E228A76A}" srcOrd="1" destOrd="0" presId="urn:microsoft.com/office/officeart/2005/8/layout/orgChart1"/>
    <dgm:cxn modelId="{F3086911-FD9F-47F3-BAB8-36ABEEBEA6F7}" type="presOf" srcId="{83007ADC-84BB-4757-ACE8-F43257ADC218}" destId="{B0AEFB60-04F2-4DB3-A362-DEBCFCC44D88}" srcOrd="0" destOrd="0" presId="urn:microsoft.com/office/officeart/2005/8/layout/orgChart1"/>
    <dgm:cxn modelId="{04240E14-893E-491F-B16F-469F7821D239}" type="presOf" srcId="{1D111328-0451-4DFB-8E36-5069152CD258}" destId="{2D4A1B39-48CA-4BA5-8C1E-D1BC3A249DAD}" srcOrd="1" destOrd="0" presId="urn:microsoft.com/office/officeart/2005/8/layout/orgChart1"/>
    <dgm:cxn modelId="{26139815-E557-4928-8EC4-D528A811DF3C}" type="presOf" srcId="{7054592F-C7BE-4DA6-8E2C-2CFD4C247103}" destId="{9A481C16-9C1B-483D-99B9-6CD58361A91B}" srcOrd="0" destOrd="0" presId="urn:microsoft.com/office/officeart/2005/8/layout/orgChart1"/>
    <dgm:cxn modelId="{5443011B-BB01-4D00-9ACA-B97AD246B65C}" type="presOf" srcId="{0B64F335-308C-49EB-B882-8B58228B48F5}" destId="{AD9CA0ED-630B-49D8-AD9C-7AEC4BE9491A}" srcOrd="0" destOrd="0" presId="urn:microsoft.com/office/officeart/2005/8/layout/orgChart1"/>
    <dgm:cxn modelId="{3BB4A92A-73A9-4B19-A34C-40908FA5D407}" type="presOf" srcId="{A8091D2B-0617-4CC9-A11F-549A06B4E7CF}" destId="{E35AE217-B2FA-4859-9522-38946384B6FD}" srcOrd="0" destOrd="0" presId="urn:microsoft.com/office/officeart/2005/8/layout/orgChart1"/>
    <dgm:cxn modelId="{6473A02C-E40E-4861-B117-BCF64A51AB27}" type="presOf" srcId="{05957008-0A36-4BD2-BFCF-6AF646BBA2FC}" destId="{284A755B-0AA2-4E1B-917A-08D3D9FEB0B8}" srcOrd="0" destOrd="0" presId="urn:microsoft.com/office/officeart/2005/8/layout/orgChart1"/>
    <dgm:cxn modelId="{758DB92C-5858-4611-AEB6-B52FEB0528AE}" srcId="{541FBEA2-4488-497C-A1A9-4AD373D0B775}" destId="{492C5A11-D64E-49D9-875C-927ABCC6BF14}" srcOrd="0" destOrd="0" parTransId="{1F9536BD-F6A9-4767-804C-0DCD841FE33C}" sibTransId="{6E4DC4D3-8CDD-4A33-A3CC-33CAD4071D00}"/>
    <dgm:cxn modelId="{D38D782D-D8A8-493F-B8C7-7DDA4FC04A3E}" type="presOf" srcId="{541FBEA2-4488-497C-A1A9-4AD373D0B775}" destId="{DACF8374-696E-46D6-A9A3-8D0037F86BAC}" srcOrd="1" destOrd="0" presId="urn:microsoft.com/office/officeart/2005/8/layout/orgChart1"/>
    <dgm:cxn modelId="{44C93532-11ED-4C29-AFA9-6F8C7E6BC08B}" srcId="{B8B57BD8-279A-4C65-A3FB-8027ABE64974}" destId="{C9948095-BCB8-4A96-B077-7176CF89764D}" srcOrd="2" destOrd="0" parTransId="{05957008-0A36-4BD2-BFCF-6AF646BBA2FC}" sibTransId="{DA099181-E3BA-4614-A677-F7BF0B1ECF15}"/>
    <dgm:cxn modelId="{4091F133-781D-4F50-997E-BAAF99006898}" type="presOf" srcId="{1F9536BD-F6A9-4767-804C-0DCD841FE33C}" destId="{B23F6269-3592-4D2E-8AFF-B06A678938D5}" srcOrd="0" destOrd="0" presId="urn:microsoft.com/office/officeart/2005/8/layout/orgChart1"/>
    <dgm:cxn modelId="{B337E03C-F0B4-46C5-A2BB-791049FAD944}" type="presOf" srcId="{1D111328-0451-4DFB-8E36-5069152CD258}" destId="{D2FE7CF3-49D5-46CA-AF0E-DD2E865E7422}" srcOrd="0" destOrd="0" presId="urn:microsoft.com/office/officeart/2005/8/layout/orgChart1"/>
    <dgm:cxn modelId="{6462143D-4BED-4DA0-B0BC-45F06551B323}" srcId="{541FBEA2-4488-497C-A1A9-4AD373D0B775}" destId="{4CBDDF1A-CEE2-4CD3-A555-1D758EFD6374}" srcOrd="1" destOrd="0" parTransId="{AACBD6BF-E4D1-4074-9168-93A454C9B3B7}" sibTransId="{EAC5B4FD-2C4C-4EB8-9962-D25CD11AEA97}"/>
    <dgm:cxn modelId="{942E473E-E6B2-467E-B105-29631454B326}" srcId="{B8B57BD8-279A-4C65-A3FB-8027ABE64974}" destId="{113A9A2B-C167-4D9F-AA43-5A16E44EE597}" srcOrd="1" destOrd="0" parTransId="{3B4596C2-23E2-4242-8B69-C10EC22DE52C}" sibTransId="{E7337B5D-1EBF-413B-AEBA-96532AA085A6}"/>
    <dgm:cxn modelId="{D03E913E-3C3F-4E66-84A4-F12DCB4BD796}" srcId="{B8B57BD8-279A-4C65-A3FB-8027ABE64974}" destId="{1B23CA23-1E92-415F-BF4E-18782EA55203}" srcOrd="0" destOrd="0" parTransId="{F92C6DBC-4D38-4BC4-B2BE-CF2599E95FDE}" sibTransId="{12D08F16-F9DE-4BA4-989B-00AB855CB5EC}"/>
    <dgm:cxn modelId="{5B6D3540-B716-4C42-9608-6B76D187BA24}" type="presOf" srcId="{3B4596C2-23E2-4242-8B69-C10EC22DE52C}" destId="{C9C9C6E3-BDC4-465D-AB62-969B35A998D6}" srcOrd="0" destOrd="0" presId="urn:microsoft.com/office/officeart/2005/8/layout/orgChart1"/>
    <dgm:cxn modelId="{0878D35D-BA1B-4C54-A81F-7C066304089D}" srcId="{79919540-3DDF-4D62-95F2-BC39C04158D7}" destId="{1D111328-0451-4DFB-8E36-5069152CD258}" srcOrd="1" destOrd="0" parTransId="{1F646565-F4AF-43DB-B17F-7BB19E123F34}" sibTransId="{BD50FF71-D68E-4022-A3BD-6A1861A6CE1E}"/>
    <dgm:cxn modelId="{40A9DC5F-7E90-49B6-B771-2D6F17EC0BAC}" type="presOf" srcId="{4BA2461D-617E-486A-9CCC-A3CB3B57E6D8}" destId="{01E2AEF7-E2CE-4713-8F63-6AC02E2A3407}" srcOrd="0" destOrd="0" presId="urn:microsoft.com/office/officeart/2005/8/layout/orgChart1"/>
    <dgm:cxn modelId="{B6E1CC42-A164-45EB-9A3A-07B9A1FA4EB5}" type="presOf" srcId="{CC3CF4D2-3B86-4146-A733-D3F0240546BC}" destId="{A61A8C57-23F2-4D59-8FB6-5683A79FFA50}" srcOrd="1" destOrd="0" presId="urn:microsoft.com/office/officeart/2005/8/layout/orgChart1"/>
    <dgm:cxn modelId="{FB56F142-7C49-455A-B657-010EE8CAD196}" type="presOf" srcId="{751D4C09-C52A-4B40-B2D3-5251E592C2D3}" destId="{23CA93E9-23EB-41AD-93C7-B1D33111A694}" srcOrd="0" destOrd="0" presId="urn:microsoft.com/office/officeart/2005/8/layout/orgChart1"/>
    <dgm:cxn modelId="{1EA6F664-5863-40CD-AA4F-D1FAB242402A}" type="presOf" srcId="{969DA558-B79B-4AF0-96AD-4F1557BBFEAB}" destId="{9E2BFBE1-38B2-4C05-B71A-2380112F4E49}" srcOrd="0" destOrd="0" presId="urn:microsoft.com/office/officeart/2005/8/layout/orgChart1"/>
    <dgm:cxn modelId="{15567F67-BBC0-4A8A-ABA8-AE34AEE7442A}" srcId="{CC3CF4D2-3B86-4146-A733-D3F0240546BC}" destId="{0F7B6563-F99A-4178-B432-F9328414A9DC}" srcOrd="1" destOrd="0" parTransId="{0B64F335-308C-49EB-B882-8B58228B48F5}" sibTransId="{48EB38FD-A77C-40C4-A26D-D40101C4E79F}"/>
    <dgm:cxn modelId="{B50CF548-DCD9-453C-A2D7-574D71AECA46}" srcId="{79919540-3DDF-4D62-95F2-BC39C04158D7}" destId="{751D4C09-C52A-4B40-B2D3-5251E592C2D3}" srcOrd="2" destOrd="0" parTransId="{83007ADC-84BB-4757-ACE8-F43257ADC218}" sibTransId="{D9174060-98D1-432E-9F6F-3DA6B1DB2935}"/>
    <dgm:cxn modelId="{02D3496B-AA92-41D4-AB6B-0FAF3F5A0393}" type="presOf" srcId="{CC3CF4D2-3B86-4146-A733-D3F0240546BC}" destId="{7A75E721-7BB7-4186-A663-52B4C532B98E}" srcOrd="0" destOrd="0" presId="urn:microsoft.com/office/officeart/2005/8/layout/orgChart1"/>
    <dgm:cxn modelId="{520CC452-0401-4A15-A229-F4F948263215}" type="presOf" srcId="{90504E84-2C3A-4A37-B844-4B032FD6D966}" destId="{5361F4D9-677A-4AE2-B9D0-759A7A1264F8}" srcOrd="0" destOrd="0" presId="urn:microsoft.com/office/officeart/2005/8/layout/orgChart1"/>
    <dgm:cxn modelId="{C8A81654-A2DC-458C-B433-5EA808D670E5}" type="presOf" srcId="{C9948095-BCB8-4A96-B077-7176CF89764D}" destId="{7652709F-42E3-4876-95F5-9E09A2F6364E}" srcOrd="0" destOrd="0" presId="urn:microsoft.com/office/officeart/2005/8/layout/orgChart1"/>
    <dgm:cxn modelId="{7E05D574-F5ED-4366-9D5E-6E73FF6EC460}" srcId="{0DAD0179-0571-464F-9BB4-A4408C6F1295}" destId="{7054592F-C7BE-4DA6-8E2C-2CFD4C247103}" srcOrd="0" destOrd="0" parTransId="{B89DC023-DA8F-47C7-9FAE-CFE0213C330B}" sibTransId="{9A07BFF6-CEC4-42C3-BC01-E7212C710870}"/>
    <dgm:cxn modelId="{7E907755-351E-4592-82DA-A2C30A2A659E}" srcId="{A8091D2B-0617-4CC9-A11F-549A06B4E7CF}" destId="{79919540-3DDF-4D62-95F2-BC39C04158D7}" srcOrd="0" destOrd="0" parTransId="{548B44BD-EE91-4A1C-AC00-99ECCCCDDB2E}" sibTransId="{F9FB630E-CE40-4DE5-9BC9-9215E54531D3}"/>
    <dgm:cxn modelId="{6A0FA475-4E80-41AE-B045-30953A8319AF}" type="presOf" srcId="{7054592F-C7BE-4DA6-8E2C-2CFD4C247103}" destId="{E9C86BCA-B046-4922-830E-329030852845}" srcOrd="1" destOrd="0" presId="urn:microsoft.com/office/officeart/2005/8/layout/orgChart1"/>
    <dgm:cxn modelId="{565C9056-E1C8-4ED5-B494-0579F6ED754C}" type="presOf" srcId="{C9948095-BCB8-4A96-B077-7176CF89764D}" destId="{F1A49EE4-7948-4329-94F1-36482001F58A}" srcOrd="1" destOrd="0" presId="urn:microsoft.com/office/officeart/2005/8/layout/orgChart1"/>
    <dgm:cxn modelId="{948BA276-7E03-460A-B039-514E2639024E}" type="presOf" srcId="{113A9A2B-C167-4D9F-AA43-5A16E44EE597}" destId="{09784E49-80DE-4B74-B065-C8988970C98F}" srcOrd="0" destOrd="0" presId="urn:microsoft.com/office/officeart/2005/8/layout/orgChart1"/>
    <dgm:cxn modelId="{33B5C259-7FB1-4E56-BE76-0C8D32D8F9EC}" type="presOf" srcId="{548B44BD-EE91-4A1C-AC00-99ECCCCDDB2E}" destId="{65620CA0-F76D-4D4A-A459-59BA7E15AD38}" srcOrd="0" destOrd="0" presId="urn:microsoft.com/office/officeart/2005/8/layout/orgChart1"/>
    <dgm:cxn modelId="{4DAA3C7A-7153-42A8-88E1-BA005CB4FF30}" srcId="{0DAD0179-0571-464F-9BB4-A4408C6F1295}" destId="{A8091D2B-0617-4CC9-A11F-549A06B4E7CF}" srcOrd="1" destOrd="0" parTransId="{61195B81-8B9E-4442-A7C6-873563EC2C72}" sibTransId="{4C502A1E-7943-46C9-AA25-A536D753F45D}"/>
    <dgm:cxn modelId="{EDE60D8B-6B48-415E-A39B-C1EEDC4BD956}" type="presOf" srcId="{113A9A2B-C167-4D9F-AA43-5A16E44EE597}" destId="{AD2CF115-1C36-44CF-8185-0655A6A69B43}" srcOrd="1" destOrd="0" presId="urn:microsoft.com/office/officeart/2005/8/layout/orgChart1"/>
    <dgm:cxn modelId="{484CBB8B-C21D-41AF-9CD9-1B70DC7BEA0F}" type="presOf" srcId="{0DAD0179-0571-464F-9BB4-A4408C6F1295}" destId="{536CB21F-A392-41DD-8F81-71C2B2B86E84}" srcOrd="0" destOrd="0" presId="urn:microsoft.com/office/officeart/2005/8/layout/orgChart1"/>
    <dgm:cxn modelId="{2CE12AA4-6E54-4FC9-950C-84BACA003435}" srcId="{79919540-3DDF-4D62-95F2-BC39C04158D7}" destId="{FD0D82BB-EC14-4789-8A6C-855C3B510F1D}" srcOrd="0" destOrd="0" parTransId="{4BA2461D-617E-486A-9CCC-A3CB3B57E6D8}" sibTransId="{2B2CBA7F-47D3-4555-BBE0-F72EE44492EE}"/>
    <dgm:cxn modelId="{C50AFDAB-5E06-4453-8A31-715FD8F1DCE7}" type="presOf" srcId="{0F7B6563-F99A-4178-B432-F9328414A9DC}" destId="{42B11FAD-BC7C-40BC-8261-3B4C07BFA560}" srcOrd="0" destOrd="0" presId="urn:microsoft.com/office/officeart/2005/8/layout/orgChart1"/>
    <dgm:cxn modelId="{A54DC4AD-FBEB-4CE7-8734-51B54632FAD8}" type="presOf" srcId="{B8B57BD8-279A-4C65-A3FB-8027ABE64974}" destId="{8F1556D3-AFDF-4BD9-B74E-F12629F16D90}" srcOrd="1" destOrd="0" presId="urn:microsoft.com/office/officeart/2005/8/layout/orgChart1"/>
    <dgm:cxn modelId="{1FB904B0-A4E9-4FD0-92E9-076392214753}" type="presOf" srcId="{40E6E2FF-A742-444C-9053-28F4F35A926E}" destId="{71CD1500-12F0-41A1-8F11-3937EB9F3F22}" srcOrd="0" destOrd="0" presId="urn:microsoft.com/office/officeart/2005/8/layout/orgChart1"/>
    <dgm:cxn modelId="{9C1945B2-14F8-4DEE-ABC7-C43609418854}" type="presOf" srcId="{4CBDDF1A-CEE2-4CD3-A555-1D758EFD6374}" destId="{F4ECB1FD-EF15-47C3-927B-FAA8AA370E0C}" srcOrd="0" destOrd="0" presId="urn:microsoft.com/office/officeart/2005/8/layout/orgChart1"/>
    <dgm:cxn modelId="{6D451FBB-01E8-4B7B-AE3E-075039465A8C}" srcId="{CC3CF4D2-3B86-4146-A733-D3F0240546BC}" destId="{40E6E2FF-A742-444C-9053-28F4F35A926E}" srcOrd="0" destOrd="0" parTransId="{629F931C-28BB-432B-8B15-7E483F97192A}" sibTransId="{345842E0-936B-401B-A7F7-1683770C3B59}"/>
    <dgm:cxn modelId="{1748E4C3-97E0-426E-BAB8-DD05CBC96F27}" srcId="{A8091D2B-0617-4CC9-A11F-549A06B4E7CF}" destId="{541FBEA2-4488-497C-A1A9-4AD373D0B775}" srcOrd="3" destOrd="0" parTransId="{969DA558-B79B-4AF0-96AD-4F1557BBFEAB}" sibTransId="{0DB0C2D5-91E2-4237-8D0F-7033CAE0D178}"/>
    <dgm:cxn modelId="{0C4F93C5-41E7-47AF-AC11-FF7C94FDA6E5}" type="presOf" srcId="{FD0D82BB-EC14-4789-8A6C-855C3B510F1D}" destId="{0213B6FD-39A7-4E8F-AB52-4D73AE36B2E9}" srcOrd="1" destOrd="0" presId="urn:microsoft.com/office/officeart/2005/8/layout/orgChart1"/>
    <dgm:cxn modelId="{B8E52FCB-F3A5-4B45-82FE-C03FA5C2F743}" type="presOf" srcId="{629F931C-28BB-432B-8B15-7E483F97192A}" destId="{DCD1EF17-77BB-4CFF-95F9-B5D506CD73FB}" srcOrd="0" destOrd="0" presId="urn:microsoft.com/office/officeart/2005/8/layout/orgChart1"/>
    <dgm:cxn modelId="{A9D27BCC-D7AF-4A24-945D-61AE9B19BB04}" type="presOf" srcId="{AFF4311D-6ABE-4552-9E2B-CF01632B6354}" destId="{D7882EF1-98CC-4D3B-8354-48236B69C9AB}" srcOrd="0" destOrd="0" presId="urn:microsoft.com/office/officeart/2005/8/layout/orgChart1"/>
    <dgm:cxn modelId="{1A4AC7CF-A4BC-4A3B-9A8E-8B47461E3522}" type="presOf" srcId="{FD0D82BB-EC14-4789-8A6C-855C3B510F1D}" destId="{7775CC00-67B5-4696-B120-FFC042971A04}" srcOrd="0" destOrd="0" presId="urn:microsoft.com/office/officeart/2005/8/layout/orgChart1"/>
    <dgm:cxn modelId="{7404CBD5-D15C-45E3-8515-8A261488719E}" srcId="{A8091D2B-0617-4CC9-A11F-549A06B4E7CF}" destId="{CC3CF4D2-3B86-4146-A733-D3F0240546BC}" srcOrd="1" destOrd="0" parTransId="{AFF4311D-6ABE-4552-9E2B-CF01632B6354}" sibTransId="{5C5A9575-57F0-4102-9C23-5C0AF48CE494}"/>
    <dgm:cxn modelId="{3B84CCD5-A7E9-4357-8308-C3E0B8F27CEA}" type="presOf" srcId="{AACBD6BF-E4D1-4074-9168-93A454C9B3B7}" destId="{C5B7AB40-D0F9-428C-8BA7-E178CE8984D1}" srcOrd="0" destOrd="0" presId="urn:microsoft.com/office/officeart/2005/8/layout/orgChart1"/>
    <dgm:cxn modelId="{F36841DD-2057-45F4-889A-30EE806F16ED}" type="presOf" srcId="{492C5A11-D64E-49D9-875C-927ABCC6BF14}" destId="{28BA4E82-049C-4F64-A230-D6A6C9F9608E}" srcOrd="0" destOrd="0" presId="urn:microsoft.com/office/officeart/2005/8/layout/orgChart1"/>
    <dgm:cxn modelId="{199EB2DE-E018-4DA2-8FA0-AA7F1373083D}" type="presOf" srcId="{541FBEA2-4488-497C-A1A9-4AD373D0B775}" destId="{69B759F3-AE57-4698-BABF-6605EAEA12B4}" srcOrd="0" destOrd="0" presId="urn:microsoft.com/office/officeart/2005/8/layout/orgChart1"/>
    <dgm:cxn modelId="{76BB2BE4-45AB-4D09-865D-5BB8389D9129}" srcId="{A8091D2B-0617-4CC9-A11F-549A06B4E7CF}" destId="{B8B57BD8-279A-4C65-A3FB-8027ABE64974}" srcOrd="2" destOrd="0" parTransId="{90504E84-2C3A-4A37-B844-4B032FD6D966}" sibTransId="{53BBCC7C-1A9E-4F4E-BE7C-25899D85CED8}"/>
    <dgm:cxn modelId="{300E03E5-79E8-4829-A87C-CB629D56F516}" type="presOf" srcId="{1F646565-F4AF-43DB-B17F-7BB19E123F34}" destId="{711B9D4D-7AA9-4AE3-BF3B-19A2BB5BA933}" srcOrd="0" destOrd="0" presId="urn:microsoft.com/office/officeart/2005/8/layout/orgChart1"/>
    <dgm:cxn modelId="{946121E6-7A3B-49A3-B705-139D97E35514}" type="presOf" srcId="{40E6E2FF-A742-444C-9053-28F4F35A926E}" destId="{A6157E48-8D3D-4C9E-B45C-B7842C6A7274}" srcOrd="1" destOrd="0" presId="urn:microsoft.com/office/officeart/2005/8/layout/orgChart1"/>
    <dgm:cxn modelId="{B44070E6-7E63-46B1-9FE3-89E914681682}" type="presOf" srcId="{A8091D2B-0617-4CC9-A11F-549A06B4E7CF}" destId="{F39D6DD2-94D6-4852-80E7-6C7BEA60B577}" srcOrd="1" destOrd="0" presId="urn:microsoft.com/office/officeart/2005/8/layout/orgChart1"/>
    <dgm:cxn modelId="{12749BF0-3FC6-4F1C-A23A-909111F08579}" type="presOf" srcId="{F92C6DBC-4D38-4BC4-B2BE-CF2599E95FDE}" destId="{2ECBC51B-2267-4A64-A211-8F7152B281F0}" srcOrd="0" destOrd="0" presId="urn:microsoft.com/office/officeart/2005/8/layout/orgChart1"/>
    <dgm:cxn modelId="{06350CF6-B53F-4A22-A93D-95E42A8F8E73}" type="presOf" srcId="{4CBDDF1A-CEE2-4CD3-A555-1D758EFD6374}" destId="{3EB5146B-47AA-4B80-B316-874BE9C8B893}" srcOrd="1" destOrd="0" presId="urn:microsoft.com/office/officeart/2005/8/layout/orgChart1"/>
    <dgm:cxn modelId="{C42B35F8-B939-47AC-BFAB-AE9665143C11}" type="presOf" srcId="{79919540-3DDF-4D62-95F2-BC39C04158D7}" destId="{D5A778E7-331F-439E-A058-DC00E3F42CD4}" srcOrd="1" destOrd="0" presId="urn:microsoft.com/office/officeart/2005/8/layout/orgChart1"/>
    <dgm:cxn modelId="{71020BFB-4A5C-4CAC-AD2D-3929F467217A}" type="presOf" srcId="{79919540-3DDF-4D62-95F2-BC39C04158D7}" destId="{F23FDBBC-4E26-4083-9751-368C8A66D64A}" srcOrd="0" destOrd="0" presId="urn:microsoft.com/office/officeart/2005/8/layout/orgChart1"/>
    <dgm:cxn modelId="{652D7EFD-FA3E-49E2-804F-687915473E0D}" type="presOf" srcId="{751D4C09-C52A-4B40-B2D3-5251E592C2D3}" destId="{A0FA4FBF-3C27-4128-96EB-6ADF7D69864C}" srcOrd="1" destOrd="0" presId="urn:microsoft.com/office/officeart/2005/8/layout/orgChart1"/>
    <dgm:cxn modelId="{6574C481-4F4C-4CF9-BCA4-EF879D7BE87C}" type="presParOf" srcId="{536CB21F-A392-41DD-8F81-71C2B2B86E84}" destId="{CD974CEB-2819-4C00-8931-BDC1C3C9FD7B}" srcOrd="0" destOrd="0" presId="urn:microsoft.com/office/officeart/2005/8/layout/orgChart1"/>
    <dgm:cxn modelId="{10D3069C-B0D8-4E3D-8A5E-6DEE61133975}" type="presParOf" srcId="{CD974CEB-2819-4C00-8931-BDC1C3C9FD7B}" destId="{C40FF57A-7093-48F2-A5FD-F2E1E04DCD0D}" srcOrd="0" destOrd="0" presId="urn:microsoft.com/office/officeart/2005/8/layout/orgChart1"/>
    <dgm:cxn modelId="{D507C51D-E7F1-4424-AB6E-DF895523527E}" type="presParOf" srcId="{C40FF57A-7093-48F2-A5FD-F2E1E04DCD0D}" destId="{9A481C16-9C1B-483D-99B9-6CD58361A91B}" srcOrd="0" destOrd="0" presId="urn:microsoft.com/office/officeart/2005/8/layout/orgChart1"/>
    <dgm:cxn modelId="{CADC8050-8505-45A6-AFA0-4FF3CBE114CE}" type="presParOf" srcId="{C40FF57A-7093-48F2-A5FD-F2E1E04DCD0D}" destId="{E9C86BCA-B046-4922-830E-329030852845}" srcOrd="1" destOrd="0" presId="urn:microsoft.com/office/officeart/2005/8/layout/orgChart1"/>
    <dgm:cxn modelId="{D7166F74-55B0-4812-A7A8-684EE46F57F2}" type="presParOf" srcId="{CD974CEB-2819-4C00-8931-BDC1C3C9FD7B}" destId="{B3919586-04D4-4129-990F-55C36F324E52}" srcOrd="1" destOrd="0" presId="urn:microsoft.com/office/officeart/2005/8/layout/orgChart1"/>
    <dgm:cxn modelId="{A43CC4A0-1DDC-4E29-BA0F-94D78E85F548}" type="presParOf" srcId="{CD974CEB-2819-4C00-8931-BDC1C3C9FD7B}" destId="{DA201019-3B68-40A6-AF1E-C4A29CED9B65}" srcOrd="2" destOrd="0" presId="urn:microsoft.com/office/officeart/2005/8/layout/orgChart1"/>
    <dgm:cxn modelId="{F5F860C5-D530-443A-B078-F67B51A6EA04}" type="presParOf" srcId="{536CB21F-A392-41DD-8F81-71C2B2B86E84}" destId="{54F2A994-4E93-4A51-B879-FDBA1C239033}" srcOrd="1" destOrd="0" presId="urn:microsoft.com/office/officeart/2005/8/layout/orgChart1"/>
    <dgm:cxn modelId="{B676A0D6-AD41-44B4-AAFB-9636C72988DC}" type="presParOf" srcId="{54F2A994-4E93-4A51-B879-FDBA1C239033}" destId="{B470FA75-2B22-4841-8309-94E6F1C78B50}" srcOrd="0" destOrd="0" presId="urn:microsoft.com/office/officeart/2005/8/layout/orgChart1"/>
    <dgm:cxn modelId="{629EBF5F-2CF9-4C6F-9C2E-A7C0E536C587}" type="presParOf" srcId="{B470FA75-2B22-4841-8309-94E6F1C78B50}" destId="{E35AE217-B2FA-4859-9522-38946384B6FD}" srcOrd="0" destOrd="0" presId="urn:microsoft.com/office/officeart/2005/8/layout/orgChart1"/>
    <dgm:cxn modelId="{E88E218C-E224-43A4-B4A0-3522EB86E9F4}" type="presParOf" srcId="{B470FA75-2B22-4841-8309-94E6F1C78B50}" destId="{F39D6DD2-94D6-4852-80E7-6C7BEA60B577}" srcOrd="1" destOrd="0" presId="urn:microsoft.com/office/officeart/2005/8/layout/orgChart1"/>
    <dgm:cxn modelId="{265EABC7-000A-4780-A93D-5BEF3F7A1E53}" type="presParOf" srcId="{54F2A994-4E93-4A51-B879-FDBA1C239033}" destId="{619025DB-7F73-4DD1-A22A-482459934769}" srcOrd="1" destOrd="0" presId="urn:microsoft.com/office/officeart/2005/8/layout/orgChart1"/>
    <dgm:cxn modelId="{F7DD518B-B7EA-43E1-AFDA-B8D74AA81883}" type="presParOf" srcId="{619025DB-7F73-4DD1-A22A-482459934769}" destId="{65620CA0-F76D-4D4A-A459-59BA7E15AD38}" srcOrd="0" destOrd="0" presId="urn:microsoft.com/office/officeart/2005/8/layout/orgChart1"/>
    <dgm:cxn modelId="{9E33232B-0BD7-4F26-BC15-DBA98A7E2BF6}" type="presParOf" srcId="{619025DB-7F73-4DD1-A22A-482459934769}" destId="{1D9A1A07-F0BD-4201-A548-0121742256E2}" srcOrd="1" destOrd="0" presId="urn:microsoft.com/office/officeart/2005/8/layout/orgChart1"/>
    <dgm:cxn modelId="{4AF5562A-7124-4BF9-8CB7-CF5C36EE3531}" type="presParOf" srcId="{1D9A1A07-F0BD-4201-A548-0121742256E2}" destId="{A152A8F0-D122-4596-880F-3F1D2A67CC1E}" srcOrd="0" destOrd="0" presId="urn:microsoft.com/office/officeart/2005/8/layout/orgChart1"/>
    <dgm:cxn modelId="{459D630E-8311-4464-8DFF-6839D1BE813D}" type="presParOf" srcId="{A152A8F0-D122-4596-880F-3F1D2A67CC1E}" destId="{F23FDBBC-4E26-4083-9751-368C8A66D64A}" srcOrd="0" destOrd="0" presId="urn:microsoft.com/office/officeart/2005/8/layout/orgChart1"/>
    <dgm:cxn modelId="{1C311F66-CDA8-4D4C-8EDF-63FCC7841F25}" type="presParOf" srcId="{A152A8F0-D122-4596-880F-3F1D2A67CC1E}" destId="{D5A778E7-331F-439E-A058-DC00E3F42CD4}" srcOrd="1" destOrd="0" presId="urn:microsoft.com/office/officeart/2005/8/layout/orgChart1"/>
    <dgm:cxn modelId="{E4040F78-74A7-4B25-A0C6-0135304BD56F}" type="presParOf" srcId="{1D9A1A07-F0BD-4201-A548-0121742256E2}" destId="{5D3C2245-8F0E-416F-A6B7-B5C16496CB24}" srcOrd="1" destOrd="0" presId="urn:microsoft.com/office/officeart/2005/8/layout/orgChart1"/>
    <dgm:cxn modelId="{0719DDD6-7D46-4257-ADB3-C57E44602E45}" type="presParOf" srcId="{5D3C2245-8F0E-416F-A6B7-B5C16496CB24}" destId="{01E2AEF7-E2CE-4713-8F63-6AC02E2A3407}" srcOrd="0" destOrd="0" presId="urn:microsoft.com/office/officeart/2005/8/layout/orgChart1"/>
    <dgm:cxn modelId="{ACA4F254-3EFB-4FE5-980C-20F4B53C23E2}" type="presParOf" srcId="{5D3C2245-8F0E-416F-A6B7-B5C16496CB24}" destId="{56B7BEB8-CC5B-4C1C-B303-DB17F22BFCE0}" srcOrd="1" destOrd="0" presId="urn:microsoft.com/office/officeart/2005/8/layout/orgChart1"/>
    <dgm:cxn modelId="{6A9BCF23-8F9B-441F-BC08-A7D26E3E6001}" type="presParOf" srcId="{56B7BEB8-CC5B-4C1C-B303-DB17F22BFCE0}" destId="{42DB12CB-C61F-4CB0-97B5-3A04260D82A9}" srcOrd="0" destOrd="0" presId="urn:microsoft.com/office/officeart/2005/8/layout/orgChart1"/>
    <dgm:cxn modelId="{30A79960-3823-4EAF-B5E8-1A42066FA501}" type="presParOf" srcId="{42DB12CB-C61F-4CB0-97B5-3A04260D82A9}" destId="{7775CC00-67B5-4696-B120-FFC042971A04}" srcOrd="0" destOrd="0" presId="urn:microsoft.com/office/officeart/2005/8/layout/orgChart1"/>
    <dgm:cxn modelId="{FC1FD957-605A-4EBB-AB88-01476C1CAF48}" type="presParOf" srcId="{42DB12CB-C61F-4CB0-97B5-3A04260D82A9}" destId="{0213B6FD-39A7-4E8F-AB52-4D73AE36B2E9}" srcOrd="1" destOrd="0" presId="urn:microsoft.com/office/officeart/2005/8/layout/orgChart1"/>
    <dgm:cxn modelId="{9992D6FD-B6C6-4694-ABC5-BC3F8EAE1D3A}" type="presParOf" srcId="{56B7BEB8-CC5B-4C1C-B303-DB17F22BFCE0}" destId="{B90183F4-59D9-40B0-9DED-B91E4565E0D4}" srcOrd="1" destOrd="0" presId="urn:microsoft.com/office/officeart/2005/8/layout/orgChart1"/>
    <dgm:cxn modelId="{11DFC174-4D0A-4947-86E3-E87831736A7A}" type="presParOf" srcId="{56B7BEB8-CC5B-4C1C-B303-DB17F22BFCE0}" destId="{487E6E88-AFE6-41AB-9C8B-2B6C31D26EE6}" srcOrd="2" destOrd="0" presId="urn:microsoft.com/office/officeart/2005/8/layout/orgChart1"/>
    <dgm:cxn modelId="{B44522C6-8F10-43EA-8CB3-B622F61BC4BA}" type="presParOf" srcId="{5D3C2245-8F0E-416F-A6B7-B5C16496CB24}" destId="{711B9D4D-7AA9-4AE3-BF3B-19A2BB5BA933}" srcOrd="2" destOrd="0" presId="urn:microsoft.com/office/officeart/2005/8/layout/orgChart1"/>
    <dgm:cxn modelId="{22CD26DA-B309-4B9F-8444-52BF9CB3EED1}" type="presParOf" srcId="{5D3C2245-8F0E-416F-A6B7-B5C16496CB24}" destId="{80823A60-533F-4ACA-BA9E-16D0E12EA285}" srcOrd="3" destOrd="0" presId="urn:microsoft.com/office/officeart/2005/8/layout/orgChart1"/>
    <dgm:cxn modelId="{CD9E0BC0-C7B0-4C0B-A314-62B8BA3DDDC7}" type="presParOf" srcId="{80823A60-533F-4ACA-BA9E-16D0E12EA285}" destId="{BC6A4CCD-D692-4D6F-888E-433F2AFFEBD5}" srcOrd="0" destOrd="0" presId="urn:microsoft.com/office/officeart/2005/8/layout/orgChart1"/>
    <dgm:cxn modelId="{017676B5-EBDD-45D9-B92D-072FE5C18C34}" type="presParOf" srcId="{BC6A4CCD-D692-4D6F-888E-433F2AFFEBD5}" destId="{D2FE7CF3-49D5-46CA-AF0E-DD2E865E7422}" srcOrd="0" destOrd="0" presId="urn:microsoft.com/office/officeart/2005/8/layout/orgChart1"/>
    <dgm:cxn modelId="{F85BA25F-FB9F-4B02-BADF-B386271E337F}" type="presParOf" srcId="{BC6A4CCD-D692-4D6F-888E-433F2AFFEBD5}" destId="{2D4A1B39-48CA-4BA5-8C1E-D1BC3A249DAD}" srcOrd="1" destOrd="0" presId="urn:microsoft.com/office/officeart/2005/8/layout/orgChart1"/>
    <dgm:cxn modelId="{BF82FA7D-C6D2-41EC-88C3-026D90820B60}" type="presParOf" srcId="{80823A60-533F-4ACA-BA9E-16D0E12EA285}" destId="{B20EE266-1044-44CC-A705-ACB76737C20D}" srcOrd="1" destOrd="0" presId="urn:microsoft.com/office/officeart/2005/8/layout/orgChart1"/>
    <dgm:cxn modelId="{B1382B06-A72F-40CD-8DA6-4364C16E6314}" type="presParOf" srcId="{80823A60-533F-4ACA-BA9E-16D0E12EA285}" destId="{ED566171-9895-4020-94A9-5B6FC435542F}" srcOrd="2" destOrd="0" presId="urn:microsoft.com/office/officeart/2005/8/layout/orgChart1"/>
    <dgm:cxn modelId="{75831A3D-204B-471C-AA0C-37312EC8ED60}" type="presParOf" srcId="{5D3C2245-8F0E-416F-A6B7-B5C16496CB24}" destId="{B0AEFB60-04F2-4DB3-A362-DEBCFCC44D88}" srcOrd="4" destOrd="0" presId="urn:microsoft.com/office/officeart/2005/8/layout/orgChart1"/>
    <dgm:cxn modelId="{7AC4B549-8546-4527-8453-2EE0F8DEA826}" type="presParOf" srcId="{5D3C2245-8F0E-416F-A6B7-B5C16496CB24}" destId="{BE0FC84C-E5AF-4BCE-98A7-DB7495072F52}" srcOrd="5" destOrd="0" presId="urn:microsoft.com/office/officeart/2005/8/layout/orgChart1"/>
    <dgm:cxn modelId="{4F3D7B8C-213C-4ABF-9A6B-6584983646D7}" type="presParOf" srcId="{BE0FC84C-E5AF-4BCE-98A7-DB7495072F52}" destId="{E8C80C7C-F7F5-4598-B60E-14EE3AA6A91E}" srcOrd="0" destOrd="0" presId="urn:microsoft.com/office/officeart/2005/8/layout/orgChart1"/>
    <dgm:cxn modelId="{08CE7F17-FAA4-4D08-BEC5-FA351056A861}" type="presParOf" srcId="{E8C80C7C-F7F5-4598-B60E-14EE3AA6A91E}" destId="{23CA93E9-23EB-41AD-93C7-B1D33111A694}" srcOrd="0" destOrd="0" presId="urn:microsoft.com/office/officeart/2005/8/layout/orgChart1"/>
    <dgm:cxn modelId="{C0CA2A6D-5823-4F9E-A5C2-D1E4A03B7A4A}" type="presParOf" srcId="{E8C80C7C-F7F5-4598-B60E-14EE3AA6A91E}" destId="{A0FA4FBF-3C27-4128-96EB-6ADF7D69864C}" srcOrd="1" destOrd="0" presId="urn:microsoft.com/office/officeart/2005/8/layout/orgChart1"/>
    <dgm:cxn modelId="{EB446B80-75B1-4651-BBDB-DD1372744051}" type="presParOf" srcId="{BE0FC84C-E5AF-4BCE-98A7-DB7495072F52}" destId="{D9E34E14-3F06-46C3-A7C1-9591843822A3}" srcOrd="1" destOrd="0" presId="urn:microsoft.com/office/officeart/2005/8/layout/orgChart1"/>
    <dgm:cxn modelId="{B78A6094-7049-4075-A88A-66C9F1F40384}" type="presParOf" srcId="{BE0FC84C-E5AF-4BCE-98A7-DB7495072F52}" destId="{E497978E-15EC-4D32-8BBF-75899802266C}" srcOrd="2" destOrd="0" presId="urn:microsoft.com/office/officeart/2005/8/layout/orgChart1"/>
    <dgm:cxn modelId="{3B7F3A2D-A30E-4C19-91D6-7DA7CC764C26}" type="presParOf" srcId="{1D9A1A07-F0BD-4201-A548-0121742256E2}" destId="{8A37214E-04E7-412C-9E50-8F586C72B209}" srcOrd="2" destOrd="0" presId="urn:microsoft.com/office/officeart/2005/8/layout/orgChart1"/>
    <dgm:cxn modelId="{D02D3833-D716-476B-83B2-99435116DF30}" type="presParOf" srcId="{619025DB-7F73-4DD1-A22A-482459934769}" destId="{D7882EF1-98CC-4D3B-8354-48236B69C9AB}" srcOrd="2" destOrd="0" presId="urn:microsoft.com/office/officeart/2005/8/layout/orgChart1"/>
    <dgm:cxn modelId="{DAC4D185-02F1-4E66-B661-08125DE4E1EF}" type="presParOf" srcId="{619025DB-7F73-4DD1-A22A-482459934769}" destId="{DE68ABA1-57C3-47E9-B91F-A491EE53579B}" srcOrd="3" destOrd="0" presId="urn:microsoft.com/office/officeart/2005/8/layout/orgChart1"/>
    <dgm:cxn modelId="{A7D90A12-A839-4329-B79F-F650758E41EA}" type="presParOf" srcId="{DE68ABA1-57C3-47E9-B91F-A491EE53579B}" destId="{B74C0BEF-3593-4B37-BE3E-446831BCFE5C}" srcOrd="0" destOrd="0" presId="urn:microsoft.com/office/officeart/2005/8/layout/orgChart1"/>
    <dgm:cxn modelId="{AC09B3E3-25ED-4FD2-B72F-0BCFBA66C2E7}" type="presParOf" srcId="{B74C0BEF-3593-4B37-BE3E-446831BCFE5C}" destId="{7A75E721-7BB7-4186-A663-52B4C532B98E}" srcOrd="0" destOrd="0" presId="urn:microsoft.com/office/officeart/2005/8/layout/orgChart1"/>
    <dgm:cxn modelId="{42A35714-5A1C-42B8-8B95-284D4C0617C0}" type="presParOf" srcId="{B74C0BEF-3593-4B37-BE3E-446831BCFE5C}" destId="{A61A8C57-23F2-4D59-8FB6-5683A79FFA50}" srcOrd="1" destOrd="0" presId="urn:microsoft.com/office/officeart/2005/8/layout/orgChart1"/>
    <dgm:cxn modelId="{A4602E72-C826-486E-833F-368C2783C5A0}" type="presParOf" srcId="{DE68ABA1-57C3-47E9-B91F-A491EE53579B}" destId="{2FD217CB-BDD6-413B-8AF3-36907196EAF1}" srcOrd="1" destOrd="0" presId="urn:microsoft.com/office/officeart/2005/8/layout/orgChart1"/>
    <dgm:cxn modelId="{6328996F-9730-4180-B8A2-A61E09FAA2DE}" type="presParOf" srcId="{2FD217CB-BDD6-413B-8AF3-36907196EAF1}" destId="{DCD1EF17-77BB-4CFF-95F9-B5D506CD73FB}" srcOrd="0" destOrd="0" presId="urn:microsoft.com/office/officeart/2005/8/layout/orgChart1"/>
    <dgm:cxn modelId="{F97E95F3-AD04-488C-A963-DD8F43720832}" type="presParOf" srcId="{2FD217CB-BDD6-413B-8AF3-36907196EAF1}" destId="{AAC7790A-AD26-41E5-A6AD-067D63AB4884}" srcOrd="1" destOrd="0" presId="urn:microsoft.com/office/officeart/2005/8/layout/orgChart1"/>
    <dgm:cxn modelId="{256405D4-463B-48EC-859D-CEC4A7B494E7}" type="presParOf" srcId="{AAC7790A-AD26-41E5-A6AD-067D63AB4884}" destId="{0CE01D5C-C4A8-4B76-979B-619340353D2D}" srcOrd="0" destOrd="0" presId="urn:microsoft.com/office/officeart/2005/8/layout/orgChart1"/>
    <dgm:cxn modelId="{D73F1AEA-4AB2-4BAC-A36E-AE75BCDFBC14}" type="presParOf" srcId="{0CE01D5C-C4A8-4B76-979B-619340353D2D}" destId="{71CD1500-12F0-41A1-8F11-3937EB9F3F22}" srcOrd="0" destOrd="0" presId="urn:microsoft.com/office/officeart/2005/8/layout/orgChart1"/>
    <dgm:cxn modelId="{F62FB5E8-2671-4D57-AB6E-D6793F2049E5}" type="presParOf" srcId="{0CE01D5C-C4A8-4B76-979B-619340353D2D}" destId="{A6157E48-8D3D-4C9E-B45C-B7842C6A7274}" srcOrd="1" destOrd="0" presId="urn:microsoft.com/office/officeart/2005/8/layout/orgChart1"/>
    <dgm:cxn modelId="{5033184C-CC17-45B6-8719-41FD009DC2AE}" type="presParOf" srcId="{AAC7790A-AD26-41E5-A6AD-067D63AB4884}" destId="{EAF47BDC-51DC-4081-9934-E7B4C02A464B}" srcOrd="1" destOrd="0" presId="urn:microsoft.com/office/officeart/2005/8/layout/orgChart1"/>
    <dgm:cxn modelId="{CDA99CE9-B9A6-4B0B-A9AC-33E9E4A69622}" type="presParOf" srcId="{AAC7790A-AD26-41E5-A6AD-067D63AB4884}" destId="{AF529632-153A-4623-8C57-DDF75CDFAE2D}" srcOrd="2" destOrd="0" presId="urn:microsoft.com/office/officeart/2005/8/layout/orgChart1"/>
    <dgm:cxn modelId="{E9DA237E-90D5-44F3-9C78-8A97129BFE18}" type="presParOf" srcId="{2FD217CB-BDD6-413B-8AF3-36907196EAF1}" destId="{AD9CA0ED-630B-49D8-AD9C-7AEC4BE9491A}" srcOrd="2" destOrd="0" presId="urn:microsoft.com/office/officeart/2005/8/layout/orgChart1"/>
    <dgm:cxn modelId="{3D6F001F-1D02-4CE6-8AF7-AEB45615036A}" type="presParOf" srcId="{2FD217CB-BDD6-413B-8AF3-36907196EAF1}" destId="{A8B392D6-E6D2-43AC-A0E4-A5CEE99B6117}" srcOrd="3" destOrd="0" presId="urn:microsoft.com/office/officeart/2005/8/layout/orgChart1"/>
    <dgm:cxn modelId="{EF5F6279-13D3-4033-840D-E8A81A16F6B7}" type="presParOf" srcId="{A8B392D6-E6D2-43AC-A0E4-A5CEE99B6117}" destId="{7BAB2887-A9C2-4E1C-A6E4-0A1C79C6D7C0}" srcOrd="0" destOrd="0" presId="urn:microsoft.com/office/officeart/2005/8/layout/orgChart1"/>
    <dgm:cxn modelId="{88B26120-3C0E-4B59-B487-A049FAB80FEB}" type="presParOf" srcId="{7BAB2887-A9C2-4E1C-A6E4-0A1C79C6D7C0}" destId="{42B11FAD-BC7C-40BC-8261-3B4C07BFA560}" srcOrd="0" destOrd="0" presId="urn:microsoft.com/office/officeart/2005/8/layout/orgChart1"/>
    <dgm:cxn modelId="{ADA572B8-3EC6-4019-BEF4-67A3D55AE9A5}" type="presParOf" srcId="{7BAB2887-A9C2-4E1C-A6E4-0A1C79C6D7C0}" destId="{77BC5EBD-50E5-4CE7-B377-4C605119B218}" srcOrd="1" destOrd="0" presId="urn:microsoft.com/office/officeart/2005/8/layout/orgChart1"/>
    <dgm:cxn modelId="{463EEA70-FFA1-41ED-9DB7-18CD992B0C70}" type="presParOf" srcId="{A8B392D6-E6D2-43AC-A0E4-A5CEE99B6117}" destId="{2D23B218-F5A4-4DB8-A06A-5833C21CE2E7}" srcOrd="1" destOrd="0" presId="urn:microsoft.com/office/officeart/2005/8/layout/orgChart1"/>
    <dgm:cxn modelId="{7A3B54DC-2804-4DED-9F10-17C2C245E4DE}" type="presParOf" srcId="{A8B392D6-E6D2-43AC-A0E4-A5CEE99B6117}" destId="{40F623D4-A04D-44F0-AEEA-804C08E783AE}" srcOrd="2" destOrd="0" presId="urn:microsoft.com/office/officeart/2005/8/layout/orgChart1"/>
    <dgm:cxn modelId="{C1F4C125-3FA3-4AE9-9895-B0CB987AE5EC}" type="presParOf" srcId="{DE68ABA1-57C3-47E9-B91F-A491EE53579B}" destId="{A6E9F0FE-9BB2-4F8D-9674-75EEE0485EED}" srcOrd="2" destOrd="0" presId="urn:microsoft.com/office/officeart/2005/8/layout/orgChart1"/>
    <dgm:cxn modelId="{DB4FD420-327E-4093-96CA-E88F01B43FFA}" type="presParOf" srcId="{619025DB-7F73-4DD1-A22A-482459934769}" destId="{5361F4D9-677A-4AE2-B9D0-759A7A1264F8}" srcOrd="4" destOrd="0" presId="urn:microsoft.com/office/officeart/2005/8/layout/orgChart1"/>
    <dgm:cxn modelId="{52280124-939E-45AE-9165-62068C0C5900}" type="presParOf" srcId="{619025DB-7F73-4DD1-A22A-482459934769}" destId="{AFFABB8F-E165-40A4-BA01-82ED6F1D359F}" srcOrd="5" destOrd="0" presId="urn:microsoft.com/office/officeart/2005/8/layout/orgChart1"/>
    <dgm:cxn modelId="{2C39A731-B433-495D-A4DE-0CF842A36DC1}" type="presParOf" srcId="{AFFABB8F-E165-40A4-BA01-82ED6F1D359F}" destId="{9842DC0F-FEE8-4988-B552-C6E1FC5C1D54}" srcOrd="0" destOrd="0" presId="urn:microsoft.com/office/officeart/2005/8/layout/orgChart1"/>
    <dgm:cxn modelId="{2D0E6AD7-F081-4F3B-8E0C-3C5963EB1F7C}" type="presParOf" srcId="{9842DC0F-FEE8-4988-B552-C6E1FC5C1D54}" destId="{F86A553A-76B2-4963-B1ED-4312BBBA5C4B}" srcOrd="0" destOrd="0" presId="urn:microsoft.com/office/officeart/2005/8/layout/orgChart1"/>
    <dgm:cxn modelId="{289AA98B-7AD6-4EE0-B8C7-9033F2241749}" type="presParOf" srcId="{9842DC0F-FEE8-4988-B552-C6E1FC5C1D54}" destId="{8F1556D3-AFDF-4BD9-B74E-F12629F16D90}" srcOrd="1" destOrd="0" presId="urn:microsoft.com/office/officeart/2005/8/layout/orgChart1"/>
    <dgm:cxn modelId="{4E230399-BBAD-412E-818C-0D9B6FA647D7}" type="presParOf" srcId="{AFFABB8F-E165-40A4-BA01-82ED6F1D359F}" destId="{6E772330-1078-450C-89D6-5E011C17393E}" srcOrd="1" destOrd="0" presId="urn:microsoft.com/office/officeart/2005/8/layout/orgChart1"/>
    <dgm:cxn modelId="{77F3798D-35F3-42FD-B34A-0F2859134C3C}" type="presParOf" srcId="{6E772330-1078-450C-89D6-5E011C17393E}" destId="{2ECBC51B-2267-4A64-A211-8F7152B281F0}" srcOrd="0" destOrd="0" presId="urn:microsoft.com/office/officeart/2005/8/layout/orgChart1"/>
    <dgm:cxn modelId="{9B28FAFC-5DAE-43B9-915A-076B6F2DCDAE}" type="presParOf" srcId="{6E772330-1078-450C-89D6-5E011C17393E}" destId="{E2720640-6E3D-49FF-B428-24208DFC55B6}" srcOrd="1" destOrd="0" presId="urn:microsoft.com/office/officeart/2005/8/layout/orgChart1"/>
    <dgm:cxn modelId="{CFF8FB42-F786-4A62-8DEF-BC761E6393C8}" type="presParOf" srcId="{E2720640-6E3D-49FF-B428-24208DFC55B6}" destId="{31A0E507-7D52-4DEC-AA0D-55FFA62C0D81}" srcOrd="0" destOrd="0" presId="urn:microsoft.com/office/officeart/2005/8/layout/orgChart1"/>
    <dgm:cxn modelId="{6205CCCE-F3F1-42C6-AA5A-AB6FA36CEC8A}" type="presParOf" srcId="{31A0E507-7D52-4DEC-AA0D-55FFA62C0D81}" destId="{EB4686D5-C502-4828-B0A8-483EEBC60BE6}" srcOrd="0" destOrd="0" presId="urn:microsoft.com/office/officeart/2005/8/layout/orgChart1"/>
    <dgm:cxn modelId="{6DEF5BF7-38E7-4D3E-912F-E9FCB416406A}" type="presParOf" srcId="{31A0E507-7D52-4DEC-AA0D-55FFA62C0D81}" destId="{F36FB92B-0932-4844-9DB7-3305FE69B4A6}" srcOrd="1" destOrd="0" presId="urn:microsoft.com/office/officeart/2005/8/layout/orgChart1"/>
    <dgm:cxn modelId="{E2142C9D-A9BD-4495-880E-C34DADD11935}" type="presParOf" srcId="{E2720640-6E3D-49FF-B428-24208DFC55B6}" destId="{76115FBF-6B04-4AAF-B46E-0DDA6667A9D5}" srcOrd="1" destOrd="0" presId="urn:microsoft.com/office/officeart/2005/8/layout/orgChart1"/>
    <dgm:cxn modelId="{54A704B7-39E4-4475-B1A7-F082610A5065}" type="presParOf" srcId="{E2720640-6E3D-49FF-B428-24208DFC55B6}" destId="{F00DF300-396E-4AE1-8E58-CD5435041BCB}" srcOrd="2" destOrd="0" presId="urn:microsoft.com/office/officeart/2005/8/layout/orgChart1"/>
    <dgm:cxn modelId="{47610BB0-A5C8-48AD-808C-A7C726169C1A}" type="presParOf" srcId="{6E772330-1078-450C-89D6-5E011C17393E}" destId="{C9C9C6E3-BDC4-465D-AB62-969B35A998D6}" srcOrd="2" destOrd="0" presId="urn:microsoft.com/office/officeart/2005/8/layout/orgChart1"/>
    <dgm:cxn modelId="{9F091594-577E-48FD-BD99-BC4A643CC89F}" type="presParOf" srcId="{6E772330-1078-450C-89D6-5E011C17393E}" destId="{C9BBE314-A8FC-497F-9079-BD94FCB5BFA6}" srcOrd="3" destOrd="0" presId="urn:microsoft.com/office/officeart/2005/8/layout/orgChart1"/>
    <dgm:cxn modelId="{25BF2CC4-2671-426A-AD09-7DAC73F126FF}" type="presParOf" srcId="{C9BBE314-A8FC-497F-9079-BD94FCB5BFA6}" destId="{28EF2A41-C164-4FEB-B44E-D0613A8B14AF}" srcOrd="0" destOrd="0" presId="urn:microsoft.com/office/officeart/2005/8/layout/orgChart1"/>
    <dgm:cxn modelId="{A95D3CFE-76FF-4165-B4A6-9912B2E65739}" type="presParOf" srcId="{28EF2A41-C164-4FEB-B44E-D0613A8B14AF}" destId="{09784E49-80DE-4B74-B065-C8988970C98F}" srcOrd="0" destOrd="0" presId="urn:microsoft.com/office/officeart/2005/8/layout/orgChart1"/>
    <dgm:cxn modelId="{449AA9EA-812D-4E45-A8AF-06755B6BAA72}" type="presParOf" srcId="{28EF2A41-C164-4FEB-B44E-D0613A8B14AF}" destId="{AD2CF115-1C36-44CF-8185-0655A6A69B43}" srcOrd="1" destOrd="0" presId="urn:microsoft.com/office/officeart/2005/8/layout/orgChart1"/>
    <dgm:cxn modelId="{D76F27B4-CF5F-4788-8B78-F24EFC1C8043}" type="presParOf" srcId="{C9BBE314-A8FC-497F-9079-BD94FCB5BFA6}" destId="{D5E43E89-9F42-4CBD-B1C0-5938DBB22C33}" srcOrd="1" destOrd="0" presId="urn:microsoft.com/office/officeart/2005/8/layout/orgChart1"/>
    <dgm:cxn modelId="{FD345DBA-880D-4AD3-B4A1-0BF15BFA1769}" type="presParOf" srcId="{C9BBE314-A8FC-497F-9079-BD94FCB5BFA6}" destId="{44041623-B3EC-42D9-8B44-1863884CC6BC}" srcOrd="2" destOrd="0" presId="urn:microsoft.com/office/officeart/2005/8/layout/orgChart1"/>
    <dgm:cxn modelId="{590FDE74-78BA-4928-A8A6-939F4270ECE7}" type="presParOf" srcId="{6E772330-1078-450C-89D6-5E011C17393E}" destId="{284A755B-0AA2-4E1B-917A-08D3D9FEB0B8}" srcOrd="4" destOrd="0" presId="urn:microsoft.com/office/officeart/2005/8/layout/orgChart1"/>
    <dgm:cxn modelId="{8C4FABE8-B709-44E9-81E4-67561F0A6A03}" type="presParOf" srcId="{6E772330-1078-450C-89D6-5E011C17393E}" destId="{264B525B-427B-4FA4-8B3F-F281B473FE7F}" srcOrd="5" destOrd="0" presId="urn:microsoft.com/office/officeart/2005/8/layout/orgChart1"/>
    <dgm:cxn modelId="{E7BA76B8-353E-409B-B78A-32CA4C5B9D83}" type="presParOf" srcId="{264B525B-427B-4FA4-8B3F-F281B473FE7F}" destId="{4DAA752D-AA32-480D-A6D2-6B575F68E6B4}" srcOrd="0" destOrd="0" presId="urn:microsoft.com/office/officeart/2005/8/layout/orgChart1"/>
    <dgm:cxn modelId="{A227F05D-C13B-4CCA-8050-666EC69C687C}" type="presParOf" srcId="{4DAA752D-AA32-480D-A6D2-6B575F68E6B4}" destId="{7652709F-42E3-4876-95F5-9E09A2F6364E}" srcOrd="0" destOrd="0" presId="urn:microsoft.com/office/officeart/2005/8/layout/orgChart1"/>
    <dgm:cxn modelId="{72A99672-F918-4ACA-9620-E8E3F3F0F70A}" type="presParOf" srcId="{4DAA752D-AA32-480D-A6D2-6B575F68E6B4}" destId="{F1A49EE4-7948-4329-94F1-36482001F58A}" srcOrd="1" destOrd="0" presId="urn:microsoft.com/office/officeart/2005/8/layout/orgChart1"/>
    <dgm:cxn modelId="{ED2A6680-C3DB-4C39-B453-1C9AF6D6AD7A}" type="presParOf" srcId="{264B525B-427B-4FA4-8B3F-F281B473FE7F}" destId="{83D9F46D-B7FB-4837-850F-EA14F3AB6508}" srcOrd="1" destOrd="0" presId="urn:microsoft.com/office/officeart/2005/8/layout/orgChart1"/>
    <dgm:cxn modelId="{1E33EFB7-8ECD-47D4-B84F-D19AE8AA737A}" type="presParOf" srcId="{264B525B-427B-4FA4-8B3F-F281B473FE7F}" destId="{B7BD1598-A10E-4DE7-AAAE-F3D4A77388B3}" srcOrd="2" destOrd="0" presId="urn:microsoft.com/office/officeart/2005/8/layout/orgChart1"/>
    <dgm:cxn modelId="{ED945FED-6DA1-4448-8123-A2BC613C646A}" type="presParOf" srcId="{AFFABB8F-E165-40A4-BA01-82ED6F1D359F}" destId="{5C1AD06B-2546-4D0F-AFA8-0B66A82987B3}" srcOrd="2" destOrd="0" presId="urn:microsoft.com/office/officeart/2005/8/layout/orgChart1"/>
    <dgm:cxn modelId="{49D2271F-1E8B-4461-976B-8EA51471DD3E}" type="presParOf" srcId="{619025DB-7F73-4DD1-A22A-482459934769}" destId="{9E2BFBE1-38B2-4C05-B71A-2380112F4E49}" srcOrd="6" destOrd="0" presId="urn:microsoft.com/office/officeart/2005/8/layout/orgChart1"/>
    <dgm:cxn modelId="{781F7F3F-6A0E-4C93-9238-FBB5225E3B95}" type="presParOf" srcId="{619025DB-7F73-4DD1-A22A-482459934769}" destId="{0BC4065D-8216-4DC1-AA44-D635F280B661}" srcOrd="7" destOrd="0" presId="urn:microsoft.com/office/officeart/2005/8/layout/orgChart1"/>
    <dgm:cxn modelId="{ED651803-7CDD-4D8F-8836-82D66F3AAE1E}" type="presParOf" srcId="{0BC4065D-8216-4DC1-AA44-D635F280B661}" destId="{B731626E-C23A-45AA-943F-92550EFA4368}" srcOrd="0" destOrd="0" presId="urn:microsoft.com/office/officeart/2005/8/layout/orgChart1"/>
    <dgm:cxn modelId="{A776E5C8-64A1-4084-BC0A-1F15ED1AD448}" type="presParOf" srcId="{B731626E-C23A-45AA-943F-92550EFA4368}" destId="{69B759F3-AE57-4698-BABF-6605EAEA12B4}" srcOrd="0" destOrd="0" presId="urn:microsoft.com/office/officeart/2005/8/layout/orgChart1"/>
    <dgm:cxn modelId="{8EEF21CA-F74A-4ABD-9A07-FC980BE3F374}" type="presParOf" srcId="{B731626E-C23A-45AA-943F-92550EFA4368}" destId="{DACF8374-696E-46D6-A9A3-8D0037F86BAC}" srcOrd="1" destOrd="0" presId="urn:microsoft.com/office/officeart/2005/8/layout/orgChart1"/>
    <dgm:cxn modelId="{9BE2677B-3D32-46D5-B84D-E36B440A903A}" type="presParOf" srcId="{0BC4065D-8216-4DC1-AA44-D635F280B661}" destId="{499BAEF4-4363-47C1-9D16-E39A4091607A}" srcOrd="1" destOrd="0" presId="urn:microsoft.com/office/officeart/2005/8/layout/orgChart1"/>
    <dgm:cxn modelId="{F78AB92F-0A57-41D9-B785-AEFFDC145A02}" type="presParOf" srcId="{499BAEF4-4363-47C1-9D16-E39A4091607A}" destId="{B23F6269-3592-4D2E-8AFF-B06A678938D5}" srcOrd="0" destOrd="0" presId="urn:microsoft.com/office/officeart/2005/8/layout/orgChart1"/>
    <dgm:cxn modelId="{DCA0B095-317B-4767-A60F-3D4435BD3970}" type="presParOf" srcId="{499BAEF4-4363-47C1-9D16-E39A4091607A}" destId="{06370CF4-522D-496F-AD31-5A3DD51A8FDD}" srcOrd="1" destOrd="0" presId="urn:microsoft.com/office/officeart/2005/8/layout/orgChart1"/>
    <dgm:cxn modelId="{46865987-A934-4DF1-854E-F8CA07E2F6EA}" type="presParOf" srcId="{06370CF4-522D-496F-AD31-5A3DD51A8FDD}" destId="{8A4ED8E5-3B02-4900-A216-E9A4E47DE65C}" srcOrd="0" destOrd="0" presId="urn:microsoft.com/office/officeart/2005/8/layout/orgChart1"/>
    <dgm:cxn modelId="{F360FAA0-6AEF-4CC1-8687-F32E33390324}" type="presParOf" srcId="{8A4ED8E5-3B02-4900-A216-E9A4E47DE65C}" destId="{28BA4E82-049C-4F64-A230-D6A6C9F9608E}" srcOrd="0" destOrd="0" presId="urn:microsoft.com/office/officeart/2005/8/layout/orgChart1"/>
    <dgm:cxn modelId="{5CFD20C0-8F93-4BE8-A522-55FD30D4CD7A}" type="presParOf" srcId="{8A4ED8E5-3B02-4900-A216-E9A4E47DE65C}" destId="{B452C7E5-2A89-4DC4-86B6-D6E0E228A76A}" srcOrd="1" destOrd="0" presId="urn:microsoft.com/office/officeart/2005/8/layout/orgChart1"/>
    <dgm:cxn modelId="{74E57406-7C54-4F95-BED1-D2E31A6A2B2F}" type="presParOf" srcId="{06370CF4-522D-496F-AD31-5A3DD51A8FDD}" destId="{552D8AF9-B92E-486C-8636-CDE7B160CD9B}" srcOrd="1" destOrd="0" presId="urn:microsoft.com/office/officeart/2005/8/layout/orgChart1"/>
    <dgm:cxn modelId="{E436CD34-6D2D-4914-B9EF-64ABAED97DB0}" type="presParOf" srcId="{06370CF4-522D-496F-AD31-5A3DD51A8FDD}" destId="{14D41244-5A15-4314-86A7-99CD569C67C0}" srcOrd="2" destOrd="0" presId="urn:microsoft.com/office/officeart/2005/8/layout/orgChart1"/>
    <dgm:cxn modelId="{71130FB7-77D5-4BFE-B264-360F5B2A8576}" type="presParOf" srcId="{499BAEF4-4363-47C1-9D16-E39A4091607A}" destId="{C5B7AB40-D0F9-428C-8BA7-E178CE8984D1}" srcOrd="2" destOrd="0" presId="urn:microsoft.com/office/officeart/2005/8/layout/orgChart1"/>
    <dgm:cxn modelId="{4E89F6CF-CCE5-429F-8A48-746B4CEAF1EC}" type="presParOf" srcId="{499BAEF4-4363-47C1-9D16-E39A4091607A}" destId="{CF5A7B89-E780-4EA7-8617-B55A1012436B}" srcOrd="3" destOrd="0" presId="urn:microsoft.com/office/officeart/2005/8/layout/orgChart1"/>
    <dgm:cxn modelId="{5443E98D-8594-46FB-9F10-1A03B83B87D8}" type="presParOf" srcId="{CF5A7B89-E780-4EA7-8617-B55A1012436B}" destId="{BDBB78DD-8DA0-4012-871B-893F8A06797C}" srcOrd="0" destOrd="0" presId="urn:microsoft.com/office/officeart/2005/8/layout/orgChart1"/>
    <dgm:cxn modelId="{58F9092D-3A0D-48C9-B4E6-09038E1C5BA1}" type="presParOf" srcId="{BDBB78DD-8DA0-4012-871B-893F8A06797C}" destId="{F4ECB1FD-EF15-47C3-927B-FAA8AA370E0C}" srcOrd="0" destOrd="0" presId="urn:microsoft.com/office/officeart/2005/8/layout/orgChart1"/>
    <dgm:cxn modelId="{D6C09ED1-B1BA-46DE-9819-980D45208E70}" type="presParOf" srcId="{BDBB78DD-8DA0-4012-871B-893F8A06797C}" destId="{3EB5146B-47AA-4B80-B316-874BE9C8B893}" srcOrd="1" destOrd="0" presId="urn:microsoft.com/office/officeart/2005/8/layout/orgChart1"/>
    <dgm:cxn modelId="{355694F9-AB9E-4CAF-A55E-2CA183B476A7}" type="presParOf" srcId="{CF5A7B89-E780-4EA7-8617-B55A1012436B}" destId="{D9398B4A-0E73-454B-A5E8-5C4CF2877E7E}" srcOrd="1" destOrd="0" presId="urn:microsoft.com/office/officeart/2005/8/layout/orgChart1"/>
    <dgm:cxn modelId="{CDE5439A-110C-4BD8-AFD5-6CF0850F6014}" type="presParOf" srcId="{CF5A7B89-E780-4EA7-8617-B55A1012436B}" destId="{BD8EC40C-E131-45C6-A00F-8CFB2A78BA3A}" srcOrd="2" destOrd="0" presId="urn:microsoft.com/office/officeart/2005/8/layout/orgChart1"/>
    <dgm:cxn modelId="{C2A05F8E-E889-45EB-B1FF-5165A3452845}" type="presParOf" srcId="{0BC4065D-8216-4DC1-AA44-D635F280B661}" destId="{A982F3A6-56E5-431A-9BDD-C3645BCE1ABE}" srcOrd="2" destOrd="0" presId="urn:microsoft.com/office/officeart/2005/8/layout/orgChart1"/>
    <dgm:cxn modelId="{77349A40-3917-45EF-8C45-554E6C1D36A1}" type="presParOf" srcId="{54F2A994-4E93-4A51-B879-FDBA1C239033}" destId="{B0134FA4-E54D-4C8D-9898-0108EF1E2F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D0179-0571-464F-9BB4-A4408C6F1295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hr-HR"/>
        </a:p>
      </dgm:t>
    </dgm:pt>
    <dgm:pt modelId="{79919540-3DDF-4D62-95F2-BC39C04158D7}">
      <dgm:prSet phldrT="[Text]" custT="1"/>
      <dgm:spPr/>
      <dgm:t>
        <a:bodyPr/>
        <a:lstStyle/>
        <a:p>
          <a:r>
            <a:rPr lang="hr-HR" sz="1400" dirty="0"/>
            <a:t>Potaknuti zdraviju prehranu građana</a:t>
          </a:r>
        </a:p>
      </dgm:t>
    </dgm:pt>
    <dgm:pt modelId="{548B44BD-EE91-4A1C-AC00-99ECCCCDDB2E}" type="parTrans" cxnId="{7E907755-351E-4592-82DA-A2C30A2A659E}">
      <dgm:prSet/>
      <dgm:spPr/>
      <dgm:t>
        <a:bodyPr/>
        <a:lstStyle/>
        <a:p>
          <a:endParaRPr lang="hr-HR"/>
        </a:p>
      </dgm:t>
    </dgm:pt>
    <dgm:pt modelId="{F9FB630E-CE40-4DE5-9BC9-9215E54531D3}" type="sibTrans" cxnId="{7E907755-351E-4592-82DA-A2C30A2A659E}">
      <dgm:prSet/>
      <dgm:spPr/>
      <dgm:t>
        <a:bodyPr/>
        <a:lstStyle/>
        <a:p>
          <a:endParaRPr lang="hr-HR"/>
        </a:p>
      </dgm:t>
    </dgm:pt>
    <dgm:pt modelId="{541FBEA2-4488-497C-A1A9-4AD373D0B775}">
      <dgm:prSet phldrT="[Text]"/>
      <dgm:spPr/>
      <dgm:t>
        <a:bodyPr/>
        <a:lstStyle/>
        <a:p>
          <a:r>
            <a:rPr lang="hr-HR" dirty="0"/>
            <a:t>Potaknuti involviranost građana u sport i sportske aktivnosti</a:t>
          </a:r>
        </a:p>
      </dgm:t>
    </dgm:pt>
    <dgm:pt modelId="{969DA558-B79B-4AF0-96AD-4F1557BBFEAB}" type="parTrans" cxnId="{1748E4C3-97E0-426E-BAB8-DD05CBC96F27}">
      <dgm:prSet/>
      <dgm:spPr/>
      <dgm:t>
        <a:bodyPr/>
        <a:lstStyle/>
        <a:p>
          <a:endParaRPr lang="hr-HR"/>
        </a:p>
      </dgm:t>
    </dgm:pt>
    <dgm:pt modelId="{0DB0C2D5-91E2-4237-8D0F-7033CAE0D178}" type="sibTrans" cxnId="{1748E4C3-97E0-426E-BAB8-DD05CBC96F27}">
      <dgm:prSet/>
      <dgm:spPr/>
      <dgm:t>
        <a:bodyPr/>
        <a:lstStyle/>
        <a:p>
          <a:endParaRPr lang="hr-HR"/>
        </a:p>
      </dgm:t>
    </dgm:pt>
    <dgm:pt modelId="{B8B57BD8-279A-4C65-A3FB-8027ABE64974}">
      <dgm:prSet phldrT="[Text]" custT="1"/>
      <dgm:spPr/>
      <dgm:t>
        <a:bodyPr/>
        <a:lstStyle/>
        <a:p>
          <a:r>
            <a:rPr lang="hr-HR" sz="1400" dirty="0"/>
            <a:t>Osvjestiti i angažiranati građane o zdravlju i prevencije bolesti</a:t>
          </a:r>
        </a:p>
      </dgm:t>
    </dgm:pt>
    <dgm:pt modelId="{90504E84-2C3A-4A37-B844-4B032FD6D966}" type="parTrans" cxnId="{76BB2BE4-45AB-4D09-865D-5BB8389D9129}">
      <dgm:prSet/>
      <dgm:spPr/>
      <dgm:t>
        <a:bodyPr/>
        <a:lstStyle/>
        <a:p>
          <a:endParaRPr lang="hr-HR"/>
        </a:p>
      </dgm:t>
    </dgm:pt>
    <dgm:pt modelId="{53BBCC7C-1A9E-4F4E-BE7C-25899D85CED8}" type="sibTrans" cxnId="{76BB2BE4-45AB-4D09-865D-5BB8389D9129}">
      <dgm:prSet/>
      <dgm:spPr/>
      <dgm:t>
        <a:bodyPr/>
        <a:lstStyle/>
        <a:p>
          <a:endParaRPr lang="hr-HR"/>
        </a:p>
      </dgm:t>
    </dgm:pt>
    <dgm:pt modelId="{CC3CF4D2-3B86-4146-A733-D3F0240546BC}">
      <dgm:prSet phldrT="[Text]" custT="1"/>
      <dgm:spPr/>
      <dgm:t>
        <a:bodyPr/>
        <a:lstStyle/>
        <a:p>
          <a:r>
            <a:rPr lang="hr-HR" sz="1400" dirty="0"/>
            <a:t>Potaknuti</a:t>
          </a:r>
          <a:r>
            <a:rPr lang="hr-HR" sz="1400" baseline="0" dirty="0"/>
            <a:t> medijeske kampanje o zdravstvu i prevenciji bolesti</a:t>
          </a:r>
          <a:endParaRPr lang="hr-HR" sz="1400" dirty="0"/>
        </a:p>
      </dgm:t>
    </dgm:pt>
    <dgm:pt modelId="{AFF4311D-6ABE-4552-9E2B-CF01632B6354}" type="parTrans" cxnId="{7404CBD5-D15C-45E3-8515-8A261488719E}">
      <dgm:prSet/>
      <dgm:spPr/>
      <dgm:t>
        <a:bodyPr/>
        <a:lstStyle/>
        <a:p>
          <a:endParaRPr lang="hr-HR"/>
        </a:p>
      </dgm:t>
    </dgm:pt>
    <dgm:pt modelId="{5C5A9575-57F0-4102-9C23-5C0AF48CE494}" type="sibTrans" cxnId="{7404CBD5-D15C-45E3-8515-8A261488719E}">
      <dgm:prSet/>
      <dgm:spPr/>
      <dgm:t>
        <a:bodyPr/>
        <a:lstStyle/>
        <a:p>
          <a:endParaRPr lang="hr-HR"/>
        </a:p>
      </dgm:t>
    </dgm:pt>
    <dgm:pt modelId="{FD0D82BB-EC14-4789-8A6C-855C3B510F1D}">
      <dgm:prSet phldrT="[Text]" custT="1"/>
      <dgm:spPr/>
      <dgm:t>
        <a:bodyPr/>
        <a:lstStyle/>
        <a:p>
          <a:r>
            <a:rPr lang="hr-HR" sz="1400" dirty="0"/>
            <a:t>Informirati o beneficijama zdrave prehrane</a:t>
          </a:r>
        </a:p>
      </dgm:t>
    </dgm:pt>
    <dgm:pt modelId="{4BA2461D-617E-486A-9CCC-A3CB3B57E6D8}" type="parTrans" cxnId="{2CE12AA4-6E54-4FC9-950C-84BACA003435}">
      <dgm:prSet/>
      <dgm:spPr/>
      <dgm:t>
        <a:bodyPr/>
        <a:lstStyle/>
        <a:p>
          <a:endParaRPr lang="hr-HR"/>
        </a:p>
      </dgm:t>
    </dgm:pt>
    <dgm:pt modelId="{2B2CBA7F-47D3-4555-BBE0-F72EE44492EE}" type="sibTrans" cxnId="{2CE12AA4-6E54-4FC9-950C-84BACA003435}">
      <dgm:prSet/>
      <dgm:spPr/>
      <dgm:t>
        <a:bodyPr/>
        <a:lstStyle/>
        <a:p>
          <a:endParaRPr lang="hr-HR"/>
        </a:p>
      </dgm:t>
    </dgm:pt>
    <dgm:pt modelId="{1B23CA23-1E92-415F-BF4E-18782EA55203}">
      <dgm:prSet phldrT="[Text]" custT="1"/>
      <dgm:spPr/>
      <dgm:t>
        <a:bodyPr/>
        <a:lstStyle/>
        <a:p>
          <a:r>
            <a:rPr lang="hr-HR" sz="1400" dirty="0"/>
            <a:t>Motivirati građane za promjenu nezdravih navika </a:t>
          </a:r>
        </a:p>
      </dgm:t>
    </dgm:pt>
    <dgm:pt modelId="{F92C6DBC-4D38-4BC4-B2BE-CF2599E95FDE}" type="parTrans" cxnId="{D03E913E-3C3F-4E66-84A4-F12DCB4BD796}">
      <dgm:prSet/>
      <dgm:spPr/>
      <dgm:t>
        <a:bodyPr/>
        <a:lstStyle/>
        <a:p>
          <a:endParaRPr lang="hr-HR"/>
        </a:p>
      </dgm:t>
    </dgm:pt>
    <dgm:pt modelId="{12D08F16-F9DE-4BA4-989B-00AB855CB5EC}" type="sibTrans" cxnId="{D03E913E-3C3F-4E66-84A4-F12DCB4BD796}">
      <dgm:prSet/>
      <dgm:spPr/>
      <dgm:t>
        <a:bodyPr/>
        <a:lstStyle/>
        <a:p>
          <a:endParaRPr lang="hr-HR"/>
        </a:p>
      </dgm:t>
    </dgm:pt>
    <dgm:pt modelId="{113A9A2B-C167-4D9F-AA43-5A16E44EE597}">
      <dgm:prSet phldrT="[Text]" custT="1"/>
      <dgm:spPr/>
      <dgm:t>
        <a:bodyPr/>
        <a:lstStyle/>
        <a:p>
          <a:r>
            <a:rPr lang="hr-HR" sz="1400" dirty="0"/>
            <a:t>Stvoriti vjerodostojne kanale s informacijama o zdravlju</a:t>
          </a:r>
        </a:p>
      </dgm:t>
    </dgm:pt>
    <dgm:pt modelId="{3B4596C2-23E2-4242-8B69-C10EC22DE52C}" type="parTrans" cxnId="{942E473E-E6B2-467E-B105-29631454B326}">
      <dgm:prSet/>
      <dgm:spPr/>
      <dgm:t>
        <a:bodyPr/>
        <a:lstStyle/>
        <a:p>
          <a:endParaRPr lang="hr-HR"/>
        </a:p>
      </dgm:t>
    </dgm:pt>
    <dgm:pt modelId="{E7337B5D-1EBF-413B-AEBA-96532AA085A6}" type="sibTrans" cxnId="{942E473E-E6B2-467E-B105-29631454B326}">
      <dgm:prSet/>
      <dgm:spPr/>
      <dgm:t>
        <a:bodyPr/>
        <a:lstStyle/>
        <a:p>
          <a:endParaRPr lang="hr-HR"/>
        </a:p>
      </dgm:t>
    </dgm:pt>
    <dgm:pt modelId="{C9948095-BCB8-4A96-B077-7176CF89764D}">
      <dgm:prSet phldrT="[Text]" custT="1"/>
      <dgm:spPr/>
      <dgm:t>
        <a:bodyPr/>
        <a:lstStyle/>
        <a:p>
          <a:r>
            <a:rPr lang="hr-HR" sz="1400" dirty="0"/>
            <a:t>Stvoriti vrijeme..</a:t>
          </a:r>
        </a:p>
      </dgm:t>
    </dgm:pt>
    <dgm:pt modelId="{05957008-0A36-4BD2-BFCF-6AF646BBA2FC}" type="parTrans" cxnId="{44C93532-11ED-4C29-AFA9-6F8C7E6BC08B}">
      <dgm:prSet/>
      <dgm:spPr/>
      <dgm:t>
        <a:bodyPr/>
        <a:lstStyle/>
        <a:p>
          <a:endParaRPr lang="hr-HR"/>
        </a:p>
      </dgm:t>
    </dgm:pt>
    <dgm:pt modelId="{DA099181-E3BA-4614-A677-F7BF0B1ECF15}" type="sibTrans" cxnId="{44C93532-11ED-4C29-AFA9-6F8C7E6BC08B}">
      <dgm:prSet/>
      <dgm:spPr/>
      <dgm:t>
        <a:bodyPr/>
        <a:lstStyle/>
        <a:p>
          <a:endParaRPr lang="hr-HR"/>
        </a:p>
      </dgm:t>
    </dgm:pt>
    <dgm:pt modelId="{40E6E2FF-A742-444C-9053-28F4F35A926E}">
      <dgm:prSet phldrT="[Text]" custT="1"/>
      <dgm:spPr/>
      <dgm:t>
        <a:bodyPr/>
        <a:lstStyle/>
        <a:p>
          <a:r>
            <a:rPr lang="hr-HR" sz="1400"/>
            <a:t>Smanjiti pretrpanost medijskog prostora „nezdravim” sadržajem</a:t>
          </a:r>
          <a:endParaRPr lang="hr-HR" sz="1400" dirty="0"/>
        </a:p>
      </dgm:t>
    </dgm:pt>
    <dgm:pt modelId="{629F931C-28BB-432B-8B15-7E483F97192A}" type="parTrans" cxnId="{6D451FBB-01E8-4B7B-AE3E-075039465A8C}">
      <dgm:prSet/>
      <dgm:spPr/>
      <dgm:t>
        <a:bodyPr/>
        <a:lstStyle/>
        <a:p>
          <a:endParaRPr lang="hr-HR"/>
        </a:p>
      </dgm:t>
    </dgm:pt>
    <dgm:pt modelId="{345842E0-936B-401B-A7F7-1683770C3B59}" type="sibTrans" cxnId="{6D451FBB-01E8-4B7B-AE3E-075039465A8C}">
      <dgm:prSet/>
      <dgm:spPr/>
      <dgm:t>
        <a:bodyPr/>
        <a:lstStyle/>
        <a:p>
          <a:endParaRPr lang="hr-HR"/>
        </a:p>
      </dgm:t>
    </dgm:pt>
    <dgm:pt modelId="{0F7B6563-F99A-4178-B432-F9328414A9DC}">
      <dgm:prSet phldrT="[Text]" custT="1"/>
      <dgm:spPr/>
      <dgm:t>
        <a:bodyPr/>
        <a:lstStyle/>
        <a:p>
          <a:r>
            <a:rPr lang="hr-HR" sz="1400" dirty="0"/>
            <a:t>Potaknuti ulaganja u  kampanje o zdravlju</a:t>
          </a:r>
        </a:p>
      </dgm:t>
    </dgm:pt>
    <dgm:pt modelId="{0B64F335-308C-49EB-B882-8B58228B48F5}" type="parTrans" cxnId="{15567F67-BBC0-4A8A-ABA8-AE34AEE7442A}">
      <dgm:prSet/>
      <dgm:spPr/>
      <dgm:t>
        <a:bodyPr/>
        <a:lstStyle/>
        <a:p>
          <a:endParaRPr lang="hr-HR"/>
        </a:p>
      </dgm:t>
    </dgm:pt>
    <dgm:pt modelId="{48EB38FD-A77C-40C4-A26D-D40101C4E79F}" type="sibTrans" cxnId="{15567F67-BBC0-4A8A-ABA8-AE34AEE7442A}">
      <dgm:prSet/>
      <dgm:spPr/>
      <dgm:t>
        <a:bodyPr/>
        <a:lstStyle/>
        <a:p>
          <a:endParaRPr lang="hr-HR"/>
        </a:p>
      </dgm:t>
    </dgm:pt>
    <dgm:pt modelId="{1D111328-0451-4DFB-8E36-5069152CD258}">
      <dgm:prSet phldrT="[Text]" custT="1"/>
      <dgm:spPr/>
      <dgm:t>
        <a:bodyPr/>
        <a:lstStyle/>
        <a:p>
          <a:r>
            <a:rPr lang="hr-HR" sz="1400" dirty="0"/>
            <a:t>Informirati o zdravim namirnicama</a:t>
          </a:r>
        </a:p>
      </dgm:t>
    </dgm:pt>
    <dgm:pt modelId="{1F646565-F4AF-43DB-B17F-7BB19E123F34}" type="parTrans" cxnId="{0878D35D-BA1B-4C54-A81F-7C066304089D}">
      <dgm:prSet/>
      <dgm:spPr/>
      <dgm:t>
        <a:bodyPr/>
        <a:lstStyle/>
        <a:p>
          <a:endParaRPr lang="hr-HR"/>
        </a:p>
      </dgm:t>
    </dgm:pt>
    <dgm:pt modelId="{BD50FF71-D68E-4022-A3BD-6A1861A6CE1E}" type="sibTrans" cxnId="{0878D35D-BA1B-4C54-A81F-7C066304089D}">
      <dgm:prSet/>
      <dgm:spPr/>
      <dgm:t>
        <a:bodyPr/>
        <a:lstStyle/>
        <a:p>
          <a:endParaRPr lang="hr-HR"/>
        </a:p>
      </dgm:t>
    </dgm:pt>
    <dgm:pt modelId="{751D4C09-C52A-4B40-B2D3-5251E592C2D3}">
      <dgm:prSet phldrT="[Text]" custT="1"/>
      <dgm:spPr/>
      <dgm:t>
        <a:bodyPr/>
        <a:lstStyle/>
        <a:p>
          <a:r>
            <a:rPr lang="hr-HR" sz="1400" dirty="0"/>
            <a:t>Ponuditi zdrave recepte</a:t>
          </a:r>
        </a:p>
      </dgm:t>
    </dgm:pt>
    <dgm:pt modelId="{83007ADC-84BB-4757-ACE8-F43257ADC218}" type="parTrans" cxnId="{B50CF548-DCD9-453C-A2D7-574D71AECA46}">
      <dgm:prSet/>
      <dgm:spPr/>
      <dgm:t>
        <a:bodyPr/>
        <a:lstStyle/>
        <a:p>
          <a:endParaRPr lang="hr-HR"/>
        </a:p>
      </dgm:t>
    </dgm:pt>
    <dgm:pt modelId="{D9174060-98D1-432E-9F6F-3DA6B1DB2935}" type="sibTrans" cxnId="{B50CF548-DCD9-453C-A2D7-574D71AECA46}">
      <dgm:prSet/>
      <dgm:spPr/>
      <dgm:t>
        <a:bodyPr/>
        <a:lstStyle/>
        <a:p>
          <a:endParaRPr lang="hr-HR"/>
        </a:p>
      </dgm:t>
    </dgm:pt>
    <dgm:pt modelId="{492C5A11-D64E-49D9-875C-927ABCC6BF14}">
      <dgm:prSet phldrT="[Text]"/>
      <dgm:spPr/>
      <dgm:t>
        <a:bodyPr/>
        <a:lstStyle/>
        <a:p>
          <a:r>
            <a:rPr lang="hr-HR" dirty="0"/>
            <a:t>Informirati o sportskim aktivnostima  </a:t>
          </a:r>
        </a:p>
      </dgm:t>
    </dgm:pt>
    <dgm:pt modelId="{1F9536BD-F6A9-4767-804C-0DCD841FE33C}" type="parTrans" cxnId="{758DB92C-5858-4611-AEB6-B52FEB0528AE}">
      <dgm:prSet/>
      <dgm:spPr/>
      <dgm:t>
        <a:bodyPr/>
        <a:lstStyle/>
        <a:p>
          <a:endParaRPr lang="hr-HR"/>
        </a:p>
      </dgm:t>
    </dgm:pt>
    <dgm:pt modelId="{6E4DC4D3-8CDD-4A33-A3CC-33CAD4071D00}" type="sibTrans" cxnId="{758DB92C-5858-4611-AEB6-B52FEB0528AE}">
      <dgm:prSet/>
      <dgm:spPr/>
      <dgm:t>
        <a:bodyPr/>
        <a:lstStyle/>
        <a:p>
          <a:endParaRPr lang="hr-HR"/>
        </a:p>
      </dgm:t>
    </dgm:pt>
    <dgm:pt modelId="{4CBDDF1A-CEE2-4CD3-A555-1D758EFD6374}">
      <dgm:prSet phldrT="[Text]"/>
      <dgm:spPr/>
      <dgm:t>
        <a:bodyPr/>
        <a:lstStyle/>
        <a:p>
          <a:r>
            <a:rPr lang="hr-HR" dirty="0"/>
            <a:t>Osvjestiti problem ekranizacije i ovisnosti o ekranima</a:t>
          </a:r>
        </a:p>
      </dgm:t>
    </dgm:pt>
    <dgm:pt modelId="{AACBD6BF-E4D1-4074-9168-93A454C9B3B7}" type="parTrans" cxnId="{6462143D-4BED-4DA0-B0BC-45F06551B323}">
      <dgm:prSet/>
      <dgm:spPr/>
      <dgm:t>
        <a:bodyPr/>
        <a:lstStyle/>
        <a:p>
          <a:endParaRPr lang="hr-HR"/>
        </a:p>
      </dgm:t>
    </dgm:pt>
    <dgm:pt modelId="{EAC5B4FD-2C4C-4EB8-9962-D25CD11AEA97}" type="sibTrans" cxnId="{6462143D-4BED-4DA0-B0BC-45F06551B323}">
      <dgm:prSet/>
      <dgm:spPr/>
      <dgm:t>
        <a:bodyPr/>
        <a:lstStyle/>
        <a:p>
          <a:endParaRPr lang="hr-HR"/>
        </a:p>
      </dgm:t>
    </dgm:pt>
    <dgm:pt modelId="{7054592F-C7BE-4DA6-8E2C-2CFD4C247103}">
      <dgm:prSet phldrT="[Text]"/>
      <dgm:spPr/>
      <dgm:t>
        <a:bodyPr/>
        <a:lstStyle/>
        <a:p>
          <a:r>
            <a:rPr lang="hr-HR"/>
            <a:t>Povećanje znanja i svijesti o važnosti promocije zdravlja i prevencije bolesti na području Republike Hrvatske</a:t>
          </a:r>
          <a:endParaRPr lang="hr-HR" dirty="0"/>
        </a:p>
      </dgm:t>
    </dgm:pt>
    <dgm:pt modelId="{9A07BFF6-CEC4-42C3-BC01-E7212C710870}" type="sibTrans" cxnId="{7E05D574-F5ED-4366-9D5E-6E73FF6EC460}">
      <dgm:prSet/>
      <dgm:spPr/>
      <dgm:t>
        <a:bodyPr/>
        <a:lstStyle/>
        <a:p>
          <a:endParaRPr lang="hr-HR"/>
        </a:p>
      </dgm:t>
    </dgm:pt>
    <dgm:pt modelId="{B89DC023-DA8F-47C7-9FAE-CFE0213C330B}" type="parTrans" cxnId="{7E05D574-F5ED-4366-9D5E-6E73FF6EC460}">
      <dgm:prSet/>
      <dgm:spPr/>
      <dgm:t>
        <a:bodyPr/>
        <a:lstStyle/>
        <a:p>
          <a:endParaRPr lang="hr-HR"/>
        </a:p>
      </dgm:t>
    </dgm:pt>
    <dgm:pt modelId="{A8091D2B-0617-4CC9-A11F-549A06B4E7CF}">
      <dgm:prSet phldrT="[Text]" custT="1"/>
      <dgm:spPr/>
      <dgm:t>
        <a:bodyPr/>
        <a:lstStyle/>
        <a:p>
          <a:r>
            <a:rPr lang="hr-HR" sz="1400" dirty="0"/>
            <a:t>Promicanje zdravih navika zdravlja i/ili povećanje znanja i/ili povećanje svijesti građana Republike Hrvatske o važnosti prevencije bolesti</a:t>
          </a:r>
        </a:p>
      </dgm:t>
    </dgm:pt>
    <dgm:pt modelId="{4C502A1E-7943-46C9-AA25-A536D753F45D}" type="sibTrans" cxnId="{4DAA3C7A-7153-42A8-88E1-BA005CB4FF30}">
      <dgm:prSet/>
      <dgm:spPr/>
      <dgm:t>
        <a:bodyPr/>
        <a:lstStyle/>
        <a:p>
          <a:endParaRPr lang="hr-HR"/>
        </a:p>
      </dgm:t>
    </dgm:pt>
    <dgm:pt modelId="{61195B81-8B9E-4442-A7C6-873563EC2C72}" type="parTrans" cxnId="{4DAA3C7A-7153-42A8-88E1-BA005CB4FF30}">
      <dgm:prSet/>
      <dgm:spPr/>
      <dgm:t>
        <a:bodyPr/>
        <a:lstStyle/>
        <a:p>
          <a:endParaRPr lang="hr-HR"/>
        </a:p>
      </dgm:t>
    </dgm:pt>
    <dgm:pt modelId="{536CB21F-A392-41DD-8F81-71C2B2B86E84}" type="pres">
      <dgm:prSet presAssocID="{0DAD0179-0571-464F-9BB4-A4408C6F12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974CEB-2819-4C00-8931-BDC1C3C9FD7B}" type="pres">
      <dgm:prSet presAssocID="{7054592F-C7BE-4DA6-8E2C-2CFD4C247103}" presName="hierRoot1" presStyleCnt="0">
        <dgm:presLayoutVars>
          <dgm:hierBranch val="init"/>
        </dgm:presLayoutVars>
      </dgm:prSet>
      <dgm:spPr/>
    </dgm:pt>
    <dgm:pt modelId="{C40FF57A-7093-48F2-A5FD-F2E1E04DCD0D}" type="pres">
      <dgm:prSet presAssocID="{7054592F-C7BE-4DA6-8E2C-2CFD4C247103}" presName="rootComposite1" presStyleCnt="0"/>
      <dgm:spPr/>
    </dgm:pt>
    <dgm:pt modelId="{9A481C16-9C1B-483D-99B9-6CD58361A91B}" type="pres">
      <dgm:prSet presAssocID="{7054592F-C7BE-4DA6-8E2C-2CFD4C247103}" presName="rootText1" presStyleLbl="node0" presStyleIdx="0" presStyleCnt="2" custScaleX="98035" custScaleY="52349" custLinFactX="15239" custLinFactNeighborX="100000" custLinFactNeighborY="5800">
        <dgm:presLayoutVars>
          <dgm:chPref val="3"/>
        </dgm:presLayoutVars>
      </dgm:prSet>
      <dgm:spPr/>
    </dgm:pt>
    <dgm:pt modelId="{E9C86BCA-B046-4922-830E-329030852845}" type="pres">
      <dgm:prSet presAssocID="{7054592F-C7BE-4DA6-8E2C-2CFD4C247103}" presName="rootConnector1" presStyleLbl="node1" presStyleIdx="0" presStyleCnt="0"/>
      <dgm:spPr/>
    </dgm:pt>
    <dgm:pt modelId="{B3919586-04D4-4129-990F-55C36F324E52}" type="pres">
      <dgm:prSet presAssocID="{7054592F-C7BE-4DA6-8E2C-2CFD4C247103}" presName="hierChild2" presStyleCnt="0"/>
      <dgm:spPr/>
    </dgm:pt>
    <dgm:pt modelId="{DA201019-3B68-40A6-AF1E-C4A29CED9B65}" type="pres">
      <dgm:prSet presAssocID="{7054592F-C7BE-4DA6-8E2C-2CFD4C247103}" presName="hierChild3" presStyleCnt="0"/>
      <dgm:spPr/>
    </dgm:pt>
    <dgm:pt modelId="{54F2A994-4E93-4A51-B879-FDBA1C239033}" type="pres">
      <dgm:prSet presAssocID="{A8091D2B-0617-4CC9-A11F-549A06B4E7CF}" presName="hierRoot1" presStyleCnt="0">
        <dgm:presLayoutVars>
          <dgm:hierBranch val="init"/>
        </dgm:presLayoutVars>
      </dgm:prSet>
      <dgm:spPr/>
    </dgm:pt>
    <dgm:pt modelId="{B470FA75-2B22-4841-8309-94E6F1C78B50}" type="pres">
      <dgm:prSet presAssocID="{A8091D2B-0617-4CC9-A11F-549A06B4E7CF}" presName="rootComposite1" presStyleCnt="0"/>
      <dgm:spPr/>
    </dgm:pt>
    <dgm:pt modelId="{E35AE217-B2FA-4859-9522-38946384B6FD}" type="pres">
      <dgm:prSet presAssocID="{A8091D2B-0617-4CC9-A11F-549A06B4E7CF}" presName="rootText1" presStyleLbl="node0" presStyleIdx="1" presStyleCnt="2" custScaleX="98845" custScaleY="78877" custLinFactNeighborX="-2456" custLinFactNeighborY="77131">
        <dgm:presLayoutVars>
          <dgm:chPref val="3"/>
        </dgm:presLayoutVars>
      </dgm:prSet>
      <dgm:spPr/>
    </dgm:pt>
    <dgm:pt modelId="{F39D6DD2-94D6-4852-80E7-6C7BEA60B577}" type="pres">
      <dgm:prSet presAssocID="{A8091D2B-0617-4CC9-A11F-549A06B4E7CF}" presName="rootConnector1" presStyleLbl="node1" presStyleIdx="0" presStyleCnt="0"/>
      <dgm:spPr/>
    </dgm:pt>
    <dgm:pt modelId="{619025DB-7F73-4DD1-A22A-482459934769}" type="pres">
      <dgm:prSet presAssocID="{A8091D2B-0617-4CC9-A11F-549A06B4E7CF}" presName="hierChild2" presStyleCnt="0"/>
      <dgm:spPr/>
    </dgm:pt>
    <dgm:pt modelId="{65620CA0-F76D-4D4A-A459-59BA7E15AD38}" type="pres">
      <dgm:prSet presAssocID="{548B44BD-EE91-4A1C-AC00-99ECCCCDDB2E}" presName="Name37" presStyleLbl="parChTrans1D2" presStyleIdx="0" presStyleCnt="4"/>
      <dgm:spPr/>
    </dgm:pt>
    <dgm:pt modelId="{1D9A1A07-F0BD-4201-A548-0121742256E2}" type="pres">
      <dgm:prSet presAssocID="{79919540-3DDF-4D62-95F2-BC39C04158D7}" presName="hierRoot2" presStyleCnt="0">
        <dgm:presLayoutVars>
          <dgm:hierBranch val="init"/>
        </dgm:presLayoutVars>
      </dgm:prSet>
      <dgm:spPr/>
    </dgm:pt>
    <dgm:pt modelId="{A152A8F0-D122-4596-880F-3F1D2A67CC1E}" type="pres">
      <dgm:prSet presAssocID="{79919540-3DDF-4D62-95F2-BC39C04158D7}" presName="rootComposite" presStyleCnt="0"/>
      <dgm:spPr/>
    </dgm:pt>
    <dgm:pt modelId="{F23FDBBC-4E26-4083-9751-368C8A66D64A}" type="pres">
      <dgm:prSet presAssocID="{79919540-3DDF-4D62-95F2-BC39C04158D7}" presName="rootText" presStyleLbl="node2" presStyleIdx="0" presStyleCnt="4" custScaleX="87936" custScaleY="60350" custLinFactNeighborX="-67136" custLinFactNeighborY="74150">
        <dgm:presLayoutVars>
          <dgm:chPref val="3"/>
        </dgm:presLayoutVars>
      </dgm:prSet>
      <dgm:spPr/>
    </dgm:pt>
    <dgm:pt modelId="{D5A778E7-331F-439E-A058-DC00E3F42CD4}" type="pres">
      <dgm:prSet presAssocID="{79919540-3DDF-4D62-95F2-BC39C04158D7}" presName="rootConnector" presStyleLbl="node2" presStyleIdx="0" presStyleCnt="4"/>
      <dgm:spPr/>
    </dgm:pt>
    <dgm:pt modelId="{5D3C2245-8F0E-416F-A6B7-B5C16496CB24}" type="pres">
      <dgm:prSet presAssocID="{79919540-3DDF-4D62-95F2-BC39C04158D7}" presName="hierChild4" presStyleCnt="0"/>
      <dgm:spPr/>
    </dgm:pt>
    <dgm:pt modelId="{01E2AEF7-E2CE-4713-8F63-6AC02E2A3407}" type="pres">
      <dgm:prSet presAssocID="{4BA2461D-617E-486A-9CCC-A3CB3B57E6D8}" presName="Name37" presStyleLbl="parChTrans1D3" presStyleIdx="0" presStyleCnt="10"/>
      <dgm:spPr/>
    </dgm:pt>
    <dgm:pt modelId="{56B7BEB8-CC5B-4C1C-B303-DB17F22BFCE0}" type="pres">
      <dgm:prSet presAssocID="{FD0D82BB-EC14-4789-8A6C-855C3B510F1D}" presName="hierRoot2" presStyleCnt="0">
        <dgm:presLayoutVars>
          <dgm:hierBranch val="init"/>
        </dgm:presLayoutVars>
      </dgm:prSet>
      <dgm:spPr/>
    </dgm:pt>
    <dgm:pt modelId="{42DB12CB-C61F-4CB0-97B5-3A04260D82A9}" type="pres">
      <dgm:prSet presAssocID="{FD0D82BB-EC14-4789-8A6C-855C3B510F1D}" presName="rootComposite" presStyleCnt="0"/>
      <dgm:spPr/>
    </dgm:pt>
    <dgm:pt modelId="{7775CC00-67B5-4696-B120-FFC042971A04}" type="pres">
      <dgm:prSet presAssocID="{FD0D82BB-EC14-4789-8A6C-855C3B510F1D}" presName="rootText" presStyleLbl="node3" presStyleIdx="0" presStyleCnt="10" custScaleX="89407" custScaleY="58809" custLinFactNeighborX="-12997" custLinFactNeighborY="61729">
        <dgm:presLayoutVars>
          <dgm:chPref val="3"/>
        </dgm:presLayoutVars>
      </dgm:prSet>
      <dgm:spPr/>
    </dgm:pt>
    <dgm:pt modelId="{0213B6FD-39A7-4E8F-AB52-4D73AE36B2E9}" type="pres">
      <dgm:prSet presAssocID="{FD0D82BB-EC14-4789-8A6C-855C3B510F1D}" presName="rootConnector" presStyleLbl="node3" presStyleIdx="0" presStyleCnt="10"/>
      <dgm:spPr/>
    </dgm:pt>
    <dgm:pt modelId="{B90183F4-59D9-40B0-9DED-B91E4565E0D4}" type="pres">
      <dgm:prSet presAssocID="{FD0D82BB-EC14-4789-8A6C-855C3B510F1D}" presName="hierChild4" presStyleCnt="0"/>
      <dgm:spPr/>
    </dgm:pt>
    <dgm:pt modelId="{487E6E88-AFE6-41AB-9C8B-2B6C31D26EE6}" type="pres">
      <dgm:prSet presAssocID="{FD0D82BB-EC14-4789-8A6C-855C3B510F1D}" presName="hierChild5" presStyleCnt="0"/>
      <dgm:spPr/>
    </dgm:pt>
    <dgm:pt modelId="{711B9D4D-7AA9-4AE3-BF3B-19A2BB5BA933}" type="pres">
      <dgm:prSet presAssocID="{1F646565-F4AF-43DB-B17F-7BB19E123F34}" presName="Name37" presStyleLbl="parChTrans1D3" presStyleIdx="1" presStyleCnt="10"/>
      <dgm:spPr/>
    </dgm:pt>
    <dgm:pt modelId="{80823A60-533F-4ACA-BA9E-16D0E12EA285}" type="pres">
      <dgm:prSet presAssocID="{1D111328-0451-4DFB-8E36-5069152CD258}" presName="hierRoot2" presStyleCnt="0">
        <dgm:presLayoutVars>
          <dgm:hierBranch val="init"/>
        </dgm:presLayoutVars>
      </dgm:prSet>
      <dgm:spPr/>
    </dgm:pt>
    <dgm:pt modelId="{BC6A4CCD-D692-4D6F-888E-433F2AFFEBD5}" type="pres">
      <dgm:prSet presAssocID="{1D111328-0451-4DFB-8E36-5069152CD258}" presName="rootComposite" presStyleCnt="0"/>
      <dgm:spPr/>
    </dgm:pt>
    <dgm:pt modelId="{D2FE7CF3-49D5-46CA-AF0E-DD2E865E7422}" type="pres">
      <dgm:prSet presAssocID="{1D111328-0451-4DFB-8E36-5069152CD258}" presName="rootText" presStyleLbl="node3" presStyleIdx="1" presStyleCnt="10" custScaleX="89048" custScaleY="58362" custLinFactNeighborX="-13082" custLinFactNeighborY="32475">
        <dgm:presLayoutVars>
          <dgm:chPref val="3"/>
        </dgm:presLayoutVars>
      </dgm:prSet>
      <dgm:spPr/>
    </dgm:pt>
    <dgm:pt modelId="{2D4A1B39-48CA-4BA5-8C1E-D1BC3A249DAD}" type="pres">
      <dgm:prSet presAssocID="{1D111328-0451-4DFB-8E36-5069152CD258}" presName="rootConnector" presStyleLbl="node3" presStyleIdx="1" presStyleCnt="10"/>
      <dgm:spPr/>
    </dgm:pt>
    <dgm:pt modelId="{B20EE266-1044-44CC-A705-ACB76737C20D}" type="pres">
      <dgm:prSet presAssocID="{1D111328-0451-4DFB-8E36-5069152CD258}" presName="hierChild4" presStyleCnt="0"/>
      <dgm:spPr/>
    </dgm:pt>
    <dgm:pt modelId="{ED566171-9895-4020-94A9-5B6FC435542F}" type="pres">
      <dgm:prSet presAssocID="{1D111328-0451-4DFB-8E36-5069152CD258}" presName="hierChild5" presStyleCnt="0"/>
      <dgm:spPr/>
    </dgm:pt>
    <dgm:pt modelId="{B0AEFB60-04F2-4DB3-A362-DEBCFCC44D88}" type="pres">
      <dgm:prSet presAssocID="{83007ADC-84BB-4757-ACE8-F43257ADC218}" presName="Name37" presStyleLbl="parChTrans1D3" presStyleIdx="2" presStyleCnt="10"/>
      <dgm:spPr/>
    </dgm:pt>
    <dgm:pt modelId="{BE0FC84C-E5AF-4BCE-98A7-DB7495072F52}" type="pres">
      <dgm:prSet presAssocID="{751D4C09-C52A-4B40-B2D3-5251E592C2D3}" presName="hierRoot2" presStyleCnt="0">
        <dgm:presLayoutVars>
          <dgm:hierBranch val="init"/>
        </dgm:presLayoutVars>
      </dgm:prSet>
      <dgm:spPr/>
    </dgm:pt>
    <dgm:pt modelId="{E8C80C7C-F7F5-4598-B60E-14EE3AA6A91E}" type="pres">
      <dgm:prSet presAssocID="{751D4C09-C52A-4B40-B2D3-5251E592C2D3}" presName="rootComposite" presStyleCnt="0"/>
      <dgm:spPr/>
    </dgm:pt>
    <dgm:pt modelId="{23CA93E9-23EB-41AD-93C7-B1D33111A694}" type="pres">
      <dgm:prSet presAssocID="{751D4C09-C52A-4B40-B2D3-5251E592C2D3}" presName="rootText" presStyleLbl="node3" presStyleIdx="2" presStyleCnt="10" custScaleX="101979" custScaleY="42434" custLinFactNeighborX="-13066" custLinFactNeighborY="4932">
        <dgm:presLayoutVars>
          <dgm:chPref val="3"/>
        </dgm:presLayoutVars>
      </dgm:prSet>
      <dgm:spPr/>
    </dgm:pt>
    <dgm:pt modelId="{A0FA4FBF-3C27-4128-96EB-6ADF7D69864C}" type="pres">
      <dgm:prSet presAssocID="{751D4C09-C52A-4B40-B2D3-5251E592C2D3}" presName="rootConnector" presStyleLbl="node3" presStyleIdx="2" presStyleCnt="10"/>
      <dgm:spPr/>
    </dgm:pt>
    <dgm:pt modelId="{D9E34E14-3F06-46C3-A7C1-9591843822A3}" type="pres">
      <dgm:prSet presAssocID="{751D4C09-C52A-4B40-B2D3-5251E592C2D3}" presName="hierChild4" presStyleCnt="0"/>
      <dgm:spPr/>
    </dgm:pt>
    <dgm:pt modelId="{E497978E-15EC-4D32-8BBF-75899802266C}" type="pres">
      <dgm:prSet presAssocID="{751D4C09-C52A-4B40-B2D3-5251E592C2D3}" presName="hierChild5" presStyleCnt="0"/>
      <dgm:spPr/>
    </dgm:pt>
    <dgm:pt modelId="{8A37214E-04E7-412C-9E50-8F586C72B209}" type="pres">
      <dgm:prSet presAssocID="{79919540-3DDF-4D62-95F2-BC39C04158D7}" presName="hierChild5" presStyleCnt="0"/>
      <dgm:spPr/>
    </dgm:pt>
    <dgm:pt modelId="{D7882EF1-98CC-4D3B-8354-48236B69C9AB}" type="pres">
      <dgm:prSet presAssocID="{AFF4311D-6ABE-4552-9E2B-CF01632B6354}" presName="Name37" presStyleLbl="parChTrans1D2" presStyleIdx="1" presStyleCnt="4"/>
      <dgm:spPr/>
    </dgm:pt>
    <dgm:pt modelId="{DE68ABA1-57C3-47E9-B91F-A491EE53579B}" type="pres">
      <dgm:prSet presAssocID="{CC3CF4D2-3B86-4146-A733-D3F0240546BC}" presName="hierRoot2" presStyleCnt="0">
        <dgm:presLayoutVars>
          <dgm:hierBranch val="init"/>
        </dgm:presLayoutVars>
      </dgm:prSet>
      <dgm:spPr/>
    </dgm:pt>
    <dgm:pt modelId="{B74C0BEF-3593-4B37-BE3E-446831BCFE5C}" type="pres">
      <dgm:prSet presAssocID="{CC3CF4D2-3B86-4146-A733-D3F0240546BC}" presName="rootComposite" presStyleCnt="0"/>
      <dgm:spPr/>
    </dgm:pt>
    <dgm:pt modelId="{7A75E721-7BB7-4186-A663-52B4C532B98E}" type="pres">
      <dgm:prSet presAssocID="{CC3CF4D2-3B86-4146-A733-D3F0240546BC}" presName="rootText" presStyleLbl="node2" presStyleIdx="1" presStyleCnt="4" custScaleX="89407" custScaleY="58809" custLinFactNeighborX="-15072" custLinFactNeighborY="75040">
        <dgm:presLayoutVars>
          <dgm:chPref val="3"/>
        </dgm:presLayoutVars>
      </dgm:prSet>
      <dgm:spPr/>
    </dgm:pt>
    <dgm:pt modelId="{A61A8C57-23F2-4D59-8FB6-5683A79FFA50}" type="pres">
      <dgm:prSet presAssocID="{CC3CF4D2-3B86-4146-A733-D3F0240546BC}" presName="rootConnector" presStyleLbl="node2" presStyleIdx="1" presStyleCnt="4"/>
      <dgm:spPr/>
    </dgm:pt>
    <dgm:pt modelId="{2FD217CB-BDD6-413B-8AF3-36907196EAF1}" type="pres">
      <dgm:prSet presAssocID="{CC3CF4D2-3B86-4146-A733-D3F0240546BC}" presName="hierChild4" presStyleCnt="0"/>
      <dgm:spPr/>
    </dgm:pt>
    <dgm:pt modelId="{DCD1EF17-77BB-4CFF-95F9-B5D506CD73FB}" type="pres">
      <dgm:prSet presAssocID="{629F931C-28BB-432B-8B15-7E483F97192A}" presName="Name37" presStyleLbl="parChTrans1D3" presStyleIdx="3" presStyleCnt="10"/>
      <dgm:spPr/>
    </dgm:pt>
    <dgm:pt modelId="{AAC7790A-AD26-41E5-A6AD-067D63AB4884}" type="pres">
      <dgm:prSet presAssocID="{40E6E2FF-A742-444C-9053-28F4F35A926E}" presName="hierRoot2" presStyleCnt="0">
        <dgm:presLayoutVars>
          <dgm:hierBranch val="init"/>
        </dgm:presLayoutVars>
      </dgm:prSet>
      <dgm:spPr/>
    </dgm:pt>
    <dgm:pt modelId="{0CE01D5C-C4A8-4B76-979B-619340353D2D}" type="pres">
      <dgm:prSet presAssocID="{40E6E2FF-A742-444C-9053-28F4F35A926E}" presName="rootComposite" presStyleCnt="0"/>
      <dgm:spPr/>
    </dgm:pt>
    <dgm:pt modelId="{71CD1500-12F0-41A1-8F11-3937EB9F3F22}" type="pres">
      <dgm:prSet presAssocID="{40E6E2FF-A742-444C-9053-28F4F35A926E}" presName="rootText" presStyleLbl="node3" presStyleIdx="3" presStyleCnt="10" custScaleX="74274" custScaleY="46003" custLinFactNeighborX="-20992" custLinFactNeighborY="56018">
        <dgm:presLayoutVars>
          <dgm:chPref val="3"/>
        </dgm:presLayoutVars>
      </dgm:prSet>
      <dgm:spPr/>
    </dgm:pt>
    <dgm:pt modelId="{A6157E48-8D3D-4C9E-B45C-B7842C6A7274}" type="pres">
      <dgm:prSet presAssocID="{40E6E2FF-A742-444C-9053-28F4F35A926E}" presName="rootConnector" presStyleLbl="node3" presStyleIdx="3" presStyleCnt="10"/>
      <dgm:spPr/>
    </dgm:pt>
    <dgm:pt modelId="{EAF47BDC-51DC-4081-9934-E7B4C02A464B}" type="pres">
      <dgm:prSet presAssocID="{40E6E2FF-A742-444C-9053-28F4F35A926E}" presName="hierChild4" presStyleCnt="0"/>
      <dgm:spPr/>
    </dgm:pt>
    <dgm:pt modelId="{AF529632-153A-4623-8C57-DDF75CDFAE2D}" type="pres">
      <dgm:prSet presAssocID="{40E6E2FF-A742-444C-9053-28F4F35A926E}" presName="hierChild5" presStyleCnt="0"/>
      <dgm:spPr/>
    </dgm:pt>
    <dgm:pt modelId="{AD9CA0ED-630B-49D8-AD9C-7AEC4BE9491A}" type="pres">
      <dgm:prSet presAssocID="{0B64F335-308C-49EB-B882-8B58228B48F5}" presName="Name37" presStyleLbl="parChTrans1D3" presStyleIdx="4" presStyleCnt="10"/>
      <dgm:spPr/>
    </dgm:pt>
    <dgm:pt modelId="{A8B392D6-E6D2-43AC-A0E4-A5CEE99B6117}" type="pres">
      <dgm:prSet presAssocID="{0F7B6563-F99A-4178-B432-F9328414A9DC}" presName="hierRoot2" presStyleCnt="0">
        <dgm:presLayoutVars>
          <dgm:hierBranch val="init"/>
        </dgm:presLayoutVars>
      </dgm:prSet>
      <dgm:spPr/>
    </dgm:pt>
    <dgm:pt modelId="{7BAB2887-A9C2-4E1C-A6E4-0A1C79C6D7C0}" type="pres">
      <dgm:prSet presAssocID="{0F7B6563-F99A-4178-B432-F9328414A9DC}" presName="rootComposite" presStyleCnt="0"/>
      <dgm:spPr/>
    </dgm:pt>
    <dgm:pt modelId="{42B11FAD-BC7C-40BC-8261-3B4C07BFA560}" type="pres">
      <dgm:prSet presAssocID="{0F7B6563-F99A-4178-B432-F9328414A9DC}" presName="rootText" presStyleLbl="node3" presStyleIdx="4" presStyleCnt="10" custScaleX="85144" custScaleY="47109" custLinFactNeighborX="-22170" custLinFactNeighborY="42153">
        <dgm:presLayoutVars>
          <dgm:chPref val="3"/>
        </dgm:presLayoutVars>
      </dgm:prSet>
      <dgm:spPr/>
    </dgm:pt>
    <dgm:pt modelId="{77BC5EBD-50E5-4CE7-B377-4C605119B218}" type="pres">
      <dgm:prSet presAssocID="{0F7B6563-F99A-4178-B432-F9328414A9DC}" presName="rootConnector" presStyleLbl="node3" presStyleIdx="4" presStyleCnt="10"/>
      <dgm:spPr/>
    </dgm:pt>
    <dgm:pt modelId="{2D23B218-F5A4-4DB8-A06A-5833C21CE2E7}" type="pres">
      <dgm:prSet presAssocID="{0F7B6563-F99A-4178-B432-F9328414A9DC}" presName="hierChild4" presStyleCnt="0"/>
      <dgm:spPr/>
    </dgm:pt>
    <dgm:pt modelId="{40F623D4-A04D-44F0-AEEA-804C08E783AE}" type="pres">
      <dgm:prSet presAssocID="{0F7B6563-F99A-4178-B432-F9328414A9DC}" presName="hierChild5" presStyleCnt="0"/>
      <dgm:spPr/>
    </dgm:pt>
    <dgm:pt modelId="{A6E9F0FE-9BB2-4F8D-9674-75EEE0485EED}" type="pres">
      <dgm:prSet presAssocID="{CC3CF4D2-3B86-4146-A733-D3F0240546BC}" presName="hierChild5" presStyleCnt="0"/>
      <dgm:spPr/>
    </dgm:pt>
    <dgm:pt modelId="{5361F4D9-677A-4AE2-B9D0-759A7A1264F8}" type="pres">
      <dgm:prSet presAssocID="{90504E84-2C3A-4A37-B844-4B032FD6D966}" presName="Name37" presStyleLbl="parChTrans1D2" presStyleIdx="2" presStyleCnt="4"/>
      <dgm:spPr/>
    </dgm:pt>
    <dgm:pt modelId="{AFFABB8F-E165-40A4-BA01-82ED6F1D359F}" type="pres">
      <dgm:prSet presAssocID="{B8B57BD8-279A-4C65-A3FB-8027ABE64974}" presName="hierRoot2" presStyleCnt="0">
        <dgm:presLayoutVars>
          <dgm:hierBranch val="init"/>
        </dgm:presLayoutVars>
      </dgm:prSet>
      <dgm:spPr/>
    </dgm:pt>
    <dgm:pt modelId="{9842DC0F-FEE8-4988-B552-C6E1FC5C1D54}" type="pres">
      <dgm:prSet presAssocID="{B8B57BD8-279A-4C65-A3FB-8027ABE64974}" presName="rootComposite" presStyleCnt="0"/>
      <dgm:spPr/>
    </dgm:pt>
    <dgm:pt modelId="{F86A553A-76B2-4963-B1ED-4312BBBA5C4B}" type="pres">
      <dgm:prSet presAssocID="{B8B57BD8-279A-4C65-A3FB-8027ABE64974}" presName="rootText" presStyleLbl="node2" presStyleIdx="2" presStyleCnt="4" custScaleX="89407" custScaleY="58809" custLinFactNeighborX="-19522" custLinFactNeighborY="75040">
        <dgm:presLayoutVars>
          <dgm:chPref val="3"/>
        </dgm:presLayoutVars>
      </dgm:prSet>
      <dgm:spPr/>
    </dgm:pt>
    <dgm:pt modelId="{8F1556D3-AFDF-4BD9-B74E-F12629F16D90}" type="pres">
      <dgm:prSet presAssocID="{B8B57BD8-279A-4C65-A3FB-8027ABE64974}" presName="rootConnector" presStyleLbl="node2" presStyleIdx="2" presStyleCnt="4"/>
      <dgm:spPr/>
    </dgm:pt>
    <dgm:pt modelId="{6E772330-1078-450C-89D6-5E011C17393E}" type="pres">
      <dgm:prSet presAssocID="{B8B57BD8-279A-4C65-A3FB-8027ABE64974}" presName="hierChild4" presStyleCnt="0"/>
      <dgm:spPr/>
    </dgm:pt>
    <dgm:pt modelId="{2ECBC51B-2267-4A64-A211-8F7152B281F0}" type="pres">
      <dgm:prSet presAssocID="{F92C6DBC-4D38-4BC4-B2BE-CF2599E95FDE}" presName="Name37" presStyleLbl="parChTrans1D3" presStyleIdx="5" presStyleCnt="10"/>
      <dgm:spPr/>
    </dgm:pt>
    <dgm:pt modelId="{E2720640-6E3D-49FF-B428-24208DFC55B6}" type="pres">
      <dgm:prSet presAssocID="{1B23CA23-1E92-415F-BF4E-18782EA55203}" presName="hierRoot2" presStyleCnt="0">
        <dgm:presLayoutVars>
          <dgm:hierBranch val="init"/>
        </dgm:presLayoutVars>
      </dgm:prSet>
      <dgm:spPr/>
    </dgm:pt>
    <dgm:pt modelId="{31A0E507-7D52-4DEC-AA0D-55FFA62C0D81}" type="pres">
      <dgm:prSet presAssocID="{1B23CA23-1E92-415F-BF4E-18782EA55203}" presName="rootComposite" presStyleCnt="0"/>
      <dgm:spPr/>
    </dgm:pt>
    <dgm:pt modelId="{EB4686D5-C502-4828-B0A8-483EEBC60BE6}" type="pres">
      <dgm:prSet presAssocID="{1B23CA23-1E92-415F-BF4E-18782EA55203}" presName="rootText" presStyleLbl="node3" presStyleIdx="5" presStyleCnt="10" custScaleX="89407" custScaleY="58809" custLinFactNeighborX="-21301" custLinFactNeighborY="52790">
        <dgm:presLayoutVars>
          <dgm:chPref val="3"/>
        </dgm:presLayoutVars>
      </dgm:prSet>
      <dgm:spPr/>
    </dgm:pt>
    <dgm:pt modelId="{F36FB92B-0932-4844-9DB7-3305FE69B4A6}" type="pres">
      <dgm:prSet presAssocID="{1B23CA23-1E92-415F-BF4E-18782EA55203}" presName="rootConnector" presStyleLbl="node3" presStyleIdx="5" presStyleCnt="10"/>
      <dgm:spPr/>
    </dgm:pt>
    <dgm:pt modelId="{76115FBF-6B04-4AAF-B46E-0DDA6667A9D5}" type="pres">
      <dgm:prSet presAssocID="{1B23CA23-1E92-415F-BF4E-18782EA55203}" presName="hierChild4" presStyleCnt="0"/>
      <dgm:spPr/>
    </dgm:pt>
    <dgm:pt modelId="{F00DF300-396E-4AE1-8E58-CD5435041BCB}" type="pres">
      <dgm:prSet presAssocID="{1B23CA23-1E92-415F-BF4E-18782EA55203}" presName="hierChild5" presStyleCnt="0"/>
      <dgm:spPr/>
    </dgm:pt>
    <dgm:pt modelId="{C9C9C6E3-BDC4-465D-AB62-969B35A998D6}" type="pres">
      <dgm:prSet presAssocID="{3B4596C2-23E2-4242-8B69-C10EC22DE52C}" presName="Name37" presStyleLbl="parChTrans1D3" presStyleIdx="6" presStyleCnt="10"/>
      <dgm:spPr/>
    </dgm:pt>
    <dgm:pt modelId="{C9BBE314-A8FC-497F-9079-BD94FCB5BFA6}" type="pres">
      <dgm:prSet presAssocID="{113A9A2B-C167-4D9F-AA43-5A16E44EE597}" presName="hierRoot2" presStyleCnt="0">
        <dgm:presLayoutVars>
          <dgm:hierBranch val="init"/>
        </dgm:presLayoutVars>
      </dgm:prSet>
      <dgm:spPr/>
    </dgm:pt>
    <dgm:pt modelId="{28EF2A41-C164-4FEB-B44E-D0613A8B14AF}" type="pres">
      <dgm:prSet presAssocID="{113A9A2B-C167-4D9F-AA43-5A16E44EE597}" presName="rootComposite" presStyleCnt="0"/>
      <dgm:spPr/>
    </dgm:pt>
    <dgm:pt modelId="{09784E49-80DE-4B74-B065-C8988970C98F}" type="pres">
      <dgm:prSet presAssocID="{113A9A2B-C167-4D9F-AA43-5A16E44EE597}" presName="rootText" presStyleLbl="node3" presStyleIdx="6" presStyleCnt="10" custScaleX="89407" custScaleY="58809" custLinFactNeighborX="-20856" custLinFactNeighborY="23421">
        <dgm:presLayoutVars>
          <dgm:chPref val="3"/>
        </dgm:presLayoutVars>
      </dgm:prSet>
      <dgm:spPr/>
    </dgm:pt>
    <dgm:pt modelId="{AD2CF115-1C36-44CF-8185-0655A6A69B43}" type="pres">
      <dgm:prSet presAssocID="{113A9A2B-C167-4D9F-AA43-5A16E44EE597}" presName="rootConnector" presStyleLbl="node3" presStyleIdx="6" presStyleCnt="10"/>
      <dgm:spPr/>
    </dgm:pt>
    <dgm:pt modelId="{D5E43E89-9F42-4CBD-B1C0-5938DBB22C33}" type="pres">
      <dgm:prSet presAssocID="{113A9A2B-C167-4D9F-AA43-5A16E44EE597}" presName="hierChild4" presStyleCnt="0"/>
      <dgm:spPr/>
    </dgm:pt>
    <dgm:pt modelId="{44041623-B3EC-42D9-8B44-1863884CC6BC}" type="pres">
      <dgm:prSet presAssocID="{113A9A2B-C167-4D9F-AA43-5A16E44EE597}" presName="hierChild5" presStyleCnt="0"/>
      <dgm:spPr/>
    </dgm:pt>
    <dgm:pt modelId="{284A755B-0AA2-4E1B-917A-08D3D9FEB0B8}" type="pres">
      <dgm:prSet presAssocID="{05957008-0A36-4BD2-BFCF-6AF646BBA2FC}" presName="Name37" presStyleLbl="parChTrans1D3" presStyleIdx="7" presStyleCnt="10"/>
      <dgm:spPr/>
    </dgm:pt>
    <dgm:pt modelId="{264B525B-427B-4FA4-8B3F-F281B473FE7F}" type="pres">
      <dgm:prSet presAssocID="{C9948095-BCB8-4A96-B077-7176CF89764D}" presName="hierRoot2" presStyleCnt="0">
        <dgm:presLayoutVars>
          <dgm:hierBranch val="init"/>
        </dgm:presLayoutVars>
      </dgm:prSet>
      <dgm:spPr/>
    </dgm:pt>
    <dgm:pt modelId="{4DAA752D-AA32-480D-A6D2-6B575F68E6B4}" type="pres">
      <dgm:prSet presAssocID="{C9948095-BCB8-4A96-B077-7176CF89764D}" presName="rootComposite" presStyleCnt="0"/>
      <dgm:spPr/>
    </dgm:pt>
    <dgm:pt modelId="{7652709F-42E3-4876-95F5-9E09A2F6364E}" type="pres">
      <dgm:prSet presAssocID="{C9948095-BCB8-4A96-B077-7176CF89764D}" presName="rootText" presStyleLbl="node3" presStyleIdx="7" presStyleCnt="10" custScaleX="89407" custScaleY="58809" custLinFactNeighborX="-19076" custLinFactNeighborY="-1954">
        <dgm:presLayoutVars>
          <dgm:chPref val="3"/>
        </dgm:presLayoutVars>
      </dgm:prSet>
      <dgm:spPr/>
    </dgm:pt>
    <dgm:pt modelId="{F1A49EE4-7948-4329-94F1-36482001F58A}" type="pres">
      <dgm:prSet presAssocID="{C9948095-BCB8-4A96-B077-7176CF89764D}" presName="rootConnector" presStyleLbl="node3" presStyleIdx="7" presStyleCnt="10"/>
      <dgm:spPr/>
    </dgm:pt>
    <dgm:pt modelId="{83D9F46D-B7FB-4837-850F-EA14F3AB6508}" type="pres">
      <dgm:prSet presAssocID="{C9948095-BCB8-4A96-B077-7176CF89764D}" presName="hierChild4" presStyleCnt="0"/>
      <dgm:spPr/>
    </dgm:pt>
    <dgm:pt modelId="{B7BD1598-A10E-4DE7-AAAE-F3D4A77388B3}" type="pres">
      <dgm:prSet presAssocID="{C9948095-BCB8-4A96-B077-7176CF89764D}" presName="hierChild5" presStyleCnt="0"/>
      <dgm:spPr/>
    </dgm:pt>
    <dgm:pt modelId="{5C1AD06B-2546-4D0F-AFA8-0B66A82987B3}" type="pres">
      <dgm:prSet presAssocID="{B8B57BD8-279A-4C65-A3FB-8027ABE64974}" presName="hierChild5" presStyleCnt="0"/>
      <dgm:spPr/>
    </dgm:pt>
    <dgm:pt modelId="{9E2BFBE1-38B2-4C05-B71A-2380112F4E49}" type="pres">
      <dgm:prSet presAssocID="{969DA558-B79B-4AF0-96AD-4F1557BBFEAB}" presName="Name37" presStyleLbl="parChTrans1D2" presStyleIdx="3" presStyleCnt="4"/>
      <dgm:spPr/>
    </dgm:pt>
    <dgm:pt modelId="{0BC4065D-8216-4DC1-AA44-D635F280B661}" type="pres">
      <dgm:prSet presAssocID="{541FBEA2-4488-497C-A1A9-4AD373D0B775}" presName="hierRoot2" presStyleCnt="0">
        <dgm:presLayoutVars>
          <dgm:hierBranch val="init"/>
        </dgm:presLayoutVars>
      </dgm:prSet>
      <dgm:spPr/>
    </dgm:pt>
    <dgm:pt modelId="{B731626E-C23A-45AA-943F-92550EFA4368}" type="pres">
      <dgm:prSet presAssocID="{541FBEA2-4488-497C-A1A9-4AD373D0B775}" presName="rootComposite" presStyleCnt="0"/>
      <dgm:spPr/>
    </dgm:pt>
    <dgm:pt modelId="{69B759F3-AE57-4698-BABF-6605EAEA12B4}" type="pres">
      <dgm:prSet presAssocID="{541FBEA2-4488-497C-A1A9-4AD373D0B775}" presName="rootText" presStyleLbl="node2" presStyleIdx="3" presStyleCnt="4" custScaleX="87348" custScaleY="50582" custLinFactNeighborX="-17297" custLinFactNeighborY="75040">
        <dgm:presLayoutVars>
          <dgm:chPref val="3"/>
        </dgm:presLayoutVars>
      </dgm:prSet>
      <dgm:spPr/>
    </dgm:pt>
    <dgm:pt modelId="{DACF8374-696E-46D6-A9A3-8D0037F86BAC}" type="pres">
      <dgm:prSet presAssocID="{541FBEA2-4488-497C-A1A9-4AD373D0B775}" presName="rootConnector" presStyleLbl="node2" presStyleIdx="3" presStyleCnt="4"/>
      <dgm:spPr/>
    </dgm:pt>
    <dgm:pt modelId="{499BAEF4-4363-47C1-9D16-E39A4091607A}" type="pres">
      <dgm:prSet presAssocID="{541FBEA2-4488-497C-A1A9-4AD373D0B775}" presName="hierChild4" presStyleCnt="0"/>
      <dgm:spPr/>
    </dgm:pt>
    <dgm:pt modelId="{B23F6269-3592-4D2E-8AFF-B06A678938D5}" type="pres">
      <dgm:prSet presAssocID="{1F9536BD-F6A9-4767-804C-0DCD841FE33C}" presName="Name37" presStyleLbl="parChTrans1D3" presStyleIdx="8" presStyleCnt="10"/>
      <dgm:spPr/>
    </dgm:pt>
    <dgm:pt modelId="{06370CF4-522D-496F-AD31-5A3DD51A8FDD}" type="pres">
      <dgm:prSet presAssocID="{492C5A11-D64E-49D9-875C-927ABCC6BF14}" presName="hierRoot2" presStyleCnt="0">
        <dgm:presLayoutVars>
          <dgm:hierBranch val="init"/>
        </dgm:presLayoutVars>
      </dgm:prSet>
      <dgm:spPr/>
    </dgm:pt>
    <dgm:pt modelId="{8A4ED8E5-3B02-4900-A216-E9A4E47DE65C}" type="pres">
      <dgm:prSet presAssocID="{492C5A11-D64E-49D9-875C-927ABCC6BF14}" presName="rootComposite" presStyleCnt="0"/>
      <dgm:spPr/>
    </dgm:pt>
    <dgm:pt modelId="{28BA4E82-049C-4F64-A230-D6A6C9F9608E}" type="pres">
      <dgm:prSet presAssocID="{492C5A11-D64E-49D9-875C-927ABCC6BF14}" presName="rootText" presStyleLbl="node3" presStyleIdx="8" presStyleCnt="10" custScaleX="79272" custScaleY="38894" custLinFactNeighborX="-10054" custLinFactNeighborY="62238">
        <dgm:presLayoutVars>
          <dgm:chPref val="3"/>
        </dgm:presLayoutVars>
      </dgm:prSet>
      <dgm:spPr/>
    </dgm:pt>
    <dgm:pt modelId="{B452C7E5-2A89-4DC4-86B6-D6E0E228A76A}" type="pres">
      <dgm:prSet presAssocID="{492C5A11-D64E-49D9-875C-927ABCC6BF14}" presName="rootConnector" presStyleLbl="node3" presStyleIdx="8" presStyleCnt="10"/>
      <dgm:spPr/>
    </dgm:pt>
    <dgm:pt modelId="{552D8AF9-B92E-486C-8636-CDE7B160CD9B}" type="pres">
      <dgm:prSet presAssocID="{492C5A11-D64E-49D9-875C-927ABCC6BF14}" presName="hierChild4" presStyleCnt="0"/>
      <dgm:spPr/>
    </dgm:pt>
    <dgm:pt modelId="{14D41244-5A15-4314-86A7-99CD569C67C0}" type="pres">
      <dgm:prSet presAssocID="{492C5A11-D64E-49D9-875C-927ABCC6BF14}" presName="hierChild5" presStyleCnt="0"/>
      <dgm:spPr/>
    </dgm:pt>
    <dgm:pt modelId="{C5B7AB40-D0F9-428C-8BA7-E178CE8984D1}" type="pres">
      <dgm:prSet presAssocID="{AACBD6BF-E4D1-4074-9168-93A454C9B3B7}" presName="Name37" presStyleLbl="parChTrans1D3" presStyleIdx="9" presStyleCnt="10"/>
      <dgm:spPr/>
    </dgm:pt>
    <dgm:pt modelId="{CF5A7B89-E780-4EA7-8617-B55A1012436B}" type="pres">
      <dgm:prSet presAssocID="{4CBDDF1A-CEE2-4CD3-A555-1D758EFD6374}" presName="hierRoot2" presStyleCnt="0">
        <dgm:presLayoutVars>
          <dgm:hierBranch val="init"/>
        </dgm:presLayoutVars>
      </dgm:prSet>
      <dgm:spPr/>
    </dgm:pt>
    <dgm:pt modelId="{BDBB78DD-8DA0-4012-871B-893F8A06797C}" type="pres">
      <dgm:prSet presAssocID="{4CBDDF1A-CEE2-4CD3-A555-1D758EFD6374}" presName="rootComposite" presStyleCnt="0"/>
      <dgm:spPr/>
    </dgm:pt>
    <dgm:pt modelId="{F4ECB1FD-EF15-47C3-927B-FAA8AA370E0C}" type="pres">
      <dgm:prSet presAssocID="{4CBDDF1A-CEE2-4CD3-A555-1D758EFD6374}" presName="rootText" presStyleLbl="node3" presStyleIdx="9" presStyleCnt="10" custScaleX="68185" custScaleY="45627" custLinFactNeighborX="-3200" custLinFactNeighborY="53041">
        <dgm:presLayoutVars>
          <dgm:chPref val="3"/>
        </dgm:presLayoutVars>
      </dgm:prSet>
      <dgm:spPr/>
    </dgm:pt>
    <dgm:pt modelId="{3EB5146B-47AA-4B80-B316-874BE9C8B893}" type="pres">
      <dgm:prSet presAssocID="{4CBDDF1A-CEE2-4CD3-A555-1D758EFD6374}" presName="rootConnector" presStyleLbl="node3" presStyleIdx="9" presStyleCnt="10"/>
      <dgm:spPr/>
    </dgm:pt>
    <dgm:pt modelId="{D9398B4A-0E73-454B-A5E8-5C4CF2877E7E}" type="pres">
      <dgm:prSet presAssocID="{4CBDDF1A-CEE2-4CD3-A555-1D758EFD6374}" presName="hierChild4" presStyleCnt="0"/>
      <dgm:spPr/>
    </dgm:pt>
    <dgm:pt modelId="{BD8EC40C-E131-45C6-A00F-8CFB2A78BA3A}" type="pres">
      <dgm:prSet presAssocID="{4CBDDF1A-CEE2-4CD3-A555-1D758EFD6374}" presName="hierChild5" presStyleCnt="0"/>
      <dgm:spPr/>
    </dgm:pt>
    <dgm:pt modelId="{A982F3A6-56E5-431A-9BDD-C3645BCE1ABE}" type="pres">
      <dgm:prSet presAssocID="{541FBEA2-4488-497C-A1A9-4AD373D0B775}" presName="hierChild5" presStyleCnt="0"/>
      <dgm:spPr/>
    </dgm:pt>
    <dgm:pt modelId="{B0134FA4-E54D-4C8D-9898-0108EF1E2F11}" type="pres">
      <dgm:prSet presAssocID="{A8091D2B-0617-4CC9-A11F-549A06B4E7CF}" presName="hierChild3" presStyleCnt="0"/>
      <dgm:spPr/>
    </dgm:pt>
  </dgm:ptLst>
  <dgm:cxnLst>
    <dgm:cxn modelId="{97D25E09-6940-4CA4-AC82-9306EBF80D4D}" type="presOf" srcId="{A8091D2B-0617-4CC9-A11F-549A06B4E7CF}" destId="{F39D6DD2-94D6-4852-80E7-6C7BEA60B577}" srcOrd="1" destOrd="0" presId="urn:microsoft.com/office/officeart/2005/8/layout/orgChart1"/>
    <dgm:cxn modelId="{9EC8EA0B-286F-4F88-915A-72C0D8B343DA}" type="presOf" srcId="{C9948095-BCB8-4A96-B077-7176CF89764D}" destId="{7652709F-42E3-4876-95F5-9E09A2F6364E}" srcOrd="0" destOrd="0" presId="urn:microsoft.com/office/officeart/2005/8/layout/orgChart1"/>
    <dgm:cxn modelId="{63739E0D-CF41-47D9-AF62-5FA4DFDC1F2A}" type="presOf" srcId="{83007ADC-84BB-4757-ACE8-F43257ADC218}" destId="{B0AEFB60-04F2-4DB3-A362-DEBCFCC44D88}" srcOrd="0" destOrd="0" presId="urn:microsoft.com/office/officeart/2005/8/layout/orgChart1"/>
    <dgm:cxn modelId="{151B6A10-5EA4-4C98-8E3F-F342A38C265E}" type="presOf" srcId="{40E6E2FF-A742-444C-9053-28F4F35A926E}" destId="{71CD1500-12F0-41A1-8F11-3937EB9F3F22}" srcOrd="0" destOrd="0" presId="urn:microsoft.com/office/officeart/2005/8/layout/orgChart1"/>
    <dgm:cxn modelId="{61087811-964E-42FC-888C-722EBFFB3FBB}" type="presOf" srcId="{AFF4311D-6ABE-4552-9E2B-CF01632B6354}" destId="{D7882EF1-98CC-4D3B-8354-48236B69C9AB}" srcOrd="0" destOrd="0" presId="urn:microsoft.com/office/officeart/2005/8/layout/orgChart1"/>
    <dgm:cxn modelId="{F4F28D20-5BFA-413D-9A06-9AC6F6D6C566}" type="presOf" srcId="{40E6E2FF-A742-444C-9053-28F4F35A926E}" destId="{A6157E48-8D3D-4C9E-B45C-B7842C6A7274}" srcOrd="1" destOrd="0" presId="urn:microsoft.com/office/officeart/2005/8/layout/orgChart1"/>
    <dgm:cxn modelId="{2B4FF325-023B-4EB7-973B-74DA8DFD105F}" type="presOf" srcId="{548B44BD-EE91-4A1C-AC00-99ECCCCDDB2E}" destId="{65620CA0-F76D-4D4A-A459-59BA7E15AD38}" srcOrd="0" destOrd="0" presId="urn:microsoft.com/office/officeart/2005/8/layout/orgChart1"/>
    <dgm:cxn modelId="{D9086D2A-BA02-4B7E-883D-78EC2DEC4A05}" type="presOf" srcId="{4CBDDF1A-CEE2-4CD3-A555-1D758EFD6374}" destId="{F4ECB1FD-EF15-47C3-927B-FAA8AA370E0C}" srcOrd="0" destOrd="0" presId="urn:microsoft.com/office/officeart/2005/8/layout/orgChart1"/>
    <dgm:cxn modelId="{758DB92C-5858-4611-AEB6-B52FEB0528AE}" srcId="{541FBEA2-4488-497C-A1A9-4AD373D0B775}" destId="{492C5A11-D64E-49D9-875C-927ABCC6BF14}" srcOrd="0" destOrd="0" parTransId="{1F9536BD-F6A9-4767-804C-0DCD841FE33C}" sibTransId="{6E4DC4D3-8CDD-4A33-A3CC-33CAD4071D00}"/>
    <dgm:cxn modelId="{1E3D5D30-8CF9-487E-B5A6-E1491E451770}" type="presOf" srcId="{F92C6DBC-4D38-4BC4-B2BE-CF2599E95FDE}" destId="{2ECBC51B-2267-4A64-A211-8F7152B281F0}" srcOrd="0" destOrd="0" presId="urn:microsoft.com/office/officeart/2005/8/layout/orgChart1"/>
    <dgm:cxn modelId="{44C93532-11ED-4C29-AFA9-6F8C7E6BC08B}" srcId="{B8B57BD8-279A-4C65-A3FB-8027ABE64974}" destId="{C9948095-BCB8-4A96-B077-7176CF89764D}" srcOrd="2" destOrd="0" parTransId="{05957008-0A36-4BD2-BFCF-6AF646BBA2FC}" sibTransId="{DA099181-E3BA-4614-A677-F7BF0B1ECF15}"/>
    <dgm:cxn modelId="{F7BEB734-24FD-4437-95F1-6ED438A46F7F}" type="presOf" srcId="{90504E84-2C3A-4A37-B844-4B032FD6D966}" destId="{5361F4D9-677A-4AE2-B9D0-759A7A1264F8}" srcOrd="0" destOrd="0" presId="urn:microsoft.com/office/officeart/2005/8/layout/orgChart1"/>
    <dgm:cxn modelId="{76391B37-3314-46D8-BF30-A7F9E7E7740C}" type="presOf" srcId="{0F7B6563-F99A-4178-B432-F9328414A9DC}" destId="{42B11FAD-BC7C-40BC-8261-3B4C07BFA560}" srcOrd="0" destOrd="0" presId="urn:microsoft.com/office/officeart/2005/8/layout/orgChart1"/>
    <dgm:cxn modelId="{78436338-27CD-48B9-AEFE-F277819F4131}" type="presOf" srcId="{3B4596C2-23E2-4242-8B69-C10EC22DE52C}" destId="{C9C9C6E3-BDC4-465D-AB62-969B35A998D6}" srcOrd="0" destOrd="0" presId="urn:microsoft.com/office/officeart/2005/8/layout/orgChart1"/>
    <dgm:cxn modelId="{FD1A3F39-0C3F-4C3C-B21F-2C08F7BEAF8F}" type="presOf" srcId="{969DA558-B79B-4AF0-96AD-4F1557BBFEAB}" destId="{9E2BFBE1-38B2-4C05-B71A-2380112F4E49}" srcOrd="0" destOrd="0" presId="urn:microsoft.com/office/officeart/2005/8/layout/orgChart1"/>
    <dgm:cxn modelId="{6462143D-4BED-4DA0-B0BC-45F06551B323}" srcId="{541FBEA2-4488-497C-A1A9-4AD373D0B775}" destId="{4CBDDF1A-CEE2-4CD3-A555-1D758EFD6374}" srcOrd="1" destOrd="0" parTransId="{AACBD6BF-E4D1-4074-9168-93A454C9B3B7}" sibTransId="{EAC5B4FD-2C4C-4EB8-9962-D25CD11AEA97}"/>
    <dgm:cxn modelId="{942E473E-E6B2-467E-B105-29631454B326}" srcId="{B8B57BD8-279A-4C65-A3FB-8027ABE64974}" destId="{113A9A2B-C167-4D9F-AA43-5A16E44EE597}" srcOrd="1" destOrd="0" parTransId="{3B4596C2-23E2-4242-8B69-C10EC22DE52C}" sibTransId="{E7337B5D-1EBF-413B-AEBA-96532AA085A6}"/>
    <dgm:cxn modelId="{D03E913E-3C3F-4E66-84A4-F12DCB4BD796}" srcId="{B8B57BD8-279A-4C65-A3FB-8027ABE64974}" destId="{1B23CA23-1E92-415F-BF4E-18782EA55203}" srcOrd="0" destOrd="0" parTransId="{F92C6DBC-4D38-4BC4-B2BE-CF2599E95FDE}" sibTransId="{12D08F16-F9DE-4BA4-989B-00AB855CB5EC}"/>
    <dgm:cxn modelId="{02833540-DDCA-4E54-A34C-17E2F271C2CE}" type="presOf" srcId="{541FBEA2-4488-497C-A1A9-4AD373D0B775}" destId="{69B759F3-AE57-4698-BABF-6605EAEA12B4}" srcOrd="0" destOrd="0" presId="urn:microsoft.com/office/officeart/2005/8/layout/orgChart1"/>
    <dgm:cxn modelId="{0878D35D-BA1B-4C54-A81F-7C066304089D}" srcId="{79919540-3DDF-4D62-95F2-BC39C04158D7}" destId="{1D111328-0451-4DFB-8E36-5069152CD258}" srcOrd="1" destOrd="0" parTransId="{1F646565-F4AF-43DB-B17F-7BB19E123F34}" sibTransId="{BD50FF71-D68E-4022-A3BD-6A1861A6CE1E}"/>
    <dgm:cxn modelId="{15567F67-BBC0-4A8A-ABA8-AE34AEE7442A}" srcId="{CC3CF4D2-3B86-4146-A733-D3F0240546BC}" destId="{0F7B6563-F99A-4178-B432-F9328414A9DC}" srcOrd="1" destOrd="0" parTransId="{0B64F335-308C-49EB-B882-8B58228B48F5}" sibTransId="{48EB38FD-A77C-40C4-A26D-D40101C4E79F}"/>
    <dgm:cxn modelId="{9FA79A47-52E7-48D0-BDCD-21A37F99B800}" type="presOf" srcId="{113A9A2B-C167-4D9F-AA43-5A16E44EE597}" destId="{AD2CF115-1C36-44CF-8185-0655A6A69B43}" srcOrd="1" destOrd="0" presId="urn:microsoft.com/office/officeart/2005/8/layout/orgChart1"/>
    <dgm:cxn modelId="{B50CF548-DCD9-453C-A2D7-574D71AECA46}" srcId="{79919540-3DDF-4D62-95F2-BC39C04158D7}" destId="{751D4C09-C52A-4B40-B2D3-5251E592C2D3}" srcOrd="2" destOrd="0" parTransId="{83007ADC-84BB-4757-ACE8-F43257ADC218}" sibTransId="{D9174060-98D1-432E-9F6F-3DA6B1DB2935}"/>
    <dgm:cxn modelId="{A8AE074D-A2C5-4944-80DE-DE3E9A3A4996}" type="presOf" srcId="{1F646565-F4AF-43DB-B17F-7BB19E123F34}" destId="{711B9D4D-7AA9-4AE3-BF3B-19A2BB5BA933}" srcOrd="0" destOrd="0" presId="urn:microsoft.com/office/officeart/2005/8/layout/orgChart1"/>
    <dgm:cxn modelId="{DB069D6D-1BDB-44F9-9DF0-AA0531795594}" type="presOf" srcId="{4BA2461D-617E-486A-9CCC-A3CB3B57E6D8}" destId="{01E2AEF7-E2CE-4713-8F63-6AC02E2A3407}" srcOrd="0" destOrd="0" presId="urn:microsoft.com/office/officeart/2005/8/layout/orgChart1"/>
    <dgm:cxn modelId="{F930AE6E-369C-4048-A7EE-0AD1DE940B43}" type="presOf" srcId="{A8091D2B-0617-4CC9-A11F-549A06B4E7CF}" destId="{E35AE217-B2FA-4859-9522-38946384B6FD}" srcOrd="0" destOrd="0" presId="urn:microsoft.com/office/officeart/2005/8/layout/orgChart1"/>
    <dgm:cxn modelId="{754BE56E-BD15-461C-B012-70FFAF1E2DF6}" type="presOf" srcId="{629F931C-28BB-432B-8B15-7E483F97192A}" destId="{DCD1EF17-77BB-4CFF-95F9-B5D506CD73FB}" srcOrd="0" destOrd="0" presId="urn:microsoft.com/office/officeart/2005/8/layout/orgChart1"/>
    <dgm:cxn modelId="{84906A70-7B9A-4B99-97F1-CA0A02D0906A}" type="presOf" srcId="{FD0D82BB-EC14-4789-8A6C-855C3B510F1D}" destId="{0213B6FD-39A7-4E8F-AB52-4D73AE36B2E9}" srcOrd="1" destOrd="0" presId="urn:microsoft.com/office/officeart/2005/8/layout/orgChart1"/>
    <dgm:cxn modelId="{4EC7F052-693B-45AA-A30F-F7869E21E538}" type="presOf" srcId="{05957008-0A36-4BD2-BFCF-6AF646BBA2FC}" destId="{284A755B-0AA2-4E1B-917A-08D3D9FEB0B8}" srcOrd="0" destOrd="0" presId="urn:microsoft.com/office/officeart/2005/8/layout/orgChart1"/>
    <dgm:cxn modelId="{9F06F372-CE74-40D9-AD5D-A28A386282F2}" type="presOf" srcId="{1B23CA23-1E92-415F-BF4E-18782EA55203}" destId="{EB4686D5-C502-4828-B0A8-483EEBC60BE6}" srcOrd="0" destOrd="0" presId="urn:microsoft.com/office/officeart/2005/8/layout/orgChart1"/>
    <dgm:cxn modelId="{F5C3A354-2C49-4BC9-859A-99906BB7948F}" type="presOf" srcId="{AACBD6BF-E4D1-4074-9168-93A454C9B3B7}" destId="{C5B7AB40-D0F9-428C-8BA7-E178CE8984D1}" srcOrd="0" destOrd="0" presId="urn:microsoft.com/office/officeart/2005/8/layout/orgChart1"/>
    <dgm:cxn modelId="{7E05D574-F5ED-4366-9D5E-6E73FF6EC460}" srcId="{0DAD0179-0571-464F-9BB4-A4408C6F1295}" destId="{7054592F-C7BE-4DA6-8E2C-2CFD4C247103}" srcOrd="0" destOrd="0" parTransId="{B89DC023-DA8F-47C7-9FAE-CFE0213C330B}" sibTransId="{9A07BFF6-CEC4-42C3-BC01-E7212C710870}"/>
    <dgm:cxn modelId="{7E907755-351E-4592-82DA-A2C30A2A659E}" srcId="{A8091D2B-0617-4CC9-A11F-549A06B4E7CF}" destId="{79919540-3DDF-4D62-95F2-BC39C04158D7}" srcOrd="0" destOrd="0" parTransId="{548B44BD-EE91-4A1C-AC00-99ECCCCDDB2E}" sibTransId="{F9FB630E-CE40-4DE5-9BC9-9215E54531D3}"/>
    <dgm:cxn modelId="{35073D76-6D92-4C77-8998-C0961159BB85}" type="presOf" srcId="{492C5A11-D64E-49D9-875C-927ABCC6BF14}" destId="{28BA4E82-049C-4F64-A230-D6A6C9F9608E}" srcOrd="0" destOrd="0" presId="urn:microsoft.com/office/officeart/2005/8/layout/orgChart1"/>
    <dgm:cxn modelId="{C1606458-A0E0-4998-9BD4-423F1DE6DC08}" type="presOf" srcId="{1D111328-0451-4DFB-8E36-5069152CD258}" destId="{D2FE7CF3-49D5-46CA-AF0E-DD2E865E7422}" srcOrd="0" destOrd="0" presId="urn:microsoft.com/office/officeart/2005/8/layout/orgChart1"/>
    <dgm:cxn modelId="{4DAA3C7A-7153-42A8-88E1-BA005CB4FF30}" srcId="{0DAD0179-0571-464F-9BB4-A4408C6F1295}" destId="{A8091D2B-0617-4CC9-A11F-549A06B4E7CF}" srcOrd="1" destOrd="0" parTransId="{61195B81-8B9E-4442-A7C6-873563EC2C72}" sibTransId="{4C502A1E-7943-46C9-AA25-A536D753F45D}"/>
    <dgm:cxn modelId="{BDE1277F-E13C-4B56-966E-6059A5175EFC}" type="presOf" srcId="{B8B57BD8-279A-4C65-A3FB-8027ABE64974}" destId="{8F1556D3-AFDF-4BD9-B74E-F12629F16D90}" srcOrd="1" destOrd="0" presId="urn:microsoft.com/office/officeart/2005/8/layout/orgChart1"/>
    <dgm:cxn modelId="{B0BA9081-6157-4928-9A00-AB5B06FD5C36}" type="presOf" srcId="{541FBEA2-4488-497C-A1A9-4AD373D0B775}" destId="{DACF8374-696E-46D6-A9A3-8D0037F86BAC}" srcOrd="1" destOrd="0" presId="urn:microsoft.com/office/officeart/2005/8/layout/orgChart1"/>
    <dgm:cxn modelId="{0B7C6C82-DBC5-4EAE-B380-8946AD2311FB}" type="presOf" srcId="{751D4C09-C52A-4B40-B2D3-5251E592C2D3}" destId="{A0FA4FBF-3C27-4128-96EB-6ADF7D69864C}" srcOrd="1" destOrd="0" presId="urn:microsoft.com/office/officeart/2005/8/layout/orgChart1"/>
    <dgm:cxn modelId="{7A393489-6676-45B4-A9BD-892CACA8AD37}" type="presOf" srcId="{79919540-3DDF-4D62-95F2-BC39C04158D7}" destId="{F23FDBBC-4E26-4083-9751-368C8A66D64A}" srcOrd="0" destOrd="0" presId="urn:microsoft.com/office/officeart/2005/8/layout/orgChart1"/>
    <dgm:cxn modelId="{98AE498B-15E9-47B9-856D-6DA890F5C3D4}" type="presOf" srcId="{B8B57BD8-279A-4C65-A3FB-8027ABE64974}" destId="{F86A553A-76B2-4963-B1ED-4312BBBA5C4B}" srcOrd="0" destOrd="0" presId="urn:microsoft.com/office/officeart/2005/8/layout/orgChart1"/>
    <dgm:cxn modelId="{6E181496-9B96-464E-8BCF-757FE3558D44}" type="presOf" srcId="{113A9A2B-C167-4D9F-AA43-5A16E44EE597}" destId="{09784E49-80DE-4B74-B065-C8988970C98F}" srcOrd="0" destOrd="0" presId="urn:microsoft.com/office/officeart/2005/8/layout/orgChart1"/>
    <dgm:cxn modelId="{3695B49D-8699-4C8B-B9E2-42C4B0B4D039}" type="presOf" srcId="{1D111328-0451-4DFB-8E36-5069152CD258}" destId="{2D4A1B39-48CA-4BA5-8C1E-D1BC3A249DAD}" srcOrd="1" destOrd="0" presId="urn:microsoft.com/office/officeart/2005/8/layout/orgChart1"/>
    <dgm:cxn modelId="{2CE12AA4-6E54-4FC9-950C-84BACA003435}" srcId="{79919540-3DDF-4D62-95F2-BC39C04158D7}" destId="{FD0D82BB-EC14-4789-8A6C-855C3B510F1D}" srcOrd="0" destOrd="0" parTransId="{4BA2461D-617E-486A-9CCC-A3CB3B57E6D8}" sibTransId="{2B2CBA7F-47D3-4555-BBE0-F72EE44492EE}"/>
    <dgm:cxn modelId="{83E267AC-E206-4A02-8B64-8D63F7941253}" type="presOf" srcId="{FD0D82BB-EC14-4789-8A6C-855C3B510F1D}" destId="{7775CC00-67B5-4696-B120-FFC042971A04}" srcOrd="0" destOrd="0" presId="urn:microsoft.com/office/officeart/2005/8/layout/orgChart1"/>
    <dgm:cxn modelId="{768695B4-000C-4C2E-B299-1B2C0D8FA07A}" type="presOf" srcId="{4CBDDF1A-CEE2-4CD3-A555-1D758EFD6374}" destId="{3EB5146B-47AA-4B80-B316-874BE9C8B893}" srcOrd="1" destOrd="0" presId="urn:microsoft.com/office/officeart/2005/8/layout/orgChart1"/>
    <dgm:cxn modelId="{47D382B7-F057-46C1-A725-A4FDCB648C6C}" type="presOf" srcId="{1B23CA23-1E92-415F-BF4E-18782EA55203}" destId="{F36FB92B-0932-4844-9DB7-3305FE69B4A6}" srcOrd="1" destOrd="0" presId="urn:microsoft.com/office/officeart/2005/8/layout/orgChart1"/>
    <dgm:cxn modelId="{6D451FBB-01E8-4B7B-AE3E-075039465A8C}" srcId="{CC3CF4D2-3B86-4146-A733-D3F0240546BC}" destId="{40E6E2FF-A742-444C-9053-28F4F35A926E}" srcOrd="0" destOrd="0" parTransId="{629F931C-28BB-432B-8B15-7E483F97192A}" sibTransId="{345842E0-936B-401B-A7F7-1683770C3B59}"/>
    <dgm:cxn modelId="{CBA70FBE-C0F7-4414-B958-0F23356E32D9}" type="presOf" srcId="{CC3CF4D2-3B86-4146-A733-D3F0240546BC}" destId="{7A75E721-7BB7-4186-A663-52B4C532B98E}" srcOrd="0" destOrd="0" presId="urn:microsoft.com/office/officeart/2005/8/layout/orgChart1"/>
    <dgm:cxn modelId="{1748E4C3-97E0-426E-BAB8-DD05CBC96F27}" srcId="{A8091D2B-0617-4CC9-A11F-549A06B4E7CF}" destId="{541FBEA2-4488-497C-A1A9-4AD373D0B775}" srcOrd="3" destOrd="0" parTransId="{969DA558-B79B-4AF0-96AD-4F1557BBFEAB}" sibTransId="{0DB0C2D5-91E2-4237-8D0F-7033CAE0D178}"/>
    <dgm:cxn modelId="{7404CBD5-D15C-45E3-8515-8A261488719E}" srcId="{A8091D2B-0617-4CC9-A11F-549A06B4E7CF}" destId="{CC3CF4D2-3B86-4146-A733-D3F0240546BC}" srcOrd="1" destOrd="0" parTransId="{AFF4311D-6ABE-4552-9E2B-CF01632B6354}" sibTransId="{5C5A9575-57F0-4102-9C23-5C0AF48CE494}"/>
    <dgm:cxn modelId="{69753BDA-CA96-4BE5-AE8A-1999A12C0E9E}" type="presOf" srcId="{0DAD0179-0571-464F-9BB4-A4408C6F1295}" destId="{536CB21F-A392-41DD-8F81-71C2B2B86E84}" srcOrd="0" destOrd="0" presId="urn:microsoft.com/office/officeart/2005/8/layout/orgChart1"/>
    <dgm:cxn modelId="{E6CD3BDE-E7E3-4A86-ACD6-D92376276A99}" type="presOf" srcId="{CC3CF4D2-3B86-4146-A733-D3F0240546BC}" destId="{A61A8C57-23F2-4D59-8FB6-5683A79FFA50}" srcOrd="1" destOrd="0" presId="urn:microsoft.com/office/officeart/2005/8/layout/orgChart1"/>
    <dgm:cxn modelId="{0F0CE0DF-7184-458A-8217-FF97C8AFD5D4}" type="presOf" srcId="{492C5A11-D64E-49D9-875C-927ABCC6BF14}" destId="{B452C7E5-2A89-4DC4-86B6-D6E0E228A76A}" srcOrd="1" destOrd="0" presId="urn:microsoft.com/office/officeart/2005/8/layout/orgChart1"/>
    <dgm:cxn modelId="{54BC33E0-A9B5-4976-BD20-8BC320C20267}" type="presOf" srcId="{0F7B6563-F99A-4178-B432-F9328414A9DC}" destId="{77BC5EBD-50E5-4CE7-B377-4C605119B218}" srcOrd="1" destOrd="0" presId="urn:microsoft.com/office/officeart/2005/8/layout/orgChart1"/>
    <dgm:cxn modelId="{76BB2BE4-45AB-4D09-865D-5BB8389D9129}" srcId="{A8091D2B-0617-4CC9-A11F-549A06B4E7CF}" destId="{B8B57BD8-279A-4C65-A3FB-8027ABE64974}" srcOrd="2" destOrd="0" parTransId="{90504E84-2C3A-4A37-B844-4B032FD6D966}" sibTransId="{53BBCC7C-1A9E-4F4E-BE7C-25899D85CED8}"/>
    <dgm:cxn modelId="{82B737EB-DB35-4220-B53B-63D467FFCD39}" type="presOf" srcId="{C9948095-BCB8-4A96-B077-7176CF89764D}" destId="{F1A49EE4-7948-4329-94F1-36482001F58A}" srcOrd="1" destOrd="0" presId="urn:microsoft.com/office/officeart/2005/8/layout/orgChart1"/>
    <dgm:cxn modelId="{1DCDEAEC-4E73-45FE-A1D7-FA4468536666}" type="presOf" srcId="{1F9536BD-F6A9-4767-804C-0DCD841FE33C}" destId="{B23F6269-3592-4D2E-8AFF-B06A678938D5}" srcOrd="0" destOrd="0" presId="urn:microsoft.com/office/officeart/2005/8/layout/orgChart1"/>
    <dgm:cxn modelId="{0ED807ED-6F25-49F3-A146-380B66236A47}" type="presOf" srcId="{7054592F-C7BE-4DA6-8E2C-2CFD4C247103}" destId="{9A481C16-9C1B-483D-99B9-6CD58361A91B}" srcOrd="0" destOrd="0" presId="urn:microsoft.com/office/officeart/2005/8/layout/orgChart1"/>
    <dgm:cxn modelId="{FDD4E4F1-7AA0-4D3B-8637-E4056511E267}" type="presOf" srcId="{0B64F335-308C-49EB-B882-8B58228B48F5}" destId="{AD9CA0ED-630B-49D8-AD9C-7AEC4BE9491A}" srcOrd="0" destOrd="0" presId="urn:microsoft.com/office/officeart/2005/8/layout/orgChart1"/>
    <dgm:cxn modelId="{F5C426F3-47F9-43FB-A49E-DDF70132B60E}" type="presOf" srcId="{751D4C09-C52A-4B40-B2D3-5251E592C2D3}" destId="{23CA93E9-23EB-41AD-93C7-B1D33111A694}" srcOrd="0" destOrd="0" presId="urn:microsoft.com/office/officeart/2005/8/layout/orgChart1"/>
    <dgm:cxn modelId="{91F8F1FB-AA69-4D20-81BE-E7421F440096}" type="presOf" srcId="{79919540-3DDF-4D62-95F2-BC39C04158D7}" destId="{D5A778E7-331F-439E-A058-DC00E3F42CD4}" srcOrd="1" destOrd="0" presId="urn:microsoft.com/office/officeart/2005/8/layout/orgChart1"/>
    <dgm:cxn modelId="{1945D2FD-BAEC-40C4-B856-0BC50A39070A}" type="presOf" srcId="{7054592F-C7BE-4DA6-8E2C-2CFD4C247103}" destId="{E9C86BCA-B046-4922-830E-329030852845}" srcOrd="1" destOrd="0" presId="urn:microsoft.com/office/officeart/2005/8/layout/orgChart1"/>
    <dgm:cxn modelId="{4B30E0FB-1C13-4408-85C9-D1331030E89D}" type="presParOf" srcId="{536CB21F-A392-41DD-8F81-71C2B2B86E84}" destId="{CD974CEB-2819-4C00-8931-BDC1C3C9FD7B}" srcOrd="0" destOrd="0" presId="urn:microsoft.com/office/officeart/2005/8/layout/orgChart1"/>
    <dgm:cxn modelId="{863C3BDA-7A08-4B10-9CE7-D391171042A0}" type="presParOf" srcId="{CD974CEB-2819-4C00-8931-BDC1C3C9FD7B}" destId="{C40FF57A-7093-48F2-A5FD-F2E1E04DCD0D}" srcOrd="0" destOrd="0" presId="urn:microsoft.com/office/officeart/2005/8/layout/orgChart1"/>
    <dgm:cxn modelId="{45C0C24E-22B3-4684-A63F-F5FAB5FC0F16}" type="presParOf" srcId="{C40FF57A-7093-48F2-A5FD-F2E1E04DCD0D}" destId="{9A481C16-9C1B-483D-99B9-6CD58361A91B}" srcOrd="0" destOrd="0" presId="urn:microsoft.com/office/officeart/2005/8/layout/orgChart1"/>
    <dgm:cxn modelId="{1952DD7E-A3FA-4C3D-9823-1FC0587A15EC}" type="presParOf" srcId="{C40FF57A-7093-48F2-A5FD-F2E1E04DCD0D}" destId="{E9C86BCA-B046-4922-830E-329030852845}" srcOrd="1" destOrd="0" presId="urn:microsoft.com/office/officeart/2005/8/layout/orgChart1"/>
    <dgm:cxn modelId="{035B4152-3469-4372-946E-AF07AEEFF2E1}" type="presParOf" srcId="{CD974CEB-2819-4C00-8931-BDC1C3C9FD7B}" destId="{B3919586-04D4-4129-990F-55C36F324E52}" srcOrd="1" destOrd="0" presId="urn:microsoft.com/office/officeart/2005/8/layout/orgChart1"/>
    <dgm:cxn modelId="{05E6D22B-9FBE-43F1-A3BC-48AFBFE8A766}" type="presParOf" srcId="{CD974CEB-2819-4C00-8931-BDC1C3C9FD7B}" destId="{DA201019-3B68-40A6-AF1E-C4A29CED9B65}" srcOrd="2" destOrd="0" presId="urn:microsoft.com/office/officeart/2005/8/layout/orgChart1"/>
    <dgm:cxn modelId="{BFA2E1DA-F543-47B7-8994-649CA96AC949}" type="presParOf" srcId="{536CB21F-A392-41DD-8F81-71C2B2B86E84}" destId="{54F2A994-4E93-4A51-B879-FDBA1C239033}" srcOrd="1" destOrd="0" presId="urn:microsoft.com/office/officeart/2005/8/layout/orgChart1"/>
    <dgm:cxn modelId="{FB2DF289-CF95-41D0-B974-703505305071}" type="presParOf" srcId="{54F2A994-4E93-4A51-B879-FDBA1C239033}" destId="{B470FA75-2B22-4841-8309-94E6F1C78B50}" srcOrd="0" destOrd="0" presId="urn:microsoft.com/office/officeart/2005/8/layout/orgChart1"/>
    <dgm:cxn modelId="{429A3090-16E0-4348-8010-917C6F277FFD}" type="presParOf" srcId="{B470FA75-2B22-4841-8309-94E6F1C78B50}" destId="{E35AE217-B2FA-4859-9522-38946384B6FD}" srcOrd="0" destOrd="0" presId="urn:microsoft.com/office/officeart/2005/8/layout/orgChart1"/>
    <dgm:cxn modelId="{F730C012-2018-453F-96BC-0A2AB2CBC660}" type="presParOf" srcId="{B470FA75-2B22-4841-8309-94E6F1C78B50}" destId="{F39D6DD2-94D6-4852-80E7-6C7BEA60B577}" srcOrd="1" destOrd="0" presId="urn:microsoft.com/office/officeart/2005/8/layout/orgChart1"/>
    <dgm:cxn modelId="{C39163C3-A9F7-4BED-8A21-AA591DF81C11}" type="presParOf" srcId="{54F2A994-4E93-4A51-B879-FDBA1C239033}" destId="{619025DB-7F73-4DD1-A22A-482459934769}" srcOrd="1" destOrd="0" presId="urn:microsoft.com/office/officeart/2005/8/layout/orgChart1"/>
    <dgm:cxn modelId="{35BF6898-905B-4B03-A1AC-55BCC1F0B969}" type="presParOf" srcId="{619025DB-7F73-4DD1-A22A-482459934769}" destId="{65620CA0-F76D-4D4A-A459-59BA7E15AD38}" srcOrd="0" destOrd="0" presId="urn:microsoft.com/office/officeart/2005/8/layout/orgChart1"/>
    <dgm:cxn modelId="{E5DD8D2F-7AAF-4DBB-A30F-A5FF5575BCE2}" type="presParOf" srcId="{619025DB-7F73-4DD1-A22A-482459934769}" destId="{1D9A1A07-F0BD-4201-A548-0121742256E2}" srcOrd="1" destOrd="0" presId="urn:microsoft.com/office/officeart/2005/8/layout/orgChart1"/>
    <dgm:cxn modelId="{2DB17F59-9087-4F94-898B-FDFE8D881D27}" type="presParOf" srcId="{1D9A1A07-F0BD-4201-A548-0121742256E2}" destId="{A152A8F0-D122-4596-880F-3F1D2A67CC1E}" srcOrd="0" destOrd="0" presId="urn:microsoft.com/office/officeart/2005/8/layout/orgChart1"/>
    <dgm:cxn modelId="{528FE1EB-D947-481C-A660-627D9F187899}" type="presParOf" srcId="{A152A8F0-D122-4596-880F-3F1D2A67CC1E}" destId="{F23FDBBC-4E26-4083-9751-368C8A66D64A}" srcOrd="0" destOrd="0" presId="urn:microsoft.com/office/officeart/2005/8/layout/orgChart1"/>
    <dgm:cxn modelId="{E8BB4DE5-4151-4AC9-AF1F-ECC326274EC5}" type="presParOf" srcId="{A152A8F0-D122-4596-880F-3F1D2A67CC1E}" destId="{D5A778E7-331F-439E-A058-DC00E3F42CD4}" srcOrd="1" destOrd="0" presId="urn:microsoft.com/office/officeart/2005/8/layout/orgChart1"/>
    <dgm:cxn modelId="{1213165B-3FA2-41F3-A86B-0321A06C25D0}" type="presParOf" srcId="{1D9A1A07-F0BD-4201-A548-0121742256E2}" destId="{5D3C2245-8F0E-416F-A6B7-B5C16496CB24}" srcOrd="1" destOrd="0" presId="urn:microsoft.com/office/officeart/2005/8/layout/orgChart1"/>
    <dgm:cxn modelId="{6420EE90-C718-4321-9DBB-F208BB15C822}" type="presParOf" srcId="{5D3C2245-8F0E-416F-A6B7-B5C16496CB24}" destId="{01E2AEF7-E2CE-4713-8F63-6AC02E2A3407}" srcOrd="0" destOrd="0" presId="urn:microsoft.com/office/officeart/2005/8/layout/orgChart1"/>
    <dgm:cxn modelId="{75D4D85A-E179-4C54-A8BA-0A299F8D7FE6}" type="presParOf" srcId="{5D3C2245-8F0E-416F-A6B7-B5C16496CB24}" destId="{56B7BEB8-CC5B-4C1C-B303-DB17F22BFCE0}" srcOrd="1" destOrd="0" presId="urn:microsoft.com/office/officeart/2005/8/layout/orgChart1"/>
    <dgm:cxn modelId="{B24A4B15-E43E-427A-BD31-331DB814C67A}" type="presParOf" srcId="{56B7BEB8-CC5B-4C1C-B303-DB17F22BFCE0}" destId="{42DB12CB-C61F-4CB0-97B5-3A04260D82A9}" srcOrd="0" destOrd="0" presId="urn:microsoft.com/office/officeart/2005/8/layout/orgChart1"/>
    <dgm:cxn modelId="{1E96408E-241E-4AA0-96FD-B73590BD318E}" type="presParOf" srcId="{42DB12CB-C61F-4CB0-97B5-3A04260D82A9}" destId="{7775CC00-67B5-4696-B120-FFC042971A04}" srcOrd="0" destOrd="0" presId="urn:microsoft.com/office/officeart/2005/8/layout/orgChart1"/>
    <dgm:cxn modelId="{E043BBFB-7929-461F-B66A-95A1709CC090}" type="presParOf" srcId="{42DB12CB-C61F-4CB0-97B5-3A04260D82A9}" destId="{0213B6FD-39A7-4E8F-AB52-4D73AE36B2E9}" srcOrd="1" destOrd="0" presId="urn:microsoft.com/office/officeart/2005/8/layout/orgChart1"/>
    <dgm:cxn modelId="{0D6143E7-D456-4484-9450-6095DC2AFE64}" type="presParOf" srcId="{56B7BEB8-CC5B-4C1C-B303-DB17F22BFCE0}" destId="{B90183F4-59D9-40B0-9DED-B91E4565E0D4}" srcOrd="1" destOrd="0" presId="urn:microsoft.com/office/officeart/2005/8/layout/orgChart1"/>
    <dgm:cxn modelId="{E4B24A39-B751-47F8-A975-9803425E0212}" type="presParOf" srcId="{56B7BEB8-CC5B-4C1C-B303-DB17F22BFCE0}" destId="{487E6E88-AFE6-41AB-9C8B-2B6C31D26EE6}" srcOrd="2" destOrd="0" presId="urn:microsoft.com/office/officeart/2005/8/layout/orgChart1"/>
    <dgm:cxn modelId="{49C8B742-F93D-497C-97EF-A976B0521DDE}" type="presParOf" srcId="{5D3C2245-8F0E-416F-A6B7-B5C16496CB24}" destId="{711B9D4D-7AA9-4AE3-BF3B-19A2BB5BA933}" srcOrd="2" destOrd="0" presId="urn:microsoft.com/office/officeart/2005/8/layout/orgChart1"/>
    <dgm:cxn modelId="{FC7BE956-E53D-4997-9C39-BDFC56A9A37D}" type="presParOf" srcId="{5D3C2245-8F0E-416F-A6B7-B5C16496CB24}" destId="{80823A60-533F-4ACA-BA9E-16D0E12EA285}" srcOrd="3" destOrd="0" presId="urn:microsoft.com/office/officeart/2005/8/layout/orgChart1"/>
    <dgm:cxn modelId="{1981DEBF-F4DE-4483-A206-733B3419817B}" type="presParOf" srcId="{80823A60-533F-4ACA-BA9E-16D0E12EA285}" destId="{BC6A4CCD-D692-4D6F-888E-433F2AFFEBD5}" srcOrd="0" destOrd="0" presId="urn:microsoft.com/office/officeart/2005/8/layout/orgChart1"/>
    <dgm:cxn modelId="{6D93E16B-667F-4535-88C9-EB079D39B910}" type="presParOf" srcId="{BC6A4CCD-D692-4D6F-888E-433F2AFFEBD5}" destId="{D2FE7CF3-49D5-46CA-AF0E-DD2E865E7422}" srcOrd="0" destOrd="0" presId="urn:microsoft.com/office/officeart/2005/8/layout/orgChart1"/>
    <dgm:cxn modelId="{9E1709B4-DDD5-45F1-8FF0-F75B7AB270CA}" type="presParOf" srcId="{BC6A4CCD-D692-4D6F-888E-433F2AFFEBD5}" destId="{2D4A1B39-48CA-4BA5-8C1E-D1BC3A249DAD}" srcOrd="1" destOrd="0" presId="urn:microsoft.com/office/officeart/2005/8/layout/orgChart1"/>
    <dgm:cxn modelId="{4A253012-97DE-4C43-B935-124FA44D57F2}" type="presParOf" srcId="{80823A60-533F-4ACA-BA9E-16D0E12EA285}" destId="{B20EE266-1044-44CC-A705-ACB76737C20D}" srcOrd="1" destOrd="0" presId="urn:microsoft.com/office/officeart/2005/8/layout/orgChart1"/>
    <dgm:cxn modelId="{4EE88E84-7B79-4219-9F87-EDA8F5DF304E}" type="presParOf" srcId="{80823A60-533F-4ACA-BA9E-16D0E12EA285}" destId="{ED566171-9895-4020-94A9-5B6FC435542F}" srcOrd="2" destOrd="0" presId="urn:microsoft.com/office/officeart/2005/8/layout/orgChart1"/>
    <dgm:cxn modelId="{100C549B-BC2E-46D8-855F-B3E10F1AA4D8}" type="presParOf" srcId="{5D3C2245-8F0E-416F-A6B7-B5C16496CB24}" destId="{B0AEFB60-04F2-4DB3-A362-DEBCFCC44D88}" srcOrd="4" destOrd="0" presId="urn:microsoft.com/office/officeart/2005/8/layout/orgChart1"/>
    <dgm:cxn modelId="{E45116AA-6210-4BAB-8291-91EECF24F7DE}" type="presParOf" srcId="{5D3C2245-8F0E-416F-A6B7-B5C16496CB24}" destId="{BE0FC84C-E5AF-4BCE-98A7-DB7495072F52}" srcOrd="5" destOrd="0" presId="urn:microsoft.com/office/officeart/2005/8/layout/orgChart1"/>
    <dgm:cxn modelId="{5CE7D0B0-9B81-4B92-83AC-0C3457E4513D}" type="presParOf" srcId="{BE0FC84C-E5AF-4BCE-98A7-DB7495072F52}" destId="{E8C80C7C-F7F5-4598-B60E-14EE3AA6A91E}" srcOrd="0" destOrd="0" presId="urn:microsoft.com/office/officeart/2005/8/layout/orgChart1"/>
    <dgm:cxn modelId="{FD7A8C53-8151-4F2C-A438-3553ED73AEFC}" type="presParOf" srcId="{E8C80C7C-F7F5-4598-B60E-14EE3AA6A91E}" destId="{23CA93E9-23EB-41AD-93C7-B1D33111A694}" srcOrd="0" destOrd="0" presId="urn:microsoft.com/office/officeart/2005/8/layout/orgChart1"/>
    <dgm:cxn modelId="{DA1EBA36-273B-41F3-98C4-BACDFC87D38C}" type="presParOf" srcId="{E8C80C7C-F7F5-4598-B60E-14EE3AA6A91E}" destId="{A0FA4FBF-3C27-4128-96EB-6ADF7D69864C}" srcOrd="1" destOrd="0" presId="urn:microsoft.com/office/officeart/2005/8/layout/orgChart1"/>
    <dgm:cxn modelId="{FE65F117-E9DC-4A8F-9D06-65285565CF31}" type="presParOf" srcId="{BE0FC84C-E5AF-4BCE-98A7-DB7495072F52}" destId="{D9E34E14-3F06-46C3-A7C1-9591843822A3}" srcOrd="1" destOrd="0" presId="urn:microsoft.com/office/officeart/2005/8/layout/orgChart1"/>
    <dgm:cxn modelId="{DC861BB4-4014-4DE6-ABF2-AABB1A117B35}" type="presParOf" srcId="{BE0FC84C-E5AF-4BCE-98A7-DB7495072F52}" destId="{E497978E-15EC-4D32-8BBF-75899802266C}" srcOrd="2" destOrd="0" presId="urn:microsoft.com/office/officeart/2005/8/layout/orgChart1"/>
    <dgm:cxn modelId="{14F98A6C-3912-456F-8355-3973135E54B4}" type="presParOf" srcId="{1D9A1A07-F0BD-4201-A548-0121742256E2}" destId="{8A37214E-04E7-412C-9E50-8F586C72B209}" srcOrd="2" destOrd="0" presId="urn:microsoft.com/office/officeart/2005/8/layout/orgChart1"/>
    <dgm:cxn modelId="{41EFFE90-8D95-4835-A5F2-9843B27E67D2}" type="presParOf" srcId="{619025DB-7F73-4DD1-A22A-482459934769}" destId="{D7882EF1-98CC-4D3B-8354-48236B69C9AB}" srcOrd="2" destOrd="0" presId="urn:microsoft.com/office/officeart/2005/8/layout/orgChart1"/>
    <dgm:cxn modelId="{53AFD2D0-DA97-479D-857F-27E20FCBBCFF}" type="presParOf" srcId="{619025DB-7F73-4DD1-A22A-482459934769}" destId="{DE68ABA1-57C3-47E9-B91F-A491EE53579B}" srcOrd="3" destOrd="0" presId="urn:microsoft.com/office/officeart/2005/8/layout/orgChart1"/>
    <dgm:cxn modelId="{22BA5666-F732-4C9B-9ECC-E4E6500381B4}" type="presParOf" srcId="{DE68ABA1-57C3-47E9-B91F-A491EE53579B}" destId="{B74C0BEF-3593-4B37-BE3E-446831BCFE5C}" srcOrd="0" destOrd="0" presId="urn:microsoft.com/office/officeart/2005/8/layout/orgChart1"/>
    <dgm:cxn modelId="{7228404F-6C2C-41AF-89FC-547DC3FEB0EA}" type="presParOf" srcId="{B74C0BEF-3593-4B37-BE3E-446831BCFE5C}" destId="{7A75E721-7BB7-4186-A663-52B4C532B98E}" srcOrd="0" destOrd="0" presId="urn:microsoft.com/office/officeart/2005/8/layout/orgChart1"/>
    <dgm:cxn modelId="{962C9C15-9B22-404B-B1B2-1385D13518D6}" type="presParOf" srcId="{B74C0BEF-3593-4B37-BE3E-446831BCFE5C}" destId="{A61A8C57-23F2-4D59-8FB6-5683A79FFA50}" srcOrd="1" destOrd="0" presId="urn:microsoft.com/office/officeart/2005/8/layout/orgChart1"/>
    <dgm:cxn modelId="{48F0B8CB-F581-4AC4-A86B-EF81C1804A89}" type="presParOf" srcId="{DE68ABA1-57C3-47E9-B91F-A491EE53579B}" destId="{2FD217CB-BDD6-413B-8AF3-36907196EAF1}" srcOrd="1" destOrd="0" presId="urn:microsoft.com/office/officeart/2005/8/layout/orgChart1"/>
    <dgm:cxn modelId="{DCED4C0A-5502-4D4A-9622-2671373303E9}" type="presParOf" srcId="{2FD217CB-BDD6-413B-8AF3-36907196EAF1}" destId="{DCD1EF17-77BB-4CFF-95F9-B5D506CD73FB}" srcOrd="0" destOrd="0" presId="urn:microsoft.com/office/officeart/2005/8/layout/orgChart1"/>
    <dgm:cxn modelId="{B65D9910-211C-4D71-8A2C-587B93037433}" type="presParOf" srcId="{2FD217CB-BDD6-413B-8AF3-36907196EAF1}" destId="{AAC7790A-AD26-41E5-A6AD-067D63AB4884}" srcOrd="1" destOrd="0" presId="urn:microsoft.com/office/officeart/2005/8/layout/orgChart1"/>
    <dgm:cxn modelId="{D7A9C53B-27BF-4665-9536-92E9E3ED1A4D}" type="presParOf" srcId="{AAC7790A-AD26-41E5-A6AD-067D63AB4884}" destId="{0CE01D5C-C4A8-4B76-979B-619340353D2D}" srcOrd="0" destOrd="0" presId="urn:microsoft.com/office/officeart/2005/8/layout/orgChart1"/>
    <dgm:cxn modelId="{ACD78AC7-C43C-4F87-82E7-F424C6D36EED}" type="presParOf" srcId="{0CE01D5C-C4A8-4B76-979B-619340353D2D}" destId="{71CD1500-12F0-41A1-8F11-3937EB9F3F22}" srcOrd="0" destOrd="0" presId="urn:microsoft.com/office/officeart/2005/8/layout/orgChart1"/>
    <dgm:cxn modelId="{065F4FB0-5D0C-4136-9A4F-B5FFC0779E25}" type="presParOf" srcId="{0CE01D5C-C4A8-4B76-979B-619340353D2D}" destId="{A6157E48-8D3D-4C9E-B45C-B7842C6A7274}" srcOrd="1" destOrd="0" presId="urn:microsoft.com/office/officeart/2005/8/layout/orgChart1"/>
    <dgm:cxn modelId="{7840351F-1B0C-4E8B-A8BE-510AD2AFFA00}" type="presParOf" srcId="{AAC7790A-AD26-41E5-A6AD-067D63AB4884}" destId="{EAF47BDC-51DC-4081-9934-E7B4C02A464B}" srcOrd="1" destOrd="0" presId="urn:microsoft.com/office/officeart/2005/8/layout/orgChart1"/>
    <dgm:cxn modelId="{52FB3EA6-F4C3-480A-915F-264A7791B66C}" type="presParOf" srcId="{AAC7790A-AD26-41E5-A6AD-067D63AB4884}" destId="{AF529632-153A-4623-8C57-DDF75CDFAE2D}" srcOrd="2" destOrd="0" presId="urn:microsoft.com/office/officeart/2005/8/layout/orgChart1"/>
    <dgm:cxn modelId="{B67C5557-4C9F-48CD-AADD-7B1F78F74819}" type="presParOf" srcId="{2FD217CB-BDD6-413B-8AF3-36907196EAF1}" destId="{AD9CA0ED-630B-49D8-AD9C-7AEC4BE9491A}" srcOrd="2" destOrd="0" presId="urn:microsoft.com/office/officeart/2005/8/layout/orgChart1"/>
    <dgm:cxn modelId="{1052F109-6031-4D12-98FA-D5A4B23BABD9}" type="presParOf" srcId="{2FD217CB-BDD6-413B-8AF3-36907196EAF1}" destId="{A8B392D6-E6D2-43AC-A0E4-A5CEE99B6117}" srcOrd="3" destOrd="0" presId="urn:microsoft.com/office/officeart/2005/8/layout/orgChart1"/>
    <dgm:cxn modelId="{27FBBF13-543D-45BF-B4B6-9362C7E445E4}" type="presParOf" srcId="{A8B392D6-E6D2-43AC-A0E4-A5CEE99B6117}" destId="{7BAB2887-A9C2-4E1C-A6E4-0A1C79C6D7C0}" srcOrd="0" destOrd="0" presId="urn:microsoft.com/office/officeart/2005/8/layout/orgChart1"/>
    <dgm:cxn modelId="{0C74C737-C274-4F80-8132-671D22CB379E}" type="presParOf" srcId="{7BAB2887-A9C2-4E1C-A6E4-0A1C79C6D7C0}" destId="{42B11FAD-BC7C-40BC-8261-3B4C07BFA560}" srcOrd="0" destOrd="0" presId="urn:microsoft.com/office/officeart/2005/8/layout/orgChart1"/>
    <dgm:cxn modelId="{79F5573B-15D2-48C8-9C73-189C0585B68A}" type="presParOf" srcId="{7BAB2887-A9C2-4E1C-A6E4-0A1C79C6D7C0}" destId="{77BC5EBD-50E5-4CE7-B377-4C605119B218}" srcOrd="1" destOrd="0" presId="urn:microsoft.com/office/officeart/2005/8/layout/orgChart1"/>
    <dgm:cxn modelId="{F3FC321E-9A90-49B4-8C45-055303B36536}" type="presParOf" srcId="{A8B392D6-E6D2-43AC-A0E4-A5CEE99B6117}" destId="{2D23B218-F5A4-4DB8-A06A-5833C21CE2E7}" srcOrd="1" destOrd="0" presId="urn:microsoft.com/office/officeart/2005/8/layout/orgChart1"/>
    <dgm:cxn modelId="{3D3FE744-4B40-439F-9D86-AD42781C7EAE}" type="presParOf" srcId="{A8B392D6-E6D2-43AC-A0E4-A5CEE99B6117}" destId="{40F623D4-A04D-44F0-AEEA-804C08E783AE}" srcOrd="2" destOrd="0" presId="urn:microsoft.com/office/officeart/2005/8/layout/orgChart1"/>
    <dgm:cxn modelId="{ED28CFAC-C60F-4B8B-BA48-5713D50A400D}" type="presParOf" srcId="{DE68ABA1-57C3-47E9-B91F-A491EE53579B}" destId="{A6E9F0FE-9BB2-4F8D-9674-75EEE0485EED}" srcOrd="2" destOrd="0" presId="urn:microsoft.com/office/officeart/2005/8/layout/orgChart1"/>
    <dgm:cxn modelId="{B9DCAF27-0A89-4E06-8259-C8777E92978E}" type="presParOf" srcId="{619025DB-7F73-4DD1-A22A-482459934769}" destId="{5361F4D9-677A-4AE2-B9D0-759A7A1264F8}" srcOrd="4" destOrd="0" presId="urn:microsoft.com/office/officeart/2005/8/layout/orgChart1"/>
    <dgm:cxn modelId="{4A41C935-928E-4496-A3D7-20065EEFB515}" type="presParOf" srcId="{619025DB-7F73-4DD1-A22A-482459934769}" destId="{AFFABB8F-E165-40A4-BA01-82ED6F1D359F}" srcOrd="5" destOrd="0" presId="urn:microsoft.com/office/officeart/2005/8/layout/orgChart1"/>
    <dgm:cxn modelId="{2E883231-C684-48A5-918D-07F8B536A84F}" type="presParOf" srcId="{AFFABB8F-E165-40A4-BA01-82ED6F1D359F}" destId="{9842DC0F-FEE8-4988-B552-C6E1FC5C1D54}" srcOrd="0" destOrd="0" presId="urn:microsoft.com/office/officeart/2005/8/layout/orgChart1"/>
    <dgm:cxn modelId="{5F70873E-98F0-4BE2-B834-979AC0763B5B}" type="presParOf" srcId="{9842DC0F-FEE8-4988-B552-C6E1FC5C1D54}" destId="{F86A553A-76B2-4963-B1ED-4312BBBA5C4B}" srcOrd="0" destOrd="0" presId="urn:microsoft.com/office/officeart/2005/8/layout/orgChart1"/>
    <dgm:cxn modelId="{339BA474-1C2A-4985-8D95-77B31077263A}" type="presParOf" srcId="{9842DC0F-FEE8-4988-B552-C6E1FC5C1D54}" destId="{8F1556D3-AFDF-4BD9-B74E-F12629F16D90}" srcOrd="1" destOrd="0" presId="urn:microsoft.com/office/officeart/2005/8/layout/orgChart1"/>
    <dgm:cxn modelId="{FD33D696-8C50-4C4E-A4F5-8503389E433A}" type="presParOf" srcId="{AFFABB8F-E165-40A4-BA01-82ED6F1D359F}" destId="{6E772330-1078-450C-89D6-5E011C17393E}" srcOrd="1" destOrd="0" presId="urn:microsoft.com/office/officeart/2005/8/layout/orgChart1"/>
    <dgm:cxn modelId="{F5B67C85-E6DE-403D-916C-2A7A6A5DBCC5}" type="presParOf" srcId="{6E772330-1078-450C-89D6-5E011C17393E}" destId="{2ECBC51B-2267-4A64-A211-8F7152B281F0}" srcOrd="0" destOrd="0" presId="urn:microsoft.com/office/officeart/2005/8/layout/orgChart1"/>
    <dgm:cxn modelId="{153F146D-1003-42E3-8845-CC532EF2B49C}" type="presParOf" srcId="{6E772330-1078-450C-89D6-5E011C17393E}" destId="{E2720640-6E3D-49FF-B428-24208DFC55B6}" srcOrd="1" destOrd="0" presId="urn:microsoft.com/office/officeart/2005/8/layout/orgChart1"/>
    <dgm:cxn modelId="{02E63723-247D-4D3B-ADB5-C38C6C36C5F8}" type="presParOf" srcId="{E2720640-6E3D-49FF-B428-24208DFC55B6}" destId="{31A0E507-7D52-4DEC-AA0D-55FFA62C0D81}" srcOrd="0" destOrd="0" presId="urn:microsoft.com/office/officeart/2005/8/layout/orgChart1"/>
    <dgm:cxn modelId="{BB1C5495-0D8D-43B9-92F0-33ED8B103528}" type="presParOf" srcId="{31A0E507-7D52-4DEC-AA0D-55FFA62C0D81}" destId="{EB4686D5-C502-4828-B0A8-483EEBC60BE6}" srcOrd="0" destOrd="0" presId="urn:microsoft.com/office/officeart/2005/8/layout/orgChart1"/>
    <dgm:cxn modelId="{D1C63CAA-E5CF-402B-8501-D5DEBEF52766}" type="presParOf" srcId="{31A0E507-7D52-4DEC-AA0D-55FFA62C0D81}" destId="{F36FB92B-0932-4844-9DB7-3305FE69B4A6}" srcOrd="1" destOrd="0" presId="urn:microsoft.com/office/officeart/2005/8/layout/orgChart1"/>
    <dgm:cxn modelId="{798AA85F-5694-4B82-9675-19D7E7BC1B88}" type="presParOf" srcId="{E2720640-6E3D-49FF-B428-24208DFC55B6}" destId="{76115FBF-6B04-4AAF-B46E-0DDA6667A9D5}" srcOrd="1" destOrd="0" presId="urn:microsoft.com/office/officeart/2005/8/layout/orgChart1"/>
    <dgm:cxn modelId="{D88025CF-BE65-4DA1-970D-704BACB887B5}" type="presParOf" srcId="{E2720640-6E3D-49FF-B428-24208DFC55B6}" destId="{F00DF300-396E-4AE1-8E58-CD5435041BCB}" srcOrd="2" destOrd="0" presId="urn:microsoft.com/office/officeart/2005/8/layout/orgChart1"/>
    <dgm:cxn modelId="{052A56CB-C3D3-42EA-A4AD-326372FAC58A}" type="presParOf" srcId="{6E772330-1078-450C-89D6-5E011C17393E}" destId="{C9C9C6E3-BDC4-465D-AB62-969B35A998D6}" srcOrd="2" destOrd="0" presId="urn:microsoft.com/office/officeart/2005/8/layout/orgChart1"/>
    <dgm:cxn modelId="{52990BA4-82F2-46D7-A898-7CC681D8CFCC}" type="presParOf" srcId="{6E772330-1078-450C-89D6-5E011C17393E}" destId="{C9BBE314-A8FC-497F-9079-BD94FCB5BFA6}" srcOrd="3" destOrd="0" presId="urn:microsoft.com/office/officeart/2005/8/layout/orgChart1"/>
    <dgm:cxn modelId="{4D5E0AEB-FD57-469E-B109-165F184445A7}" type="presParOf" srcId="{C9BBE314-A8FC-497F-9079-BD94FCB5BFA6}" destId="{28EF2A41-C164-4FEB-B44E-D0613A8B14AF}" srcOrd="0" destOrd="0" presId="urn:microsoft.com/office/officeart/2005/8/layout/orgChart1"/>
    <dgm:cxn modelId="{F893410E-49AC-4BC8-A609-2EFD01215768}" type="presParOf" srcId="{28EF2A41-C164-4FEB-B44E-D0613A8B14AF}" destId="{09784E49-80DE-4B74-B065-C8988970C98F}" srcOrd="0" destOrd="0" presId="urn:microsoft.com/office/officeart/2005/8/layout/orgChart1"/>
    <dgm:cxn modelId="{AF20C21A-00E5-4113-81AB-AAB420C25497}" type="presParOf" srcId="{28EF2A41-C164-4FEB-B44E-D0613A8B14AF}" destId="{AD2CF115-1C36-44CF-8185-0655A6A69B43}" srcOrd="1" destOrd="0" presId="urn:microsoft.com/office/officeart/2005/8/layout/orgChart1"/>
    <dgm:cxn modelId="{E6DC60C3-AB37-4806-9599-B1AF51E6927B}" type="presParOf" srcId="{C9BBE314-A8FC-497F-9079-BD94FCB5BFA6}" destId="{D5E43E89-9F42-4CBD-B1C0-5938DBB22C33}" srcOrd="1" destOrd="0" presId="urn:microsoft.com/office/officeart/2005/8/layout/orgChart1"/>
    <dgm:cxn modelId="{22A197BD-BF0D-4C9F-885F-E9DC025E2927}" type="presParOf" srcId="{C9BBE314-A8FC-497F-9079-BD94FCB5BFA6}" destId="{44041623-B3EC-42D9-8B44-1863884CC6BC}" srcOrd="2" destOrd="0" presId="urn:microsoft.com/office/officeart/2005/8/layout/orgChart1"/>
    <dgm:cxn modelId="{95E48B2A-0D72-4929-8F7A-84FB2CB0615C}" type="presParOf" srcId="{6E772330-1078-450C-89D6-5E011C17393E}" destId="{284A755B-0AA2-4E1B-917A-08D3D9FEB0B8}" srcOrd="4" destOrd="0" presId="urn:microsoft.com/office/officeart/2005/8/layout/orgChart1"/>
    <dgm:cxn modelId="{530D9C7E-ADC6-40FB-BE7A-2C6A63BA6CA5}" type="presParOf" srcId="{6E772330-1078-450C-89D6-5E011C17393E}" destId="{264B525B-427B-4FA4-8B3F-F281B473FE7F}" srcOrd="5" destOrd="0" presId="urn:microsoft.com/office/officeart/2005/8/layout/orgChart1"/>
    <dgm:cxn modelId="{1CA41113-AEBF-4063-85DD-B988BB0097C5}" type="presParOf" srcId="{264B525B-427B-4FA4-8B3F-F281B473FE7F}" destId="{4DAA752D-AA32-480D-A6D2-6B575F68E6B4}" srcOrd="0" destOrd="0" presId="urn:microsoft.com/office/officeart/2005/8/layout/orgChart1"/>
    <dgm:cxn modelId="{4A319BB8-16B1-49CE-8D27-A9D6AE22EE35}" type="presParOf" srcId="{4DAA752D-AA32-480D-A6D2-6B575F68E6B4}" destId="{7652709F-42E3-4876-95F5-9E09A2F6364E}" srcOrd="0" destOrd="0" presId="urn:microsoft.com/office/officeart/2005/8/layout/orgChart1"/>
    <dgm:cxn modelId="{65F8D18E-4D8C-4ACB-9D01-3108BF156A54}" type="presParOf" srcId="{4DAA752D-AA32-480D-A6D2-6B575F68E6B4}" destId="{F1A49EE4-7948-4329-94F1-36482001F58A}" srcOrd="1" destOrd="0" presId="urn:microsoft.com/office/officeart/2005/8/layout/orgChart1"/>
    <dgm:cxn modelId="{EC090501-37A2-418C-BE51-CE49CE98C9DC}" type="presParOf" srcId="{264B525B-427B-4FA4-8B3F-F281B473FE7F}" destId="{83D9F46D-B7FB-4837-850F-EA14F3AB6508}" srcOrd="1" destOrd="0" presId="urn:microsoft.com/office/officeart/2005/8/layout/orgChart1"/>
    <dgm:cxn modelId="{0BDC14F4-D65C-426C-9F25-5829F8E86D90}" type="presParOf" srcId="{264B525B-427B-4FA4-8B3F-F281B473FE7F}" destId="{B7BD1598-A10E-4DE7-AAAE-F3D4A77388B3}" srcOrd="2" destOrd="0" presId="urn:microsoft.com/office/officeart/2005/8/layout/orgChart1"/>
    <dgm:cxn modelId="{3308FED7-164F-439C-8A6D-6F4438BF2FED}" type="presParOf" srcId="{AFFABB8F-E165-40A4-BA01-82ED6F1D359F}" destId="{5C1AD06B-2546-4D0F-AFA8-0B66A82987B3}" srcOrd="2" destOrd="0" presId="urn:microsoft.com/office/officeart/2005/8/layout/orgChart1"/>
    <dgm:cxn modelId="{76C5FCA0-6C6E-4912-88E2-149DFC767D66}" type="presParOf" srcId="{619025DB-7F73-4DD1-A22A-482459934769}" destId="{9E2BFBE1-38B2-4C05-B71A-2380112F4E49}" srcOrd="6" destOrd="0" presId="urn:microsoft.com/office/officeart/2005/8/layout/orgChart1"/>
    <dgm:cxn modelId="{D4DA712A-A148-4F3C-A42E-289F7922B939}" type="presParOf" srcId="{619025DB-7F73-4DD1-A22A-482459934769}" destId="{0BC4065D-8216-4DC1-AA44-D635F280B661}" srcOrd="7" destOrd="0" presId="urn:microsoft.com/office/officeart/2005/8/layout/orgChart1"/>
    <dgm:cxn modelId="{EB57A7A5-5AC0-4FC7-84B4-3F7DFDDCCDB4}" type="presParOf" srcId="{0BC4065D-8216-4DC1-AA44-D635F280B661}" destId="{B731626E-C23A-45AA-943F-92550EFA4368}" srcOrd="0" destOrd="0" presId="urn:microsoft.com/office/officeart/2005/8/layout/orgChart1"/>
    <dgm:cxn modelId="{4059837D-E9BB-446F-9E4C-E7533F181556}" type="presParOf" srcId="{B731626E-C23A-45AA-943F-92550EFA4368}" destId="{69B759F3-AE57-4698-BABF-6605EAEA12B4}" srcOrd="0" destOrd="0" presId="urn:microsoft.com/office/officeart/2005/8/layout/orgChart1"/>
    <dgm:cxn modelId="{D5435440-C4B5-4D9C-8E36-17946F39925B}" type="presParOf" srcId="{B731626E-C23A-45AA-943F-92550EFA4368}" destId="{DACF8374-696E-46D6-A9A3-8D0037F86BAC}" srcOrd="1" destOrd="0" presId="urn:microsoft.com/office/officeart/2005/8/layout/orgChart1"/>
    <dgm:cxn modelId="{212D735C-DA57-4FA2-BE77-DF2E538D58DF}" type="presParOf" srcId="{0BC4065D-8216-4DC1-AA44-D635F280B661}" destId="{499BAEF4-4363-47C1-9D16-E39A4091607A}" srcOrd="1" destOrd="0" presId="urn:microsoft.com/office/officeart/2005/8/layout/orgChart1"/>
    <dgm:cxn modelId="{9F12880F-3DE8-41BF-B9C2-296C25C8AB30}" type="presParOf" srcId="{499BAEF4-4363-47C1-9D16-E39A4091607A}" destId="{B23F6269-3592-4D2E-8AFF-B06A678938D5}" srcOrd="0" destOrd="0" presId="urn:microsoft.com/office/officeart/2005/8/layout/orgChart1"/>
    <dgm:cxn modelId="{A1A5DF0C-6C6F-4A24-B578-E9E5D162C3BD}" type="presParOf" srcId="{499BAEF4-4363-47C1-9D16-E39A4091607A}" destId="{06370CF4-522D-496F-AD31-5A3DD51A8FDD}" srcOrd="1" destOrd="0" presId="urn:microsoft.com/office/officeart/2005/8/layout/orgChart1"/>
    <dgm:cxn modelId="{F817EA6F-0068-4410-A89E-73C9548E3C46}" type="presParOf" srcId="{06370CF4-522D-496F-AD31-5A3DD51A8FDD}" destId="{8A4ED8E5-3B02-4900-A216-E9A4E47DE65C}" srcOrd="0" destOrd="0" presId="urn:microsoft.com/office/officeart/2005/8/layout/orgChart1"/>
    <dgm:cxn modelId="{1BB1256F-2D56-4594-BF9B-3BD02746D0C7}" type="presParOf" srcId="{8A4ED8E5-3B02-4900-A216-E9A4E47DE65C}" destId="{28BA4E82-049C-4F64-A230-D6A6C9F9608E}" srcOrd="0" destOrd="0" presId="urn:microsoft.com/office/officeart/2005/8/layout/orgChart1"/>
    <dgm:cxn modelId="{5CD3D8F0-D0A2-4A5C-BFA9-58234C50C1EC}" type="presParOf" srcId="{8A4ED8E5-3B02-4900-A216-E9A4E47DE65C}" destId="{B452C7E5-2A89-4DC4-86B6-D6E0E228A76A}" srcOrd="1" destOrd="0" presId="urn:microsoft.com/office/officeart/2005/8/layout/orgChart1"/>
    <dgm:cxn modelId="{63772FD5-00EB-455E-BE01-0A06F434329C}" type="presParOf" srcId="{06370CF4-522D-496F-AD31-5A3DD51A8FDD}" destId="{552D8AF9-B92E-486C-8636-CDE7B160CD9B}" srcOrd="1" destOrd="0" presId="urn:microsoft.com/office/officeart/2005/8/layout/orgChart1"/>
    <dgm:cxn modelId="{86B89034-3ECF-4928-9227-5EBA84BFDDE6}" type="presParOf" srcId="{06370CF4-522D-496F-AD31-5A3DD51A8FDD}" destId="{14D41244-5A15-4314-86A7-99CD569C67C0}" srcOrd="2" destOrd="0" presId="urn:microsoft.com/office/officeart/2005/8/layout/orgChart1"/>
    <dgm:cxn modelId="{DE1A6A40-F38C-4775-BC3B-BF12EC8B37FE}" type="presParOf" srcId="{499BAEF4-4363-47C1-9D16-E39A4091607A}" destId="{C5B7AB40-D0F9-428C-8BA7-E178CE8984D1}" srcOrd="2" destOrd="0" presId="urn:microsoft.com/office/officeart/2005/8/layout/orgChart1"/>
    <dgm:cxn modelId="{F0F90891-8D88-49CA-A94D-7C57D01CDF64}" type="presParOf" srcId="{499BAEF4-4363-47C1-9D16-E39A4091607A}" destId="{CF5A7B89-E780-4EA7-8617-B55A1012436B}" srcOrd="3" destOrd="0" presId="urn:microsoft.com/office/officeart/2005/8/layout/orgChart1"/>
    <dgm:cxn modelId="{9412DD86-FD93-496F-B8BE-E7D5BD7EFACE}" type="presParOf" srcId="{CF5A7B89-E780-4EA7-8617-B55A1012436B}" destId="{BDBB78DD-8DA0-4012-871B-893F8A06797C}" srcOrd="0" destOrd="0" presId="urn:microsoft.com/office/officeart/2005/8/layout/orgChart1"/>
    <dgm:cxn modelId="{06186CC2-DB44-48AB-9674-D915F7732910}" type="presParOf" srcId="{BDBB78DD-8DA0-4012-871B-893F8A06797C}" destId="{F4ECB1FD-EF15-47C3-927B-FAA8AA370E0C}" srcOrd="0" destOrd="0" presId="urn:microsoft.com/office/officeart/2005/8/layout/orgChart1"/>
    <dgm:cxn modelId="{FF5F5958-634F-41EA-9951-26EF8794F3C6}" type="presParOf" srcId="{BDBB78DD-8DA0-4012-871B-893F8A06797C}" destId="{3EB5146B-47AA-4B80-B316-874BE9C8B893}" srcOrd="1" destOrd="0" presId="urn:microsoft.com/office/officeart/2005/8/layout/orgChart1"/>
    <dgm:cxn modelId="{0D4CBB70-6C98-4223-B372-39DF882589E0}" type="presParOf" srcId="{CF5A7B89-E780-4EA7-8617-B55A1012436B}" destId="{D9398B4A-0E73-454B-A5E8-5C4CF2877E7E}" srcOrd="1" destOrd="0" presId="urn:microsoft.com/office/officeart/2005/8/layout/orgChart1"/>
    <dgm:cxn modelId="{0A67B8B1-BC08-4090-8666-50A741CB4F43}" type="presParOf" srcId="{CF5A7B89-E780-4EA7-8617-B55A1012436B}" destId="{BD8EC40C-E131-45C6-A00F-8CFB2A78BA3A}" srcOrd="2" destOrd="0" presId="urn:microsoft.com/office/officeart/2005/8/layout/orgChart1"/>
    <dgm:cxn modelId="{71E71FD6-E2B7-464E-97AD-6720B31E3D33}" type="presParOf" srcId="{0BC4065D-8216-4DC1-AA44-D635F280B661}" destId="{A982F3A6-56E5-431A-9BDD-C3645BCE1ABE}" srcOrd="2" destOrd="0" presId="urn:microsoft.com/office/officeart/2005/8/layout/orgChart1"/>
    <dgm:cxn modelId="{4EDA9D16-6414-4658-AE05-CDE0FE229082}" type="presParOf" srcId="{54F2A994-4E93-4A51-B879-FDBA1C239033}" destId="{B0134FA4-E54D-4C8D-9898-0108EF1E2F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7AB40-D0F9-428C-8BA7-E178CE8984D1}">
      <dsp:nvSpPr>
        <dsp:cNvPr id="0" name=""/>
        <dsp:cNvSpPr/>
      </dsp:nvSpPr>
      <dsp:spPr>
        <a:xfrm>
          <a:off x="9123181" y="3244556"/>
          <a:ext cx="740448" cy="174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2169"/>
              </a:lnTo>
              <a:lnTo>
                <a:pt x="740448" y="174216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F6269-3592-4D2E-8AFF-B06A678938D5}">
      <dsp:nvSpPr>
        <dsp:cNvPr id="0" name=""/>
        <dsp:cNvSpPr/>
      </dsp:nvSpPr>
      <dsp:spPr>
        <a:xfrm>
          <a:off x="9123181" y="3244556"/>
          <a:ext cx="547400" cy="685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060"/>
              </a:lnTo>
              <a:lnTo>
                <a:pt x="547400" y="6850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BFBE1-38B2-4C05-B71A-2380112F4E49}">
      <dsp:nvSpPr>
        <dsp:cNvPr id="0" name=""/>
        <dsp:cNvSpPr/>
      </dsp:nvSpPr>
      <dsp:spPr>
        <a:xfrm>
          <a:off x="5768939" y="2100817"/>
          <a:ext cx="4269965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4269965" y="266292"/>
              </a:lnTo>
              <a:lnTo>
                <a:pt x="4269965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755B-0AA2-4E1B-917A-08D3D9FEB0B8}">
      <dsp:nvSpPr>
        <dsp:cNvPr id="0" name=""/>
        <dsp:cNvSpPr/>
      </dsp:nvSpPr>
      <dsp:spPr>
        <a:xfrm>
          <a:off x="5916484" y="3491049"/>
          <a:ext cx="390293" cy="276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0642"/>
              </a:lnTo>
              <a:lnTo>
                <a:pt x="390293" y="276064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C6E3-BDC4-465D-AB62-969B35A998D6}">
      <dsp:nvSpPr>
        <dsp:cNvPr id="0" name=""/>
        <dsp:cNvSpPr/>
      </dsp:nvSpPr>
      <dsp:spPr>
        <a:xfrm>
          <a:off x="5916484" y="3491049"/>
          <a:ext cx="340158" cy="1698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315"/>
              </a:lnTo>
              <a:lnTo>
                <a:pt x="340158" y="1698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C51B-2267-4A64-A211-8F7152B281F0}">
      <dsp:nvSpPr>
        <dsp:cNvPr id="0" name=""/>
        <dsp:cNvSpPr/>
      </dsp:nvSpPr>
      <dsp:spPr>
        <a:xfrm>
          <a:off x="5916484" y="3491049"/>
          <a:ext cx="327625" cy="692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236"/>
              </a:lnTo>
              <a:lnTo>
                <a:pt x="327625" y="6922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1F4D9-677A-4AE2-B9D0-759A7A1264F8}">
      <dsp:nvSpPr>
        <dsp:cNvPr id="0" name=""/>
        <dsp:cNvSpPr/>
      </dsp:nvSpPr>
      <dsp:spPr>
        <a:xfrm>
          <a:off x="5768939" y="2100817"/>
          <a:ext cx="1154829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1154829" y="266292"/>
              </a:lnTo>
              <a:lnTo>
                <a:pt x="1154829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A0ED-630B-49D8-AD9C-7AEC4BE9491A}">
      <dsp:nvSpPr>
        <dsp:cNvPr id="0" name=""/>
        <dsp:cNvSpPr/>
      </dsp:nvSpPr>
      <dsp:spPr>
        <a:xfrm>
          <a:off x="2932128" y="3491049"/>
          <a:ext cx="177811" cy="1699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85"/>
              </a:lnTo>
              <a:lnTo>
                <a:pt x="177811" y="16993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1EF17-77BB-4CFF-95F9-B5D506CD73FB}">
      <dsp:nvSpPr>
        <dsp:cNvPr id="0" name=""/>
        <dsp:cNvSpPr/>
      </dsp:nvSpPr>
      <dsp:spPr>
        <a:xfrm>
          <a:off x="2932128" y="3491049"/>
          <a:ext cx="210990" cy="64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22"/>
              </a:lnTo>
              <a:lnTo>
                <a:pt x="210990" y="64752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82EF1-98CC-4D3B-8354-48236B69C9AB}">
      <dsp:nvSpPr>
        <dsp:cNvPr id="0" name=""/>
        <dsp:cNvSpPr/>
      </dsp:nvSpPr>
      <dsp:spPr>
        <a:xfrm>
          <a:off x="3939413" y="2100817"/>
          <a:ext cx="1829525" cy="562032"/>
        </a:xfrm>
        <a:custGeom>
          <a:avLst/>
          <a:gdLst/>
          <a:ahLst/>
          <a:cxnLst/>
          <a:rect l="0" t="0" r="0" b="0"/>
          <a:pathLst>
            <a:path>
              <a:moveTo>
                <a:pt x="1829525" y="0"/>
              </a:moveTo>
              <a:lnTo>
                <a:pt x="1829525" y="266292"/>
              </a:lnTo>
              <a:lnTo>
                <a:pt x="0" y="266292"/>
              </a:lnTo>
              <a:lnTo>
                <a:pt x="0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EFB60-04F2-4DB3-A362-DEBCFCC44D88}">
      <dsp:nvSpPr>
        <dsp:cNvPr id="0" name=""/>
        <dsp:cNvSpPr/>
      </dsp:nvSpPr>
      <dsp:spPr>
        <a:xfrm>
          <a:off x="201958" y="3500217"/>
          <a:ext cx="91440" cy="2748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552"/>
              </a:lnTo>
              <a:lnTo>
                <a:pt x="54710" y="274855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9D4D-7AA9-4AE3-BF3B-19A2BB5BA933}">
      <dsp:nvSpPr>
        <dsp:cNvPr id="0" name=""/>
        <dsp:cNvSpPr/>
      </dsp:nvSpPr>
      <dsp:spPr>
        <a:xfrm>
          <a:off x="201958" y="3500217"/>
          <a:ext cx="91440" cy="1835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5208"/>
              </a:lnTo>
              <a:lnTo>
                <a:pt x="54259" y="18352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2AEF7-E2CE-4713-8F63-6AC02E2A3407}">
      <dsp:nvSpPr>
        <dsp:cNvPr id="0" name=""/>
        <dsp:cNvSpPr/>
      </dsp:nvSpPr>
      <dsp:spPr>
        <a:xfrm>
          <a:off x="201958" y="3500217"/>
          <a:ext cx="91440" cy="83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0656"/>
              </a:lnTo>
              <a:lnTo>
                <a:pt x="56653" y="830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20CA0-F76D-4D4A-A459-59BA7E15AD38}">
      <dsp:nvSpPr>
        <dsp:cNvPr id="0" name=""/>
        <dsp:cNvSpPr/>
      </dsp:nvSpPr>
      <dsp:spPr>
        <a:xfrm>
          <a:off x="1238390" y="2100817"/>
          <a:ext cx="4530549" cy="549499"/>
        </a:xfrm>
        <a:custGeom>
          <a:avLst/>
          <a:gdLst/>
          <a:ahLst/>
          <a:cxnLst/>
          <a:rect l="0" t="0" r="0" b="0"/>
          <a:pathLst>
            <a:path>
              <a:moveTo>
                <a:pt x="4530549" y="0"/>
              </a:moveTo>
              <a:lnTo>
                <a:pt x="4530549" y="253759"/>
              </a:lnTo>
              <a:lnTo>
                <a:pt x="0" y="253759"/>
              </a:lnTo>
              <a:lnTo>
                <a:pt x="0" y="5494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81C16-9C1B-483D-99B9-6CD58361A91B}">
      <dsp:nvSpPr>
        <dsp:cNvPr id="0" name=""/>
        <dsp:cNvSpPr/>
      </dsp:nvSpPr>
      <dsp:spPr>
        <a:xfrm>
          <a:off x="4209459" y="321039"/>
          <a:ext cx="2761226" cy="737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Nedovoljno znanja i svijesti o važnosti promocije zdravlja i prevencije bolesti</a:t>
          </a:r>
        </a:p>
      </dsp:txBody>
      <dsp:txXfrm>
        <a:off x="4209459" y="321039"/>
        <a:ext cx="2761226" cy="737223"/>
      </dsp:txXfrm>
    </dsp:sp>
    <dsp:sp modelId="{E35AE217-B2FA-4859-9522-38946384B6FD}">
      <dsp:nvSpPr>
        <dsp:cNvPr id="0" name=""/>
        <dsp:cNvSpPr/>
      </dsp:nvSpPr>
      <dsp:spPr>
        <a:xfrm>
          <a:off x="4530549" y="1250916"/>
          <a:ext cx="2476780" cy="849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Neodstatak zdravih navika i svijesti građana o važnosti prevenciji bolesti </a:t>
          </a:r>
        </a:p>
      </dsp:txBody>
      <dsp:txXfrm>
        <a:off x="4530549" y="1250916"/>
        <a:ext cx="2476780" cy="849900"/>
      </dsp:txXfrm>
    </dsp:sp>
    <dsp:sp modelId="{F23FDBBC-4E26-4083-9751-368C8A66D64A}">
      <dsp:nvSpPr>
        <dsp:cNvPr id="0" name=""/>
        <dsp:cNvSpPr/>
      </dsp:nvSpPr>
      <dsp:spPr>
        <a:xfrm>
          <a:off x="0" y="2650316"/>
          <a:ext cx="2476780" cy="849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Nezdrava prehrana građana</a:t>
          </a:r>
        </a:p>
      </dsp:txBody>
      <dsp:txXfrm>
        <a:off x="0" y="2650316"/>
        <a:ext cx="2476780" cy="849900"/>
      </dsp:txXfrm>
    </dsp:sp>
    <dsp:sp modelId="{7775CC00-67B5-4696-B120-FFC042971A04}">
      <dsp:nvSpPr>
        <dsp:cNvPr id="0" name=""/>
        <dsp:cNvSpPr/>
      </dsp:nvSpPr>
      <dsp:spPr>
        <a:xfrm>
          <a:off x="258611" y="3916773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Slaba informiranost o beneficijama zdrave prehrane</a:t>
          </a:r>
        </a:p>
      </dsp:txBody>
      <dsp:txXfrm>
        <a:off x="258611" y="3916773"/>
        <a:ext cx="2518212" cy="828198"/>
      </dsp:txXfrm>
    </dsp:sp>
    <dsp:sp modelId="{D2FE7CF3-49D5-46CA-AF0E-DD2E865E7422}">
      <dsp:nvSpPr>
        <dsp:cNvPr id="0" name=""/>
        <dsp:cNvSpPr/>
      </dsp:nvSpPr>
      <dsp:spPr>
        <a:xfrm>
          <a:off x="256217" y="4924473"/>
          <a:ext cx="2508101" cy="821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Slaba informiranost o zdravim namirnicama</a:t>
          </a:r>
        </a:p>
      </dsp:txBody>
      <dsp:txXfrm>
        <a:off x="256217" y="4924473"/>
        <a:ext cx="2508101" cy="821903"/>
      </dsp:txXfrm>
    </dsp:sp>
    <dsp:sp modelId="{23CA93E9-23EB-41AD-93C7-B1D33111A694}">
      <dsp:nvSpPr>
        <dsp:cNvPr id="0" name=""/>
        <dsp:cNvSpPr/>
      </dsp:nvSpPr>
      <dsp:spPr>
        <a:xfrm>
          <a:off x="256668" y="5949973"/>
          <a:ext cx="2872312" cy="597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Slaba informiranost o zdravim receptima</a:t>
          </a:r>
        </a:p>
      </dsp:txBody>
      <dsp:txXfrm>
        <a:off x="256668" y="5949973"/>
        <a:ext cx="2872312" cy="597592"/>
      </dsp:txXfrm>
    </dsp:sp>
    <dsp:sp modelId="{7A75E721-7BB7-4186-A663-52B4C532B98E}">
      <dsp:nvSpPr>
        <dsp:cNvPr id="0" name=""/>
        <dsp:cNvSpPr/>
      </dsp:nvSpPr>
      <dsp:spPr>
        <a:xfrm>
          <a:off x="2680307" y="2662850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Nedostatak javnih kapanja i medijske pokrivenosti u vezi zdravlja i prevencije bolesti</a:t>
          </a:r>
        </a:p>
      </dsp:txBody>
      <dsp:txXfrm>
        <a:off x="2680307" y="2662850"/>
        <a:ext cx="2518212" cy="828198"/>
      </dsp:txXfrm>
    </dsp:sp>
    <dsp:sp modelId="{71CD1500-12F0-41A1-8F11-3937EB9F3F22}">
      <dsp:nvSpPr>
        <dsp:cNvPr id="0" name=""/>
        <dsp:cNvSpPr/>
      </dsp:nvSpPr>
      <dsp:spPr>
        <a:xfrm>
          <a:off x="3143119" y="3814645"/>
          <a:ext cx="2091980" cy="647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Zatrpanost medijskog prostora „nezdravim” sadržajem</a:t>
          </a:r>
        </a:p>
      </dsp:txBody>
      <dsp:txXfrm>
        <a:off x="3143119" y="3814645"/>
        <a:ext cx="2091980" cy="647853"/>
      </dsp:txXfrm>
    </dsp:sp>
    <dsp:sp modelId="{42B11FAD-BC7C-40BC-8261-3B4C07BFA560}">
      <dsp:nvSpPr>
        <dsp:cNvPr id="0" name=""/>
        <dsp:cNvSpPr/>
      </dsp:nvSpPr>
      <dsp:spPr>
        <a:xfrm>
          <a:off x="3109940" y="4858720"/>
          <a:ext cx="2398142" cy="6634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Nedostatak resursa za kampanje o zdravlju</a:t>
          </a:r>
        </a:p>
      </dsp:txBody>
      <dsp:txXfrm>
        <a:off x="3109940" y="4858720"/>
        <a:ext cx="2398142" cy="663429"/>
      </dsp:txXfrm>
    </dsp:sp>
    <dsp:sp modelId="{F86A553A-76B2-4963-B1ED-4312BBBA5C4B}">
      <dsp:nvSpPr>
        <dsp:cNvPr id="0" name=""/>
        <dsp:cNvSpPr/>
      </dsp:nvSpPr>
      <dsp:spPr>
        <a:xfrm>
          <a:off x="5664663" y="2662850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Neodstatak osvještenosti i angažiranosti građana o zdravlju i prevencije bolesti</a:t>
          </a:r>
        </a:p>
      </dsp:txBody>
      <dsp:txXfrm>
        <a:off x="5664663" y="2662850"/>
        <a:ext cx="2518212" cy="828198"/>
      </dsp:txXfrm>
    </dsp:sp>
    <dsp:sp modelId="{EB4686D5-C502-4828-B0A8-483EEBC60BE6}">
      <dsp:nvSpPr>
        <dsp:cNvPr id="0" name=""/>
        <dsp:cNvSpPr/>
      </dsp:nvSpPr>
      <dsp:spPr>
        <a:xfrm>
          <a:off x="6244109" y="3769185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Nedostatak motivacije za promjenu nezdravih navika </a:t>
          </a:r>
        </a:p>
      </dsp:txBody>
      <dsp:txXfrm>
        <a:off x="6244109" y="3769185"/>
        <a:ext cx="2518212" cy="828198"/>
      </dsp:txXfrm>
    </dsp:sp>
    <dsp:sp modelId="{09784E49-80DE-4B74-B065-C8988970C98F}">
      <dsp:nvSpPr>
        <dsp:cNvPr id="0" name=""/>
        <dsp:cNvSpPr/>
      </dsp:nvSpPr>
      <dsp:spPr>
        <a:xfrm>
          <a:off x="6256643" y="4775265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Nedostatak pristupačnih i realnih informacija </a:t>
          </a:r>
        </a:p>
      </dsp:txBody>
      <dsp:txXfrm>
        <a:off x="6256643" y="4775265"/>
        <a:ext cx="2518212" cy="828198"/>
      </dsp:txXfrm>
    </dsp:sp>
    <dsp:sp modelId="{7652709F-42E3-4876-95F5-9E09A2F6364E}">
      <dsp:nvSpPr>
        <dsp:cNvPr id="0" name=""/>
        <dsp:cNvSpPr/>
      </dsp:nvSpPr>
      <dsp:spPr>
        <a:xfrm>
          <a:off x="6306778" y="5837591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Nedostatak vremena</a:t>
          </a:r>
        </a:p>
      </dsp:txBody>
      <dsp:txXfrm>
        <a:off x="6306778" y="5837591"/>
        <a:ext cx="2518212" cy="828198"/>
      </dsp:txXfrm>
    </dsp:sp>
    <dsp:sp modelId="{69B759F3-AE57-4698-BABF-6605EAEA12B4}">
      <dsp:nvSpPr>
        <dsp:cNvPr id="0" name=""/>
        <dsp:cNvSpPr/>
      </dsp:nvSpPr>
      <dsp:spPr>
        <a:xfrm>
          <a:off x="8894250" y="2662850"/>
          <a:ext cx="2289309" cy="581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Mala involviranost građana u sport i sportske aktivnosti</a:t>
          </a:r>
        </a:p>
      </dsp:txBody>
      <dsp:txXfrm>
        <a:off x="8894250" y="2662850"/>
        <a:ext cx="2289309" cy="581706"/>
      </dsp:txXfrm>
    </dsp:sp>
    <dsp:sp modelId="{28BA4E82-049C-4F64-A230-D6A6C9F9608E}">
      <dsp:nvSpPr>
        <dsp:cNvPr id="0" name=""/>
        <dsp:cNvSpPr/>
      </dsp:nvSpPr>
      <dsp:spPr>
        <a:xfrm>
          <a:off x="9670582" y="3655748"/>
          <a:ext cx="2232753" cy="547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Slaba informiranost o sportskim aktivnostima  </a:t>
          </a:r>
        </a:p>
      </dsp:txBody>
      <dsp:txXfrm>
        <a:off x="9670582" y="3655748"/>
        <a:ext cx="2232753" cy="547738"/>
      </dsp:txXfrm>
    </dsp:sp>
    <dsp:sp modelId="{F4ECB1FD-EF15-47C3-927B-FAA8AA370E0C}">
      <dsp:nvSpPr>
        <dsp:cNvPr id="0" name=""/>
        <dsp:cNvSpPr/>
      </dsp:nvSpPr>
      <dsp:spPr>
        <a:xfrm>
          <a:off x="9863630" y="4665447"/>
          <a:ext cx="1920479" cy="642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Prekomjerna ekranizacija i ovisnost o ekranima</a:t>
          </a:r>
        </a:p>
      </dsp:txBody>
      <dsp:txXfrm>
        <a:off x="9863630" y="4665447"/>
        <a:ext cx="1920479" cy="642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7AB40-D0F9-428C-8BA7-E178CE8984D1}">
      <dsp:nvSpPr>
        <dsp:cNvPr id="0" name=""/>
        <dsp:cNvSpPr/>
      </dsp:nvSpPr>
      <dsp:spPr>
        <a:xfrm>
          <a:off x="9097545" y="3505645"/>
          <a:ext cx="766085" cy="174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2169"/>
              </a:lnTo>
              <a:lnTo>
                <a:pt x="766085" y="174216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F6269-3592-4D2E-8AFF-B06A678938D5}">
      <dsp:nvSpPr>
        <dsp:cNvPr id="0" name=""/>
        <dsp:cNvSpPr/>
      </dsp:nvSpPr>
      <dsp:spPr>
        <a:xfrm>
          <a:off x="9097545" y="3505645"/>
          <a:ext cx="573037" cy="685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060"/>
              </a:lnTo>
              <a:lnTo>
                <a:pt x="573037" y="6850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BFBE1-38B2-4C05-B71A-2380112F4E49}">
      <dsp:nvSpPr>
        <dsp:cNvPr id="0" name=""/>
        <dsp:cNvSpPr/>
      </dsp:nvSpPr>
      <dsp:spPr>
        <a:xfrm>
          <a:off x="5833030" y="2231273"/>
          <a:ext cx="4248602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4248602" y="266292"/>
              </a:lnTo>
              <a:lnTo>
                <a:pt x="4248602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755B-0AA2-4E1B-917A-08D3D9FEB0B8}">
      <dsp:nvSpPr>
        <dsp:cNvPr id="0" name=""/>
        <dsp:cNvSpPr/>
      </dsp:nvSpPr>
      <dsp:spPr>
        <a:xfrm>
          <a:off x="5916484" y="3621505"/>
          <a:ext cx="390293" cy="276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0642"/>
              </a:lnTo>
              <a:lnTo>
                <a:pt x="390293" y="276064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C6E3-BDC4-465D-AB62-969B35A998D6}">
      <dsp:nvSpPr>
        <dsp:cNvPr id="0" name=""/>
        <dsp:cNvSpPr/>
      </dsp:nvSpPr>
      <dsp:spPr>
        <a:xfrm>
          <a:off x="5916484" y="3621505"/>
          <a:ext cx="340158" cy="1698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315"/>
              </a:lnTo>
              <a:lnTo>
                <a:pt x="340158" y="1698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C51B-2267-4A64-A211-8F7152B281F0}">
      <dsp:nvSpPr>
        <dsp:cNvPr id="0" name=""/>
        <dsp:cNvSpPr/>
      </dsp:nvSpPr>
      <dsp:spPr>
        <a:xfrm>
          <a:off x="5916484" y="3621505"/>
          <a:ext cx="327625" cy="692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236"/>
              </a:lnTo>
              <a:lnTo>
                <a:pt x="327625" y="6922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1F4D9-677A-4AE2-B9D0-759A7A1264F8}">
      <dsp:nvSpPr>
        <dsp:cNvPr id="0" name=""/>
        <dsp:cNvSpPr/>
      </dsp:nvSpPr>
      <dsp:spPr>
        <a:xfrm>
          <a:off x="5833030" y="2231273"/>
          <a:ext cx="1090738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1090738" y="266292"/>
              </a:lnTo>
              <a:lnTo>
                <a:pt x="1090738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A0ED-630B-49D8-AD9C-7AEC4BE9491A}">
      <dsp:nvSpPr>
        <dsp:cNvPr id="0" name=""/>
        <dsp:cNvSpPr/>
      </dsp:nvSpPr>
      <dsp:spPr>
        <a:xfrm>
          <a:off x="2932128" y="3621505"/>
          <a:ext cx="177811" cy="1699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85"/>
              </a:lnTo>
              <a:lnTo>
                <a:pt x="177811" y="16993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1EF17-77BB-4CFF-95F9-B5D506CD73FB}">
      <dsp:nvSpPr>
        <dsp:cNvPr id="0" name=""/>
        <dsp:cNvSpPr/>
      </dsp:nvSpPr>
      <dsp:spPr>
        <a:xfrm>
          <a:off x="2932128" y="3621505"/>
          <a:ext cx="210990" cy="64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22"/>
              </a:lnTo>
              <a:lnTo>
                <a:pt x="210990" y="64752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82EF1-98CC-4D3B-8354-48236B69C9AB}">
      <dsp:nvSpPr>
        <dsp:cNvPr id="0" name=""/>
        <dsp:cNvSpPr/>
      </dsp:nvSpPr>
      <dsp:spPr>
        <a:xfrm>
          <a:off x="3939413" y="2231273"/>
          <a:ext cx="1893616" cy="562032"/>
        </a:xfrm>
        <a:custGeom>
          <a:avLst/>
          <a:gdLst/>
          <a:ahLst/>
          <a:cxnLst/>
          <a:rect l="0" t="0" r="0" b="0"/>
          <a:pathLst>
            <a:path>
              <a:moveTo>
                <a:pt x="1893616" y="0"/>
              </a:moveTo>
              <a:lnTo>
                <a:pt x="1893616" y="266292"/>
              </a:lnTo>
              <a:lnTo>
                <a:pt x="0" y="266292"/>
              </a:lnTo>
              <a:lnTo>
                <a:pt x="0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EFB60-04F2-4DB3-A362-DEBCFCC44D88}">
      <dsp:nvSpPr>
        <dsp:cNvPr id="0" name=""/>
        <dsp:cNvSpPr/>
      </dsp:nvSpPr>
      <dsp:spPr>
        <a:xfrm>
          <a:off x="201958" y="3630673"/>
          <a:ext cx="91440" cy="2748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552"/>
              </a:lnTo>
              <a:lnTo>
                <a:pt x="54710" y="274855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9D4D-7AA9-4AE3-BF3B-19A2BB5BA933}">
      <dsp:nvSpPr>
        <dsp:cNvPr id="0" name=""/>
        <dsp:cNvSpPr/>
      </dsp:nvSpPr>
      <dsp:spPr>
        <a:xfrm>
          <a:off x="201958" y="3630673"/>
          <a:ext cx="91440" cy="1835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5208"/>
              </a:lnTo>
              <a:lnTo>
                <a:pt x="54259" y="18352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2AEF7-E2CE-4713-8F63-6AC02E2A3407}">
      <dsp:nvSpPr>
        <dsp:cNvPr id="0" name=""/>
        <dsp:cNvSpPr/>
      </dsp:nvSpPr>
      <dsp:spPr>
        <a:xfrm>
          <a:off x="201958" y="3630673"/>
          <a:ext cx="91440" cy="83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0656"/>
              </a:lnTo>
              <a:lnTo>
                <a:pt x="56653" y="830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20CA0-F76D-4D4A-A459-59BA7E15AD38}">
      <dsp:nvSpPr>
        <dsp:cNvPr id="0" name=""/>
        <dsp:cNvSpPr/>
      </dsp:nvSpPr>
      <dsp:spPr>
        <a:xfrm>
          <a:off x="1238390" y="2231273"/>
          <a:ext cx="4594640" cy="549499"/>
        </a:xfrm>
        <a:custGeom>
          <a:avLst/>
          <a:gdLst/>
          <a:ahLst/>
          <a:cxnLst/>
          <a:rect l="0" t="0" r="0" b="0"/>
          <a:pathLst>
            <a:path>
              <a:moveTo>
                <a:pt x="4594640" y="0"/>
              </a:moveTo>
              <a:lnTo>
                <a:pt x="4594640" y="253759"/>
              </a:lnTo>
              <a:lnTo>
                <a:pt x="0" y="253759"/>
              </a:lnTo>
              <a:lnTo>
                <a:pt x="0" y="5494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81C16-9C1B-483D-99B9-6CD58361A91B}">
      <dsp:nvSpPr>
        <dsp:cNvPr id="0" name=""/>
        <dsp:cNvSpPr/>
      </dsp:nvSpPr>
      <dsp:spPr>
        <a:xfrm>
          <a:off x="4403268" y="115915"/>
          <a:ext cx="2761226" cy="737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Povećanje znanja i svijesti o važnosti promocije zdravlja i prevencije bolesti na području Republike Hrvatske</a:t>
          </a:r>
        </a:p>
      </dsp:txBody>
      <dsp:txXfrm>
        <a:off x="4403268" y="115915"/>
        <a:ext cx="2761226" cy="737223"/>
      </dsp:txXfrm>
    </dsp:sp>
    <dsp:sp modelId="{E35AE217-B2FA-4859-9522-38946384B6FD}">
      <dsp:nvSpPr>
        <dsp:cNvPr id="0" name=""/>
        <dsp:cNvSpPr/>
      </dsp:nvSpPr>
      <dsp:spPr>
        <a:xfrm>
          <a:off x="4441010" y="1120459"/>
          <a:ext cx="2784040" cy="1110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Promicanje zdravih navika zdravlja i/ili povećanje znanja i/ili povećanje svijesti građana Republike Hrvatske o važnosti prevencije bolesti</a:t>
          </a:r>
        </a:p>
      </dsp:txBody>
      <dsp:txXfrm>
        <a:off x="4441010" y="1120459"/>
        <a:ext cx="2784040" cy="1110813"/>
      </dsp:txXfrm>
    </dsp:sp>
    <dsp:sp modelId="{F23FDBBC-4E26-4083-9751-368C8A66D64A}">
      <dsp:nvSpPr>
        <dsp:cNvPr id="0" name=""/>
        <dsp:cNvSpPr/>
      </dsp:nvSpPr>
      <dsp:spPr>
        <a:xfrm>
          <a:off x="0" y="2780772"/>
          <a:ext cx="2476780" cy="849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zdraviju prehranu građana</a:t>
          </a:r>
        </a:p>
      </dsp:txBody>
      <dsp:txXfrm>
        <a:off x="0" y="2780772"/>
        <a:ext cx="2476780" cy="849900"/>
      </dsp:txXfrm>
    </dsp:sp>
    <dsp:sp modelId="{7775CC00-67B5-4696-B120-FFC042971A04}">
      <dsp:nvSpPr>
        <dsp:cNvPr id="0" name=""/>
        <dsp:cNvSpPr/>
      </dsp:nvSpPr>
      <dsp:spPr>
        <a:xfrm>
          <a:off x="258611" y="4047230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beneficijama zdrave prehrane</a:t>
          </a:r>
        </a:p>
      </dsp:txBody>
      <dsp:txXfrm>
        <a:off x="258611" y="4047230"/>
        <a:ext cx="2518212" cy="828198"/>
      </dsp:txXfrm>
    </dsp:sp>
    <dsp:sp modelId="{D2FE7CF3-49D5-46CA-AF0E-DD2E865E7422}">
      <dsp:nvSpPr>
        <dsp:cNvPr id="0" name=""/>
        <dsp:cNvSpPr/>
      </dsp:nvSpPr>
      <dsp:spPr>
        <a:xfrm>
          <a:off x="256217" y="5054929"/>
          <a:ext cx="2508101" cy="821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zdravim namirnicama</a:t>
          </a:r>
        </a:p>
      </dsp:txBody>
      <dsp:txXfrm>
        <a:off x="256217" y="5054929"/>
        <a:ext cx="2508101" cy="821903"/>
      </dsp:txXfrm>
    </dsp:sp>
    <dsp:sp modelId="{23CA93E9-23EB-41AD-93C7-B1D33111A694}">
      <dsp:nvSpPr>
        <dsp:cNvPr id="0" name=""/>
        <dsp:cNvSpPr/>
      </dsp:nvSpPr>
      <dsp:spPr>
        <a:xfrm>
          <a:off x="256668" y="6080429"/>
          <a:ext cx="2872312" cy="597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Ponuditi zdrave recepte</a:t>
          </a:r>
        </a:p>
      </dsp:txBody>
      <dsp:txXfrm>
        <a:off x="256668" y="6080429"/>
        <a:ext cx="2872312" cy="597592"/>
      </dsp:txXfrm>
    </dsp:sp>
    <dsp:sp modelId="{7A75E721-7BB7-4186-A663-52B4C532B98E}">
      <dsp:nvSpPr>
        <dsp:cNvPr id="0" name=""/>
        <dsp:cNvSpPr/>
      </dsp:nvSpPr>
      <dsp:spPr>
        <a:xfrm>
          <a:off x="2680307" y="2793306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</a:t>
          </a:r>
          <a:r>
            <a:rPr lang="hr-HR" sz="1400" kern="1200" baseline="0" dirty="0"/>
            <a:t> medijeske kampanje o zdravstvu i prevenciji bolesti</a:t>
          </a:r>
          <a:endParaRPr lang="hr-HR" sz="1400" kern="1200" dirty="0"/>
        </a:p>
      </dsp:txBody>
      <dsp:txXfrm>
        <a:off x="2680307" y="2793306"/>
        <a:ext cx="2518212" cy="828198"/>
      </dsp:txXfrm>
    </dsp:sp>
    <dsp:sp modelId="{71CD1500-12F0-41A1-8F11-3937EB9F3F22}">
      <dsp:nvSpPr>
        <dsp:cNvPr id="0" name=""/>
        <dsp:cNvSpPr/>
      </dsp:nvSpPr>
      <dsp:spPr>
        <a:xfrm>
          <a:off x="3143119" y="3945101"/>
          <a:ext cx="2091980" cy="647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Smanjiti pretrpanost medijskog prostora „nezdravim” sadržajem</a:t>
          </a:r>
        </a:p>
      </dsp:txBody>
      <dsp:txXfrm>
        <a:off x="3143119" y="3945101"/>
        <a:ext cx="2091980" cy="647853"/>
      </dsp:txXfrm>
    </dsp:sp>
    <dsp:sp modelId="{42B11FAD-BC7C-40BC-8261-3B4C07BFA560}">
      <dsp:nvSpPr>
        <dsp:cNvPr id="0" name=""/>
        <dsp:cNvSpPr/>
      </dsp:nvSpPr>
      <dsp:spPr>
        <a:xfrm>
          <a:off x="3109940" y="4989176"/>
          <a:ext cx="2398142" cy="6634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ulaganja u  kampanje o zdravlju</a:t>
          </a:r>
        </a:p>
      </dsp:txBody>
      <dsp:txXfrm>
        <a:off x="3109940" y="4989176"/>
        <a:ext cx="2398142" cy="663429"/>
      </dsp:txXfrm>
    </dsp:sp>
    <dsp:sp modelId="{F86A553A-76B2-4963-B1ED-4312BBBA5C4B}">
      <dsp:nvSpPr>
        <dsp:cNvPr id="0" name=""/>
        <dsp:cNvSpPr/>
      </dsp:nvSpPr>
      <dsp:spPr>
        <a:xfrm>
          <a:off x="5664663" y="2793306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Osvjestiti i angažiranati građane o zdravlju i prevencije bolesti</a:t>
          </a:r>
        </a:p>
      </dsp:txBody>
      <dsp:txXfrm>
        <a:off x="5664663" y="2793306"/>
        <a:ext cx="2518212" cy="828198"/>
      </dsp:txXfrm>
    </dsp:sp>
    <dsp:sp modelId="{EB4686D5-C502-4828-B0A8-483EEBC60BE6}">
      <dsp:nvSpPr>
        <dsp:cNvPr id="0" name=""/>
        <dsp:cNvSpPr/>
      </dsp:nvSpPr>
      <dsp:spPr>
        <a:xfrm>
          <a:off x="6244109" y="3899642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Motivirati građane za promjenu nezdravih navika </a:t>
          </a:r>
        </a:p>
      </dsp:txBody>
      <dsp:txXfrm>
        <a:off x="6244109" y="3899642"/>
        <a:ext cx="2518212" cy="828198"/>
      </dsp:txXfrm>
    </dsp:sp>
    <dsp:sp modelId="{09784E49-80DE-4B74-B065-C8988970C98F}">
      <dsp:nvSpPr>
        <dsp:cNvPr id="0" name=""/>
        <dsp:cNvSpPr/>
      </dsp:nvSpPr>
      <dsp:spPr>
        <a:xfrm>
          <a:off x="6256643" y="4905721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Stvoriti vjerodostojne kanale s informacijama o zdravlju</a:t>
          </a:r>
        </a:p>
      </dsp:txBody>
      <dsp:txXfrm>
        <a:off x="6256643" y="4905721"/>
        <a:ext cx="2518212" cy="828198"/>
      </dsp:txXfrm>
    </dsp:sp>
    <dsp:sp modelId="{7652709F-42E3-4876-95F5-9E09A2F6364E}">
      <dsp:nvSpPr>
        <dsp:cNvPr id="0" name=""/>
        <dsp:cNvSpPr/>
      </dsp:nvSpPr>
      <dsp:spPr>
        <a:xfrm>
          <a:off x="6306778" y="5968048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Stvoriti vrijeme..</a:t>
          </a:r>
        </a:p>
      </dsp:txBody>
      <dsp:txXfrm>
        <a:off x="6306778" y="5968048"/>
        <a:ext cx="2518212" cy="828198"/>
      </dsp:txXfrm>
    </dsp:sp>
    <dsp:sp modelId="{69B759F3-AE57-4698-BABF-6605EAEA12B4}">
      <dsp:nvSpPr>
        <dsp:cNvPr id="0" name=""/>
        <dsp:cNvSpPr/>
      </dsp:nvSpPr>
      <dsp:spPr>
        <a:xfrm>
          <a:off x="8851523" y="2793306"/>
          <a:ext cx="2460219" cy="71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involviranost građana u sport i sportske aktivnosti</a:t>
          </a:r>
        </a:p>
      </dsp:txBody>
      <dsp:txXfrm>
        <a:off x="8851523" y="2793306"/>
        <a:ext cx="2460219" cy="712339"/>
      </dsp:txXfrm>
    </dsp:sp>
    <dsp:sp modelId="{28BA4E82-049C-4F64-A230-D6A6C9F9608E}">
      <dsp:nvSpPr>
        <dsp:cNvPr id="0" name=""/>
        <dsp:cNvSpPr/>
      </dsp:nvSpPr>
      <dsp:spPr>
        <a:xfrm>
          <a:off x="9670582" y="3916837"/>
          <a:ext cx="2232753" cy="547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sportskim aktivnostima  </a:t>
          </a:r>
        </a:p>
      </dsp:txBody>
      <dsp:txXfrm>
        <a:off x="9670582" y="3916837"/>
        <a:ext cx="2232753" cy="547738"/>
      </dsp:txXfrm>
    </dsp:sp>
    <dsp:sp modelId="{F4ECB1FD-EF15-47C3-927B-FAA8AA370E0C}">
      <dsp:nvSpPr>
        <dsp:cNvPr id="0" name=""/>
        <dsp:cNvSpPr/>
      </dsp:nvSpPr>
      <dsp:spPr>
        <a:xfrm>
          <a:off x="9863630" y="4926536"/>
          <a:ext cx="1920479" cy="642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Osvjestiti problem ekranizacije i ovisnosti o ekranima</a:t>
          </a:r>
        </a:p>
      </dsp:txBody>
      <dsp:txXfrm>
        <a:off x="9863630" y="4926536"/>
        <a:ext cx="1920479" cy="642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7AB40-D0F9-428C-8BA7-E178CE8984D1}">
      <dsp:nvSpPr>
        <dsp:cNvPr id="0" name=""/>
        <dsp:cNvSpPr/>
      </dsp:nvSpPr>
      <dsp:spPr>
        <a:xfrm>
          <a:off x="9097545" y="3505645"/>
          <a:ext cx="766085" cy="174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2169"/>
              </a:lnTo>
              <a:lnTo>
                <a:pt x="766085" y="174216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F6269-3592-4D2E-8AFF-B06A678938D5}">
      <dsp:nvSpPr>
        <dsp:cNvPr id="0" name=""/>
        <dsp:cNvSpPr/>
      </dsp:nvSpPr>
      <dsp:spPr>
        <a:xfrm>
          <a:off x="9097545" y="3505645"/>
          <a:ext cx="573037" cy="685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060"/>
              </a:lnTo>
              <a:lnTo>
                <a:pt x="573037" y="68506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BFBE1-38B2-4C05-B71A-2380112F4E49}">
      <dsp:nvSpPr>
        <dsp:cNvPr id="0" name=""/>
        <dsp:cNvSpPr/>
      </dsp:nvSpPr>
      <dsp:spPr>
        <a:xfrm>
          <a:off x="5833030" y="2231273"/>
          <a:ext cx="4248602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4248602" y="266292"/>
              </a:lnTo>
              <a:lnTo>
                <a:pt x="4248602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755B-0AA2-4E1B-917A-08D3D9FEB0B8}">
      <dsp:nvSpPr>
        <dsp:cNvPr id="0" name=""/>
        <dsp:cNvSpPr/>
      </dsp:nvSpPr>
      <dsp:spPr>
        <a:xfrm>
          <a:off x="5916484" y="3621505"/>
          <a:ext cx="390293" cy="276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0642"/>
              </a:lnTo>
              <a:lnTo>
                <a:pt x="390293" y="276064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C6E3-BDC4-465D-AB62-969B35A998D6}">
      <dsp:nvSpPr>
        <dsp:cNvPr id="0" name=""/>
        <dsp:cNvSpPr/>
      </dsp:nvSpPr>
      <dsp:spPr>
        <a:xfrm>
          <a:off x="5916484" y="3621505"/>
          <a:ext cx="340158" cy="1698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315"/>
              </a:lnTo>
              <a:lnTo>
                <a:pt x="340158" y="1698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C51B-2267-4A64-A211-8F7152B281F0}">
      <dsp:nvSpPr>
        <dsp:cNvPr id="0" name=""/>
        <dsp:cNvSpPr/>
      </dsp:nvSpPr>
      <dsp:spPr>
        <a:xfrm>
          <a:off x="5916484" y="3621505"/>
          <a:ext cx="327625" cy="692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236"/>
              </a:lnTo>
              <a:lnTo>
                <a:pt x="327625" y="69223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1F4D9-677A-4AE2-B9D0-759A7A1264F8}">
      <dsp:nvSpPr>
        <dsp:cNvPr id="0" name=""/>
        <dsp:cNvSpPr/>
      </dsp:nvSpPr>
      <dsp:spPr>
        <a:xfrm>
          <a:off x="5833030" y="2231273"/>
          <a:ext cx="1090738" cy="56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292"/>
              </a:lnTo>
              <a:lnTo>
                <a:pt x="1090738" y="266292"/>
              </a:lnTo>
              <a:lnTo>
                <a:pt x="1090738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A0ED-630B-49D8-AD9C-7AEC4BE9491A}">
      <dsp:nvSpPr>
        <dsp:cNvPr id="0" name=""/>
        <dsp:cNvSpPr/>
      </dsp:nvSpPr>
      <dsp:spPr>
        <a:xfrm>
          <a:off x="2932128" y="3621505"/>
          <a:ext cx="177811" cy="1699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385"/>
              </a:lnTo>
              <a:lnTo>
                <a:pt x="177811" y="16993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1EF17-77BB-4CFF-95F9-B5D506CD73FB}">
      <dsp:nvSpPr>
        <dsp:cNvPr id="0" name=""/>
        <dsp:cNvSpPr/>
      </dsp:nvSpPr>
      <dsp:spPr>
        <a:xfrm>
          <a:off x="2932128" y="3621505"/>
          <a:ext cx="210990" cy="647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22"/>
              </a:lnTo>
              <a:lnTo>
                <a:pt x="210990" y="64752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82EF1-98CC-4D3B-8354-48236B69C9AB}">
      <dsp:nvSpPr>
        <dsp:cNvPr id="0" name=""/>
        <dsp:cNvSpPr/>
      </dsp:nvSpPr>
      <dsp:spPr>
        <a:xfrm>
          <a:off x="3939413" y="2231273"/>
          <a:ext cx="1893616" cy="562032"/>
        </a:xfrm>
        <a:custGeom>
          <a:avLst/>
          <a:gdLst/>
          <a:ahLst/>
          <a:cxnLst/>
          <a:rect l="0" t="0" r="0" b="0"/>
          <a:pathLst>
            <a:path>
              <a:moveTo>
                <a:pt x="1893616" y="0"/>
              </a:moveTo>
              <a:lnTo>
                <a:pt x="1893616" y="266292"/>
              </a:lnTo>
              <a:lnTo>
                <a:pt x="0" y="266292"/>
              </a:lnTo>
              <a:lnTo>
                <a:pt x="0" y="5620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EFB60-04F2-4DB3-A362-DEBCFCC44D88}">
      <dsp:nvSpPr>
        <dsp:cNvPr id="0" name=""/>
        <dsp:cNvSpPr/>
      </dsp:nvSpPr>
      <dsp:spPr>
        <a:xfrm>
          <a:off x="201958" y="3630673"/>
          <a:ext cx="91440" cy="27485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552"/>
              </a:lnTo>
              <a:lnTo>
                <a:pt x="54710" y="274855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9D4D-7AA9-4AE3-BF3B-19A2BB5BA933}">
      <dsp:nvSpPr>
        <dsp:cNvPr id="0" name=""/>
        <dsp:cNvSpPr/>
      </dsp:nvSpPr>
      <dsp:spPr>
        <a:xfrm>
          <a:off x="201958" y="3630673"/>
          <a:ext cx="91440" cy="1835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5208"/>
              </a:lnTo>
              <a:lnTo>
                <a:pt x="54259" y="18352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2AEF7-E2CE-4713-8F63-6AC02E2A3407}">
      <dsp:nvSpPr>
        <dsp:cNvPr id="0" name=""/>
        <dsp:cNvSpPr/>
      </dsp:nvSpPr>
      <dsp:spPr>
        <a:xfrm>
          <a:off x="201958" y="3630673"/>
          <a:ext cx="91440" cy="830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0656"/>
              </a:lnTo>
              <a:lnTo>
                <a:pt x="56653" y="830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20CA0-F76D-4D4A-A459-59BA7E15AD38}">
      <dsp:nvSpPr>
        <dsp:cNvPr id="0" name=""/>
        <dsp:cNvSpPr/>
      </dsp:nvSpPr>
      <dsp:spPr>
        <a:xfrm>
          <a:off x="1238390" y="2231273"/>
          <a:ext cx="4594640" cy="549499"/>
        </a:xfrm>
        <a:custGeom>
          <a:avLst/>
          <a:gdLst/>
          <a:ahLst/>
          <a:cxnLst/>
          <a:rect l="0" t="0" r="0" b="0"/>
          <a:pathLst>
            <a:path>
              <a:moveTo>
                <a:pt x="4594640" y="0"/>
              </a:moveTo>
              <a:lnTo>
                <a:pt x="4594640" y="253759"/>
              </a:lnTo>
              <a:lnTo>
                <a:pt x="0" y="253759"/>
              </a:lnTo>
              <a:lnTo>
                <a:pt x="0" y="5494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81C16-9C1B-483D-99B9-6CD58361A91B}">
      <dsp:nvSpPr>
        <dsp:cNvPr id="0" name=""/>
        <dsp:cNvSpPr/>
      </dsp:nvSpPr>
      <dsp:spPr>
        <a:xfrm>
          <a:off x="4403268" y="115915"/>
          <a:ext cx="2761226" cy="7372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/>
            <a:t>Povećanje znanja i svijesti o važnosti promocije zdravlja i prevencije bolesti na području Republike Hrvatske</a:t>
          </a:r>
          <a:endParaRPr lang="hr-HR" sz="1400" kern="1200" dirty="0"/>
        </a:p>
      </dsp:txBody>
      <dsp:txXfrm>
        <a:off x="4403268" y="115915"/>
        <a:ext cx="2761226" cy="737223"/>
      </dsp:txXfrm>
    </dsp:sp>
    <dsp:sp modelId="{E35AE217-B2FA-4859-9522-38946384B6FD}">
      <dsp:nvSpPr>
        <dsp:cNvPr id="0" name=""/>
        <dsp:cNvSpPr/>
      </dsp:nvSpPr>
      <dsp:spPr>
        <a:xfrm>
          <a:off x="4441010" y="1120459"/>
          <a:ext cx="2784040" cy="1110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Promicanje zdravih navika zdravlja i/ili povećanje znanja i/ili povećanje svijesti građana Republike Hrvatske o važnosti prevencije bolesti</a:t>
          </a:r>
        </a:p>
      </dsp:txBody>
      <dsp:txXfrm>
        <a:off x="4441010" y="1120459"/>
        <a:ext cx="2784040" cy="1110813"/>
      </dsp:txXfrm>
    </dsp:sp>
    <dsp:sp modelId="{F23FDBBC-4E26-4083-9751-368C8A66D64A}">
      <dsp:nvSpPr>
        <dsp:cNvPr id="0" name=""/>
        <dsp:cNvSpPr/>
      </dsp:nvSpPr>
      <dsp:spPr>
        <a:xfrm>
          <a:off x="0" y="2780772"/>
          <a:ext cx="2476780" cy="8499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zdraviju prehranu građana</a:t>
          </a:r>
        </a:p>
      </dsp:txBody>
      <dsp:txXfrm>
        <a:off x="0" y="2780772"/>
        <a:ext cx="2476780" cy="849900"/>
      </dsp:txXfrm>
    </dsp:sp>
    <dsp:sp modelId="{7775CC00-67B5-4696-B120-FFC042971A04}">
      <dsp:nvSpPr>
        <dsp:cNvPr id="0" name=""/>
        <dsp:cNvSpPr/>
      </dsp:nvSpPr>
      <dsp:spPr>
        <a:xfrm>
          <a:off x="258611" y="4047230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beneficijama zdrave prehrane</a:t>
          </a:r>
        </a:p>
      </dsp:txBody>
      <dsp:txXfrm>
        <a:off x="258611" y="4047230"/>
        <a:ext cx="2518212" cy="828198"/>
      </dsp:txXfrm>
    </dsp:sp>
    <dsp:sp modelId="{D2FE7CF3-49D5-46CA-AF0E-DD2E865E7422}">
      <dsp:nvSpPr>
        <dsp:cNvPr id="0" name=""/>
        <dsp:cNvSpPr/>
      </dsp:nvSpPr>
      <dsp:spPr>
        <a:xfrm>
          <a:off x="256217" y="5054929"/>
          <a:ext cx="2508101" cy="821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zdravim namirnicama</a:t>
          </a:r>
        </a:p>
      </dsp:txBody>
      <dsp:txXfrm>
        <a:off x="256217" y="5054929"/>
        <a:ext cx="2508101" cy="821903"/>
      </dsp:txXfrm>
    </dsp:sp>
    <dsp:sp modelId="{23CA93E9-23EB-41AD-93C7-B1D33111A694}">
      <dsp:nvSpPr>
        <dsp:cNvPr id="0" name=""/>
        <dsp:cNvSpPr/>
      </dsp:nvSpPr>
      <dsp:spPr>
        <a:xfrm>
          <a:off x="256668" y="6080429"/>
          <a:ext cx="2872312" cy="5975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Ponuditi zdrave recepte</a:t>
          </a:r>
        </a:p>
      </dsp:txBody>
      <dsp:txXfrm>
        <a:off x="256668" y="6080429"/>
        <a:ext cx="2872312" cy="597592"/>
      </dsp:txXfrm>
    </dsp:sp>
    <dsp:sp modelId="{7A75E721-7BB7-4186-A663-52B4C532B98E}">
      <dsp:nvSpPr>
        <dsp:cNvPr id="0" name=""/>
        <dsp:cNvSpPr/>
      </dsp:nvSpPr>
      <dsp:spPr>
        <a:xfrm>
          <a:off x="2680307" y="2793306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</a:t>
          </a:r>
          <a:r>
            <a:rPr lang="hr-HR" sz="1400" kern="1200" baseline="0" dirty="0"/>
            <a:t> medijeske kampanje o zdravstvu i prevenciji bolesti</a:t>
          </a:r>
          <a:endParaRPr lang="hr-HR" sz="1400" kern="1200" dirty="0"/>
        </a:p>
      </dsp:txBody>
      <dsp:txXfrm>
        <a:off x="2680307" y="2793306"/>
        <a:ext cx="2518212" cy="828198"/>
      </dsp:txXfrm>
    </dsp:sp>
    <dsp:sp modelId="{71CD1500-12F0-41A1-8F11-3937EB9F3F22}">
      <dsp:nvSpPr>
        <dsp:cNvPr id="0" name=""/>
        <dsp:cNvSpPr/>
      </dsp:nvSpPr>
      <dsp:spPr>
        <a:xfrm>
          <a:off x="3143119" y="3945101"/>
          <a:ext cx="2091980" cy="647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/>
            <a:t>Smanjiti pretrpanost medijskog prostora „nezdravim” sadržajem</a:t>
          </a:r>
          <a:endParaRPr lang="hr-HR" sz="1400" kern="1200" dirty="0"/>
        </a:p>
      </dsp:txBody>
      <dsp:txXfrm>
        <a:off x="3143119" y="3945101"/>
        <a:ext cx="2091980" cy="647853"/>
      </dsp:txXfrm>
    </dsp:sp>
    <dsp:sp modelId="{42B11FAD-BC7C-40BC-8261-3B4C07BFA560}">
      <dsp:nvSpPr>
        <dsp:cNvPr id="0" name=""/>
        <dsp:cNvSpPr/>
      </dsp:nvSpPr>
      <dsp:spPr>
        <a:xfrm>
          <a:off x="3109940" y="4989176"/>
          <a:ext cx="2398142" cy="6634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ulaganja u  kampanje o zdravlju</a:t>
          </a:r>
        </a:p>
      </dsp:txBody>
      <dsp:txXfrm>
        <a:off x="3109940" y="4989176"/>
        <a:ext cx="2398142" cy="663429"/>
      </dsp:txXfrm>
    </dsp:sp>
    <dsp:sp modelId="{F86A553A-76B2-4963-B1ED-4312BBBA5C4B}">
      <dsp:nvSpPr>
        <dsp:cNvPr id="0" name=""/>
        <dsp:cNvSpPr/>
      </dsp:nvSpPr>
      <dsp:spPr>
        <a:xfrm>
          <a:off x="5664663" y="2793306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Osvjestiti i angažiranati građane o zdravlju i prevencije bolesti</a:t>
          </a:r>
        </a:p>
      </dsp:txBody>
      <dsp:txXfrm>
        <a:off x="5664663" y="2793306"/>
        <a:ext cx="2518212" cy="828198"/>
      </dsp:txXfrm>
    </dsp:sp>
    <dsp:sp modelId="{EB4686D5-C502-4828-B0A8-483EEBC60BE6}">
      <dsp:nvSpPr>
        <dsp:cNvPr id="0" name=""/>
        <dsp:cNvSpPr/>
      </dsp:nvSpPr>
      <dsp:spPr>
        <a:xfrm>
          <a:off x="6244109" y="3899642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Motivirati građane za promjenu nezdravih navika </a:t>
          </a:r>
        </a:p>
      </dsp:txBody>
      <dsp:txXfrm>
        <a:off x="6244109" y="3899642"/>
        <a:ext cx="2518212" cy="828198"/>
      </dsp:txXfrm>
    </dsp:sp>
    <dsp:sp modelId="{09784E49-80DE-4B74-B065-C8988970C98F}">
      <dsp:nvSpPr>
        <dsp:cNvPr id="0" name=""/>
        <dsp:cNvSpPr/>
      </dsp:nvSpPr>
      <dsp:spPr>
        <a:xfrm>
          <a:off x="6256643" y="4905721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Stvoriti vjerodostojne kanale s informacijama o zdravlju</a:t>
          </a:r>
        </a:p>
      </dsp:txBody>
      <dsp:txXfrm>
        <a:off x="6256643" y="4905721"/>
        <a:ext cx="2518212" cy="828198"/>
      </dsp:txXfrm>
    </dsp:sp>
    <dsp:sp modelId="{7652709F-42E3-4876-95F5-9E09A2F6364E}">
      <dsp:nvSpPr>
        <dsp:cNvPr id="0" name=""/>
        <dsp:cNvSpPr/>
      </dsp:nvSpPr>
      <dsp:spPr>
        <a:xfrm>
          <a:off x="6306778" y="5968048"/>
          <a:ext cx="2518212" cy="8281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Stvoriti vrijeme..</a:t>
          </a:r>
        </a:p>
      </dsp:txBody>
      <dsp:txXfrm>
        <a:off x="6306778" y="5968048"/>
        <a:ext cx="2518212" cy="828198"/>
      </dsp:txXfrm>
    </dsp:sp>
    <dsp:sp modelId="{69B759F3-AE57-4698-BABF-6605EAEA12B4}">
      <dsp:nvSpPr>
        <dsp:cNvPr id="0" name=""/>
        <dsp:cNvSpPr/>
      </dsp:nvSpPr>
      <dsp:spPr>
        <a:xfrm>
          <a:off x="8851523" y="2793306"/>
          <a:ext cx="2460219" cy="71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Potaknuti involviranost građana u sport i sportske aktivnosti</a:t>
          </a:r>
        </a:p>
      </dsp:txBody>
      <dsp:txXfrm>
        <a:off x="8851523" y="2793306"/>
        <a:ext cx="2460219" cy="712339"/>
      </dsp:txXfrm>
    </dsp:sp>
    <dsp:sp modelId="{28BA4E82-049C-4F64-A230-D6A6C9F9608E}">
      <dsp:nvSpPr>
        <dsp:cNvPr id="0" name=""/>
        <dsp:cNvSpPr/>
      </dsp:nvSpPr>
      <dsp:spPr>
        <a:xfrm>
          <a:off x="9670582" y="3916837"/>
          <a:ext cx="2232753" cy="547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Informirati o sportskim aktivnostima  </a:t>
          </a:r>
        </a:p>
      </dsp:txBody>
      <dsp:txXfrm>
        <a:off x="9670582" y="3916837"/>
        <a:ext cx="2232753" cy="547738"/>
      </dsp:txXfrm>
    </dsp:sp>
    <dsp:sp modelId="{F4ECB1FD-EF15-47C3-927B-FAA8AA370E0C}">
      <dsp:nvSpPr>
        <dsp:cNvPr id="0" name=""/>
        <dsp:cNvSpPr/>
      </dsp:nvSpPr>
      <dsp:spPr>
        <a:xfrm>
          <a:off x="9863630" y="4926536"/>
          <a:ext cx="1920479" cy="642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Osvjestiti problem ekranizacije i ovisnosti o ekranima</a:t>
          </a:r>
        </a:p>
      </dsp:txBody>
      <dsp:txXfrm>
        <a:off x="9863630" y="4926536"/>
        <a:ext cx="1920479" cy="642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C3F2-8D4B-4F8D-B58D-E458064E6F3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8B77-0566-4D75-98F0-94456B38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5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916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8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8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9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27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59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6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63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56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01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1A04-8773-48CC-8293-30F7CB26A6A4}" type="datetimeFigureOut">
              <a:rPr lang="hr-HR" smtClean="0"/>
              <a:t>26.4.2024.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0CE2-085D-459D-84B7-B53433988E8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355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Otvoreni dani zdravlja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84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B38A84-97A0-00D7-D76E-FCF37903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8121"/>
              </p:ext>
            </p:extLst>
          </p:nvPr>
        </p:nvGraphicFramePr>
        <p:xfrm>
          <a:off x="2048932" y="770466"/>
          <a:ext cx="8238068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17">
                  <a:extLst>
                    <a:ext uri="{9D8B030D-6E8A-4147-A177-3AD203B41FA5}">
                      <a16:colId xmlns:a16="http://schemas.microsoft.com/office/drawing/2014/main" val="1737130805"/>
                    </a:ext>
                  </a:extLst>
                </a:gridCol>
                <a:gridCol w="2059517">
                  <a:extLst>
                    <a:ext uri="{9D8B030D-6E8A-4147-A177-3AD203B41FA5}">
                      <a16:colId xmlns:a16="http://schemas.microsoft.com/office/drawing/2014/main" val="675086775"/>
                    </a:ext>
                  </a:extLst>
                </a:gridCol>
                <a:gridCol w="2059517">
                  <a:extLst>
                    <a:ext uri="{9D8B030D-6E8A-4147-A177-3AD203B41FA5}">
                      <a16:colId xmlns:a16="http://schemas.microsoft.com/office/drawing/2014/main" val="4187001576"/>
                    </a:ext>
                  </a:extLst>
                </a:gridCol>
                <a:gridCol w="2059517">
                  <a:extLst>
                    <a:ext uri="{9D8B030D-6E8A-4147-A177-3AD203B41FA5}">
                      <a16:colId xmlns:a16="http://schemas.microsoft.com/office/drawing/2014/main" val="313378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6169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Rezultati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1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 </a:t>
                      </a:r>
                      <a:r>
                        <a:rPr lang="en-US" dirty="0" err="1">
                          <a:effectLst/>
                        </a:rPr>
                        <a:t>Povećana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važnosti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prehrane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2. </a:t>
                      </a:r>
                      <a:r>
                        <a:rPr lang="en-US" dirty="0" err="1">
                          <a:effectLst/>
                        </a:rPr>
                        <a:t>Općenito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pokrivanje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zdravlja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prevencije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putem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kanala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3. </a:t>
                      </a:r>
                      <a:r>
                        <a:rPr lang="en-US" dirty="0" err="1">
                          <a:effectLst/>
                        </a:rPr>
                        <a:t>Povećano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znanje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životnim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navikama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4. </a:t>
                      </a:r>
                      <a:r>
                        <a:rPr lang="en-US" dirty="0" err="1">
                          <a:effectLst/>
                        </a:rPr>
                        <a:t>Stvaranje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poticajnog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okruženja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održavanje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promicanje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zdravlja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bavljenjem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sportom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Broj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djece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uključene</a:t>
                      </a:r>
                      <a:r>
                        <a:rPr lang="en-US" dirty="0">
                          <a:effectLst/>
                        </a:rPr>
                        <a:t> u </a:t>
                      </a:r>
                      <a:r>
                        <a:rPr lang="en-US" dirty="0" err="1">
                          <a:effectLst/>
                        </a:rPr>
                        <a:t>sportske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aktivnosti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Smanjenje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udjela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prekomjerne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težine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kod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djece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Razina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informiranosti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navikama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Evidencija sportskih klubova - Ankete o zdravlju - Obrasci povratnih informacija s edukativnih aktivnosti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Dostupnost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resursa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planirane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aktivnosti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Mogućnost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kampanja</a:t>
                      </a:r>
                      <a:r>
                        <a:rPr lang="en-US" dirty="0">
                          <a:effectLst/>
                        </a:rPr>
                        <a:t> da </a:t>
                      </a:r>
                      <a:r>
                        <a:rPr lang="en-US" dirty="0" err="1">
                          <a:effectLst/>
                        </a:rPr>
                        <a:t>dosegnu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angažiraju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ciljnu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publiku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3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52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A8B69E-606A-CF9A-D012-92A4E74E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1441"/>
              </p:ext>
            </p:extLst>
          </p:nvPr>
        </p:nvGraphicFramePr>
        <p:xfrm>
          <a:off x="1244601" y="1"/>
          <a:ext cx="8034864" cy="6703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716">
                  <a:extLst>
                    <a:ext uri="{9D8B030D-6E8A-4147-A177-3AD203B41FA5}">
                      <a16:colId xmlns:a16="http://schemas.microsoft.com/office/drawing/2014/main" val="125653107"/>
                    </a:ext>
                  </a:extLst>
                </a:gridCol>
                <a:gridCol w="2008716">
                  <a:extLst>
                    <a:ext uri="{9D8B030D-6E8A-4147-A177-3AD203B41FA5}">
                      <a16:colId xmlns:a16="http://schemas.microsoft.com/office/drawing/2014/main" val="592249809"/>
                    </a:ext>
                  </a:extLst>
                </a:gridCol>
                <a:gridCol w="2008716">
                  <a:extLst>
                    <a:ext uri="{9D8B030D-6E8A-4147-A177-3AD203B41FA5}">
                      <a16:colId xmlns:a16="http://schemas.microsoft.com/office/drawing/2014/main" val="2628138622"/>
                    </a:ext>
                  </a:extLst>
                </a:gridCol>
                <a:gridCol w="2008716">
                  <a:extLst>
                    <a:ext uri="{9D8B030D-6E8A-4147-A177-3AD203B41FA5}">
                      <a16:colId xmlns:a16="http://schemas.microsoft.com/office/drawing/2014/main" val="1853129294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4784456"/>
                  </a:ext>
                </a:extLst>
              </a:tr>
              <a:tr h="392935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Aktivnosti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48810"/>
                  </a:ext>
                </a:extLst>
              </a:tr>
              <a:tr h="569756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 </a:t>
                      </a:r>
                      <a:r>
                        <a:rPr lang="en-US" dirty="0" err="1">
                          <a:effectLst/>
                        </a:rPr>
                        <a:t>Razviti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distribuirati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edukativni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materijal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zdravoj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prehrani</a:t>
                      </a:r>
                      <a:r>
                        <a:rPr lang="en-US" dirty="0">
                          <a:effectLst/>
                        </a:rPr>
                        <a:t> 2. </a:t>
                      </a:r>
                      <a:r>
                        <a:rPr lang="en-US" dirty="0" err="1">
                          <a:effectLst/>
                        </a:rPr>
                        <a:t>Organizirati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nacionalne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kampanje</a:t>
                      </a:r>
                      <a:r>
                        <a:rPr lang="en-US" dirty="0">
                          <a:effectLst/>
                        </a:rPr>
                        <a:t> 3. </a:t>
                      </a:r>
                      <a:r>
                        <a:rPr lang="en-US" dirty="0" err="1">
                          <a:effectLst/>
                        </a:rPr>
                        <a:t>Radionice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seminari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građane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važnosti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zdravlja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prevencije</a:t>
                      </a:r>
                      <a:endParaRPr lang="hr-HR" dirty="0">
                        <a:effectLst/>
                      </a:endParaRP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 4. </a:t>
                      </a:r>
                      <a:r>
                        <a:rPr lang="en-US" dirty="0" err="1">
                          <a:effectLst/>
                        </a:rPr>
                        <a:t>Partnerstvo</a:t>
                      </a:r>
                      <a:r>
                        <a:rPr lang="en-US" dirty="0">
                          <a:effectLst/>
                        </a:rPr>
                        <a:t> s </a:t>
                      </a:r>
                      <a:r>
                        <a:rPr lang="en-US" dirty="0" err="1">
                          <a:effectLst/>
                        </a:rPr>
                        <a:t>lokalnim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zajednicama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školama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promicanje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navika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Broj održanih radionica - Broj pokrenutih medijskih kampanja - Partnerstva s lokalnim zajednicama i školama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Evidencija prisustva na radionicama - Izvješća o medijskim kampanjama - Ugovori o partnerstvu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Interes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spremnost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promjenom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navika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Podrška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lokalnih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nacionalnih</a:t>
                      </a:r>
                      <a:r>
                        <a:rPr lang="en-US" dirty="0">
                          <a:effectLst/>
                        </a:rPr>
                        <a:t> vlasti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28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34C935-DDCD-342A-BE5F-F582F008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71278"/>
              </p:ext>
            </p:extLst>
          </p:nvPr>
        </p:nvGraphicFramePr>
        <p:xfrm>
          <a:off x="2844800" y="0"/>
          <a:ext cx="65024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2900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09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08761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441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997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Stakeholders/</a:t>
                      </a:r>
                      <a:r>
                        <a:rPr lang="en-US" b="1" dirty="0" err="1">
                          <a:effectLst/>
                        </a:rPr>
                        <a:t>Dionici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93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Građani, djeca, zdravstveni stručnjaci, sportski klubovi, nutricionisti, lokalna zajednica, škole, treneri, školsko osoblje, Ministarstvo zdravstva, HZZO, Udruga "Zdravstveni Štit"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Uključenost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dionika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povratne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informacije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dirty="0">
                          <a:effectLst/>
                        </a:rPr>
                        <a:t>- Zapisnici sastanaka - Obrasci povratnih informacija od dionika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dirty="0">
                          <a:effectLst/>
                        </a:rPr>
                        <a:t>- Uključenost dionika i nastavak interesa za zdravlje i prevenciju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62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38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E9032C-9370-E2DB-2230-EA167BD2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2001"/>
              </p:ext>
            </p:extLst>
          </p:nvPr>
        </p:nvGraphicFramePr>
        <p:xfrm>
          <a:off x="1572296" y="988498"/>
          <a:ext cx="65024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2584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1624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82041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318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6781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81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 </a:t>
                      </a:r>
                      <a:r>
                        <a:rPr lang="en-US" dirty="0" err="1">
                          <a:effectLst/>
                        </a:rPr>
                        <a:t>Interes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otvorenost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ciljnih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skupina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sudjelovanje</a:t>
                      </a:r>
                      <a:r>
                        <a:rPr lang="en-US" dirty="0">
                          <a:effectLst/>
                        </a:rPr>
                        <a:t> u </a:t>
                      </a:r>
                      <a:r>
                        <a:rPr lang="en-US" dirty="0" err="1">
                          <a:effectLst/>
                        </a:rPr>
                        <a:t>projektu</a:t>
                      </a:r>
                      <a:r>
                        <a:rPr lang="en-US" dirty="0">
                          <a:effectLst/>
                        </a:rPr>
                        <a:t> 2. </a:t>
                      </a:r>
                      <a:r>
                        <a:rPr lang="en-US" dirty="0" err="1">
                          <a:effectLst/>
                        </a:rPr>
                        <a:t>Dostupnost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resursa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provedbu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planiranih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aktivnosti</a:t>
                      </a:r>
                      <a:r>
                        <a:rPr lang="en-US" dirty="0">
                          <a:effectLst/>
                        </a:rPr>
                        <a:t> 3. </a:t>
                      </a:r>
                      <a:r>
                        <a:rPr lang="en-US" dirty="0" err="1">
                          <a:effectLst/>
                        </a:rPr>
                        <a:t>Mogućnost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kampanja</a:t>
                      </a:r>
                      <a:r>
                        <a:rPr lang="en-US" dirty="0">
                          <a:effectLst/>
                        </a:rPr>
                        <a:t> da </a:t>
                      </a:r>
                      <a:r>
                        <a:rPr lang="en-US" dirty="0" err="1">
                          <a:effectLst/>
                        </a:rPr>
                        <a:t>dosegnu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angažiraju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ciljnu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publiku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Dostupnost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sredstava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provedbu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aktivnosti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Suradnja</a:t>
                      </a:r>
                      <a:r>
                        <a:rPr lang="en-US" dirty="0">
                          <a:effectLst/>
                        </a:rPr>
                        <a:t> s </a:t>
                      </a:r>
                      <a:r>
                        <a:rPr lang="en-US" dirty="0" err="1">
                          <a:effectLst/>
                        </a:rPr>
                        <a:t>medijskim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kućama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ostalim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partnerima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Interes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spremnost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promjenu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ponašanja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49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13D4A4-E2F2-41C2-A6AB-EBF7DC36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7507"/>
              </p:ext>
            </p:extLst>
          </p:nvPr>
        </p:nvGraphicFramePr>
        <p:xfrm>
          <a:off x="838200" y="1825625"/>
          <a:ext cx="65024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39949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09406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4647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6678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198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Rizici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20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Mogući nedostatak interesa ciljnih skupina, Ograničeni resursi za provedbu aktivnosti, Mogući izazovi u komunikaciji s dionicima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Nedovoljan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ciljnih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skupina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Ograničena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dostupnost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financijskih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resursa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Potencijalni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otpor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promjeni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postojećih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navika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2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7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1C74CA-2005-EA6C-C7DC-19CC676EB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58452"/>
              </p:ext>
            </p:extLst>
          </p:nvPr>
        </p:nvGraphicFramePr>
        <p:xfrm>
          <a:off x="783771" y="251926"/>
          <a:ext cx="10870164" cy="6909894"/>
        </p:xfrm>
        <a:graphic>
          <a:graphicData uri="http://schemas.openxmlformats.org/drawingml/2006/table">
            <a:tbl>
              <a:tblPr/>
              <a:tblGrid>
                <a:gridCol w="5435082">
                  <a:extLst>
                    <a:ext uri="{9D8B030D-6E8A-4147-A177-3AD203B41FA5}">
                      <a16:colId xmlns:a16="http://schemas.microsoft.com/office/drawing/2014/main" val="310483405"/>
                    </a:ext>
                  </a:extLst>
                </a:gridCol>
                <a:gridCol w="5435082">
                  <a:extLst>
                    <a:ext uri="{9D8B030D-6E8A-4147-A177-3AD203B41FA5}">
                      <a16:colId xmlns:a16="http://schemas.microsoft.com/office/drawing/2014/main" val="3798859920"/>
                    </a:ext>
                  </a:extLst>
                </a:gridCol>
              </a:tblGrid>
              <a:tr h="283974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 err="1">
                          <a:effectLst/>
                        </a:rPr>
                        <a:t>Komponente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9960" marR="19960" marT="9980" marB="9980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Opis</a:t>
                      </a:r>
                    </a:p>
                  </a:txBody>
                  <a:tcPr marL="19960" marR="19960" marT="9980" marB="9980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0795"/>
                  </a:ext>
                </a:extLst>
              </a:tr>
              <a:tr h="97950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</a:rPr>
                        <a:t>Opći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Cilj</a:t>
                      </a:r>
                      <a:endParaRPr lang="en-US" sz="1400" dirty="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Povećanje znanja i svijesti o važnosti promocije zdravlja i prevencije bolesti na području Republike Hrvatske.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39517"/>
                  </a:ext>
                </a:extLst>
              </a:tr>
              <a:tr h="69709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 err="1">
                          <a:effectLst/>
                        </a:rPr>
                        <a:t>Specifični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Ciljevi</a:t>
                      </a:r>
                      <a:endParaRPr lang="en-US" sz="1400" dirty="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1. Potaknuti zdraviju prehranu građana.&lt;br&gt;2. Potaknuti medijske kampanje o zdravstvu i prevenciji bolesti.&lt;br&gt;3. Osvjestiti i angažirati građane o zdravlju i prevenciji bolesti.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122946"/>
                  </a:ext>
                </a:extLst>
              </a:tr>
              <a:tr h="113853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Aktivnosti</a:t>
                      </a:r>
                      <a:endParaRPr lang="en-US" sz="140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1. Izrada i distribucija edukativnog materijala o zdravoj prehrani.&lt;br&gt;2. Organizacija medijskih kampanja na nacionalnoj razini.&lt;br&gt;3. Radionice i seminari za građane o važnosti zdravlja i prevencije.&lt;br&gt;4. Partnerstvo s lokalnim zajednicama i školama za promicanje zdravih navika.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59811"/>
                  </a:ext>
                </a:extLst>
              </a:tr>
              <a:tr h="815649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Očekivani Rezultati</a:t>
                      </a:r>
                      <a:endParaRPr lang="en-US" sz="140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1. Povećana svijest o važnosti zdrave prehrane.&lt;br&gt;2. Široko pokrivanje teme zdravlja i prevencije kroz medijske kanale.&lt;br&gt;3. Povećano znanje i svijest među građanima o značaju zdravih životnih izbora.&lt;br&gt;4. Stvaranje podržavajućeg okruženja za održavanje i promociju zdravlja i prevencije bolesti.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07508"/>
                  </a:ext>
                </a:extLst>
              </a:tr>
              <a:tr h="86598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Dionici</a:t>
                      </a:r>
                      <a:endParaRPr lang="en-US" sz="140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Građani, škole, zdravstveni radnici, nutricionisti, medijske kuće, lokalne zajednice, ministarstvo zdravstva, sportski klubovi, HZZO, Udruga Zdravstveni Štit.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47368"/>
                  </a:ext>
                </a:extLst>
              </a:tr>
              <a:tr h="98464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Pretpostavke</a:t>
                      </a:r>
                      <a:endParaRPr lang="en-US" sz="140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1. Dostupnost sredstava za provedbu aktivnosti.&lt;br&gt;2. Suradnja s medijskim kućama i ostalim partnerima.&lt;br&gt;3. Interes i spremnost građana za promjenu navika.&lt;br&gt;4. Podrška od strane lokalnih i nacionalnih vlasti.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31752"/>
                  </a:ext>
                </a:extLst>
              </a:tr>
              <a:tr h="66288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Rizici</a:t>
                      </a:r>
                      <a:endParaRPr lang="en-US" sz="1400">
                        <a:effectLst/>
                      </a:endParaRP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1. </a:t>
                      </a:r>
                      <a:r>
                        <a:rPr lang="en-US" sz="1400" dirty="0" err="1">
                          <a:effectLst/>
                        </a:rPr>
                        <a:t>Nedovoljna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angažiranost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ciljne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skupine</a:t>
                      </a:r>
                      <a:r>
                        <a:rPr lang="en-US" sz="1400" dirty="0">
                          <a:effectLst/>
                        </a:rPr>
                        <a:t>.&lt;</a:t>
                      </a:r>
                      <a:r>
                        <a:rPr lang="en-US" sz="1400" dirty="0" err="1">
                          <a:effectLst/>
                        </a:rPr>
                        <a:t>br</a:t>
                      </a:r>
                      <a:r>
                        <a:rPr lang="en-US" sz="1400" dirty="0">
                          <a:effectLst/>
                        </a:rPr>
                        <a:t>&gt;2. </a:t>
                      </a:r>
                      <a:r>
                        <a:rPr lang="en-US" sz="1400" dirty="0" err="1">
                          <a:effectLst/>
                        </a:rPr>
                        <a:t>Ograničena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dostupnost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financijskih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sredstava</a:t>
                      </a:r>
                      <a:r>
                        <a:rPr lang="en-US" sz="1400" dirty="0">
                          <a:effectLst/>
                        </a:rPr>
                        <a:t>.&lt;</a:t>
                      </a:r>
                      <a:r>
                        <a:rPr lang="en-US" sz="1400" dirty="0" err="1">
                          <a:effectLst/>
                        </a:rPr>
                        <a:t>br</a:t>
                      </a:r>
                      <a:r>
                        <a:rPr lang="en-US" sz="1400" dirty="0">
                          <a:effectLst/>
                        </a:rPr>
                        <a:t>&gt;3. </a:t>
                      </a:r>
                      <a:r>
                        <a:rPr lang="en-US" sz="1400" dirty="0" err="1">
                          <a:effectLst/>
                        </a:rPr>
                        <a:t>Potencijalni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otpor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prema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promjeni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postojećih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navika</a:t>
                      </a:r>
                      <a:r>
                        <a:rPr lang="en-US" sz="1400" dirty="0">
                          <a:effectLst/>
                        </a:rPr>
                        <a:t>.&lt;</a:t>
                      </a:r>
                      <a:r>
                        <a:rPr lang="en-US" sz="1400" dirty="0" err="1">
                          <a:effectLst/>
                        </a:rPr>
                        <a:t>br</a:t>
                      </a:r>
                      <a:r>
                        <a:rPr lang="en-US" sz="1400" dirty="0">
                          <a:effectLst/>
                        </a:rPr>
                        <a:t>&gt;4. </a:t>
                      </a:r>
                      <a:r>
                        <a:rPr lang="en-US" sz="1400" dirty="0" err="1">
                          <a:effectLst/>
                        </a:rPr>
                        <a:t>Izazovi</a:t>
                      </a:r>
                      <a:r>
                        <a:rPr lang="en-US" sz="1400" dirty="0">
                          <a:effectLst/>
                        </a:rPr>
                        <a:t> u </a:t>
                      </a:r>
                      <a:r>
                        <a:rPr lang="en-US" sz="1400" dirty="0" err="1">
                          <a:effectLst/>
                        </a:rPr>
                        <a:t>održavanju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kontinuiteta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kampanje</a:t>
                      </a:r>
                      <a:r>
                        <a:rPr lang="en-US" sz="1400" dirty="0">
                          <a:effectLst/>
                        </a:rPr>
                        <a:t> u </a:t>
                      </a:r>
                      <a:r>
                        <a:rPr lang="en-US" sz="1400" dirty="0" err="1">
                          <a:effectLst/>
                        </a:rPr>
                        <a:t>medijskom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prostoru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19960" marR="19960" marT="9980" marB="9980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3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3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42D1D-5BD0-B86E-4E39-BF0AFD171EBF}"/>
              </a:ext>
            </a:extLst>
          </p:cNvPr>
          <p:cNvSpPr txBox="1"/>
          <p:nvPr/>
        </p:nvSpPr>
        <p:spPr>
          <a:xfrm>
            <a:off x="3048778" y="474345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Opći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cilj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Unaprjeđenje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zdravstvene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svijesti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ponašanja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među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građanima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Republike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Hrvatske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Specifični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ciljevi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uključuju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poticanje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zdravije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prehrane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medijskih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kampanja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zdravlju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prevenciji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bolesti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osvješćivanje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građana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zdravlju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prevenciji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Aktivnosti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Provedba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edukativnih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radionica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organizacija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kampanja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društvenim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mrežama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suradnja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nutricionistima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zdravstvenim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ustanovama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za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kreiranje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informativnih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materijala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Očekivani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rezultati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Povećana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svijest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važnosti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prehrane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povećana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prisutnost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vidljivost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kampanja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zdravlju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općenito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poboljšanje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zdravstvene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kulture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među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ciljanim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skupinama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Pokazatelji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uspjeha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Broj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održanih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radionica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dosegnuta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publikacija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medijskim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kampanjama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feedback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interakcija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građana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kampanjama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Pretpostavke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uključuju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dostupnost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financijskih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ljudskih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resursa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suradnju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ključnim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dionicima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interesom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ciljane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populacije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Rizici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mogu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biti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ograničeni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budžet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potencijalna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zasićenost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informacijama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kod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ciljane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publike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ili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nedostatak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angažmana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dionika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98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667671"/>
            <a:ext cx="10830059" cy="3330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hr-HR" dirty="0"/>
              <a:t>Rezultat: </a:t>
            </a:r>
            <a:r>
              <a:rPr lang="en-US" dirty="0" err="1">
                <a:effectLst/>
              </a:rPr>
              <a:t>Povećano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znanje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svijest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građana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zdravim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životnim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navikama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308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616871"/>
            <a:ext cx="10830059" cy="3330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Opis aktivnosti:</a:t>
            </a:r>
          </a:p>
          <a:p>
            <a:pPr lvl="1"/>
            <a:r>
              <a:rPr lang="hr-HR" dirty="0"/>
              <a:t>2.1.: Izabrati lokacije i datume za radionice i seminara za građane o važnosti zdravlja i prevencije</a:t>
            </a:r>
          </a:p>
          <a:p>
            <a:pPr lvl="1"/>
            <a:r>
              <a:rPr lang="hr-HR" dirty="0"/>
              <a:t>2.2.: Dogovoriti suradnju sa stručnjacima iz Kineziološkog fakulteta Sveučilišta u Zagrebu</a:t>
            </a:r>
          </a:p>
          <a:p>
            <a:pPr lvl="1"/>
            <a:r>
              <a:rPr lang="hr-HR" dirty="0"/>
              <a:t>2.3.: Dogovoriti prikladan program s nutricionistima i stručnjacima iz KIF-a  te raspored štandova za radionice i seminare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436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586391"/>
            <a:ext cx="10830059" cy="3330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Opis aktivnosti:</a:t>
            </a:r>
          </a:p>
          <a:p>
            <a:pPr lvl="1"/>
            <a:r>
              <a:rPr lang="hr-HR" dirty="0"/>
              <a:t>2.1.: Izabrati lokacije i datume za radionice i seminara za građane o važnosti zdravlja i prevencije</a:t>
            </a:r>
          </a:p>
          <a:p>
            <a:pPr lvl="1"/>
            <a:r>
              <a:rPr lang="hr-HR" dirty="0"/>
              <a:t>2.2.: Dogovoriti suradnju sa stručnjacima iz Kineziološkog fakulteta Sveučilišta u Zagrebu</a:t>
            </a:r>
          </a:p>
          <a:p>
            <a:pPr lvl="1"/>
            <a:r>
              <a:rPr lang="hr-HR" dirty="0"/>
              <a:t>2.3.: Dogovoriti prikladan program s nutricionistima i stručnjacima iz KIF-a  te raspored štandova za radionice i seminare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27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Opći cilj – Povećanje znanja i svijesti o važnosti promocije zdravlja i prevencije bolesti na području Republike Hrvatske</a:t>
            </a:r>
          </a:p>
          <a:p>
            <a:r>
              <a:rPr lang="hr-HR" dirty="0"/>
              <a:t>Specifični cilj – Promicanje zdravih navika zdravlja i/ili povećanje znanja i/ili povećanje svijesti građana Republike Hrvatske o važnosti prevencije bolesti</a:t>
            </a:r>
          </a:p>
          <a:p>
            <a:r>
              <a:rPr lang="hr-HR" dirty="0"/>
              <a:t>Glavne aktivnosti - medijska kampanja, otvoreni dani, sportski događaji, izrada edukativnog sadržaja</a:t>
            </a:r>
          </a:p>
          <a:p>
            <a:r>
              <a:rPr lang="hr-HR" dirty="0"/>
              <a:t>Trajanje projekta - 12 mjeseci</a:t>
            </a:r>
          </a:p>
          <a:p>
            <a:r>
              <a:rPr lang="hr-HR" dirty="0"/>
              <a:t>Vrijednost projekta - 30 000 eura</a:t>
            </a:r>
          </a:p>
        </p:txBody>
      </p:sp>
    </p:spTree>
    <p:extLst>
      <p:ext uri="{BB962C8B-B14F-4D97-AF65-F5344CB8AC3E}">
        <p14:creationId xmlns:p14="http://schemas.microsoft.com/office/powerpoint/2010/main" val="243841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554480"/>
            <a:ext cx="10830059" cy="4805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Konkretni outputi</a:t>
            </a:r>
          </a:p>
          <a:p>
            <a:pPr lvl="1"/>
            <a:r>
              <a:rPr lang="hr-HR" dirty="0"/>
              <a:t>2.1.: Povećana svijest o važnosti zdravlja i prevencije </a:t>
            </a:r>
          </a:p>
          <a:p>
            <a:pPr lvl="1"/>
            <a:r>
              <a:rPr lang="hr-HR" dirty="0"/>
              <a:t>2.2.: Sudjelovanje Kineziološkog fakulteta Sveučilišta u Zagrebu u radionicama i seminarima za građane o važnosti zdravlja i prevencije</a:t>
            </a:r>
          </a:p>
          <a:p>
            <a:pPr lvl="1"/>
            <a:r>
              <a:rPr lang="hr-HR" dirty="0"/>
              <a:t>2.3.: Pripremljen edukativan i praktičan sadržaj za radionice i seminare za građane o važnosti zdravlja i prevencije </a:t>
            </a:r>
          </a:p>
          <a:p>
            <a:r>
              <a:rPr lang="hr-HR" dirty="0"/>
              <a:t>Koristi za ciljne skupine</a:t>
            </a:r>
          </a:p>
          <a:p>
            <a:pPr lvl="1"/>
            <a:r>
              <a:rPr lang="hr-HR" dirty="0"/>
              <a:t>Građani – edukacija, zdraviji život</a:t>
            </a:r>
          </a:p>
          <a:p>
            <a:pPr lvl="1"/>
            <a:r>
              <a:rPr lang="hr-HR" dirty="0"/>
              <a:t>Nutricionisti– potencijalni novi korisnici </a:t>
            </a:r>
          </a:p>
          <a:p>
            <a:pPr lvl="1"/>
            <a:r>
              <a:rPr lang="hr-HR" dirty="0"/>
              <a:t>Treneri – potencijalni novi korisnici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062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503680"/>
            <a:ext cx="10830059" cy="4856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Ljudski rad potreban:</a:t>
            </a:r>
          </a:p>
          <a:p>
            <a:pPr lvl="1"/>
            <a:r>
              <a:rPr lang="hr-HR" dirty="0"/>
              <a:t>Voditelj projekta i asistenti za ostvarivanje kontakta, dogovaranje sastanka i postizanje dogovora </a:t>
            </a:r>
          </a:p>
          <a:p>
            <a:r>
              <a:rPr lang="hr-HR" dirty="0"/>
              <a:t>Odogovoran za provedbu aktivnosti </a:t>
            </a:r>
          </a:p>
          <a:p>
            <a:pPr lvl="1"/>
            <a:r>
              <a:rPr lang="hr-HR" dirty="0"/>
              <a:t>2.1. – Asistenti projektnog menadžera</a:t>
            </a:r>
          </a:p>
          <a:p>
            <a:pPr lvl="1"/>
            <a:r>
              <a:rPr lang="hr-HR" dirty="0"/>
              <a:t>2.2. – Projektni menadžer i asistenti</a:t>
            </a:r>
          </a:p>
          <a:p>
            <a:pPr lvl="1"/>
            <a:r>
              <a:rPr lang="hr-HR" dirty="0"/>
              <a:t>2.3. – Projektni menadžer i asistenti</a:t>
            </a:r>
          </a:p>
          <a:p>
            <a:r>
              <a:rPr lang="hr-HR" dirty="0"/>
              <a:t>Uloge ostalih u provedbi aktivnosti </a:t>
            </a:r>
          </a:p>
          <a:p>
            <a:pPr lvl="1"/>
            <a:r>
              <a:rPr lang="hr-HR" dirty="0"/>
              <a:t>Asistenti – postizanje kontakata i dogovaranje sastanka</a:t>
            </a:r>
          </a:p>
          <a:p>
            <a:pPr lvl="1"/>
            <a:r>
              <a:rPr lang="hr-HR" dirty="0"/>
              <a:t>Projektni menadžer – postizanje dogovora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899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503680"/>
            <a:ext cx="10830059" cy="4856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Rizici za provedbu aktivnosti </a:t>
            </a:r>
          </a:p>
          <a:p>
            <a:pPr lvl="1"/>
            <a:r>
              <a:rPr lang="hr-HR" dirty="0"/>
              <a:t>Prenošenje netočnih ili prekompliciranih informacija o zdravlju i prevenciji</a:t>
            </a:r>
          </a:p>
          <a:p>
            <a:pPr lvl="1"/>
            <a:r>
              <a:rPr lang="hr-HR" dirty="0"/>
              <a:t>Pretrpavanje rasporeda stručnjaka s KIF-a</a:t>
            </a:r>
          </a:p>
          <a:p>
            <a:pPr lvl="1"/>
            <a:r>
              <a:rPr lang="hr-HR" dirty="0"/>
              <a:t>Održavanje neadekvatnih ili dosadnih radionica i seminara</a:t>
            </a:r>
          </a:p>
          <a:p>
            <a:r>
              <a:rPr lang="hr-HR" dirty="0"/>
              <a:t>Lokacija aktivnosti</a:t>
            </a:r>
          </a:p>
          <a:p>
            <a:pPr lvl="1"/>
            <a:r>
              <a:rPr lang="hr-HR" dirty="0"/>
              <a:t>2.1. – Bundek, Jarun, Park šuma Maksimir</a:t>
            </a:r>
          </a:p>
          <a:p>
            <a:pPr lvl="1"/>
            <a:r>
              <a:rPr lang="hr-HR" dirty="0"/>
              <a:t>2.2. – Uredi zdravstvenog štita</a:t>
            </a:r>
          </a:p>
          <a:p>
            <a:pPr lvl="1"/>
            <a:r>
              <a:rPr lang="hr-HR" dirty="0"/>
              <a:t>2.3. – Uredi zdravstvenog štita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5289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30AF-CADE-31A7-2DF3-7C2460F4290B}"/>
              </a:ext>
            </a:extLst>
          </p:cNvPr>
          <p:cNvSpPr txBox="1">
            <a:spLocks/>
          </p:cNvSpPr>
          <p:nvPr/>
        </p:nvSpPr>
        <p:spPr>
          <a:xfrm>
            <a:off x="793122" y="294957"/>
            <a:ext cx="10920212" cy="227023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Radni Paket 2: </a:t>
            </a:r>
            <a:r>
              <a:rPr lang="en-US" dirty="0" err="1">
                <a:effectLst/>
              </a:rPr>
              <a:t>Radionice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seminari</a:t>
            </a:r>
            <a:r>
              <a:rPr lang="en-US" dirty="0">
                <a:effectLst/>
              </a:rPr>
              <a:t> za </a:t>
            </a:r>
            <a:r>
              <a:rPr lang="en-US" dirty="0" err="1">
                <a:effectLst/>
              </a:rPr>
              <a:t>građane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važnosti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zdravlja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prevencije</a:t>
            </a:r>
            <a:endParaRPr lang="hr-HR" dirty="0">
              <a:effectLst/>
            </a:endParaRPr>
          </a:p>
          <a:p>
            <a:br>
              <a:rPr lang="en-US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A142-6315-1929-DDE5-A722379CB113}"/>
              </a:ext>
            </a:extLst>
          </p:cNvPr>
          <p:cNvSpPr txBox="1">
            <a:spLocks/>
          </p:cNvSpPr>
          <p:nvPr/>
        </p:nvSpPr>
        <p:spPr>
          <a:xfrm>
            <a:off x="793122" y="1503680"/>
            <a:ext cx="10830059" cy="4856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Vrijeme u projektu kada se aktivnost zbiva </a:t>
            </a:r>
          </a:p>
          <a:p>
            <a:pPr lvl="1"/>
            <a:r>
              <a:rPr lang="hr-HR" dirty="0"/>
              <a:t>2.1. – Na samom početku projekta</a:t>
            </a:r>
          </a:p>
          <a:p>
            <a:pPr lvl="1"/>
            <a:r>
              <a:rPr lang="hr-HR" dirty="0"/>
              <a:t>2.2. – Na samom početku projekta</a:t>
            </a:r>
          </a:p>
          <a:p>
            <a:pPr lvl="1"/>
            <a:r>
              <a:rPr lang="hr-HR" dirty="0"/>
              <a:t>2.3. – Na samom početku projekta </a:t>
            </a:r>
          </a:p>
          <a:p>
            <a:r>
              <a:rPr lang="hr-HR" dirty="0"/>
              <a:t>Resursi: ljudski rad,poslovni pametni telefon</a:t>
            </a:r>
            <a:r>
              <a:rPr lang="hr-HR"/>
              <a:t>, poslovno </a:t>
            </a:r>
            <a:r>
              <a:rPr lang="hr-HR" dirty="0"/>
              <a:t>vozilo </a:t>
            </a:r>
          </a:p>
          <a:p>
            <a:r>
              <a:rPr lang="hr-HR" dirty="0"/>
              <a:t>Troškovi: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015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6214"/>
            <a:ext cx="10920212" cy="2270239"/>
          </a:xfrm>
        </p:spPr>
        <p:txBody>
          <a:bodyPr>
            <a:normAutofit fontScale="90000"/>
          </a:bodyPr>
          <a:lstStyle/>
          <a:p>
            <a:r>
              <a:rPr lang="hr-HR" dirty="0"/>
              <a:t>Radni Paket 3: </a:t>
            </a:r>
            <a:r>
              <a:rPr lang="en-US" dirty="0"/>
              <a:t>. </a:t>
            </a:r>
            <a:r>
              <a:rPr lang="en-US" dirty="0" err="1"/>
              <a:t>Partnerstvo</a:t>
            </a:r>
            <a:r>
              <a:rPr lang="en-US" dirty="0"/>
              <a:t> s </a:t>
            </a:r>
            <a:r>
              <a:rPr lang="en-US" dirty="0" err="1"/>
              <a:t>lokalnim</a:t>
            </a:r>
            <a:r>
              <a:rPr lang="en-US" dirty="0"/>
              <a:t> </a:t>
            </a:r>
            <a:r>
              <a:rPr lang="en-US" dirty="0" err="1"/>
              <a:t>zajednicama</a:t>
            </a:r>
            <a:r>
              <a:rPr lang="hr-HR" dirty="0"/>
              <a:t>, </a:t>
            </a:r>
            <a:r>
              <a:rPr lang="en-US" dirty="0" err="1"/>
              <a:t>školama</a:t>
            </a:r>
            <a:r>
              <a:rPr lang="hr-HR" dirty="0"/>
              <a:t> i sportskim klubovima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promicanje</a:t>
            </a:r>
            <a:r>
              <a:rPr lang="en-US" dirty="0"/>
              <a:t> </a:t>
            </a:r>
            <a:r>
              <a:rPr lang="en-US" dirty="0" err="1"/>
              <a:t>zdravih</a:t>
            </a:r>
            <a:r>
              <a:rPr lang="en-US" dirty="0"/>
              <a:t> </a:t>
            </a:r>
            <a:r>
              <a:rPr lang="en-US" dirty="0" err="1"/>
              <a:t>navika</a:t>
            </a:r>
            <a:br>
              <a:rPr lang="en-US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46231"/>
            <a:ext cx="10830059" cy="3330732"/>
          </a:xfrm>
        </p:spPr>
        <p:txBody>
          <a:bodyPr/>
          <a:lstStyle/>
          <a:p>
            <a:r>
              <a:rPr lang="hr-HR" dirty="0"/>
              <a:t>Rezultat: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poticajnog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održavanje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promicanje</a:t>
            </a:r>
            <a:r>
              <a:rPr lang="en-US" dirty="0"/>
              <a:t> </a:t>
            </a:r>
            <a:r>
              <a:rPr lang="en-US" dirty="0" err="1"/>
              <a:t>zdravlja</a:t>
            </a:r>
            <a:r>
              <a:rPr lang="en-US" dirty="0"/>
              <a:t> </a:t>
            </a:r>
            <a:r>
              <a:rPr lang="hr-HR" dirty="0"/>
              <a:t>i </a:t>
            </a:r>
            <a:r>
              <a:rPr lang="en-US" dirty="0" err="1"/>
              <a:t>bavljenje</a:t>
            </a:r>
            <a:r>
              <a:rPr lang="en-US" dirty="0"/>
              <a:t> </a:t>
            </a:r>
            <a:r>
              <a:rPr lang="en-US" dirty="0" err="1"/>
              <a:t>sportom</a:t>
            </a:r>
            <a:r>
              <a:rPr lang="en-US" dirty="0"/>
              <a:t>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049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Radni Paket 3: </a:t>
            </a:r>
            <a:r>
              <a:rPr lang="en-US" dirty="0"/>
              <a:t>. </a:t>
            </a:r>
            <a:r>
              <a:rPr lang="en-US" dirty="0" err="1"/>
              <a:t>Partnerstvo</a:t>
            </a:r>
            <a:r>
              <a:rPr lang="en-US" dirty="0"/>
              <a:t> s </a:t>
            </a:r>
            <a:r>
              <a:rPr lang="en-US" dirty="0" err="1"/>
              <a:t>lokalnim</a:t>
            </a:r>
            <a:r>
              <a:rPr lang="en-US" dirty="0"/>
              <a:t> </a:t>
            </a:r>
            <a:r>
              <a:rPr lang="en-US" dirty="0" err="1"/>
              <a:t>zajednicama</a:t>
            </a:r>
            <a:r>
              <a:rPr lang="hr-HR" dirty="0"/>
              <a:t>, </a:t>
            </a:r>
            <a:r>
              <a:rPr lang="en-US" dirty="0" err="1"/>
              <a:t>školama</a:t>
            </a:r>
            <a:r>
              <a:rPr lang="hr-HR" dirty="0"/>
              <a:t> i sportskim klubovima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promicanje</a:t>
            </a:r>
            <a:r>
              <a:rPr lang="en-US" dirty="0"/>
              <a:t> </a:t>
            </a:r>
            <a:r>
              <a:rPr lang="en-US" dirty="0" err="1"/>
              <a:t>zdravih</a:t>
            </a:r>
            <a:r>
              <a:rPr lang="en-US" dirty="0"/>
              <a:t> </a:t>
            </a:r>
            <a:r>
              <a:rPr lang="en-US" dirty="0" err="1"/>
              <a:t>navika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5469"/>
            <a:ext cx="10701270" cy="3781493"/>
          </a:xfrm>
        </p:spPr>
        <p:txBody>
          <a:bodyPr/>
          <a:lstStyle/>
          <a:p>
            <a:r>
              <a:rPr lang="hr-HR" dirty="0"/>
              <a:t>Opis aktivnosti:</a:t>
            </a:r>
          </a:p>
          <a:p>
            <a:pPr lvl="1"/>
            <a:r>
              <a:rPr lang="hr-HR" dirty="0"/>
              <a:t>3.1.: Izabrati i kontaktirati škole i sportske klubove za sudjelovanje na otvorenim danima zdravlja </a:t>
            </a:r>
          </a:p>
          <a:p>
            <a:pPr lvl="1"/>
            <a:r>
              <a:rPr lang="hr-HR" dirty="0"/>
              <a:t>3.2.: Dogovoriti sudjelovanje škola na otvorenim danima zdravlja</a:t>
            </a:r>
          </a:p>
          <a:p>
            <a:pPr lvl="1"/>
            <a:r>
              <a:rPr lang="hr-HR" dirty="0"/>
              <a:t>3.3.: Dogovoriti prikladan program s sportskim klubovima za prezentaciju na otvorenim danima zdravlja 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075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Radni Paket 3: </a:t>
            </a:r>
            <a:r>
              <a:rPr lang="en-US" dirty="0"/>
              <a:t>. </a:t>
            </a:r>
            <a:r>
              <a:rPr lang="en-US" dirty="0" err="1"/>
              <a:t>Partnerstvo</a:t>
            </a:r>
            <a:r>
              <a:rPr lang="en-US" dirty="0"/>
              <a:t> s </a:t>
            </a:r>
            <a:r>
              <a:rPr lang="en-US" dirty="0" err="1"/>
              <a:t>lokalnim</a:t>
            </a:r>
            <a:r>
              <a:rPr lang="en-US" dirty="0"/>
              <a:t> </a:t>
            </a:r>
            <a:r>
              <a:rPr lang="en-US" dirty="0" err="1"/>
              <a:t>zajednicama</a:t>
            </a:r>
            <a:r>
              <a:rPr lang="hr-HR" dirty="0"/>
              <a:t>, </a:t>
            </a:r>
            <a:r>
              <a:rPr lang="en-US" dirty="0" err="1"/>
              <a:t>školama</a:t>
            </a:r>
            <a:r>
              <a:rPr lang="hr-HR" dirty="0"/>
              <a:t> i sportskim klubovima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promicanje</a:t>
            </a:r>
            <a:r>
              <a:rPr lang="en-US" dirty="0"/>
              <a:t> </a:t>
            </a:r>
            <a:r>
              <a:rPr lang="en-US" dirty="0" err="1"/>
              <a:t>zdravih</a:t>
            </a:r>
            <a:r>
              <a:rPr lang="en-US" dirty="0"/>
              <a:t> </a:t>
            </a:r>
            <a:r>
              <a:rPr lang="en-US" dirty="0" err="1"/>
              <a:t>navika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9865"/>
            <a:ext cx="10515600" cy="3717098"/>
          </a:xfrm>
        </p:spPr>
        <p:txBody>
          <a:bodyPr>
            <a:normAutofit/>
          </a:bodyPr>
          <a:lstStyle/>
          <a:p>
            <a:r>
              <a:rPr lang="hr-HR" dirty="0"/>
              <a:t>Konkretni outputi</a:t>
            </a:r>
          </a:p>
          <a:p>
            <a:pPr lvl="1"/>
            <a:r>
              <a:rPr lang="hr-HR" dirty="0"/>
              <a:t>3.1.: Povezanost škola i sportskih klubova </a:t>
            </a:r>
          </a:p>
          <a:p>
            <a:pPr lvl="1"/>
            <a:r>
              <a:rPr lang="hr-HR" dirty="0"/>
              <a:t>3.2.: Sudjelovanje škola na otvorenim danima zdravlja</a:t>
            </a:r>
          </a:p>
          <a:p>
            <a:pPr lvl="1"/>
            <a:r>
              <a:rPr lang="hr-HR" dirty="0"/>
              <a:t>3.3.: Pripremljen zanimljiv, edukativan i zabavan sadržaj za otvorene dane zdravlja</a:t>
            </a:r>
          </a:p>
          <a:p>
            <a:r>
              <a:rPr lang="hr-HR" dirty="0"/>
              <a:t>Koristi za ciljne skupine</a:t>
            </a:r>
          </a:p>
          <a:p>
            <a:pPr lvl="1"/>
            <a:r>
              <a:rPr lang="hr-HR" dirty="0"/>
              <a:t>Djeca – zabava i edukacija, zdraviji život</a:t>
            </a:r>
          </a:p>
          <a:p>
            <a:pPr lvl="1"/>
            <a:r>
              <a:rPr lang="hr-HR" dirty="0"/>
              <a:t>Sportski klubovi – potencijalni novi korisnici </a:t>
            </a:r>
          </a:p>
          <a:p>
            <a:pPr lvl="1"/>
            <a:r>
              <a:rPr lang="hr-HR" dirty="0"/>
              <a:t>Škole – nova partnerstva sa klubovima, zdraviji život za djecu 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414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Ljudski rad potreban:</a:t>
            </a:r>
          </a:p>
          <a:p>
            <a:pPr lvl="1"/>
            <a:r>
              <a:rPr lang="hr-HR" dirty="0"/>
              <a:t>Voditelj projekta i asistenti za ostvarivanje kontakta, dogovaranje sastanka i postizanje dogovora </a:t>
            </a:r>
          </a:p>
          <a:p>
            <a:r>
              <a:rPr lang="hr-HR" dirty="0"/>
              <a:t>Odogovoran za provedbu aktivnosti </a:t>
            </a:r>
          </a:p>
          <a:p>
            <a:pPr lvl="1"/>
            <a:r>
              <a:rPr lang="hr-HR" dirty="0"/>
              <a:t>3.1. – Asistenti projektnog menadžera</a:t>
            </a:r>
          </a:p>
          <a:p>
            <a:pPr lvl="1"/>
            <a:r>
              <a:rPr lang="hr-HR" dirty="0"/>
              <a:t>3.2. – Projektni menadžer i asistenti</a:t>
            </a:r>
          </a:p>
          <a:p>
            <a:pPr lvl="1"/>
            <a:r>
              <a:rPr lang="hr-HR" dirty="0"/>
              <a:t>3.3. Projektni menadžer i asistenti</a:t>
            </a:r>
          </a:p>
          <a:p>
            <a:r>
              <a:rPr lang="hr-HR" dirty="0"/>
              <a:t>Uloge ostalih u provedbi aktivnosti </a:t>
            </a:r>
          </a:p>
          <a:p>
            <a:pPr lvl="1"/>
            <a:r>
              <a:rPr lang="hr-HR" dirty="0"/>
              <a:t>Asistenti – postizanje kontakata i dogovaranje sastanka</a:t>
            </a:r>
          </a:p>
          <a:p>
            <a:pPr lvl="1"/>
            <a:r>
              <a:rPr lang="hr-HR" dirty="0"/>
              <a:t>Projektni menadžer – postizanje dogovora</a:t>
            </a:r>
          </a:p>
        </p:txBody>
      </p:sp>
    </p:spTree>
    <p:extLst>
      <p:ext uri="{BB962C8B-B14F-4D97-AF65-F5344CB8AC3E}">
        <p14:creationId xmlns:p14="http://schemas.microsoft.com/office/powerpoint/2010/main" val="3089971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Rizici za provedbu aktivnosti </a:t>
            </a:r>
          </a:p>
          <a:p>
            <a:pPr lvl="1"/>
            <a:r>
              <a:rPr lang="hr-HR" dirty="0"/>
              <a:t>Narušavanje odnosa između škola </a:t>
            </a:r>
          </a:p>
          <a:p>
            <a:pPr lvl="1"/>
            <a:r>
              <a:rPr lang="hr-HR" dirty="0"/>
              <a:t>Narušavanje odnosa među sportskim klubovima </a:t>
            </a:r>
          </a:p>
          <a:p>
            <a:pPr lvl="1"/>
            <a:r>
              <a:rPr lang="hr-HR" dirty="0"/>
              <a:t>Nesudjelovanje na otvorenim danima zdravlja</a:t>
            </a:r>
          </a:p>
          <a:p>
            <a:r>
              <a:rPr lang="hr-HR" dirty="0"/>
              <a:t>Lokacija aktivnosti</a:t>
            </a:r>
          </a:p>
          <a:p>
            <a:pPr lvl="1"/>
            <a:r>
              <a:rPr lang="hr-HR" dirty="0"/>
              <a:t>3.1. – Uredi zdravstvenog štita</a:t>
            </a:r>
          </a:p>
          <a:p>
            <a:pPr lvl="1"/>
            <a:r>
              <a:rPr lang="hr-HR" dirty="0"/>
              <a:t>3.2.- Škole koje su izabrane za sudjelovanje </a:t>
            </a:r>
          </a:p>
          <a:p>
            <a:pPr lvl="1"/>
            <a:r>
              <a:rPr lang="hr-HR" dirty="0"/>
              <a:t>3.3.- Sportski klubovi koji su izabrani za sudjelovanje 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6127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Vrijeme u projektu kada se aktivnost zbiva </a:t>
            </a:r>
          </a:p>
          <a:p>
            <a:pPr lvl="1"/>
            <a:r>
              <a:rPr lang="hr-HR" dirty="0"/>
              <a:t>3.1. – Na samom početku projekta</a:t>
            </a:r>
          </a:p>
          <a:p>
            <a:pPr lvl="1"/>
            <a:r>
              <a:rPr lang="hr-HR" dirty="0"/>
              <a:t>3.2. – Na samom početku projekta</a:t>
            </a:r>
          </a:p>
          <a:p>
            <a:pPr lvl="1"/>
            <a:r>
              <a:rPr lang="hr-HR" dirty="0"/>
              <a:t>3.3. – Na samom poćetku projekta </a:t>
            </a:r>
          </a:p>
          <a:p>
            <a:r>
              <a:rPr lang="hr-HR" dirty="0"/>
              <a:t>Resursi: ljudski rad, telefon, osobno vozilo </a:t>
            </a:r>
          </a:p>
          <a:p>
            <a:r>
              <a:rPr lang="hr-HR" dirty="0"/>
              <a:t>Troškovi:</a:t>
            </a:r>
          </a:p>
        </p:txBody>
      </p:sp>
    </p:spTree>
    <p:extLst>
      <p:ext uri="{BB962C8B-B14F-4D97-AF65-F5344CB8AC3E}">
        <p14:creationId xmlns:p14="http://schemas.microsoft.com/office/powerpoint/2010/main" val="118486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Tema – Promocija zdravlja kroz sportske aktivnosti i zdravu prehranu </a:t>
            </a:r>
          </a:p>
          <a:p>
            <a:r>
              <a:rPr lang="hr-HR" dirty="0"/>
              <a:t>Tko provodi – udruga Zdravstveni štit</a:t>
            </a:r>
          </a:p>
          <a:p>
            <a:r>
              <a:rPr lang="hr-HR" dirty="0"/>
              <a:t>Kome je namijenjen – Građanima RH, pogotovo djeci</a:t>
            </a:r>
          </a:p>
          <a:p>
            <a:r>
              <a:rPr lang="hr-HR" dirty="0"/>
              <a:t>Rezultati projekta – Povećan broj djece u sportu, manji udio pretile djece, povećana informiranost o zdravim navikama i zdravoj prehrani </a:t>
            </a:r>
          </a:p>
        </p:txBody>
      </p:sp>
    </p:spTree>
    <p:extLst>
      <p:ext uri="{BB962C8B-B14F-4D97-AF65-F5344CB8AC3E}">
        <p14:creationId xmlns:p14="http://schemas.microsoft.com/office/powerpoint/2010/main" val="13776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dionika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Građani</a:t>
            </a:r>
          </a:p>
          <a:p>
            <a:r>
              <a:rPr lang="hr-HR" dirty="0"/>
              <a:t>Djeca</a:t>
            </a:r>
          </a:p>
          <a:p>
            <a:r>
              <a:rPr lang="hr-HR" dirty="0"/>
              <a:t>Zdravstveni djelatnici </a:t>
            </a:r>
          </a:p>
          <a:p>
            <a:r>
              <a:rPr lang="hr-HR" dirty="0"/>
              <a:t>Sportski klubovi </a:t>
            </a:r>
          </a:p>
          <a:p>
            <a:r>
              <a:rPr lang="hr-HR" dirty="0"/>
              <a:t>Nutricionisti </a:t>
            </a:r>
          </a:p>
          <a:p>
            <a:r>
              <a:rPr lang="hr-HR" dirty="0"/>
              <a:t>Lokalna zajednica</a:t>
            </a:r>
          </a:p>
          <a:p>
            <a:r>
              <a:rPr lang="hr-HR" dirty="0"/>
              <a:t>Škole</a:t>
            </a:r>
          </a:p>
          <a:p>
            <a:r>
              <a:rPr lang="hr-HR" dirty="0"/>
              <a:t>Treneri </a:t>
            </a:r>
          </a:p>
          <a:p>
            <a:r>
              <a:rPr lang="hr-HR" dirty="0"/>
              <a:t>Djelatnici škola</a:t>
            </a:r>
          </a:p>
          <a:p>
            <a:r>
              <a:rPr lang="hr-HR" dirty="0"/>
              <a:t>Ministarstvo zdravstva</a:t>
            </a:r>
          </a:p>
          <a:p>
            <a:r>
              <a:rPr lang="hr-HR" dirty="0"/>
              <a:t>HZZO</a:t>
            </a:r>
          </a:p>
          <a:p>
            <a:r>
              <a:rPr lang="hr-HR" dirty="0"/>
              <a:t>Udruga Zdravstveni Štit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55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60555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53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83075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05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37440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&quot;No&quot; Symbol 4"/>
          <p:cNvSpPr/>
          <p:nvPr/>
        </p:nvSpPr>
        <p:spPr>
          <a:xfrm>
            <a:off x="7070501" y="5924282"/>
            <a:ext cx="734096" cy="75341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3784239" y="3915178"/>
            <a:ext cx="734096" cy="75341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1936123" y="3155324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Sun 20"/>
          <p:cNvSpPr/>
          <p:nvPr/>
        </p:nvSpPr>
        <p:spPr>
          <a:xfrm>
            <a:off x="2107841" y="4401355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Sun 21"/>
          <p:cNvSpPr/>
          <p:nvPr/>
        </p:nvSpPr>
        <p:spPr>
          <a:xfrm>
            <a:off x="2511380" y="5444544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Sun 22"/>
          <p:cNvSpPr/>
          <p:nvPr/>
        </p:nvSpPr>
        <p:spPr>
          <a:xfrm>
            <a:off x="2612262" y="6210837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Sun 23"/>
          <p:cNvSpPr/>
          <p:nvPr/>
        </p:nvSpPr>
        <p:spPr>
          <a:xfrm>
            <a:off x="4868213" y="3155324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Sun 24"/>
          <p:cNvSpPr/>
          <p:nvPr/>
        </p:nvSpPr>
        <p:spPr>
          <a:xfrm>
            <a:off x="4868213" y="5318975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Sun 25"/>
          <p:cNvSpPr/>
          <p:nvPr/>
        </p:nvSpPr>
        <p:spPr>
          <a:xfrm>
            <a:off x="8332630" y="5261020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Sun 26"/>
          <p:cNvSpPr/>
          <p:nvPr/>
        </p:nvSpPr>
        <p:spPr>
          <a:xfrm>
            <a:off x="7868989" y="3155324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Sun 27"/>
          <p:cNvSpPr/>
          <p:nvPr/>
        </p:nvSpPr>
        <p:spPr>
          <a:xfrm>
            <a:off x="10959919" y="3126346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Sun 28"/>
          <p:cNvSpPr/>
          <p:nvPr/>
        </p:nvSpPr>
        <p:spPr>
          <a:xfrm>
            <a:off x="11475072" y="4098701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Sun 29"/>
          <p:cNvSpPr/>
          <p:nvPr/>
        </p:nvSpPr>
        <p:spPr>
          <a:xfrm>
            <a:off x="11399950" y="5356001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Sun 30"/>
          <p:cNvSpPr/>
          <p:nvPr/>
        </p:nvSpPr>
        <p:spPr>
          <a:xfrm>
            <a:off x="6862292" y="1865826"/>
            <a:ext cx="575257" cy="60530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147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C39C9-CFFE-FB75-EAD4-DEA26B40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47792"/>
              </p:ext>
            </p:extLst>
          </p:nvPr>
        </p:nvGraphicFramePr>
        <p:xfrm>
          <a:off x="2116667" y="821266"/>
          <a:ext cx="6502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77938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1772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6999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65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5186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Opći cilj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 fontAlgn="base"/>
                      <a:r>
                        <a:rPr lang="en-US" sz="1800" dirty="0" err="1">
                          <a:effectLst/>
                        </a:rPr>
                        <a:t>Povećanje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znanja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svijesti</a:t>
                      </a:r>
                      <a:r>
                        <a:rPr lang="en-US" sz="1800" dirty="0">
                          <a:effectLst/>
                        </a:rPr>
                        <a:t> o </a:t>
                      </a:r>
                      <a:r>
                        <a:rPr lang="en-US" sz="1800" dirty="0" err="1">
                          <a:effectLst/>
                        </a:rPr>
                        <a:t>važnosti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promocije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zdravlja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prevencije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bolesti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području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Republike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Hrvatske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Postotak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povećanja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pretraga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internetu</a:t>
                      </a:r>
                      <a:r>
                        <a:rPr lang="en-US" dirty="0">
                          <a:effectLst/>
                        </a:rPr>
                        <a:t> za </a:t>
                      </a:r>
                      <a:r>
                        <a:rPr lang="en-US" dirty="0" err="1">
                          <a:effectLst/>
                        </a:rPr>
                        <a:t>zdravu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prehranu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Ankete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općoj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svijesti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zdravlju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Analiza </a:t>
                      </a:r>
                      <a:r>
                        <a:rPr lang="en-US" dirty="0" err="1">
                          <a:effectLst/>
                        </a:rPr>
                        <a:t>trendova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pretraga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internetu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Ankete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svijesti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zdravlju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Nastavak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relevantnosti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svijesti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zdravlju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prevenciji</a:t>
                      </a:r>
                      <a:r>
                        <a:rPr lang="en-US" dirty="0">
                          <a:effectLst/>
                        </a:rPr>
                        <a:t> u </a:t>
                      </a:r>
                      <a:r>
                        <a:rPr lang="en-US" dirty="0" err="1">
                          <a:effectLst/>
                        </a:rPr>
                        <a:t>javnom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interesu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76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3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431C3D-4EC8-B59D-0AE2-D0AFC7D85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33016"/>
              </p:ext>
            </p:extLst>
          </p:nvPr>
        </p:nvGraphicFramePr>
        <p:xfrm>
          <a:off x="2125133" y="658705"/>
          <a:ext cx="7222068" cy="499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17">
                  <a:extLst>
                    <a:ext uri="{9D8B030D-6E8A-4147-A177-3AD203B41FA5}">
                      <a16:colId xmlns:a16="http://schemas.microsoft.com/office/drawing/2014/main" val="2150213215"/>
                    </a:ext>
                  </a:extLst>
                </a:gridCol>
                <a:gridCol w="1805517">
                  <a:extLst>
                    <a:ext uri="{9D8B030D-6E8A-4147-A177-3AD203B41FA5}">
                      <a16:colId xmlns:a16="http://schemas.microsoft.com/office/drawing/2014/main" val="3850268628"/>
                    </a:ext>
                  </a:extLst>
                </a:gridCol>
                <a:gridCol w="1805517">
                  <a:extLst>
                    <a:ext uri="{9D8B030D-6E8A-4147-A177-3AD203B41FA5}">
                      <a16:colId xmlns:a16="http://schemas.microsoft.com/office/drawing/2014/main" val="1285849128"/>
                    </a:ext>
                  </a:extLst>
                </a:gridCol>
                <a:gridCol w="1805517">
                  <a:extLst>
                    <a:ext uri="{9D8B030D-6E8A-4147-A177-3AD203B41FA5}">
                      <a16:colId xmlns:a16="http://schemas.microsoft.com/office/drawing/2014/main" val="1614626626"/>
                    </a:ext>
                  </a:extLst>
                </a:gridCol>
              </a:tblGrid>
              <a:tr h="647763"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Logika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intervencije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Pokazatelji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Izvori provjere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 err="1">
                          <a:effectLst/>
                        </a:rPr>
                        <a:t>Pretpostavke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85948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Specifični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ciljevi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218624"/>
                  </a:ext>
                </a:extLst>
              </a:tr>
              <a:tr h="3979114">
                <a:tc>
                  <a:txBody>
                    <a:bodyPr/>
                    <a:lstStyle/>
                    <a:p>
                      <a:pPr marL="0" indent="0" fontAlgn="base">
                        <a:buNone/>
                      </a:pPr>
                      <a:r>
                        <a:rPr lang="en-US" dirty="0">
                          <a:effectLst/>
                        </a:rPr>
                        <a:t>1. </a:t>
                      </a:r>
                      <a:r>
                        <a:rPr lang="en-US" dirty="0" err="1">
                          <a:effectLst/>
                        </a:rPr>
                        <a:t>Potaknuti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zdraviju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prehranu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endParaRPr lang="en-US" dirty="0">
                        <a:effectLst/>
                      </a:endParaRPr>
                    </a:p>
                    <a:p>
                      <a:pPr marL="0" indent="0" fontAlgn="base">
                        <a:buNone/>
                      </a:pPr>
                      <a:r>
                        <a:rPr lang="en-US" dirty="0">
                          <a:effectLst/>
                        </a:rPr>
                        <a:t>2. </a:t>
                      </a:r>
                      <a:r>
                        <a:rPr lang="en-US" dirty="0" err="1">
                          <a:effectLst/>
                        </a:rPr>
                        <a:t>Pokrenuti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kampanje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zdravlju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prevenciji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bolesti</a:t>
                      </a:r>
                      <a:r>
                        <a:rPr lang="en-US" dirty="0">
                          <a:effectLst/>
                        </a:rPr>
                        <a:t> 3. </a:t>
                      </a:r>
                      <a:r>
                        <a:rPr lang="en-US" dirty="0" err="1">
                          <a:effectLst/>
                        </a:rPr>
                        <a:t>Podići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angažman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zdravlju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prevenciji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Broj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distribuiranih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edukativnih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materijala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Metrike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dosega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angažmana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Ankete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koje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mjere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promjene</a:t>
                      </a:r>
                      <a:r>
                        <a:rPr lang="en-US" dirty="0">
                          <a:effectLst/>
                        </a:rPr>
                        <a:t> u </a:t>
                      </a:r>
                      <a:r>
                        <a:rPr lang="en-US" dirty="0" err="1">
                          <a:effectLst/>
                        </a:rPr>
                        <a:t>znanju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svijesti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građana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zdravstvu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Evidencija distribucije - Izvješća o medijskom praćenju - Ankete prije i poslije kampanje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Aktivno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sudjelovanje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ciljnih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skupina</a:t>
                      </a:r>
                      <a:r>
                        <a:rPr lang="en-US" dirty="0">
                          <a:effectLst/>
                        </a:rPr>
                        <a:t> u </a:t>
                      </a:r>
                      <a:r>
                        <a:rPr lang="en-US" dirty="0" err="1">
                          <a:effectLst/>
                        </a:rPr>
                        <a:t>edukativnim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inicijativama</a:t>
                      </a:r>
                      <a:r>
                        <a:rPr lang="en-US" dirty="0">
                          <a:effectLst/>
                        </a:rPr>
                        <a:t> - </a:t>
                      </a:r>
                      <a:r>
                        <a:rPr lang="en-US" dirty="0" err="1">
                          <a:effectLst/>
                        </a:rPr>
                        <a:t>Učinkovit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doseg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medijskih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kampanja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2152</Words>
  <Application>Microsoft Office PowerPoint</Application>
  <PresentationFormat>Widescreen</PresentationFormat>
  <Paragraphs>249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Söhne</vt:lpstr>
      <vt:lpstr>Office Theme</vt:lpstr>
      <vt:lpstr>Otvoreni dani zdravlja</vt:lpstr>
      <vt:lpstr>PowerPoint Presentation</vt:lpstr>
      <vt:lpstr>PowerPoint Presentation</vt:lpstr>
      <vt:lpstr>Popis dionika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Radni Paket 3: . Partnerstvo s lokalnim zajednicama, školama i sportskim klubovima za promicanje zdravih navika </vt:lpstr>
      <vt:lpstr>Radni Paket 3: . Partnerstvo s lokalnim zajednicama, školama i sportskim klubovima za promicanje zdravih navika</vt:lpstr>
      <vt:lpstr>Radni Paket 3: . Partnerstvo s lokalnim zajednicama, školama i sportskim klubovima za promicanje zdravih navika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 Stazic</dc:creator>
  <cp:lastModifiedBy>Karlo Grgurev</cp:lastModifiedBy>
  <cp:revision>41</cp:revision>
  <dcterms:created xsi:type="dcterms:W3CDTF">2024-03-12T16:39:22Z</dcterms:created>
  <dcterms:modified xsi:type="dcterms:W3CDTF">2024-04-25T23:26:06Z</dcterms:modified>
</cp:coreProperties>
</file>