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82" r:id="rId2"/>
    <p:sldId id="375" r:id="rId3"/>
    <p:sldId id="383" r:id="rId4"/>
  </p:sldIdLst>
  <p:sldSz cx="9144000" cy="6858000" type="screen4x3"/>
  <p:notesSz cx="6877050" cy="1000125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3936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FB10E277-D086-436E-988D-CD80FEE9A899}" type="datetimeFigureOut">
              <a:rPr lang="hr-HR" smtClean="0"/>
              <a:t>8.11.2023.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9BEB1A5E-EA4C-41E5-86BC-57A035E72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93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25E6D3C2-7D6C-4838-A613-99A83D89A566}" type="datetimeFigureOut">
              <a:rPr lang="hr-HR" smtClean="0"/>
              <a:t>8.11.2023.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5B2FA046-87FC-45C1-8A26-2AA5253008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3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81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18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04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23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191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22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97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019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950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588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71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hr-HR" dirty="0"/>
              <a:t>Dubinska analiza podataka</a:t>
            </a:r>
            <a:br>
              <a:rPr lang="hr-HR" dirty="0"/>
            </a:br>
            <a:r>
              <a:rPr lang="hr-HR" sz="3600"/>
              <a:t>Tema 03</a:t>
            </a:r>
            <a:endParaRPr lang="hr-H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35088"/>
          </a:xfrm>
        </p:spPr>
        <p:txBody>
          <a:bodyPr>
            <a:normAutofit/>
          </a:bodyPr>
          <a:lstStyle/>
          <a:p>
            <a:r>
              <a:rPr lang="hr-HR" dirty="0"/>
              <a:t>Maja Vekić-Vedrina, </a:t>
            </a:r>
            <a:r>
              <a:rPr lang="hr-HR" dirty="0" err="1"/>
              <a:t>M.Sc</a:t>
            </a:r>
            <a:r>
              <a:rPr lang="hr-HR" dirty="0"/>
              <a:t>.</a:t>
            </a:r>
          </a:p>
          <a:p>
            <a:r>
              <a:rPr lang="hr-HR" sz="2400" dirty="0">
                <a:hlinkClick r:id="rId2"/>
              </a:rPr>
              <a:t>maja.vekic.vedrina@gmail.com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4E39F9A-FA4C-4F42-A00B-24698C7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676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Sveučilište VERN’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Diplomski studij: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menadžment</a:t>
            </a:r>
          </a:p>
        </p:txBody>
      </p:sp>
    </p:spTree>
    <p:extLst>
      <p:ext uri="{BB962C8B-B14F-4D97-AF65-F5344CB8AC3E}">
        <p14:creationId xmlns:p14="http://schemas.microsoft.com/office/powerpoint/2010/main" val="150608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Vježba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876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Kako radimo vježbu?</a:t>
            </a:r>
          </a:p>
          <a:p>
            <a:pPr marL="0" indent="0">
              <a:buNone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Predavač će studente podijeliti u grupe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Studenti će zadatak rješavati 30 minuta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Svaka grupa će odabrati predstavnika koji će u ime grupe prezentirati rezultate vježbe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64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Vježba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29054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/>
              <a:t>Odaberite tvrtku po izboru</a:t>
            </a:r>
          </a:p>
          <a:p>
            <a:pPr lvl="1"/>
            <a:r>
              <a:rPr lang="hr-HR" dirty="0"/>
              <a:t>Banka (ZABA, RBA, PBZ itd.)</a:t>
            </a:r>
          </a:p>
          <a:p>
            <a:pPr lvl="1"/>
            <a:r>
              <a:rPr lang="hr-HR" dirty="0"/>
              <a:t>Telekom (HT, A1, Tele2 itd.)</a:t>
            </a:r>
          </a:p>
          <a:p>
            <a:pPr lvl="1"/>
            <a:r>
              <a:rPr lang="hr-HR" dirty="0" err="1"/>
              <a:t>Retail</a:t>
            </a:r>
            <a:r>
              <a:rPr lang="hr-HR" dirty="0"/>
              <a:t> lanac trgovina (Konzum, Spar itd.)</a:t>
            </a:r>
          </a:p>
          <a:p>
            <a:pPr lvl="1"/>
            <a:r>
              <a:rPr lang="hr-HR" dirty="0"/>
              <a:t>Rimac automobili</a:t>
            </a:r>
          </a:p>
          <a:p>
            <a:pPr lvl="1"/>
            <a:r>
              <a:rPr lang="hr-HR" dirty="0"/>
              <a:t>Kraš</a:t>
            </a:r>
          </a:p>
          <a:p>
            <a:pPr lvl="1"/>
            <a:r>
              <a:rPr lang="hr-HR" dirty="0"/>
              <a:t>Avio kompanija (Croatia Airlines, </a:t>
            </a:r>
            <a:r>
              <a:rPr lang="hr-HR" dirty="0" err="1"/>
              <a:t>Ryanair</a:t>
            </a:r>
            <a:r>
              <a:rPr lang="hr-HR" dirty="0"/>
              <a:t>, </a:t>
            </a:r>
            <a:r>
              <a:rPr lang="hr-HR" dirty="0" err="1"/>
              <a:t>Easy</a:t>
            </a:r>
            <a:r>
              <a:rPr lang="hr-HR" dirty="0"/>
              <a:t> Jet itd.)</a:t>
            </a:r>
          </a:p>
          <a:p>
            <a:pPr marL="457200" lvl="1" indent="0">
              <a:buNone/>
            </a:pP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Definirajte jedno važno poslovno pitanje na koje kompanija treba odgovor/informaciju i koje želi redovito pratiti (definirajte barem jedan važan KPI tj. mjeru)</a:t>
            </a:r>
          </a:p>
          <a:p>
            <a:pPr marL="514350" indent="-514350">
              <a:buFont typeface="+mj-lt"/>
              <a:buAutoNum type="arabicPeriod"/>
            </a:pP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Definirajte barem tri dimenzije koje daju dodatni kontekst mjeri/KPI-ju kojeg ste definirali</a:t>
            </a:r>
          </a:p>
          <a:p>
            <a:pPr marL="514350" indent="-514350">
              <a:buFont typeface="+mj-lt"/>
              <a:buAutoNum type="arabicPeriod"/>
            </a:pP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Koji ulazni podaci („sirovi”) su nam potrebni?</a:t>
            </a:r>
          </a:p>
          <a:p>
            <a:pPr marL="514350" indent="-514350">
              <a:buFont typeface="+mj-lt"/>
              <a:buAutoNum type="arabicPeriod"/>
            </a:pP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Nacrtajte dimenzijski model za odabranu tvrtku i odabrano poslovno pitanje:</a:t>
            </a:r>
          </a:p>
          <a:p>
            <a:pPr lvl="1"/>
            <a:r>
              <a:rPr lang="hr-HR" dirty="0"/>
              <a:t>Definirajte Mjere</a:t>
            </a:r>
          </a:p>
          <a:p>
            <a:pPr lvl="1"/>
            <a:r>
              <a:rPr lang="hr-HR" dirty="0"/>
              <a:t>Definirajte Dimenzije</a:t>
            </a:r>
          </a:p>
          <a:p>
            <a:pPr lvl="1"/>
            <a:r>
              <a:rPr lang="hr-HR" dirty="0"/>
              <a:t>Definirajte atribute za svaku dimenziju</a:t>
            </a:r>
          </a:p>
          <a:p>
            <a:pPr lvl="1"/>
            <a:r>
              <a:rPr lang="hr-HR" dirty="0"/>
              <a:t>Definirajte tablice i veze u logičkom modelu</a:t>
            </a:r>
          </a:p>
        </p:txBody>
      </p:sp>
    </p:spTree>
    <p:extLst>
      <p:ext uri="{BB962C8B-B14F-4D97-AF65-F5344CB8AC3E}">
        <p14:creationId xmlns:p14="http://schemas.microsoft.com/office/powerpoint/2010/main" val="3946663510"/>
      </p:ext>
    </p:extLst>
  </p:cSld>
  <p:clrMapOvr>
    <a:masterClrMapping/>
  </p:clrMapOvr>
</p:sld>
</file>

<file path=ppt/theme/theme1.xml><?xml version="1.0" encoding="utf-8"?>
<a:theme xmlns:a="http://schemas.openxmlformats.org/drawingml/2006/main" name="1_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Marin Bezic Vern BI</Template>
  <TotalTime>1</TotalTime>
  <Words>185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1_Marin Bezic Vern BI</vt:lpstr>
      <vt:lpstr>Dubinska analiza podataka Tema 03</vt:lpstr>
      <vt:lpstr>Vježba</vt:lpstr>
      <vt:lpstr>Vježba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Poslovno Izjvešćivanje - uvod -</dc:title>
  <dc:creator>Marin</dc:creator>
  <cp:lastModifiedBy>Dinka Krčelić</cp:lastModifiedBy>
  <cp:revision>309</cp:revision>
  <cp:lastPrinted>2012-03-12T12:42:01Z</cp:lastPrinted>
  <dcterms:created xsi:type="dcterms:W3CDTF">2011-04-08T14:44:45Z</dcterms:created>
  <dcterms:modified xsi:type="dcterms:W3CDTF">2023-11-08T15:56:35Z</dcterms:modified>
</cp:coreProperties>
</file>