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5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916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8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8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9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27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59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6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63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56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01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1A04-8773-48CC-8293-30F7CB26A6A4}" type="datetimeFigureOut">
              <a:rPr lang="hr-HR" smtClean="0"/>
              <a:t>12.3.2024.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35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Otvoreni dani zdravlja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8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Opći cilj – Povećanje znanja i svijesti o važnosti promocije zdravlja i prevencije bolesti na području Republike Hrvatske</a:t>
            </a:r>
          </a:p>
          <a:p>
            <a:r>
              <a:rPr lang="hr-HR" dirty="0" smtClean="0"/>
              <a:t>Specifični cilj – Promicanje zdravih navika zdravlja i/ili povećanje znanja i/ili povećanje svijesti građana Republike Hrvatske o važnosti prevencije bolesti</a:t>
            </a:r>
          </a:p>
          <a:p>
            <a:r>
              <a:rPr lang="hr-HR" dirty="0" smtClean="0"/>
              <a:t>Glavne aktivnosti - medijska kampanja, otvoreni dani, sportski događaji, izrada edukativnog sadržaja</a:t>
            </a:r>
          </a:p>
          <a:p>
            <a:r>
              <a:rPr lang="hr-HR" dirty="0" smtClean="0"/>
              <a:t>Trajanje projekta - 12 mjeseci</a:t>
            </a:r>
          </a:p>
          <a:p>
            <a:r>
              <a:rPr lang="hr-HR" dirty="0" smtClean="0"/>
              <a:t>Vrijednost projekta - 30 000 eura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84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Tema – Promocija zdravlja kroz sportske aktivnosti i zdravu prehranu </a:t>
            </a:r>
          </a:p>
          <a:p>
            <a:r>
              <a:rPr lang="hr-HR" dirty="0" smtClean="0"/>
              <a:t>Tko provodi – udruga Zdravstveni štit</a:t>
            </a:r>
          </a:p>
          <a:p>
            <a:r>
              <a:rPr lang="hr-HR" dirty="0" smtClean="0"/>
              <a:t>Kome je namijenjen – Građanima RH, pogotovo djeci</a:t>
            </a:r>
          </a:p>
          <a:p>
            <a:r>
              <a:rPr lang="hr-HR" dirty="0" smtClean="0"/>
              <a:t>Rezultati projekta – Povećan broj djece u sportu, manji udio pretile djece, povećana informiranost o zdravim navikama i zdravoj prehrani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776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Popis dionika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 smtClean="0"/>
              <a:t>Građani</a:t>
            </a:r>
          </a:p>
          <a:p>
            <a:r>
              <a:rPr lang="hr-HR" dirty="0" smtClean="0"/>
              <a:t>Djeca</a:t>
            </a:r>
          </a:p>
          <a:p>
            <a:r>
              <a:rPr lang="hr-HR" dirty="0" smtClean="0"/>
              <a:t>Zdravstveni djelatnici </a:t>
            </a:r>
          </a:p>
          <a:p>
            <a:r>
              <a:rPr lang="hr-HR" dirty="0" smtClean="0"/>
              <a:t>Sportski klubovi </a:t>
            </a:r>
          </a:p>
          <a:p>
            <a:r>
              <a:rPr lang="hr-HR" dirty="0" smtClean="0"/>
              <a:t>Nutricionisti </a:t>
            </a:r>
          </a:p>
          <a:p>
            <a:r>
              <a:rPr lang="hr-HR" dirty="0" smtClean="0"/>
              <a:t>Lokalna zajednica</a:t>
            </a:r>
          </a:p>
          <a:p>
            <a:r>
              <a:rPr lang="hr-HR" dirty="0" smtClean="0"/>
              <a:t>Škole</a:t>
            </a:r>
          </a:p>
          <a:p>
            <a:r>
              <a:rPr lang="hr-HR" dirty="0" smtClean="0"/>
              <a:t>Treneri </a:t>
            </a:r>
          </a:p>
          <a:p>
            <a:r>
              <a:rPr lang="hr-HR" dirty="0" smtClean="0"/>
              <a:t>Djelatnici škola</a:t>
            </a:r>
          </a:p>
          <a:p>
            <a:r>
              <a:rPr lang="hr-HR" dirty="0" smtClean="0"/>
              <a:t>Ministarstvo zdravstva</a:t>
            </a:r>
          </a:p>
          <a:p>
            <a:r>
              <a:rPr lang="hr-HR" dirty="0" smtClean="0"/>
              <a:t>HZZO</a:t>
            </a:r>
          </a:p>
          <a:p>
            <a:r>
              <a:rPr lang="hr-HR" dirty="0" smtClean="0"/>
              <a:t>Udruga Zdravstveni Štit</a:t>
            </a:r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35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F4E8958CFB5746A20F50611CFEEB32" ma:contentTypeVersion="11" ma:contentTypeDescription="Stvaranje novog dokumenta." ma:contentTypeScope="" ma:versionID="3f5c060b901f700ba3deb08551462b95">
  <xsd:schema xmlns:xsd="http://www.w3.org/2001/XMLSchema" xmlns:xs="http://www.w3.org/2001/XMLSchema" xmlns:p="http://schemas.microsoft.com/office/2006/metadata/properties" xmlns:ns2="03fd3ba4-4622-43b2-bfa6-64f5ce103b03" xmlns:ns3="62176ca4-40ea-46da-b726-b15e87a2a9a4" targetNamespace="http://schemas.microsoft.com/office/2006/metadata/properties" ma:root="true" ma:fieldsID="4c5629ef702901e04a7c3cab19c769c4" ns2:_="" ns3:_="">
    <xsd:import namespace="03fd3ba4-4622-43b2-bfa6-64f5ce103b03"/>
    <xsd:import namespace="62176ca4-40ea-46da-b726-b15e87a2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d3ba4-4622-43b2-bfa6-64f5ce103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Oznake slika" ma:readOnly="false" ma:fieldId="{5cf76f15-5ced-4ddc-b409-7134ff3c332f}" ma:taxonomyMulti="true" ma:sspId="7055c17a-e167-4b0f-91ef-ce23be30be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76ca4-40ea-46da-b726-b15e87a2a9a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25fa462-815b-4e08-b3a7-caac196ee653}" ma:internalName="TaxCatchAll" ma:showField="CatchAllData" ma:web="62176ca4-40ea-46da-b726-b15e87a2a9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fd3ba4-4622-43b2-bfa6-64f5ce103b03">
      <Terms xmlns="http://schemas.microsoft.com/office/infopath/2007/PartnerControls"/>
    </lcf76f155ced4ddcb4097134ff3c332f>
    <TaxCatchAll xmlns="62176ca4-40ea-46da-b726-b15e87a2a9a4" xsi:nil="true"/>
  </documentManagement>
</p:properties>
</file>

<file path=customXml/itemProps1.xml><?xml version="1.0" encoding="utf-8"?>
<ds:datastoreItem xmlns:ds="http://schemas.openxmlformats.org/officeDocument/2006/customXml" ds:itemID="{FC55D2FA-6445-4CCB-BEEC-DFFF7AE1F553}"/>
</file>

<file path=customXml/itemProps2.xml><?xml version="1.0" encoding="utf-8"?>
<ds:datastoreItem xmlns:ds="http://schemas.openxmlformats.org/officeDocument/2006/customXml" ds:itemID="{E48C2C4C-8A3F-4663-8977-82951F45B6C6}"/>
</file>

<file path=customXml/itemProps3.xml><?xml version="1.0" encoding="utf-8"?>
<ds:datastoreItem xmlns:ds="http://schemas.openxmlformats.org/officeDocument/2006/customXml" ds:itemID="{D925F05C-59D7-4CCB-8A03-5B6A83FFA235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Otvoreni dani zdravlja</vt:lpstr>
      <vt:lpstr>PowerPoint Presentation</vt:lpstr>
      <vt:lpstr>PowerPoint Presentation</vt:lpstr>
      <vt:lpstr>Popis dionika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 Stazic</dc:creator>
  <cp:lastModifiedBy>Marin Stazic</cp:lastModifiedBy>
  <cp:revision>5</cp:revision>
  <dcterms:created xsi:type="dcterms:W3CDTF">2024-03-12T16:39:22Z</dcterms:created>
  <dcterms:modified xsi:type="dcterms:W3CDTF">2024-03-12T17:21:16Z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0x0101001DF4E8958CFB5746A20F50611CFEEB32</vt:lpwstr>
  </property>
</Properties>
</file>