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2438337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1pPr>
    <a:lvl2pPr marL="0" marR="0" indent="0" algn="l" defTabSz="2438337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2pPr>
    <a:lvl3pPr marL="0" marR="0" indent="0" algn="l" defTabSz="2438337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3pPr>
    <a:lvl4pPr marL="0" marR="0" indent="0" algn="l" defTabSz="2438337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4pPr>
    <a:lvl5pPr marL="0" marR="0" indent="0" algn="l" defTabSz="2438337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5pPr>
    <a:lvl6pPr marL="0" marR="0" indent="0" algn="l" defTabSz="2438337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6pPr>
    <a:lvl7pPr marL="0" marR="0" indent="0" algn="l" defTabSz="2438337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7pPr>
    <a:lvl8pPr marL="0" marR="0" indent="0" algn="l" defTabSz="2438337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8pPr>
    <a:lvl9pPr marL="0" marR="0" indent="0" algn="l" defTabSz="2438337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FFF"/>
          </a:solidFill>
        </a:fill>
      </a:tcStyle>
    </a:wholeTbl>
    <a:band2H>
      <a:tcTxStyle b="def" i="def"/>
      <a:tcStyle>
        <a:tcBdr/>
        <a:fill>
          <a:solidFill>
            <a:srgbClr val="E6F0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F0CC"/>
          </a:solidFill>
        </a:fill>
      </a:tcStyle>
    </a:wholeTbl>
    <a:band2H>
      <a:tcTxStyle b="def" i="def"/>
      <a:tcStyle>
        <a:tcBdr/>
        <a:fill>
          <a:solidFill>
            <a:srgbClr val="EAF8E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CDDF"/>
          </a:solidFill>
        </a:fill>
      </a:tcStyle>
    </a:wholeTbl>
    <a:band2H>
      <a:tcTxStyle b="def" i="def"/>
      <a:tcStyle>
        <a:tcBdr/>
        <a:fill>
          <a:solidFill>
            <a:srgbClr val="FFE8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9" name="Shape 16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ody Level One…"/>
          <p:cNvSpPr txBox="1"/>
          <p:nvPr>
            <p:ph type="body" sz="quarter" idx="1" hasCustomPrompt="1"/>
          </p:nvPr>
        </p:nvSpPr>
        <p:spPr>
          <a:xfrm>
            <a:off x="1201340" y="11859862"/>
            <a:ext cx="21971004" cy="636980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  <a:lvl2pPr marL="1066800" indent="-457200" defTabSz="825500">
              <a:lnSpc>
                <a:spcPct val="100000"/>
              </a:lnSpc>
              <a:spcBef>
                <a:spcPts val="0"/>
              </a:spcBef>
              <a:defRPr b="1" sz="3600"/>
            </a:lvl2pPr>
            <a:lvl3pPr marL="1676400" indent="-457200" defTabSz="825500">
              <a:lnSpc>
                <a:spcPct val="100000"/>
              </a:lnSpc>
              <a:spcBef>
                <a:spcPts val="0"/>
              </a:spcBef>
              <a:defRPr b="1" sz="3600"/>
            </a:lvl3pPr>
            <a:lvl4pPr marL="2286000" indent="-457200" defTabSz="825500">
              <a:lnSpc>
                <a:spcPct val="100000"/>
              </a:lnSpc>
              <a:spcBef>
                <a:spcPts val="0"/>
              </a:spcBef>
              <a:defRPr b="1" sz="3600"/>
            </a:lvl4pPr>
            <a:lvl5pPr marL="2895600" indent="-457200" defTabSz="825500">
              <a:lnSpc>
                <a:spcPct val="100000"/>
              </a:lnSpc>
              <a:spcBef>
                <a:spcPts val="0"/>
              </a:spcBef>
              <a:defRPr b="1" sz="3600"/>
            </a:lvl5pPr>
          </a:lstStyle>
          <a:p>
            <a:pPr/>
            <a:r>
              <a:t>Author and Date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5" cy="4648202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21" hasCustomPrompt="1"/>
          </p:nvPr>
        </p:nvSpPr>
        <p:spPr>
          <a:xfrm>
            <a:off x="1201342" y="7223190"/>
            <a:ext cx="21971002" cy="1905002"/>
          </a:xfrm>
          <a:prstGeom prst="rect">
            <a:avLst/>
          </a:prstGeom>
        </p:spPr>
        <p:txBody>
          <a:bodyPr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Presentation Subtitle</a:t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495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100" name="Body Level One…"/>
          <p:cNvSpPr txBox="1"/>
          <p:nvPr>
            <p:ph type="body" sz="quarter" idx="1" hasCustomPrompt="1"/>
          </p:nvPr>
        </p:nvSpPr>
        <p:spPr>
          <a:xfrm>
            <a:off x="1206500" y="2372961"/>
            <a:ext cx="21971000" cy="934781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1308100" indent="-698500" defTabSz="825500">
              <a:lnSpc>
                <a:spcPct val="100000"/>
              </a:lnSpc>
              <a:spcBef>
                <a:spcPts val="0"/>
              </a:spcBef>
              <a:defRPr b="1" sz="5500"/>
            </a:lvl2pPr>
            <a:lvl3pPr marL="1917700" indent="-698500" defTabSz="825500">
              <a:lnSpc>
                <a:spcPct val="100000"/>
              </a:lnSpc>
              <a:spcBef>
                <a:spcPts val="0"/>
              </a:spcBef>
              <a:defRPr b="1" sz="5500"/>
            </a:lvl3pPr>
            <a:lvl4pPr marL="2527300" indent="-698500" defTabSz="825500">
              <a:lnSpc>
                <a:spcPct val="100000"/>
              </a:lnSpc>
              <a:spcBef>
                <a:spcPts val="0"/>
              </a:spcBef>
              <a:defRPr b="1" sz="5500"/>
            </a:lvl4pPr>
            <a:lvl5pPr marL="3136900" indent="-698500" defTabSz="825500">
              <a:lnSpc>
                <a:spcPct val="100000"/>
              </a:lnSpc>
              <a:spcBef>
                <a:spcPts val="0"/>
              </a:spcBef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Agenda Title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109" name="Body Level One…"/>
          <p:cNvSpPr txBox="1"/>
          <p:nvPr>
            <p:ph type="body" sz="quarter" idx="1" hasCustomPrompt="1"/>
          </p:nvPr>
        </p:nvSpPr>
        <p:spPr>
          <a:xfrm>
            <a:off x="1206500" y="2372961"/>
            <a:ext cx="21971000" cy="934781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1308100" indent="-698500" defTabSz="825500">
              <a:lnSpc>
                <a:spcPct val="100000"/>
              </a:lnSpc>
              <a:spcBef>
                <a:spcPts val="0"/>
              </a:spcBef>
              <a:defRPr b="1" sz="5500"/>
            </a:lvl2pPr>
            <a:lvl3pPr marL="1917700" indent="-698500" defTabSz="825500">
              <a:lnSpc>
                <a:spcPct val="100000"/>
              </a:lnSpc>
              <a:spcBef>
                <a:spcPts val="0"/>
              </a:spcBef>
              <a:defRPr b="1" sz="5500"/>
            </a:lvl3pPr>
            <a:lvl4pPr marL="2527300" indent="-698500" defTabSz="825500">
              <a:lnSpc>
                <a:spcPct val="100000"/>
              </a:lnSpc>
              <a:spcBef>
                <a:spcPts val="0"/>
              </a:spcBef>
              <a:defRPr b="1" sz="5500"/>
            </a:lvl4pPr>
            <a:lvl5pPr marL="3136900" indent="-698500" defTabSz="825500">
              <a:lnSpc>
                <a:spcPct val="100000"/>
              </a:lnSpc>
              <a:spcBef>
                <a:spcPts val="0"/>
              </a:spcBef>
              <a:defRPr b="1" sz="5500"/>
            </a:lvl5pPr>
          </a:lstStyle>
          <a:p>
            <a:pPr/>
            <a:r>
              <a:t>Agenda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0" name="Body Level One…"/>
          <p:cNvSpPr txBox="1"/>
          <p:nvPr>
            <p:ph type="body" idx="21" hasCustomPrompt="1"/>
          </p:nvPr>
        </p:nvSpPr>
        <p:spPr>
          <a:xfrm>
            <a:off x="1206500" y="4248503"/>
            <a:ext cx="21971000" cy="8256014"/>
          </a:xfrm>
          <a:prstGeom prst="rect">
            <a:avLst/>
          </a:prstGeom>
        </p:spPr>
        <p:txBody>
          <a:bodyPr numCol="1" spcCol="38100"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99" sz="5500"/>
            </a:lvl1pPr>
          </a:lstStyle>
          <a:p>
            <a:pPr/>
            <a:r>
              <a:t>Agenda Topics</a:t>
            </a:r>
          </a:p>
        </p:txBody>
      </p:sp>
      <p:sp>
        <p:nvSpPr>
          <p:cNvPr id="11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numCol="1" spcCol="38100"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Body Level One…"/>
          <p:cNvSpPr txBox="1"/>
          <p:nvPr>
            <p:ph type="body" idx="1" hasCustomPrompt="1"/>
          </p:nvPr>
        </p:nvSpPr>
        <p:spPr>
          <a:xfrm>
            <a:off x="1206500" y="1075926"/>
            <a:ext cx="21971000" cy="7241586"/>
          </a:xfrm>
          <a:prstGeom prst="rect">
            <a:avLst/>
          </a:prstGeom>
        </p:spPr>
        <p:txBody>
          <a:bodyPr numCol="1" spcCol="38100"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27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2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Body Level One…"/>
          <p:cNvSpPr txBox="1"/>
          <p:nvPr>
            <p:ph type="body" sz="quarter" idx="1" hasCustomPrompt="1"/>
          </p:nvPr>
        </p:nvSpPr>
        <p:spPr>
          <a:xfrm>
            <a:off x="2430024" y="10675453"/>
            <a:ext cx="20200054" cy="636980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  <a:lvl2pPr marL="1066800" indent="-457200" defTabSz="825500">
              <a:lnSpc>
                <a:spcPct val="100000"/>
              </a:lnSpc>
              <a:spcBef>
                <a:spcPts val="0"/>
              </a:spcBef>
              <a:defRPr b="1" sz="3600"/>
            </a:lvl2pPr>
            <a:lvl3pPr marL="1676400" indent="-457200" defTabSz="825500">
              <a:lnSpc>
                <a:spcPct val="100000"/>
              </a:lnSpc>
              <a:spcBef>
                <a:spcPts val="0"/>
              </a:spcBef>
              <a:defRPr b="1" sz="3600"/>
            </a:lvl3pPr>
            <a:lvl4pPr marL="2286000" indent="-457200" defTabSz="825500">
              <a:lnSpc>
                <a:spcPct val="100000"/>
              </a:lnSpc>
              <a:spcBef>
                <a:spcPts val="0"/>
              </a:spcBef>
              <a:defRPr b="1" sz="3600"/>
            </a:lvl4pPr>
            <a:lvl5pPr marL="2895600" indent="-457200" defTabSz="825500">
              <a:lnSpc>
                <a:spcPct val="100000"/>
              </a:lnSpc>
              <a:spcBef>
                <a:spcPts val="0"/>
              </a:spcBef>
              <a:defRPr b="1" sz="3600"/>
            </a:lvl5pPr>
          </a:lstStyle>
          <a:p>
            <a:pPr/>
            <a:r>
              <a:t>Attribution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36" name="Body Level One…"/>
          <p:cNvSpPr txBox="1"/>
          <p:nvPr>
            <p:ph type="body" sz="half" idx="21" hasCustomPrompt="1"/>
          </p:nvPr>
        </p:nvSpPr>
        <p:spPr>
          <a:xfrm>
            <a:off x="1753923" y="4939860"/>
            <a:ext cx="20876154" cy="3836281"/>
          </a:xfrm>
          <a:prstGeom prst="rect">
            <a:avLst/>
          </a:prstGeom>
        </p:spPr>
        <p:txBody>
          <a:bodyPr numCol="1" spcCol="38100"/>
          <a:lstStyle>
            <a:lvl1pPr marL="469900" indent="-300876">
              <a:spcBef>
                <a:spcPts val="0"/>
              </a:spcBef>
              <a:buSzTx/>
              <a:buNone/>
              <a:defRPr spc="-20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“Notable Quote”</a:t>
            </a:r>
          </a:p>
        </p:txBody>
      </p:sp>
      <p:sp>
        <p:nvSpPr>
          <p:cNvPr id="13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Bowl of salad with fried rice, boiled eggs and chopsticks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145" name="Bowl with salmon cakes, salad and houmous 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146" name="Bowl of pappardelle pasta with parsley butter, roasted hazelnuts and shaved parmesan cheese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14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bowl of salad with fried rice, boiled eggs and chopsticks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15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vocados and limes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Body Level One…"/>
          <p:cNvSpPr txBox="1"/>
          <p:nvPr>
            <p:ph type="body" sz="quarter" idx="1" hasCustomPrompt="1"/>
          </p:nvPr>
        </p:nvSpPr>
        <p:spPr>
          <a:xfrm>
            <a:off x="1207690" y="1106137"/>
            <a:ext cx="21968621" cy="636980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  <a:lvl2pPr marL="1066800" indent="-457200" defTabSz="825500">
              <a:lnSpc>
                <a:spcPct val="100000"/>
              </a:lnSpc>
              <a:spcBef>
                <a:spcPts val="0"/>
              </a:spcBef>
              <a:defRPr b="1" sz="3600"/>
            </a:lvl2pPr>
            <a:lvl3pPr marL="1676400" indent="-457200" defTabSz="825500">
              <a:lnSpc>
                <a:spcPct val="100000"/>
              </a:lnSpc>
              <a:spcBef>
                <a:spcPts val="0"/>
              </a:spcBef>
              <a:defRPr b="1" sz="3600"/>
            </a:lvl3pPr>
            <a:lvl4pPr marL="2286000" indent="-457200" defTabSz="825500">
              <a:lnSpc>
                <a:spcPct val="100000"/>
              </a:lnSpc>
              <a:spcBef>
                <a:spcPts val="0"/>
              </a:spcBef>
              <a:defRPr b="1" sz="3600"/>
            </a:lvl4pPr>
            <a:lvl5pPr marL="2895600" indent="-457200" defTabSz="825500">
              <a:lnSpc>
                <a:spcPct val="100000"/>
              </a:lnSpc>
              <a:spcBef>
                <a:spcPts val="0"/>
              </a:spcBef>
              <a:defRPr b="1" sz="3600"/>
            </a:lvl5pPr>
          </a:lstStyle>
          <a:p>
            <a:pPr/>
            <a:r>
              <a:t>Author and Date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4" name="Body Level One…"/>
          <p:cNvSpPr txBox="1"/>
          <p:nvPr>
            <p:ph type="body" sz="quarter" idx="22" hasCustomPrompt="1"/>
          </p:nvPr>
        </p:nvSpPr>
        <p:spPr>
          <a:xfrm>
            <a:off x="1206500" y="11609909"/>
            <a:ext cx="21971000" cy="1116953"/>
          </a:xfrm>
          <a:prstGeom prst="rect">
            <a:avLst/>
          </a:prstGeom>
        </p:spPr>
        <p:txBody>
          <a:bodyPr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Presentation Subtitle</a:t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Bowl with salmon cakes, salad and houmous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4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500" y="13085233"/>
            <a:ext cx="368504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3164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Body Level One…"/>
          <p:cNvSpPr txBox="1"/>
          <p:nvPr>
            <p:ph type="body" sz="quarter" idx="1" hasCustomPrompt="1"/>
          </p:nvPr>
        </p:nvSpPr>
        <p:spPr>
          <a:xfrm>
            <a:off x="1206500" y="2372961"/>
            <a:ext cx="21971000" cy="934781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1308100" indent="-698500" defTabSz="825500">
              <a:lnSpc>
                <a:spcPct val="100000"/>
              </a:lnSpc>
              <a:spcBef>
                <a:spcPts val="0"/>
              </a:spcBef>
              <a:defRPr b="1" sz="5500"/>
            </a:lvl2pPr>
            <a:lvl3pPr marL="1917700" indent="-698500" defTabSz="825500">
              <a:lnSpc>
                <a:spcPct val="100000"/>
              </a:lnSpc>
              <a:spcBef>
                <a:spcPts val="0"/>
              </a:spcBef>
              <a:defRPr b="1" sz="5500"/>
            </a:lvl3pPr>
            <a:lvl4pPr marL="2527300" indent="-698500" defTabSz="825500">
              <a:lnSpc>
                <a:spcPct val="100000"/>
              </a:lnSpc>
              <a:spcBef>
                <a:spcPts val="0"/>
              </a:spcBef>
              <a:defRPr b="1" sz="5500"/>
            </a:lvl4pPr>
            <a:lvl5pPr marL="3136900" indent="-698500" defTabSz="825500">
              <a:lnSpc>
                <a:spcPct val="100000"/>
              </a:lnSpc>
              <a:spcBef>
                <a:spcPts val="0"/>
              </a:spcBef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4" name="Body Level One…"/>
          <p:cNvSpPr txBox="1"/>
          <p:nvPr>
            <p:ph type="body" idx="21" hasCustomPrompt="1"/>
          </p:nvPr>
        </p:nvSpPr>
        <p:spPr>
          <a:xfrm>
            <a:off x="1206500" y="4248503"/>
            <a:ext cx="21971000" cy="8256014"/>
          </a:xfrm>
          <a:prstGeom prst="rect">
            <a:avLst/>
          </a:prstGeom>
        </p:spPr>
        <p:txBody>
          <a:bodyPr numCol="1" spcCol="38100"/>
          <a:lstStyle/>
          <a:p>
            <a:pPr/>
            <a:r>
              <a:t>Slide bullet text</a:t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Body Level One…"/>
          <p:cNvSpPr txBox="1"/>
          <p:nvPr>
            <p:ph type="body" sz="quarter" idx="1" hasCustomPrompt="1"/>
          </p:nvPr>
        </p:nvSpPr>
        <p:spPr>
          <a:xfrm>
            <a:off x="1206500" y="2372961"/>
            <a:ext cx="9779000" cy="934781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1308100" indent="-698500" defTabSz="825500">
              <a:lnSpc>
                <a:spcPct val="100000"/>
              </a:lnSpc>
              <a:spcBef>
                <a:spcPts val="0"/>
              </a:spcBef>
              <a:defRPr b="1" sz="5500"/>
            </a:lvl2pPr>
            <a:lvl3pPr marL="1917700" indent="-698500" defTabSz="825500">
              <a:lnSpc>
                <a:spcPct val="100000"/>
              </a:lnSpc>
              <a:spcBef>
                <a:spcPts val="0"/>
              </a:spcBef>
              <a:defRPr b="1" sz="5500"/>
            </a:lvl3pPr>
            <a:lvl4pPr marL="2527300" indent="-698500" defTabSz="825500">
              <a:lnSpc>
                <a:spcPct val="100000"/>
              </a:lnSpc>
              <a:spcBef>
                <a:spcPts val="0"/>
              </a:spcBef>
              <a:defRPr b="1" sz="5500"/>
            </a:lvl4pPr>
            <a:lvl5pPr marL="3136900" indent="-698500" defTabSz="825500">
              <a:lnSpc>
                <a:spcPct val="100000"/>
              </a:lnSpc>
              <a:spcBef>
                <a:spcPts val="0"/>
              </a:spcBef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1" name="Body Level One…"/>
          <p:cNvSpPr txBox="1"/>
          <p:nvPr>
            <p:ph type="body" sz="half" idx="21" hasCustomPrompt="1"/>
          </p:nvPr>
        </p:nvSpPr>
        <p:spPr>
          <a:xfrm>
            <a:off x="1206500" y="4248503"/>
            <a:ext cx="9779000" cy="8256631"/>
          </a:xfrm>
          <a:prstGeom prst="rect">
            <a:avLst/>
          </a:prstGeom>
        </p:spPr>
        <p:txBody>
          <a:bodyPr numCol="1" spcCol="38100"/>
          <a:lstStyle/>
          <a:p>
            <a:pPr/>
            <a:r>
              <a:t>Slide bullet text</a:t>
            </a:r>
          </a:p>
        </p:txBody>
      </p:sp>
      <p:sp>
        <p:nvSpPr>
          <p:cNvPr id="62" name="Bowl of pappardelle pasta with parsley butter, roasted hazelnuts and shaved parmesan cheese"/>
          <p:cNvSpPr/>
          <p:nvPr>
            <p:ph type="pic" idx="22"/>
          </p:nvPr>
        </p:nvSpPr>
        <p:spPr>
          <a:xfrm>
            <a:off x="12192000" y="-407266"/>
            <a:ext cx="10916874" cy="14555833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6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Live Video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Body Level One…"/>
          <p:cNvSpPr txBox="1"/>
          <p:nvPr>
            <p:ph type="body" sz="quarter" idx="1" hasCustomPrompt="1"/>
          </p:nvPr>
        </p:nvSpPr>
        <p:spPr>
          <a:xfrm>
            <a:off x="1206500" y="2372961"/>
            <a:ext cx="9779000" cy="934781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1308100" indent="-698500" defTabSz="825500">
              <a:lnSpc>
                <a:spcPct val="100000"/>
              </a:lnSpc>
              <a:spcBef>
                <a:spcPts val="0"/>
              </a:spcBef>
              <a:defRPr b="1" sz="5500"/>
            </a:lvl2pPr>
            <a:lvl3pPr marL="1917700" indent="-698500" defTabSz="825500">
              <a:lnSpc>
                <a:spcPct val="100000"/>
              </a:lnSpc>
              <a:spcBef>
                <a:spcPts val="0"/>
              </a:spcBef>
              <a:defRPr b="1" sz="5500"/>
            </a:lvl3pPr>
            <a:lvl4pPr marL="2527300" indent="-698500" defTabSz="825500">
              <a:lnSpc>
                <a:spcPct val="100000"/>
              </a:lnSpc>
              <a:spcBef>
                <a:spcPts val="0"/>
              </a:spcBef>
              <a:defRPr b="1" sz="5500"/>
            </a:lvl4pPr>
            <a:lvl5pPr marL="3136900" indent="-698500" defTabSz="825500">
              <a:lnSpc>
                <a:spcPct val="100000"/>
              </a:lnSpc>
              <a:spcBef>
                <a:spcPts val="0"/>
              </a:spcBef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72" name="Body Level One…"/>
          <p:cNvSpPr txBox="1"/>
          <p:nvPr>
            <p:ph type="body" sz="half" idx="21" hasCustomPrompt="1"/>
          </p:nvPr>
        </p:nvSpPr>
        <p:spPr>
          <a:xfrm>
            <a:off x="1206500" y="4248503"/>
            <a:ext cx="9779000" cy="8256631"/>
          </a:xfrm>
          <a:prstGeom prst="rect">
            <a:avLst/>
          </a:prstGeom>
        </p:spPr>
        <p:txBody>
          <a:bodyPr numCol="1" spcCol="38100"/>
          <a:lstStyle/>
          <a:p>
            <a:pPr/>
            <a:r>
              <a:t>Slide bullet text</a:t>
            </a:r>
          </a:p>
        </p:txBody>
      </p:sp>
      <p:sp>
        <p:nvSpPr>
          <p:cNvPr id="7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7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Live Video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Body Level One…"/>
          <p:cNvSpPr txBox="1"/>
          <p:nvPr>
            <p:ph type="body" sz="quarter" idx="1" hasCustomPrompt="1"/>
          </p:nvPr>
        </p:nvSpPr>
        <p:spPr>
          <a:xfrm>
            <a:off x="1206500" y="2372961"/>
            <a:ext cx="9779000" cy="934781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1308100" indent="-698500" defTabSz="825500">
              <a:lnSpc>
                <a:spcPct val="100000"/>
              </a:lnSpc>
              <a:spcBef>
                <a:spcPts val="0"/>
              </a:spcBef>
              <a:defRPr b="1" sz="5500"/>
            </a:lvl2pPr>
            <a:lvl3pPr marL="1917700" indent="-698500" defTabSz="825500">
              <a:lnSpc>
                <a:spcPct val="100000"/>
              </a:lnSpc>
              <a:spcBef>
                <a:spcPts val="0"/>
              </a:spcBef>
              <a:defRPr b="1" sz="5500"/>
            </a:lvl3pPr>
            <a:lvl4pPr marL="2527300" indent="-698500" defTabSz="825500">
              <a:lnSpc>
                <a:spcPct val="100000"/>
              </a:lnSpc>
              <a:spcBef>
                <a:spcPts val="0"/>
              </a:spcBef>
              <a:defRPr b="1" sz="5500"/>
            </a:lvl4pPr>
            <a:lvl5pPr marL="3136900" indent="-698500" defTabSz="825500">
              <a:lnSpc>
                <a:spcPct val="100000"/>
              </a:lnSpc>
              <a:spcBef>
                <a:spcPts val="0"/>
              </a:spcBef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82" name="Body Level One…"/>
          <p:cNvSpPr txBox="1"/>
          <p:nvPr>
            <p:ph type="body" sz="half" idx="21" hasCustomPrompt="1"/>
          </p:nvPr>
        </p:nvSpPr>
        <p:spPr>
          <a:xfrm>
            <a:off x="1206500" y="4248503"/>
            <a:ext cx="9779000" cy="8256631"/>
          </a:xfrm>
          <a:prstGeom prst="rect">
            <a:avLst/>
          </a:prstGeom>
        </p:spPr>
        <p:txBody>
          <a:bodyPr numCol="1" spcCol="38100"/>
          <a:lstStyle/>
          <a:p>
            <a:pPr/>
            <a:r>
              <a:t>Slide bullet text</a:t>
            </a:r>
          </a:p>
        </p:txBody>
      </p:sp>
      <p:sp>
        <p:nvSpPr>
          <p:cNvPr id="8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5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92" name="Slide Number"/>
          <p:cNvSpPr txBox="1"/>
          <p:nvPr>
            <p:ph type="sldNum" sz="quarter" idx="2"/>
          </p:nvPr>
        </p:nvSpPr>
        <p:spPr>
          <a:xfrm>
            <a:off x="12001500" y="13085233"/>
            <a:ext cx="368504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ody Level One…"/>
          <p:cNvSpPr txBox="1"/>
          <p:nvPr>
            <p:ph type="body" idx="1" hasCustomPrompt="1"/>
          </p:nvPr>
        </p:nvSpPr>
        <p:spPr>
          <a:xfrm>
            <a:off x="1206500" y="4248503"/>
            <a:ext cx="21971000" cy="82560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numCol="2" spcCol="109855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" name="Title Text"/>
          <p:cNvSpPr txBox="1"/>
          <p:nvPr>
            <p:ph type="title"/>
          </p:nvPr>
        </p:nvSpPr>
        <p:spPr>
          <a:xfrm>
            <a:off x="3653366" y="2743200"/>
            <a:ext cx="19507201" cy="15053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500" y="13080999"/>
            <a:ext cx="368504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ctr" defTabSz="584200">
              <a:lnSpc>
                <a:spcPct val="100000"/>
              </a:lnSpc>
              <a:spcBef>
                <a:spcPts val="0"/>
              </a:spcBef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transition xmlns:p14="http://schemas.microsoft.com/office/powerpoint/2010/main" spd="med" advClick="1"/>
  <p:txStyles>
    <p:titleStyle>
      <a:lvl1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1pPr>
      <a:lvl2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2pPr>
      <a:lvl3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3pPr>
      <a:lvl4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4pPr>
      <a:lvl5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5pPr>
      <a:lvl6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6pPr>
      <a:lvl7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7pPr>
      <a:lvl8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8pPr>
      <a:lvl9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9pPr>
    </p:titleStyle>
    <p:bodyStyle>
      <a:lvl1pPr marL="6096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1pPr>
      <a:lvl2pPr marL="12192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2pPr>
      <a:lvl3pPr marL="18288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3pPr>
      <a:lvl4pPr marL="24384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4pPr>
      <a:lvl5pPr marL="30480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5pPr>
      <a:lvl6pPr marL="36576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6pPr>
      <a:lvl7pPr marL="42672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7pPr>
      <a:lvl8pPr marL="48768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8pPr>
      <a:lvl9pPr marL="54864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Author and Date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2" name="Presentation Tit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3" name="Body Level One…"/>
          <p:cNvSpPr txBox="1"/>
          <p:nvPr>
            <p:ph type="body" idx="21"/>
          </p:nvPr>
        </p:nvSpPr>
        <p:spPr>
          <a:xfrm>
            <a:off x="1201342" y="7223190"/>
            <a:ext cx="21971002" cy="1905002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337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337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337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337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