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B7B51-BD0A-4402-8CD2-7BB861357EC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68AEC-585C-4338-A230-79ACF571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1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for this project is make use of my fan that has a programmable schedule built in for on/off periods in order to keep the temperature in my room as stable as possible. I’ll inform how I program this on/off schedule with data collected over the course of most of the summer. I acknowledge that by the time this report is completed it will most likely be the middle of autumn if not early winter, but I plan to use the findings for next summer.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68AEC-585C-4338-A230-79ACF57145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jumping to the results, I’d like to touch upon what data was used and how it was acquired.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68AEC-585C-4338-A230-79ACF57145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2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68AEC-585C-4338-A230-79ACF57145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2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68AEC-585C-4338-A230-79ACF57145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05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1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6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4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039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6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1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1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D3B50-AAB4-4A52-A5EE-F30298477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631" y="1346200"/>
            <a:ext cx="6126777" cy="3284538"/>
          </a:xfrm>
        </p:spPr>
        <p:txBody>
          <a:bodyPr anchor="b">
            <a:normAutofit/>
          </a:bodyPr>
          <a:lstStyle/>
          <a:p>
            <a:r>
              <a:rPr lang="en-US" sz="4000" dirty="0"/>
              <a:t>Room Temperature Patterns During Summer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75302-81BF-4E87-83D8-9ED365078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sz="1800" dirty="0"/>
              <a:t>Karl Madl</a:t>
            </a:r>
          </a:p>
          <a:p>
            <a:r>
              <a:rPr lang="en-US" sz="1800" dirty="0"/>
              <a:t>10 November 2021</a:t>
            </a:r>
          </a:p>
          <a:p>
            <a:endParaRPr lang="en-US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lorful green, yellow and orange background">
            <a:extLst>
              <a:ext uri="{FF2B5EF4-FFF2-40B4-BE49-F238E27FC236}">
                <a16:creationId xmlns:a16="http://schemas.microsoft.com/office/drawing/2014/main" id="{7904EFB3-89B5-4777-AD63-5153A1D2E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3" r="24215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57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909E-051A-4B66-847C-5FCF2E9C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F1ED0-C35D-4A67-B7C4-B412B6377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are we interested in and why?</a:t>
            </a:r>
          </a:p>
        </p:txBody>
      </p:sp>
    </p:spTree>
    <p:extLst>
      <p:ext uri="{BB962C8B-B14F-4D97-AF65-F5344CB8AC3E}">
        <p14:creationId xmlns:p14="http://schemas.microsoft.com/office/powerpoint/2010/main" val="4243612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C143-D226-4C5B-8753-4E3C9907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8A4C-0E4C-41BC-99AA-67FC4A972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Regulate the temperature of the room with programmable fan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data to determine on/off intervals of fan</a:t>
            </a:r>
          </a:p>
        </p:txBody>
      </p:sp>
    </p:spTree>
    <p:extLst>
      <p:ext uri="{BB962C8B-B14F-4D97-AF65-F5344CB8AC3E}">
        <p14:creationId xmlns:p14="http://schemas.microsoft.com/office/powerpoint/2010/main" val="33019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1B85-958F-4FFD-B7F0-EC0C1E96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2636E-7683-4810-9A01-222798127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How should we accomplish these goals?</a:t>
            </a:r>
          </a:p>
        </p:txBody>
      </p:sp>
    </p:spTree>
    <p:extLst>
      <p:ext uri="{BB962C8B-B14F-4D97-AF65-F5344CB8AC3E}">
        <p14:creationId xmlns:p14="http://schemas.microsoft.com/office/powerpoint/2010/main" val="151996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FC5F-D865-482C-9A7A-F3133112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9BF7-DC6C-44DA-8B28-ED89B926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Python script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Windows Task Scheduler</a:t>
            </a:r>
          </a:p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MySQL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1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973-92B4-44B0-A37E-22D93F94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4C07-3BFF-46AA-8BDB-4DAD2B9F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8770570" cy="3651504"/>
          </a:xfrm>
        </p:spPr>
        <p:txBody>
          <a:bodyPr/>
          <a:lstStyle/>
          <a:p>
            <a:pPr marL="285750" indent="-28575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Time</a:t>
            </a:r>
          </a:p>
          <a:p>
            <a:pPr marL="285750" indent="-28575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dirty="0"/>
              <a:t>Date</a:t>
            </a:r>
          </a:p>
          <a:p>
            <a:pPr marL="285750" indent="-28575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dirty="0"/>
              <a:t>Season</a:t>
            </a:r>
          </a:p>
          <a:p>
            <a:pPr marL="285750" indent="-285750">
              <a:buBlip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</a:buBlip>
            </a:pPr>
            <a:r>
              <a:rPr lang="en-US" dirty="0"/>
              <a:t>Outdoor Temperature</a:t>
            </a:r>
          </a:p>
          <a:p>
            <a:pPr marL="285750" indent="-285750">
              <a:buBlip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</a:buBlip>
            </a:pPr>
            <a:r>
              <a:rPr lang="en-US" dirty="0"/>
              <a:t>Indoor Temperature</a:t>
            </a:r>
          </a:p>
        </p:txBody>
      </p:sp>
    </p:spTree>
    <p:extLst>
      <p:ext uri="{BB962C8B-B14F-4D97-AF65-F5344CB8AC3E}">
        <p14:creationId xmlns:p14="http://schemas.microsoft.com/office/powerpoint/2010/main" val="20550460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8170-FE53-4EBD-9447-F4E38245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6EB71-36E9-40DC-B871-26A5C586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What’s going on?</a:t>
            </a:r>
          </a:p>
        </p:txBody>
      </p:sp>
    </p:spTree>
    <p:extLst>
      <p:ext uri="{BB962C8B-B14F-4D97-AF65-F5344CB8AC3E}">
        <p14:creationId xmlns:p14="http://schemas.microsoft.com/office/powerpoint/2010/main" val="2417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911B-856C-4A7D-84E7-B9C861F8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9639-7353-41DE-A84B-CD4ED26E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365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7371F"/>
      </a:dk2>
      <a:lt2>
        <a:srgbClr val="E8E2E8"/>
      </a:lt2>
      <a:accent1>
        <a:srgbClr val="21B925"/>
      </a:accent1>
      <a:accent2>
        <a:srgbClr val="53B714"/>
      </a:accent2>
      <a:accent3>
        <a:srgbClr val="90AB1E"/>
      </a:accent3>
      <a:accent4>
        <a:srgbClr val="C39D15"/>
      </a:accent4>
      <a:accent5>
        <a:srgbClr val="E76E29"/>
      </a:accent5>
      <a:accent6>
        <a:srgbClr val="D51722"/>
      </a:accent6>
      <a:hlink>
        <a:srgbClr val="AB753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191</Words>
  <Application>Microsoft Office PowerPoint</Application>
  <PresentationFormat>Widescreen</PresentationFormat>
  <Paragraphs>28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Arial</vt:lpstr>
      <vt:lpstr>Calibri</vt:lpstr>
      <vt:lpstr>Corbel</vt:lpstr>
      <vt:lpstr>SketchLinesVTI</vt:lpstr>
      <vt:lpstr>Room Temperature Patterns During Summer</vt:lpstr>
      <vt:lpstr>Motivation</vt:lpstr>
      <vt:lpstr>Motivation</vt:lpstr>
      <vt:lpstr>Preparation</vt:lpstr>
      <vt:lpstr>Automated Data Collection</vt:lpstr>
      <vt:lpstr>Data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Temperature Patterns During Summer</dc:title>
  <dc:creator>Kim</dc:creator>
  <cp:lastModifiedBy>Kim</cp:lastModifiedBy>
  <cp:revision>15</cp:revision>
  <dcterms:created xsi:type="dcterms:W3CDTF">2021-11-10T20:37:20Z</dcterms:created>
  <dcterms:modified xsi:type="dcterms:W3CDTF">2021-11-17T15:24:50Z</dcterms:modified>
</cp:coreProperties>
</file>