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30267275" cy="42794238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7" userDrawn="1">
          <p15:clr>
            <a:srgbClr val="A4A3A4"/>
          </p15:clr>
        </p15:guide>
        <p15:guide id="2" orient="horz" pos="26255" userDrawn="1">
          <p15:clr>
            <a:srgbClr val="A4A3A4"/>
          </p15:clr>
        </p15:guide>
        <p15:guide id="3" orient="horz" pos="2792" userDrawn="1">
          <p15:clr>
            <a:srgbClr val="A4A3A4"/>
          </p15:clr>
        </p15:guide>
        <p15:guide id="4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16E"/>
    <a:srgbClr val="063A5A"/>
    <a:srgbClr val="EAEAEA"/>
    <a:srgbClr val="C0C0C0"/>
    <a:srgbClr val="0046D2"/>
    <a:srgbClr val="FF0000"/>
    <a:srgbClr val="698ED9"/>
    <a:srgbClr val="A7C4FF"/>
    <a:srgbClr val="003064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533" y="110"/>
      </p:cViewPr>
      <p:guideLst>
        <p:guide orient="horz" pos="6287"/>
        <p:guide orient="horz" pos="26255"/>
        <p:guide orient="horz" pos="2792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0488" y="3276600"/>
            <a:ext cx="116062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0488" y="3276600"/>
            <a:ext cx="11606212" cy="16409988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4707218" y="42114640"/>
            <a:ext cx="2856167" cy="27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27499028" y="42001753"/>
            <a:ext cx="1712328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3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Arial" charset="0"/>
        </a:defRPr>
      </a:lvl2pPr>
      <a:lvl3pPr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Arial" charset="0"/>
        </a:defRPr>
      </a:lvl3pPr>
      <a:lvl4pPr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Arial" charset="0"/>
        </a:defRPr>
      </a:lvl4pPr>
      <a:lvl5pPr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Arial" charset="0"/>
        </a:defRPr>
      </a:lvl5pPr>
      <a:lvl6pPr marL="315285"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Arial" charset="0"/>
        </a:defRPr>
      </a:lvl6pPr>
      <a:lvl7pPr marL="630570"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Arial" charset="0"/>
        </a:defRPr>
      </a:lvl7pPr>
      <a:lvl8pPr marL="945855"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Arial" charset="0"/>
        </a:defRPr>
      </a:lvl8pPr>
      <a:lvl9pPr marL="1261140" algn="ctr" defTabSz="3026956" rtl="0" fontAlgn="base">
        <a:spcBef>
          <a:spcPct val="0"/>
        </a:spcBef>
        <a:spcAft>
          <a:spcPct val="0"/>
        </a:spcAft>
        <a:defRPr sz="14551">
          <a:solidFill>
            <a:schemeClr val="tx2"/>
          </a:solidFill>
          <a:latin typeface="Arial" charset="0"/>
        </a:defRPr>
      </a:lvl9pPr>
    </p:titleStyle>
    <p:bodyStyle>
      <a:lvl1pPr marL="1135246" indent="-1135246" algn="l" defTabSz="3026956" rtl="0" fontAlgn="base">
        <a:spcBef>
          <a:spcPct val="20000"/>
        </a:spcBef>
        <a:spcAft>
          <a:spcPct val="0"/>
        </a:spcAft>
        <a:buChar char="•"/>
        <a:defRPr sz="10620">
          <a:solidFill>
            <a:schemeClr val="tx1"/>
          </a:solidFill>
          <a:latin typeface="+mn-lt"/>
          <a:ea typeface="+mn-ea"/>
          <a:cs typeface="+mn-cs"/>
        </a:defRPr>
      </a:lvl1pPr>
      <a:lvl2pPr marL="2458786" indent="-945855" algn="l" defTabSz="3026956" rtl="0" fontAlgn="base">
        <a:spcBef>
          <a:spcPct val="20000"/>
        </a:spcBef>
        <a:spcAft>
          <a:spcPct val="0"/>
        </a:spcAft>
        <a:buChar char="–"/>
        <a:defRPr sz="9241">
          <a:solidFill>
            <a:schemeClr val="tx1"/>
          </a:solidFill>
          <a:latin typeface="+mn-lt"/>
        </a:defRPr>
      </a:lvl2pPr>
      <a:lvl3pPr marL="3783421" indent="-756466" algn="l" defTabSz="3026956" rtl="0" fontAlgn="base">
        <a:spcBef>
          <a:spcPct val="20000"/>
        </a:spcBef>
        <a:spcAft>
          <a:spcPct val="0"/>
        </a:spcAft>
        <a:buChar char="•"/>
        <a:defRPr sz="7930">
          <a:solidFill>
            <a:schemeClr val="tx1"/>
          </a:solidFill>
          <a:latin typeface="+mn-lt"/>
        </a:defRPr>
      </a:lvl3pPr>
      <a:lvl4pPr marL="5296352" indent="-756466" algn="l" defTabSz="3026956" rtl="0" fontAlgn="base">
        <a:spcBef>
          <a:spcPct val="20000"/>
        </a:spcBef>
        <a:spcAft>
          <a:spcPct val="0"/>
        </a:spcAft>
        <a:buChar char="–"/>
        <a:defRPr sz="6620">
          <a:solidFill>
            <a:schemeClr val="tx1"/>
          </a:solidFill>
          <a:latin typeface="+mn-lt"/>
        </a:defRPr>
      </a:lvl4pPr>
      <a:lvl5pPr marL="6810378" indent="-756466" algn="l" defTabSz="3026956" rtl="0" fontAlgn="base">
        <a:spcBef>
          <a:spcPct val="20000"/>
        </a:spcBef>
        <a:spcAft>
          <a:spcPct val="0"/>
        </a:spcAft>
        <a:buChar char="»"/>
        <a:defRPr sz="6620">
          <a:solidFill>
            <a:schemeClr val="tx1"/>
          </a:solidFill>
          <a:latin typeface="+mn-lt"/>
        </a:defRPr>
      </a:lvl5pPr>
      <a:lvl6pPr marL="7125663" indent="-756466" algn="l" defTabSz="3026956" rtl="0" fontAlgn="base">
        <a:spcBef>
          <a:spcPct val="20000"/>
        </a:spcBef>
        <a:spcAft>
          <a:spcPct val="0"/>
        </a:spcAft>
        <a:buChar char="»"/>
        <a:defRPr sz="6620">
          <a:solidFill>
            <a:schemeClr val="tx1"/>
          </a:solidFill>
          <a:latin typeface="+mn-lt"/>
        </a:defRPr>
      </a:lvl6pPr>
      <a:lvl7pPr marL="7440948" indent="-756466" algn="l" defTabSz="3026956" rtl="0" fontAlgn="base">
        <a:spcBef>
          <a:spcPct val="20000"/>
        </a:spcBef>
        <a:spcAft>
          <a:spcPct val="0"/>
        </a:spcAft>
        <a:buChar char="»"/>
        <a:defRPr sz="6620">
          <a:solidFill>
            <a:schemeClr val="tx1"/>
          </a:solidFill>
          <a:latin typeface="+mn-lt"/>
        </a:defRPr>
      </a:lvl7pPr>
      <a:lvl8pPr marL="7756233" indent="-756466" algn="l" defTabSz="3026956" rtl="0" fontAlgn="base">
        <a:spcBef>
          <a:spcPct val="20000"/>
        </a:spcBef>
        <a:spcAft>
          <a:spcPct val="0"/>
        </a:spcAft>
        <a:buChar char="»"/>
        <a:defRPr sz="6620">
          <a:solidFill>
            <a:schemeClr val="tx1"/>
          </a:solidFill>
          <a:latin typeface="+mn-lt"/>
        </a:defRPr>
      </a:lvl8pPr>
      <a:lvl9pPr marL="8071518" indent="-756466" algn="l" defTabSz="3026956" rtl="0" fontAlgn="base">
        <a:spcBef>
          <a:spcPct val="20000"/>
        </a:spcBef>
        <a:spcAft>
          <a:spcPct val="0"/>
        </a:spcAft>
        <a:buChar char="»"/>
        <a:defRPr sz="662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1pPr>
      <a:lvl2pPr marL="315285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2pPr>
      <a:lvl3pPr marL="630570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3pPr>
      <a:lvl4pPr marL="945855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4pPr>
      <a:lvl5pPr marL="1261140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5pPr>
      <a:lvl6pPr marL="1576426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6pPr>
      <a:lvl7pPr marL="1891711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7pPr>
      <a:lvl8pPr marL="2206996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8pPr>
      <a:lvl9pPr marL="2522281" algn="l" defTabSz="630570" rtl="0" eaLnBrk="1" latinLnBrk="0" hangingPunct="1">
        <a:defRPr sz="1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arlmartitoots/DataScienceProjec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1081777" y="4897289"/>
            <a:ext cx="13472423" cy="569451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3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472925" y="481536"/>
            <a:ext cx="29321423" cy="3625767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3026956"/>
            <a:endParaRPr lang="en-US" sz="5931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466219" y="786479"/>
            <a:ext cx="28217928" cy="284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026956">
              <a:spcBef>
                <a:spcPct val="50000"/>
              </a:spcBef>
            </a:pPr>
            <a:r>
              <a:rPr lang="en-US" sz="8620" b="1" dirty="0"/>
              <a:t>Traffic violations .. Weather .. time</a:t>
            </a:r>
          </a:p>
          <a:p>
            <a:pPr defTabSz="3026956"/>
            <a:r>
              <a:rPr lang="et-EE" sz="5931" dirty="0"/>
              <a:t>Karl Marti Toots, </a:t>
            </a:r>
            <a:r>
              <a:rPr lang="en-US" sz="5931" dirty="0"/>
              <a:t>Herman </a:t>
            </a:r>
            <a:r>
              <a:rPr lang="en-US" sz="5931" dirty="0" err="1"/>
              <a:t>Klas</a:t>
            </a:r>
            <a:r>
              <a:rPr lang="en-US" sz="5931" dirty="0"/>
              <a:t> </a:t>
            </a:r>
            <a:r>
              <a:rPr lang="en-US" sz="5931" dirty="0" err="1"/>
              <a:t>Ratas</a:t>
            </a:r>
            <a:endParaRPr lang="en-US" sz="5931" dirty="0"/>
          </a:p>
          <a:p>
            <a:pPr defTabSz="3026956"/>
            <a:r>
              <a:rPr lang="et-EE" sz="3310" b="1" dirty="0"/>
              <a:t>Tartu Ülikool, Füüsika Instituut, W. </a:t>
            </a:r>
            <a:r>
              <a:rPr lang="et-EE" sz="3310" b="1" dirty="0" err="1"/>
              <a:t>Ostwaldi</a:t>
            </a:r>
            <a:r>
              <a:rPr lang="et-EE" sz="3310" b="1" dirty="0"/>
              <a:t> tn 1, 50411, Tartu, Eesti</a:t>
            </a:r>
            <a:endParaRPr lang="en-US" sz="593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2DF73-1CFB-4E25-8BBC-CAEF02C019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60" y="999161"/>
            <a:ext cx="4551125" cy="2633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FCEF9-F8D6-4595-979F-8F5CDFB11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77" y="999161"/>
            <a:ext cx="2557304" cy="259051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606993-A5E1-4913-8A44-54AD879620AA}"/>
              </a:ext>
            </a:extLst>
          </p:cNvPr>
          <p:cNvSpPr/>
          <p:nvPr/>
        </p:nvSpPr>
        <p:spPr bwMode="auto">
          <a:xfrm>
            <a:off x="777351" y="4897287"/>
            <a:ext cx="14051858" cy="1884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4389438"/>
            <a:r>
              <a:rPr lang="en-US" sz="8800" b="1" dirty="0"/>
              <a:t>   </a:t>
            </a:r>
            <a:r>
              <a:rPr lang="et-EE" sz="8800" b="1" dirty="0" err="1"/>
              <a:t>Motivat</a:t>
            </a:r>
            <a:r>
              <a:rPr lang="en-US" sz="8800" b="1" dirty="0" err="1"/>
              <a:t>i</a:t>
            </a:r>
            <a:r>
              <a:rPr lang="et-EE" sz="8800" b="1" dirty="0"/>
              <a:t>on</a:t>
            </a:r>
            <a:endParaRPr lang="en-US" sz="8800" b="1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E94C13DC-CB73-4E1E-9A66-53BA87B16C63}"/>
              </a:ext>
            </a:extLst>
          </p:cNvPr>
          <p:cNvSpPr/>
          <p:nvPr/>
        </p:nvSpPr>
        <p:spPr bwMode="auto">
          <a:xfrm>
            <a:off x="6965080" y="10602092"/>
            <a:ext cx="1676400" cy="990599"/>
          </a:xfrm>
          <a:prstGeom prst="flowChartMerg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AutoShape 4">
            <a:extLst>
              <a:ext uri="{FF2B5EF4-FFF2-40B4-BE49-F238E27FC236}">
                <a16:creationId xmlns:a16="http://schemas.microsoft.com/office/drawing/2014/main" id="{D64DB2C8-B840-4946-BD3D-37AF2C57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77" y="11940779"/>
            <a:ext cx="13472423" cy="1520447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3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54097C7-A7CB-436F-A711-C53B4EDD4055}"/>
              </a:ext>
            </a:extLst>
          </p:cNvPr>
          <p:cNvSpPr/>
          <p:nvPr/>
        </p:nvSpPr>
        <p:spPr bwMode="auto">
          <a:xfrm>
            <a:off x="777351" y="11872118"/>
            <a:ext cx="14051858" cy="1884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4389438"/>
            <a:r>
              <a:rPr lang="en-US" sz="8800" b="1" dirty="0"/>
              <a:t>   Methods</a:t>
            </a:r>
          </a:p>
        </p:txBody>
      </p:sp>
      <p:sp>
        <p:nvSpPr>
          <p:cNvPr id="65" name="Flowchart: Merge 64">
            <a:extLst>
              <a:ext uri="{FF2B5EF4-FFF2-40B4-BE49-F238E27FC236}">
                <a16:creationId xmlns:a16="http://schemas.microsoft.com/office/drawing/2014/main" id="{347205BE-BFE8-4CF1-A8BF-36A86FC30EDE}"/>
              </a:ext>
            </a:extLst>
          </p:cNvPr>
          <p:cNvSpPr/>
          <p:nvPr/>
        </p:nvSpPr>
        <p:spPr bwMode="auto">
          <a:xfrm>
            <a:off x="7111550" y="27218879"/>
            <a:ext cx="1676400" cy="990599"/>
          </a:xfrm>
          <a:prstGeom prst="flowChartMerg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AutoShape 4">
            <a:extLst>
              <a:ext uri="{FF2B5EF4-FFF2-40B4-BE49-F238E27FC236}">
                <a16:creationId xmlns:a16="http://schemas.microsoft.com/office/drawing/2014/main" id="{17A28FC8-AA89-4FC6-9D4D-8A40F79B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2758" y="4838449"/>
            <a:ext cx="13472423" cy="20764751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31" dirty="0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966DD24C-3BF2-4057-B008-04CCB80C5A6C}"/>
              </a:ext>
            </a:extLst>
          </p:cNvPr>
          <p:cNvSpPr/>
          <p:nvPr/>
        </p:nvSpPr>
        <p:spPr bwMode="auto">
          <a:xfrm>
            <a:off x="21620769" y="25603200"/>
            <a:ext cx="1676400" cy="990599"/>
          </a:xfrm>
          <a:prstGeom prst="flowChartMerg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818E19DD-EAEC-41C2-A4BE-0E92144A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044" y="26862440"/>
            <a:ext cx="13472423" cy="1212938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3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D75E13C-A54A-4D49-B16F-418ABE0ED2A2}"/>
              </a:ext>
            </a:extLst>
          </p:cNvPr>
          <p:cNvSpPr/>
          <p:nvPr/>
        </p:nvSpPr>
        <p:spPr bwMode="auto">
          <a:xfrm>
            <a:off x="15550326" y="26862440"/>
            <a:ext cx="14051858" cy="1884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4389438"/>
            <a:r>
              <a:rPr lang="en-US" sz="8800" b="1" dirty="0"/>
              <a:t>   Conclusions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A6994888-E69F-4F71-9A49-65706FEBE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77" y="28379836"/>
            <a:ext cx="13472423" cy="1118091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31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9CE0CB9-82B1-4020-9A3D-3920093CF03D}"/>
              </a:ext>
            </a:extLst>
          </p:cNvPr>
          <p:cNvSpPr/>
          <p:nvPr/>
        </p:nvSpPr>
        <p:spPr bwMode="auto">
          <a:xfrm>
            <a:off x="777351" y="28379834"/>
            <a:ext cx="14051858" cy="1884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defTabSz="4389438"/>
            <a:r>
              <a:rPr lang="en-US" sz="8800" b="1" dirty="0"/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36786-74D0-4B18-908E-2BD595ED32C3}"/>
              </a:ext>
            </a:extLst>
          </p:cNvPr>
          <p:cNvSpPr/>
          <p:nvPr/>
        </p:nvSpPr>
        <p:spPr bwMode="auto">
          <a:xfrm>
            <a:off x="1062227" y="13756632"/>
            <a:ext cx="13482106" cy="12803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Subtitle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368CB0-B39D-4788-A881-D20EE744E160}"/>
              </a:ext>
            </a:extLst>
          </p:cNvPr>
          <p:cNvSpPr/>
          <p:nvPr/>
        </p:nvSpPr>
        <p:spPr bwMode="auto">
          <a:xfrm>
            <a:off x="1062227" y="20160228"/>
            <a:ext cx="13482106" cy="12368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Subtitle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A324F5-153A-4BCF-A952-9526A86F810C}"/>
              </a:ext>
            </a:extLst>
          </p:cNvPr>
          <p:cNvSpPr/>
          <p:nvPr/>
        </p:nvSpPr>
        <p:spPr bwMode="auto">
          <a:xfrm>
            <a:off x="1081777" y="30286016"/>
            <a:ext cx="13482106" cy="12586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Subtitle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ADF30E-EE44-4091-9B03-CE51B91B3381}"/>
              </a:ext>
            </a:extLst>
          </p:cNvPr>
          <p:cNvSpPr/>
          <p:nvPr/>
        </p:nvSpPr>
        <p:spPr bwMode="auto">
          <a:xfrm>
            <a:off x="0" y="39936683"/>
            <a:ext cx="30267275" cy="285755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08316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4FE46-3113-4C7B-B2F7-F9CA72872947}"/>
              </a:ext>
            </a:extLst>
          </p:cNvPr>
          <p:cNvSpPr/>
          <p:nvPr/>
        </p:nvSpPr>
        <p:spPr bwMode="auto">
          <a:xfrm>
            <a:off x="777351" y="40416601"/>
            <a:ext cx="15678298" cy="1754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code:</a:t>
            </a:r>
          </a:p>
          <a:p>
            <a:pPr algn="l" defTabSz="4389438"/>
            <a:r>
              <a:rPr lang="en-US" sz="4800" dirty="0">
                <a:hlinkClick r:id="rId5"/>
              </a:rPr>
              <a:t>https://github.com/karlmartitoots/DataScienceProject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VersionID Value="https://cws.connectedpdf.com/cVersionID/4B4AA2E920BA365309543585E05EF886~9A034286D33211E79A7BC62CF92EBECA3583B2A176B8720A-55C5D0EA89EA98AE-BF5D266E7EA881C7924A8600"/>
</file>

<file path=customXml/item2.xml><?xml version="1.0" encoding="utf-8"?>
<DocID Value="https://cws.connectedpdf.com/cDocID/4B4AA2E920BA365309543585E05EF886~9A02446CD33211E79A7BC62CF92EBECA35830B5E0FB2731C-ACD08751905DD69A-B1E0AA95A44A4B5E7F398600"/>
</file>

<file path=customXml/itemProps1.xml><?xml version="1.0" encoding="utf-8"?>
<ds:datastoreItem xmlns:ds="http://schemas.openxmlformats.org/officeDocument/2006/customXml" ds:itemID="{D7289AB3-34A6-4958-96FC-939A47FFA2B9}">
  <ds:schemaRefs/>
</ds:datastoreItem>
</file>

<file path=customXml/itemProps2.xml><?xml version="1.0" encoding="utf-8"?>
<ds:datastoreItem xmlns:ds="http://schemas.openxmlformats.org/officeDocument/2006/customXml" ds:itemID="{8C6B2234-39EA-47EE-B8FB-4F10CE82F6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Karl Marti Toots</cp:lastModifiedBy>
  <cp:revision>99</cp:revision>
  <cp:lastPrinted>2011-03-08T18:07:35Z</cp:lastPrinted>
  <dcterms:created xsi:type="dcterms:W3CDTF">2008-12-04T00:20:37Z</dcterms:created>
  <dcterms:modified xsi:type="dcterms:W3CDTF">2019-12-14T03:20:12Z</dcterms:modified>
  <cp:category>Research Poster</cp:category>
</cp:coreProperties>
</file>