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896134-5FC2-A24F-9B55-22E06518E1E3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0F6999-49EB-B543-84FF-6E654AA715C6}">
      <dgm:prSet phldrT="[Text]"/>
      <dgm:spPr/>
      <dgm:t>
        <a:bodyPr/>
        <a:lstStyle/>
        <a:p>
          <a:r>
            <a:rPr lang="en-US" dirty="0" smtClean="0"/>
            <a:t>Read in file, convert to mono</a:t>
          </a:r>
          <a:endParaRPr lang="en-US" dirty="0"/>
        </a:p>
      </dgm:t>
    </dgm:pt>
    <dgm:pt modelId="{336EEDC4-9D70-AE45-99FA-113B91EA85A9}" type="parTrans" cxnId="{D40C2DDB-3268-244F-82F6-FE2AD059FC86}">
      <dgm:prSet/>
      <dgm:spPr/>
      <dgm:t>
        <a:bodyPr/>
        <a:lstStyle/>
        <a:p>
          <a:endParaRPr lang="en-US"/>
        </a:p>
      </dgm:t>
    </dgm:pt>
    <dgm:pt modelId="{721CB16A-0490-E642-834C-A22234A17186}" type="sibTrans" cxnId="{D40C2DDB-3268-244F-82F6-FE2AD059FC86}">
      <dgm:prSet/>
      <dgm:spPr/>
      <dgm:t>
        <a:bodyPr/>
        <a:lstStyle/>
        <a:p>
          <a:endParaRPr lang="en-US"/>
        </a:p>
      </dgm:t>
    </dgm:pt>
    <dgm:pt modelId="{2B2B5EA9-0AED-D446-BE99-876057CE1E51}">
      <dgm:prSet phldrT="[Text]"/>
      <dgm:spPr/>
      <dgm:t>
        <a:bodyPr/>
        <a:lstStyle/>
        <a:p>
          <a:r>
            <a:rPr lang="en-US" dirty="0" smtClean="0"/>
            <a:t>Break into blocks of N samples</a:t>
          </a:r>
          <a:endParaRPr lang="en-US" dirty="0"/>
        </a:p>
      </dgm:t>
    </dgm:pt>
    <dgm:pt modelId="{A769E494-6F92-CB43-969B-555CB955AAA8}" type="parTrans" cxnId="{738721E8-9C2C-4149-B1CA-E9B918C99B04}">
      <dgm:prSet/>
      <dgm:spPr/>
      <dgm:t>
        <a:bodyPr/>
        <a:lstStyle/>
        <a:p>
          <a:endParaRPr lang="en-US"/>
        </a:p>
      </dgm:t>
    </dgm:pt>
    <dgm:pt modelId="{C56A3228-C7AD-374E-BCFD-E82EBC03D22F}" type="sibTrans" cxnId="{738721E8-9C2C-4149-B1CA-E9B918C99B04}">
      <dgm:prSet/>
      <dgm:spPr/>
      <dgm:t>
        <a:bodyPr/>
        <a:lstStyle/>
        <a:p>
          <a:endParaRPr lang="en-US"/>
        </a:p>
      </dgm:t>
    </dgm:pt>
    <dgm:pt modelId="{092A0038-F112-1747-BD32-179A817A0143}">
      <dgm:prSet phldrT="[Text]"/>
      <dgm:spPr/>
      <dgm:t>
        <a:bodyPr/>
        <a:lstStyle/>
        <a:p>
          <a:r>
            <a:rPr lang="en-US" dirty="0" smtClean="0"/>
            <a:t>Autocorrelation, peak picking, max peak, frequency calculation</a:t>
          </a:r>
          <a:endParaRPr lang="en-US" dirty="0"/>
        </a:p>
      </dgm:t>
    </dgm:pt>
    <dgm:pt modelId="{EEA05FD7-CF6D-AB41-A3A4-6D4A98500758}" type="parTrans" cxnId="{CE095FD7-ECFC-B840-8C1D-BB9BCD7E9E68}">
      <dgm:prSet/>
      <dgm:spPr/>
      <dgm:t>
        <a:bodyPr/>
        <a:lstStyle/>
        <a:p>
          <a:endParaRPr lang="en-US"/>
        </a:p>
      </dgm:t>
    </dgm:pt>
    <dgm:pt modelId="{F5688552-5AE7-1644-81C6-437D535AC42B}" type="sibTrans" cxnId="{CE095FD7-ECFC-B840-8C1D-BB9BCD7E9E68}">
      <dgm:prSet/>
      <dgm:spPr/>
      <dgm:t>
        <a:bodyPr/>
        <a:lstStyle/>
        <a:p>
          <a:endParaRPr lang="en-US"/>
        </a:p>
      </dgm:t>
    </dgm:pt>
    <dgm:pt modelId="{685EE1CC-0AD2-7C43-A059-55152BC15F87}">
      <dgm:prSet/>
      <dgm:spPr/>
      <dgm:t>
        <a:bodyPr/>
        <a:lstStyle/>
        <a:p>
          <a:r>
            <a:rPr lang="en-US" dirty="0" smtClean="0"/>
            <a:t>Find closest musical pitch</a:t>
          </a:r>
          <a:endParaRPr lang="en-US" dirty="0"/>
        </a:p>
      </dgm:t>
    </dgm:pt>
    <dgm:pt modelId="{ADB82488-05EF-D044-8E61-CDEE088328C9}" type="parTrans" cxnId="{DC40AB49-DF45-674A-B315-B7AE70126C8D}">
      <dgm:prSet/>
      <dgm:spPr/>
      <dgm:t>
        <a:bodyPr/>
        <a:lstStyle/>
        <a:p>
          <a:endParaRPr lang="en-US"/>
        </a:p>
      </dgm:t>
    </dgm:pt>
    <dgm:pt modelId="{18AEB3D1-7D9B-504F-B739-7B48F17CA9BB}" type="sibTrans" cxnId="{DC40AB49-DF45-674A-B315-B7AE70126C8D}">
      <dgm:prSet/>
      <dgm:spPr/>
      <dgm:t>
        <a:bodyPr/>
        <a:lstStyle/>
        <a:p>
          <a:endParaRPr lang="en-US"/>
        </a:p>
      </dgm:t>
    </dgm:pt>
    <dgm:pt modelId="{68FDACCD-8A5A-BF4A-B122-38C6BE8A09F7}">
      <dgm:prSet/>
      <dgm:spPr/>
      <dgm:t>
        <a:bodyPr/>
        <a:lstStyle/>
        <a:p>
          <a:r>
            <a:rPr lang="en-US" dirty="0" smtClean="0"/>
            <a:t>Binary search model</a:t>
          </a:r>
          <a:endParaRPr lang="en-US" dirty="0"/>
        </a:p>
      </dgm:t>
    </dgm:pt>
    <dgm:pt modelId="{2C7AD287-D47D-8846-B425-E53DF06F1205}" type="parTrans" cxnId="{67C58ABC-0C33-334E-9CFA-E5F45676895D}">
      <dgm:prSet/>
      <dgm:spPr/>
      <dgm:t>
        <a:bodyPr/>
        <a:lstStyle/>
        <a:p>
          <a:endParaRPr lang="en-US"/>
        </a:p>
      </dgm:t>
    </dgm:pt>
    <dgm:pt modelId="{CBC08D74-145C-9141-B13B-6B7FC57D4D84}" type="sibTrans" cxnId="{67C58ABC-0C33-334E-9CFA-E5F45676895D}">
      <dgm:prSet/>
      <dgm:spPr/>
      <dgm:t>
        <a:bodyPr/>
        <a:lstStyle/>
        <a:p>
          <a:endParaRPr lang="en-US"/>
        </a:p>
      </dgm:t>
    </dgm:pt>
    <dgm:pt modelId="{5C5074CC-EB62-FC40-BA6B-92D52361C942}">
      <dgm:prSet/>
      <dgm:spPr/>
      <dgm:t>
        <a:bodyPr/>
        <a:lstStyle/>
        <a:p>
          <a:r>
            <a:rPr lang="en-US" dirty="0" smtClean="0"/>
            <a:t>Output detected pitches</a:t>
          </a:r>
          <a:endParaRPr lang="en-US" dirty="0"/>
        </a:p>
      </dgm:t>
    </dgm:pt>
    <dgm:pt modelId="{3F04C42B-AE1E-6B40-B3DB-EBDBCBD9E0B6}" type="parTrans" cxnId="{A1E2B2B7-52C3-FC4A-8A63-C54010A41B7E}">
      <dgm:prSet/>
      <dgm:spPr/>
      <dgm:t>
        <a:bodyPr/>
        <a:lstStyle/>
        <a:p>
          <a:endParaRPr lang="en-US"/>
        </a:p>
      </dgm:t>
    </dgm:pt>
    <dgm:pt modelId="{F1EC0E39-54C9-3748-B3D7-DA733FF93244}" type="sibTrans" cxnId="{A1E2B2B7-52C3-FC4A-8A63-C54010A41B7E}">
      <dgm:prSet/>
      <dgm:spPr/>
      <dgm:t>
        <a:bodyPr/>
        <a:lstStyle/>
        <a:p>
          <a:endParaRPr lang="en-US"/>
        </a:p>
      </dgm:t>
    </dgm:pt>
    <dgm:pt modelId="{358D7A26-BCB0-6440-8F11-8A81A72E7A9B}" type="pres">
      <dgm:prSet presAssocID="{C2896134-5FC2-A24F-9B55-22E06518E1E3}" presName="outerComposite" presStyleCnt="0">
        <dgm:presLayoutVars>
          <dgm:chMax val="5"/>
          <dgm:dir/>
          <dgm:resizeHandles val="exact"/>
        </dgm:presLayoutVars>
      </dgm:prSet>
      <dgm:spPr/>
    </dgm:pt>
    <dgm:pt modelId="{328E2C31-05D5-C74C-B089-87847F99B368}" type="pres">
      <dgm:prSet presAssocID="{C2896134-5FC2-A24F-9B55-22E06518E1E3}" presName="dummyMaxCanvas" presStyleCnt="0">
        <dgm:presLayoutVars/>
      </dgm:prSet>
      <dgm:spPr/>
    </dgm:pt>
    <dgm:pt modelId="{FACEC85E-0039-0844-BA41-05BC96B7FAF6}" type="pres">
      <dgm:prSet presAssocID="{C2896134-5FC2-A24F-9B55-22E06518E1E3}" presName="FiveNodes_1" presStyleLbl="node1" presStyleIdx="0" presStyleCnt="5">
        <dgm:presLayoutVars>
          <dgm:bulletEnabled val="1"/>
        </dgm:presLayoutVars>
      </dgm:prSet>
      <dgm:spPr/>
    </dgm:pt>
    <dgm:pt modelId="{2F861CFE-4764-8546-AD3F-BE3E228109CA}" type="pres">
      <dgm:prSet presAssocID="{C2896134-5FC2-A24F-9B55-22E06518E1E3}" presName="FiveNodes_2" presStyleLbl="node1" presStyleIdx="1" presStyleCnt="5">
        <dgm:presLayoutVars>
          <dgm:bulletEnabled val="1"/>
        </dgm:presLayoutVars>
      </dgm:prSet>
      <dgm:spPr/>
    </dgm:pt>
    <dgm:pt modelId="{1B794E4A-BFBB-724A-A03B-6B3D6C8AE15E}" type="pres">
      <dgm:prSet presAssocID="{C2896134-5FC2-A24F-9B55-22E06518E1E3}" presName="FiveNodes_3" presStyleLbl="node1" presStyleIdx="2" presStyleCnt="5">
        <dgm:presLayoutVars>
          <dgm:bulletEnabled val="1"/>
        </dgm:presLayoutVars>
      </dgm:prSet>
      <dgm:spPr/>
    </dgm:pt>
    <dgm:pt modelId="{1354885F-513C-3745-ADE7-4A1B90C1AD5E}" type="pres">
      <dgm:prSet presAssocID="{C2896134-5FC2-A24F-9B55-22E06518E1E3}" presName="FiveNodes_4" presStyleLbl="node1" presStyleIdx="3" presStyleCnt="5">
        <dgm:presLayoutVars>
          <dgm:bulletEnabled val="1"/>
        </dgm:presLayoutVars>
      </dgm:prSet>
      <dgm:spPr/>
    </dgm:pt>
    <dgm:pt modelId="{97CF6044-5442-3141-87D4-887F9762F9C2}" type="pres">
      <dgm:prSet presAssocID="{C2896134-5FC2-A24F-9B55-22E06518E1E3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8F56D0-B60F-B94F-90A0-5FE0C35BA2F8}" type="pres">
      <dgm:prSet presAssocID="{C2896134-5FC2-A24F-9B55-22E06518E1E3}" presName="FiveConn_1-2" presStyleLbl="fgAccFollowNode1" presStyleIdx="0" presStyleCnt="4">
        <dgm:presLayoutVars>
          <dgm:bulletEnabled val="1"/>
        </dgm:presLayoutVars>
      </dgm:prSet>
      <dgm:spPr/>
    </dgm:pt>
    <dgm:pt modelId="{D0D00300-8093-A144-974E-462ABA75ABF1}" type="pres">
      <dgm:prSet presAssocID="{C2896134-5FC2-A24F-9B55-22E06518E1E3}" presName="FiveConn_2-3" presStyleLbl="fgAccFollowNode1" presStyleIdx="1" presStyleCnt="4">
        <dgm:presLayoutVars>
          <dgm:bulletEnabled val="1"/>
        </dgm:presLayoutVars>
      </dgm:prSet>
      <dgm:spPr/>
    </dgm:pt>
    <dgm:pt modelId="{7C4A9F2C-E845-5E4A-AC47-B5055FDEB176}" type="pres">
      <dgm:prSet presAssocID="{C2896134-5FC2-A24F-9B55-22E06518E1E3}" presName="FiveConn_3-4" presStyleLbl="fgAccFollowNode1" presStyleIdx="2" presStyleCnt="4">
        <dgm:presLayoutVars>
          <dgm:bulletEnabled val="1"/>
        </dgm:presLayoutVars>
      </dgm:prSet>
      <dgm:spPr/>
    </dgm:pt>
    <dgm:pt modelId="{80A5B976-B6B7-664C-A073-70F57F48D261}" type="pres">
      <dgm:prSet presAssocID="{C2896134-5FC2-A24F-9B55-22E06518E1E3}" presName="FiveConn_4-5" presStyleLbl="fgAccFollowNode1" presStyleIdx="3" presStyleCnt="4">
        <dgm:presLayoutVars>
          <dgm:bulletEnabled val="1"/>
        </dgm:presLayoutVars>
      </dgm:prSet>
      <dgm:spPr/>
    </dgm:pt>
    <dgm:pt modelId="{81FF4FC9-FF4F-A549-9D44-0495E900F77C}" type="pres">
      <dgm:prSet presAssocID="{C2896134-5FC2-A24F-9B55-22E06518E1E3}" presName="FiveNodes_1_text" presStyleLbl="node1" presStyleIdx="4" presStyleCnt="5">
        <dgm:presLayoutVars>
          <dgm:bulletEnabled val="1"/>
        </dgm:presLayoutVars>
      </dgm:prSet>
      <dgm:spPr/>
    </dgm:pt>
    <dgm:pt modelId="{5AA8C401-B6BA-8745-93CE-87E1BCE356E7}" type="pres">
      <dgm:prSet presAssocID="{C2896134-5FC2-A24F-9B55-22E06518E1E3}" presName="FiveNodes_2_text" presStyleLbl="node1" presStyleIdx="4" presStyleCnt="5">
        <dgm:presLayoutVars>
          <dgm:bulletEnabled val="1"/>
        </dgm:presLayoutVars>
      </dgm:prSet>
      <dgm:spPr/>
    </dgm:pt>
    <dgm:pt modelId="{17DFFB03-69DC-CC40-B4AD-BE483D206F39}" type="pres">
      <dgm:prSet presAssocID="{C2896134-5FC2-A24F-9B55-22E06518E1E3}" presName="FiveNodes_3_text" presStyleLbl="node1" presStyleIdx="4" presStyleCnt="5">
        <dgm:presLayoutVars>
          <dgm:bulletEnabled val="1"/>
        </dgm:presLayoutVars>
      </dgm:prSet>
      <dgm:spPr/>
    </dgm:pt>
    <dgm:pt modelId="{3E9F2CF9-EA5C-F14D-88A2-04B5964C12F8}" type="pres">
      <dgm:prSet presAssocID="{C2896134-5FC2-A24F-9B55-22E06518E1E3}" presName="FiveNodes_4_text" presStyleLbl="node1" presStyleIdx="4" presStyleCnt="5">
        <dgm:presLayoutVars>
          <dgm:bulletEnabled val="1"/>
        </dgm:presLayoutVars>
      </dgm:prSet>
      <dgm:spPr/>
    </dgm:pt>
    <dgm:pt modelId="{537AE6A9-1B36-794F-9329-D7D64DE4A600}" type="pres">
      <dgm:prSet presAssocID="{C2896134-5FC2-A24F-9B55-22E06518E1E3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E5C06A-3BAD-814D-8404-92C1E347AEF5}" type="presOf" srcId="{2B2B5EA9-0AED-D446-BE99-876057CE1E51}" destId="{2F861CFE-4764-8546-AD3F-BE3E228109CA}" srcOrd="0" destOrd="0" presId="urn:microsoft.com/office/officeart/2005/8/layout/vProcess5"/>
    <dgm:cxn modelId="{793744FF-63B5-EF44-998E-6FEE6B76EEAE}" type="presOf" srcId="{5C5074CC-EB62-FC40-BA6B-92D52361C942}" destId="{537AE6A9-1B36-794F-9329-D7D64DE4A600}" srcOrd="1" destOrd="0" presId="urn:microsoft.com/office/officeart/2005/8/layout/vProcess5"/>
    <dgm:cxn modelId="{37BCFCF5-D0E7-DF47-A403-1CF41B4687D3}" type="presOf" srcId="{A80F6999-49EB-B543-84FF-6E654AA715C6}" destId="{FACEC85E-0039-0844-BA41-05BC96B7FAF6}" srcOrd="0" destOrd="0" presId="urn:microsoft.com/office/officeart/2005/8/layout/vProcess5"/>
    <dgm:cxn modelId="{0C8BF067-B6DE-494B-B95B-964F989481EF}" type="presOf" srcId="{68FDACCD-8A5A-BF4A-B122-38C6BE8A09F7}" destId="{3E9F2CF9-EA5C-F14D-88A2-04B5964C12F8}" srcOrd="1" destOrd="1" presId="urn:microsoft.com/office/officeart/2005/8/layout/vProcess5"/>
    <dgm:cxn modelId="{9D7E026F-534D-3A48-81C3-9189805940A2}" type="presOf" srcId="{68FDACCD-8A5A-BF4A-B122-38C6BE8A09F7}" destId="{1354885F-513C-3745-ADE7-4A1B90C1AD5E}" srcOrd="0" destOrd="1" presId="urn:microsoft.com/office/officeart/2005/8/layout/vProcess5"/>
    <dgm:cxn modelId="{CE095FD7-ECFC-B840-8C1D-BB9BCD7E9E68}" srcId="{C2896134-5FC2-A24F-9B55-22E06518E1E3}" destId="{092A0038-F112-1747-BD32-179A817A0143}" srcOrd="2" destOrd="0" parTransId="{EEA05FD7-CF6D-AB41-A3A4-6D4A98500758}" sibTransId="{F5688552-5AE7-1644-81C6-437D535AC42B}"/>
    <dgm:cxn modelId="{8D98907F-8DE2-EE4B-809C-1347AA882691}" type="presOf" srcId="{5C5074CC-EB62-FC40-BA6B-92D52361C942}" destId="{97CF6044-5442-3141-87D4-887F9762F9C2}" srcOrd="0" destOrd="0" presId="urn:microsoft.com/office/officeart/2005/8/layout/vProcess5"/>
    <dgm:cxn modelId="{738721E8-9C2C-4149-B1CA-E9B918C99B04}" srcId="{C2896134-5FC2-A24F-9B55-22E06518E1E3}" destId="{2B2B5EA9-0AED-D446-BE99-876057CE1E51}" srcOrd="1" destOrd="0" parTransId="{A769E494-6F92-CB43-969B-555CB955AAA8}" sibTransId="{C56A3228-C7AD-374E-BCFD-E82EBC03D22F}"/>
    <dgm:cxn modelId="{09C2B8CE-62E6-AA4D-ACF3-7BF5F5C8112D}" type="presOf" srcId="{685EE1CC-0AD2-7C43-A059-55152BC15F87}" destId="{3E9F2CF9-EA5C-F14D-88A2-04B5964C12F8}" srcOrd="1" destOrd="0" presId="urn:microsoft.com/office/officeart/2005/8/layout/vProcess5"/>
    <dgm:cxn modelId="{5A3A78D9-D476-9B46-9077-FC31B921330E}" type="presOf" srcId="{2B2B5EA9-0AED-D446-BE99-876057CE1E51}" destId="{5AA8C401-B6BA-8745-93CE-87E1BCE356E7}" srcOrd="1" destOrd="0" presId="urn:microsoft.com/office/officeart/2005/8/layout/vProcess5"/>
    <dgm:cxn modelId="{27531257-E08A-E249-853D-849C39623D41}" type="presOf" srcId="{092A0038-F112-1747-BD32-179A817A0143}" destId="{17DFFB03-69DC-CC40-B4AD-BE483D206F39}" srcOrd="1" destOrd="0" presId="urn:microsoft.com/office/officeart/2005/8/layout/vProcess5"/>
    <dgm:cxn modelId="{42274EB0-D8F8-EE48-8CC9-C140413BB4DE}" type="presOf" srcId="{685EE1CC-0AD2-7C43-A059-55152BC15F87}" destId="{1354885F-513C-3745-ADE7-4A1B90C1AD5E}" srcOrd="0" destOrd="0" presId="urn:microsoft.com/office/officeart/2005/8/layout/vProcess5"/>
    <dgm:cxn modelId="{D40C2DDB-3268-244F-82F6-FE2AD059FC86}" srcId="{C2896134-5FC2-A24F-9B55-22E06518E1E3}" destId="{A80F6999-49EB-B543-84FF-6E654AA715C6}" srcOrd="0" destOrd="0" parTransId="{336EEDC4-9D70-AE45-99FA-113B91EA85A9}" sibTransId="{721CB16A-0490-E642-834C-A22234A17186}"/>
    <dgm:cxn modelId="{3CE927F6-3E2F-204C-8797-312B0C3F96C7}" type="presOf" srcId="{F5688552-5AE7-1644-81C6-437D535AC42B}" destId="{7C4A9F2C-E845-5E4A-AC47-B5055FDEB176}" srcOrd="0" destOrd="0" presId="urn:microsoft.com/office/officeart/2005/8/layout/vProcess5"/>
    <dgm:cxn modelId="{67C58ABC-0C33-334E-9CFA-E5F45676895D}" srcId="{685EE1CC-0AD2-7C43-A059-55152BC15F87}" destId="{68FDACCD-8A5A-BF4A-B122-38C6BE8A09F7}" srcOrd="0" destOrd="0" parTransId="{2C7AD287-D47D-8846-B425-E53DF06F1205}" sibTransId="{CBC08D74-145C-9141-B13B-6B7FC57D4D84}"/>
    <dgm:cxn modelId="{6E6D5A5C-BA99-A44E-94A4-08FE6248ED1A}" type="presOf" srcId="{18AEB3D1-7D9B-504F-B739-7B48F17CA9BB}" destId="{80A5B976-B6B7-664C-A073-70F57F48D261}" srcOrd="0" destOrd="0" presId="urn:microsoft.com/office/officeart/2005/8/layout/vProcess5"/>
    <dgm:cxn modelId="{7B585465-30AF-9B49-A4FE-976F3E13ADBC}" type="presOf" srcId="{C56A3228-C7AD-374E-BCFD-E82EBC03D22F}" destId="{D0D00300-8093-A144-974E-462ABA75ABF1}" srcOrd="0" destOrd="0" presId="urn:microsoft.com/office/officeart/2005/8/layout/vProcess5"/>
    <dgm:cxn modelId="{553F8F61-1059-5146-85B3-CC1C950C53D6}" type="presOf" srcId="{092A0038-F112-1747-BD32-179A817A0143}" destId="{1B794E4A-BFBB-724A-A03B-6B3D6C8AE15E}" srcOrd="0" destOrd="0" presId="urn:microsoft.com/office/officeart/2005/8/layout/vProcess5"/>
    <dgm:cxn modelId="{470EDF52-8019-064D-B879-C403C3FF4D59}" type="presOf" srcId="{C2896134-5FC2-A24F-9B55-22E06518E1E3}" destId="{358D7A26-BCB0-6440-8F11-8A81A72E7A9B}" srcOrd="0" destOrd="0" presId="urn:microsoft.com/office/officeart/2005/8/layout/vProcess5"/>
    <dgm:cxn modelId="{DC40AB49-DF45-674A-B315-B7AE70126C8D}" srcId="{C2896134-5FC2-A24F-9B55-22E06518E1E3}" destId="{685EE1CC-0AD2-7C43-A059-55152BC15F87}" srcOrd="3" destOrd="0" parTransId="{ADB82488-05EF-D044-8E61-CDEE088328C9}" sibTransId="{18AEB3D1-7D9B-504F-B739-7B48F17CA9BB}"/>
    <dgm:cxn modelId="{A1E2B2B7-52C3-FC4A-8A63-C54010A41B7E}" srcId="{C2896134-5FC2-A24F-9B55-22E06518E1E3}" destId="{5C5074CC-EB62-FC40-BA6B-92D52361C942}" srcOrd="4" destOrd="0" parTransId="{3F04C42B-AE1E-6B40-B3DB-EBDBCBD9E0B6}" sibTransId="{F1EC0E39-54C9-3748-B3D7-DA733FF93244}"/>
    <dgm:cxn modelId="{CAAC2A1E-A5B8-1043-8C53-1C0636CB02EB}" type="presOf" srcId="{721CB16A-0490-E642-834C-A22234A17186}" destId="{0B8F56D0-B60F-B94F-90A0-5FE0C35BA2F8}" srcOrd="0" destOrd="0" presId="urn:microsoft.com/office/officeart/2005/8/layout/vProcess5"/>
    <dgm:cxn modelId="{71F3D43E-8C51-4B4F-B09D-88F668FF0FFD}" type="presOf" srcId="{A80F6999-49EB-B543-84FF-6E654AA715C6}" destId="{81FF4FC9-FF4F-A549-9D44-0495E900F77C}" srcOrd="1" destOrd="0" presId="urn:microsoft.com/office/officeart/2005/8/layout/vProcess5"/>
    <dgm:cxn modelId="{B296CDCA-895B-2A4F-8A03-D4460E827A57}" type="presParOf" srcId="{358D7A26-BCB0-6440-8F11-8A81A72E7A9B}" destId="{328E2C31-05D5-C74C-B089-87847F99B368}" srcOrd="0" destOrd="0" presId="urn:microsoft.com/office/officeart/2005/8/layout/vProcess5"/>
    <dgm:cxn modelId="{F7BB7D2F-955D-1A45-9959-8E1066357EB7}" type="presParOf" srcId="{358D7A26-BCB0-6440-8F11-8A81A72E7A9B}" destId="{FACEC85E-0039-0844-BA41-05BC96B7FAF6}" srcOrd="1" destOrd="0" presId="urn:microsoft.com/office/officeart/2005/8/layout/vProcess5"/>
    <dgm:cxn modelId="{8CA61BD4-4431-9649-B18C-6EA3C6F6FF1D}" type="presParOf" srcId="{358D7A26-BCB0-6440-8F11-8A81A72E7A9B}" destId="{2F861CFE-4764-8546-AD3F-BE3E228109CA}" srcOrd="2" destOrd="0" presId="urn:microsoft.com/office/officeart/2005/8/layout/vProcess5"/>
    <dgm:cxn modelId="{F4B05C67-1DBB-0A48-98C8-D2BDB5A5115B}" type="presParOf" srcId="{358D7A26-BCB0-6440-8F11-8A81A72E7A9B}" destId="{1B794E4A-BFBB-724A-A03B-6B3D6C8AE15E}" srcOrd="3" destOrd="0" presId="urn:microsoft.com/office/officeart/2005/8/layout/vProcess5"/>
    <dgm:cxn modelId="{EB794F46-DFEE-1E4C-AFF0-DCE91B111B13}" type="presParOf" srcId="{358D7A26-BCB0-6440-8F11-8A81A72E7A9B}" destId="{1354885F-513C-3745-ADE7-4A1B90C1AD5E}" srcOrd="4" destOrd="0" presId="urn:microsoft.com/office/officeart/2005/8/layout/vProcess5"/>
    <dgm:cxn modelId="{DC8EBBD6-F979-1746-A268-DD0BED78BCBA}" type="presParOf" srcId="{358D7A26-BCB0-6440-8F11-8A81A72E7A9B}" destId="{97CF6044-5442-3141-87D4-887F9762F9C2}" srcOrd="5" destOrd="0" presId="urn:microsoft.com/office/officeart/2005/8/layout/vProcess5"/>
    <dgm:cxn modelId="{7DCB3DDF-EE4B-AB49-A4E5-441AC896C544}" type="presParOf" srcId="{358D7A26-BCB0-6440-8F11-8A81A72E7A9B}" destId="{0B8F56D0-B60F-B94F-90A0-5FE0C35BA2F8}" srcOrd="6" destOrd="0" presId="urn:microsoft.com/office/officeart/2005/8/layout/vProcess5"/>
    <dgm:cxn modelId="{C6300AFF-5823-DF48-BF90-EEDF338A21EC}" type="presParOf" srcId="{358D7A26-BCB0-6440-8F11-8A81A72E7A9B}" destId="{D0D00300-8093-A144-974E-462ABA75ABF1}" srcOrd="7" destOrd="0" presId="urn:microsoft.com/office/officeart/2005/8/layout/vProcess5"/>
    <dgm:cxn modelId="{889E27F2-DF27-1441-AA22-24D84E344ED0}" type="presParOf" srcId="{358D7A26-BCB0-6440-8F11-8A81A72E7A9B}" destId="{7C4A9F2C-E845-5E4A-AC47-B5055FDEB176}" srcOrd="8" destOrd="0" presId="urn:microsoft.com/office/officeart/2005/8/layout/vProcess5"/>
    <dgm:cxn modelId="{704F7A7C-E184-B843-AEBF-3A411AB258CF}" type="presParOf" srcId="{358D7A26-BCB0-6440-8F11-8A81A72E7A9B}" destId="{80A5B976-B6B7-664C-A073-70F57F48D261}" srcOrd="9" destOrd="0" presId="urn:microsoft.com/office/officeart/2005/8/layout/vProcess5"/>
    <dgm:cxn modelId="{FE4AB5CD-41EE-F542-B97E-B19B0F46CC12}" type="presParOf" srcId="{358D7A26-BCB0-6440-8F11-8A81A72E7A9B}" destId="{81FF4FC9-FF4F-A549-9D44-0495E900F77C}" srcOrd="10" destOrd="0" presId="urn:microsoft.com/office/officeart/2005/8/layout/vProcess5"/>
    <dgm:cxn modelId="{4600B3E4-183C-DB48-BEE6-92B2458B5514}" type="presParOf" srcId="{358D7A26-BCB0-6440-8F11-8A81A72E7A9B}" destId="{5AA8C401-B6BA-8745-93CE-87E1BCE356E7}" srcOrd="11" destOrd="0" presId="urn:microsoft.com/office/officeart/2005/8/layout/vProcess5"/>
    <dgm:cxn modelId="{1D4E545E-4F04-6841-852D-31562257E56D}" type="presParOf" srcId="{358D7A26-BCB0-6440-8F11-8A81A72E7A9B}" destId="{17DFFB03-69DC-CC40-B4AD-BE483D206F39}" srcOrd="12" destOrd="0" presId="urn:microsoft.com/office/officeart/2005/8/layout/vProcess5"/>
    <dgm:cxn modelId="{84A91805-F569-8D44-AD0F-79120FC8551A}" type="presParOf" srcId="{358D7A26-BCB0-6440-8F11-8A81A72E7A9B}" destId="{3E9F2CF9-EA5C-F14D-88A2-04B5964C12F8}" srcOrd="13" destOrd="0" presId="urn:microsoft.com/office/officeart/2005/8/layout/vProcess5"/>
    <dgm:cxn modelId="{D5253CF6-1E65-134E-B86E-91D1142774E4}" type="presParOf" srcId="{358D7A26-BCB0-6440-8F11-8A81A72E7A9B}" destId="{537AE6A9-1B36-794F-9329-D7D64DE4A60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CEC85E-0039-0844-BA41-05BC96B7FAF6}">
      <dsp:nvSpPr>
        <dsp:cNvPr id="0" name=""/>
        <dsp:cNvSpPr/>
      </dsp:nvSpPr>
      <dsp:spPr>
        <a:xfrm>
          <a:off x="0" y="0"/>
          <a:ext cx="4693920" cy="731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Read in file, convert to mono</a:t>
          </a:r>
          <a:endParaRPr lang="en-US" sz="1800" kern="1200" dirty="0"/>
        </a:p>
      </dsp:txBody>
      <dsp:txXfrm>
        <a:off x="21425" y="21425"/>
        <a:ext cx="3818966" cy="688670"/>
      </dsp:txXfrm>
    </dsp:sp>
    <dsp:sp modelId="{2F861CFE-4764-8546-AD3F-BE3E228109CA}">
      <dsp:nvSpPr>
        <dsp:cNvPr id="0" name=""/>
        <dsp:cNvSpPr/>
      </dsp:nvSpPr>
      <dsp:spPr>
        <a:xfrm>
          <a:off x="350520" y="833120"/>
          <a:ext cx="4693920" cy="731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Break into blocks of N samples</a:t>
          </a:r>
          <a:endParaRPr lang="en-US" sz="1800" kern="1200" dirty="0"/>
        </a:p>
      </dsp:txBody>
      <dsp:txXfrm>
        <a:off x="371945" y="854545"/>
        <a:ext cx="3825062" cy="688669"/>
      </dsp:txXfrm>
    </dsp:sp>
    <dsp:sp modelId="{1B794E4A-BFBB-724A-A03B-6B3D6C8AE15E}">
      <dsp:nvSpPr>
        <dsp:cNvPr id="0" name=""/>
        <dsp:cNvSpPr/>
      </dsp:nvSpPr>
      <dsp:spPr>
        <a:xfrm>
          <a:off x="701039" y="1666240"/>
          <a:ext cx="4693920" cy="731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Autocorrelation, peak picking, max peak, frequency calculation</a:t>
          </a:r>
          <a:endParaRPr lang="en-US" sz="1800" kern="1200" dirty="0"/>
        </a:p>
      </dsp:txBody>
      <dsp:txXfrm>
        <a:off x="722464" y="1687665"/>
        <a:ext cx="3825062" cy="688669"/>
      </dsp:txXfrm>
    </dsp:sp>
    <dsp:sp modelId="{1354885F-513C-3745-ADE7-4A1B90C1AD5E}">
      <dsp:nvSpPr>
        <dsp:cNvPr id="0" name=""/>
        <dsp:cNvSpPr/>
      </dsp:nvSpPr>
      <dsp:spPr>
        <a:xfrm>
          <a:off x="1051559" y="2499360"/>
          <a:ext cx="4693920" cy="731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Find closest musical pitch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Binary search model</a:t>
          </a:r>
          <a:endParaRPr lang="en-US" sz="1400" kern="1200" dirty="0"/>
        </a:p>
      </dsp:txBody>
      <dsp:txXfrm>
        <a:off x="1072984" y="2520785"/>
        <a:ext cx="3825062" cy="688669"/>
      </dsp:txXfrm>
    </dsp:sp>
    <dsp:sp modelId="{97CF6044-5442-3141-87D4-887F9762F9C2}">
      <dsp:nvSpPr>
        <dsp:cNvPr id="0" name=""/>
        <dsp:cNvSpPr/>
      </dsp:nvSpPr>
      <dsp:spPr>
        <a:xfrm>
          <a:off x="1402079" y="3332480"/>
          <a:ext cx="4693920" cy="731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Output detected pitches</a:t>
          </a:r>
          <a:endParaRPr lang="en-US" sz="1800" kern="1200" dirty="0"/>
        </a:p>
      </dsp:txBody>
      <dsp:txXfrm>
        <a:off x="1423504" y="3353905"/>
        <a:ext cx="3825062" cy="688669"/>
      </dsp:txXfrm>
    </dsp:sp>
    <dsp:sp modelId="{0B8F56D0-B60F-B94F-90A0-5FE0C35BA2F8}">
      <dsp:nvSpPr>
        <dsp:cNvPr id="0" name=""/>
        <dsp:cNvSpPr/>
      </dsp:nvSpPr>
      <dsp:spPr>
        <a:xfrm>
          <a:off x="4218432" y="534416"/>
          <a:ext cx="475488" cy="475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325417" y="534416"/>
        <a:ext cx="261518" cy="357805"/>
      </dsp:txXfrm>
    </dsp:sp>
    <dsp:sp modelId="{D0D00300-8093-A144-974E-462ABA75ABF1}">
      <dsp:nvSpPr>
        <dsp:cNvPr id="0" name=""/>
        <dsp:cNvSpPr/>
      </dsp:nvSpPr>
      <dsp:spPr>
        <a:xfrm>
          <a:off x="4568952" y="1367536"/>
          <a:ext cx="475488" cy="475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675937" y="1367536"/>
        <a:ext cx="261518" cy="357805"/>
      </dsp:txXfrm>
    </dsp:sp>
    <dsp:sp modelId="{7C4A9F2C-E845-5E4A-AC47-B5055FDEB176}">
      <dsp:nvSpPr>
        <dsp:cNvPr id="0" name=""/>
        <dsp:cNvSpPr/>
      </dsp:nvSpPr>
      <dsp:spPr>
        <a:xfrm>
          <a:off x="4919472" y="2188464"/>
          <a:ext cx="475488" cy="475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5026457" y="2188464"/>
        <a:ext cx="261518" cy="357805"/>
      </dsp:txXfrm>
    </dsp:sp>
    <dsp:sp modelId="{80A5B976-B6B7-664C-A073-70F57F48D261}">
      <dsp:nvSpPr>
        <dsp:cNvPr id="0" name=""/>
        <dsp:cNvSpPr/>
      </dsp:nvSpPr>
      <dsp:spPr>
        <a:xfrm>
          <a:off x="5269992" y="3029712"/>
          <a:ext cx="475488" cy="475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5376977" y="3029712"/>
        <a:ext cx="261518" cy="3578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5/2/17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5/2/17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5/2/17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Monophonic Pitch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5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in audio file of a piece of monophonic music</a:t>
            </a:r>
          </a:p>
          <a:p>
            <a:r>
              <a:rPr lang="en-US" dirty="0" smtClean="0"/>
              <a:t>Detect the fundamental frequencies present over time using autocorrelation</a:t>
            </a:r>
          </a:p>
          <a:p>
            <a:r>
              <a:rPr lang="en-US" dirty="0" smtClean="0"/>
              <a:t>Find the nearest musical pitch to the detected fundamentals</a:t>
            </a:r>
          </a:p>
          <a:p>
            <a:r>
              <a:rPr lang="en-US" dirty="0" smtClean="0"/>
              <a:t>Report the pitch class and octave of the estimated pitch.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35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35579722"/>
              </p:ext>
            </p:extLst>
          </p:nvPr>
        </p:nvGraphicFramePr>
        <p:xfrm>
          <a:off x="1524000" y="206692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584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Autocorrelation</a:t>
            </a:r>
            <a:endParaRPr lang="en-US" dirty="0"/>
          </a:p>
        </p:txBody>
      </p:sp>
      <p:pic>
        <p:nvPicPr>
          <p:cNvPr id="6" name="Picture 5" descr="Screen Shot 2017-05-03 at 1.06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55" y="3028946"/>
            <a:ext cx="8393872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1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Peak Picking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all points in each block such that </a:t>
            </a:r>
            <a:r>
              <a:rPr lang="en-US" i="1" dirty="0" err="1" smtClean="0"/>
              <a:t>rx</a:t>
            </a:r>
            <a:r>
              <a:rPr lang="en-US" i="1" dirty="0" smtClean="0"/>
              <a:t>[n-1] &lt; </a:t>
            </a:r>
            <a:r>
              <a:rPr lang="en-US" i="1" dirty="0" err="1" smtClean="0"/>
              <a:t>rx</a:t>
            </a:r>
            <a:r>
              <a:rPr lang="en-US" i="1" dirty="0" smtClean="0"/>
              <a:t>[n] &gt; </a:t>
            </a:r>
            <a:r>
              <a:rPr lang="en-US" i="1" dirty="0" err="1" smtClean="0"/>
              <a:t>rx</a:t>
            </a:r>
            <a:r>
              <a:rPr lang="en-US" i="1" dirty="0" smtClean="0"/>
              <a:t>[n+1].  </a:t>
            </a:r>
            <a:r>
              <a:rPr lang="en-US" dirty="0" smtClean="0"/>
              <a:t>Save the index of all peaks.</a:t>
            </a:r>
          </a:p>
          <a:p>
            <a:pPr lvl="1"/>
            <a:r>
              <a:rPr lang="en-US" dirty="0" smtClean="0"/>
              <a:t>Index represents the number of lags.</a:t>
            </a:r>
          </a:p>
          <a:p>
            <a:r>
              <a:rPr lang="en-US" dirty="0" smtClean="0"/>
              <a:t>Find the maximum peak in each block.</a:t>
            </a:r>
          </a:p>
          <a:p>
            <a:r>
              <a:rPr lang="en-US" dirty="0" smtClean="0"/>
              <a:t>Frequency = </a:t>
            </a:r>
            <a:r>
              <a:rPr lang="en-US" dirty="0" err="1" smtClean="0"/>
              <a:t>fs</a:t>
            </a:r>
            <a:r>
              <a:rPr lang="en-US" dirty="0" smtClean="0"/>
              <a:t>/(</a:t>
            </a:r>
            <a:r>
              <a:rPr lang="en-US" dirty="0" err="1" smtClean="0"/>
              <a:t>max_peak-min_lag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1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Nearest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array of note structures with all fundamentals from A0 to A8: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{float frequency; char name[2]; </a:t>
            </a:r>
            <a:r>
              <a:rPr lang="en-US" dirty="0" err="1" smtClean="0"/>
              <a:t>int</a:t>
            </a:r>
            <a:r>
              <a:rPr lang="en-US" dirty="0" smtClean="0"/>
              <a:t> octave;} Note;</a:t>
            </a:r>
          </a:p>
          <a:p>
            <a:r>
              <a:rPr lang="en-US" dirty="0" smtClean="0"/>
              <a:t>Runs a binary search with the detected frequency as the search key.</a:t>
            </a:r>
          </a:p>
          <a:p>
            <a:pPr lvl="1"/>
            <a:r>
              <a:rPr lang="en-US" dirty="0" smtClean="0"/>
              <a:t>Will almost certainly not find the frequency, but we save the last value examined.</a:t>
            </a:r>
          </a:p>
          <a:p>
            <a:r>
              <a:rPr lang="en-US" dirty="0" smtClean="0"/>
              <a:t>Compare the key to the last value examined plus the value on either side of it. Closest of the three </a:t>
            </a:r>
            <a:r>
              <a:rPr lang="en-US" smtClean="0"/>
              <a:t>is returned.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37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1187</TotalTime>
  <Words>227</Words>
  <Application>Microsoft Macintosh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Pixel</vt:lpstr>
      <vt:lpstr>Monophonic Pitch Detection</vt:lpstr>
      <vt:lpstr>Objective </vt:lpstr>
      <vt:lpstr>Process</vt:lpstr>
      <vt:lpstr>Autocorrelation</vt:lpstr>
      <vt:lpstr>Peak Picking</vt:lpstr>
      <vt:lpstr>Find the Nearest Note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Monophonic Pitch Detection</dc:title>
  <dc:creator>Karl Messerschmidt</dc:creator>
  <cp:lastModifiedBy>Karl Messerschmidt</cp:lastModifiedBy>
  <cp:revision>5</cp:revision>
  <dcterms:created xsi:type="dcterms:W3CDTF">2017-05-02T18:59:29Z</dcterms:created>
  <dcterms:modified xsi:type="dcterms:W3CDTF">2017-05-03T14:46:51Z</dcterms:modified>
</cp:coreProperties>
</file>