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10" r:id="rId3"/>
    <p:sldId id="257" r:id="rId4"/>
    <p:sldId id="411" r:id="rId5"/>
    <p:sldId id="412" r:id="rId6"/>
    <p:sldId id="421" r:id="rId7"/>
    <p:sldId id="422" r:id="rId8"/>
    <p:sldId id="258" r:id="rId9"/>
    <p:sldId id="259" r:id="rId10"/>
    <p:sldId id="260" r:id="rId11"/>
    <p:sldId id="413" r:id="rId12"/>
    <p:sldId id="418" r:id="rId13"/>
    <p:sldId id="414" r:id="rId14"/>
    <p:sldId id="415" r:id="rId15"/>
    <p:sldId id="416" r:id="rId16"/>
    <p:sldId id="417" r:id="rId17"/>
    <p:sldId id="261" r:id="rId18"/>
    <p:sldId id="423" r:id="rId19"/>
    <p:sldId id="420" r:id="rId20"/>
    <p:sldId id="4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4472C4"/>
    <a:srgbClr val="FFF2CC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462B8-556B-4F56-8E86-448C81100B53}" v="425" dt="2024-03-05T15:37:41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360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Karl Ming Him" userId="189b3701-6e3d-4aca-9435-09a56d4c0e1a" providerId="ADAL" clId="{A3B462B8-556B-4F56-8E86-448C81100B53}"/>
    <pc:docChg chg="undo custSel addSld delSld modSld">
      <pc:chgData name="Lai, Karl Ming Him" userId="189b3701-6e3d-4aca-9435-09a56d4c0e1a" providerId="ADAL" clId="{A3B462B8-556B-4F56-8E86-448C81100B53}" dt="2024-03-05T15:38:33.804" v="7093" actId="207"/>
      <pc:docMkLst>
        <pc:docMk/>
      </pc:docMkLst>
      <pc:sldChg chg="modSp mod">
        <pc:chgData name="Lai, Karl Ming Him" userId="189b3701-6e3d-4aca-9435-09a56d4c0e1a" providerId="ADAL" clId="{A3B462B8-556B-4F56-8E86-448C81100B53}" dt="2023-05-17T15:16:26.898" v="59" actId="948"/>
        <pc:sldMkLst>
          <pc:docMk/>
          <pc:sldMk cId="1556519251" sldId="256"/>
        </pc:sldMkLst>
        <pc:spChg chg="mod">
          <ac:chgData name="Lai, Karl Ming Him" userId="189b3701-6e3d-4aca-9435-09a56d4c0e1a" providerId="ADAL" clId="{A3B462B8-556B-4F56-8E86-448C81100B53}" dt="2023-05-17T15:16:26.898" v="59" actId="948"/>
          <ac:spMkLst>
            <pc:docMk/>
            <pc:sldMk cId="1556519251" sldId="256"/>
            <ac:spMk id="2" creationId="{22A9A620-CD95-4FCE-B6E5-B1F04F89D328}"/>
          </ac:spMkLst>
        </pc:spChg>
      </pc:sldChg>
      <pc:sldChg chg="addSp delSp modSp new mod">
        <pc:chgData name="Lai, Karl Ming Him" userId="189b3701-6e3d-4aca-9435-09a56d4c0e1a" providerId="ADAL" clId="{A3B462B8-556B-4F56-8E86-448C81100B53}" dt="2023-05-24T15:32:57.205" v="6708" actId="1076"/>
        <pc:sldMkLst>
          <pc:docMk/>
          <pc:sldMk cId="2976494276" sldId="257"/>
        </pc:sldMkLst>
        <pc:spChg chg="mod">
          <ac:chgData name="Lai, Karl Ming Him" userId="189b3701-6e3d-4aca-9435-09a56d4c0e1a" providerId="ADAL" clId="{A3B462B8-556B-4F56-8E86-448C81100B53}" dt="2023-05-17T15:22:28.451" v="98" actId="20577"/>
          <ac:spMkLst>
            <pc:docMk/>
            <pc:sldMk cId="2976494276" sldId="257"/>
            <ac:spMk id="2" creationId="{C99503D6-B748-2FEA-6090-9E1AB717A14F}"/>
          </ac:spMkLst>
        </pc:spChg>
        <pc:spChg chg="del">
          <ac:chgData name="Lai, Karl Ming Him" userId="189b3701-6e3d-4aca-9435-09a56d4c0e1a" providerId="ADAL" clId="{A3B462B8-556B-4F56-8E86-448C81100B53}" dt="2023-05-17T15:22:30.318" v="99" actId="478"/>
          <ac:spMkLst>
            <pc:docMk/>
            <pc:sldMk cId="2976494276" sldId="257"/>
            <ac:spMk id="3" creationId="{33B3F654-A5FA-954E-40E2-0B4C7EF759F8}"/>
          </ac:spMkLst>
        </pc:spChg>
        <pc:spChg chg="add del mod">
          <ac:chgData name="Lai, Karl Ming Him" userId="189b3701-6e3d-4aca-9435-09a56d4c0e1a" providerId="ADAL" clId="{A3B462B8-556B-4F56-8E86-448C81100B53}" dt="2023-05-23T08:38:08.598" v="5905" actId="21"/>
          <ac:spMkLst>
            <pc:docMk/>
            <pc:sldMk cId="2976494276" sldId="257"/>
            <ac:spMk id="3" creationId="{630C63E2-1D13-241D-EA44-18602C0929D3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0" creationId="{BDCAEE5A-8A29-8991-ACD8-EDD6909F7029}"/>
          </ac:spMkLst>
        </pc:spChg>
        <pc:spChg chg="del mod topLvl">
          <ac:chgData name="Lai, Karl Ming Him" userId="189b3701-6e3d-4aca-9435-09a56d4c0e1a" providerId="ADAL" clId="{A3B462B8-556B-4F56-8E86-448C81100B53}" dt="2023-05-17T15:23:46.630" v="112" actId="478"/>
          <ac:spMkLst>
            <pc:docMk/>
            <pc:sldMk cId="2976494276" sldId="257"/>
            <ac:spMk id="10" creationId="{CF1FB088-359C-0073-A96D-0D5A4B5D5F38}"/>
          </ac:spMkLst>
        </pc:spChg>
        <pc:spChg chg="del mod topLvl">
          <ac:chgData name="Lai, Karl Ming Him" userId="189b3701-6e3d-4aca-9435-09a56d4c0e1a" providerId="ADAL" clId="{A3B462B8-556B-4F56-8E86-448C81100B53}" dt="2023-05-17T15:23:46.630" v="112" actId="478"/>
          <ac:spMkLst>
            <pc:docMk/>
            <pc:sldMk cId="2976494276" sldId="257"/>
            <ac:spMk id="11" creationId="{D5136EEA-4519-9B05-3C0E-3CB498FC96E0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1" creationId="{E72DB306-6D60-1FE1-2596-44259F9153EC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4" creationId="{AFFEF535-699D-581D-C43B-56144DA4C108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5" creationId="{EB58A1A7-9443-C66A-E72E-1DEE3C1AFDC7}"/>
          </ac:spMkLst>
        </pc:spChg>
        <pc:spChg chg="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6" creationId="{C8D66593-94B5-4588-ECD8-E1EDA1899518}"/>
          </ac:spMkLst>
        </pc:spChg>
        <pc:spChg chg="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7" creationId="{14345948-FE0E-864D-F286-84597A09B3AA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8" creationId="{767D0E51-F4B5-7B5A-EEEB-084DF8263633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9" creationId="{196C7741-418A-F1E5-FC5D-CF641BA720A9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0" creationId="{3642DA4B-21C9-7741-6BA7-67746F9915AD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1" creationId="{537DDCE1-23A5-9DB7-FEFE-5635C7098A14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21" creationId="{53FFBF0D-3277-6C05-A9C8-1909E4E162D9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2" creationId="{33EC695D-6DB8-9FE5-3BBF-12115D9E302C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22" creationId="{E9CE1C9F-4F64-84D1-9460-6C65AC5AD8E2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3" creationId="{15BE10CA-52D6-3115-296A-DB4E0586F11E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4" creationId="{72A10FA5-AE11-93C6-C5B1-470438CAB414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30" creationId="{263A976B-6EFF-FB2A-1AA5-BCB7D80CE478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36" creationId="{1520073A-FF7E-9067-800C-659160DBCD79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6" creationId="{63FE6A0C-CEEF-DC3A-B887-0C4BF17F40BD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37" creationId="{71CD878F-A3DC-69EE-29E0-1AE9BC80B1E0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8" creationId="{58432505-AC61-FD3E-9777-27A339748D6D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38" creationId="{663EB556-C1DC-81BE-0924-6DCB44B5D09D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39" creationId="{F2A871C2-17A3-21DC-F9C1-06061BF6DDC9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0" creationId="{1CA4BFE1-92DA-BCDC-E8B8-EABFFD87AD39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40" creationId="{324C7896-9771-3EFD-8387-7A3D54D8D622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41" creationId="{3CD4A2E7-D134-7C9C-A39E-7CFA8960F7EF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2" creationId="{A9AD4F4E-BF93-FBF6-9AC6-EF157CF4E95D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44" creationId="{E12FF36F-6590-0462-7AC2-F00F064FE61C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6" creationId="{CEF64EB1-A016-7287-BA5C-7E9AE2924896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47" creationId="{115BCEAE-33EF-E776-CA16-3BC5207A9452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7" creationId="{917A55A9-858C-ED58-F285-04695EDCF90F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8" creationId="{861886D0-0412-EECF-C420-5939FF6C63BB}"/>
          </ac:spMkLst>
        </pc:spChg>
        <pc:spChg chg="mod">
          <ac:chgData name="Lai, Karl Ming Him" userId="189b3701-6e3d-4aca-9435-09a56d4c0e1a" providerId="ADAL" clId="{A3B462B8-556B-4F56-8E86-448C81100B53}" dt="2023-05-17T15:23:52.128" v="114" actId="165"/>
          <ac:spMkLst>
            <pc:docMk/>
            <pc:sldMk cId="2976494276" sldId="257"/>
            <ac:spMk id="51" creationId="{6F51142F-B486-4BF0-D11C-24950BF6C8C9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51" creationId="{E196A697-8BA8-6406-87A1-52497D96E034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52" creationId="{669DCA3B-0DFF-3037-3B82-8DF98CFC400B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53" creationId="{C8FAE1D3-4A72-9691-F761-21CAEE10EAD2}"/>
          </ac:spMkLst>
        </pc:spChg>
        <pc:spChg chg="del mod">
          <ac:chgData name="Lai, Karl Ming Him" userId="189b3701-6e3d-4aca-9435-09a56d4c0e1a" providerId="ADAL" clId="{A3B462B8-556B-4F56-8E86-448C81100B53}" dt="2023-05-17T16:16:37.688" v="305" actId="478"/>
          <ac:spMkLst>
            <pc:docMk/>
            <pc:sldMk cId="2976494276" sldId="257"/>
            <ac:spMk id="54" creationId="{22C163B1-A29D-963E-2530-FE3ADFE521AD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54" creationId="{77984301-1479-17B5-532C-84D745E67641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57" creationId="{D57922E3-1555-77DA-2E9B-7DD18886167D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66" creationId="{DCC1ED88-0DFB-7B7E-736C-6E0D211836D7}"/>
          </ac:spMkLst>
        </pc:spChg>
        <pc:spChg chg="del mod">
          <ac:chgData name="Lai, Karl Ming Him" userId="189b3701-6e3d-4aca-9435-09a56d4c0e1a" providerId="ADAL" clId="{A3B462B8-556B-4F56-8E86-448C81100B53}" dt="2023-05-17T15:24:35.008" v="127" actId="478"/>
          <ac:spMkLst>
            <pc:docMk/>
            <pc:sldMk cId="2976494276" sldId="257"/>
            <ac:spMk id="72" creationId="{C4336A6E-0C75-8829-BD8E-1EC27CA4E455}"/>
          </ac:spMkLst>
        </pc:spChg>
        <pc:spChg chg="del mod">
          <ac:chgData name="Lai, Karl Ming Him" userId="189b3701-6e3d-4aca-9435-09a56d4c0e1a" providerId="ADAL" clId="{A3B462B8-556B-4F56-8E86-448C81100B53}" dt="2023-05-17T15:24:35.008" v="127" actId="478"/>
          <ac:spMkLst>
            <pc:docMk/>
            <pc:sldMk cId="2976494276" sldId="257"/>
            <ac:spMk id="73" creationId="{A11DDB6E-AD9B-8396-2EED-083415616FE8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74" creationId="{CF3756BD-FFF9-CBBE-D7EC-EBCA1BA97592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75" creationId="{10334C8B-F149-1F56-2610-04EEB6646BD0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76" creationId="{1A53375D-E0F7-9C73-1CFA-ECB20D4F0426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77" creationId="{9A9084A2-66BA-3000-A4AF-B51953E01D73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80" creationId="{EB234BC1-C375-C2A8-9A52-CD11023A7FB3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83" creationId="{B1131FF9-D516-C3F5-0253-FD03CB834A1D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87" creationId="{91CA0263-6946-2653-F848-67C451E87F57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90" creationId="{929A79D3-4462-DAA3-FD90-849C0CA2BF1B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91" creationId="{2FB8ADF3-F532-5E4E-36DF-F4D232AE38A8}"/>
          </ac:spMkLst>
        </pc:spChg>
        <pc:spChg chg="add del mod">
          <ac:chgData name="Lai, Karl Ming Him" userId="189b3701-6e3d-4aca-9435-09a56d4c0e1a" providerId="ADAL" clId="{A3B462B8-556B-4F56-8E86-448C81100B53}" dt="2023-05-17T15:24:45.956" v="131" actId="21"/>
          <ac:spMkLst>
            <pc:docMk/>
            <pc:sldMk cId="2976494276" sldId="257"/>
            <ac:spMk id="94" creationId="{8B9BA68F-FB8D-894B-3BAB-6B18EBE77B51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94" creationId="{CEDABEDE-41BE-51F6-3917-3DF175A665D0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95" creationId="{3B9E0E00-6725-6E34-1B9C-E5E3BDB3FC2E}"/>
          </ac:spMkLst>
        </pc:spChg>
        <pc:spChg chg="add del mod">
          <ac:chgData name="Lai, Karl Ming Him" userId="189b3701-6e3d-4aca-9435-09a56d4c0e1a" providerId="ADAL" clId="{A3B462B8-556B-4F56-8E86-448C81100B53}" dt="2023-05-17T15:28:14.177" v="181" actId="21"/>
          <ac:spMkLst>
            <pc:docMk/>
            <pc:sldMk cId="2976494276" sldId="257"/>
            <ac:spMk id="95" creationId="{9BB5B5CE-9527-FA41-930D-340E56B69507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96" creationId="{9F7FA863-ADEE-8530-A950-DF4F32B003EC}"/>
          </ac:spMkLst>
        </pc:spChg>
        <pc:spChg chg="add del mod">
          <ac:chgData name="Lai, Karl Ming Him" userId="189b3701-6e3d-4aca-9435-09a56d4c0e1a" providerId="ADAL" clId="{A3B462B8-556B-4F56-8E86-448C81100B53}" dt="2023-05-17T15:25:07.047" v="137" actId="478"/>
          <ac:spMkLst>
            <pc:docMk/>
            <pc:sldMk cId="2976494276" sldId="257"/>
            <ac:spMk id="96" creationId="{F4ABE277-7B62-55B4-B65D-DAE0B1AFB13C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97" creationId="{60749FA6-5661-1F9A-1625-FD6E74B1A5B0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98" creationId="{AEBC60F0-9941-B7C6-DAE6-2B5DCB2FDE79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99" creationId="{1C858CE2-2824-A1ED-AE93-7CCC3E3B868C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07" creationId="{28CD6DFF-1458-89C7-9BAE-5C5DE952F1E0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09" creationId="{FC2CC82E-95A1-042C-75DB-E1C6F477390F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10" creationId="{8C92800B-B4BE-549A-BBCD-6A45B944E505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19" creationId="{632A1B7F-187F-75D0-C7DF-FE5C2ABBEA8B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25" creationId="{A9824E0D-9C30-052D-877C-FC03BD7D0466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26" creationId="{DD90C724-C56A-EBDC-3F4D-E58A420722B3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27" creationId="{56A6ADD4-70BF-F03F-A51A-E1689CD5EF4F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28" creationId="{88F30B37-7F40-2773-3F85-0B7366ED083F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35" creationId="{8953F5DD-8E86-0C0B-375F-84BD74B4B58D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36" creationId="{CF875B37-87DC-0FA1-2DA0-FE9F999866B4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37" creationId="{0E11029A-9DB2-20B6-3246-8BDAA14A356F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38" creationId="{477360C1-9EEF-8645-DA7C-D99E27D58C72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39" creationId="{D714AB5E-4942-D7B2-7486-072AF5FE72D3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40" creationId="{EEBCC1EA-87C8-5B70-A1F0-23E465C74818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43" creationId="{07986FD6-7917-2DE1-DFDB-99FAF4293788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46" creationId="{96F777DD-CDCB-C5B4-2A18-7B99C8D9D521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50" creationId="{AD469D51-AEC9-6D93-C881-BF1221D62B46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60" creationId="{00BFCDC3-D779-9A30-8396-B9AEDC2ED798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66" creationId="{55D20E70-C50B-97C4-1597-FC0B93C9613A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67" creationId="{1A78CB74-1EC9-B991-828C-8C377B6CEF2F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68" creationId="{0DBD35B6-909D-0470-ECAC-2FE495A56A27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69" creationId="{ECF6385E-65A6-217F-91CE-A43E3671B97C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76" creationId="{2BB96E24-703F-6163-DFD9-80678EC51184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77" creationId="{4EBCD751-1CC8-5E4A-0A35-5A0037C6D2A2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78" creationId="{E999A073-5969-249A-0E45-B6B2A3068295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79" creationId="{2D3D32E0-C779-0958-174D-F2AB8FE066D0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80" creationId="{2F303FDF-2AB1-FAB4-1E8C-B425FF8FD329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81" creationId="{911A735F-70CE-33D6-EB72-99E6D7D69034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84" creationId="{96E12B29-175C-194E-F253-2320675EDBFB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87" creationId="{423F7593-6FBC-B259-A376-6E1A308C6445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91" creationId="{F4EB57B4-05E2-CF21-6B23-36EF5619424C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93" creationId="{844126B1-DAEB-2BBE-2767-231322077FA5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194" creationId="{5AC08166-4877-D795-6B06-A722962115E7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95" creationId="{57A79CDD-D354-8705-0494-2F8B669A4717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98" creationId="{764DC633-7796-3073-645A-F124578A3D30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199" creationId="{6772CD49-1231-CE43-51D1-F8F68FB7BDDA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06" creationId="{5718F999-C5B2-ADAD-F04D-2C2634345F96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07" creationId="{4D8BE85F-FC48-728A-2A4E-B69D2E210749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08" creationId="{2AFDED2C-FCEC-50CA-E324-02D1D31C519D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16" creationId="{8F0B1F5C-042F-C05D-8DE0-BF5878E930B0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17" creationId="{A9B35903-21FB-A853-E3FC-264CCBF8166B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20" creationId="{31B568A1-F9D6-9965-2B7D-38F2E6C558C7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21" creationId="{96EBCC5A-E949-53C3-B77A-E8041A91A877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26" creationId="{C0021737-914A-009F-925B-933FEB6F7D39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27" creationId="{FA8B7930-0F7B-73C0-34F8-F9894275F257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28" creationId="{C4CEF840-08D4-4BCD-7CE4-63C4749AEA09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29" creationId="{6CF86251-E420-95B5-52DD-B9A5D29BD961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36" creationId="{9B6F1583-7221-B839-D4DF-80B33EA108DD}"/>
          </ac:spMkLst>
        </pc:spChg>
        <pc:spChg chg="del mod">
          <ac:chgData name="Lai, Karl Ming Him" userId="189b3701-6e3d-4aca-9435-09a56d4c0e1a" providerId="ADAL" clId="{A3B462B8-556B-4F56-8E86-448C81100B53}" dt="2023-05-17T15:29:32.638" v="208" actId="478"/>
          <ac:spMkLst>
            <pc:docMk/>
            <pc:sldMk cId="2976494276" sldId="257"/>
            <ac:spMk id="237" creationId="{20CDA375-6C5C-7120-C5B1-914EC0C5C9E5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38" creationId="{67A1E9F6-5BD7-23F8-8AC2-7CE32DA4458C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39" creationId="{96B2FA2D-30F3-4627-3FCD-FFC03EF75F00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42" creationId="{307CEB8A-F4DE-2F27-6C87-21DF83C19687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43" creationId="{59D44E96-DD9F-C0BA-B0D9-CF2EDBD3DE94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44" creationId="{A30A5FFC-2B09-99C8-445A-B2DFDB0D3254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45" creationId="{74DFA67E-541B-25EB-58BE-00CF438AF30A}"/>
          </ac:spMkLst>
        </pc:spChg>
        <pc:spChg chg="add 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47" creationId="{5A1BEB65-87C9-174F-8AA8-0281710799CD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51" creationId="{614446A0-8AF6-D48F-0B1C-9475475152A2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54" creationId="{ADC5A1E5-246A-7119-17B0-8B2A477942AF}"/>
          </ac:spMkLst>
        </pc:spChg>
        <pc:spChg chg="mod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57" creationId="{06DA86AE-C64E-8F8E-9699-F5B48D14287B}"/>
          </ac:spMkLst>
        </pc:spChg>
        <pc:spChg chg="add mod topLvl">
          <ac:chgData name="Lai, Karl Ming Him" userId="189b3701-6e3d-4aca-9435-09a56d4c0e1a" providerId="ADAL" clId="{A3B462B8-556B-4F56-8E86-448C81100B53}" dt="2023-05-24T15:32:53.023" v="6706" actId="164"/>
          <ac:spMkLst>
            <pc:docMk/>
            <pc:sldMk cId="2976494276" sldId="257"/>
            <ac:spMk id="263" creationId="{21A7BE7A-7501-5962-D8E4-AA10FB67B53B}"/>
          </ac:spMkLst>
        </pc:spChg>
        <pc:spChg chg="add mod topLvl">
          <ac:chgData name="Lai, Karl Ming Him" userId="189b3701-6e3d-4aca-9435-09a56d4c0e1a" providerId="ADAL" clId="{A3B462B8-556B-4F56-8E86-448C81100B53}" dt="2023-05-24T15:32:53.023" v="6706" actId="164"/>
          <ac:spMkLst>
            <pc:docMk/>
            <pc:sldMk cId="2976494276" sldId="257"/>
            <ac:spMk id="264" creationId="{B75E3F3C-B55C-3AA0-E9F2-4049C06ECC56}"/>
          </ac:spMkLst>
        </pc:spChg>
        <pc:spChg chg="add mod topLvl">
          <ac:chgData name="Lai, Karl Ming Him" userId="189b3701-6e3d-4aca-9435-09a56d4c0e1a" providerId="ADAL" clId="{A3B462B8-556B-4F56-8E86-448C81100B53}" dt="2023-05-24T15:32:53.023" v="6706" actId="164"/>
          <ac:spMkLst>
            <pc:docMk/>
            <pc:sldMk cId="2976494276" sldId="257"/>
            <ac:spMk id="265" creationId="{2939A935-FDA8-3511-6099-177977EF56D1}"/>
          </ac:spMkLst>
        </pc:spChg>
        <pc:spChg chg="add mod topLvl">
          <ac:chgData name="Lai, Karl Ming Him" userId="189b3701-6e3d-4aca-9435-09a56d4c0e1a" providerId="ADAL" clId="{A3B462B8-556B-4F56-8E86-448C81100B53}" dt="2023-05-24T15:32:53.023" v="6706" actId="164"/>
          <ac:spMkLst>
            <pc:docMk/>
            <pc:sldMk cId="2976494276" sldId="257"/>
            <ac:spMk id="266" creationId="{501045DE-0EC8-B5E6-744D-494DE6BFCB7B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67" creationId="{734D37AA-B17E-942B-DD83-3FE17A2E2844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68" creationId="{4908B2CC-2BC6-E141-76A6-012E665CBF2A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69" creationId="{7D3C2D75-7059-3078-391D-50ADD3471818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70" creationId="{DEAF85AB-D17D-C70B-B934-DD7F788DF091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71" creationId="{EF714F8E-209F-0286-AC88-C24A8850B9FC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72" creationId="{39999A4C-2719-E311-CF90-5E2408A72572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73" creationId="{5C90FA34-3984-DD80-E406-84FB2A106FD1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76" creationId="{A3B35305-17E8-D73B-68C4-D758BCBA9D6F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77" creationId="{D97A3EE2-4093-4588-BF25-17855E906C7B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80" creationId="{F5E8D726-CC8E-3957-0F71-F518F017148A}"/>
          </ac:spMkLst>
        </pc:spChg>
        <pc:spChg chg="add mod">
          <ac:chgData name="Lai, Karl Ming Him" userId="189b3701-6e3d-4aca-9435-09a56d4c0e1a" providerId="ADAL" clId="{A3B462B8-556B-4F56-8E86-448C81100B53}" dt="2023-05-24T15:32:53.023" v="6706" actId="164"/>
          <ac:spMkLst>
            <pc:docMk/>
            <pc:sldMk cId="2976494276" sldId="257"/>
            <ac:spMk id="285" creationId="{668DD7DF-0C58-295B-6F39-603BFC7898F0}"/>
          </ac:spMkLst>
        </pc:spChg>
        <pc:spChg chg="add mod">
          <ac:chgData name="Lai, Karl Ming Him" userId="189b3701-6e3d-4aca-9435-09a56d4c0e1a" providerId="ADAL" clId="{A3B462B8-556B-4F56-8E86-448C81100B53}" dt="2023-05-24T15:32:53.023" v="6706" actId="164"/>
          <ac:spMkLst>
            <pc:docMk/>
            <pc:sldMk cId="2976494276" sldId="257"/>
            <ac:spMk id="286" creationId="{E8FDAE02-EB30-2141-BD83-1E6B9A1FF144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93" creationId="{89FA514A-A707-439F-3208-8F21B7C3FCC7}"/>
          </ac:spMkLst>
        </pc:spChg>
        <pc:spChg chg="add mod">
          <ac:chgData name="Lai, Karl Ming Him" userId="189b3701-6e3d-4aca-9435-09a56d4c0e1a" providerId="ADAL" clId="{A3B462B8-556B-4F56-8E86-448C81100B53}" dt="2023-05-24T15:32:53.023" v="6706" actId="164"/>
          <ac:spMkLst>
            <pc:docMk/>
            <pc:sldMk cId="2976494276" sldId="257"/>
            <ac:spMk id="294" creationId="{7C99892B-86E4-5332-0B40-04061C0B275F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95" creationId="{4B7FB1AE-5941-3EC6-D52E-D8131343F30D}"/>
          </ac:spMkLst>
        </pc:spChg>
        <pc:spChg chg="add mod topLvl">
          <ac:chgData name="Lai, Karl Ming Him" userId="189b3701-6e3d-4aca-9435-09a56d4c0e1a" providerId="ADAL" clId="{A3B462B8-556B-4F56-8E86-448C81100B53}" dt="2023-05-23T08:37:51.142" v="5894" actId="571"/>
          <ac:spMkLst>
            <pc:docMk/>
            <pc:sldMk cId="2976494276" sldId="257"/>
            <ac:spMk id="296" creationId="{D46D67B5-D60E-9E9B-0571-1EB36A4CA6E2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97" creationId="{20882208-9A19-AB1D-C5E6-452B478883E0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98" creationId="{F596AA20-881A-DB6D-953C-114BB6C45D36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299" creationId="{6EFD756F-21F2-ECE9-133F-E3F07173DCF8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12" creationId="{D10502C9-1ACF-9A7E-0B32-2A344C1251A1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14" creationId="{1EA7FF1B-1384-ED96-4CEB-4AA6F7C940EE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15" creationId="{BB5E882F-657D-5ABE-3726-9211C3407FEC}"/>
          </ac:spMkLst>
        </pc:spChg>
        <pc:spChg chg="add del mod">
          <ac:chgData name="Lai, Karl Ming Him" userId="189b3701-6e3d-4aca-9435-09a56d4c0e1a" providerId="ADAL" clId="{A3B462B8-556B-4F56-8E86-448C81100B53}" dt="2023-05-18T00:52:52.791" v="3892" actId="21"/>
          <ac:spMkLst>
            <pc:docMk/>
            <pc:sldMk cId="2976494276" sldId="257"/>
            <ac:spMk id="315" creationId="{C5B88D7C-00C9-01DF-9038-E3AE07201AF0}"/>
          </ac:spMkLst>
        </pc:spChg>
        <pc:spChg chg="add mod">
          <ac:chgData name="Lai, Karl Ming Him" userId="189b3701-6e3d-4aca-9435-09a56d4c0e1a" providerId="ADAL" clId="{A3B462B8-556B-4F56-8E86-448C81100B53}" dt="2023-05-18T00:54:34.177" v="3947" actId="1076"/>
          <ac:spMkLst>
            <pc:docMk/>
            <pc:sldMk cId="2976494276" sldId="257"/>
            <ac:spMk id="316" creationId="{F7F8774E-96B8-FAA0-E655-2226F2402867}"/>
          </ac:spMkLst>
        </pc:spChg>
        <pc:spChg chg="add mod">
          <ac:chgData name="Lai, Karl Ming Him" userId="189b3701-6e3d-4aca-9435-09a56d4c0e1a" providerId="ADAL" clId="{A3B462B8-556B-4F56-8E86-448C81100B53}" dt="2023-05-18T00:54:36.584" v="3948" actId="1076"/>
          <ac:spMkLst>
            <pc:docMk/>
            <pc:sldMk cId="2976494276" sldId="257"/>
            <ac:spMk id="317" creationId="{097C618E-6CAC-2ED6-461F-6F16943CBB54}"/>
          </ac:spMkLst>
        </pc:spChg>
        <pc:spChg chg="add mod">
          <ac:chgData name="Lai, Karl Ming Him" userId="189b3701-6e3d-4aca-9435-09a56d4c0e1a" providerId="ADAL" clId="{A3B462B8-556B-4F56-8E86-448C81100B53}" dt="2023-05-18T00:54:27.358" v="3943" actId="1076"/>
          <ac:spMkLst>
            <pc:docMk/>
            <pc:sldMk cId="2976494276" sldId="257"/>
            <ac:spMk id="318" creationId="{F1089AD3-60A3-AB0D-5833-4A509F745533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22" creationId="{AEC635AE-C0A8-8049-F43D-0CCA281AFB7B}"/>
          </ac:spMkLst>
        </pc:spChg>
        <pc:spChg chg="add mod">
          <ac:chgData name="Lai, Karl Ming Him" userId="189b3701-6e3d-4aca-9435-09a56d4c0e1a" providerId="ADAL" clId="{A3B462B8-556B-4F56-8E86-448C81100B53}" dt="2023-05-18T00:54:41.641" v="3950" actId="1076"/>
          <ac:spMkLst>
            <pc:docMk/>
            <pc:sldMk cId="2976494276" sldId="257"/>
            <ac:spMk id="324" creationId="{3C83DF94-B504-7AD1-FDBA-84EA4CCA35B5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26" creationId="{0191B4F3-F08D-1D5E-4423-7823F8F182DE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27" creationId="{72F4D4CF-748D-A0B6-DA05-C3BAE33B1808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30" creationId="{E494C615-593D-6239-3B24-2F1E7166003F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33" creationId="{07A242E6-0694-BAF5-CD83-62CF8FDF93EC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37" creationId="{328D3AC9-D5A3-017B-44FB-A45CA276BBEC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41" creationId="{20ED5AC2-2E08-B329-AC28-2658B9ECC1CF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49" creationId="{49D0F40D-68A3-FF78-05C7-7750A0916F85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55" creationId="{95A40BA1-6AED-5B61-4A16-0D7F6013C9D9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56" creationId="{67E29838-1FB2-F019-B45F-E2655C251D4C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57" creationId="{38E1917F-D7CC-DA3A-F495-5DB8971BD078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58" creationId="{F83C2B9A-3417-9D80-1C5C-05D07F2D44D5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65" creationId="{A3D7BAC3-955D-2E3E-2390-DA6F1D378901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66" creationId="{D974BD5D-FC0A-2E21-1A1D-E104AD83C118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67" creationId="{10274779-E385-251D-5B20-CF9FD671EFED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68" creationId="{20BCA460-79BC-7CD7-8D79-C7FA3429FDDE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69" creationId="{727CDF6A-8905-19AB-AE52-8192B3142BCF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70" creationId="{EA2FDFCA-C1CD-4D15-BAC9-A39F27CF2FCA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73" creationId="{022EE104-577E-B845-2EDA-8CE12D30C412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76" creationId="{9F8D5C04-7128-73A1-98D9-02FF5324E876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80" creationId="{4B7BE0AD-E268-C5C4-577B-D71809654060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89" creationId="{71555DF8-5D54-518E-9D7C-698D890E169B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95" creationId="{D9C00522-AC0E-AD5F-BD43-26DBA6CC3644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96" creationId="{D775E670-D7D2-D79D-95F1-9FE8C00391B8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97" creationId="{79EE235A-E2EB-C8D5-0048-7B8DEB6B4965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398" creationId="{138920FA-B921-587D-E40C-7CBD01CD3324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05" creationId="{201B244B-E7AD-A269-98DF-4AB05EA29735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06" creationId="{244FECDB-827F-68D3-68FE-E1607E837F7E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07" creationId="{77206885-89A5-AD50-B2A0-9DB59FD66D8F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08" creationId="{91FB0DD5-065E-B289-65DE-41B56B16DF45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09" creationId="{321F2744-136B-9307-908B-0B302F970B67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10" creationId="{5643D46B-CDE0-3D14-4A7E-0B395CC784F0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13" creationId="{A8DCE133-164C-D2A5-EB1B-0A722F89A784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16" creationId="{10B8433C-61E1-023A-4CBD-444DE21B8183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20" creationId="{B6A821AC-E92F-D4C3-7446-1CF554FDD805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29" creationId="{96097D31-16FB-CE8B-818B-65C9486861FE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30" creationId="{8E81CAFD-0E65-A041-D40B-5A6882B55E33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31" creationId="{A46CD0A2-9AC5-2C08-6E5E-399CCDBDA4E2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32" creationId="{C9EF3A72-DB9E-A58C-C1BC-871553FBE695}"/>
          </ac:spMkLst>
        </pc:spChg>
        <pc:spChg chg="mod">
          <ac:chgData name="Lai, Karl Ming Him" userId="189b3701-6e3d-4aca-9435-09a56d4c0e1a" providerId="ADAL" clId="{A3B462B8-556B-4F56-8E86-448C81100B53}" dt="2023-05-23T08:38:04.014" v="5902" actId="571"/>
          <ac:spMkLst>
            <pc:docMk/>
            <pc:sldMk cId="2976494276" sldId="257"/>
            <ac:spMk id="434" creationId="{7E6DFB33-872A-ECF0-4178-72635F7BD4FF}"/>
          </ac:spMkLst>
        </pc:spChg>
        <pc:spChg chg="add del mod">
          <ac:chgData name="Lai, Karl Ming Him" userId="189b3701-6e3d-4aca-9435-09a56d4c0e1a" providerId="ADAL" clId="{A3B462B8-556B-4F56-8E86-448C81100B53}" dt="2023-05-23T08:38:04.488" v="5903"/>
          <ac:spMkLst>
            <pc:docMk/>
            <pc:sldMk cId="2976494276" sldId="257"/>
            <ac:spMk id="437" creationId="{F48204B0-00DB-C48D-DC65-E3BA11026940}"/>
          </ac:spMkLst>
        </pc:spChg>
        <pc:spChg chg="mod">
          <ac:chgData name="Lai, Karl Ming Him" userId="189b3701-6e3d-4aca-9435-09a56d4c0e1a" providerId="ADAL" clId="{A3B462B8-556B-4F56-8E86-448C81100B53}" dt="2023-05-24T15:32:28.738" v="6703" actId="1076"/>
          <ac:spMkLst>
            <pc:docMk/>
            <pc:sldMk cId="2976494276" sldId="257"/>
            <ac:spMk id="443" creationId="{F7E944C6-4FA6-FA1A-571B-50A181DA5A4E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44" creationId="{5D49D629-CD56-1755-1646-85D83E16CA10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45" creationId="{C4AE06CC-00A8-0CA2-9957-DD4D12F8A029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46" creationId="{F2C6864A-F7F5-F2C3-ED28-2A2968DD39AD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47" creationId="{42F6B86D-7D40-4132-DAB5-CD9F86A1055E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48" creationId="{160F68D6-B868-4466-15E2-2CA6A436CBC4}"/>
          </ac:spMkLst>
        </pc:spChg>
        <pc:spChg chg="mod">
          <ac:chgData name="Lai, Karl Ming Him" userId="189b3701-6e3d-4aca-9435-09a56d4c0e1a" providerId="ADAL" clId="{A3B462B8-556B-4F56-8E86-448C81100B53}" dt="2023-05-24T15:32:11.074" v="6694" actId="20577"/>
          <ac:spMkLst>
            <pc:docMk/>
            <pc:sldMk cId="2976494276" sldId="257"/>
            <ac:spMk id="449" creationId="{070FA37F-D919-AFDD-362C-28E4820DFDE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50" creationId="{F2992FDC-E999-8FF4-D531-0DB5444EDD74}"/>
          </ac:spMkLst>
        </pc:spChg>
        <pc:spChg chg="mod">
          <ac:chgData name="Lai, Karl Ming Him" userId="189b3701-6e3d-4aca-9435-09a56d4c0e1a" providerId="ADAL" clId="{A3B462B8-556B-4F56-8E86-448C81100B53}" dt="2023-05-24T15:32:38.274" v="6705" actId="1076"/>
          <ac:spMkLst>
            <pc:docMk/>
            <pc:sldMk cId="2976494276" sldId="257"/>
            <ac:spMk id="451" creationId="{B5535C3B-B362-F202-5F55-18FA0B0E36DE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52" creationId="{FACE4835-CE27-2CF8-5386-7E6B9AEC4157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53" creationId="{684C2804-1C16-565F-D2C8-BF7E699E0BD2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65" creationId="{0858F2DF-EA99-7E7F-92BB-FA7E6BC37B09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67" creationId="{F2AB543E-C9A5-B8CF-CD15-B6C70575D150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69" creationId="{ED7A2E90-D260-198C-B7CA-65549511BBF0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71" creationId="{23CB49E6-DFC8-C447-5B39-66314DB38671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75" creationId="{E8DD87B0-C2B0-579E-83DE-B50CF56A338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76" creationId="{7EDD117E-4EC5-82E6-F3DD-3D204925EE2E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77" creationId="{427F2571-57AE-FFAB-B288-FC4E5A9AE17C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80" creationId="{99841176-C2F3-0D17-B7B7-1373722E6DA3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81" creationId="{ADA3BC37-93B8-7320-C61D-0B6FC42DC155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82" creationId="{5B7D5D86-A543-F8DA-56E3-05FE8F8A5F4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83" creationId="{9049D32E-D2F3-D663-C76E-29911D9F4B6B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88" creationId="{09B82291-DD0F-7B91-0043-D6EFAFEDEB3D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89" creationId="{9E8E4062-F1B6-2DC4-693A-FA88E26CED7C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90" creationId="{7258C643-7168-3568-5566-94679196BF73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91" creationId="{501BE582-2377-7D01-AB66-E63AC97A9135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94" creationId="{4B2E0766-7F92-0FF6-F1DE-D4414BC3A7E3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95" creationId="{BB85DB41-1EE2-FF14-2DCF-0ECB801A78BE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96" creationId="{6EE9D792-760A-7C09-A051-20BE8A1FFE3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497" creationId="{95F6A8CE-2ACC-4778-A35E-A7AA1FE00803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02" creationId="{77EEB98D-DF0A-76D9-32F9-AE49BD63AFCF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10" creationId="{F613A208-E19B-E1A8-BB01-64527B1074A1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16" creationId="{A565480B-3CAB-CC1F-F51B-20D4B3B9C1BF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17" creationId="{5DF64D46-2628-A4A6-11DB-F1A6E954D2AA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18" creationId="{97FA2057-D94B-4F7D-716B-C389D00FB8AE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19" creationId="{9CA71685-01E1-7483-7183-EE502E2F7F0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26" creationId="{67F954D6-C953-4B39-F580-73C6DCB8C215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27" creationId="{45090171-11D3-F648-E307-2ACCE562FCDC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28" creationId="{2F20FBF2-592E-4A45-EB33-A0FF9FA154FF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29" creationId="{8B3B2C28-ACC0-7D64-9259-1B65DC460953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30" creationId="{2A92207F-02B5-E630-432E-8EAB82E6E778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31" creationId="{7C002BB1-9A06-9F26-C9F0-9E8E6370E55D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34" creationId="{E4185579-B6F0-A975-43B6-D53B643092A2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37" creationId="{80CFD1AD-389C-680C-8D32-16BCAC755738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41" creationId="{57D0412A-E4AC-95D3-A32D-63B00238A8E8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45" creationId="{D8DFD7AF-C69F-5515-9D2C-C01EF54CEDE9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53" creationId="{893CA723-C562-1487-99AB-968CCCC3894D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59" creationId="{B73C9B33-3E04-D7B6-D35E-6D3D8F1E76F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60" creationId="{94B84016-46A0-EC51-0CA0-B28EC1A09145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61" creationId="{54E93A2F-7BAE-D607-3E15-11F3AE7E8FA2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62" creationId="{5C753814-BF08-DC69-1D9E-DBF8D0B55975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69" creationId="{EA3C4CDA-F39A-0165-9E5C-A738644D8F97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70" creationId="{C1F1940A-56BB-AAB4-2838-F1771DB2328F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71" creationId="{CE2E9CEC-F007-6A89-C3EA-6B9CE7F6F0DD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72" creationId="{B77501F9-6CCF-BB41-BA41-08FA24CA0CB1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73" creationId="{FA86922F-24CD-7B2A-C1E3-7DBD92C8E77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74" creationId="{23EF9BCD-24CD-C703-3481-F024A63923CF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77" creationId="{C2813EC9-63EE-F39D-EBEA-19226A0E26DC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80" creationId="{BACF7896-9C04-2859-1A42-B3376E1853AB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84" creationId="{62E7324E-56C1-C7C7-0219-8BB76A93961D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93" creationId="{D89C1F2F-872D-05B5-8DEB-590F2098145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599" creationId="{85166CDC-8FCF-8B4C-D729-EEF6C31236EC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00" creationId="{EAF06CB6-F249-EA6B-B1E0-DFD85B0D570F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01" creationId="{8BD2C079-B54B-5134-814F-44298936619E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02" creationId="{A9D92758-8E55-656B-673F-39701A3C25B9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09" creationId="{2CE1D451-7D69-BFE1-8A65-F051268C98F8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10" creationId="{87D75848-6779-A299-CA13-235F73BDCFAC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11" creationId="{50F51CC5-2543-7FF5-19EC-27F98C18EC30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12" creationId="{515B0DEF-0C51-FDA5-E399-AC3E88D5DF9B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13" creationId="{4BD4DA7B-ABE6-7CA7-9F7D-467100B2F601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14" creationId="{6F54356A-D8A3-0CB7-FC0B-6CB677DB2E91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17" creationId="{BC4EFB5B-A0DA-38E8-B84E-3AFC8AB0BECB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20" creationId="{F6F6B9EA-C378-698C-7FE3-51743C5D081E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24" creationId="{3E5EF14C-5FA5-56A9-6D0B-2D220E0E06B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33" creationId="{0F786B2C-41F2-2A26-B8CE-BC04DDC501E3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34" creationId="{7A5F7C16-2469-C0EC-A6F0-B992155EE8EA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35" creationId="{83B8B60F-F39A-FD19-DF1F-1B9B8655FE2A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36" creationId="{57CD8563-D740-647E-E877-B78059F8FE94}"/>
          </ac:spMkLst>
        </pc:spChg>
        <pc:spChg chg="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38" creationId="{503FBC5D-FD2F-07B9-EFF6-A59A501CF547}"/>
          </ac:spMkLst>
        </pc:spChg>
        <pc:spChg chg="add del mod">
          <ac:chgData name="Lai, Karl Ming Him" userId="189b3701-6e3d-4aca-9435-09a56d4c0e1a" providerId="ADAL" clId="{A3B462B8-556B-4F56-8E86-448C81100B53}" dt="2023-05-23T08:38:13.466" v="5907" actId="21"/>
          <ac:spMkLst>
            <pc:docMk/>
            <pc:sldMk cId="2976494276" sldId="257"/>
            <ac:spMk id="641" creationId="{E34B1AE2-4EB3-CDE5-D006-389E543A8CE4}"/>
          </ac:spMkLst>
        </pc:spChg>
        <pc:spChg chg="add mod">
          <ac:chgData name="Lai, Karl Ming Him" userId="189b3701-6e3d-4aca-9435-09a56d4c0e1a" providerId="ADAL" clId="{A3B462B8-556B-4F56-8E86-448C81100B53}" dt="2023-05-23T08:38:39.994" v="5921" actId="571"/>
          <ac:spMkLst>
            <pc:docMk/>
            <pc:sldMk cId="2976494276" sldId="257"/>
            <ac:spMk id="642" creationId="{ABB0C738-753E-8926-02E2-FBB5C1E94C23}"/>
          </ac:spMkLst>
        </pc:spChg>
        <pc:spChg chg="mod">
          <ac:chgData name="Lai, Karl Ming Him" userId="189b3701-6e3d-4aca-9435-09a56d4c0e1a" providerId="ADAL" clId="{A3B462B8-556B-4F56-8E86-448C81100B53}" dt="2023-05-23T08:38:24.648" v="5915" actId="571"/>
          <ac:spMkLst>
            <pc:docMk/>
            <pc:sldMk cId="2976494276" sldId="257"/>
            <ac:spMk id="646" creationId="{08BC2522-DD95-B6ED-1071-026D8E82EE2E}"/>
          </ac:spMkLst>
        </pc:spChg>
        <pc:spChg chg="mod">
          <ac:chgData name="Lai, Karl Ming Him" userId="189b3701-6e3d-4aca-9435-09a56d4c0e1a" providerId="ADAL" clId="{A3B462B8-556B-4F56-8E86-448C81100B53}" dt="2023-05-23T08:38:48.174" v="5923" actId="571"/>
          <ac:spMkLst>
            <pc:docMk/>
            <pc:sldMk cId="2976494276" sldId="257"/>
            <ac:spMk id="653" creationId="{7A0857A2-CDAD-D42C-3477-18D14C177E65}"/>
          </ac:spMkLst>
        </pc:spChg>
        <pc:spChg chg="add mod">
          <ac:chgData name="Lai, Karl Ming Him" userId="189b3701-6e3d-4aca-9435-09a56d4c0e1a" providerId="ADAL" clId="{A3B462B8-556B-4F56-8E86-448C81100B53}" dt="2023-05-23T08:39:07.884" v="5934" actId="571"/>
          <ac:spMkLst>
            <pc:docMk/>
            <pc:sldMk cId="2976494276" sldId="257"/>
            <ac:spMk id="659" creationId="{1655DC18-D042-1D4C-15EC-9C7BB3D80106}"/>
          </ac:spMkLst>
        </pc:spChg>
        <pc:spChg chg="add mod">
          <ac:chgData name="Lai, Karl Ming Him" userId="189b3701-6e3d-4aca-9435-09a56d4c0e1a" providerId="ADAL" clId="{A3B462B8-556B-4F56-8E86-448C81100B53}" dt="2023-05-23T08:39:09.065" v="5935" actId="20577"/>
          <ac:spMkLst>
            <pc:docMk/>
            <pc:sldMk cId="2976494276" sldId="257"/>
            <ac:spMk id="660" creationId="{9077954F-09AD-5B5A-D855-7F0926280973}"/>
          </ac:spMkLst>
        </pc:spChg>
        <pc:grpChg chg="add mod">
          <ac:chgData name="Lai, Karl Ming Him" userId="189b3701-6e3d-4aca-9435-09a56d4c0e1a" providerId="ADAL" clId="{A3B462B8-556B-4F56-8E86-448C81100B53}" dt="2023-05-24T15:32:54.536" v="6707" actId="164"/>
          <ac:grpSpMkLst>
            <pc:docMk/>
            <pc:sldMk cId="2976494276" sldId="257"/>
            <ac:grpSpMk id="3" creationId="{221122E5-8110-A042-05B1-8C60AA4FEBFC}"/>
          </ac:grpSpMkLst>
        </pc:grpChg>
        <pc:grpChg chg="add mod">
          <ac:chgData name="Lai, Karl Ming Him" userId="189b3701-6e3d-4aca-9435-09a56d4c0e1a" providerId="ADAL" clId="{A3B462B8-556B-4F56-8E86-448C81100B53}" dt="2023-05-24T15:32:57.205" v="6708" actId="1076"/>
          <ac:grpSpMkLst>
            <pc:docMk/>
            <pc:sldMk cId="2976494276" sldId="257"/>
            <ac:grpSpMk id="4" creationId="{E02EE692-727E-542F-3FBA-81448560635E}"/>
          </ac:grpSpMkLst>
        </pc:grpChg>
        <pc:grpChg chg="add del mod">
          <ac:chgData name="Lai, Karl Ming Him" userId="189b3701-6e3d-4aca-9435-09a56d4c0e1a" providerId="ADAL" clId="{A3B462B8-556B-4F56-8E86-448C81100B53}" dt="2023-05-23T08:38:04.488" v="5903"/>
          <ac:grpSpMkLst>
            <pc:docMk/>
            <pc:sldMk cId="2976494276" sldId="257"/>
            <ac:grpSpMk id="6" creationId="{A5CF2702-2E1B-A63B-5883-06CE30D43B62}"/>
          </ac:grpSpMkLst>
        </pc:grpChg>
        <pc:grpChg chg="add del mod">
          <ac:chgData name="Lai, Karl Ming Him" userId="189b3701-6e3d-4aca-9435-09a56d4c0e1a" providerId="ADAL" clId="{A3B462B8-556B-4F56-8E86-448C81100B53}" dt="2023-05-17T15:23:38.806" v="111" actId="165"/>
          <ac:grpSpMkLst>
            <pc:docMk/>
            <pc:sldMk cId="2976494276" sldId="257"/>
            <ac:grpSpMk id="6" creationId="{B91D3E0C-0917-6B0E-C697-313DC70A2E6C}"/>
          </ac:grpSpMkLst>
        </pc:grpChg>
        <pc:grpChg chg="del mod topLvl">
          <ac:chgData name="Lai, Karl Ming Him" userId="189b3701-6e3d-4aca-9435-09a56d4c0e1a" providerId="ADAL" clId="{A3B462B8-556B-4F56-8E86-448C81100B53}" dt="2023-05-17T15:23:52.128" v="114" actId="165"/>
          <ac:grpSpMkLst>
            <pc:docMk/>
            <pc:sldMk cId="2976494276" sldId="257"/>
            <ac:grpSpMk id="7" creationId="{13028C25-5853-8B50-A07B-32555DA20710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7" creationId="{F77D7804-D247-6F21-15E3-8702509A7DB2}"/>
          </ac:grpSpMkLst>
        </pc:grpChg>
        <pc:grpChg chg="mod topLvl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2" creationId="{2A54D835-18E6-7747-962A-E8D7F1A9AA03}"/>
          </ac:grpSpMkLst>
        </pc:grpChg>
        <pc:grpChg chg="mod topLvl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3" creationId="{255DEAC4-F855-C482-00D8-6E425B83084D}"/>
          </ac:grpSpMkLst>
        </pc:grpChg>
        <pc:grpChg chg="del mod topLvl">
          <ac:chgData name="Lai, Karl Ming Him" userId="189b3701-6e3d-4aca-9435-09a56d4c0e1a" providerId="ADAL" clId="{A3B462B8-556B-4F56-8E86-448C81100B53}" dt="2023-05-17T16:16:42.347" v="307" actId="478"/>
          <ac:grpSpMkLst>
            <pc:docMk/>
            <pc:sldMk cId="2976494276" sldId="257"/>
            <ac:grpSpMk id="14" creationId="{1FA2796A-B13E-E04F-2F94-3AF11CD956E3}"/>
          </ac:grpSpMkLst>
        </pc:grpChg>
        <pc:grpChg chg="del mod topLvl">
          <ac:chgData name="Lai, Karl Ming Him" userId="189b3701-6e3d-4aca-9435-09a56d4c0e1a" providerId="ADAL" clId="{A3B462B8-556B-4F56-8E86-448C81100B53}" dt="2023-05-17T15:26:59.984" v="160" actId="478"/>
          <ac:grpSpMkLst>
            <pc:docMk/>
            <pc:sldMk cId="2976494276" sldId="257"/>
            <ac:grpSpMk id="15" creationId="{78A83B7A-A10B-0CC4-4859-0EBEB5E44E35}"/>
          </ac:grpSpMkLst>
        </pc:grpChg>
        <pc:grpChg chg="del mod topLvl">
          <ac:chgData name="Lai, Karl Ming Him" userId="189b3701-6e3d-4aca-9435-09a56d4c0e1a" providerId="ADAL" clId="{A3B462B8-556B-4F56-8E86-448C81100B53}" dt="2023-05-17T15:23:54.298" v="115" actId="478"/>
          <ac:grpSpMkLst>
            <pc:docMk/>
            <pc:sldMk cId="2976494276" sldId="257"/>
            <ac:grpSpMk id="19" creationId="{63D8B112-F4AC-D95C-C3EB-D0E3F0BF77BA}"/>
          </ac:grpSpMkLst>
        </pc:grpChg>
        <pc:grpChg chg="mod">
          <ac:chgData name="Lai, Karl Ming Him" userId="189b3701-6e3d-4aca-9435-09a56d4c0e1a" providerId="ADAL" clId="{A3B462B8-556B-4F56-8E86-448C81100B53}" dt="2023-05-17T15:23:52.128" v="114" actId="165"/>
          <ac:grpSpMkLst>
            <pc:docMk/>
            <pc:sldMk cId="2976494276" sldId="257"/>
            <ac:grpSpMk id="23" creationId="{05D661C9-A577-57B3-F8DE-88CC92CD67CA}"/>
          </ac:grpSpMkLst>
        </pc:grpChg>
        <pc:grpChg chg="mod">
          <ac:chgData name="Lai, Karl Ming Him" userId="189b3701-6e3d-4aca-9435-09a56d4c0e1a" providerId="ADAL" clId="{A3B462B8-556B-4F56-8E86-448C81100B53}" dt="2023-05-17T15:23:52.128" v="114" actId="165"/>
          <ac:grpSpMkLst>
            <pc:docMk/>
            <pc:sldMk cId="2976494276" sldId="257"/>
            <ac:grpSpMk id="24" creationId="{89F7FD21-D450-397D-E18D-1190BB6EF0F2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5" creationId="{26CFB226-9C98-BE54-5A24-B17214BE9BF5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6" creationId="{0D9437D7-7E19-2056-2C27-3133368EAEC2}"/>
          </ac:grpSpMkLst>
        </pc:grpChg>
        <pc:grpChg chg="mod">
          <ac:chgData name="Lai, Karl Ming Him" userId="189b3701-6e3d-4aca-9435-09a56d4c0e1a" providerId="ADAL" clId="{A3B462B8-556B-4F56-8E86-448C81100B53}" dt="2023-05-17T15:23:52.128" v="114" actId="165"/>
          <ac:grpSpMkLst>
            <pc:docMk/>
            <pc:sldMk cId="2976494276" sldId="257"/>
            <ac:grpSpMk id="28" creationId="{1DBD65B7-6B23-4AD0-3EE6-18082E8D1677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9" creationId="{2494285C-B5E0-625F-BAB3-1F8C1674A77F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0" creationId="{FD3DC1EA-A1AA-7E7E-06B8-33503916EBFD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1" creationId="{18CF3377-1F10-09A0-3124-36CEDEA92240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2" creationId="{E8BA7593-FA46-2483-2E5C-8E09ACCA8A9B}"/>
          </ac:grpSpMkLst>
        </pc:grpChg>
        <pc:grpChg chg="mod">
          <ac:chgData name="Lai, Karl Ming Him" userId="189b3701-6e3d-4aca-9435-09a56d4c0e1a" providerId="ADAL" clId="{A3B462B8-556B-4F56-8E86-448C81100B53}" dt="2023-05-17T15:23:52.128" v="114" actId="165"/>
          <ac:grpSpMkLst>
            <pc:docMk/>
            <pc:sldMk cId="2976494276" sldId="257"/>
            <ac:grpSpMk id="33" creationId="{59834F3E-9AB1-A885-A936-88A8D255FE49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3" creationId="{8F6EA726-70D8-BAC6-3621-577756482F3C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4" creationId="{41391BD1-E607-779E-AB11-1040F78B1E4C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43" creationId="{71526503-45B0-1A8F-69D0-8DAC61012B3D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44" creationId="{EAC06242-0D45-05A6-2F79-9C0FC3515962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45" creationId="{3EF1CE28-8999-D467-A79B-AD7F59908EAC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49" creationId="{F7AB290E-100E-605D-7356-95D042DC5016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50" creationId="{B6731C79-8996-84A6-E2E8-09D270D23147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59" creationId="{A75D4EC6-96D5-EAB0-D92E-F5868B7F79A0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60" creationId="{82B6CA49-3D70-FA05-0920-71AE9063D298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64" creationId="{360E5A0B-6D8C-0295-BAAD-CD1503031150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69" creationId="{90B5B127-9DE6-2CF5-0150-5768EB315C7D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72" creationId="{75A05E21-B31F-4F1C-46F2-3E471E68ACA2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73" creationId="{C3337B4B-80F0-F5BC-D84E-4560E5E7B894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89" creationId="{48CBD5F2-EFF4-D918-2DF3-DE3B30437F28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92" creationId="{CE02EE15-2D1B-6543-D9CC-0FE8DA31F1AC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93" creationId="{F0C676D0-7AAD-CF4D-1143-3FF28AE7EA29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101" creationId="{5B1C40B2-210D-A635-DEC5-65696BAFA15A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106" creationId="{9B98AE4F-92BB-F54D-D342-ADC21D379D5B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11" creationId="{B1D37269-FAF0-EFAF-0159-80E9AABC2479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12" creationId="{F70B486E-04E8-EB08-455B-876F19682620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13" creationId="{0FDD73B0-AD61-3138-659D-D9920544A42E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17" creationId="{F6C65021-EB75-C193-03A4-E427D6DB6C48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22" creationId="{357865C4-C10C-8E74-45C9-53A9E41DD10E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52" creationId="{C5EC5980-26BF-1D8B-0EF9-D4A45EF191CE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53" creationId="{58CB8578-BDB2-CF6A-5136-0E68B3C110F3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54" creationId="{3E6F5843-D0F3-3634-9562-B8E4A8601FB7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58" creationId="{67E6B307-350A-18F1-A550-E42A13B6111F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163" creationId="{9430BE67-E741-F0AD-84D0-DD1F2958B926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02" creationId="{BD0C5648-5A75-D5A1-9328-CBA57CD48930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03" creationId="{0BC4DB90-46C9-F48C-7441-2FBA894CA16F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04" creationId="{EDD9AF73-5009-3068-B613-5103FEED5E85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05" creationId="{84885E96-1846-8B24-8566-1803644864AF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09" creationId="{BC025E16-EE5B-C380-7E88-422177E4EE4D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10" creationId="{253F0B83-ADA0-F07C-0727-E5177DDE93D6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11" creationId="{08DA076A-7C1C-86EC-A6A1-4F59A570A329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12" creationId="{D6781B98-C4E2-2122-9935-268DBC53FE38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13" creationId="{B2325123-65D6-6A5F-1392-E934CE9478D3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18" creationId="{60F62A61-C5AE-03DE-37B6-215CD29B614D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19" creationId="{3F754B31-EA78-D464-F8DB-96BE5D3FB612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22" creationId="{3FFB4AEA-FBE5-A8C5-3026-8CD74FD63C04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23" creationId="{D2E2F64B-E85E-ECBC-579D-B14B9EA2DB54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24" creationId="{0B8864C9-1EDE-EA86-C8FE-C29C311F8408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25" creationId="{727FAA41-E20C-5BDE-423B-D3EB15215324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30" creationId="{785CF9BC-49EA-C1BD-EE31-457A9F0B3D7E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31" creationId="{13D3B2FB-7FE2-622A-118B-74E364D4AF85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32" creationId="{933E7B3A-6B37-5E41-902E-4826FDD07D4B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33" creationId="{4B083DBC-991D-930E-D7F0-7051A9BF37C0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34" creationId="{390FC790-BAAB-C8DA-0293-09451233DE12}"/>
          </ac:grpSpMkLst>
        </pc:grpChg>
        <pc:grpChg chg="del mod">
          <ac:chgData name="Lai, Karl Ming Him" userId="189b3701-6e3d-4aca-9435-09a56d4c0e1a" providerId="ADAL" clId="{A3B462B8-556B-4F56-8E86-448C81100B53}" dt="2023-05-17T15:29:32.638" v="208" actId="478"/>
          <ac:grpSpMkLst>
            <pc:docMk/>
            <pc:sldMk cId="2976494276" sldId="257"/>
            <ac:grpSpMk id="235" creationId="{53AE2E54-B3B7-42E6-ADF2-E784A23C7A15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35" creationId="{CD492A18-F3A2-77DE-EF4B-65BCD6D9D824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40" creationId="{26BABE6C-0CE9-4D78-FBFD-9F190C4FFB35}"/>
          </ac:grpSpMkLst>
        </pc:grpChg>
        <pc:grpChg chg="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41" creationId="{69DAB3CB-0955-D134-5C37-9AA60E9FAA7B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48" creationId="{5F166DE3-97DC-D680-647D-C67D22499E21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49" creationId="{1C4454C1-A392-DE1B-C598-39A7C55BC41F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52" creationId="{9BC264A0-8075-74C5-9666-E5D6EC1CC461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55" creationId="{B6BFCDA1-317D-7D25-C3E3-B9853B68981D}"/>
          </ac:grpSpMkLst>
        </pc:grpChg>
        <pc:grpChg chg="add mod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58" creationId="{F7D21F56-5F8A-3901-F6ED-05D495B35009}"/>
          </ac:grpSpMkLst>
        </pc:grpChg>
        <pc:grpChg chg="add mod topLvl">
          <ac:chgData name="Lai, Karl Ming Him" userId="189b3701-6e3d-4aca-9435-09a56d4c0e1a" providerId="ADAL" clId="{A3B462B8-556B-4F56-8E86-448C81100B53}" dt="2023-05-23T08:37:51.142" v="5894" actId="571"/>
          <ac:grpSpMkLst>
            <pc:docMk/>
            <pc:sldMk cId="2976494276" sldId="257"/>
            <ac:grpSpMk id="259" creationId="{8262A6F2-EF5F-7002-5F38-3B28F3C74343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75" creationId="{13BB9AD3-5C09-28DC-B685-F43C6F61D4D7}"/>
          </ac:grpSpMkLst>
        </pc:grpChg>
        <pc:grpChg chg="add del mod topLvl">
          <ac:chgData name="Lai, Karl Ming Him" userId="189b3701-6e3d-4aca-9435-09a56d4c0e1a" providerId="ADAL" clId="{A3B462B8-556B-4F56-8E86-448C81100B53}" dt="2023-05-23T08:38:08.598" v="5905" actId="21"/>
          <ac:grpSpMkLst>
            <pc:docMk/>
            <pc:sldMk cId="2976494276" sldId="257"/>
            <ac:grpSpMk id="278" creationId="{01F1C20C-1D0D-919A-4648-7441AC1AF727}"/>
          </ac:grpSpMkLst>
        </pc:grpChg>
        <pc:grpChg chg="add del mod">
          <ac:chgData name="Lai, Karl Ming Him" userId="189b3701-6e3d-4aca-9435-09a56d4c0e1a" providerId="ADAL" clId="{A3B462B8-556B-4F56-8E86-448C81100B53}" dt="2023-05-17T17:32:32.585" v="1698" actId="165"/>
          <ac:grpSpMkLst>
            <pc:docMk/>
            <pc:sldMk cId="2976494276" sldId="257"/>
            <ac:grpSpMk id="279" creationId="{1B0F6F8A-71D1-762C-3F06-45C743F2B1D1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289" creationId="{7DEC005D-3C55-5749-2C53-0E3E0E7A9A6B}"/>
          </ac:grpSpMkLst>
        </pc:grpChg>
        <pc:grpChg chg="add mod">
          <ac:chgData name="Lai, Karl Ming Him" userId="189b3701-6e3d-4aca-9435-09a56d4c0e1a" providerId="ADAL" clId="{A3B462B8-556B-4F56-8E86-448C81100B53}" dt="2023-05-18T00:54:12.963" v="3930" actId="20577"/>
          <ac:grpSpMkLst>
            <pc:docMk/>
            <pc:sldMk cId="2976494276" sldId="257"/>
            <ac:grpSpMk id="306" creationId="{81D1FEA8-7EAC-666B-E7A6-58142C5DBDB6}"/>
          </ac:grpSpMkLst>
        </pc:grpChg>
        <pc:grpChg chg="add mod">
          <ac:chgData name="Lai, Karl Ming Him" userId="189b3701-6e3d-4aca-9435-09a56d4c0e1a" providerId="ADAL" clId="{A3B462B8-556B-4F56-8E86-448C81100B53}" dt="2023-05-18T00:54:12.963" v="3930" actId="20577"/>
          <ac:grpSpMkLst>
            <pc:docMk/>
            <pc:sldMk cId="2976494276" sldId="257"/>
            <ac:grpSpMk id="319" creationId="{84243DFF-3C25-060F-BA2B-9770A9EDCC59}"/>
          </ac:grpSpMkLst>
        </pc:grpChg>
        <pc:grpChg chg="add mod">
          <ac:chgData name="Lai, Karl Ming Him" userId="189b3701-6e3d-4aca-9435-09a56d4c0e1a" providerId="ADAL" clId="{A3B462B8-556B-4F56-8E86-448C81100B53}" dt="2023-05-18T00:54:12.963" v="3930" actId="20577"/>
          <ac:grpSpMkLst>
            <pc:docMk/>
            <pc:sldMk cId="2976494276" sldId="257"/>
            <ac:grpSpMk id="320" creationId="{A2A9D81F-DA1C-B9DF-ACCC-CC47A5C39B26}"/>
          </ac:grpSpMkLst>
        </pc:grpChg>
        <pc:grpChg chg="add mod">
          <ac:chgData name="Lai, Karl Ming Him" userId="189b3701-6e3d-4aca-9435-09a56d4c0e1a" providerId="ADAL" clId="{A3B462B8-556B-4F56-8E86-448C81100B53}" dt="2023-05-18T00:54:47.070" v="3953" actId="164"/>
          <ac:grpSpMkLst>
            <pc:docMk/>
            <pc:sldMk cId="2976494276" sldId="257"/>
            <ac:grpSpMk id="321" creationId="{8ABFD75E-2690-6F9B-BB66-89F20F67A970}"/>
          </ac:grpSpMkLst>
        </pc:grpChg>
        <pc:grpChg chg="add mod">
          <ac:chgData name="Lai, Karl Ming Him" userId="189b3701-6e3d-4aca-9435-09a56d4c0e1a" providerId="ADAL" clId="{A3B462B8-556B-4F56-8E86-448C81100B53}" dt="2023-05-24T15:32:53.023" v="6706" actId="164"/>
          <ac:grpSpMkLst>
            <pc:docMk/>
            <pc:sldMk cId="2976494276" sldId="257"/>
            <ac:grpSpMk id="325" creationId="{A1FB75DB-4FA1-2F5D-BA25-99438046BEAA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39" creationId="{FE82AEC7-0417-4741-7C57-4F32DB2A34F1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40" creationId="{C5AC74AE-F188-3E1E-BCA6-951D8ADF76AB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42" creationId="{0F9D7886-74CE-3320-92E7-2150D74F7F1C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43" creationId="{EF4D7A10-3606-CBE9-AC73-143812E247D9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47" creationId="{3D39EFDB-8813-0699-25D7-1861F08E7E29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52" creationId="{7597EF03-8645-E127-ABCB-0913E1999074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82" creationId="{C1ECA91B-F80E-B7FE-D412-8C3FF16911F0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83" creationId="{F611B82C-DA82-A0A5-0D16-B2E0C22DD1E3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87" creationId="{89A6E45A-1679-9FCB-81F8-38A6152D51B7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392" creationId="{BF1A0A54-E8E3-FD0D-1F5C-784EA12EF9E1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422" creationId="{5364AA39-DF9C-6587-D4F2-FA768E5B3270}"/>
          </ac:grpSpMkLst>
        </pc:grpChg>
        <pc:grpChg chg="mod">
          <ac:chgData name="Lai, Karl Ming Him" userId="189b3701-6e3d-4aca-9435-09a56d4c0e1a" providerId="ADAL" clId="{A3B462B8-556B-4F56-8E86-448C81100B53}" dt="2023-05-23T08:38:04.014" v="5902" actId="571"/>
          <ac:grpSpMkLst>
            <pc:docMk/>
            <pc:sldMk cId="2976494276" sldId="257"/>
            <ac:grpSpMk id="427" creationId="{28EE4EBD-A995-C21A-E6E8-8FA40C1FEEDF}"/>
          </ac:grpSpMkLst>
        </pc:grpChg>
        <pc:grpChg chg="add del mod">
          <ac:chgData name="Lai, Karl Ming Him" userId="189b3701-6e3d-4aca-9435-09a56d4c0e1a" providerId="ADAL" clId="{A3B462B8-556B-4F56-8E86-448C81100B53}" dt="2023-05-24T15:32:54.536" v="6707" actId="164"/>
          <ac:grpSpMkLst>
            <pc:docMk/>
            <pc:sldMk cId="2976494276" sldId="257"/>
            <ac:grpSpMk id="439" creationId="{EF6CF47A-DEAA-DE62-14FD-AE0B1BEAF1DB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40" creationId="{0E6FE41A-2535-A63C-1C00-DDD0DBBB0DB0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54" creationId="{0B9E09D4-CB93-9CBA-C6BC-674402E98DCC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55" creationId="{2D34DE22-F2A0-4AD0-FB55-D93A5D8D5651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58" creationId="{60DCF6B3-A276-1AD1-C970-59231129B336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59" creationId="{496DB7E1-A88C-84B0-F8B6-384DE53F6CE6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60" creationId="{441AD86D-6669-77C1-7D43-63A4D2BAF6EF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61" creationId="{F82E3A48-B0A8-A4DA-91A6-E8DBBB8E24F6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62" creationId="{8DD675C7-4A69-44FB-508E-CC12372F54C1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63" creationId="{D1858D27-F65F-AB33-B0E5-14B1477F5E8A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72" creationId="{0CC3C384-4EAC-A297-2676-AE15CAC02537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73" creationId="{14D99483-336C-53C9-6D34-CABC8B7CBE1C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74" creationId="{A00A3971-E67D-7DE9-0653-8E593959B164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78" creationId="{ADFAF48F-A9E4-966C-B3D0-44EA3F4A2F54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79" creationId="{A596D44F-D6F0-4496-3836-B3D5888FA449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84" creationId="{32C0B639-79BA-3E21-0497-D70FA96C10F2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85" creationId="{AB3609D5-9D33-F855-916B-CBCAA3621C93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86" creationId="{8BB4A943-6995-6637-72B7-CCD1E944FCCB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87" creationId="{09273F16-B091-E679-758B-D96B8603EB64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92" creationId="{0511DD88-6613-BCD7-06C2-3F538450BD44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93" creationId="{1208E8CA-2BF6-BC12-480D-A2E76CE55EA5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98" creationId="{74A2DB56-2EFA-9272-6B25-19D35DA36FB2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499" creationId="{42CA886E-2C8B-8FE4-A499-782D6FC686CC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00" creationId="{C85AEC0D-54C8-6A8F-F43B-016D26AA4538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01" creationId="{1D2D7DEB-AB26-95ED-156D-AD7575D405F9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03" creationId="{6445E5EA-AD43-29AA-1C84-C3E2E3E7E3D6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04" creationId="{D04DF46C-3AB9-A929-3CBB-BB8C8B287BCF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08" creationId="{795B778E-73EA-1609-9932-C1FCCA293A7B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13" creationId="{483F978D-93B8-07E0-CC92-57F2DA1CA5D8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43" creationId="{21C290FD-2A90-EA2B-E81B-0C6E85CA746A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44" creationId="{7387EA10-0265-5DAE-D11F-D3B93A75BFC3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46" creationId="{B5390C0B-592A-D44E-EE50-8D05C29DCF23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47" creationId="{08DB420F-BEAE-0BA8-F8D3-439C6C3E6C3D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51" creationId="{5DC46598-FD7A-EDB6-B372-F6D84212AA18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56" creationId="{79479EC5-1648-704A-DDAC-E3593F8900A5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86" creationId="{6C42CE70-B00B-3517-523E-F07987FED9BA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87" creationId="{BE066103-4E16-4732-8D91-CFF94126FC79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91" creationId="{921E5AFA-E7B4-7E93-C143-EB78B2934D51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596" creationId="{53EBF758-3763-E356-0FB6-AC23BC9A04F4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626" creationId="{D05F3D9A-7588-32ED-0B72-965EDD0A0FF5}"/>
          </ac:grpSpMkLst>
        </pc:grpChg>
        <pc:grpChg chg="mod">
          <ac:chgData name="Lai, Karl Ming Him" userId="189b3701-6e3d-4aca-9435-09a56d4c0e1a" providerId="ADAL" clId="{A3B462B8-556B-4F56-8E86-448C81100B53}" dt="2023-05-23T08:39:07.884" v="5934" actId="571"/>
          <ac:grpSpMkLst>
            <pc:docMk/>
            <pc:sldMk cId="2976494276" sldId="257"/>
            <ac:grpSpMk id="631" creationId="{E22E29C0-6F1F-9FDE-F094-9B2188DBA6C3}"/>
          </ac:grpSpMkLst>
        </pc:grpChg>
        <pc:grpChg chg="add mod">
          <ac:chgData name="Lai, Karl Ming Him" userId="189b3701-6e3d-4aca-9435-09a56d4c0e1a" providerId="ADAL" clId="{A3B462B8-556B-4F56-8E86-448C81100B53}" dt="2023-05-24T15:32:53.023" v="6706" actId="164"/>
          <ac:grpSpMkLst>
            <pc:docMk/>
            <pc:sldMk cId="2976494276" sldId="257"/>
            <ac:grpSpMk id="644" creationId="{E1F66A25-BEC9-C56F-57BE-0E91F06FB209}"/>
          </ac:grpSpMkLst>
        </pc:grpChg>
        <pc:grpChg chg="add mod">
          <ac:chgData name="Lai, Karl Ming Him" userId="189b3701-6e3d-4aca-9435-09a56d4c0e1a" providerId="ADAL" clId="{A3B462B8-556B-4F56-8E86-448C81100B53}" dt="2023-05-23T08:38:24.648" v="5915" actId="571"/>
          <ac:grpSpMkLst>
            <pc:docMk/>
            <pc:sldMk cId="2976494276" sldId="257"/>
            <ac:grpSpMk id="645" creationId="{4CF6D16A-DC2F-85F2-E28D-B65FD4011724}"/>
          </ac:grpSpMkLst>
        </pc:grpChg>
        <pc:grpChg chg="add mod">
          <ac:chgData name="Lai, Karl Ming Him" userId="189b3701-6e3d-4aca-9435-09a56d4c0e1a" providerId="ADAL" clId="{A3B462B8-556B-4F56-8E86-448C81100B53}" dt="2023-05-24T15:32:53.023" v="6706" actId="164"/>
          <ac:grpSpMkLst>
            <pc:docMk/>
            <pc:sldMk cId="2976494276" sldId="257"/>
            <ac:grpSpMk id="652" creationId="{8C04FCCD-82CA-A43B-9678-9E89632EB63B}"/>
          </ac:grpSpMkLst>
        </pc:grpChg>
        <pc:picChg chg="add del mod">
          <ac:chgData name="Lai, Karl Ming Him" userId="189b3701-6e3d-4aca-9435-09a56d4c0e1a" providerId="ADAL" clId="{A3B462B8-556B-4F56-8E86-448C81100B53}" dt="2023-05-17T16:41:59.320" v="390" actId="478"/>
          <ac:picMkLst>
            <pc:docMk/>
            <pc:sldMk cId="2976494276" sldId="257"/>
            <ac:picMk id="5" creationId="{6775F84C-1E03-72BA-1456-EC8E48F2B93C}"/>
          </ac:picMkLst>
        </pc:picChg>
        <pc:picChg chg="add del mod">
          <ac:chgData name="Lai, Karl Ming Him" userId="189b3701-6e3d-4aca-9435-09a56d4c0e1a" providerId="ADAL" clId="{A3B462B8-556B-4F56-8E86-448C81100B53}" dt="2023-05-17T17:07:34.925" v="1087" actId="478"/>
          <ac:picMkLst>
            <pc:docMk/>
            <pc:sldMk cId="2976494276" sldId="257"/>
            <ac:picMk id="298" creationId="{DBB1249D-C286-C3C7-DCDC-0C2FC0FE0B65}"/>
          </ac:picMkLst>
        </pc:picChg>
        <pc:cxnChg chg="add mod">
          <ac:chgData name="Lai, Karl Ming Him" userId="189b3701-6e3d-4aca-9435-09a56d4c0e1a" providerId="ADAL" clId="{A3B462B8-556B-4F56-8E86-448C81100B53}" dt="2023-05-23T08:37:57.996" v="5898" actId="14100"/>
          <ac:cxnSpMkLst>
            <pc:docMk/>
            <pc:sldMk cId="2976494276" sldId="257"/>
            <ac:cxnSpMk id="4" creationId="{D773F853-9C19-636D-426A-BDCE69FCB5EE}"/>
          </ac:cxnSpMkLst>
        </pc:cxnChg>
        <pc:cxnChg chg="del mod topLvl">
          <ac:chgData name="Lai, Karl Ming Him" userId="189b3701-6e3d-4aca-9435-09a56d4c0e1a" providerId="ADAL" clId="{A3B462B8-556B-4F56-8E86-448C81100B53}" dt="2023-05-17T15:23:46.630" v="112" actId="478"/>
          <ac:cxnSpMkLst>
            <pc:docMk/>
            <pc:sldMk cId="2976494276" sldId="257"/>
            <ac:cxnSpMk id="8" creationId="{42FD7EA4-5B7B-1EBD-F880-5216B7BBDC2D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8" creationId="{E077970A-1689-1029-9C0D-C9C89F4B38C8}"/>
          </ac:cxnSpMkLst>
        </pc:cxnChg>
        <pc:cxnChg chg="del mod topLvl">
          <ac:chgData name="Lai, Karl Ming Him" userId="189b3701-6e3d-4aca-9435-09a56d4c0e1a" providerId="ADAL" clId="{A3B462B8-556B-4F56-8E86-448C81100B53}" dt="2023-05-17T15:23:46.630" v="112" actId="478"/>
          <ac:cxnSpMkLst>
            <pc:docMk/>
            <pc:sldMk cId="2976494276" sldId="257"/>
            <ac:cxnSpMk id="9" creationId="{4295FBBB-0D63-F49F-81AE-EF200A36250F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9" creationId="{BD9E0A8E-B68B-B125-844D-BBA94DBF9E62}"/>
          </ac:cxnSpMkLst>
        </pc:cxnChg>
        <pc:cxnChg chg="del mod topLvl">
          <ac:chgData name="Lai, Karl Ming Him" userId="189b3701-6e3d-4aca-9435-09a56d4c0e1a" providerId="ADAL" clId="{A3B462B8-556B-4F56-8E86-448C81100B53}" dt="2023-05-17T15:23:56.517" v="116" actId="478"/>
          <ac:cxnSpMkLst>
            <pc:docMk/>
            <pc:sldMk cId="2976494276" sldId="257"/>
            <ac:cxnSpMk id="18" creationId="{B6B35F18-5F1A-2DFD-5CE9-3703C3D78776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20" creationId="{0FCF443F-EE49-C0AA-6D14-27C96B82B8DF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25" creationId="{3C31140D-4295-A00C-C648-F1FEA90A6A05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26" creationId="{C9BD595D-D9A8-89FC-DB5D-4A8B93B7BF01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7" creationId="{14F4211D-E5C6-1F25-6122-891DDCE9AF43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27" creationId="{2A5CD5F3-7517-4604-E144-15500E804F81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8" creationId="{EABD10FF-0769-7C05-C226-413E15C23DC2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29" creationId="{D43DD4D5-1702-08EE-AAEB-59B52192C47F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31" creationId="{C71BAA5C-98A5-DDB8-4171-18F09C06DB62}"/>
          </ac:cxnSpMkLst>
        </pc:cxnChg>
        <pc:cxnChg chg="mod">
          <ac:chgData name="Lai, Karl Ming Him" userId="189b3701-6e3d-4aca-9435-09a56d4c0e1a" providerId="ADAL" clId="{A3B462B8-556B-4F56-8E86-448C81100B53}" dt="2023-05-17T15:26:59.984" v="160" actId="478"/>
          <ac:cxnSpMkLst>
            <pc:docMk/>
            <pc:sldMk cId="2976494276" sldId="257"/>
            <ac:cxnSpMk id="32" creationId="{D9BDA1EA-B090-55D3-6F4C-B81057224DA4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34" creationId="{467D3AC0-F7E9-5EA5-713D-81E80F7F2971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5" creationId="{954E55EE-CB59-1502-BEE4-77D172EB2C3F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35" creationId="{EFB9E950-2A43-A5F5-3EED-77E87517DE0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7" creationId="{108807A9-B93F-87A4-4B80-499ADC8EA85A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9" creationId="{2411FB1D-5FFC-2729-684D-84825BB57C2A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1" creationId="{9720198B-41FC-0720-B4DB-A7F29A726F26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42" creationId="{CA8923A1-6166-7AF7-10CC-ADF4A5D539C1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43" creationId="{A8D963CC-30EF-ECD4-A742-7E2F3FE08A2F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45" creationId="{B21DA8BD-AEF5-F118-9F72-C482B33D20E8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46" creationId="{EE122A29-8D32-CE6A-3684-411BD4E6D5E5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48" creationId="{1306AB8E-C4B6-BC57-98D8-1844A19ABCE6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49" creationId="{F6F7D35F-1E83-A04B-5AA6-FFD0B073F85D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50" creationId="{6F2B98B2-8837-611C-774D-2770A1AAE980}"/>
          </ac:cxnSpMkLst>
        </pc:cxnChg>
        <pc:cxnChg chg="mod">
          <ac:chgData name="Lai, Karl Ming Him" userId="189b3701-6e3d-4aca-9435-09a56d4c0e1a" providerId="ADAL" clId="{A3B462B8-556B-4F56-8E86-448C81100B53}" dt="2023-05-17T15:23:52.128" v="114" actId="165"/>
          <ac:cxnSpMkLst>
            <pc:docMk/>
            <pc:sldMk cId="2976494276" sldId="257"/>
            <ac:cxnSpMk id="52" creationId="{4CE1C940-2990-3771-DAC9-CCB267A00DE5}"/>
          </ac:cxnSpMkLst>
        </pc:cxnChg>
        <pc:cxnChg chg="del mod">
          <ac:chgData name="Lai, Karl Ming Him" userId="189b3701-6e3d-4aca-9435-09a56d4c0e1a" providerId="ADAL" clId="{A3B462B8-556B-4F56-8E86-448C81100B53}" dt="2023-05-17T16:16:42.347" v="307" actId="478"/>
          <ac:cxnSpMkLst>
            <pc:docMk/>
            <pc:sldMk cId="2976494276" sldId="257"/>
            <ac:cxnSpMk id="53" creationId="{108514EC-6C62-BEC7-A6B7-8445907B6393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55" creationId="{1C0A0203-9325-AADC-358C-72A0EB557355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56" creationId="{EEB8726A-A896-7D8A-CBC2-9EFD3F6E3F0C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58" creationId="{364EB575-E9E4-53D0-1EA5-EE4FE4406829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61" creationId="{324613E6-EBBC-EEC5-482F-D15E54ACC842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62" creationId="{3A1BE1AF-66C3-E9EB-C9DC-D5428E483029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63" creationId="{5A9CC087-CA0D-DF01-ABC8-BF129F41943C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65" creationId="{2A60BDFA-252C-9B28-284F-5A1BD5C7BAC2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67" creationId="{477D06BE-D119-8F17-F53A-BBCA0C503019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68" creationId="{0BFBB7CE-3751-0D1E-CBB8-057ED424D169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70" creationId="{CFBCE12E-891E-370F-372F-D4C139BB309B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71" creationId="{6BF16229-B08D-3F66-7B9C-9AF33DF9047E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78" creationId="{DAA208A1-A7F0-DBEB-7C18-CA28CF47D4F0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79" creationId="{8BB6BD7F-895B-0D3F-4177-1358BEB7BF4C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81" creationId="{CEB5CAEB-BF56-C3D2-248E-5FD1441FC689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82" creationId="{080C3B56-9850-B79B-373C-48544A8928ED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84" creationId="{07500EED-30CF-020C-6AB0-2535F78A4E7A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85" creationId="{F8840DC6-A0A0-6699-70AC-9C849B9E5420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86" creationId="{FDD2955F-930B-A62A-7DB2-15E30D60A593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88" creationId="{50B3645A-3221-3193-0EEE-6BF3BFC39353}"/>
          </ac:cxnSpMkLst>
        </pc:cxnChg>
        <pc:cxnChg chg="add 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00" creationId="{B23D3DDE-B57D-71A9-2E5C-8EC946AEAA97}"/>
          </ac:cxnSpMkLst>
        </pc:cxnChg>
        <pc:cxnChg chg="add 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02" creationId="{CB516202-1E3F-DCF0-3003-A2F5D0130926}"/>
          </ac:cxnSpMkLst>
        </pc:cxnChg>
        <pc:cxnChg chg="add 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03" creationId="{A1DCD179-6BA6-3023-F5D7-8ED3C721A1A3}"/>
          </ac:cxnSpMkLst>
        </pc:cxnChg>
        <pc:cxnChg chg="add 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04" creationId="{732C9366-B0AC-DB0B-5C9F-EC58089ADCED}"/>
          </ac:cxnSpMkLst>
        </pc:cxnChg>
        <pc:cxnChg chg="add 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05" creationId="{2C97BA3B-DEAA-E1A3-C8C8-1FC2A8C0DAF2}"/>
          </ac:cxnSpMkLst>
        </pc:cxnChg>
        <pc:cxnChg chg="add 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08" creationId="{9CC6EA22-259D-A323-8B79-12DAD4BA64D5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14" creationId="{10B63577-7C1D-C290-F57E-747FD0206ADF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15" creationId="{8B49BECB-8BA0-3DC8-D5DA-0CEEFF85F520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16" creationId="{008CEAA3-C547-C1AA-1D5A-3CB685713721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18" creationId="{118BB0E6-A24E-9F50-95BD-6EEED3F17615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20" creationId="{0A4B95AE-2108-F93A-6804-067E5B0CE9D4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21" creationId="{A5266382-B6C0-B817-7F99-921A4426E9B3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23" creationId="{B1D168D7-8F6F-EC9A-A948-3E7EF1DF9018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24" creationId="{D1A7D6A2-FC65-9969-944A-C6389D5176A1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29" creationId="{C301FCC7-813A-E6EC-6C84-6E2C6B9F431B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30" creationId="{5D88C5CB-71A7-B30C-CE06-629266D1D4B4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31" creationId="{1709F69E-7D40-6B3E-11E0-F6D89E0941CE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32" creationId="{32374346-F845-D6C2-3F8B-472278E2EE04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33" creationId="{3F99C79A-E967-D677-D615-2687D644FF91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34" creationId="{BD8FCD70-13D3-F960-3090-93E564733A2A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41" creationId="{8A9ABEC8-0846-BFDE-573B-53746455BB06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42" creationId="{26B52216-FD9E-4192-0FF4-A5C054CD1C91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44" creationId="{4D00A6D6-3A2E-BF4C-96EF-5E4568659F63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45" creationId="{C170E202-D3FE-A1A8-C58B-FDA9E295F969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47" creationId="{FB1B074E-65AE-5861-9BF7-2F012611E6CD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48" creationId="{CA80624E-EA2C-DDEC-46B9-930BEDE6D8A9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49" creationId="{067E6E59-D6DD-17AE-AC01-6566B7BBB84E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51" creationId="{A4CF09FF-64C0-5BBC-F82A-DA0E5D06F3CA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55" creationId="{2697782E-E563-C77C-7CCF-E0747EFE05FC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56" creationId="{66EC2455-C548-1D73-1589-8AB281EC0332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57" creationId="{64F2AD2E-6CE2-B441-8DFC-32F3D99FD709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59" creationId="{AEA08A94-74C2-02C3-6C56-7A085EA0296F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61" creationId="{2D260427-765A-60F7-D3A2-CBFE4275514D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62" creationId="{CE3E8673-7A16-8813-42CE-C73F81A6EC0A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64" creationId="{176F1F90-78A8-6A8E-B0F0-B35DF3352C85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65" creationId="{4CCECCE3-8072-5075-6D0B-33FEF002BC5E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70" creationId="{171D870B-8A3B-4D5F-BFFE-C4D310A2335E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71" creationId="{99CD4B72-CB30-4A57-5FB4-730DD85A70CE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72" creationId="{38730376-1CEC-0D53-EA3F-DFAC88D111FE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73" creationId="{65DF0CC6-1224-64C8-9A62-DEA386A43F11}"/>
          </ac:cxnSpMkLst>
        </pc:cxnChg>
        <pc:cxnChg chg="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74" creationId="{5679E314-876C-87DE-015D-CE0AC41BBC43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75" creationId="{05EC4AAD-0170-17EF-4830-1B6CE153248A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82" creationId="{471FB63D-3D66-37F0-C0E2-8BAC96CBD726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83" creationId="{D50A9AC7-E216-9FBD-D5F6-8C97D12EF5C1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85" creationId="{8E699297-3738-F905-8AA7-778D5908F05D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86" creationId="{4C8FFAAF-3F9B-02BA-803C-FDA2E64D2022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88" creationId="{3AF27F49-117F-0B97-04A0-DACD2165D3F2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89" creationId="{C3E80924-7B1B-880D-D318-21A785DD74AF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90" creationId="{7E39E186-8759-D4EF-6EA7-47B52E7C1194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192" creationId="{80558EE0-9A51-D708-99B5-D0886EE0BC4C}"/>
          </ac:cxnSpMkLst>
        </pc:cxnChg>
        <pc:cxnChg chg="add 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96" creationId="{AA8111B1-2159-7F71-E6FC-1CB433609ACB}"/>
          </ac:cxnSpMkLst>
        </pc:cxnChg>
        <pc:cxnChg chg="add 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197" creationId="{C91906C5-E98F-FCAC-A348-8ABC5B1523BB}"/>
          </ac:cxnSpMkLst>
        </pc:cxnChg>
        <pc:cxnChg chg="add 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200" creationId="{41A7F104-7E0E-8AE4-60A5-502A809D16BB}"/>
          </ac:cxnSpMkLst>
        </pc:cxnChg>
        <pc:cxnChg chg="add mod">
          <ac:chgData name="Lai, Karl Ming Him" userId="189b3701-6e3d-4aca-9435-09a56d4c0e1a" providerId="ADAL" clId="{A3B462B8-556B-4F56-8E86-448C81100B53}" dt="2023-05-23T08:38:08.598" v="5905" actId="21"/>
          <ac:cxnSpMkLst>
            <pc:docMk/>
            <pc:sldMk cId="2976494276" sldId="257"/>
            <ac:cxnSpMk id="201" creationId="{4416D313-50CE-8553-9B0C-9477799F6845}"/>
          </ac:cxnSpMkLst>
        </pc:cxnChg>
        <pc:cxnChg chg="add 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214" creationId="{F4ADE32F-D863-6AE7-F7DD-327CAF234BAD}"/>
          </ac:cxnSpMkLst>
        </pc:cxnChg>
        <pc:cxnChg chg="add 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215" creationId="{B151C738-90B2-1D90-E186-472706B650AB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37" creationId="{9C6E5A4D-39A2-9C0E-36E0-D6261059AC06}"/>
          </ac:cxnSpMkLst>
        </pc:cxnChg>
        <pc:cxnChg chg="add 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246" creationId="{02787427-EE67-113C-ECE4-92E30DB18A31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250" creationId="{EE81C0DF-D2FD-3E2C-0545-355B9D463E93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253" creationId="{36417543-6894-9BD0-4598-775D4D9454D0}"/>
          </ac:cxnSpMkLst>
        </pc:cxnChg>
        <pc:cxnChg chg="mod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256" creationId="{B6C6DD15-F71A-FDCF-E9A6-D079249E335D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60" creationId="{1DF94F1A-2D3A-6AE7-9A4B-2605AF721266}"/>
          </ac:cxnSpMkLst>
        </pc:cxnChg>
        <pc:cxnChg chg="add mod topLvl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261" creationId="{5CEBEB92-428D-1C04-DA8E-AAB4AC4CA60D}"/>
          </ac:cxnSpMkLst>
        </pc:cxnChg>
        <pc:cxnChg chg="add mod topLvl">
          <ac:chgData name="Lai, Karl Ming Him" userId="189b3701-6e3d-4aca-9435-09a56d4c0e1a" providerId="ADAL" clId="{A3B462B8-556B-4F56-8E86-448C81100B53}" dt="2023-05-23T08:37:51.142" v="5894" actId="571"/>
          <ac:cxnSpMkLst>
            <pc:docMk/>
            <pc:sldMk cId="2976494276" sldId="257"/>
            <ac:cxnSpMk id="262" creationId="{53C4D6E8-E378-AAF7-B9D1-436474A4DCA0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74" creationId="{98B53738-57E3-B210-C358-6F8EFAEAD979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79" creationId="{B00769B5-547E-606F-6E10-3D2319B3FB68}"/>
          </ac:cxnSpMkLst>
        </pc:cxnChg>
        <pc:cxnChg chg="add mod">
          <ac:chgData name="Lai, Karl Ming Him" userId="189b3701-6e3d-4aca-9435-09a56d4c0e1a" providerId="ADAL" clId="{A3B462B8-556B-4F56-8E86-448C81100B53}" dt="2023-05-24T15:32:53.023" v="6706" actId="164"/>
          <ac:cxnSpMkLst>
            <pc:docMk/>
            <pc:sldMk cId="2976494276" sldId="257"/>
            <ac:cxnSpMk id="281" creationId="{E4EB482D-44A4-5587-414D-5A7F3932FEFB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82" creationId="{89F6AD5C-25B3-04F0-33F1-9BD67EFD50EE}"/>
          </ac:cxnSpMkLst>
        </pc:cxnChg>
        <pc:cxnChg chg="add mod">
          <ac:chgData name="Lai, Karl Ming Him" userId="189b3701-6e3d-4aca-9435-09a56d4c0e1a" providerId="ADAL" clId="{A3B462B8-556B-4F56-8E86-448C81100B53}" dt="2023-05-24T15:32:53.023" v="6706" actId="164"/>
          <ac:cxnSpMkLst>
            <pc:docMk/>
            <pc:sldMk cId="2976494276" sldId="257"/>
            <ac:cxnSpMk id="283" creationId="{28DDF3F7-E432-638B-58F3-12B29DE68635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84" creationId="{74A87305-18F3-52C5-302B-91120794D5DE}"/>
          </ac:cxnSpMkLst>
        </pc:cxnChg>
        <pc:cxnChg chg="add mod">
          <ac:chgData name="Lai, Karl Ming Him" userId="189b3701-6e3d-4aca-9435-09a56d4c0e1a" providerId="ADAL" clId="{A3B462B8-556B-4F56-8E86-448C81100B53}" dt="2023-05-24T15:32:53.023" v="6706" actId="164"/>
          <ac:cxnSpMkLst>
            <pc:docMk/>
            <pc:sldMk cId="2976494276" sldId="257"/>
            <ac:cxnSpMk id="287" creationId="{AD474FD5-4B58-90BE-D26F-97A5B1348D6E}"/>
          </ac:cxnSpMkLst>
        </pc:cxnChg>
        <pc:cxnChg chg="add mod">
          <ac:chgData name="Lai, Karl Ming Him" userId="189b3701-6e3d-4aca-9435-09a56d4c0e1a" providerId="ADAL" clId="{A3B462B8-556B-4F56-8E86-448C81100B53}" dt="2023-05-24T15:32:53.023" v="6706" actId="164"/>
          <ac:cxnSpMkLst>
            <pc:docMk/>
            <pc:sldMk cId="2976494276" sldId="257"/>
            <ac:cxnSpMk id="288" creationId="{F56D1B04-CC25-C756-51B4-E538F2D62F4A}"/>
          </ac:cxnSpMkLst>
        </pc:cxnChg>
        <pc:cxnChg chg="add mod">
          <ac:chgData name="Lai, Karl Ming Him" userId="189b3701-6e3d-4aca-9435-09a56d4c0e1a" providerId="ADAL" clId="{A3B462B8-556B-4F56-8E86-448C81100B53}" dt="2023-05-24T15:32:53.023" v="6706" actId="164"/>
          <ac:cxnSpMkLst>
            <pc:docMk/>
            <pc:sldMk cId="2976494276" sldId="257"/>
            <ac:cxnSpMk id="290" creationId="{0CB5AC60-121B-9813-8B55-41C4BE5DAF3C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91" creationId="{5A53DAFC-DB54-82D0-3F23-AEFAD12C89E0}"/>
          </ac:cxnSpMkLst>
        </pc:cxnChg>
        <pc:cxnChg chg="add del mod">
          <ac:chgData name="Lai, Karl Ming Him" userId="189b3701-6e3d-4aca-9435-09a56d4c0e1a" providerId="ADAL" clId="{A3B462B8-556B-4F56-8E86-448C81100B53}" dt="2023-05-17T16:43:59.491" v="435" actId="478"/>
          <ac:cxnSpMkLst>
            <pc:docMk/>
            <pc:sldMk cId="2976494276" sldId="257"/>
            <ac:cxnSpMk id="291" creationId="{C501407E-8EED-E380-B5AE-6430AD91BD88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292" creationId="{E2CE1D3B-6C1D-352B-B02C-6A43188C886B}"/>
          </ac:cxnSpMkLst>
        </pc:cxnChg>
        <pc:cxnChg chg="add mod">
          <ac:chgData name="Lai, Karl Ming Him" userId="189b3701-6e3d-4aca-9435-09a56d4c0e1a" providerId="ADAL" clId="{A3B462B8-556B-4F56-8E86-448C81100B53}" dt="2023-05-18T00:54:12.963" v="3930" actId="20577"/>
          <ac:cxnSpMkLst>
            <pc:docMk/>
            <pc:sldMk cId="2976494276" sldId="257"/>
            <ac:cxnSpMk id="300" creationId="{7FCA281C-2AF2-765F-AC7A-C33AA219D214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01" creationId="{44ACADA6-FA2B-740C-C08B-11A630A4E7AA}"/>
          </ac:cxnSpMkLst>
        </pc:cxnChg>
        <pc:cxnChg chg="add mod">
          <ac:chgData name="Lai, Karl Ming Him" userId="189b3701-6e3d-4aca-9435-09a56d4c0e1a" providerId="ADAL" clId="{A3B462B8-556B-4F56-8E86-448C81100B53}" dt="2023-05-18T00:54:12.963" v="3930" actId="20577"/>
          <ac:cxnSpMkLst>
            <pc:docMk/>
            <pc:sldMk cId="2976494276" sldId="257"/>
            <ac:cxnSpMk id="302" creationId="{6FCF6481-CCBE-4DB2-F38D-8B97667019D3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03" creationId="{7C544D72-1D80-C256-33E8-E90DE93F422E}"/>
          </ac:cxnSpMkLst>
        </pc:cxnChg>
        <pc:cxnChg chg="add mod">
          <ac:chgData name="Lai, Karl Ming Him" userId="189b3701-6e3d-4aca-9435-09a56d4c0e1a" providerId="ADAL" clId="{A3B462B8-556B-4F56-8E86-448C81100B53}" dt="2023-05-18T00:54:12.963" v="3930" actId="20577"/>
          <ac:cxnSpMkLst>
            <pc:docMk/>
            <pc:sldMk cId="2976494276" sldId="257"/>
            <ac:cxnSpMk id="304" creationId="{5721A039-8F73-58E7-BA65-4D561F6C9B11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05" creationId="{6F4EE16F-D5FF-3526-14AF-F6E60952A9F1}"/>
          </ac:cxnSpMkLst>
        </pc:cxnChg>
        <pc:cxnChg chg="add del mod">
          <ac:chgData name="Lai, Karl Ming Him" userId="189b3701-6e3d-4aca-9435-09a56d4c0e1a" providerId="ADAL" clId="{A3B462B8-556B-4F56-8E86-448C81100B53}" dt="2023-05-18T00:52:27.213" v="3881" actId="21"/>
          <ac:cxnSpMkLst>
            <pc:docMk/>
            <pc:sldMk cId="2976494276" sldId="257"/>
            <ac:cxnSpMk id="307" creationId="{1BD01161-B13F-6971-936E-287D7C68DC8C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07" creationId="{83AA3759-F0D3-3A8A-131A-885A9CF0B26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08" creationId="{E9DFA560-00A3-8D28-6252-516A8E68C124}"/>
          </ac:cxnSpMkLst>
        </pc:cxnChg>
        <pc:cxnChg chg="add mod">
          <ac:chgData name="Lai, Karl Ming Him" userId="189b3701-6e3d-4aca-9435-09a56d4c0e1a" providerId="ADAL" clId="{A3B462B8-556B-4F56-8E86-448C81100B53}" dt="2023-05-18T00:54:12.963" v="3930" actId="20577"/>
          <ac:cxnSpMkLst>
            <pc:docMk/>
            <pc:sldMk cId="2976494276" sldId="257"/>
            <ac:cxnSpMk id="309" creationId="{717165B7-F93E-BE9F-94A7-3DDD7D34B47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10" creationId="{08FD9B2A-03B8-AEA3-4BE3-CF4F871369A8}"/>
          </ac:cxnSpMkLst>
        </pc:cxnChg>
        <pc:cxnChg chg="add mod">
          <ac:chgData name="Lai, Karl Ming Him" userId="189b3701-6e3d-4aca-9435-09a56d4c0e1a" providerId="ADAL" clId="{A3B462B8-556B-4F56-8E86-448C81100B53}" dt="2023-05-18T00:54:12.963" v="3930" actId="20577"/>
          <ac:cxnSpMkLst>
            <pc:docMk/>
            <pc:sldMk cId="2976494276" sldId="257"/>
            <ac:cxnSpMk id="311" creationId="{B4272713-7C92-90BB-4956-E68A11F53FC4}"/>
          </ac:cxnSpMkLst>
        </pc:cxnChg>
        <pc:cxnChg chg="add mod">
          <ac:chgData name="Lai, Karl Ming Him" userId="189b3701-6e3d-4aca-9435-09a56d4c0e1a" providerId="ADAL" clId="{A3B462B8-556B-4F56-8E86-448C81100B53}" dt="2023-05-18T00:54:12.963" v="3930" actId="20577"/>
          <ac:cxnSpMkLst>
            <pc:docMk/>
            <pc:sldMk cId="2976494276" sldId="257"/>
            <ac:cxnSpMk id="313" creationId="{DD36ABFB-B434-CF99-3D24-AD1FA85B18C4}"/>
          </ac:cxnSpMkLst>
        </pc:cxnChg>
        <pc:cxnChg chg="add mod">
          <ac:chgData name="Lai, Karl Ming Him" userId="189b3701-6e3d-4aca-9435-09a56d4c0e1a" providerId="ADAL" clId="{A3B462B8-556B-4F56-8E86-448C81100B53}" dt="2023-05-18T00:54:47.070" v="3953" actId="164"/>
          <ac:cxnSpMkLst>
            <pc:docMk/>
            <pc:sldMk cId="2976494276" sldId="257"/>
            <ac:cxnSpMk id="323" creationId="{91672230-A381-0CC2-ED87-B78BB71C5309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28" creationId="{2ABBB159-2D3E-4DE1-F0CD-BFCEC13AF901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29" creationId="{4D064370-3AE1-3C60-D767-DDFE675291B1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31" creationId="{716042CB-90D1-A77C-6EE4-FDEDFBFD5832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32" creationId="{271AB125-9885-C08B-C8A2-2633C32C8F05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34" creationId="{F1456561-3451-4DE7-F9E7-5DF849F39D55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35" creationId="{E23C3984-870D-38C9-D91B-B2B7ABF9D2C9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36" creationId="{73D71F5A-ECFF-1345-6D6B-2A41FA87D034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38" creationId="{E07BB415-C630-68FF-BBD0-DF737DBFB739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44" creationId="{CB5BB1D4-1084-D96F-5C26-D96E81C46254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45" creationId="{5FD1C457-65C7-95C0-B394-E22728B448CD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46" creationId="{5E10AAF0-249E-7911-40E1-404CB4D65F4E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48" creationId="{FB96409B-1946-BED8-B130-979864AD0610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50" creationId="{90FE43EF-EA52-59C8-EB4F-2B3510D366E2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51" creationId="{C0451AAA-1CB6-6571-A085-BE348877E7BD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53" creationId="{AAA24BEB-0A0B-8D50-32BE-2F87D09133BC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54" creationId="{A7D7584B-1B4A-B671-7A52-A5C4A18B1BE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59" creationId="{DB6445DA-816B-B3B8-1A1F-47207B056EB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60" creationId="{4425633C-0FAC-1A8F-5326-B3027FC48F3E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61" creationId="{97A41ABE-52FB-A94B-2317-88190D7A364C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62" creationId="{CEFB2BF9-9D1D-42EE-EB4D-2871F1E4A737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63" creationId="{15CD6402-7D3F-533A-2F01-95BB66A22EE2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64" creationId="{EE97D327-2B71-71A2-7349-772845C9FC4B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71" creationId="{0B3DF7DE-91FB-44EF-9C0C-009B541D55B4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72" creationId="{228A71D1-EA15-4957-4D62-6690A0EF43B3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74" creationId="{694557AB-F3E0-37A7-9255-D5EB5B3D774A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75" creationId="{3F0BFEC9-6B3A-BFEE-FC5D-B5B5DA681F4D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77" creationId="{A551E6F4-E9DC-EC00-E0F0-BA941F2A8B13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78" creationId="{7CB764C8-4D8B-A948-E524-9F033EC3C1F0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79" creationId="{37CA8D78-8C2D-E5A1-35D5-94FBF666612A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81" creationId="{3E5888EF-5CE4-8078-2A33-0C3587A68A6B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84" creationId="{A5D4A863-5F29-6AC5-592B-605AF5290533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85" creationId="{A202A61F-B434-939C-0E40-DB4F0B440F2E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86" creationId="{17AC7C7E-F177-131E-060A-F00B6D4F2D64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88" creationId="{ECBD206A-CE07-9D5D-8F78-70B023793448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90" creationId="{8A4A2E1E-4D05-AD9A-A51F-1B2C1C1D433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91" creationId="{912337E1-8360-A920-AE26-1269F0A1DAE3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93" creationId="{72D2E45B-F550-5AB2-67D5-D77F34583C72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94" creationId="{60833FA9-AA53-8852-E6BA-9ED82C35C68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399" creationId="{D8BD45E8-0BC2-8B7F-EEFF-6E44A5B08DC2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00" creationId="{4F8DCDF2-827B-96D4-8BB6-A979BAB2BF4C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01" creationId="{2EDEAD7D-F7EF-A065-D93F-7869ECB64F4F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02" creationId="{D7F780B1-9E47-2049-BE27-19F4A507E189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03" creationId="{33B46968-69D0-936E-5FB1-E6CEB6C6E5D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04" creationId="{9BFD752F-858E-DEEE-F6A5-449ADDF280C2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11" creationId="{67F0509F-FD6B-2980-5B62-B0D69F4BA987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12" creationId="{86F632E4-36A2-7142-7996-96E67168C0AA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14" creationId="{C5587D4C-2B92-DEB6-3D61-CCE136640232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15" creationId="{E2614AAA-796F-356A-B8C3-E1ECB2D552C6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17" creationId="{00E67533-8B7A-6BF9-3E5B-0DA1BDB3AE83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18" creationId="{D8D32CC6-594F-49FB-5321-603F336DDCDF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19" creationId="{9367C455-5CA0-34E2-9113-D79905E750FA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21" creationId="{FB7A4152-79BD-EAD2-14B6-5DF3F091B069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23" creationId="{8725D04C-BE1E-2A92-AF76-35941294B4B4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24" creationId="{21974B3C-584A-0854-9688-0DBC0C2FA265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25" creationId="{FE9C3E72-873E-CE3E-910E-E149FF5B737B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26" creationId="{04C78F29-51C9-9E8C-AEBE-599075CB1CCD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28" creationId="{A5CD830D-D454-9052-92EF-7FD3F627CD0F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33" creationId="{B1A7B68A-DAFB-234D-B151-2253AF52F13C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35" creationId="{1A2D61F5-24AC-9D4B-39FD-D876CC169779}"/>
          </ac:cxnSpMkLst>
        </pc:cxnChg>
        <pc:cxnChg chg="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36" creationId="{F557A2BC-486C-0505-6585-E5FF23173385}"/>
          </ac:cxnSpMkLst>
        </pc:cxnChg>
        <pc:cxnChg chg="add mod">
          <ac:chgData name="Lai, Karl Ming Him" userId="189b3701-6e3d-4aca-9435-09a56d4c0e1a" providerId="ADAL" clId="{A3B462B8-556B-4F56-8E86-448C81100B53}" dt="2023-05-23T08:38:04.014" v="5902" actId="571"/>
          <ac:cxnSpMkLst>
            <pc:docMk/>
            <pc:sldMk cId="2976494276" sldId="257"/>
            <ac:cxnSpMk id="438" creationId="{1A468EB2-4901-5376-BED0-8CFA054AA56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441" creationId="{23D85F45-5182-129B-B08A-C8FEFA073976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442" creationId="{519004DD-0D4F-DB63-5401-6841881226BA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456" creationId="{5B5733DE-B6DC-C861-B366-2E62B68A09CB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457" creationId="{F1E93FE8-2FCB-7653-0BBD-BF038BF6C8DD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464" creationId="{73C4D247-AA12-87FE-519E-E8A7E1250D1D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466" creationId="{4E31F476-94D6-4C85-7AD3-5952F1EB2B69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468" creationId="{6FFFEB0E-6D33-85B9-E92A-A96CC49AD827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470" creationId="{A08FA3AB-64DC-88CA-9942-1F79FB9B68E4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05" creationId="{6B010A50-1F12-2B00-4B58-A5E8789B4816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06" creationId="{5C966231-DBF1-90FA-F8D0-9DE80687AD5C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07" creationId="{76A9DCAB-14B8-706C-8315-16F64BB17BE8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09" creationId="{5E923D33-8553-501A-D553-09811553C252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11" creationId="{D1E3FD90-C762-B1ED-47B3-E5621874E54C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12" creationId="{FCD6A4A7-4D55-7930-D824-B6B29AD30AC9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14" creationId="{ABC27C96-AC48-B582-6225-2AED2A509EBC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15" creationId="{496CBE7A-1F0E-EA0D-3F63-273EF0DDD2C7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20" creationId="{CC0153FB-305E-C73F-301F-EB0A91012AE1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21" creationId="{D40ED6EF-CBA5-ADFD-68CF-F4C9560496A8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22" creationId="{5CEB7E91-D53A-C679-E668-7699DC413864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23" creationId="{0E0BB76D-351B-ED3F-6AF7-5D8656682912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24" creationId="{23915799-9B16-8D57-FD08-DB6F4CD71FF1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25" creationId="{FAFD1E83-921A-DA50-E07A-7D5497921E84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32" creationId="{111E0B99-8A78-7736-741B-359A98DDEE48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33" creationId="{B8059B2B-075F-1088-6CD1-60E044A92317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35" creationId="{ADC93C22-598B-2FBC-A3E5-D1BCDA9F892C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36" creationId="{C397D54A-B323-E997-4CB3-1478812F3BAA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38" creationId="{5B6582E9-7971-6482-97A7-AF2735D627A9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39" creationId="{B5F97B38-C5BC-B8D1-6026-4E3DE9CD1912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40" creationId="{4C82D22E-DCC2-2B39-1DC4-152A3B20623E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42" creationId="{1C094D1D-ACF3-F98D-0D4E-61B731CEF71E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48" creationId="{C9ADBB2E-0A8E-FFEB-5672-BAB10C4390CD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49" creationId="{BAC96EDA-89C7-C682-D530-FA98CA586D3B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50" creationId="{B352F204-49DC-BD39-A4BF-FD2608A602E5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52" creationId="{98F58824-6464-0EB5-5348-47E0E5BD9C88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54" creationId="{13EFA797-43A9-EDF3-2B20-A0CE88B4B115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55" creationId="{9181E13B-460E-ED2C-6C06-FD9E05A6FF2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57" creationId="{AD1F280C-1348-5883-7555-E334D7C7FAE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58" creationId="{6E6758C4-FC30-9446-9D6D-C5729856500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63" creationId="{4A1EBE8D-B06F-D0DD-224F-167B2CBD127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64" creationId="{10B29979-3F48-5C61-98D3-739509124257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65" creationId="{15075402-E8FB-2CF1-76DC-1DC100C126A4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66" creationId="{FD06AEEB-2C21-2A95-BFEC-0D75DF43FBA9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67" creationId="{D954EB60-68B7-F7AC-2592-21F4C84999FB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68" creationId="{3F96045C-8EE2-9CB3-EA40-5AAB62AE163C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75" creationId="{57680873-D956-0398-DE1F-120DAFB34E2D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76" creationId="{D512AA11-E2D5-595F-28C5-D1A1649D64E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78" creationId="{1C3816A8-A5F5-00CA-4E3F-FCBA7CBD43D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79" creationId="{9E047A5B-2FDD-203F-0E26-8BF257555F59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81" creationId="{B4DFC8EA-D022-B8B5-5EEA-BAD07559109C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82" creationId="{170D1B3E-1CC4-FAA2-C9C6-26823D03A891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83" creationId="{FF76BB18-7DC9-474C-3BE0-3F57052BD4A2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85" creationId="{B64625A9-F032-D252-0961-D910F54EC85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88" creationId="{F2013840-5394-0649-A432-0EA05D4AD30A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89" creationId="{BBD5246E-4E57-86D2-09CD-9D8DF57C6CB2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90" creationId="{65D9B679-EBC3-DAF8-9A9A-0D5565D048E0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92" creationId="{077F3891-551F-5229-A9C1-D2CFC38B94C0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94" creationId="{E9A2F967-6208-337D-7DCA-D485EE51CF1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95" creationId="{6F52A899-AFD5-0808-4FB8-302AACF56AA8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97" creationId="{A275D36C-5803-E736-9E22-CDD798107C1A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598" creationId="{20DDDB66-3C66-CBEC-1593-2526B9A708F6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03" creationId="{5DC96935-86F8-A4D2-668D-FAD1928435A2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04" creationId="{4CECCC46-0FA8-C810-D64F-84DEF9F17CF7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05" creationId="{E486A1C2-5375-A8AC-B935-91B741C7A9D8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06" creationId="{B7D2AA58-DD6C-4BD7-6769-0155E98F8C13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07" creationId="{428F03F2-3106-2DF5-B46F-A4053466DE3A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08" creationId="{076AB8F8-A2A3-90EC-C873-A949050F9387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15" creationId="{B15D72E5-5E84-AA09-8457-461F2780D4B1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16" creationId="{81401551-BB71-BD84-486C-8DDC8EA298AD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18" creationId="{5A578631-6E48-5DEE-8B0B-56E093748983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19" creationId="{9DB3196B-5BA5-4A01-94CB-74D5818FEB43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21" creationId="{101174C1-E1D2-7A0A-4F3B-588F14EF72A6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22" creationId="{85598ACF-3803-3D5E-EE9C-8B3355727792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23" creationId="{2F4808B3-F41E-4348-DDE3-A827EBC0FE73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25" creationId="{81949BA5-B347-7E91-B6D0-C107CAEBEBB5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27" creationId="{E004B6C5-6BEE-3138-852A-2FDDD8E935E2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28" creationId="{935B2EEC-C2DA-E46C-4797-D7A0E0A958F9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29" creationId="{8A2BDBF2-131A-C56F-B034-A886191A1B17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30" creationId="{88E1F488-8DEB-1A4A-FCE6-3A787143B7FF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32" creationId="{46C4A29A-C075-517D-2004-2F671B44F3B0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37" creationId="{A5AF5502-1ACB-30D5-EFCE-203766CE6E25}"/>
          </ac:cxnSpMkLst>
        </pc:cxnChg>
        <pc:cxnChg chg="mod">
          <ac:chgData name="Lai, Karl Ming Him" userId="189b3701-6e3d-4aca-9435-09a56d4c0e1a" providerId="ADAL" clId="{A3B462B8-556B-4F56-8E86-448C81100B53}" dt="2023-05-23T08:39:07.884" v="5934" actId="571"/>
          <ac:cxnSpMkLst>
            <pc:docMk/>
            <pc:sldMk cId="2976494276" sldId="257"/>
            <ac:cxnSpMk id="639" creationId="{6CDCEEEF-CC6E-E5E8-7A46-B0889BE41180}"/>
          </ac:cxnSpMkLst>
        </pc:cxnChg>
        <pc:cxnChg chg="del mod">
          <ac:chgData name="Lai, Karl Ming Him" userId="189b3701-6e3d-4aca-9435-09a56d4c0e1a" providerId="ADAL" clId="{A3B462B8-556B-4F56-8E86-448C81100B53}" dt="2023-05-23T08:38:19.543" v="5911" actId="21"/>
          <ac:cxnSpMkLst>
            <pc:docMk/>
            <pc:sldMk cId="2976494276" sldId="257"/>
            <ac:cxnSpMk id="640" creationId="{8B7FCCC6-94D8-CF0F-C9C7-35A1525E64F9}"/>
          </ac:cxnSpMkLst>
        </pc:cxnChg>
        <pc:cxnChg chg="add mod">
          <ac:chgData name="Lai, Karl Ming Him" userId="189b3701-6e3d-4aca-9435-09a56d4c0e1a" providerId="ADAL" clId="{A3B462B8-556B-4F56-8E86-448C81100B53}" dt="2023-05-23T08:38:39.994" v="5921" actId="571"/>
          <ac:cxnSpMkLst>
            <pc:docMk/>
            <pc:sldMk cId="2976494276" sldId="257"/>
            <ac:cxnSpMk id="643" creationId="{9989350F-D87C-496C-AFE1-F53740535169}"/>
          </ac:cxnSpMkLst>
        </pc:cxnChg>
        <pc:cxnChg chg="mod">
          <ac:chgData name="Lai, Karl Ming Him" userId="189b3701-6e3d-4aca-9435-09a56d4c0e1a" providerId="ADAL" clId="{A3B462B8-556B-4F56-8E86-448C81100B53}" dt="2023-05-23T08:38:24.648" v="5915" actId="571"/>
          <ac:cxnSpMkLst>
            <pc:docMk/>
            <pc:sldMk cId="2976494276" sldId="257"/>
            <ac:cxnSpMk id="647" creationId="{46273A71-3A99-BA55-0981-A2F6B28A698B}"/>
          </ac:cxnSpMkLst>
        </pc:cxnChg>
        <pc:cxnChg chg="add mod">
          <ac:chgData name="Lai, Karl Ming Him" userId="189b3701-6e3d-4aca-9435-09a56d4c0e1a" providerId="ADAL" clId="{A3B462B8-556B-4F56-8E86-448C81100B53}" dt="2023-05-23T08:38:39.994" v="5921" actId="571"/>
          <ac:cxnSpMkLst>
            <pc:docMk/>
            <pc:sldMk cId="2976494276" sldId="257"/>
            <ac:cxnSpMk id="648" creationId="{82E48ED0-8BC1-35D3-E98D-E3BCAD830A8A}"/>
          </ac:cxnSpMkLst>
        </pc:cxnChg>
        <pc:cxnChg chg="add mod">
          <ac:chgData name="Lai, Karl Ming Him" userId="189b3701-6e3d-4aca-9435-09a56d4c0e1a" providerId="ADAL" clId="{A3B462B8-556B-4F56-8E86-448C81100B53}" dt="2023-05-23T08:38:39.994" v="5921" actId="571"/>
          <ac:cxnSpMkLst>
            <pc:docMk/>
            <pc:sldMk cId="2976494276" sldId="257"/>
            <ac:cxnSpMk id="649" creationId="{84C24206-F11D-5972-0659-C532D7CCAEB0}"/>
          </ac:cxnSpMkLst>
        </pc:cxnChg>
        <pc:cxnChg chg="add mod">
          <ac:chgData name="Lai, Karl Ming Him" userId="189b3701-6e3d-4aca-9435-09a56d4c0e1a" providerId="ADAL" clId="{A3B462B8-556B-4F56-8E86-448C81100B53}" dt="2023-05-23T08:38:39.994" v="5921" actId="571"/>
          <ac:cxnSpMkLst>
            <pc:docMk/>
            <pc:sldMk cId="2976494276" sldId="257"/>
            <ac:cxnSpMk id="650" creationId="{32D7ADBB-D044-5D60-E638-751F42FEB562}"/>
          </ac:cxnSpMkLst>
        </pc:cxnChg>
        <pc:cxnChg chg="add mod">
          <ac:chgData name="Lai, Karl Ming Him" userId="189b3701-6e3d-4aca-9435-09a56d4c0e1a" providerId="ADAL" clId="{A3B462B8-556B-4F56-8E86-448C81100B53}" dt="2023-05-23T08:38:42.770" v="5922" actId="1036"/>
          <ac:cxnSpMkLst>
            <pc:docMk/>
            <pc:sldMk cId="2976494276" sldId="257"/>
            <ac:cxnSpMk id="651" creationId="{9D1F4722-1123-699A-9755-7939F40901DD}"/>
          </ac:cxnSpMkLst>
        </pc:cxnChg>
        <pc:cxnChg chg="mod">
          <ac:chgData name="Lai, Karl Ming Him" userId="189b3701-6e3d-4aca-9435-09a56d4c0e1a" providerId="ADAL" clId="{A3B462B8-556B-4F56-8E86-448C81100B53}" dt="2023-05-23T08:38:48.174" v="5923" actId="571"/>
          <ac:cxnSpMkLst>
            <pc:docMk/>
            <pc:sldMk cId="2976494276" sldId="257"/>
            <ac:cxnSpMk id="654" creationId="{7FC43C16-E8C5-F071-777F-76E58CC2CF29}"/>
          </ac:cxnSpMkLst>
        </pc:cxnChg>
        <pc:cxnChg chg="mod">
          <ac:chgData name="Lai, Karl Ming Him" userId="189b3701-6e3d-4aca-9435-09a56d4c0e1a" providerId="ADAL" clId="{A3B462B8-556B-4F56-8E86-448C81100B53}" dt="2023-05-23T08:38:48.174" v="5923" actId="571"/>
          <ac:cxnSpMkLst>
            <pc:docMk/>
            <pc:sldMk cId="2976494276" sldId="257"/>
            <ac:cxnSpMk id="655" creationId="{F50A4BBA-3687-1BB7-91D0-B62C87CE797B}"/>
          </ac:cxnSpMkLst>
        </pc:cxnChg>
        <pc:cxnChg chg="mod">
          <ac:chgData name="Lai, Karl Ming Him" userId="189b3701-6e3d-4aca-9435-09a56d4c0e1a" providerId="ADAL" clId="{A3B462B8-556B-4F56-8E86-448C81100B53}" dt="2023-05-23T08:38:48.174" v="5923" actId="571"/>
          <ac:cxnSpMkLst>
            <pc:docMk/>
            <pc:sldMk cId="2976494276" sldId="257"/>
            <ac:cxnSpMk id="656" creationId="{6CA11B30-E73D-F9EE-9B1F-2CDB5C09D867}"/>
          </ac:cxnSpMkLst>
        </pc:cxnChg>
        <pc:cxnChg chg="mod">
          <ac:chgData name="Lai, Karl Ming Him" userId="189b3701-6e3d-4aca-9435-09a56d4c0e1a" providerId="ADAL" clId="{A3B462B8-556B-4F56-8E86-448C81100B53}" dt="2023-05-23T08:38:48.174" v="5923" actId="571"/>
          <ac:cxnSpMkLst>
            <pc:docMk/>
            <pc:sldMk cId="2976494276" sldId="257"/>
            <ac:cxnSpMk id="657" creationId="{DECF184A-DC58-577E-4294-AFB61F206B9A}"/>
          </ac:cxnSpMkLst>
        </pc:cxnChg>
        <pc:cxnChg chg="mod">
          <ac:chgData name="Lai, Karl Ming Him" userId="189b3701-6e3d-4aca-9435-09a56d4c0e1a" providerId="ADAL" clId="{A3B462B8-556B-4F56-8E86-448C81100B53}" dt="2023-05-23T08:38:48.174" v="5923" actId="571"/>
          <ac:cxnSpMkLst>
            <pc:docMk/>
            <pc:sldMk cId="2976494276" sldId="257"/>
            <ac:cxnSpMk id="658" creationId="{E7C6106F-D1EF-EB5B-10D4-81AF7890B0F7}"/>
          </ac:cxnSpMkLst>
        </pc:cxnChg>
      </pc:sldChg>
      <pc:sldChg chg="del">
        <pc:chgData name="Lai, Karl Ming Him" userId="189b3701-6e3d-4aca-9435-09a56d4c0e1a" providerId="ADAL" clId="{A3B462B8-556B-4F56-8E86-448C81100B53}" dt="2023-05-17T15:15:57.728" v="0" actId="47"/>
        <pc:sldMkLst>
          <pc:docMk/>
          <pc:sldMk cId="3327272031" sldId="257"/>
        </pc:sldMkLst>
      </pc:sldChg>
      <pc:sldChg chg="del">
        <pc:chgData name="Lai, Karl Ming Him" userId="189b3701-6e3d-4aca-9435-09a56d4c0e1a" providerId="ADAL" clId="{A3B462B8-556B-4F56-8E86-448C81100B53}" dt="2023-05-17T15:15:57.728" v="0" actId="47"/>
        <pc:sldMkLst>
          <pc:docMk/>
          <pc:sldMk cId="696827301" sldId="258"/>
        </pc:sldMkLst>
      </pc:sldChg>
      <pc:sldChg chg="addSp delSp modSp new mod">
        <pc:chgData name="Lai, Karl Ming Him" userId="189b3701-6e3d-4aca-9435-09a56d4c0e1a" providerId="ADAL" clId="{A3B462B8-556B-4F56-8E86-448C81100B53}" dt="2023-05-17T17:10:58.721" v="1177" actId="1076"/>
        <pc:sldMkLst>
          <pc:docMk/>
          <pc:sldMk cId="1730354098" sldId="258"/>
        </pc:sldMkLst>
        <pc:spChg chg="mod">
          <ac:chgData name="Lai, Karl Ming Him" userId="189b3701-6e3d-4aca-9435-09a56d4c0e1a" providerId="ADAL" clId="{A3B462B8-556B-4F56-8E86-448C81100B53}" dt="2023-05-17T16:49:49.542" v="685" actId="20577"/>
          <ac:spMkLst>
            <pc:docMk/>
            <pc:sldMk cId="1730354098" sldId="258"/>
            <ac:spMk id="2" creationId="{490793BD-56BE-04FA-39E6-BC87D049FB88}"/>
          </ac:spMkLst>
        </pc:spChg>
        <pc:spChg chg="del">
          <ac:chgData name="Lai, Karl Ming Him" userId="189b3701-6e3d-4aca-9435-09a56d4c0e1a" providerId="ADAL" clId="{A3B462B8-556B-4F56-8E86-448C81100B53}" dt="2023-05-17T16:49:52.102" v="686" actId="478"/>
          <ac:spMkLst>
            <pc:docMk/>
            <pc:sldMk cId="1730354098" sldId="258"/>
            <ac:spMk id="3" creationId="{ACD37B7D-1CA5-09C1-1142-78A3E5B84626}"/>
          </ac:spMkLst>
        </pc:spChg>
        <pc:spChg chg="add mod">
          <ac:chgData name="Lai, Karl Ming Him" userId="189b3701-6e3d-4aca-9435-09a56d4c0e1a" providerId="ADAL" clId="{A3B462B8-556B-4F56-8E86-448C81100B53}" dt="2023-05-17T17:03:29.116" v="1032" actId="20577"/>
          <ac:spMkLst>
            <pc:docMk/>
            <pc:sldMk cId="1730354098" sldId="258"/>
            <ac:spMk id="7" creationId="{D468B21C-EBDA-6274-26F2-EEF9FA2F89D9}"/>
          </ac:spMkLst>
        </pc:spChg>
        <pc:spChg chg="add mod">
          <ac:chgData name="Lai, Karl Ming Him" userId="189b3701-6e3d-4aca-9435-09a56d4c0e1a" providerId="ADAL" clId="{A3B462B8-556B-4F56-8E86-448C81100B53}" dt="2023-05-17T17:10:28.142" v="1163" actId="1076"/>
          <ac:spMkLst>
            <pc:docMk/>
            <pc:sldMk cId="1730354098" sldId="258"/>
            <ac:spMk id="12" creationId="{AE945189-B9D0-D9FE-3283-9E6B11C6E815}"/>
          </ac:spMkLst>
        </pc:spChg>
        <pc:spChg chg="add mod">
          <ac:chgData name="Lai, Karl Ming Him" userId="189b3701-6e3d-4aca-9435-09a56d4c0e1a" providerId="ADAL" clId="{A3B462B8-556B-4F56-8E86-448C81100B53}" dt="2023-05-17T17:10:41.635" v="1171" actId="1036"/>
          <ac:spMkLst>
            <pc:docMk/>
            <pc:sldMk cId="1730354098" sldId="258"/>
            <ac:spMk id="13" creationId="{43BFE09D-D883-B3D7-8847-FE0DF3673309}"/>
          </ac:spMkLst>
        </pc:spChg>
        <pc:graphicFrameChg chg="add mod modGraphic">
          <ac:chgData name="Lai, Karl Ming Him" userId="189b3701-6e3d-4aca-9435-09a56d4c0e1a" providerId="ADAL" clId="{A3B462B8-556B-4F56-8E86-448C81100B53}" dt="2023-05-17T17:03:03.072" v="982" actId="1076"/>
          <ac:graphicFrameMkLst>
            <pc:docMk/>
            <pc:sldMk cId="1730354098" sldId="258"/>
            <ac:graphicFrameMk id="4" creationId="{8F5845DF-08EA-7343-F92D-2848A8D48B20}"/>
          </ac:graphicFrameMkLst>
        </pc:graphicFrameChg>
        <pc:picChg chg="add del">
          <ac:chgData name="Lai, Karl Ming Him" userId="189b3701-6e3d-4aca-9435-09a56d4c0e1a" providerId="ADAL" clId="{A3B462B8-556B-4F56-8E86-448C81100B53}" dt="2023-05-17T16:58:48.629" v="920" actId="478"/>
          <ac:picMkLst>
            <pc:docMk/>
            <pc:sldMk cId="1730354098" sldId="258"/>
            <ac:picMk id="6" creationId="{15D71A3D-74D2-297F-52D0-F5E7CB94E7B0}"/>
          </ac:picMkLst>
        </pc:picChg>
        <pc:picChg chg="add mod modCrop">
          <ac:chgData name="Lai, Karl Ming Him" userId="189b3701-6e3d-4aca-9435-09a56d4c0e1a" providerId="ADAL" clId="{A3B462B8-556B-4F56-8E86-448C81100B53}" dt="2023-05-17T17:10:28.142" v="1163" actId="1076"/>
          <ac:picMkLst>
            <pc:docMk/>
            <pc:sldMk cId="1730354098" sldId="258"/>
            <ac:picMk id="9" creationId="{9AC9B652-7777-E448-99A7-4C29E348A09A}"/>
          </ac:picMkLst>
        </pc:picChg>
        <pc:picChg chg="add mod modCrop">
          <ac:chgData name="Lai, Karl Ming Him" userId="189b3701-6e3d-4aca-9435-09a56d4c0e1a" providerId="ADAL" clId="{A3B462B8-556B-4F56-8E86-448C81100B53}" dt="2023-05-17T17:10:58.721" v="1177" actId="1076"/>
          <ac:picMkLst>
            <pc:docMk/>
            <pc:sldMk cId="1730354098" sldId="258"/>
            <ac:picMk id="11" creationId="{03B757A5-1967-541F-D79D-79EF6C0DA2EA}"/>
          </ac:picMkLst>
        </pc:picChg>
      </pc:sldChg>
      <pc:sldChg chg="del">
        <pc:chgData name="Lai, Karl Ming Him" userId="189b3701-6e3d-4aca-9435-09a56d4c0e1a" providerId="ADAL" clId="{A3B462B8-556B-4F56-8E86-448C81100B53}" dt="2023-05-17T15:15:57.728" v="0" actId="47"/>
        <pc:sldMkLst>
          <pc:docMk/>
          <pc:sldMk cId="2158377307" sldId="259"/>
        </pc:sldMkLst>
      </pc:sldChg>
      <pc:sldChg chg="addSp delSp modSp new mod">
        <pc:chgData name="Lai, Karl Ming Him" userId="189b3701-6e3d-4aca-9435-09a56d4c0e1a" providerId="ADAL" clId="{A3B462B8-556B-4F56-8E86-448C81100B53}" dt="2023-05-17T17:21:59.774" v="1495" actId="207"/>
        <pc:sldMkLst>
          <pc:docMk/>
          <pc:sldMk cId="2488785838" sldId="259"/>
        </pc:sldMkLst>
        <pc:spChg chg="mod">
          <ac:chgData name="Lai, Karl Ming Him" userId="189b3701-6e3d-4aca-9435-09a56d4c0e1a" providerId="ADAL" clId="{A3B462B8-556B-4F56-8E86-448C81100B53}" dt="2023-05-17T17:11:14.966" v="1190" actId="20577"/>
          <ac:spMkLst>
            <pc:docMk/>
            <pc:sldMk cId="2488785838" sldId="259"/>
            <ac:spMk id="2" creationId="{365FD12C-DCEF-C5EF-DA24-AE67A429E04A}"/>
          </ac:spMkLst>
        </pc:spChg>
        <pc:spChg chg="del">
          <ac:chgData name="Lai, Karl Ming Him" userId="189b3701-6e3d-4aca-9435-09a56d4c0e1a" providerId="ADAL" clId="{A3B462B8-556B-4F56-8E86-448C81100B53}" dt="2023-05-17T17:11:17.359" v="1191" actId="478"/>
          <ac:spMkLst>
            <pc:docMk/>
            <pc:sldMk cId="2488785838" sldId="259"/>
            <ac:spMk id="3" creationId="{343D7648-E5FF-2E89-D213-714AE12DCF19}"/>
          </ac:spMkLst>
        </pc:spChg>
        <pc:spChg chg="mod topLvl">
          <ac:chgData name="Lai, Karl Ming Him" userId="189b3701-6e3d-4aca-9435-09a56d4c0e1a" providerId="ADAL" clId="{A3B462B8-556B-4F56-8E86-448C81100B53}" dt="2023-05-17T17:16:04.510" v="1265" actId="164"/>
          <ac:spMkLst>
            <pc:docMk/>
            <pc:sldMk cId="2488785838" sldId="259"/>
            <ac:spMk id="6" creationId="{2228B999-805A-9763-FC64-ECD771FAC78C}"/>
          </ac:spMkLst>
        </pc:spChg>
        <pc:spChg chg="mod topLvl">
          <ac:chgData name="Lai, Karl Ming Him" userId="189b3701-6e3d-4aca-9435-09a56d4c0e1a" providerId="ADAL" clId="{A3B462B8-556B-4F56-8E86-448C81100B53}" dt="2023-05-17T17:16:04.510" v="1265" actId="164"/>
          <ac:spMkLst>
            <pc:docMk/>
            <pc:sldMk cId="2488785838" sldId="259"/>
            <ac:spMk id="15" creationId="{C7E247E0-75CA-684E-2531-FDF0B1A12852}"/>
          </ac:spMkLst>
        </pc:spChg>
        <pc:spChg chg="mod topLvl">
          <ac:chgData name="Lai, Karl Ming Him" userId="189b3701-6e3d-4aca-9435-09a56d4c0e1a" providerId="ADAL" clId="{A3B462B8-556B-4F56-8E86-448C81100B53}" dt="2023-05-17T17:16:04.510" v="1265" actId="164"/>
          <ac:spMkLst>
            <pc:docMk/>
            <pc:sldMk cId="2488785838" sldId="259"/>
            <ac:spMk id="16" creationId="{4C814A52-D57E-D838-B04B-3AC997469FD8}"/>
          </ac:spMkLst>
        </pc:spChg>
        <pc:spChg chg="mod topLvl">
          <ac:chgData name="Lai, Karl Ming Him" userId="189b3701-6e3d-4aca-9435-09a56d4c0e1a" providerId="ADAL" clId="{A3B462B8-556B-4F56-8E86-448C81100B53}" dt="2023-05-17T17:16:04.510" v="1265" actId="164"/>
          <ac:spMkLst>
            <pc:docMk/>
            <pc:sldMk cId="2488785838" sldId="259"/>
            <ac:spMk id="17" creationId="{E9230EFB-D661-5CEA-C215-9BD04551B58E}"/>
          </ac:spMkLst>
        </pc:spChg>
        <pc:spChg chg="mod topLvl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26" creationId="{86526BD6-D747-DC20-87FD-DF5992306168}"/>
          </ac:spMkLst>
        </pc:spChg>
        <pc:spChg chg="mod topLvl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35" creationId="{2D2F895B-67D3-DD3B-0195-DF1D0677C182}"/>
          </ac:spMkLst>
        </pc:spChg>
        <pc:spChg chg="mod topLvl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43" creationId="{24AEFD98-8CBE-286F-B703-3732F7B7191F}"/>
          </ac:spMkLst>
        </pc:spChg>
        <pc:spChg chg="mod topLvl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45" creationId="{A5FABFA0-D351-88F6-283D-E24A4344D532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48" creationId="{F9CB9F99-0CE1-49FD-6EB7-510B6CCD21E1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49" creationId="{3F7F3551-156D-9686-8DDC-4FC2146830EC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52" creationId="{275B4263-F925-6BEA-FE76-A5B4149D66FA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53" creationId="{307C65AE-23B2-95DF-E48A-60CCE295B1F3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56" creationId="{CA39C003-08CD-9CA8-AB72-8F3229EA3E66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57" creationId="{C2BFB012-AD12-3C66-652F-5B9B1C55EAC8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60" creationId="{38F257C3-DAF1-61C4-7232-D63DE9DFFB3F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61" creationId="{80E22490-960F-75AF-2C69-79DC15724FB3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64" creationId="{8CE55B3F-0F94-07BC-3FD3-C26B21A56107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65" creationId="{A1F4EDD6-3CD3-6908-D176-B359CBE4F65B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68" creationId="{4E43A4FD-A79D-3C42-E3EF-C1BEEAB51FFE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69" creationId="{83279939-E340-6CF1-2439-66AE4F4A9923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72" creationId="{A6C56130-379D-3498-F137-E3BA19550A03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73" creationId="{D1CCA649-C5A5-EF27-3BF7-47299A2341E5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76" creationId="{C53C17A4-147D-28EB-7DF0-B2B28AE0CED1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77" creationId="{5D2A436B-30F7-1CDB-3487-92D54F9CD40F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82" creationId="{15CA52E6-5841-15E6-EDDD-56DA403BD7E5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90" creationId="{21166C34-4D57-018C-F100-B0353AA35972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93" creationId="{11E2AE17-3B02-E59D-E1AC-691E7E2D7EA9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96" creationId="{4DC9A009-9FD7-A0F7-4E30-F5C9EAE6F6B9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99" creationId="{D1D44374-4510-B092-2004-0DD2895C8E10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02" creationId="{B353C2FC-F596-A652-E9E3-F939802982A4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06" creationId="{9A4CBC2A-2B25-F1FB-4058-1D449778F074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07" creationId="{1507CFBC-88A8-1A80-923D-433591DD702B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08" creationId="{0A620C65-48A4-B294-AF99-8F3BE4D830F0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09" creationId="{85F2C41C-7612-CD31-940F-2E5068F22DFC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10" creationId="{C49A1D31-79FD-9FD5-18DD-6FC6B41B69B5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11" creationId="{A5D023FA-ECCB-246E-E8F6-DE272FACA49A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13" creationId="{61BA3A62-8EE9-D9B2-1B5F-AC514BE8E48B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17" creationId="{4ABDDB2E-2E0F-D591-228B-90C18FC17A37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18" creationId="{D142057F-1545-B804-1390-9564030C6A79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19" creationId="{0BA1CE9E-EE27-AA11-E372-0BE5DCD4796C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20" creationId="{D22F3A70-A3AD-E971-4E97-DADD444938CF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21" creationId="{AB78851F-AE28-8587-E127-C3C728609CCC}"/>
          </ac:spMkLst>
        </pc:spChg>
        <pc:spChg chg="mod">
          <ac:chgData name="Lai, Karl Ming Him" userId="189b3701-6e3d-4aca-9435-09a56d4c0e1a" providerId="ADAL" clId="{A3B462B8-556B-4F56-8E86-448C81100B53}" dt="2023-05-17T17:13:01.085" v="1223" actId="165"/>
          <ac:spMkLst>
            <pc:docMk/>
            <pc:sldMk cId="2488785838" sldId="259"/>
            <ac:spMk id="122" creationId="{29439C79-B8C9-4CA6-BEB3-C068B8395EE0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33" creationId="{90E0C86A-6123-E724-9A17-734C271DB081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41" creationId="{3EFB9433-9DC7-BFB6-862C-3B576692D345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44" creationId="{4D46EE46-D8D3-5BFE-ACA9-3A114BDB067C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47" creationId="{A8D00B0D-F5A8-7115-5922-5C0A7167A033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50" creationId="{6E000478-D87D-D265-DB3F-49647F1B7A04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53" creationId="{2ABDF8DD-839D-D2E7-BA46-0AFEB41A80F2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57" creationId="{443F86EC-D545-8CB2-37A0-4ECBDECE50DF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58" creationId="{6E336288-CC85-F13C-D211-02BD7E1DF786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59" creationId="{61D5FF2D-5C00-9E26-58BC-1F1D1FCD74E2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60" creationId="{2ED3F184-4155-58CD-7C01-87E04CEF4B7D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61" creationId="{380CE604-467C-1CA0-E718-D48545D86B27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62" creationId="{E1CFAD15-52BA-1088-4931-A53E3F934B15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64" creationId="{5FD7508B-54A2-9E39-9B56-6D5AC4AA6D60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68" creationId="{BFDB3DFB-6EF3-8831-3F7B-76293F51EFB6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69" creationId="{800D1869-CED1-7061-FDC8-7178AE519C33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70" creationId="{4761863C-5D37-7D2C-6E6E-0D0E0AA5F8ED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71" creationId="{54CD9FDC-CA9D-9C04-EE44-7ABF8D9D2138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72" creationId="{F76B517F-8FE0-9B7E-A0DA-CA89005C2917}"/>
          </ac:spMkLst>
        </pc:spChg>
        <pc:spChg chg="mod">
          <ac:chgData name="Lai, Karl Ming Him" userId="189b3701-6e3d-4aca-9435-09a56d4c0e1a" providerId="ADAL" clId="{A3B462B8-556B-4F56-8E86-448C81100B53}" dt="2023-05-17T17:20:33.796" v="1358" actId="571"/>
          <ac:spMkLst>
            <pc:docMk/>
            <pc:sldMk cId="2488785838" sldId="259"/>
            <ac:spMk id="173" creationId="{87B85BF4-2127-B689-0587-EACF49B1855B}"/>
          </ac:spMkLst>
        </pc:spChg>
        <pc:spChg chg="add mod">
          <ac:chgData name="Lai, Karl Ming Him" userId="189b3701-6e3d-4aca-9435-09a56d4c0e1a" providerId="ADAL" clId="{A3B462B8-556B-4F56-8E86-448C81100B53}" dt="2023-05-17T17:20:38.423" v="1367" actId="20577"/>
          <ac:spMkLst>
            <pc:docMk/>
            <pc:sldMk cId="2488785838" sldId="259"/>
            <ac:spMk id="188" creationId="{D76B3B4D-1C90-8C66-0B71-511CD9F6E901}"/>
          </ac:spMkLst>
        </pc:spChg>
        <pc:spChg chg="add mod">
          <ac:chgData name="Lai, Karl Ming Him" userId="189b3701-6e3d-4aca-9435-09a56d4c0e1a" providerId="ADAL" clId="{A3B462B8-556B-4F56-8E86-448C81100B53}" dt="2023-05-17T17:21:59.774" v="1495" actId="207"/>
          <ac:spMkLst>
            <pc:docMk/>
            <pc:sldMk cId="2488785838" sldId="259"/>
            <ac:spMk id="189" creationId="{715639D9-CCB0-4FD4-D43E-707A4D66DF51}"/>
          </ac:spMkLst>
        </pc:spChg>
        <pc:grpChg chg="add del mod">
          <ac:chgData name="Lai, Karl Ming Him" userId="189b3701-6e3d-4aca-9435-09a56d4c0e1a" providerId="ADAL" clId="{A3B462B8-556B-4F56-8E86-448C81100B53}" dt="2023-05-17T17:11:43.698" v="1194" actId="165"/>
          <ac:grpSpMkLst>
            <pc:docMk/>
            <pc:sldMk cId="2488785838" sldId="259"/>
            <ac:grpSpMk id="4" creationId="{1779407F-CD23-7771-2000-7F623EBE2A50}"/>
          </ac:grpSpMkLst>
        </pc:grpChg>
        <pc:grpChg chg="mod topLvl">
          <ac:chgData name="Lai, Karl Ming Him" userId="189b3701-6e3d-4aca-9435-09a56d4c0e1a" providerId="ADAL" clId="{A3B462B8-556B-4F56-8E86-448C81100B53}" dt="2023-05-17T17:16:04.510" v="1265" actId="164"/>
          <ac:grpSpMkLst>
            <pc:docMk/>
            <pc:sldMk cId="2488785838" sldId="259"/>
            <ac:grpSpMk id="5" creationId="{A267ECDE-CF43-7146-049E-13490AE8CA81}"/>
          </ac:grpSpMkLst>
        </pc:grpChg>
        <pc:grpChg chg="mod topLvl">
          <ac:chgData name="Lai, Karl Ming Him" userId="189b3701-6e3d-4aca-9435-09a56d4c0e1a" providerId="ADAL" clId="{A3B462B8-556B-4F56-8E86-448C81100B53}" dt="2023-05-17T17:16:04.510" v="1265" actId="164"/>
          <ac:grpSpMkLst>
            <pc:docMk/>
            <pc:sldMk cId="2488785838" sldId="259"/>
            <ac:grpSpMk id="8" creationId="{088C9C54-690C-3098-A764-9A62561F4242}"/>
          </ac:grpSpMkLst>
        </pc:grpChg>
        <pc:grpChg chg="mod topLvl">
          <ac:chgData name="Lai, Karl Ming Him" userId="189b3701-6e3d-4aca-9435-09a56d4c0e1a" providerId="ADAL" clId="{A3B462B8-556B-4F56-8E86-448C81100B53}" dt="2023-05-17T17:16:04.510" v="1265" actId="164"/>
          <ac:grpSpMkLst>
            <pc:docMk/>
            <pc:sldMk cId="2488785838" sldId="259"/>
            <ac:grpSpMk id="9" creationId="{1CCE91FB-650B-321D-0D92-6FA30A431B29}"/>
          </ac:grpSpMkLst>
        </pc:grpChg>
        <pc:grpChg chg="mod topLvl">
          <ac:chgData name="Lai, Karl Ming Him" userId="189b3701-6e3d-4aca-9435-09a56d4c0e1a" providerId="ADAL" clId="{A3B462B8-556B-4F56-8E86-448C81100B53}" dt="2023-05-17T17:16:04.510" v="1265" actId="164"/>
          <ac:grpSpMkLst>
            <pc:docMk/>
            <pc:sldMk cId="2488785838" sldId="259"/>
            <ac:grpSpMk id="18" creationId="{278AF961-1B92-C83E-4431-4ADB13C0ADAD}"/>
          </ac:grpSpMkLst>
        </pc:grpChg>
        <pc:grpChg chg="mod topLvl">
          <ac:chgData name="Lai, Karl Ming Him" userId="189b3701-6e3d-4aca-9435-09a56d4c0e1a" providerId="ADAL" clId="{A3B462B8-556B-4F56-8E86-448C81100B53}" dt="2023-05-17T17:16:04.510" v="1265" actId="164"/>
          <ac:grpSpMkLst>
            <pc:docMk/>
            <pc:sldMk cId="2488785838" sldId="259"/>
            <ac:grpSpMk id="19" creationId="{1AAD9162-27D6-11D2-9D75-34ED8EEE7635}"/>
          </ac:grpSpMkLst>
        </pc:grpChg>
        <pc:grpChg chg="mod topLvl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27" creationId="{23B913D5-0A95-F402-83D2-D8C0EA39CC35}"/>
          </ac:grpSpMkLst>
        </pc:grpChg>
        <pc:grpChg chg="mod topLvl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28" creationId="{46431E0B-A806-6B55-C8D2-83975C63BE70}"/>
          </ac:grpSpMkLst>
        </pc:grpChg>
        <pc:grpChg chg="mod topLvl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36" creationId="{D7186C88-A310-144C-F2FC-E70227318DFB}"/>
          </ac:grpSpMkLst>
        </pc:grpChg>
        <pc:grpChg chg="mod topLvl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37" creationId="{198B6601-572F-B5B6-019F-E430D773847D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47" creationId="{C546B211-F8BC-2CE1-0D2E-6FF7825B95C3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51" creationId="{9976651D-B7CA-F7B5-0BB1-7D76D2A0831D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55" creationId="{7394E636-9AB4-7021-EE67-120A46744763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59" creationId="{9C55B63A-61B7-E39A-1BBC-499E0B9213E1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63" creationId="{0D25AADB-E65D-5A33-94FB-26424E6F49D3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67" creationId="{1C450A40-BEB8-06C6-E4D9-7C8547AEA753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71" creationId="{3A3E5056-0796-AB6F-0B44-394A31C3C961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75" creationId="{51206B56-5D8C-5892-DEA3-6B2E90735D9F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78" creationId="{53F3C435-A664-84BD-D2F0-DF0C77867869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81" creationId="{77D9FF32-227D-3B8E-0F9D-D4E0D4390780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84" creationId="{70AB45A7-AAAB-613B-BEAB-C2D9D866CBE1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87" creationId="{A72B5D39-599E-2700-C09F-2B8E5C21918D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88" creationId="{CFBF75AD-4960-2A04-4122-3D213FBD439C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101" creationId="{EEBFFA6F-4A75-268D-0165-E53FF34787BC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104" creationId="{AB919583-F3A4-A390-8B75-9633E3A1CC1E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105" creationId="{18A6F540-342E-76C2-E890-31511366A9BD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112" creationId="{0B6C4D7C-9721-C7D6-1E21-2546156434CE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115" creationId="{E608E2CF-AC0F-FC23-55DD-940A8DCBF9EF}"/>
          </ac:grpSpMkLst>
        </pc:grpChg>
        <pc:grpChg chg="mod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116" creationId="{FB20D015-904F-81A9-0431-29C1D2F411D5}"/>
          </ac:grpSpMkLst>
        </pc:grpChg>
        <pc:grpChg chg="add del mod">
          <ac:chgData name="Lai, Karl Ming Him" userId="189b3701-6e3d-4aca-9435-09a56d4c0e1a" providerId="ADAL" clId="{A3B462B8-556B-4F56-8E86-448C81100B53}" dt="2023-05-17T17:14:42.357" v="1247" actId="165"/>
          <ac:grpSpMkLst>
            <pc:docMk/>
            <pc:sldMk cId="2488785838" sldId="259"/>
            <ac:grpSpMk id="123" creationId="{6A45969C-8B40-B264-BADF-EDF4762DF9EE}"/>
          </ac:grpSpMkLst>
        </pc:grpChg>
        <pc:grpChg chg="add del mod topLvl">
          <ac:chgData name="Lai, Karl Ming Him" userId="189b3701-6e3d-4aca-9435-09a56d4c0e1a" providerId="ADAL" clId="{A3B462B8-556B-4F56-8E86-448C81100B53}" dt="2023-05-17T17:13:01.085" v="1223" actId="165"/>
          <ac:grpSpMkLst>
            <pc:docMk/>
            <pc:sldMk cId="2488785838" sldId="259"/>
            <ac:grpSpMk id="124" creationId="{8A484B57-E480-F644-8D63-B6EB3C2819B1}"/>
          </ac:grpSpMkLst>
        </pc:grpChg>
        <pc:grpChg chg="add del mod">
          <ac:chgData name="Lai, Karl Ming Him" userId="189b3701-6e3d-4aca-9435-09a56d4c0e1a" providerId="ADAL" clId="{A3B462B8-556B-4F56-8E86-448C81100B53}" dt="2023-05-17T17:12:59.529" v="1222" actId="165"/>
          <ac:grpSpMkLst>
            <pc:docMk/>
            <pc:sldMk cId="2488785838" sldId="259"/>
            <ac:grpSpMk id="127" creationId="{E58D491F-A56D-F98D-13F1-C7F07077A283}"/>
          </ac:grpSpMkLst>
        </pc:grpChg>
        <pc:grpChg chg="add 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28" creationId="{52A49F63-8BB5-E721-DBC1-A445E8FE2D38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29" creationId="{38567F28-9219-5BD9-7DDE-274793AD0BAE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32" creationId="{346F6AA6-DB77-F414-C414-1F41B530D829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35" creationId="{8BBBE082-9B11-A8A8-C29D-D3DB71A967DB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38" creationId="{F9B07CA7-83A7-C23E-BEBC-3693322368EA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39" creationId="{48BAB153-32C5-536C-076A-30755AA1CC12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52" creationId="{DD3E9F8F-9C26-7098-4BE6-1AAAAF920D41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55" creationId="{124465F5-227D-A71D-9859-9DC63AA1D7AD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56" creationId="{CAAC7F14-36EB-3983-E031-15CB548EA716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63" creationId="{117DE080-6830-4353-8DD1-FBDD7CEF3681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66" creationId="{D25D5371-2D8D-A090-120B-CB4EFD5B9497}"/>
          </ac:grpSpMkLst>
        </pc:grpChg>
        <pc:grpChg chg="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67" creationId="{26AECE94-68F5-E1BC-7940-A7D4BB6CBA0C}"/>
          </ac:grpSpMkLst>
        </pc:grpChg>
        <pc:grpChg chg="add mod">
          <ac:chgData name="Lai, Karl Ming Him" userId="189b3701-6e3d-4aca-9435-09a56d4c0e1a" providerId="ADAL" clId="{A3B462B8-556B-4F56-8E86-448C81100B53}" dt="2023-05-17T17:20:33.796" v="1358" actId="571"/>
          <ac:grpSpMkLst>
            <pc:docMk/>
            <pc:sldMk cId="2488785838" sldId="259"/>
            <ac:grpSpMk id="186" creationId="{2DDE7ADC-2368-D460-55FE-814B9D0AC7C8}"/>
          </ac:grpSpMkLst>
        </pc:grpChg>
        <pc:grpChg chg="add mod">
          <ac:chgData name="Lai, Karl Ming Him" userId="189b3701-6e3d-4aca-9435-09a56d4c0e1a" providerId="ADAL" clId="{A3B462B8-556B-4F56-8E86-448C81100B53}" dt="2023-05-17T17:20:27.314" v="1356" actId="1076"/>
          <ac:grpSpMkLst>
            <pc:docMk/>
            <pc:sldMk cId="2488785838" sldId="259"/>
            <ac:grpSpMk id="187" creationId="{2AED6898-63C5-EAF3-0874-7D0F76E0B122}"/>
          </ac:grpSpMkLst>
        </pc:grp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7" creationId="{12BD8A8A-41E5-F250-75E7-D2EDFCF5D371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0" creationId="{0B07FFCF-C280-AD50-CB35-12A225EDF2DD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1" creationId="{586E59C9-25E1-670B-CCEB-663D3468A6C5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2" creationId="{1F37D461-9B6A-72D7-B5F8-A59EB4ADBD63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3" creationId="{85B5BD3F-5A59-4AF3-B977-A280B3F29799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4" creationId="{96412357-6482-DF78-00E0-A0E1982141F6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20" creationId="{D5429FD9-A9D9-630B-02EC-37B053E71454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21" creationId="{103C71FF-0CFE-910E-02BA-95A3232FD062}"/>
          </ac:cxnSpMkLst>
        </pc:cxnChg>
        <pc:cxnChg chg="del mod topLvl">
          <ac:chgData name="Lai, Karl Ming Him" userId="189b3701-6e3d-4aca-9435-09a56d4c0e1a" providerId="ADAL" clId="{A3B462B8-556B-4F56-8E86-448C81100B53}" dt="2023-05-17T17:11:59.620" v="1199" actId="21"/>
          <ac:cxnSpMkLst>
            <pc:docMk/>
            <pc:sldMk cId="2488785838" sldId="259"/>
            <ac:cxnSpMk id="22" creationId="{A740B7D8-7BB5-C8F0-DA20-5D78F13A85DC}"/>
          </ac:cxnSpMkLst>
        </pc:cxnChg>
        <pc:cxnChg chg="mod topLvl">
          <ac:chgData name="Lai, Karl Ming Him" userId="189b3701-6e3d-4aca-9435-09a56d4c0e1a" providerId="ADAL" clId="{A3B462B8-556B-4F56-8E86-448C81100B53}" dt="2023-05-17T17:20:48.711" v="1370" actId="14100"/>
          <ac:cxnSpMkLst>
            <pc:docMk/>
            <pc:sldMk cId="2488785838" sldId="259"/>
            <ac:cxnSpMk id="23" creationId="{E2F14BF5-77DE-62CC-9E51-DEAD5E2E93CE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24" creationId="{41011FE5-0D99-D6F6-B9CE-A680F6165687}"/>
          </ac:cxnSpMkLst>
        </pc:cxnChg>
        <pc:cxnChg chg="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25" creationId="{7498FEFE-3CBA-2ACC-4E3A-289A5460B7E8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29" creationId="{64F2978B-DD62-55E2-E31D-15F481005032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30" creationId="{CFC7483D-541E-4845-73DC-4146EC1A1EEC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31" creationId="{16F01041-C5C8-2EA0-59DE-7F5E512FD201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32" creationId="{BA666088-2BBF-8B6B-9D97-9C488592C3F5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33" creationId="{A5A29CC9-03E1-8316-B2E3-F7C1ECBE9E0D}"/>
          </ac:cxnSpMkLst>
        </pc:cxnChg>
        <pc:cxnChg chg="del mod topLvl">
          <ac:chgData name="Lai, Karl Ming Him" userId="189b3701-6e3d-4aca-9435-09a56d4c0e1a" providerId="ADAL" clId="{A3B462B8-556B-4F56-8E86-448C81100B53}" dt="2023-05-17T17:11:59.620" v="1199" actId="21"/>
          <ac:cxnSpMkLst>
            <pc:docMk/>
            <pc:sldMk cId="2488785838" sldId="259"/>
            <ac:cxnSpMk id="34" creationId="{8F1294AB-2E1F-A1B6-3274-B3E087746F54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38" creationId="{027F0C6F-82F9-742F-D41B-28ED51CEE201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39" creationId="{0C18B0E5-4B7B-6284-A5AE-40D89597A56E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40" creationId="{187F8B20-C790-0EA3-79F1-6B068BF88E93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41" creationId="{8B10BFC6-6CBB-A0D5-293A-115C8570F009}"/>
          </ac:cxnSpMkLst>
        </pc:cxnChg>
        <pc:cxnChg chg="mod topLvl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42" creationId="{9722D778-8DC6-F8A3-B63A-E13BDC0920B8}"/>
          </ac:cxnSpMkLst>
        </pc:cxnChg>
        <pc:cxnChg chg="del mod topLvl">
          <ac:chgData name="Lai, Karl Ming Him" userId="189b3701-6e3d-4aca-9435-09a56d4c0e1a" providerId="ADAL" clId="{A3B462B8-556B-4F56-8E86-448C81100B53}" dt="2023-05-17T17:15:54.726" v="1261" actId="478"/>
          <ac:cxnSpMkLst>
            <pc:docMk/>
            <pc:sldMk cId="2488785838" sldId="259"/>
            <ac:cxnSpMk id="44" creationId="{A96F19E6-102B-F569-B113-7E344C7D1336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46" creationId="{970D5328-B913-5FDD-8847-6E9DBE81B66B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50" creationId="{3BF489B9-DAD8-8AD4-3A20-BE830F42FA6A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54" creationId="{B96C6264-14D8-BC8B-3EB3-4EE0EAA063EB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58" creationId="{C098BED5-F677-F011-20A6-EFF304FA11F6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62" creationId="{A992E375-730F-FDA1-EB08-EA09442B1A39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66" creationId="{4E1D867C-9D93-E239-BD2C-843FF65281F5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70" creationId="{8B748E27-5C89-F601-F88C-0D4826D87427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74" creationId="{B1367B02-DB36-DC3B-ECF5-246FCE95177F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79" creationId="{ADEB826D-857A-8070-243A-D3BFC6F07FCB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80" creationId="{F445323A-07DD-1A87-66AE-0D2D667156C1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83" creationId="{063F23E4-F125-0A23-0229-01078ED7D769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85" creationId="{71154C5C-0B1D-4264-FB1E-0C2C4B14C776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86" creationId="{0643B9BD-DCB4-E398-A9D0-FF1FB188E093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89" creationId="{8548443C-8B22-73FF-FC51-9DD349FC9C3E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91" creationId="{0C9B49E8-3278-EDC5-54DA-A9B405B11DA1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92" creationId="{A2ED4605-296D-3AC5-22A7-DFF036CC5B38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94" creationId="{FC1C6C7E-FA61-60F9-94AE-2DA331678466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95" creationId="{25FD8A74-1B86-800A-7046-AFA6EC6E8F33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97" creationId="{E72D0161-E172-80B1-C3A7-CA482204EF69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98" creationId="{A1680266-319C-09D6-9588-5313906B42D1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100" creationId="{F366B6D6-A176-0C70-575A-9173A41C0B15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103" creationId="{E8BA88C2-6466-E155-9396-12D42B7BE0A0}"/>
          </ac:cxnSpMkLst>
        </pc:cxnChg>
        <pc:cxnChg chg="mod">
          <ac:chgData name="Lai, Karl Ming Him" userId="189b3701-6e3d-4aca-9435-09a56d4c0e1a" providerId="ADAL" clId="{A3B462B8-556B-4F56-8E86-448C81100B53}" dt="2023-05-17T17:13:01.085" v="1223" actId="165"/>
          <ac:cxnSpMkLst>
            <pc:docMk/>
            <pc:sldMk cId="2488785838" sldId="259"/>
            <ac:cxnSpMk id="114" creationId="{D0648B12-7DD0-438C-6425-57270FD83C06}"/>
          </ac:cxnSpMkLst>
        </pc:cxnChg>
        <pc:cxnChg chg="add 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25" creationId="{F12729F8-138F-366D-BADA-C2F7E46DE21E}"/>
          </ac:cxnSpMkLst>
        </pc:cxnChg>
        <pc:cxnChg chg="add mod topLvl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26" creationId="{5DCE6F60-1EAC-F62A-683E-C7953B34B53B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30" creationId="{CE1D5190-5608-E195-D769-E595DCA5FB3B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31" creationId="{17AB7B1C-CE39-BC88-A7D4-D9E031BE4A31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34" creationId="{B9C3CD36-795F-3D17-A938-6E49AF07B9D7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36" creationId="{7E21583D-C461-9A2C-B137-44232E8A9C87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37" creationId="{CBB01892-0A8F-C415-84B1-2B202CD80B91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40" creationId="{9015D6CE-6526-CA39-B639-C2AAE89B22FA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42" creationId="{24009C24-C585-0D68-D1CB-46C3E5858F3D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43" creationId="{3F1B3649-8CA0-E12B-7EF1-94709FC72A9F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45" creationId="{FD3ADC31-6FCA-8F64-0CC9-C964131D7A66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46" creationId="{A9FF4183-ED3F-C8B8-7192-AE0B15C6E7C3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48" creationId="{A394DE2E-327B-89CF-5405-1C51E6A173D4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49" creationId="{C1810857-8DE2-C18B-7A0B-5F934B2C0173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51" creationId="{1EB38901-32C3-DEE5-55E7-AB1CDA361615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54" creationId="{76B2BB26-EA8D-5D84-EEB2-4D2616CAE4B5}"/>
          </ac:cxnSpMkLst>
        </pc:cxnChg>
        <pc:cxnChg chg="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65" creationId="{30BBBA9E-9DD0-8CC2-D516-8892A56472BE}"/>
          </ac:cxnSpMkLst>
        </pc:cxnChg>
        <pc:cxnChg chg="add mod">
          <ac:chgData name="Lai, Karl Ming Him" userId="189b3701-6e3d-4aca-9435-09a56d4c0e1a" providerId="ADAL" clId="{A3B462B8-556B-4F56-8E86-448C81100B53}" dt="2023-05-17T17:20:50.960" v="1371" actId="14100"/>
          <ac:cxnSpMkLst>
            <pc:docMk/>
            <pc:sldMk cId="2488785838" sldId="259"/>
            <ac:cxnSpMk id="175" creationId="{E67B705A-6F6D-0B13-0B6D-6A8642ED7A8B}"/>
          </ac:cxnSpMkLst>
        </pc:cxnChg>
        <pc:cxnChg chg="add mod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77" creationId="{BCC732CD-A7DE-D4F9-A823-0471731FE1A7}"/>
          </ac:cxnSpMkLst>
        </pc:cxnChg>
        <pc:cxnChg chg="add mod">
          <ac:chgData name="Lai, Karl Ming Him" userId="189b3701-6e3d-4aca-9435-09a56d4c0e1a" providerId="ADAL" clId="{A3B462B8-556B-4F56-8E86-448C81100B53}" dt="2023-05-17T17:16:04.510" v="1265" actId="164"/>
          <ac:cxnSpMkLst>
            <pc:docMk/>
            <pc:sldMk cId="2488785838" sldId="259"/>
            <ac:cxnSpMk id="178" creationId="{8546A4EC-8F50-FE6F-37D2-EDA207931728}"/>
          </ac:cxnSpMkLst>
        </pc:cxnChg>
        <pc:cxnChg chg="add mod">
          <ac:chgData name="Lai, Karl Ming Him" userId="189b3701-6e3d-4aca-9435-09a56d4c0e1a" providerId="ADAL" clId="{A3B462B8-556B-4F56-8E86-448C81100B53}" dt="2023-05-17T17:20:42.576" v="1368" actId="14100"/>
          <ac:cxnSpMkLst>
            <pc:docMk/>
            <pc:sldMk cId="2488785838" sldId="259"/>
            <ac:cxnSpMk id="180" creationId="{52C23C43-1BF6-EE4C-AC2E-09AD4690D9EF}"/>
          </ac:cxnSpMkLst>
        </pc:cxnChg>
        <pc:cxnChg chg="add mod">
          <ac:chgData name="Lai, Karl Ming Him" userId="189b3701-6e3d-4aca-9435-09a56d4c0e1a" providerId="ADAL" clId="{A3B462B8-556B-4F56-8E86-448C81100B53}" dt="2023-05-17T17:20:45.679" v="1369" actId="14100"/>
          <ac:cxnSpMkLst>
            <pc:docMk/>
            <pc:sldMk cId="2488785838" sldId="259"/>
            <ac:cxnSpMk id="181" creationId="{84CF60EA-3D2F-2E96-32A3-EDB797B3585A}"/>
          </ac:cxnSpMkLst>
        </pc:cxnChg>
        <pc:cxnChg chg="add 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82" creationId="{944A15CC-1795-AF11-584E-254D9AE73949}"/>
          </ac:cxnSpMkLst>
        </pc:cxnChg>
        <pc:cxnChg chg="add mod">
          <ac:chgData name="Lai, Karl Ming Him" userId="189b3701-6e3d-4aca-9435-09a56d4c0e1a" providerId="ADAL" clId="{A3B462B8-556B-4F56-8E86-448C81100B53}" dt="2023-05-17T17:20:33.796" v="1358" actId="571"/>
          <ac:cxnSpMkLst>
            <pc:docMk/>
            <pc:sldMk cId="2488785838" sldId="259"/>
            <ac:cxnSpMk id="184" creationId="{C3A6DA44-A93F-7A09-4FA0-6FF9D2E353B8}"/>
          </ac:cxnSpMkLst>
        </pc:cxnChg>
      </pc:sldChg>
      <pc:sldChg chg="addSp delSp modSp new mod">
        <pc:chgData name="Lai, Karl Ming Him" userId="189b3701-6e3d-4aca-9435-09a56d4c0e1a" providerId="ADAL" clId="{A3B462B8-556B-4F56-8E86-448C81100B53}" dt="2023-05-18T00:12:23.028" v="2322" actId="1035"/>
        <pc:sldMkLst>
          <pc:docMk/>
          <pc:sldMk cId="635866838" sldId="260"/>
        </pc:sldMkLst>
        <pc:spChg chg="mod">
          <ac:chgData name="Lai, Karl Ming Him" userId="189b3701-6e3d-4aca-9435-09a56d4c0e1a" providerId="ADAL" clId="{A3B462B8-556B-4F56-8E86-448C81100B53}" dt="2023-05-17T17:24:11.296" v="1523" actId="20577"/>
          <ac:spMkLst>
            <pc:docMk/>
            <pc:sldMk cId="635866838" sldId="260"/>
            <ac:spMk id="2" creationId="{5B8692C9-403E-0981-702B-36BF72A95BD7}"/>
          </ac:spMkLst>
        </pc:spChg>
        <pc:spChg chg="del">
          <ac:chgData name="Lai, Karl Ming Him" userId="189b3701-6e3d-4aca-9435-09a56d4c0e1a" providerId="ADAL" clId="{A3B462B8-556B-4F56-8E86-448C81100B53}" dt="2023-05-17T17:24:13.599" v="1524" actId="478"/>
          <ac:spMkLst>
            <pc:docMk/>
            <pc:sldMk cId="635866838" sldId="260"/>
            <ac:spMk id="3" creationId="{307977EE-A8F0-F174-7BEA-65A0AD805B67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18" creationId="{893B801F-2DDA-D100-D5A0-113C33C12E4A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20" creationId="{5213E822-40B4-8DD1-CAFA-927DD81018B3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22" creationId="{347F44A4-BB96-0CB8-A093-455EAB7313BE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24" creationId="{74F1EC4B-6A85-2E9D-2749-D5D35ED0BE14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28" creationId="{0904609C-52F2-13D9-752F-36686B64D56C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29" creationId="{E5A63BC2-F57C-5E8D-103D-100A01CC17C4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30" creationId="{F3C59904-992F-2EEC-BB12-D7733B538FDA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33" creationId="{13648733-D34D-788D-BAB7-987C16252EAE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34" creationId="{30C1C922-3E3D-685A-DBCA-CB7C4B372E51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35" creationId="{7F5A4D3B-362E-2FD8-08F0-6055F9543B25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36" creationId="{69DD38C6-0D8E-2F71-3238-3101823E22C1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41" creationId="{47F7CFF1-B3FA-49DE-6FDA-B932A0DD8543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42" creationId="{2346D912-6A20-4475-EE4E-517974717E12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43" creationId="{92313F74-A4AF-F268-A824-969D4788ECA1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44" creationId="{43E95926-29E8-78F6-1BE5-35ABE81B8669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47" creationId="{6B9BACE9-58EE-8216-195B-94044896C222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48" creationId="{5FFEC8FD-32FC-E68E-1815-C7932BDE78AE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49" creationId="{62FFC63C-0601-2704-B512-F291534DC482}"/>
          </ac:spMkLst>
        </pc:spChg>
        <pc:spChg chg="mod">
          <ac:chgData name="Lai, Karl Ming Him" userId="189b3701-6e3d-4aca-9435-09a56d4c0e1a" providerId="ADAL" clId="{A3B462B8-556B-4F56-8E86-448C81100B53}" dt="2023-05-17T17:24:54.418" v="1535" actId="165"/>
          <ac:spMkLst>
            <pc:docMk/>
            <pc:sldMk cId="635866838" sldId="260"/>
            <ac:spMk id="50" creationId="{0983DC88-9971-A1D9-73AC-C36222432DAC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55" creationId="{2D3DC901-AF0E-A427-1A11-80074FA2C3FD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63" creationId="{0649B6CA-FCAB-2064-378D-A438E49B332C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69" creationId="{E0A420ED-8E8E-E809-46D7-BEA5A1B9F4C9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70" creationId="{55830AB9-DD19-D766-C86F-A59C4AE15A59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71" creationId="{55046A2F-3451-B4FB-6498-5729C18A00D4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72" creationId="{C125DE9C-509B-02E3-A830-238F4036C7B6}"/>
          </ac:spMkLst>
        </pc:spChg>
        <pc:spChg chg="del mod">
          <ac:chgData name="Lai, Karl Ming Him" userId="189b3701-6e3d-4aca-9435-09a56d4c0e1a" providerId="ADAL" clId="{A3B462B8-556B-4F56-8E86-448C81100B53}" dt="2023-05-17T17:25:36.454" v="1544" actId="478"/>
          <ac:spMkLst>
            <pc:docMk/>
            <pc:sldMk cId="635866838" sldId="260"/>
            <ac:spMk id="79" creationId="{77BCB80C-AF5D-54E2-195D-75CE2A892B8D}"/>
          </ac:spMkLst>
        </pc:spChg>
        <pc:spChg chg="del mod">
          <ac:chgData name="Lai, Karl Ming Him" userId="189b3701-6e3d-4aca-9435-09a56d4c0e1a" providerId="ADAL" clId="{A3B462B8-556B-4F56-8E86-448C81100B53}" dt="2023-05-17T17:25:36.454" v="1544" actId="478"/>
          <ac:spMkLst>
            <pc:docMk/>
            <pc:sldMk cId="635866838" sldId="260"/>
            <ac:spMk id="80" creationId="{78734141-AB36-E12E-C34B-AFF950F52215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81" creationId="{648A4F46-8362-BE34-4C39-7EC73829531B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82" creationId="{3670645F-089D-BD71-AAAA-6216D7F875DD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83" creationId="{DD2ED911-CC5D-3BF7-909A-9B0997B16052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84" creationId="{E28B866D-517B-4A9A-8E9D-24118734534E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87" creationId="{18E55074-3E97-6C67-C0A0-62D7D9D2D902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90" creationId="{4249442A-D53E-1B2D-10D0-6D5D2E9EE5D2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94" creationId="{3606307B-5821-7CC0-6973-D2751445B7DE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98" creationId="{7F229E27-4C76-DCAC-A611-7D3B48C321BA}"/>
          </ac:spMkLst>
        </pc:spChg>
        <pc:spChg chg="del mod">
          <ac:chgData name="Lai, Karl Ming Him" userId="189b3701-6e3d-4aca-9435-09a56d4c0e1a" providerId="ADAL" clId="{A3B462B8-556B-4F56-8E86-448C81100B53}" dt="2023-05-17T17:27:15.183" v="1577" actId="478"/>
          <ac:spMkLst>
            <pc:docMk/>
            <pc:sldMk cId="635866838" sldId="260"/>
            <ac:spMk id="106" creationId="{DA52FE60-DA42-B653-F740-3294AD6400CC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12" creationId="{E5E78BA2-F530-18AC-BC85-E8BEE25DC1AD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13" creationId="{7B93829D-A60D-97ED-D20B-BF306F37A9EE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14" creationId="{0D7C7D7A-D540-93FF-BC7C-3E26D36090F1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15" creationId="{875C4C9A-8DC3-686A-B579-C63248E6CCC6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22" creationId="{5CABAE21-ADF6-8C03-748C-D159699001B3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23" creationId="{927B2D1D-F069-BB84-BE42-AFDDC28076CE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24" creationId="{491FE8E4-59D1-60B7-F178-056E256D0C7A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25" creationId="{73A31DD8-C5A8-7423-752F-F2D2EE382AA8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26" creationId="{A2EC10C9-8B8B-7E3A-341C-592A69EC1F04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27" creationId="{06C3AEB9-810E-ECCC-358E-7A076E87CE3A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30" creationId="{46F87E04-1B19-120E-FEA7-FBD3F89CFA39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33" creationId="{FE518C3B-48D8-BF23-FD58-DFFED4C89739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37" creationId="{E7EC6143-1E63-1B60-78D4-86D4968ABAB9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46" creationId="{4873465E-4FB9-F649-9E08-A41236C2BD13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52" creationId="{E3AB324D-B290-B5AB-D36C-7A67308285B3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53" creationId="{2734664E-4B56-4FF6-6DD6-D96C3252DA2F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54" creationId="{9426EDFE-164D-2ADB-21E6-F3DF04D326B9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55" creationId="{85727402-95C3-48D4-0127-3B07D0FD8F7D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62" creationId="{97059F70-5231-3CB9-4D4E-FFC70E1349CB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63" creationId="{4A588797-200D-74AD-2149-BEAC65888243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64" creationId="{36DD49F9-A303-AE08-072E-2470CF6F56BC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65" creationId="{0737FBF5-6CB9-1DDB-0A05-A897CFC1089E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66" creationId="{B1E13CB8-7E6A-046A-CA41-F76F01BAEA86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67" creationId="{D3002D7C-4939-E2DF-FAAE-26C6E28ABD1A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70" creationId="{5F437161-E0E6-31E6-2A53-91B51587D469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73" creationId="{3BEBF501-2847-A42E-CA1B-6D5EA5F5D08C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77" creationId="{16E5D95E-1522-A08D-E8C1-39B45061743A}"/>
          </ac:spMkLst>
        </pc:spChg>
        <pc:spChg chg="del mod">
          <ac:chgData name="Lai, Karl Ming Him" userId="189b3701-6e3d-4aca-9435-09a56d4c0e1a" providerId="ADAL" clId="{A3B462B8-556B-4F56-8E86-448C81100B53}" dt="2023-05-17T17:25:31.328" v="1543" actId="478"/>
          <ac:spMkLst>
            <pc:docMk/>
            <pc:sldMk cId="635866838" sldId="260"/>
            <ac:spMk id="186" creationId="{B39B5967-B7EA-8A89-517D-2BD43B393C4A}"/>
          </ac:spMkLst>
        </pc:spChg>
        <pc:spChg chg="del mod">
          <ac:chgData name="Lai, Karl Ming Him" userId="189b3701-6e3d-4aca-9435-09a56d4c0e1a" providerId="ADAL" clId="{A3B462B8-556B-4F56-8E86-448C81100B53}" dt="2023-05-17T17:25:31.328" v="1543" actId="478"/>
          <ac:spMkLst>
            <pc:docMk/>
            <pc:sldMk cId="635866838" sldId="260"/>
            <ac:spMk id="187" creationId="{107EC3D9-9346-85D8-86CA-C09684D3692B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88" creationId="{D5DAB00B-41C0-0B28-2369-12B9A9BA098F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89" creationId="{AA2DF09A-8D2A-75F1-BA81-DAB6144FCFD9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91" creationId="{162223AE-C8CE-67E5-5996-0BD81B245871}"/>
          </ac:spMkLst>
        </pc:spChg>
        <pc:spChg chg="add del mod">
          <ac:chgData name="Lai, Karl Ming Him" userId="189b3701-6e3d-4aca-9435-09a56d4c0e1a" providerId="ADAL" clId="{A3B462B8-556B-4F56-8E86-448C81100B53}" dt="2023-05-17T17:25:21.847" v="1540" actId="21"/>
          <ac:spMkLst>
            <pc:docMk/>
            <pc:sldMk cId="635866838" sldId="260"/>
            <ac:spMk id="193" creationId="{9508686B-4DD4-5BA0-0ECF-75834802861F}"/>
          </ac:spMkLst>
        </pc:spChg>
        <pc:spChg chg="add mod topLvl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94" creationId="{AA6243F0-2CC2-3B50-7DEE-18FCAA7B9EF1}"/>
          </ac:spMkLst>
        </pc:spChg>
        <pc:spChg chg="add mod topLvl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97" creationId="{DEBBB6BC-E42C-41CB-8348-A876E11CBDE8}"/>
          </ac:spMkLst>
        </pc:spChg>
        <pc:spChg chg="add mod topLvl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198" creationId="{17AFB284-0A3B-240C-FFB8-195996AB73C3}"/>
          </ac:spMkLst>
        </pc:spChg>
        <pc:spChg chg="add mod topLvl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00" creationId="{8FCD80A5-8D4B-A6A1-53FB-7FA1D8D23057}"/>
          </ac:spMkLst>
        </pc:spChg>
        <pc:spChg chg="add mod topLvl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01" creationId="{36C821C6-256D-99F5-A991-FFE57D20E3DB}"/>
          </ac:spMkLst>
        </pc:spChg>
        <pc:spChg chg="add del mod">
          <ac:chgData name="Lai, Karl Ming Him" userId="189b3701-6e3d-4aca-9435-09a56d4c0e1a" providerId="ADAL" clId="{A3B462B8-556B-4F56-8E86-448C81100B53}" dt="2023-05-17T17:27:35.338" v="1583"/>
          <ac:spMkLst>
            <pc:docMk/>
            <pc:sldMk cId="635866838" sldId="260"/>
            <ac:spMk id="206" creationId="{2D4C71A8-A910-5836-AC65-3F52E0716ACF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09" creationId="{1DBCE507-E34D-136D-759C-2B31F2AB7613}"/>
          </ac:spMkLst>
        </pc:spChg>
        <pc:spChg chg="mod">
          <ac:chgData name="Lai, Karl Ming Him" userId="189b3701-6e3d-4aca-9435-09a56d4c0e1a" providerId="ADAL" clId="{A3B462B8-556B-4F56-8E86-448C81100B53}" dt="2023-05-18T00:12:23.028" v="2322" actId="1035"/>
          <ac:spMkLst>
            <pc:docMk/>
            <pc:sldMk cId="635866838" sldId="260"/>
            <ac:spMk id="210" creationId="{05735A26-FA42-7CD7-3C51-BCC7C8D99BEA}"/>
          </ac:spMkLst>
        </pc:spChg>
        <pc:spChg chg="add 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13" creationId="{3E991763-FC9F-88FC-E3AB-58C69869CF87}"/>
          </ac:spMkLst>
        </pc:spChg>
        <pc:spChg chg="add 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15" creationId="{1B35AA12-C20D-E6FE-C57E-B3FB67D13D49}"/>
          </ac:spMkLst>
        </pc:spChg>
        <pc:spChg chg="add 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16" creationId="{EA35F6B0-8A70-D8BB-A5D7-1F809B596B20}"/>
          </ac:spMkLst>
        </pc:spChg>
        <pc:spChg chg="mod">
          <ac:chgData name="Lai, Karl Ming Him" userId="189b3701-6e3d-4aca-9435-09a56d4c0e1a" providerId="ADAL" clId="{A3B462B8-556B-4F56-8E86-448C81100B53}" dt="2023-05-17T17:29:40.934" v="1636" actId="571"/>
          <ac:spMkLst>
            <pc:docMk/>
            <pc:sldMk cId="635866838" sldId="260"/>
            <ac:spMk id="222" creationId="{8541F230-5299-95E9-B5C1-98F6AE2FC433}"/>
          </ac:spMkLst>
        </pc:spChg>
        <pc:spChg chg="mod">
          <ac:chgData name="Lai, Karl Ming Him" userId="189b3701-6e3d-4aca-9435-09a56d4c0e1a" providerId="ADAL" clId="{A3B462B8-556B-4F56-8E86-448C81100B53}" dt="2023-05-17T17:29:40.934" v="1636" actId="571"/>
          <ac:spMkLst>
            <pc:docMk/>
            <pc:sldMk cId="635866838" sldId="260"/>
            <ac:spMk id="223" creationId="{C75C477A-23EA-379C-9C1D-7914FAB6AF9B}"/>
          </ac:spMkLst>
        </pc:spChg>
        <pc:spChg chg="mod">
          <ac:chgData name="Lai, Karl Ming Him" userId="189b3701-6e3d-4aca-9435-09a56d4c0e1a" providerId="ADAL" clId="{A3B462B8-556B-4F56-8E86-448C81100B53}" dt="2023-05-17T17:29:40.934" v="1636" actId="571"/>
          <ac:spMkLst>
            <pc:docMk/>
            <pc:sldMk cId="635866838" sldId="260"/>
            <ac:spMk id="225" creationId="{65FAC19D-623F-978F-3EC4-574409082A30}"/>
          </ac:spMkLst>
        </pc:spChg>
        <pc:spChg chg="mod">
          <ac:chgData name="Lai, Karl Ming Him" userId="189b3701-6e3d-4aca-9435-09a56d4c0e1a" providerId="ADAL" clId="{A3B462B8-556B-4F56-8E86-448C81100B53}" dt="2023-05-17T17:29:40.934" v="1636" actId="571"/>
          <ac:spMkLst>
            <pc:docMk/>
            <pc:sldMk cId="635866838" sldId="260"/>
            <ac:spMk id="226" creationId="{DDFD1D90-78C5-9F77-BC3A-40B7379CBC4E}"/>
          </ac:spMkLst>
        </pc:spChg>
        <pc:spChg chg="mod">
          <ac:chgData name="Lai, Karl Ming Him" userId="189b3701-6e3d-4aca-9435-09a56d4c0e1a" providerId="ADAL" clId="{A3B462B8-556B-4F56-8E86-448C81100B53}" dt="2023-05-17T17:29:40.934" v="1636" actId="571"/>
          <ac:spMkLst>
            <pc:docMk/>
            <pc:sldMk cId="635866838" sldId="260"/>
            <ac:spMk id="228" creationId="{3AC1381B-6F75-0D97-9693-39B2F3AD8AF5}"/>
          </ac:spMkLst>
        </pc:spChg>
        <pc:spChg chg="mod">
          <ac:chgData name="Lai, Karl Ming Him" userId="189b3701-6e3d-4aca-9435-09a56d4c0e1a" providerId="ADAL" clId="{A3B462B8-556B-4F56-8E86-448C81100B53}" dt="2023-05-17T17:29:40.934" v="1636" actId="571"/>
          <ac:spMkLst>
            <pc:docMk/>
            <pc:sldMk cId="635866838" sldId="260"/>
            <ac:spMk id="229" creationId="{4DF6C71C-2AD6-8684-6698-21B291C2387B}"/>
          </ac:spMkLst>
        </pc:spChg>
        <pc:spChg chg="del mod topLvl">
          <ac:chgData name="Lai, Karl Ming Him" userId="189b3701-6e3d-4aca-9435-09a56d4c0e1a" providerId="ADAL" clId="{A3B462B8-556B-4F56-8E86-448C81100B53}" dt="2023-05-17T17:30:00.714" v="1641" actId="478"/>
          <ac:spMkLst>
            <pc:docMk/>
            <pc:sldMk cId="635866838" sldId="260"/>
            <ac:spMk id="232" creationId="{68F41C01-CE8B-3A56-2D74-4B601C3B48EA}"/>
          </ac:spMkLst>
        </pc:spChg>
        <pc:spChg chg="del mod topLvl">
          <ac:chgData name="Lai, Karl Ming Him" userId="189b3701-6e3d-4aca-9435-09a56d4c0e1a" providerId="ADAL" clId="{A3B462B8-556B-4F56-8E86-448C81100B53}" dt="2023-05-17T17:30:00.714" v="1641" actId="478"/>
          <ac:spMkLst>
            <pc:docMk/>
            <pc:sldMk cId="635866838" sldId="260"/>
            <ac:spMk id="233" creationId="{C99D781D-582F-BC3B-6D9F-BE1ACE301E15}"/>
          </ac:spMkLst>
        </pc:spChg>
        <pc:spChg chg="del mod topLvl">
          <ac:chgData name="Lai, Karl Ming Him" userId="189b3701-6e3d-4aca-9435-09a56d4c0e1a" providerId="ADAL" clId="{A3B462B8-556B-4F56-8E86-448C81100B53}" dt="2023-05-17T17:30:00.714" v="1641" actId="478"/>
          <ac:spMkLst>
            <pc:docMk/>
            <pc:sldMk cId="635866838" sldId="260"/>
            <ac:spMk id="235" creationId="{47836E87-6CD0-6CBD-908C-3C69B9345ECD}"/>
          </ac:spMkLst>
        </pc:spChg>
        <pc:spChg chg="del mod topLvl">
          <ac:chgData name="Lai, Karl Ming Him" userId="189b3701-6e3d-4aca-9435-09a56d4c0e1a" providerId="ADAL" clId="{A3B462B8-556B-4F56-8E86-448C81100B53}" dt="2023-05-17T17:30:00.714" v="1641" actId="478"/>
          <ac:spMkLst>
            <pc:docMk/>
            <pc:sldMk cId="635866838" sldId="260"/>
            <ac:spMk id="236" creationId="{07378CAD-7072-93AF-E84A-640FB0AA06AC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38" creationId="{9674B37A-DFF0-2F62-DA06-000C011E9818}"/>
          </ac:spMkLst>
        </pc:spChg>
        <pc:spChg chg="mod">
          <ac:chgData name="Lai, Karl Ming Him" userId="189b3701-6e3d-4aca-9435-09a56d4c0e1a" providerId="ADAL" clId="{A3B462B8-556B-4F56-8E86-448C81100B53}" dt="2023-05-18T00:12:17.641" v="2318" actId="1035"/>
          <ac:spMkLst>
            <pc:docMk/>
            <pc:sldMk cId="635866838" sldId="260"/>
            <ac:spMk id="239" creationId="{11A81069-F1B2-1F6B-A15F-264C69FE7491}"/>
          </ac:spMkLst>
        </pc:spChg>
        <pc:spChg chg="add mod topLvl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40" creationId="{0603B698-91C1-565D-8A21-FA1A12BBAA0E}"/>
          </ac:spMkLst>
        </pc:spChg>
        <pc:spChg chg="add mod topLvl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41" creationId="{D861BE87-ECD5-941B-EEA2-16597E896500}"/>
          </ac:spMkLst>
        </pc:spChg>
        <pc:spChg chg="add 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43" creationId="{5E8FAE23-C8C6-412B-FA45-CC5C15D7C3D2}"/>
          </ac:spMkLst>
        </pc:spChg>
        <pc:spChg chg="add mod">
          <ac:chgData name="Lai, Karl Ming Him" userId="189b3701-6e3d-4aca-9435-09a56d4c0e1a" providerId="ADAL" clId="{A3B462B8-556B-4F56-8E86-448C81100B53}" dt="2023-05-17T17:31:36.313" v="1684" actId="571"/>
          <ac:spMkLst>
            <pc:docMk/>
            <pc:sldMk cId="635866838" sldId="260"/>
            <ac:spMk id="245" creationId="{B7B3C2C7-7ACA-0056-8E3F-2C879DD90B8C}"/>
          </ac:spMkLst>
        </pc:spChg>
        <pc:spChg chg="mod">
          <ac:chgData name="Lai, Karl Ming Him" userId="189b3701-6e3d-4aca-9435-09a56d4c0e1a" providerId="ADAL" clId="{A3B462B8-556B-4F56-8E86-448C81100B53}" dt="2023-05-17T23:51:10.422" v="1890" actId="404"/>
          <ac:spMkLst>
            <pc:docMk/>
            <pc:sldMk cId="635866838" sldId="260"/>
            <ac:spMk id="248" creationId="{D56BEB9F-42E2-EF99-5206-433FEA27B87C}"/>
          </ac:spMkLst>
        </pc:spChg>
        <pc:spChg chg="mod">
          <ac:chgData name="Lai, Karl Ming Him" userId="189b3701-6e3d-4aca-9435-09a56d4c0e1a" providerId="ADAL" clId="{A3B462B8-556B-4F56-8E86-448C81100B53}" dt="2023-05-18T00:12:12.726" v="2313" actId="1076"/>
          <ac:spMkLst>
            <pc:docMk/>
            <pc:sldMk cId="635866838" sldId="260"/>
            <ac:spMk id="249" creationId="{D092CE7E-A765-C579-B095-2BD9C47BB081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59" creationId="{2970651F-FFF8-815D-C502-DC0A7DD8473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60" creationId="{9D851F90-3891-3262-7429-157B3FDAF1D2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62" creationId="{4DBE13EB-97C1-C21E-058F-86D1E10574C6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63" creationId="{91135668-7C22-B71E-1B41-FA4D2A307B28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64" creationId="{D2F0092C-30ED-5538-A7C9-6CA47F73E033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65" creationId="{987109CB-BBB9-0D91-A05D-1FC87BFF7BA2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67" creationId="{13515125-C02B-CA9F-1EA9-1911F96A197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68" creationId="{B8E23938-77ED-7ED7-8099-640E51110143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70" creationId="{202B208B-D577-BD3A-776D-F4EE0064B64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71" creationId="{F15A415F-D66A-626C-BE14-78DC6524EB25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73" creationId="{967E562F-3178-1EFE-9875-38ED4E08AFD9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74" creationId="{AA705021-164F-7C24-0BE4-6032EED5E3A5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75" creationId="{07638922-B9B8-1C87-F53A-F5588B966B24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76" creationId="{CB871821-D35B-C3D4-9531-A6BFB20ED4EA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77" creationId="{457C6CA1-CED3-62A2-4506-653FF887D3C4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78" creationId="{1331704D-A97D-8C07-AD4E-852F79324132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82" creationId="{14A6154A-6DAC-73D8-BDB5-37E958ED4D94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84" creationId="{5942C7F7-C034-7D8E-5EF9-72963CAD5252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92" creationId="{142E2B3E-9E66-2F43-F932-4FBD5E2135C5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98" creationId="{A6660F19-18E2-68A3-F097-8A1DDE3B380D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299" creationId="{D99FDCE6-AC2B-CF5B-4C5E-4A96F1A7B43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00" creationId="{E3207B67-5056-27F5-72B7-A490AFD6E664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01" creationId="{2AAB79FF-12E9-7181-BCB5-DEE2546EA2B1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07" creationId="{FD2C4977-2980-B650-4F08-483881B78A98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08" creationId="{65D47ED5-EF4A-FBA6-F69E-72267E4493D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09" creationId="{2D02EB89-A51F-0F94-C336-CB82B2FE7446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10" creationId="{9378935A-4307-5534-2822-13C6BA52D213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13" creationId="{5F4DD2B4-02E6-9BD0-0CD0-D6CA5DE3A5C2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16" creationId="{53EFFD89-C43B-820C-A0BE-6DE8F393FEA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20" creationId="{4BB9EB6B-3A50-FC39-5FD9-F382A1069111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24" creationId="{F0DC80CA-094D-0038-A13A-16E86E761954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37" creationId="{7EAC1E44-66C6-03AE-B5B6-C2490284A772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38" creationId="{958C1650-263F-9BEE-67DA-5818C5847C45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39" creationId="{103A6514-0F83-3E64-008B-C651C871A6C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40" creationId="{C68CD4C0-3042-339F-FAE4-5853AF5B3FE1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45" creationId="{AD0DBDAD-3CA8-FBE3-F585-5F78C5001676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46" creationId="{403A7399-C0A7-E804-D974-A4BE804DA213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48" creationId="{21137ED1-5837-D5D9-DC21-F4280D0F399D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49" creationId="{D85B6375-C5CE-BCD5-65D4-1D4E75BC32CF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50" creationId="{0DE66E81-1CB1-2779-7E25-3EEFE4AF0536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51" creationId="{CDA3150A-13CF-E7F5-32CB-A65D75B2AFCE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54" creationId="{FEB9AE03-B666-3DE3-8EE3-8447F8C1AB31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57" creationId="{7D40C3ED-7054-0165-CA75-DADE36DA4505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61" creationId="{D8E0400E-1995-A2D7-7E8A-68F731EDEECD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70" creationId="{4B669C1F-06F4-EF89-49B1-B3EA829FBA17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75" creationId="{FC4E8091-F254-0DC8-8D8A-5A324C03DCB1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76" creationId="{EAC57DF2-31EE-5DC6-39F1-1C2BE50691E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77" creationId="{B788C7C6-3F47-0896-21DE-2941418C97E9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78" creationId="{1B549D1F-0C8A-19B1-4B7A-D7D8F97D41FD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83" creationId="{23963846-49F4-6952-D5CE-850F984105A1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84" creationId="{48081835-95C9-990A-58A5-04872FC67438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85" creationId="{EABEC4A1-E8B8-A6D4-FC49-F5DE36D80E4D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86" creationId="{0A51819A-3890-6B71-6B45-8D8DC6A79130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87" creationId="{9EBDEFB8-5361-A01A-FCBF-3497D9EB5364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88" creationId="{4F93BF07-61FE-1A4D-6931-CCB68CD6DA5D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90" creationId="{A70DF5E1-5B0E-A751-5689-642E37063565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93" creationId="{C7DFABB0-A854-5AA3-BB3C-C709019FACA9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397" creationId="{B642FF21-5951-656E-A21E-42222F1C9B38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401" creationId="{25D4C05B-93BC-2344-91CA-913640AAC5CB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402" creationId="{392FEBBD-E7BA-BC34-E5EB-1581C5C1D602}"/>
          </ac:spMkLst>
        </pc:spChg>
        <pc:spChg chg="mod">
          <ac:chgData name="Lai, Karl Ming Him" userId="189b3701-6e3d-4aca-9435-09a56d4c0e1a" providerId="ADAL" clId="{A3B462B8-556B-4F56-8E86-448C81100B53}" dt="2023-05-17T17:32:12.261" v="1692"/>
          <ac:spMkLst>
            <pc:docMk/>
            <pc:sldMk cId="635866838" sldId="260"/>
            <ac:spMk id="404" creationId="{1B6CF210-7B50-82E4-AC7A-48D12716CBF6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18" creationId="{8AD64BDF-F845-73F1-1216-42858C498483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20" creationId="{84748D07-A13B-6030-EA78-76A16C19E6F2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22" creationId="{F9976D26-5B39-2E84-EE3A-1C17583B22AA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24" creationId="{09349045-498B-8CE9-A2AB-74E6C427C956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28" creationId="{4A211C4B-F1E3-0EEA-1A0F-CB68D4C3094C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29" creationId="{434FA7A1-2879-AD98-B96C-57C9E6BED6F0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30" creationId="{4BCD3B46-01CA-B316-0F7E-BE2F141BF0AF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33" creationId="{61A778DD-3F47-13BB-E626-99C0907C9AE3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34" creationId="{4425CFE0-CC19-2089-9BE3-EEFBF49C20A2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35" creationId="{CA075D7A-F260-37AC-B9C8-D03B28CDA8C9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36" creationId="{FA941191-CDCD-53D6-C96F-0E59F89217C2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41" creationId="{05A958DC-C48D-5D16-668C-2AC963C22590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42" creationId="{4604E372-29E7-3CB1-6DC3-36515B9B4455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43" creationId="{D22A5180-F382-3103-B138-C1272F405809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44" creationId="{4D676938-72BF-C6EF-988F-6195B8FADEA6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47" creationId="{F2C92250-012E-3DFF-1E5B-8832DD639F8E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48" creationId="{144338C2-361B-2139-A304-9D2ED05D0DB4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49" creationId="{899DF209-E0CB-8EB7-F0AE-E23025DF180D}"/>
          </ac:spMkLst>
        </pc:spChg>
        <pc:spChg chg="mod">
          <ac:chgData name="Lai, Karl Ming Him" userId="189b3701-6e3d-4aca-9435-09a56d4c0e1a" providerId="ADAL" clId="{A3B462B8-556B-4F56-8E86-448C81100B53}" dt="2023-05-17T17:32:47.673" v="1703" actId="165"/>
          <ac:spMkLst>
            <pc:docMk/>
            <pc:sldMk cId="635866838" sldId="260"/>
            <ac:spMk id="450" creationId="{9E80F243-3A16-7CC5-8478-40D1AB690012}"/>
          </ac:spMkLst>
        </pc:spChg>
        <pc:spChg chg="mod topLvl">
          <ac:chgData name="Lai, Karl Ming Him" userId="189b3701-6e3d-4aca-9435-09a56d4c0e1a" providerId="ADAL" clId="{A3B462B8-556B-4F56-8E86-448C81100B53}" dt="2023-05-17T17:34:02.826" v="1730" actId="164"/>
          <ac:spMkLst>
            <pc:docMk/>
            <pc:sldMk cId="635866838" sldId="260"/>
            <ac:spMk id="455" creationId="{EFE6A380-0B2B-8AEB-A610-9EB8E606F001}"/>
          </ac:spMkLst>
        </pc:spChg>
        <pc:spChg chg="mod topLvl">
          <ac:chgData name="Lai, Karl Ming Him" userId="189b3701-6e3d-4aca-9435-09a56d4c0e1a" providerId="ADAL" clId="{A3B462B8-556B-4F56-8E86-448C81100B53}" dt="2023-05-17T17:34:02.826" v="1730" actId="164"/>
          <ac:spMkLst>
            <pc:docMk/>
            <pc:sldMk cId="635866838" sldId="260"/>
            <ac:spMk id="463" creationId="{A80B78F8-5823-D91D-EA9B-9D5FEC4DF341}"/>
          </ac:spMkLst>
        </pc:spChg>
        <pc:spChg chg="del mod topLvl">
          <ac:chgData name="Lai, Karl Ming Him" userId="189b3701-6e3d-4aca-9435-09a56d4c0e1a" providerId="ADAL" clId="{A3B462B8-556B-4F56-8E86-448C81100B53}" dt="2023-05-17T17:33:54.970" v="1727" actId="478"/>
          <ac:spMkLst>
            <pc:docMk/>
            <pc:sldMk cId="635866838" sldId="260"/>
            <ac:spMk id="469" creationId="{8DEA4A7D-00DC-F581-0287-3EFB7375DDE6}"/>
          </ac:spMkLst>
        </pc:spChg>
        <pc:spChg chg="del mod topLvl">
          <ac:chgData name="Lai, Karl Ming Him" userId="189b3701-6e3d-4aca-9435-09a56d4c0e1a" providerId="ADAL" clId="{A3B462B8-556B-4F56-8E86-448C81100B53}" dt="2023-05-17T17:33:54.970" v="1727" actId="478"/>
          <ac:spMkLst>
            <pc:docMk/>
            <pc:sldMk cId="635866838" sldId="260"/>
            <ac:spMk id="470" creationId="{52CFB4A6-6E48-6801-6FBF-C2EEAA5A3F4B}"/>
          </ac:spMkLst>
        </pc:spChg>
        <pc:spChg chg="del mod topLvl">
          <ac:chgData name="Lai, Karl Ming Him" userId="189b3701-6e3d-4aca-9435-09a56d4c0e1a" providerId="ADAL" clId="{A3B462B8-556B-4F56-8E86-448C81100B53}" dt="2023-05-17T17:33:54.970" v="1727" actId="478"/>
          <ac:spMkLst>
            <pc:docMk/>
            <pc:sldMk cId="635866838" sldId="260"/>
            <ac:spMk id="471" creationId="{B01BB4A9-32A3-03AB-212F-5A51044C1ECA}"/>
          </ac:spMkLst>
        </pc:spChg>
        <pc:spChg chg="del mod topLvl">
          <ac:chgData name="Lai, Karl Ming Him" userId="189b3701-6e3d-4aca-9435-09a56d4c0e1a" providerId="ADAL" clId="{A3B462B8-556B-4F56-8E86-448C81100B53}" dt="2023-05-17T17:33:54.970" v="1727" actId="478"/>
          <ac:spMkLst>
            <pc:docMk/>
            <pc:sldMk cId="635866838" sldId="260"/>
            <ac:spMk id="472" creationId="{BD8A8B34-08FD-AFE8-EF26-47F90E46ABDD}"/>
          </ac:spMkLst>
        </pc:spChg>
        <pc:spChg chg="del mod topLvl">
          <ac:chgData name="Lai, Karl Ming Him" userId="189b3701-6e3d-4aca-9435-09a56d4c0e1a" providerId="ADAL" clId="{A3B462B8-556B-4F56-8E86-448C81100B53}" dt="2023-05-17T17:33:54.970" v="1727" actId="478"/>
          <ac:spMkLst>
            <pc:docMk/>
            <pc:sldMk cId="635866838" sldId="260"/>
            <ac:spMk id="479" creationId="{23C03998-6C77-F3C3-84F8-533A0ADD4428}"/>
          </ac:spMkLst>
        </pc:spChg>
        <pc:spChg chg="del mod topLvl">
          <ac:chgData name="Lai, Karl Ming Him" userId="189b3701-6e3d-4aca-9435-09a56d4c0e1a" providerId="ADAL" clId="{A3B462B8-556B-4F56-8E86-448C81100B53}" dt="2023-05-17T17:33:54.970" v="1727" actId="478"/>
          <ac:spMkLst>
            <pc:docMk/>
            <pc:sldMk cId="635866838" sldId="260"/>
            <ac:spMk id="480" creationId="{6B4624A8-D1F4-CD62-2A36-487F4CEDB6BB}"/>
          </ac:spMkLst>
        </pc:spChg>
        <pc:spChg chg="mod">
          <ac:chgData name="Lai, Karl Ming Him" userId="189b3701-6e3d-4aca-9435-09a56d4c0e1a" providerId="ADAL" clId="{A3B462B8-556B-4F56-8E86-448C81100B53}" dt="2023-05-17T17:33:52.549" v="1726" actId="165"/>
          <ac:spMkLst>
            <pc:docMk/>
            <pc:sldMk cId="635866838" sldId="260"/>
            <ac:spMk id="481" creationId="{7A1F6A49-283B-51B5-5F95-B387E5B21EE2}"/>
          </ac:spMkLst>
        </pc:spChg>
        <pc:spChg chg="mod">
          <ac:chgData name="Lai, Karl Ming Him" userId="189b3701-6e3d-4aca-9435-09a56d4c0e1a" providerId="ADAL" clId="{A3B462B8-556B-4F56-8E86-448C81100B53}" dt="2023-05-17T17:33:52.549" v="1726" actId="165"/>
          <ac:spMkLst>
            <pc:docMk/>
            <pc:sldMk cId="635866838" sldId="260"/>
            <ac:spMk id="482" creationId="{9BB5F100-F5E4-8408-1E11-09851A563535}"/>
          </ac:spMkLst>
        </pc:spChg>
        <pc:spChg chg="mod">
          <ac:chgData name="Lai, Karl Ming Him" userId="189b3701-6e3d-4aca-9435-09a56d4c0e1a" providerId="ADAL" clId="{A3B462B8-556B-4F56-8E86-448C81100B53}" dt="2023-05-17T17:33:52.549" v="1726" actId="165"/>
          <ac:spMkLst>
            <pc:docMk/>
            <pc:sldMk cId="635866838" sldId="260"/>
            <ac:spMk id="483" creationId="{A1DE8F12-7BA7-F7D4-5EC0-85FA5F910121}"/>
          </ac:spMkLst>
        </pc:spChg>
        <pc:spChg chg="mod">
          <ac:chgData name="Lai, Karl Ming Him" userId="189b3701-6e3d-4aca-9435-09a56d4c0e1a" providerId="ADAL" clId="{A3B462B8-556B-4F56-8E86-448C81100B53}" dt="2023-05-17T17:33:52.549" v="1726" actId="165"/>
          <ac:spMkLst>
            <pc:docMk/>
            <pc:sldMk cId="635866838" sldId="260"/>
            <ac:spMk id="484" creationId="{48378B7D-DCE3-6E55-C74B-E847EA1D592B}"/>
          </ac:spMkLst>
        </pc:spChg>
        <pc:spChg chg="mod">
          <ac:chgData name="Lai, Karl Ming Him" userId="189b3701-6e3d-4aca-9435-09a56d4c0e1a" providerId="ADAL" clId="{A3B462B8-556B-4F56-8E86-448C81100B53}" dt="2023-05-17T17:33:52.549" v="1726" actId="165"/>
          <ac:spMkLst>
            <pc:docMk/>
            <pc:sldMk cId="635866838" sldId="260"/>
            <ac:spMk id="487" creationId="{C3C956F5-81D4-579B-F6FA-034D86842792}"/>
          </ac:spMkLst>
        </pc:spChg>
        <pc:spChg chg="mod">
          <ac:chgData name="Lai, Karl Ming Him" userId="189b3701-6e3d-4aca-9435-09a56d4c0e1a" providerId="ADAL" clId="{A3B462B8-556B-4F56-8E86-448C81100B53}" dt="2023-05-17T17:33:52.549" v="1726" actId="165"/>
          <ac:spMkLst>
            <pc:docMk/>
            <pc:sldMk cId="635866838" sldId="260"/>
            <ac:spMk id="490" creationId="{46A66034-3717-003B-5C1B-A61B7566F948}"/>
          </ac:spMkLst>
        </pc:spChg>
        <pc:spChg chg="mod">
          <ac:chgData name="Lai, Karl Ming Him" userId="189b3701-6e3d-4aca-9435-09a56d4c0e1a" providerId="ADAL" clId="{A3B462B8-556B-4F56-8E86-448C81100B53}" dt="2023-05-17T17:33:52.549" v="1726" actId="165"/>
          <ac:spMkLst>
            <pc:docMk/>
            <pc:sldMk cId="635866838" sldId="260"/>
            <ac:spMk id="494" creationId="{71958DD6-F6FE-8CEA-2299-E851D0211617}"/>
          </ac:spMkLst>
        </pc:spChg>
        <pc:spChg chg="mod topLvl">
          <ac:chgData name="Lai, Karl Ming Him" userId="189b3701-6e3d-4aca-9435-09a56d4c0e1a" providerId="ADAL" clId="{A3B462B8-556B-4F56-8E86-448C81100B53}" dt="2023-05-17T23:43:55.666" v="1788" actId="164"/>
          <ac:spMkLst>
            <pc:docMk/>
            <pc:sldMk cId="635866838" sldId="260"/>
            <ac:spMk id="498" creationId="{3441484A-304D-FB51-D34D-49A3C9B9601D}"/>
          </ac:spMkLst>
        </pc:spChg>
        <pc:spChg chg="mod topLvl">
          <ac:chgData name="Lai, Karl Ming Him" userId="189b3701-6e3d-4aca-9435-09a56d4c0e1a" providerId="ADAL" clId="{A3B462B8-556B-4F56-8E86-448C81100B53}" dt="2023-05-17T23:43:55.666" v="1788" actId="164"/>
          <ac:spMkLst>
            <pc:docMk/>
            <pc:sldMk cId="635866838" sldId="260"/>
            <ac:spMk id="506" creationId="{120461B1-5C59-7640-ED3C-62943B7D95A0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12" creationId="{068C4D56-E46D-3585-ACFA-78B12B82F2AA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13" creationId="{7A3E3A14-A888-8033-FC68-C307DE76AE0D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14" creationId="{6C4033EE-0D9E-9323-948A-D198417AA58E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15" creationId="{E3A30605-D9C1-6F74-153F-B8922F2E718E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22" creationId="{10726969-869D-258F-6C85-1EA867FB6521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23" creationId="{D718AA8E-E650-40BD-5A5C-9AB1288745B0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24" creationId="{E0F756A9-34DE-89BC-4AC8-74610B7AA867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25" creationId="{62202B5F-0F06-B8CD-1C05-AB11370E1603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26" creationId="{9796350F-0B23-FB0E-C040-83D14A1061E7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27" creationId="{C8789987-25CB-2C02-41EF-AF7F29D29C50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30" creationId="{47A11B30-DA3A-0D76-7B90-CA50E7B08FD6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33" creationId="{42F7C53D-CD71-D70E-E60C-CDA62F4F8240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37" creationId="{8C759A3A-0EFE-07B3-09D4-A694C06F6B1A}"/>
          </ac:spMkLst>
        </pc:spChg>
        <pc:spChg chg="mod topLvl">
          <ac:chgData name="Lai, Karl Ming Him" userId="189b3701-6e3d-4aca-9435-09a56d4c0e1a" providerId="ADAL" clId="{A3B462B8-556B-4F56-8E86-448C81100B53}" dt="2023-05-17T23:43:55.666" v="1788" actId="164"/>
          <ac:spMkLst>
            <pc:docMk/>
            <pc:sldMk cId="635866838" sldId="260"/>
            <ac:spMk id="546" creationId="{EFE4D698-A101-6665-7279-B6059AA56B8F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52" creationId="{E132B467-99CA-BC97-38CA-4FEA4133DA4E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53" creationId="{37428498-8CF1-3463-09E2-1546F8819EB3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54" creationId="{ED29C4C4-78F5-7A5E-EAFB-14B0C35BA66E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55" creationId="{6FD901AC-519E-331E-99FC-8A40A3FD55DF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62" creationId="{8B06DFA3-8D9E-BD37-E61E-B4E796E0B5E7}"/>
          </ac:spMkLst>
        </pc:spChg>
        <pc:spChg chg="del mod topLvl">
          <ac:chgData name="Lai, Karl Ming Him" userId="189b3701-6e3d-4aca-9435-09a56d4c0e1a" providerId="ADAL" clId="{A3B462B8-556B-4F56-8E86-448C81100B53}" dt="2023-05-17T17:33:06.171" v="1709" actId="478"/>
          <ac:spMkLst>
            <pc:docMk/>
            <pc:sldMk cId="635866838" sldId="260"/>
            <ac:spMk id="563" creationId="{35863D13-2A4B-940C-DD5C-98F9C87C1ABC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64" creationId="{89572983-F076-52B7-C08A-F662DB7711EE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65" creationId="{2E26AA59-5AA6-A1C9-98A3-B94887987336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66" creationId="{09592AED-D1E6-F24C-DBEC-065CBD01C4AC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67" creationId="{0D9655A9-E10C-71D0-70EC-24DFDA907CCE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70" creationId="{ED61F403-A769-5238-D381-456EE443CE9F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73" creationId="{CA5F9490-A478-2826-6E42-113D17226E09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77" creationId="{8ABB1E0E-C356-C33A-FFAA-9E188C0C9E7A}"/>
          </ac:spMkLst>
        </pc:spChg>
        <pc:spChg chg="del mod topLvl">
          <ac:chgData name="Lai, Karl Ming Him" userId="189b3701-6e3d-4aca-9435-09a56d4c0e1a" providerId="ADAL" clId="{A3B462B8-556B-4F56-8E86-448C81100B53}" dt="2023-05-17T17:33:33.761" v="1719" actId="478"/>
          <ac:spMkLst>
            <pc:docMk/>
            <pc:sldMk cId="635866838" sldId="260"/>
            <ac:spMk id="586" creationId="{EA224861-3318-D10C-37C7-F04EB93E690D}"/>
          </ac:spMkLst>
        </pc:spChg>
        <pc:spChg chg="del mod topLvl">
          <ac:chgData name="Lai, Karl Ming Him" userId="189b3701-6e3d-4aca-9435-09a56d4c0e1a" providerId="ADAL" clId="{A3B462B8-556B-4F56-8E86-448C81100B53}" dt="2023-05-17T17:33:33.761" v="1719" actId="478"/>
          <ac:spMkLst>
            <pc:docMk/>
            <pc:sldMk cId="635866838" sldId="260"/>
            <ac:spMk id="587" creationId="{E3F7767C-0349-687B-7473-372405325172}"/>
          </ac:spMkLst>
        </pc:spChg>
        <pc:spChg chg="del mod topLvl">
          <ac:chgData name="Lai, Karl Ming Him" userId="189b3701-6e3d-4aca-9435-09a56d4c0e1a" providerId="ADAL" clId="{A3B462B8-556B-4F56-8E86-448C81100B53}" dt="2023-05-17T17:33:54.970" v="1727" actId="478"/>
          <ac:spMkLst>
            <pc:docMk/>
            <pc:sldMk cId="635866838" sldId="260"/>
            <ac:spMk id="588" creationId="{46CF42C9-9F87-2D76-961B-4EB907D3132F}"/>
          </ac:spMkLst>
        </pc:spChg>
        <pc:spChg chg="del mod topLvl">
          <ac:chgData name="Lai, Karl Ming Him" userId="189b3701-6e3d-4aca-9435-09a56d4c0e1a" providerId="ADAL" clId="{A3B462B8-556B-4F56-8E86-448C81100B53}" dt="2023-05-17T17:33:54.970" v="1727" actId="478"/>
          <ac:spMkLst>
            <pc:docMk/>
            <pc:sldMk cId="635866838" sldId="260"/>
            <ac:spMk id="589" creationId="{F179EA22-8C15-4B09-513E-51A0D20541DC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591" creationId="{1B87817B-D34A-60EF-2BFF-0B918395562E}"/>
          </ac:spMkLst>
        </pc:spChg>
        <pc:spChg chg="add del mod">
          <ac:chgData name="Lai, Karl Ming Him" userId="189b3701-6e3d-4aca-9435-09a56d4c0e1a" providerId="ADAL" clId="{A3B462B8-556B-4F56-8E86-448C81100B53}" dt="2023-05-17T17:33:14.135" v="1711" actId="21"/>
          <ac:spMkLst>
            <pc:docMk/>
            <pc:sldMk cId="635866838" sldId="260"/>
            <ac:spMk id="593" creationId="{872947FF-4798-83B1-AE40-732519D01BB8}"/>
          </ac:spMkLst>
        </pc:spChg>
        <pc:spChg chg="add mod">
          <ac:chgData name="Lai, Karl Ming Him" userId="189b3701-6e3d-4aca-9435-09a56d4c0e1a" providerId="ADAL" clId="{A3B462B8-556B-4F56-8E86-448C81100B53}" dt="2023-05-17T23:43:47.210" v="1787" actId="1036"/>
          <ac:spMkLst>
            <pc:docMk/>
            <pc:sldMk cId="635866838" sldId="260"/>
            <ac:spMk id="594" creationId="{1EE363B4-D288-AB80-CB6A-505DE8828292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09" creationId="{E452071B-DB0D-F9C5-397A-08B78D7B84CB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15" creationId="{3F8FD8AE-C7A9-70F9-9DBC-7EBFD7146926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16" creationId="{C4B03278-B2A7-E9CD-87E3-373508FAAEDE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17" creationId="{E8A7AA43-3A7A-3C18-1458-A58866B32C10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18" creationId="{2AE22979-A7BF-3EEE-CD87-147851E344F9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19" creationId="{AE034836-E7B0-1120-CE5E-F93BD538176E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22" creationId="{E5939BC0-BD8D-54D7-4828-3B6091BA6887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25" creationId="{14DBB5E9-0D99-0AB3-C3A7-D6470EAA68CB}"/>
          </ac:spMkLst>
        </pc:spChg>
        <pc:spChg chg="mod">
          <ac:chgData name="Lai, Karl Ming Him" userId="189b3701-6e3d-4aca-9435-09a56d4c0e1a" providerId="ADAL" clId="{A3B462B8-556B-4F56-8E86-448C81100B53}" dt="2023-05-17T23:43:17.852" v="1775" actId="165"/>
          <ac:spMkLst>
            <pc:docMk/>
            <pc:sldMk cId="635866838" sldId="260"/>
            <ac:spMk id="629" creationId="{BA0F6A2D-7268-B989-F83E-DB7C02C49D46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40" creationId="{72987C40-2BA8-B17D-53BA-F449448B98A0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53" creationId="{B26AF740-5B92-9C78-F077-F5ED3A38B0CC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59" creationId="{38625C0D-FCD8-92BF-CB20-A6947EFE3484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68" creationId="{4D58DF62-C698-083B-5AEB-CD815A88092D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74" creationId="{511E48A6-4271-D3A4-A323-51D3A614564B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75" creationId="{70B4808D-21F6-AD70-3AD8-B61392D4D707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76" creationId="{E6221757-F19F-CB18-CFD8-39013335B552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77" creationId="{2EB38AAB-8E00-6198-A140-FA589667D100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78" creationId="{4BAF9734-10DB-DD2E-8BAE-E272E3BDC8F6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81" creationId="{A364BB55-9E57-9F9A-F8F3-8F49E8AD4148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84" creationId="{23DDD77A-29CC-7F0A-CA7D-9580B55E4CC1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88" creationId="{F3D45E37-9716-44C0-1209-905075222455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92" creationId="{2B1DDB20-4D08-AF40-25EB-80A371557271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94" creationId="{03910243-D1DD-0BC2-ACE7-3B3CBE070204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96" creationId="{3049E430-4854-70F4-9152-AECE174150F9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97" creationId="{7001EE26-530B-78F3-4198-557E4AE31183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98" creationId="{F70C006F-7BBE-CAE7-69DB-00EEFC186C52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699" creationId="{8C07E1E6-2F81-D768-AE41-57892C637E80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02" creationId="{6EC52019-6137-3ACC-E03D-6067DA8B8EE9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05" creationId="{3BD2A7D6-FCF0-24FC-4F1A-D6D2B92D2F41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09" creationId="{FF6662E1-A8F2-EE90-CD0D-816B036D3BD1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11" creationId="{67D4EEE3-4C7C-1AC2-0056-8CA887134396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12" creationId="{ED0E4254-391C-72CE-8425-3EBAB3BDA8DE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13" creationId="{8E348726-6C6E-CB44-2C29-7FBF9B60C3FC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14" creationId="{58576E19-E6AF-E50F-14CA-1103C333F951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17" creationId="{24CF63C9-A7A0-5873-7BC1-D17AF4FEC823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20" creationId="{880F46E4-4C95-A62A-BF65-295645B555E2}"/>
          </ac:spMkLst>
        </pc:spChg>
        <pc:spChg chg="mod">
          <ac:chgData name="Lai, Karl Ming Him" userId="189b3701-6e3d-4aca-9435-09a56d4c0e1a" providerId="ADAL" clId="{A3B462B8-556B-4F56-8E86-448C81100B53}" dt="2023-05-17T17:35:02.291" v="1743" actId="571"/>
          <ac:spMkLst>
            <pc:docMk/>
            <pc:sldMk cId="635866838" sldId="260"/>
            <ac:spMk id="724" creationId="{5A04E97B-777C-89CF-BE88-24C9D965A28A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33" creationId="{879B3379-586A-4E8E-663F-D18D331D6114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39" creationId="{E4BB3855-6C65-981A-3316-F2708EEBF891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40" creationId="{26CDDE1F-AF7F-4104-FCD0-C7FD3FB7E4DB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41" creationId="{77BF0806-989B-864B-9C61-514697B6F369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42" creationId="{3BF5924A-B50C-EC32-BFF5-AA7EF346550D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43" creationId="{F327C8EF-236E-F59A-426D-BA802449F53A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46" creationId="{7698DA42-93D2-FBC4-47AB-C50306AAD6F3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49" creationId="{BE7ABD55-2BCC-AD36-38A2-F0A370C8EAA6}"/>
          </ac:spMkLst>
        </pc:spChg>
        <pc:spChg chg="mod">
          <ac:chgData name="Lai, Karl Ming Him" userId="189b3701-6e3d-4aca-9435-09a56d4c0e1a" providerId="ADAL" clId="{A3B462B8-556B-4F56-8E86-448C81100B53}" dt="2023-05-17T17:35:08.883" v="1745"/>
          <ac:spMkLst>
            <pc:docMk/>
            <pc:sldMk cId="635866838" sldId="260"/>
            <ac:spMk id="753" creationId="{68DB15FF-8873-1E0A-C465-0BBE63FD6A46}"/>
          </ac:spMkLst>
        </pc:spChg>
        <pc:spChg chg="add mod">
          <ac:chgData name="Lai, Karl Ming Him" userId="189b3701-6e3d-4aca-9435-09a56d4c0e1a" providerId="ADAL" clId="{A3B462B8-556B-4F56-8E86-448C81100B53}" dt="2023-05-17T23:45:52.573" v="1815" actId="208"/>
          <ac:spMkLst>
            <pc:docMk/>
            <pc:sldMk cId="635866838" sldId="260"/>
            <ac:spMk id="755" creationId="{1EF25666-04FB-8A67-3F4C-30E9B06F2C46}"/>
          </ac:spMkLst>
        </pc:spChg>
        <pc:spChg chg="add mod">
          <ac:chgData name="Lai, Karl Ming Him" userId="189b3701-6e3d-4aca-9435-09a56d4c0e1a" providerId="ADAL" clId="{A3B462B8-556B-4F56-8E86-448C81100B53}" dt="2023-05-17T23:51:25.678" v="1895" actId="164"/>
          <ac:spMkLst>
            <pc:docMk/>
            <pc:sldMk cId="635866838" sldId="260"/>
            <ac:spMk id="759" creationId="{746DA425-0A9A-6B51-6BC2-C0C07E58614D}"/>
          </ac:spMkLst>
        </pc:spChg>
        <pc:spChg chg="add del mod">
          <ac:chgData name="Lai, Karl Ming Him" userId="189b3701-6e3d-4aca-9435-09a56d4c0e1a" providerId="ADAL" clId="{A3B462B8-556B-4F56-8E86-448C81100B53}" dt="2023-05-17T23:44:24.545" v="1798" actId="478"/>
          <ac:spMkLst>
            <pc:docMk/>
            <pc:sldMk cId="635866838" sldId="260"/>
            <ac:spMk id="760" creationId="{8E6E6758-6235-960F-9449-C955C2A9DB70}"/>
          </ac:spMkLst>
        </pc:spChg>
        <pc:spChg chg="mod">
          <ac:chgData name="Lai, Karl Ming Him" userId="189b3701-6e3d-4aca-9435-09a56d4c0e1a" providerId="ADAL" clId="{A3B462B8-556B-4F56-8E86-448C81100B53}" dt="2023-05-17T17:38:43.047" v="1767" actId="1582"/>
          <ac:spMkLst>
            <pc:docMk/>
            <pc:sldMk cId="635866838" sldId="260"/>
            <ac:spMk id="762" creationId="{C3E05472-8834-8730-D2DD-CBF0D6F0490D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772" creationId="{69F25343-CEC5-7EAE-CA8B-1ADA7A51F1FF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785" creationId="{EC4C64AC-8879-51EF-4486-43571639D9F0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791" creationId="{786F9B3E-C119-E632-0B1A-4CD0007A0F43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00" creationId="{76D9BC67-6C93-B498-7144-0107A40CAA2A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06" creationId="{B081059B-7E9B-2566-4DE2-BF55F1DBFB1D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07" creationId="{B79FE2D8-840C-E9B2-4964-36A8FB2419A4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08" creationId="{C3539636-11B4-8BD9-EDDA-A8AC07ECCE5B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09" creationId="{72DE1543-38C7-BF3D-BAC6-DD421C9A5C30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10" creationId="{86986539-26EE-0725-9907-73E2FCC3E109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13" creationId="{00C96AF4-FD0C-28B8-96B6-110833D49891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16" creationId="{1CF2C3F4-4296-5329-16AE-18AFA714C519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20" creationId="{282AF317-28CD-4561-EFC6-A04995D5380D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24" creationId="{19EE98B1-AB5D-1B40-E007-B12EBAE5740B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26" creationId="{47D9FC69-3EC7-3F30-91AC-D53873A0E555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28" creationId="{887A6460-6A9C-4E01-8ACA-5B38D5173006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29" creationId="{C1C0A646-7AD2-207C-D5DF-1EA1DB1E001B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30" creationId="{3F6B883D-AB36-60E4-7424-D5B5D556C805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31" creationId="{DB25EBED-FBE3-FB10-02C6-BC2ED4FA5DB0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34" creationId="{0F193C42-E357-C9B8-01FD-55CE374C397D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37" creationId="{E2AD9790-40BE-1936-5F2E-77D54DF6E1E7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41" creationId="{FAA14B93-0D59-2EB5-B0F1-DD0F4BA41E7F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43" creationId="{F7145E72-EAD1-5298-1573-D7CEC1A883A6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44" creationId="{30AB63CF-C862-7E63-02D0-E2CBC2B1D4C7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45" creationId="{5B3E66AB-CBD2-C492-0E2C-282493CA257E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46" creationId="{CCC256B2-2303-6973-DCEB-026C84B4D29F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49" creationId="{2501E280-9939-082C-214A-048AEEC1EE13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52" creationId="{4A46DA86-082B-2163-4703-CE013828C546}"/>
          </ac:spMkLst>
        </pc:spChg>
        <pc:spChg chg="mod">
          <ac:chgData name="Lai, Karl Ming Him" userId="189b3701-6e3d-4aca-9435-09a56d4c0e1a" providerId="ADAL" clId="{A3B462B8-556B-4F56-8E86-448C81100B53}" dt="2023-05-17T17:38:34.754" v="1765" actId="571"/>
          <ac:spMkLst>
            <pc:docMk/>
            <pc:sldMk cId="635866838" sldId="260"/>
            <ac:spMk id="856" creationId="{EA018109-4350-9A72-1912-3C44D7BA7D57}"/>
          </ac:spMkLst>
        </pc:spChg>
        <pc:spChg chg="add del mod">
          <ac:chgData name="Lai, Karl Ming Him" userId="189b3701-6e3d-4aca-9435-09a56d4c0e1a" providerId="ADAL" clId="{A3B462B8-556B-4F56-8E86-448C81100B53}" dt="2023-05-17T17:38:37.032" v="1766" actId="478"/>
          <ac:spMkLst>
            <pc:docMk/>
            <pc:sldMk cId="635866838" sldId="260"/>
            <ac:spMk id="858" creationId="{BE12F1F3-82B5-E040-1EB5-459A2919F479}"/>
          </ac:spMkLst>
        </pc:spChg>
        <pc:spChg chg="add del mod">
          <ac:chgData name="Lai, Karl Ming Him" userId="189b3701-6e3d-4aca-9435-09a56d4c0e1a" providerId="ADAL" clId="{A3B462B8-556B-4F56-8E86-448C81100B53}" dt="2023-05-17T23:45:26.984" v="1811" actId="478"/>
          <ac:spMkLst>
            <pc:docMk/>
            <pc:sldMk cId="635866838" sldId="260"/>
            <ac:spMk id="859" creationId="{1B86415D-ED06-B09D-68D3-2C483C1D3824}"/>
          </ac:spMkLst>
        </pc:spChg>
        <pc:spChg chg="add del mod">
          <ac:chgData name="Lai, Karl Ming Him" userId="189b3701-6e3d-4aca-9435-09a56d4c0e1a" providerId="ADAL" clId="{A3B462B8-556B-4F56-8E86-448C81100B53}" dt="2023-05-17T23:44:23.712" v="1797" actId="478"/>
          <ac:spMkLst>
            <pc:docMk/>
            <pc:sldMk cId="635866838" sldId="260"/>
            <ac:spMk id="860" creationId="{B7327F30-D19F-FC26-AF89-793384AD0B2C}"/>
          </ac:spMkLst>
        </pc:spChg>
        <pc:spChg chg="mod">
          <ac:chgData name="Lai, Karl Ming Him" userId="189b3701-6e3d-4aca-9435-09a56d4c0e1a" providerId="ADAL" clId="{A3B462B8-556B-4F56-8E86-448C81100B53}" dt="2023-05-17T23:43:13.020" v="1773" actId="571"/>
          <ac:spMkLst>
            <pc:docMk/>
            <pc:sldMk cId="635866838" sldId="260"/>
            <ac:spMk id="862" creationId="{AFE1797B-10D2-4396-32E3-5CF9E51C3F7B}"/>
          </ac:spMkLst>
        </pc:spChg>
        <pc:spChg chg="add mod">
          <ac:chgData name="Lai, Karl Ming Him" userId="189b3701-6e3d-4aca-9435-09a56d4c0e1a" providerId="ADAL" clId="{A3B462B8-556B-4F56-8E86-448C81100B53}" dt="2023-05-17T23:43:55.666" v="1788" actId="164"/>
          <ac:spMkLst>
            <pc:docMk/>
            <pc:sldMk cId="635866838" sldId="260"/>
            <ac:spMk id="865" creationId="{FA1D128D-B2C6-E092-C943-6F00C833CCDC}"/>
          </ac:spMkLst>
        </pc:spChg>
        <pc:spChg chg="add mod">
          <ac:chgData name="Lai, Karl Ming Him" userId="189b3701-6e3d-4aca-9435-09a56d4c0e1a" providerId="ADAL" clId="{A3B462B8-556B-4F56-8E86-448C81100B53}" dt="2023-05-17T23:44:18.041" v="1795" actId="164"/>
          <ac:spMkLst>
            <pc:docMk/>
            <pc:sldMk cId="635866838" sldId="260"/>
            <ac:spMk id="870" creationId="{D0A97D73-75C0-5714-FF56-A6DEA039FF47}"/>
          </ac:spMkLst>
        </pc:spChg>
        <pc:spChg chg="add mod">
          <ac:chgData name="Lai, Karl Ming Him" userId="189b3701-6e3d-4aca-9435-09a56d4c0e1a" providerId="ADAL" clId="{A3B462B8-556B-4F56-8E86-448C81100B53}" dt="2023-05-17T23:51:25.678" v="1895" actId="164"/>
          <ac:spMkLst>
            <pc:docMk/>
            <pc:sldMk cId="635866838" sldId="260"/>
            <ac:spMk id="872" creationId="{857299F5-2ACF-0742-3577-B2588FCAEB80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875" creationId="{FE321688-97A5-1CB5-0724-1A4475CE4FDE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883" creationId="{32FD99DF-40B7-E8A6-BD08-5A0D3997AF49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896" creationId="{C7CBE334-4A67-2CAA-F1EC-FF4C1471B02A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02" creationId="{20A6D85A-274C-90F4-1A6D-FF798F39AB01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04" creationId="{11606261-DEDB-A7C3-ADF9-2272376BCED6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13" creationId="{0C9FD42F-0D47-4DB7-A1E8-310746994A02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18" creationId="{ED871BF9-26C5-9845-A8EF-22EF546CD763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19" creationId="{AD2073FD-427F-2D58-2D48-36FF1CD944B2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20" creationId="{3BBD4CDD-0EE0-64E5-E1BD-C8E410BF2AFC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21" creationId="{A42634D8-D83E-ADAE-6C5D-A04E1211A4F0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22" creationId="{C9D0A557-5240-DA29-7668-0E013B7EB996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25" creationId="{3AB48648-7D49-4D09-F078-029A1FC988AF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28" creationId="{54185691-B0E3-DCA2-35DC-DC1219BA3BFC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32" creationId="{CEB0E2D2-4252-2778-F67A-7D8DA242562B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35" creationId="{D658C5CD-9374-3358-FE84-C88A4B7DFA70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37" creationId="{202F1515-F70B-2AE3-ABFE-4460085BFA06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39" creationId="{260695C3-3E72-7E7E-BF93-72463563EE31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40" creationId="{43A6A3CD-AC08-C020-5FAA-AC5549239880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41" creationId="{8124ACBF-5A72-ED73-3ED6-26A6092B614E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42" creationId="{C176FF1C-8311-19BB-2FF9-5438BF3D11D2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45" creationId="{94ED1DEE-47D5-41DE-0EAF-1D7A593BF162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48" creationId="{ABE7A89B-B2DB-E231-3641-6649749AB345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52" creationId="{D6595A67-44CB-A2F2-87A7-E6812377006F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54" creationId="{73407D33-79E8-65C8-8A72-B8E2DBFA735E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55" creationId="{992A6978-C5A2-00D1-2D09-30C109AA023B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56" creationId="{4094D5E0-AE6F-5287-80A0-B95CCC74DCA1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57" creationId="{64C5039C-54BC-2983-A5FA-E9B9C99D0029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60" creationId="{84B09AFA-E266-7509-CE22-BDF037BF0585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63" creationId="{D90FF1BA-A064-83B4-C53F-0B2BFE5B196B}"/>
          </ac:spMkLst>
        </pc:spChg>
        <pc:spChg chg="mod">
          <ac:chgData name="Lai, Karl Ming Him" userId="189b3701-6e3d-4aca-9435-09a56d4c0e1a" providerId="ADAL" clId="{A3B462B8-556B-4F56-8E86-448C81100B53}" dt="2023-05-17T23:45:19.094" v="1809" actId="571"/>
          <ac:spMkLst>
            <pc:docMk/>
            <pc:sldMk cId="635866838" sldId="260"/>
            <ac:spMk id="967" creationId="{70BEAB6E-696C-89FE-EF37-0A8F64D93475}"/>
          </ac:spMkLst>
        </pc:spChg>
        <pc:spChg chg="add mod">
          <ac:chgData name="Lai, Karl Ming Him" userId="189b3701-6e3d-4aca-9435-09a56d4c0e1a" providerId="ADAL" clId="{A3B462B8-556B-4F56-8E86-448C81100B53}" dt="2023-05-17T23:51:25.678" v="1895" actId="164"/>
          <ac:spMkLst>
            <pc:docMk/>
            <pc:sldMk cId="635866838" sldId="260"/>
            <ac:spMk id="969" creationId="{CD8DF374-CCCD-33E0-698A-A493C5EF5CE1}"/>
          </ac:spMkLst>
        </pc:spChg>
        <pc:spChg chg="mod">
          <ac:chgData name="Lai, Karl Ming Him" userId="189b3701-6e3d-4aca-9435-09a56d4c0e1a" providerId="ADAL" clId="{A3B462B8-556B-4F56-8E86-448C81100B53}" dt="2023-05-17T23:45:59.678" v="1817" actId="571"/>
          <ac:spMkLst>
            <pc:docMk/>
            <pc:sldMk cId="635866838" sldId="260"/>
            <ac:spMk id="971" creationId="{933CEE99-F39A-6EC7-1DC0-99674390C079}"/>
          </ac:spMkLst>
        </pc:spChg>
        <pc:spChg chg="mod">
          <ac:chgData name="Lai, Karl Ming Him" userId="189b3701-6e3d-4aca-9435-09a56d4c0e1a" providerId="ADAL" clId="{A3B462B8-556B-4F56-8E86-448C81100B53}" dt="2023-05-17T23:50:24.734" v="1875" actId="571"/>
          <ac:spMkLst>
            <pc:docMk/>
            <pc:sldMk cId="635866838" sldId="260"/>
            <ac:spMk id="974" creationId="{871EDF45-E996-D137-1B10-7F3D8EA7251A}"/>
          </ac:spMkLst>
        </pc:spChg>
        <pc:spChg chg="add mod">
          <ac:chgData name="Lai, Karl Ming Him" userId="189b3701-6e3d-4aca-9435-09a56d4c0e1a" providerId="ADAL" clId="{A3B462B8-556B-4F56-8E86-448C81100B53}" dt="2023-05-17T23:50:24.734" v="1875" actId="571"/>
          <ac:spMkLst>
            <pc:docMk/>
            <pc:sldMk cId="635866838" sldId="260"/>
            <ac:spMk id="976" creationId="{AA5805EC-4269-4874-EE9A-0DB74A200DE3}"/>
          </ac:spMkLst>
        </pc:spChg>
        <pc:spChg chg="add mod">
          <ac:chgData name="Lai, Karl Ming Him" userId="189b3701-6e3d-4aca-9435-09a56d4c0e1a" providerId="ADAL" clId="{A3B462B8-556B-4F56-8E86-448C81100B53}" dt="2023-05-17T23:51:25.678" v="1895" actId="164"/>
          <ac:spMkLst>
            <pc:docMk/>
            <pc:sldMk cId="635866838" sldId="260"/>
            <ac:spMk id="978" creationId="{7FB658CA-4B4A-C91F-064C-231D30E1ED75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981" creationId="{2874916E-E42B-3680-E8D0-2FF7A5B94B9F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989" creationId="{905123A5-4C5C-A0D2-315D-C37A8BDC3E27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02" creationId="{CE03BA7A-E8CE-2B22-CA0E-D0BF511CBED1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08" creationId="{A3FE92D3-D41A-D410-189C-05D23256A7FA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10" creationId="{9D97E994-3C6C-BF39-6261-0A41AF5034D8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19" creationId="{77129913-B8C7-543A-6E2E-9B7BB39AE9EB}"/>
          </ac:spMkLst>
        </pc:spChg>
        <pc:spChg chg="add del 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24" creationId="{1902C0CB-B560-3B05-5EBF-562937B824C3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25" creationId="{0164AE12-3A2E-2DFC-4DC7-0B282C197D12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26" creationId="{4A4C0FD9-6D1E-2CB8-4C9B-A30EFB84A1C3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27" creationId="{CA301670-0DE4-582F-BE57-14DC274749EB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28" creationId="{79A74788-7AE7-AC7A-5655-E6E3A294965B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31" creationId="{6A2CD9D2-75C8-C6C0-7D17-497686797156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34" creationId="{505ADF1E-869A-780B-6F67-2F090ADF349A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38" creationId="{9456DF2C-4D27-B90A-C040-63842EB117EC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41" creationId="{B48094CD-C27C-F98D-EA1F-F16F264EB0A1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43" creationId="{A0C2B73F-7B96-EB79-0D96-8CDF737FC1D6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45" creationId="{C746D135-47C2-AFD0-7880-7F49B3059409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46" creationId="{3D08332E-42B2-BC6C-F156-B92CBA2480C9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47" creationId="{9AA1EFD6-DFDF-D3FE-9308-5828CBADE35D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48" creationId="{9EB6D04B-360B-635F-1BA3-70EC34241C36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51" creationId="{4D0DE162-0A28-76D5-69E9-45331B745680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54" creationId="{B3BDCB9D-C1BE-9E72-1B23-35164C5DE734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58" creationId="{C127E372-A550-BB49-40F5-B62608850AF2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60" creationId="{1B23A975-D65A-0BFC-6A07-4D4601203065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61" creationId="{8FA8968F-D130-79B5-87F3-11652551949F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62" creationId="{192291E7-8B45-1347-FAA2-6E464A1ADE22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63" creationId="{45A38FA8-26D4-460D-532E-113363D19935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66" creationId="{D16FCE94-177A-B317-241D-D81F6A6E3006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69" creationId="{B3F89D26-B227-68E8-EF49-E712B5EEB0C6}"/>
          </ac:spMkLst>
        </pc:spChg>
        <pc:spChg chg="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73" creationId="{73E17245-F4E5-BCD0-898A-A642759AA74D}"/>
          </ac:spMkLst>
        </pc:spChg>
        <pc:spChg chg="add 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92" creationId="{2F59C2A4-A6DF-E1B0-33BD-D7282394788E}"/>
          </ac:spMkLst>
        </pc:spChg>
        <pc:spChg chg="add 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93" creationId="{18A546D8-C4E0-51C7-4862-008AD19FF82A}"/>
          </ac:spMkLst>
        </pc:spChg>
        <pc:spChg chg="add 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094" creationId="{AA6C44A0-3A6A-7356-8AE1-80018820FFD3}"/>
          </ac:spMkLst>
        </pc:spChg>
        <pc:spChg chg="mod topLvl">
          <ac:chgData name="Lai, Karl Ming Him" userId="189b3701-6e3d-4aca-9435-09a56d4c0e1a" providerId="ADAL" clId="{A3B462B8-556B-4F56-8E86-448C81100B53}" dt="2023-05-18T00:03:46.817" v="1930" actId="164"/>
          <ac:spMkLst>
            <pc:docMk/>
            <pc:sldMk cId="635866838" sldId="260"/>
            <ac:spMk id="1097" creationId="{0E991AF0-A0C4-9AB6-A31D-7FFE72DFB11B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05" creationId="{631D238C-B1D0-939A-3457-7BCAF2366029}"/>
          </ac:spMkLst>
        </pc:spChg>
        <pc:spChg chg="del mod">
          <ac:chgData name="Lai, Karl Ming Him" userId="189b3701-6e3d-4aca-9435-09a56d4c0e1a" providerId="ADAL" clId="{A3B462B8-556B-4F56-8E86-448C81100B53}" dt="2023-05-17T23:49:42.754" v="1869" actId="478"/>
          <ac:spMkLst>
            <pc:docMk/>
            <pc:sldMk cId="635866838" sldId="260"/>
            <ac:spMk id="1106" creationId="{429E172F-C414-F891-3E6E-BDAB0D2F3E24}"/>
          </ac:spMkLst>
        </pc:spChg>
        <pc:spChg chg="del mod">
          <ac:chgData name="Lai, Karl Ming Him" userId="189b3701-6e3d-4aca-9435-09a56d4c0e1a" providerId="ADAL" clId="{A3B462B8-556B-4F56-8E86-448C81100B53}" dt="2023-05-17T23:49:42.754" v="1869" actId="478"/>
          <ac:spMkLst>
            <pc:docMk/>
            <pc:sldMk cId="635866838" sldId="260"/>
            <ac:spMk id="1107" creationId="{11D25EEA-4E02-C888-408B-7987F4952216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09" creationId="{1FB38F88-E880-5DC5-DFA5-9759804EE9D2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17" creationId="{C47EA56A-4A64-67D1-01A7-3C3B6699511B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30" creationId="{9BA215BF-F671-39E4-15F1-4BFC5A5AA6FC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36" creationId="{67449175-FC43-72D1-463D-EE59AC60B145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38" creationId="{9B925666-C287-280C-2DBE-7375DDD93D1D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47" creationId="{B05AF73B-3FBF-CD80-8A7F-BC03C93B1494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52" creationId="{46C05256-E299-F703-9680-187C75ABB5F2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53" creationId="{B566609C-6CF4-5238-D86A-AEA0C1FCB359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54" creationId="{A39284D1-E8D1-E3F1-EADB-6217407C60D2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55" creationId="{456AB762-3A97-2F4F-CB47-ACB2B15AF015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56" creationId="{AB5CC518-6FA3-163C-DBA5-E753C141FD76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59" creationId="{9B93208D-0235-06E7-802A-EA2D075EBF6C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62" creationId="{922330D9-D890-24C6-E134-109BA9C2C926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66" creationId="{52247D4A-37DD-899A-C12C-491F48344E5C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69" creationId="{023B9C81-56F2-33A2-74D3-BD2497794D94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71" creationId="{D5C6F971-9A88-D988-AFF5-1ED3349BF5B0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74" creationId="{CC6D4AFB-1962-63BE-C721-8EE4AE780EB9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75" creationId="{2082C8A2-787A-9076-619C-4AB8A9D590C6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76" creationId="{5BE79100-DAB2-A270-D1A0-2D0CDD22E241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77" creationId="{51099AC0-5521-5CA6-591C-EA1AAA2A67FF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80" creationId="{A3875A4D-CF8F-C81E-2269-75636EE572AF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83" creationId="{3E6AABCA-7766-0FDF-69AF-765DE2F9E3FE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87" creationId="{118E85D4-7E8B-2E27-F4AB-19B7EF6E6506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89" creationId="{A6454306-21DA-3467-6DB2-CDA1069BC430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90" creationId="{B271F473-1B0E-8611-41D0-5DF205C5BED4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91" creationId="{6C0E0D5F-528D-D086-FE10-7747BFF06159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92" creationId="{9895ED1A-1A25-50F2-A13F-C6E30522366C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95" creationId="{748E35B0-C191-785E-8C6F-94C47BFEE2D4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198" creationId="{FE0284E2-F242-CDAE-E356-736BD073F74D}"/>
          </ac:spMkLst>
        </pc:spChg>
        <pc:spChg chg="mod">
          <ac:chgData name="Lai, Karl Ming Him" userId="189b3701-6e3d-4aca-9435-09a56d4c0e1a" providerId="ADAL" clId="{A3B462B8-556B-4F56-8E86-448C81100B53}" dt="2023-05-17T23:51:44.115" v="1901" actId="165"/>
          <ac:spMkLst>
            <pc:docMk/>
            <pc:sldMk cId="635866838" sldId="260"/>
            <ac:spMk id="1202" creationId="{4DAC8D8D-F022-8FB4-5B9A-11777CFFFDD6}"/>
          </ac:spMkLst>
        </pc:spChg>
        <pc:spChg chg="add mod topLvl">
          <ac:chgData name="Lai, Karl Ming Him" userId="189b3701-6e3d-4aca-9435-09a56d4c0e1a" providerId="ADAL" clId="{A3B462B8-556B-4F56-8E86-448C81100B53}" dt="2023-05-18T00:05:58.314" v="1954" actId="164"/>
          <ac:spMkLst>
            <pc:docMk/>
            <pc:sldMk cId="635866838" sldId="260"/>
            <ac:spMk id="1204" creationId="{4C627F4D-5B17-EBAB-E40F-27E541D8A6CB}"/>
          </ac:spMkLst>
        </pc:spChg>
        <pc:spChg chg="add del mod">
          <ac:chgData name="Lai, Karl Ming Him" userId="189b3701-6e3d-4aca-9435-09a56d4c0e1a" providerId="ADAL" clId="{A3B462B8-556B-4F56-8E86-448C81100B53}" dt="2023-05-17T23:50:35.085" v="1877" actId="21"/>
          <ac:spMkLst>
            <pc:docMk/>
            <pc:sldMk cId="635866838" sldId="260"/>
            <ac:spMk id="1207" creationId="{28086940-D087-16F2-7FB2-AAA432BDB37A}"/>
          </ac:spMkLst>
        </pc:spChg>
        <pc:spChg chg="add mod">
          <ac:chgData name="Lai, Karl Ming Him" userId="189b3701-6e3d-4aca-9435-09a56d4c0e1a" providerId="ADAL" clId="{A3B462B8-556B-4F56-8E86-448C81100B53}" dt="2023-05-18T00:01:16.393" v="1920" actId="14100"/>
          <ac:spMkLst>
            <pc:docMk/>
            <pc:sldMk cId="635866838" sldId="260"/>
            <ac:spMk id="1209" creationId="{36C45918-BE38-8611-4633-0A660DDBF158}"/>
          </ac:spMkLst>
        </pc:spChg>
        <pc:spChg chg="add mod">
          <ac:chgData name="Lai, Karl Ming Him" userId="189b3701-6e3d-4aca-9435-09a56d4c0e1a" providerId="ADAL" clId="{A3B462B8-556B-4F56-8E86-448C81100B53}" dt="2023-05-17T23:51:45.732" v="1902" actId="165"/>
          <ac:spMkLst>
            <pc:docMk/>
            <pc:sldMk cId="635866838" sldId="260"/>
            <ac:spMk id="1210" creationId="{F0F9FE28-F2B6-FCAB-14FC-1A585A691A54}"/>
          </ac:spMkLst>
        </pc:spChg>
        <pc:spChg chg="add mod">
          <ac:chgData name="Lai, Karl Ming Him" userId="189b3701-6e3d-4aca-9435-09a56d4c0e1a" providerId="ADAL" clId="{A3B462B8-556B-4F56-8E86-448C81100B53}" dt="2023-05-18T00:05:58.314" v="1954" actId="164"/>
          <ac:spMkLst>
            <pc:docMk/>
            <pc:sldMk cId="635866838" sldId="260"/>
            <ac:spMk id="1215" creationId="{8113FBCF-3319-9693-4BC8-AA7EB1FE07DE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22" creationId="{E6D31281-C2EB-1AAB-5DDE-AE6933F45ECC}"/>
          </ac:spMkLst>
        </pc:spChg>
        <pc:spChg chg="del mod">
          <ac:chgData name="Lai, Karl Ming Him" userId="189b3701-6e3d-4aca-9435-09a56d4c0e1a" providerId="ADAL" clId="{A3B462B8-556B-4F56-8E86-448C81100B53}" dt="2023-05-17T23:51:51.567" v="1904" actId="478"/>
          <ac:spMkLst>
            <pc:docMk/>
            <pc:sldMk cId="635866838" sldId="260"/>
            <ac:spMk id="1223" creationId="{A603A05A-F2D5-139A-7C16-862BFCEF11D1}"/>
          </ac:spMkLst>
        </pc:spChg>
        <pc:spChg chg="del mod">
          <ac:chgData name="Lai, Karl Ming Him" userId="189b3701-6e3d-4aca-9435-09a56d4c0e1a" providerId="ADAL" clId="{A3B462B8-556B-4F56-8E86-448C81100B53}" dt="2023-05-17T23:51:54.031" v="1905" actId="478"/>
          <ac:spMkLst>
            <pc:docMk/>
            <pc:sldMk cId="635866838" sldId="260"/>
            <ac:spMk id="1224" creationId="{E58A0F55-052D-4932-7DD0-E2D61824C071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26" creationId="{3694737A-63C3-0042-AA2D-2CD2ECE671C7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34" creationId="{C8E1DFEF-45E6-9187-9A50-34E89C9D56FB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47" creationId="{B1CE4CA8-6E78-BBBE-B0D8-B1979BF98580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53" creationId="{C4267AB2-837C-60BE-D3AA-3B3AEE8D2FC3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55" creationId="{8DD0C030-4EF2-3638-10AC-DD490F355915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64" creationId="{D53CF7D1-0EAF-5133-201B-5D22D000B90F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69" creationId="{4A6404F5-2DD5-2BE1-B793-549F70176771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70" creationId="{739F3A30-606C-4CF9-D75F-97564CFC72C7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71" creationId="{38483380-BE46-9EE0-6033-F849520E8944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72" creationId="{C9944344-29D3-9875-F1C9-58CF516CD051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73" creationId="{580CA20A-5232-EC3D-F9D2-01BD803839A3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76" creationId="{FDBC5A6C-D27A-1A48-2589-5D4218BF1DB1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79" creationId="{23463FF0-FC60-0490-3454-652C6AC8EC4E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83" creationId="{E3746C33-4433-932E-8B29-870C372F9DCA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86" creationId="{F1BC6F98-93E4-FB2F-31DD-36DAD0171CD1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88" creationId="{E3794229-8665-2597-B14E-D37F43D24F61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91" creationId="{D8C1F3F1-0391-430F-FD93-6D89B07FA382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92" creationId="{8A66DFB2-1F2F-09C0-D158-9131CFFCD3C0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93" creationId="{02E09453-DC01-F62E-6571-38A776DE6052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94" creationId="{97B6DD78-7E11-2AC2-4C87-ABFD91120E85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297" creationId="{4330DE3D-6A95-6FDB-EB5F-E343A4274A57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00" creationId="{A45E4C83-C98C-3835-1FF9-C74AE75CB028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04" creationId="{E941ECE6-765B-AD1D-6865-DBA94928D384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06" creationId="{FAEAA39A-EA93-FF01-39FA-CA94495115C0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07" creationId="{3CAEC44C-56BD-A7F2-043A-DC519A43A293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08" creationId="{A050313A-82C4-EB83-9D5F-5532377ED198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09" creationId="{E6BE561E-692D-4A6A-D5D2-9C2AE1BF55B8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12" creationId="{85B359E9-CF70-E620-2846-EB4CE55FBF9F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15" creationId="{9AEE5D34-7614-E59B-1351-F9DDAF9FEA4C}"/>
          </ac:spMkLst>
        </pc:spChg>
        <pc:spChg chg="mod">
          <ac:chgData name="Lai, Karl Ming Him" userId="189b3701-6e3d-4aca-9435-09a56d4c0e1a" providerId="ADAL" clId="{A3B462B8-556B-4F56-8E86-448C81100B53}" dt="2023-05-17T23:52:11.051" v="1911" actId="571"/>
          <ac:spMkLst>
            <pc:docMk/>
            <pc:sldMk cId="635866838" sldId="260"/>
            <ac:spMk id="1319" creationId="{24EBB225-3BE3-96B9-9638-F3CE73CD7E94}"/>
          </ac:spMkLst>
        </pc:spChg>
        <pc:spChg chg="add del">
          <ac:chgData name="Lai, Karl Ming Him" userId="189b3701-6e3d-4aca-9435-09a56d4c0e1a" providerId="ADAL" clId="{A3B462B8-556B-4F56-8E86-448C81100B53}" dt="2023-05-18T00:03:13.846" v="1923" actId="478"/>
          <ac:spMkLst>
            <pc:docMk/>
            <pc:sldMk cId="635866838" sldId="260"/>
            <ac:spMk id="1329" creationId="{123538B1-B58F-993D-3A6E-EBA26951A592}"/>
          </ac:spMkLst>
        </pc:spChg>
        <pc:spChg chg="add mod">
          <ac:chgData name="Lai, Karl Ming Him" userId="189b3701-6e3d-4aca-9435-09a56d4c0e1a" providerId="ADAL" clId="{A3B462B8-556B-4F56-8E86-448C81100B53}" dt="2023-05-18T00:04:06.354" v="1935" actId="164"/>
          <ac:spMkLst>
            <pc:docMk/>
            <pc:sldMk cId="635866838" sldId="260"/>
            <ac:spMk id="1330" creationId="{EFBBE80B-E909-883B-23B0-19BD5297DD89}"/>
          </ac:spMkLst>
        </pc:spChg>
        <pc:spChg chg="mod">
          <ac:chgData name="Lai, Karl Ming Him" userId="189b3701-6e3d-4aca-9435-09a56d4c0e1a" providerId="ADAL" clId="{A3B462B8-556B-4F56-8E86-448C81100B53}" dt="2023-05-18T00:03:54.129" v="1931" actId="571"/>
          <ac:spMkLst>
            <pc:docMk/>
            <pc:sldMk cId="635866838" sldId="260"/>
            <ac:spMk id="1334" creationId="{1A6614FF-19B4-E855-9352-0E9B20DEA6D6}"/>
          </ac:spMkLst>
        </pc:spChg>
        <pc:spChg chg="mod">
          <ac:chgData name="Lai, Karl Ming Him" userId="189b3701-6e3d-4aca-9435-09a56d4c0e1a" providerId="ADAL" clId="{A3B462B8-556B-4F56-8E86-448C81100B53}" dt="2023-05-18T00:03:56.640" v="1932" actId="571"/>
          <ac:spMkLst>
            <pc:docMk/>
            <pc:sldMk cId="635866838" sldId="260"/>
            <ac:spMk id="1337" creationId="{2D1BE163-E664-14B1-FE17-46DD61AEB780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41" creationId="{333F4CB2-FAC3-3546-6490-CA795C8314C1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43" creationId="{DF9DC0C1-94EC-7673-97F6-ED97E8D7FC8E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51" creationId="{B6144CCE-128E-71A9-07BA-4AD521E86565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64" creationId="{1B9E5730-5A63-2069-BB5D-C427E499C8CF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70" creationId="{0C0E4350-8B91-68E7-AADD-1B589DC47F30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72" creationId="{7920693A-845A-9A1C-982F-D524B896316F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82" creationId="{7B3F4523-EA34-6CB2-A896-491EB84CCBA6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87" creationId="{8A81AA4F-9C0D-4159-3E5B-5152C2F620A3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88" creationId="{0E725E74-2BB9-F9F6-21AF-A17C6855DF7F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89" creationId="{C90AF56D-81EC-0E8C-6BB3-918C4D93F6D1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90" creationId="{72FFFDC0-BFCF-56A6-820E-48F5A38C4226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91" creationId="{DA1CF412-CBA4-54EF-BCBB-80C08F1FDC3E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94" creationId="{D131F42B-32A0-D224-1826-E6C9CB693631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397" creationId="{145CCF23-2487-D50D-C206-4DAED071AC5C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01" creationId="{A71E23FC-DB9D-007C-B312-6A31C7C284A7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04" creationId="{9750A6FC-5C99-C505-B15D-EFB7823DF7C4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06" creationId="{93DE1899-0295-14AA-BB83-5911F2C31FBF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09" creationId="{A665C72B-79A5-1366-9963-AFCF4B281CD0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10" creationId="{F401BC79-5974-161D-CA20-86F74A2509CF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11" creationId="{7596260F-30A6-FA71-CA64-56F2FD88EC37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12" creationId="{12FF4E02-592A-5880-6D7C-18E75D06DEC3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15" creationId="{145507C1-7B73-8390-AF9A-A06D3924273B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18" creationId="{B3C86171-7CAB-258D-59EB-AB09605B4B1D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22" creationId="{723B92AC-1B87-870F-3656-0F209789F306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24" creationId="{0ED3256E-B8BA-B638-1388-D918595845B3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25" creationId="{C48E707F-C4FF-9D6E-B39E-354CC59D33B9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26" creationId="{BA283D6F-0577-BB6A-32B0-2C8A92519AF2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27" creationId="{8094D8E0-5FE0-C6D2-0AA8-59614F0F53BC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30" creationId="{5BFD7181-D5C7-D0A8-7C25-C357AE9ACEC4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33" creationId="{B179186C-E4AA-2C1E-60B9-0CC7E1D1EBE3}"/>
          </ac:spMkLst>
        </pc:spChg>
        <pc:spChg chg="mod">
          <ac:chgData name="Lai, Karl Ming Him" userId="189b3701-6e3d-4aca-9435-09a56d4c0e1a" providerId="ADAL" clId="{A3B462B8-556B-4F56-8E86-448C81100B53}" dt="2023-05-18T00:04:02.741" v="1934" actId="571"/>
          <ac:spMkLst>
            <pc:docMk/>
            <pc:sldMk cId="635866838" sldId="260"/>
            <ac:spMk id="1437" creationId="{D8897F6D-AB1C-EFF5-C60F-DDE1ABA0FCD7}"/>
          </ac:spMkLst>
        </pc:spChg>
        <pc:spChg chg="del mod">
          <ac:chgData name="Lai, Karl Ming Him" userId="189b3701-6e3d-4aca-9435-09a56d4c0e1a" providerId="ADAL" clId="{A3B462B8-556B-4F56-8E86-448C81100B53}" dt="2023-05-18T00:04:21.326" v="1938" actId="478"/>
          <ac:spMkLst>
            <pc:docMk/>
            <pc:sldMk cId="635866838" sldId="260"/>
            <ac:spMk id="1444" creationId="{C22FE976-E2F8-C13A-E9DC-B096D0922AEA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47" creationId="{D5FD5AEE-1C75-569D-337B-9F8489FE7D35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49" creationId="{9AF96EAF-E6E4-8A2C-A392-B363A3520B03}"/>
          </ac:spMkLst>
        </pc:spChg>
        <pc:spChg chg="del mod">
          <ac:chgData name="Lai, Karl Ming Him" userId="189b3701-6e3d-4aca-9435-09a56d4c0e1a" providerId="ADAL" clId="{A3B462B8-556B-4F56-8E86-448C81100B53}" dt="2023-05-18T00:04:26.543" v="1940" actId="478"/>
          <ac:spMkLst>
            <pc:docMk/>
            <pc:sldMk cId="635866838" sldId="260"/>
            <ac:spMk id="1452" creationId="{7551DE89-5D4A-46A9-0498-3C657B894F21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54" creationId="{9BEB9478-B1FC-ACFF-086E-4CE1763E5D80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62" creationId="{6FC951A3-E047-67E4-9596-DDEB7C2E57A7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75" creationId="{E2349A3E-B560-19A9-6014-A7DEC7473ED8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81" creationId="{BB9B08FD-E111-D982-325C-16C791E11829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83" creationId="{7AE3AF79-8A60-742B-C2FF-37E7AC3BDD53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93" creationId="{1C7C5F1A-D8F4-1410-EEB5-E1497BAA1CE7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98" creationId="{EA25FBD1-B8CC-FF57-2979-199F3DF2AD1E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499" creationId="{0A1C9D9E-0E59-F088-2005-2DA71E826B38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00" creationId="{2C4B2163-02B0-FC4F-7D17-70C80A545D07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01" creationId="{B305047D-C4D5-8558-4379-F76B7EB457B3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02" creationId="{D7728B8A-B634-B131-D99D-9572E42F003F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05" creationId="{EA842F9A-917B-F2C0-17B0-B5FF9EFAD278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08" creationId="{C7F665BE-023D-F17E-4237-78464BB3E265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12" creationId="{2941EABB-B914-0733-D485-FD033FB2E3CB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15" creationId="{19AEB2CC-AADE-5288-955C-4618F556C0A4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17" creationId="{B1A59225-EBAC-5F2A-476B-277EB11A3B45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20" creationId="{B660308F-1503-29A0-FD09-6912B2307096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21" creationId="{D91E30B9-EF0F-4990-5C85-A100FB5C576D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22" creationId="{6DF4F539-0199-0CC1-5C93-2B436D222072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23" creationId="{D391AC6D-FF92-6B59-5C8A-891EE64153A5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26" creationId="{78054B41-0194-9D69-AC28-72E99E1AE756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29" creationId="{0E069E12-6662-6D1E-0FFB-D98448176C75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33" creationId="{09F21014-D6C6-54DE-F102-5947A7914276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35" creationId="{7FE28963-8B2B-28F7-30B6-A8E778D6A05F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36" creationId="{75744176-8A42-7CBB-0CE0-467BDAA6D0F9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37" creationId="{412FDFC6-9450-0BFB-A212-896496BB3692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38" creationId="{F99F9D64-BFFA-10B8-7814-8F3C61540440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41" creationId="{2A96970D-B1F5-E36D-68A2-340D29A29A4B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44" creationId="{5399BF34-D956-87B1-C7FD-46103249D361}"/>
          </ac:spMkLst>
        </pc:spChg>
        <pc:spChg chg="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48" creationId="{9755EE97-EE87-3028-608C-4DDB273D3E8D}"/>
          </ac:spMkLst>
        </pc:spChg>
        <pc:spChg chg="add mod">
          <ac:chgData name="Lai, Karl Ming Him" userId="189b3701-6e3d-4aca-9435-09a56d4c0e1a" providerId="ADAL" clId="{A3B462B8-556B-4F56-8E86-448C81100B53}" dt="2023-05-18T00:04:31.091" v="1941" actId="165"/>
          <ac:spMkLst>
            <pc:docMk/>
            <pc:sldMk cId="635866838" sldId="260"/>
            <ac:spMk id="1550" creationId="{E61CEAFD-EC53-9809-D3A3-5E44F917D163}"/>
          </ac:spMkLst>
        </pc:spChg>
        <pc:spChg chg="add del">
          <ac:chgData name="Lai, Karl Ming Him" userId="189b3701-6e3d-4aca-9435-09a56d4c0e1a" providerId="ADAL" clId="{A3B462B8-556B-4F56-8E86-448C81100B53}" dt="2023-05-18T00:04:49.103" v="1944" actId="478"/>
          <ac:spMkLst>
            <pc:docMk/>
            <pc:sldMk cId="635866838" sldId="260"/>
            <ac:spMk id="1551" creationId="{C7F5EA8F-412F-2D48-E263-E3250C042FEA}"/>
          </ac:spMkLst>
        </pc:spChg>
        <pc:spChg chg="add mod">
          <ac:chgData name="Lai, Karl Ming Him" userId="189b3701-6e3d-4aca-9435-09a56d4c0e1a" providerId="ADAL" clId="{A3B462B8-556B-4F56-8E86-448C81100B53}" dt="2023-05-18T00:05:58.314" v="1954" actId="164"/>
          <ac:spMkLst>
            <pc:docMk/>
            <pc:sldMk cId="635866838" sldId="260"/>
            <ac:spMk id="1552" creationId="{D9DE67BA-ADF7-CF1D-2743-25EA34B17295}"/>
          </ac:spMkLst>
        </pc:spChg>
        <pc:spChg chg="mod">
          <ac:chgData name="Lai, Karl Ming Him" userId="189b3701-6e3d-4aca-9435-09a56d4c0e1a" providerId="ADAL" clId="{A3B462B8-556B-4F56-8E86-448C81100B53}" dt="2023-05-18T00:05:37.913" v="1949" actId="571"/>
          <ac:spMkLst>
            <pc:docMk/>
            <pc:sldMk cId="635866838" sldId="260"/>
            <ac:spMk id="1554" creationId="{A62A5521-2472-6528-B69B-2721E6CEFFFE}"/>
          </ac:spMkLst>
        </pc:spChg>
        <pc:spChg chg="mod">
          <ac:chgData name="Lai, Karl Ming Him" userId="189b3701-6e3d-4aca-9435-09a56d4c0e1a" providerId="ADAL" clId="{A3B462B8-556B-4F56-8E86-448C81100B53}" dt="2023-05-18T00:05:50.772" v="1952" actId="14100"/>
          <ac:spMkLst>
            <pc:docMk/>
            <pc:sldMk cId="635866838" sldId="260"/>
            <ac:spMk id="1558" creationId="{49E7A697-0C7B-B02A-3C1A-75AF344C02D5}"/>
          </ac:spMkLst>
        </pc:spChg>
        <pc:spChg chg="mod">
          <ac:chgData name="Lai, Karl Ming Him" userId="189b3701-6e3d-4aca-9435-09a56d4c0e1a" providerId="ADAL" clId="{A3B462B8-556B-4F56-8E86-448C81100B53}" dt="2023-05-18T00:05:42.342" v="1950" actId="571"/>
          <ac:spMkLst>
            <pc:docMk/>
            <pc:sldMk cId="635866838" sldId="260"/>
            <ac:spMk id="1559" creationId="{73F61307-AE5E-7AF1-74A7-5B6DA5718F63}"/>
          </ac:spMkLst>
        </pc:spChg>
        <pc:spChg chg="add mod">
          <ac:chgData name="Lai, Karl Ming Him" userId="189b3701-6e3d-4aca-9435-09a56d4c0e1a" providerId="ADAL" clId="{A3B462B8-556B-4F56-8E86-448C81100B53}" dt="2023-05-18T00:06:27.399" v="1977" actId="1076"/>
          <ac:spMkLst>
            <pc:docMk/>
            <pc:sldMk cId="635866838" sldId="260"/>
            <ac:spMk id="1561" creationId="{7AFF9CDB-0474-1282-2232-ED71CC835DD3}"/>
          </ac:spMkLst>
        </pc:spChg>
        <pc:spChg chg="add mod">
          <ac:chgData name="Lai, Karl Ming Him" userId="189b3701-6e3d-4aca-9435-09a56d4c0e1a" providerId="ADAL" clId="{A3B462B8-556B-4F56-8E86-448C81100B53}" dt="2023-05-18T00:06:32.212" v="1982" actId="20577"/>
          <ac:spMkLst>
            <pc:docMk/>
            <pc:sldMk cId="635866838" sldId="260"/>
            <ac:spMk id="1562" creationId="{D49CA679-2DBB-827F-9C1A-3BC11E6DCCCA}"/>
          </ac:spMkLst>
        </pc:spChg>
        <pc:spChg chg="add mod">
          <ac:chgData name="Lai, Karl Ming Him" userId="189b3701-6e3d-4aca-9435-09a56d4c0e1a" providerId="ADAL" clId="{A3B462B8-556B-4F56-8E86-448C81100B53}" dt="2023-05-18T00:06:39.320" v="1990" actId="20577"/>
          <ac:spMkLst>
            <pc:docMk/>
            <pc:sldMk cId="635866838" sldId="260"/>
            <ac:spMk id="1563" creationId="{177A9BA3-1076-4EEC-6841-7DEDFB3F8BD4}"/>
          </ac:spMkLst>
        </pc:spChg>
        <pc:spChg chg="add mod">
          <ac:chgData name="Lai, Karl Ming Him" userId="189b3701-6e3d-4aca-9435-09a56d4c0e1a" providerId="ADAL" clId="{A3B462B8-556B-4F56-8E86-448C81100B53}" dt="2023-05-18T00:11:43.154" v="2274" actId="1076"/>
          <ac:spMkLst>
            <pc:docMk/>
            <pc:sldMk cId="635866838" sldId="260"/>
            <ac:spMk id="1565" creationId="{76603676-BFEF-2A0E-6E85-05B0A66CE4F2}"/>
          </ac:spMkLst>
        </pc:spChg>
        <pc:spChg chg="add mod">
          <ac:chgData name="Lai, Karl Ming Him" userId="189b3701-6e3d-4aca-9435-09a56d4c0e1a" providerId="ADAL" clId="{A3B462B8-556B-4F56-8E86-448C81100B53}" dt="2023-05-18T00:11:43.154" v="2274" actId="1076"/>
          <ac:spMkLst>
            <pc:docMk/>
            <pc:sldMk cId="635866838" sldId="260"/>
            <ac:spMk id="1566" creationId="{E02BCC03-C9DE-BAEE-DA9E-819172482033}"/>
          </ac:spMkLst>
        </pc:spChg>
        <pc:spChg chg="add mod">
          <ac:chgData name="Lai, Karl Ming Him" userId="189b3701-6e3d-4aca-9435-09a56d4c0e1a" providerId="ADAL" clId="{A3B462B8-556B-4F56-8E86-448C81100B53}" dt="2023-05-18T00:11:43.154" v="2274" actId="1076"/>
          <ac:spMkLst>
            <pc:docMk/>
            <pc:sldMk cId="635866838" sldId="260"/>
            <ac:spMk id="1567" creationId="{A5A7ADD8-06D1-8560-5445-A2ACC00EEA7D}"/>
          </ac:spMkLst>
        </pc:spChg>
        <pc:spChg chg="add mod">
          <ac:chgData name="Lai, Karl Ming Him" userId="189b3701-6e3d-4aca-9435-09a56d4c0e1a" providerId="ADAL" clId="{A3B462B8-556B-4F56-8E86-448C81100B53}" dt="2023-05-18T00:11:58.556" v="2311" actId="113"/>
          <ac:spMkLst>
            <pc:docMk/>
            <pc:sldMk cId="635866838" sldId="260"/>
            <ac:spMk id="1568" creationId="{FDC331A4-CB57-F7A1-E4F4-97F017EA6D19}"/>
          </ac:spMkLst>
        </pc:spChg>
        <pc:grpChg chg="add del 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6" creationId="{974CDEBC-930A-8C78-7131-2ABE3994427B}"/>
          </ac:grpSpMkLst>
        </pc:grpChg>
        <pc:grpChg chg="del mod topLvl">
          <ac:chgData name="Lai, Karl Ming Him" userId="189b3701-6e3d-4aca-9435-09a56d4c0e1a" providerId="ADAL" clId="{A3B462B8-556B-4F56-8E86-448C81100B53}" dt="2023-05-17T17:25:40.471" v="1546" actId="165"/>
          <ac:grpSpMkLst>
            <pc:docMk/>
            <pc:sldMk cId="635866838" sldId="260"/>
            <ac:grpSpMk id="7" creationId="{885C8318-FC5B-E656-579B-583007BA2229}"/>
          </ac:grpSpMkLst>
        </pc:grpChg>
        <pc:grpChg chg="del mod topLvl">
          <ac:chgData name="Lai, Karl Ming Him" userId="189b3701-6e3d-4aca-9435-09a56d4c0e1a" providerId="ADAL" clId="{A3B462B8-556B-4F56-8E86-448C81100B53}" dt="2023-05-17T17:24:58.057" v="1536" actId="478"/>
          <ac:grpSpMkLst>
            <pc:docMk/>
            <pc:sldMk cId="635866838" sldId="260"/>
            <ac:grpSpMk id="8" creationId="{3CDE7C54-6B1F-7EB3-CD8E-C3C679712915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11" creationId="{55C53142-38DB-7D65-2931-381132153930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12" creationId="{B3CF104D-3079-3DF1-B7FC-36763DE9E3D1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13" creationId="{A2C04929-0BFB-5D4A-D8DD-34CA4D474913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14" creationId="{9A3B39DA-FD30-3F8D-5842-B1BC0B759A39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15" creationId="{2334D87B-C931-7A80-C987-FA64C9C79479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16" creationId="{B9F6DC27-F6D4-F0B7-0F6D-5765EF6C1B00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25" creationId="{044AF857-8BBF-C9F0-D13D-3C6C3269A461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26" creationId="{ABF4F824-B4D6-A06B-4FFB-BDDD856141DD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27" creationId="{74B9DE14-ECE1-31F5-5067-DE06AB42484F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31" creationId="{5C4B1749-1B61-C66A-3344-58D708CEB021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32" creationId="{30B12CE9-DA97-9A6A-55DB-134BDEEA158E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37" creationId="{BF20FCD9-38B1-0567-9481-B340FDD7900E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38" creationId="{F3A2EA72-A9D8-9CB8-E9E1-E53CBDDCCECF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39" creationId="{B41D23B3-FEE5-3607-219E-E51B94DDE8A9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40" creationId="{FB4FBB61-D7B3-345C-5267-A3A84D80962D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45" creationId="{DD4BAE69-B8EE-98C0-7536-483F86B0F1B8}"/>
          </ac:grpSpMkLst>
        </pc:grpChg>
        <pc:grpChg chg="mod">
          <ac:chgData name="Lai, Karl Ming Him" userId="189b3701-6e3d-4aca-9435-09a56d4c0e1a" providerId="ADAL" clId="{A3B462B8-556B-4F56-8E86-448C81100B53}" dt="2023-05-17T17:24:54.418" v="1535" actId="165"/>
          <ac:grpSpMkLst>
            <pc:docMk/>
            <pc:sldMk cId="635866838" sldId="260"/>
            <ac:grpSpMk id="46" creationId="{31D44D74-A883-A6F8-AC3A-DD45E82B6BC9}"/>
          </ac:grpSpMkLst>
        </pc:grpChg>
        <pc:grpChg chg="del mod">
          <ac:chgData name="Lai, Karl Ming Him" userId="189b3701-6e3d-4aca-9435-09a56d4c0e1a" providerId="ADAL" clId="{A3B462B8-556B-4F56-8E86-448C81100B53}" dt="2023-05-17T17:25:36.454" v="1544" actId="478"/>
          <ac:grpSpMkLst>
            <pc:docMk/>
            <pc:sldMk cId="635866838" sldId="260"/>
            <ac:grpSpMk id="51" creationId="{C75D22E4-2BF8-896B-3D96-F8A2D58D55A6}"/>
          </ac:grpSpMkLst>
        </pc:grpChg>
        <pc:grpChg chg="mod topLvl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52" creationId="{38FE29C9-F4E7-C535-0463-22547807EE3B}"/>
          </ac:grpSpMkLst>
        </pc:grpChg>
        <pc:grpChg chg="mod topLvl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53" creationId="{6FE104CF-2DBC-6C3B-56B6-393C05BCD304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54" creationId="{805F2C6D-4F12-753A-37BE-7DF76862F3AB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56" creationId="{67B9ECAF-9BCC-9A77-1647-C38347C422E0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57" creationId="{45D5F553-01AE-744C-F92D-10C831885237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61" creationId="{7FFCCEF9-CBE0-6534-A2D7-3FBD23137B8B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66" creationId="{7159DC72-D10E-78CC-4137-9CD3B59393B9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96" creationId="{4BFB87AF-62B7-701E-5381-1A2C30A0FFFC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97" creationId="{86685824-BB0C-D900-AF2F-18648FF8C240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99" creationId="{86A68744-B483-C521-C195-2F7CBEC4B40E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00" creationId="{131882E5-42F9-CDD8-590E-AC208D1ED1A5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04" creationId="{23197B8D-91AB-F409-FEAC-6C0C08A4429B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09" creationId="{2645D9D5-E28F-EF39-DD8E-2FB31263BCAD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39" creationId="{2C5EFACD-AD0F-F5F8-8B2A-BAC69955CDCB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40" creationId="{943E657B-718C-4D19-6870-EACA01447C16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44" creationId="{BF8AD8A0-8AFA-E877-0BD4-E7183F149827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49" creationId="{828BCACD-F045-F1EB-FFB0-B9500310A0EB}"/>
          </ac:grpSpMkLst>
        </pc:grpChg>
        <pc:grpChg chg="mod topLvl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79" creationId="{C64A4E6A-D621-187D-82B1-2C4D054FF0D8}"/>
          </ac:grpSpMkLst>
        </pc:grpChg>
        <pc:grpChg chg="mod">
          <ac:chgData name="Lai, Karl Ming Him" userId="189b3701-6e3d-4aca-9435-09a56d4c0e1a" providerId="ADAL" clId="{A3B462B8-556B-4F56-8E86-448C81100B53}" dt="2023-05-17T17:31:57.583" v="1689" actId="571"/>
          <ac:grpSpMkLst>
            <pc:docMk/>
            <pc:sldMk cId="635866838" sldId="260"/>
            <ac:grpSpMk id="184" creationId="{B5564452-AD15-CC1B-AA8A-840BC0E98BE4}"/>
          </ac:grpSpMkLst>
        </pc:grpChg>
        <pc:grpChg chg="add del mod">
          <ac:chgData name="Lai, Karl Ming Him" userId="189b3701-6e3d-4aca-9435-09a56d4c0e1a" providerId="ADAL" clId="{A3B462B8-556B-4F56-8E86-448C81100B53}" dt="2023-05-17T17:25:39.165" v="1545" actId="165"/>
          <ac:grpSpMkLst>
            <pc:docMk/>
            <pc:sldMk cId="635866838" sldId="260"/>
            <ac:grpSpMk id="195" creationId="{ABBBE86E-5677-98A8-CD06-FC034443FB5E}"/>
          </ac:grpSpMkLst>
        </pc:grpChg>
        <pc:grpChg chg="add mod topLvl">
          <ac:chgData name="Lai, Karl Ming Him" userId="189b3701-6e3d-4aca-9435-09a56d4c0e1a" providerId="ADAL" clId="{A3B462B8-556B-4F56-8E86-448C81100B53}" dt="2023-05-17T17:32:03.788" v="1691" actId="164"/>
          <ac:grpSpMkLst>
            <pc:docMk/>
            <pc:sldMk cId="635866838" sldId="260"/>
            <ac:grpSpMk id="196" creationId="{0360C24E-070F-DE34-50A3-2943E5BD441D}"/>
          </ac:grpSpMkLst>
        </pc:grpChg>
        <pc:grpChg chg="add del mod topLvl">
          <ac:chgData name="Lai, Karl Ming Him" userId="189b3701-6e3d-4aca-9435-09a56d4c0e1a" providerId="ADAL" clId="{A3B462B8-556B-4F56-8E86-448C81100B53}" dt="2023-05-17T17:27:49.611" v="1589" actId="165"/>
          <ac:grpSpMkLst>
            <pc:docMk/>
            <pc:sldMk cId="635866838" sldId="260"/>
            <ac:grpSpMk id="199" creationId="{E1B8D1EB-4FE3-7859-C1EB-F2CDCBAB71B6}"/>
          </ac:grpSpMkLst>
        </pc:grpChg>
        <pc:grpChg chg="add del mod">
          <ac:chgData name="Lai, Karl Ming Him" userId="189b3701-6e3d-4aca-9435-09a56d4c0e1a" providerId="ADAL" clId="{A3B462B8-556B-4F56-8E86-448C81100B53}" dt="2023-05-17T17:27:36.762" v="1584" actId="165"/>
          <ac:grpSpMkLst>
            <pc:docMk/>
            <pc:sldMk cId="635866838" sldId="260"/>
            <ac:grpSpMk id="202" creationId="{064B67DA-FB36-CEB0-9632-71EA0B44E290}"/>
          </ac:grpSpMkLst>
        </pc:grpChg>
        <pc:grpChg chg="add mod">
          <ac:chgData name="Lai, Karl Ming Him" userId="189b3701-6e3d-4aca-9435-09a56d4c0e1a" providerId="ADAL" clId="{A3B462B8-556B-4F56-8E86-448C81100B53}" dt="2023-05-17T17:31:42.736" v="1686" actId="165"/>
          <ac:grpSpMkLst>
            <pc:docMk/>
            <pc:sldMk cId="635866838" sldId="260"/>
            <ac:grpSpMk id="207" creationId="{AA8B0BE1-A1B2-5EA8-FB2F-3B2592837B5D}"/>
          </ac:grpSpMkLst>
        </pc:grpChg>
        <pc:grpChg chg="add mod topLvl">
          <ac:chgData name="Lai, Karl Ming Him" userId="189b3701-6e3d-4aca-9435-09a56d4c0e1a" providerId="ADAL" clId="{A3B462B8-556B-4F56-8E86-448C81100B53}" dt="2023-05-17T17:32:03.788" v="1691" actId="164"/>
          <ac:grpSpMkLst>
            <pc:docMk/>
            <pc:sldMk cId="635866838" sldId="260"/>
            <ac:grpSpMk id="208" creationId="{A8CFBCA7-BABA-FAC0-3E76-2F10E7B8EFDA}"/>
          </ac:grpSpMkLst>
        </pc:grpChg>
        <pc:grpChg chg="add mod">
          <ac:chgData name="Lai, Karl Ming Him" userId="189b3701-6e3d-4aca-9435-09a56d4c0e1a" providerId="ADAL" clId="{A3B462B8-556B-4F56-8E86-448C81100B53}" dt="2023-05-17T17:31:42.736" v="1686" actId="165"/>
          <ac:grpSpMkLst>
            <pc:docMk/>
            <pc:sldMk cId="635866838" sldId="260"/>
            <ac:grpSpMk id="214" creationId="{C645F5C8-D7EA-5F37-DBD5-EC83EBF75A1D}"/>
          </ac:grpSpMkLst>
        </pc:grpChg>
        <pc:grpChg chg="add mod topLvl">
          <ac:chgData name="Lai, Karl Ming Him" userId="189b3701-6e3d-4aca-9435-09a56d4c0e1a" providerId="ADAL" clId="{A3B462B8-556B-4F56-8E86-448C81100B53}" dt="2023-05-17T17:32:03.788" v="1691" actId="164"/>
          <ac:grpSpMkLst>
            <pc:docMk/>
            <pc:sldMk cId="635866838" sldId="260"/>
            <ac:grpSpMk id="219" creationId="{D9E44283-0A6F-FCD6-002C-CF8434FE6C3A}"/>
          </ac:grpSpMkLst>
        </pc:grpChg>
        <pc:grpChg chg="add mod">
          <ac:chgData name="Lai, Karl Ming Him" userId="189b3701-6e3d-4aca-9435-09a56d4c0e1a" providerId="ADAL" clId="{A3B462B8-556B-4F56-8E86-448C81100B53}" dt="2023-05-17T17:29:40.934" v="1636" actId="571"/>
          <ac:grpSpMkLst>
            <pc:docMk/>
            <pc:sldMk cId="635866838" sldId="260"/>
            <ac:grpSpMk id="220" creationId="{4C693374-280D-E9E2-19BF-BB9DCD1A2D35}"/>
          </ac:grpSpMkLst>
        </pc:grpChg>
        <pc:grpChg chg="mod">
          <ac:chgData name="Lai, Karl Ming Him" userId="189b3701-6e3d-4aca-9435-09a56d4c0e1a" providerId="ADAL" clId="{A3B462B8-556B-4F56-8E86-448C81100B53}" dt="2023-05-17T17:29:40.934" v="1636" actId="571"/>
          <ac:grpSpMkLst>
            <pc:docMk/>
            <pc:sldMk cId="635866838" sldId="260"/>
            <ac:grpSpMk id="221" creationId="{766A4543-A78B-EFCF-0CED-33B769FFFE44}"/>
          </ac:grpSpMkLst>
        </pc:grpChg>
        <pc:grpChg chg="mod">
          <ac:chgData name="Lai, Karl Ming Him" userId="189b3701-6e3d-4aca-9435-09a56d4c0e1a" providerId="ADAL" clId="{A3B462B8-556B-4F56-8E86-448C81100B53}" dt="2023-05-17T17:29:40.934" v="1636" actId="571"/>
          <ac:grpSpMkLst>
            <pc:docMk/>
            <pc:sldMk cId="635866838" sldId="260"/>
            <ac:grpSpMk id="227" creationId="{01059A06-6237-16D9-895E-D0056EFE53E9}"/>
          </ac:grpSpMkLst>
        </pc:grpChg>
        <pc:grpChg chg="add del mod">
          <ac:chgData name="Lai, Karl Ming Him" userId="189b3701-6e3d-4aca-9435-09a56d4c0e1a" providerId="ADAL" clId="{A3B462B8-556B-4F56-8E86-448C81100B53}" dt="2023-05-17T17:29:51.455" v="1638" actId="165"/>
          <ac:grpSpMkLst>
            <pc:docMk/>
            <pc:sldMk cId="635866838" sldId="260"/>
            <ac:grpSpMk id="230" creationId="{FF134689-8ACC-CD2A-CD2B-A74189753E8C}"/>
          </ac:grpSpMkLst>
        </pc:grpChg>
        <pc:grpChg chg="del mod topLvl">
          <ac:chgData name="Lai, Karl Ming Him" userId="189b3701-6e3d-4aca-9435-09a56d4c0e1a" providerId="ADAL" clId="{A3B462B8-556B-4F56-8E86-448C81100B53}" dt="2023-05-17T17:29:54.858" v="1639" actId="165"/>
          <ac:grpSpMkLst>
            <pc:docMk/>
            <pc:sldMk cId="635866838" sldId="260"/>
            <ac:grpSpMk id="231" creationId="{EEFE4AFC-0B15-5D53-B5D9-25B81935EDB9}"/>
          </ac:grpSpMkLst>
        </pc:grpChg>
        <pc:grpChg chg="mod topLvl">
          <ac:chgData name="Lai, Karl Ming Him" userId="189b3701-6e3d-4aca-9435-09a56d4c0e1a" providerId="ADAL" clId="{A3B462B8-556B-4F56-8E86-448C81100B53}" dt="2023-05-17T17:32:03.788" v="1691" actId="164"/>
          <ac:grpSpMkLst>
            <pc:docMk/>
            <pc:sldMk cId="635866838" sldId="260"/>
            <ac:grpSpMk id="237" creationId="{2B5ED693-FE3B-85A6-61A2-5756772637BE}"/>
          </ac:grpSpMkLst>
        </pc:grpChg>
        <pc:grpChg chg="add del mod">
          <ac:chgData name="Lai, Karl Ming Him" userId="189b3701-6e3d-4aca-9435-09a56d4c0e1a" providerId="ADAL" clId="{A3B462B8-556B-4F56-8E86-448C81100B53}" dt="2023-05-17T17:31:42.736" v="1686" actId="165"/>
          <ac:grpSpMkLst>
            <pc:docMk/>
            <pc:sldMk cId="635866838" sldId="260"/>
            <ac:grpSpMk id="242" creationId="{CB1F2E1D-E577-68CB-339D-9264468D0FEC}"/>
          </ac:grpSpMkLst>
        </pc:grpChg>
        <pc:grpChg chg="add mod">
          <ac:chgData name="Lai, Karl Ming Him" userId="189b3701-6e3d-4aca-9435-09a56d4c0e1a" providerId="ADAL" clId="{A3B462B8-556B-4F56-8E86-448C81100B53}" dt="2023-05-17T17:32:03.788" v="1691" actId="164"/>
          <ac:grpSpMkLst>
            <pc:docMk/>
            <pc:sldMk cId="635866838" sldId="260"/>
            <ac:grpSpMk id="247" creationId="{5DB488BA-1B05-EC65-8321-BC49DA716361}"/>
          </ac:grpSpMkLst>
        </pc:grpChg>
        <pc:grpChg chg="add mod">
          <ac:chgData name="Lai, Karl Ming Him" userId="189b3701-6e3d-4aca-9435-09a56d4c0e1a" providerId="ADAL" clId="{A3B462B8-556B-4F56-8E86-448C81100B53}" dt="2023-05-18T00:12:07.053" v="2312" actId="1076"/>
          <ac:grpSpMkLst>
            <pc:docMk/>
            <pc:sldMk cId="635866838" sldId="260"/>
            <ac:grpSpMk id="253" creationId="{9E27C1F4-E2E1-E838-8F2C-A17275867958}"/>
          </ac:grpSpMkLst>
        </pc:grpChg>
        <pc:grpChg chg="add del mod">
          <ac:chgData name="Lai, Karl Ming Him" userId="189b3701-6e3d-4aca-9435-09a56d4c0e1a" providerId="ADAL" clId="{A3B462B8-556B-4F56-8E86-448C81100B53}" dt="2023-05-17T17:32:28.709" v="1697" actId="478"/>
          <ac:grpSpMkLst>
            <pc:docMk/>
            <pc:sldMk cId="635866838" sldId="260"/>
            <ac:grpSpMk id="254" creationId="{97158F0F-C5B3-EE59-1DD0-B05F4350CAA1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55" creationId="{4B1E6AAC-80D6-1C6A-C8A5-8A94E5C644AA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56" creationId="{1D5A63A0-0430-C796-9D9E-D4F1C7DD686B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57" creationId="{E0A2577F-B55B-FB7B-5D2A-7A02E3CD1FE4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58" creationId="{478AFE30-B107-B50C-E614-97085D0DD071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61" creationId="{0AA8735B-6C32-25D5-1506-E4BEE367F571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66" creationId="{4FD89FA0-86E9-445E-9CA9-E3BFE0F32DD9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72" creationId="{2090572F-5C4E-7BD0-3007-4F0D5CD0C260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79" creationId="{1C3C05CD-0E88-DF00-9663-A44D155C511C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80" creationId="{0A7C68DC-9927-C359-978A-E7760300D0CD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81" creationId="{A43D6D71-11DB-6067-99A1-358DCE1165D7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83" creationId="{B9205257-54FA-ACEC-D2A3-C0C1C546A851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85" creationId="{56334690-608D-FB9D-EC6E-F3D3710F49A3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86" creationId="{9EB3B062-436B-FA61-0439-F5B45F3F023E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90" creationId="{AF7ACFA5-D5F1-4640-A685-14022578AAFB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295" creationId="{B4524D2C-4CFC-EA71-1621-52D64873919F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22" creationId="{66F5E324-6311-FF03-1BFC-F2BE22D65174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23" creationId="{8A1558B7-B463-7FD5-B989-0E6CBAE5D9D6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25" creationId="{9BA36965-8826-FF3D-3A77-ABD153E003D9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26" creationId="{FAC1FFF8-1F02-62CB-9EA5-5F3276CD06A3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30" creationId="{1EDD5C10-DDFF-730D-2AEA-9042E083F4B7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34" creationId="{1689B480-792C-77D0-A504-E09841FD2026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63" creationId="{503F73E6-6650-0156-4EC6-90E517A107BD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64" creationId="{810FE6D1-A0A0-AEC4-D52F-59564DB434CF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68" creationId="{A2215C0E-22C5-F876-FA8B-784DF151D971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72" creationId="{DD08E6BC-AC80-1DF6-533A-8DBF1566FDA5}"/>
          </ac:grpSpMkLst>
        </pc:grpChg>
        <pc:grpChg chg="mod">
          <ac:chgData name="Lai, Karl Ming Him" userId="189b3701-6e3d-4aca-9435-09a56d4c0e1a" providerId="ADAL" clId="{A3B462B8-556B-4F56-8E86-448C81100B53}" dt="2023-05-17T17:32:12.261" v="1692"/>
          <ac:grpSpMkLst>
            <pc:docMk/>
            <pc:sldMk cId="635866838" sldId="260"/>
            <ac:grpSpMk id="399" creationId="{439D20D8-C7B4-9373-7015-980199797EBE}"/>
          </ac:grpSpMkLst>
        </pc:grpChg>
        <pc:grpChg chg="add del 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06" creationId="{E6FC6479-C006-ABBB-8575-DC74A441EBFF}"/>
          </ac:grpSpMkLst>
        </pc:grpChg>
        <pc:grpChg chg="del mod topLvl">
          <ac:chgData name="Lai, Karl Ming Him" userId="189b3701-6e3d-4aca-9435-09a56d4c0e1a" providerId="ADAL" clId="{A3B462B8-556B-4F56-8E86-448C81100B53}" dt="2023-05-17T17:33:00.018" v="1706" actId="165"/>
          <ac:grpSpMkLst>
            <pc:docMk/>
            <pc:sldMk cId="635866838" sldId="260"/>
            <ac:grpSpMk id="407" creationId="{451D8E42-0620-3E8D-CD6D-13EB6626449B}"/>
          </ac:grpSpMkLst>
        </pc:grpChg>
        <pc:grpChg chg="del mod topLvl">
          <ac:chgData name="Lai, Karl Ming Him" userId="189b3701-6e3d-4aca-9435-09a56d4c0e1a" providerId="ADAL" clId="{A3B462B8-556B-4F56-8E86-448C81100B53}" dt="2023-05-17T17:32:50.370" v="1704" actId="478"/>
          <ac:grpSpMkLst>
            <pc:docMk/>
            <pc:sldMk cId="635866838" sldId="260"/>
            <ac:grpSpMk id="408" creationId="{B56AA493-F664-BB15-544F-4607ED89E20C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11" creationId="{EC07790A-2493-EDA9-EFAA-A786B1D2DC6C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12" creationId="{088C5640-B5DD-83C9-62D1-37AF2985A649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13" creationId="{51BC32B9-BC67-54BF-6296-F848145D486A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14" creationId="{D0A9BEDB-D815-C1D9-EB33-85F947D7FEF9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15" creationId="{88EA4A40-1EAD-32BC-0F0C-58211C065C17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16" creationId="{4B98BAEF-411B-BD64-B010-75FAD44A2CB3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25" creationId="{5F0C6AA7-5619-DE02-8FC5-7DB1F4D8BE58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26" creationId="{B48AAD3B-99FC-12ED-C4B1-FA663825132C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27" creationId="{0E86AA7E-3C41-17AE-EAEE-C473C42AB43B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31" creationId="{D3A6A1B2-E8E9-3703-0E56-4B5A9C30DCE9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32" creationId="{0F5CBBFC-0140-625C-4EFB-A89D9DC29FA8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37" creationId="{DC5394EE-23E4-3FD9-E267-3C80C889384C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38" creationId="{76B99E38-AA5F-612D-0C75-B86D7ECFBC4C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39" creationId="{42C80EBC-4F66-57BC-6FDF-44AAA09E102F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40" creationId="{E1891ECF-154B-7ABE-C296-87C7D4EACA6F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45" creationId="{0740DB53-92EB-4452-D6F1-2997B1CDF75E}"/>
          </ac:grpSpMkLst>
        </pc:grpChg>
        <pc:grpChg chg="mod">
          <ac:chgData name="Lai, Karl Ming Him" userId="189b3701-6e3d-4aca-9435-09a56d4c0e1a" providerId="ADAL" clId="{A3B462B8-556B-4F56-8E86-448C81100B53}" dt="2023-05-17T17:32:47.673" v="1703" actId="165"/>
          <ac:grpSpMkLst>
            <pc:docMk/>
            <pc:sldMk cId="635866838" sldId="260"/>
            <ac:grpSpMk id="446" creationId="{CABC727A-3DAB-291F-43F8-19845B09DC24}"/>
          </ac:grpSpMkLst>
        </pc:grpChg>
        <pc:grpChg chg="del mod topLvl">
          <ac:chgData name="Lai, Karl Ming Him" userId="189b3701-6e3d-4aca-9435-09a56d4c0e1a" providerId="ADAL" clId="{A3B462B8-556B-4F56-8E86-448C81100B53}" dt="2023-05-17T17:33:16.885" v="1713" actId="165"/>
          <ac:grpSpMkLst>
            <pc:docMk/>
            <pc:sldMk cId="635866838" sldId="260"/>
            <ac:grpSpMk id="451" creationId="{CA89FF89-E4CA-1951-80EE-3BA8208D8356}"/>
          </ac:grpSpMkLst>
        </pc:grpChg>
        <pc:grpChg chg="del mod topLvl">
          <ac:chgData name="Lai, Karl Ming Him" userId="189b3701-6e3d-4aca-9435-09a56d4c0e1a" providerId="ADAL" clId="{A3B462B8-556B-4F56-8E86-448C81100B53}" dt="2023-05-17T17:33:02.362" v="1707" actId="165"/>
          <ac:grpSpMkLst>
            <pc:docMk/>
            <pc:sldMk cId="635866838" sldId="260"/>
            <ac:grpSpMk id="452" creationId="{A6E23773-43FA-B546-EE28-3D6F8BC36521}"/>
          </ac:grpSpMkLst>
        </pc:grpChg>
        <pc:grpChg chg="del mod topLvl">
          <ac:chgData name="Lai, Karl Ming Him" userId="189b3701-6e3d-4aca-9435-09a56d4c0e1a" providerId="ADAL" clId="{A3B462B8-556B-4F56-8E86-448C81100B53}" dt="2023-05-17T17:33:46.371" v="1725" actId="165"/>
          <ac:grpSpMkLst>
            <pc:docMk/>
            <pc:sldMk cId="635866838" sldId="260"/>
            <ac:grpSpMk id="453" creationId="{A7CEB57C-AE0D-0D57-C9C4-3C87D4B04786}"/>
          </ac:grpSpMkLst>
        </pc:grpChg>
        <pc:grpChg chg="del mod topLvl">
          <ac:chgData name="Lai, Karl Ming Him" userId="189b3701-6e3d-4aca-9435-09a56d4c0e1a" providerId="ADAL" clId="{A3B462B8-556B-4F56-8E86-448C81100B53}" dt="2023-05-17T17:33:52.549" v="1726" actId="165"/>
          <ac:grpSpMkLst>
            <pc:docMk/>
            <pc:sldMk cId="635866838" sldId="260"/>
            <ac:grpSpMk id="454" creationId="{E451CA2A-EF30-F2FA-751F-2FF9E180862F}"/>
          </ac:grpSpMkLst>
        </pc:grpChg>
        <pc:grpChg chg="mod topLvl">
          <ac:chgData name="Lai, Karl Ming Him" userId="189b3701-6e3d-4aca-9435-09a56d4c0e1a" providerId="ADAL" clId="{A3B462B8-556B-4F56-8E86-448C81100B53}" dt="2023-05-17T17:34:02.826" v="1730" actId="164"/>
          <ac:grpSpMkLst>
            <pc:docMk/>
            <pc:sldMk cId="635866838" sldId="260"/>
            <ac:grpSpMk id="456" creationId="{EB30D045-5FBB-73E5-EB25-BABD6121ED8D}"/>
          </ac:grpSpMkLst>
        </pc:grpChg>
        <pc:grpChg chg="mod topLvl">
          <ac:chgData name="Lai, Karl Ming Him" userId="189b3701-6e3d-4aca-9435-09a56d4c0e1a" providerId="ADAL" clId="{A3B462B8-556B-4F56-8E86-448C81100B53}" dt="2023-05-17T17:34:02.826" v="1730" actId="164"/>
          <ac:grpSpMkLst>
            <pc:docMk/>
            <pc:sldMk cId="635866838" sldId="260"/>
            <ac:grpSpMk id="457" creationId="{6A6ABAB5-7F2A-3B6B-B839-24F818D39E81}"/>
          </ac:grpSpMkLst>
        </pc:grpChg>
        <pc:grpChg chg="mod topLvl">
          <ac:chgData name="Lai, Karl Ming Him" userId="189b3701-6e3d-4aca-9435-09a56d4c0e1a" providerId="ADAL" clId="{A3B462B8-556B-4F56-8E86-448C81100B53}" dt="2023-05-17T17:34:02.826" v="1730" actId="164"/>
          <ac:grpSpMkLst>
            <pc:docMk/>
            <pc:sldMk cId="635866838" sldId="260"/>
            <ac:grpSpMk id="461" creationId="{51429837-EBEE-B7D3-A724-B74924B4F5D4}"/>
          </ac:grpSpMkLst>
        </pc:grpChg>
        <pc:grpChg chg="mod topLvl">
          <ac:chgData name="Lai, Karl Ming Him" userId="189b3701-6e3d-4aca-9435-09a56d4c0e1a" providerId="ADAL" clId="{A3B462B8-556B-4F56-8E86-448C81100B53}" dt="2023-05-17T17:34:02.826" v="1730" actId="164"/>
          <ac:grpSpMkLst>
            <pc:docMk/>
            <pc:sldMk cId="635866838" sldId="260"/>
            <ac:grpSpMk id="466" creationId="{1D79CFD3-1FDE-D2E6-AF45-57B2F0787224}"/>
          </ac:grpSpMkLst>
        </pc:grpChg>
        <pc:grpChg chg="del mod topLvl">
          <ac:chgData name="Lai, Karl Ming Him" userId="189b3701-6e3d-4aca-9435-09a56d4c0e1a" providerId="ADAL" clId="{A3B462B8-556B-4F56-8E86-448C81100B53}" dt="2023-05-17T17:33:03.598" v="1708" actId="165"/>
          <ac:grpSpMkLst>
            <pc:docMk/>
            <pc:sldMk cId="635866838" sldId="260"/>
            <ac:grpSpMk id="496" creationId="{14F503CF-3EDC-98B0-4802-78B55C0E001C}"/>
          </ac:grpSpMkLst>
        </pc:grpChg>
        <pc:grpChg chg="del mod topLvl">
          <ac:chgData name="Lai, Karl Ming Him" userId="189b3701-6e3d-4aca-9435-09a56d4c0e1a" providerId="ADAL" clId="{A3B462B8-556B-4F56-8E86-448C81100B53}" dt="2023-05-17T17:33:03.598" v="1708" actId="165"/>
          <ac:grpSpMkLst>
            <pc:docMk/>
            <pc:sldMk cId="635866838" sldId="260"/>
            <ac:grpSpMk id="497" creationId="{B06335DB-1BD2-624A-4B39-BC0DDA9DE655}"/>
          </ac:grpSpMkLst>
        </pc:grpChg>
        <pc:grpChg chg="mod topLvl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499" creationId="{61604054-88B2-3EE5-6679-C4D6C1A147AA}"/>
          </ac:grpSpMkLst>
        </pc:grpChg>
        <pc:grpChg chg="mod topLvl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500" creationId="{DA03B3FA-4BF3-56CA-E3D1-9299FA6707F7}"/>
          </ac:grpSpMkLst>
        </pc:grpChg>
        <pc:grpChg chg="mod topLvl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504" creationId="{CBA81827-BB91-AC7F-6A09-DCE978544B5C}"/>
          </ac:grpSpMkLst>
        </pc:grpChg>
        <pc:grpChg chg="mod topLvl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509" creationId="{CC49CB04-3E02-4925-65FF-034FC012A67E}"/>
          </ac:grpSpMkLst>
        </pc:grpChg>
        <pc:grpChg chg="mod topLvl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539" creationId="{93915A9D-58E7-76D1-8B58-8C4A769FCFB9}"/>
          </ac:grpSpMkLst>
        </pc:grpChg>
        <pc:grpChg chg="mod topLvl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540" creationId="{4A077BFF-DC24-04F2-6596-129C0EC36EE8}"/>
          </ac:grpSpMkLst>
        </pc:grpChg>
        <pc:grpChg chg="mod topLvl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544" creationId="{53BCE370-DA76-D696-ED78-F3164DE8418F}"/>
          </ac:grpSpMkLst>
        </pc:grpChg>
        <pc:grpChg chg="mod topLvl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549" creationId="{ACEFFF04-8306-8863-6C46-5F67BC874A29}"/>
          </ac:grpSpMkLst>
        </pc:grpChg>
        <pc:grpChg chg="del mod topLvl">
          <ac:chgData name="Lai, Karl Ming Him" userId="189b3701-6e3d-4aca-9435-09a56d4c0e1a" providerId="ADAL" clId="{A3B462B8-556B-4F56-8E86-448C81100B53}" dt="2023-05-17T17:33:31.259" v="1718" actId="165"/>
          <ac:grpSpMkLst>
            <pc:docMk/>
            <pc:sldMk cId="635866838" sldId="260"/>
            <ac:grpSpMk id="579" creationId="{4404D3D5-D7C7-74F2-08D1-2870CF6910BC}"/>
          </ac:grpSpMkLst>
        </pc:grpChg>
        <pc:grpChg chg="mod topLvl">
          <ac:chgData name="Lai, Karl Ming Him" userId="189b3701-6e3d-4aca-9435-09a56d4c0e1a" providerId="ADAL" clId="{A3B462B8-556B-4F56-8E86-448C81100B53}" dt="2023-05-17T23:43:17.852" v="1775" actId="165"/>
          <ac:grpSpMkLst>
            <pc:docMk/>
            <pc:sldMk cId="635866838" sldId="260"/>
            <ac:grpSpMk id="584" creationId="{EB2D872C-7F66-F9F8-D2FB-F45F85A93104}"/>
          </ac:grpSpMkLst>
        </pc:grpChg>
        <pc:grpChg chg="add mod topLvl">
          <ac:chgData name="Lai, Karl Ming Him" userId="189b3701-6e3d-4aca-9435-09a56d4c0e1a" providerId="ADAL" clId="{A3B462B8-556B-4F56-8E86-448C81100B53}" dt="2023-05-17T23:43:20.322" v="1776" actId="164"/>
          <ac:grpSpMkLst>
            <pc:docMk/>
            <pc:sldMk cId="635866838" sldId="260"/>
            <ac:grpSpMk id="599" creationId="{373CC5FB-3FD7-ED63-EDEA-B241E901517F}"/>
          </ac:grpSpMkLst>
        </pc:grpChg>
        <pc:grpChg chg="add del mod">
          <ac:chgData name="Lai, Karl Ming Him" userId="189b3701-6e3d-4aca-9435-09a56d4c0e1a" providerId="ADAL" clId="{A3B462B8-556B-4F56-8E86-448C81100B53}" dt="2023-05-17T17:34:18.699" v="1734" actId="21"/>
          <ac:grpSpMkLst>
            <pc:docMk/>
            <pc:sldMk cId="635866838" sldId="260"/>
            <ac:grpSpMk id="600" creationId="{FA5E8189-E8B2-655D-C482-BE1E8F1DB5ED}"/>
          </ac:grpSpMkLst>
        </pc:grpChg>
        <pc:grpChg chg="add mod topLvl">
          <ac:chgData name="Lai, Karl Ming Him" userId="189b3701-6e3d-4aca-9435-09a56d4c0e1a" providerId="ADAL" clId="{A3B462B8-556B-4F56-8E86-448C81100B53}" dt="2023-05-17T23:43:20.322" v="1776" actId="164"/>
          <ac:grpSpMkLst>
            <pc:docMk/>
            <pc:sldMk cId="635866838" sldId="260"/>
            <ac:grpSpMk id="602" creationId="{3757EFB5-8293-A845-B208-1DAE9F8327F0}"/>
          </ac:grpSpMkLst>
        </pc:grpChg>
        <pc:grpChg chg="mod">
          <ac:chgData name="Lai, Karl Ming Him" userId="189b3701-6e3d-4aca-9435-09a56d4c0e1a" providerId="ADAL" clId="{A3B462B8-556B-4F56-8E86-448C81100B53}" dt="2023-05-17T23:43:17.852" v="1775" actId="165"/>
          <ac:grpSpMkLst>
            <pc:docMk/>
            <pc:sldMk cId="635866838" sldId="260"/>
            <ac:grpSpMk id="603" creationId="{59575682-D257-5D9A-5FD1-FAE383A6FDAF}"/>
          </ac:grpSpMkLst>
        </pc:grpChg>
        <pc:grpChg chg="mod">
          <ac:chgData name="Lai, Karl Ming Him" userId="189b3701-6e3d-4aca-9435-09a56d4c0e1a" providerId="ADAL" clId="{A3B462B8-556B-4F56-8E86-448C81100B53}" dt="2023-05-17T23:43:17.852" v="1775" actId="165"/>
          <ac:grpSpMkLst>
            <pc:docMk/>
            <pc:sldMk cId="635866838" sldId="260"/>
            <ac:grpSpMk id="604" creationId="{38FAD1CB-82F4-7794-02CA-DA7B01A27A16}"/>
          </ac:grpSpMkLst>
        </pc:grpChg>
        <pc:grpChg chg="mod">
          <ac:chgData name="Lai, Karl Ming Him" userId="189b3701-6e3d-4aca-9435-09a56d4c0e1a" providerId="ADAL" clId="{A3B462B8-556B-4F56-8E86-448C81100B53}" dt="2023-05-17T23:43:17.852" v="1775" actId="165"/>
          <ac:grpSpMkLst>
            <pc:docMk/>
            <pc:sldMk cId="635866838" sldId="260"/>
            <ac:grpSpMk id="608" creationId="{90F518C0-ACE8-DB94-5BCF-AB43DFDAB249}"/>
          </ac:grpSpMkLst>
        </pc:grpChg>
        <pc:grpChg chg="mod">
          <ac:chgData name="Lai, Karl Ming Him" userId="189b3701-6e3d-4aca-9435-09a56d4c0e1a" providerId="ADAL" clId="{A3B462B8-556B-4F56-8E86-448C81100B53}" dt="2023-05-17T23:43:17.852" v="1775" actId="165"/>
          <ac:grpSpMkLst>
            <pc:docMk/>
            <pc:sldMk cId="635866838" sldId="260"/>
            <ac:grpSpMk id="612" creationId="{0E1BAAA6-7C93-C76B-D1E0-582A3EA51561}"/>
          </ac:grpSpMkLst>
        </pc:grpChg>
        <pc:grpChg chg="add del mod">
          <ac:chgData name="Lai, Karl Ming Him" userId="189b3701-6e3d-4aca-9435-09a56d4c0e1a" providerId="ADAL" clId="{A3B462B8-556B-4F56-8E86-448C81100B53}" dt="2023-05-17T23:43:17.852" v="1775" actId="165"/>
          <ac:grpSpMkLst>
            <pc:docMk/>
            <pc:sldMk cId="635866838" sldId="260"/>
            <ac:grpSpMk id="631" creationId="{77FD1BF0-0368-5E67-28FB-779D328AD2B5}"/>
          </ac:grpSpMkLst>
        </pc:grpChg>
        <pc:grpChg chg="add del mod">
          <ac:chgData name="Lai, Karl Ming Him" userId="189b3701-6e3d-4aca-9435-09a56d4c0e1a" providerId="ADAL" clId="{A3B462B8-556B-4F56-8E86-448C81100B53}" dt="2023-05-17T17:35:03.775" v="1744" actId="478"/>
          <ac:grpSpMkLst>
            <pc:docMk/>
            <pc:sldMk cId="635866838" sldId="260"/>
            <ac:grpSpMk id="632" creationId="{200B0C5A-C4A3-FFA2-66B8-C3583006EFEF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33" creationId="{D30E4BE8-FD15-BC3E-4274-2845F8BC056B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34" creationId="{AFAD4B48-0F47-D3D6-BA76-05E7B4F4ADED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38" creationId="{A3A42D07-6E00-42D9-8E35-04C806F86A91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43" creationId="{0F454AB2-6465-6BDD-0290-33AE26FCF18D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46" creationId="{E95871C7-9F07-34B3-A545-2E9B2524882F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47" creationId="{B07D6091-5EAF-303A-B36F-1811436BCEB0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51" creationId="{220C0809-F5B5-DE35-6BE7-C733E39EF1B2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56" creationId="{669BC69B-72E1-D74F-65CC-464727481989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60" creationId="{0E7B558B-5B95-D189-78E0-4FD8E7405203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61" creationId="{0A2F72A2-D3ED-DC21-298E-CBEC3D5FA5A6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62" creationId="{190AB23B-84FD-A2DE-6E94-EA0A60234FA3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63" creationId="{CEA002B5-6E1D-1842-3282-5F7535ED31B6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67" creationId="{47960E22-1054-83AF-078F-31B657B18817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71" creationId="{D484FD9F-391E-7372-DE34-8A6EA1BCF11B}"/>
          </ac:grpSpMkLst>
        </pc:grpChg>
        <pc:grpChg chg="mod">
          <ac:chgData name="Lai, Karl Ming Him" userId="189b3701-6e3d-4aca-9435-09a56d4c0e1a" providerId="ADAL" clId="{A3B462B8-556B-4F56-8E86-448C81100B53}" dt="2023-05-17T17:35:02.291" v="1743" actId="571"/>
          <ac:grpSpMkLst>
            <pc:docMk/>
            <pc:sldMk cId="635866838" sldId="260"/>
            <ac:grpSpMk id="690" creationId="{7ECC86CD-8823-9A1F-74FE-516A8CDEAE7A}"/>
          </ac:grpSpMkLst>
        </pc:grpChg>
        <pc:grpChg chg="add del mod">
          <ac:chgData name="Lai, Karl Ming Him" userId="189b3701-6e3d-4aca-9435-09a56d4c0e1a" providerId="ADAL" clId="{A3B462B8-556B-4F56-8E86-448C81100B53}" dt="2023-05-17T17:35:09.613" v="1746"/>
          <ac:grpSpMkLst>
            <pc:docMk/>
            <pc:sldMk cId="635866838" sldId="260"/>
            <ac:grpSpMk id="726" creationId="{B79BF32F-D728-891C-E8B9-22C1C9E7C917}"/>
          </ac:grpSpMkLst>
        </pc:grpChg>
        <pc:grpChg chg="mod">
          <ac:chgData name="Lai, Karl Ming Him" userId="189b3701-6e3d-4aca-9435-09a56d4c0e1a" providerId="ADAL" clId="{A3B462B8-556B-4F56-8E86-448C81100B53}" dt="2023-05-17T17:35:08.883" v="1745"/>
          <ac:grpSpMkLst>
            <pc:docMk/>
            <pc:sldMk cId="635866838" sldId="260"/>
            <ac:grpSpMk id="727" creationId="{4CF9BFEC-5339-08D3-0E1D-229720D1734E}"/>
          </ac:grpSpMkLst>
        </pc:grpChg>
        <pc:grpChg chg="mod">
          <ac:chgData name="Lai, Karl Ming Him" userId="189b3701-6e3d-4aca-9435-09a56d4c0e1a" providerId="ADAL" clId="{A3B462B8-556B-4F56-8E86-448C81100B53}" dt="2023-05-17T17:35:08.883" v="1745"/>
          <ac:grpSpMkLst>
            <pc:docMk/>
            <pc:sldMk cId="635866838" sldId="260"/>
            <ac:grpSpMk id="728" creationId="{09CE2D84-D29E-669A-B44F-B7F78BC0F2E6}"/>
          </ac:grpSpMkLst>
        </pc:grpChg>
        <pc:grpChg chg="mod">
          <ac:chgData name="Lai, Karl Ming Him" userId="189b3701-6e3d-4aca-9435-09a56d4c0e1a" providerId="ADAL" clId="{A3B462B8-556B-4F56-8E86-448C81100B53}" dt="2023-05-17T17:35:08.883" v="1745"/>
          <ac:grpSpMkLst>
            <pc:docMk/>
            <pc:sldMk cId="635866838" sldId="260"/>
            <ac:grpSpMk id="732" creationId="{5E9DDF8C-D723-AE9E-03CA-EB980D9B1063}"/>
          </ac:grpSpMkLst>
        </pc:grpChg>
        <pc:grpChg chg="mod">
          <ac:chgData name="Lai, Karl Ming Him" userId="189b3701-6e3d-4aca-9435-09a56d4c0e1a" providerId="ADAL" clId="{A3B462B8-556B-4F56-8E86-448C81100B53}" dt="2023-05-17T17:35:08.883" v="1745"/>
          <ac:grpSpMkLst>
            <pc:docMk/>
            <pc:sldMk cId="635866838" sldId="260"/>
            <ac:grpSpMk id="736" creationId="{2ABA91AC-31FA-D8F6-1457-28476342D227}"/>
          </ac:grpSpMkLst>
        </pc:grpChg>
        <pc:grpChg chg="add mod">
          <ac:chgData name="Lai, Karl Ming Him" userId="189b3701-6e3d-4aca-9435-09a56d4c0e1a" providerId="ADAL" clId="{A3B462B8-556B-4F56-8E86-448C81100B53}" dt="2023-05-17T23:51:25.678" v="1895" actId="164"/>
          <ac:grpSpMkLst>
            <pc:docMk/>
            <pc:sldMk cId="635866838" sldId="260"/>
            <ac:grpSpMk id="758" creationId="{CA7FB13A-A7AB-7BDB-679F-4019110DCA07}"/>
          </ac:grpSpMkLst>
        </pc:grpChg>
        <pc:grpChg chg="add mod">
          <ac:chgData name="Lai, Karl Ming Him" userId="189b3701-6e3d-4aca-9435-09a56d4c0e1a" providerId="ADAL" clId="{A3B462B8-556B-4F56-8E86-448C81100B53}" dt="2023-05-17T23:51:25.678" v="1895" actId="164"/>
          <ac:grpSpMkLst>
            <pc:docMk/>
            <pc:sldMk cId="635866838" sldId="260"/>
            <ac:grpSpMk id="761" creationId="{46ACE664-79BA-E005-5010-6F6818EDA40A}"/>
          </ac:grpSpMkLst>
        </pc:grpChg>
        <pc:grpChg chg="add del mod">
          <ac:chgData name="Lai, Karl Ming Him" userId="189b3701-6e3d-4aca-9435-09a56d4c0e1a" providerId="ADAL" clId="{A3B462B8-556B-4F56-8E86-448C81100B53}" dt="2023-05-17T23:44:22.720" v="1796" actId="478"/>
          <ac:grpSpMkLst>
            <pc:docMk/>
            <pc:sldMk cId="635866838" sldId="260"/>
            <ac:grpSpMk id="764" creationId="{D2399A04-ECDC-2CCD-4624-A4433B707C34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65" creationId="{BA36D5AD-93FA-9B5B-F56B-BB7DC2D26744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66" creationId="{1CE011F1-4BD3-FAB3-AAD1-42710BA86CDC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70" creationId="{79B9DE3F-4943-D750-8CBA-38C768D2011B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75" creationId="{27413F17-41CE-5C43-8FCD-B646E9C8CE7B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78" creationId="{C80B0768-5971-6437-B6AF-F472BD2F898E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79" creationId="{24EFA81D-D9CA-7B7F-88D9-4004F41BE4F2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83" creationId="{9E5685E1-2827-BD2E-B231-B6647FFD0D28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88" creationId="{DADF2504-52C2-8E32-EB0B-33703344E581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92" creationId="{7E3FB3DB-1D88-3FBD-7595-EF1EEF974E39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93" creationId="{31BB4446-0F32-4B54-0C80-72A47F44765C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94" creationId="{D6287584-C2AD-EEBB-A6F5-731C2D5D4FD2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95" creationId="{27C49A5F-AAD8-5032-B76B-2896312A1377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799" creationId="{A12E2E04-57E6-1886-4170-237C294FE25A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803" creationId="{4916EDD6-4CA2-59B4-7B2F-8FC0902A58F1}"/>
          </ac:grpSpMkLst>
        </pc:grpChg>
        <pc:grpChg chg="mod">
          <ac:chgData name="Lai, Karl Ming Him" userId="189b3701-6e3d-4aca-9435-09a56d4c0e1a" providerId="ADAL" clId="{A3B462B8-556B-4F56-8E86-448C81100B53}" dt="2023-05-17T17:38:34.754" v="1765" actId="571"/>
          <ac:grpSpMkLst>
            <pc:docMk/>
            <pc:sldMk cId="635866838" sldId="260"/>
            <ac:grpSpMk id="822" creationId="{D43A0A97-78EE-3DBC-42F7-9FC8B944737F}"/>
          </ac:grpSpMkLst>
        </pc:grpChg>
        <pc:grpChg chg="add mod">
          <ac:chgData name="Lai, Karl Ming Him" userId="189b3701-6e3d-4aca-9435-09a56d4c0e1a" providerId="ADAL" clId="{A3B462B8-556B-4F56-8E86-448C81100B53}" dt="2023-05-17T23:43:13.020" v="1773" actId="571"/>
          <ac:grpSpMkLst>
            <pc:docMk/>
            <pc:sldMk cId="635866838" sldId="260"/>
            <ac:grpSpMk id="861" creationId="{45FDD17A-AD56-214E-E253-567887185A37}"/>
          </ac:grpSpMkLst>
        </pc:grpChg>
        <pc:grpChg chg="add mod">
          <ac:chgData name="Lai, Karl Ming Him" userId="189b3701-6e3d-4aca-9435-09a56d4c0e1a" providerId="ADAL" clId="{A3B462B8-556B-4F56-8E86-448C81100B53}" dt="2023-05-17T23:43:55.666" v="1788" actId="164"/>
          <ac:grpSpMkLst>
            <pc:docMk/>
            <pc:sldMk cId="635866838" sldId="260"/>
            <ac:grpSpMk id="864" creationId="{94BFDD4C-5F6C-F01A-0A1C-7123E2AF30B6}"/>
          </ac:grpSpMkLst>
        </pc:grpChg>
        <pc:grpChg chg="add mod">
          <ac:chgData name="Lai, Karl Ming Him" userId="189b3701-6e3d-4aca-9435-09a56d4c0e1a" providerId="ADAL" clId="{A3B462B8-556B-4F56-8E86-448C81100B53}" dt="2023-05-17T23:44:18.041" v="1795" actId="164"/>
          <ac:grpSpMkLst>
            <pc:docMk/>
            <pc:sldMk cId="635866838" sldId="260"/>
            <ac:grpSpMk id="869" creationId="{934A018F-EA12-E829-A7B5-C57AE85AF874}"/>
          </ac:grpSpMkLst>
        </pc:grpChg>
        <pc:grpChg chg="add mod">
          <ac:chgData name="Lai, Karl Ming Him" userId="189b3701-6e3d-4aca-9435-09a56d4c0e1a" providerId="ADAL" clId="{A3B462B8-556B-4F56-8E86-448C81100B53}" dt="2023-05-17T23:51:25.678" v="1895" actId="164"/>
          <ac:grpSpMkLst>
            <pc:docMk/>
            <pc:sldMk cId="635866838" sldId="260"/>
            <ac:grpSpMk id="871" creationId="{30C4E17B-EF46-51D5-B212-FC6398F1BF1E}"/>
          </ac:grpSpMkLst>
        </pc:grpChg>
        <pc:grpChg chg="add mod">
          <ac:chgData name="Lai, Karl Ming Him" userId="189b3701-6e3d-4aca-9435-09a56d4c0e1a" providerId="ADAL" clId="{A3B462B8-556B-4F56-8E86-448C81100B53}" dt="2023-05-17T23:51:25.678" v="1895" actId="164"/>
          <ac:grpSpMkLst>
            <pc:docMk/>
            <pc:sldMk cId="635866838" sldId="260"/>
            <ac:grpSpMk id="873" creationId="{3BC7FC67-403D-43BD-6993-DC6F80DB7004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74" creationId="{1E6F4D5A-5E6F-F15B-E7EE-06B81BD51720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76" creationId="{D5669002-6063-AC7B-5692-8DD21EA4069A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77" creationId="{4BD48EFB-ADA8-AB19-0F5C-E8BE1AE24881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81" creationId="{8F40BB12-A318-FA1D-BA24-CE1B40527333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86" creationId="{06EA589B-CC65-CB77-C850-6AF3D948CA38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89" creationId="{F0987813-4FFF-B25F-9023-21938C6CD043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90" creationId="{E5D356A2-B261-2BB7-DD3B-F7EA924DA6EC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94" creationId="{50C3B08A-1057-4677-0C40-B8F023F3E3F4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899" creationId="{464435BD-1E3C-F044-ADA1-E7A034E85A4F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903" creationId="{C4CA1E5E-2F9B-EC0D-D005-C5EC673D560F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905" creationId="{C5D65D61-045A-E99F-E213-91AF705DE212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906" creationId="{9EAAA9E3-EBB7-A600-2DEB-4F22325BB744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907" creationId="{D872EB9B-EB9A-6828-D5F3-2EC8A65469F6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908" creationId="{F1519E1A-3351-6732-2D91-C072F3D67382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912" creationId="{D7DFD19B-D81F-F9B8-53A6-89A76DC68104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916" creationId="{39019E24-2A3F-04BE-B945-77CC4414FE0D}"/>
          </ac:grpSpMkLst>
        </pc:grpChg>
        <pc:grpChg chg="mod">
          <ac:chgData name="Lai, Karl Ming Him" userId="189b3701-6e3d-4aca-9435-09a56d4c0e1a" providerId="ADAL" clId="{A3B462B8-556B-4F56-8E86-448C81100B53}" dt="2023-05-17T23:45:19.094" v="1809" actId="571"/>
          <ac:grpSpMkLst>
            <pc:docMk/>
            <pc:sldMk cId="635866838" sldId="260"/>
            <ac:grpSpMk id="934" creationId="{B83CC4C7-653C-AF1A-5365-BF34BACA2556}"/>
          </ac:grpSpMkLst>
        </pc:grpChg>
        <pc:grpChg chg="add mod">
          <ac:chgData name="Lai, Karl Ming Him" userId="189b3701-6e3d-4aca-9435-09a56d4c0e1a" providerId="ADAL" clId="{A3B462B8-556B-4F56-8E86-448C81100B53}" dt="2023-05-17T23:51:25.678" v="1895" actId="164"/>
          <ac:grpSpMkLst>
            <pc:docMk/>
            <pc:sldMk cId="635866838" sldId="260"/>
            <ac:grpSpMk id="970" creationId="{AF3A70BC-1020-0EF0-5995-BF08AC8F1C5D}"/>
          </ac:grpSpMkLst>
        </pc:grpChg>
        <pc:grpChg chg="add mod">
          <ac:chgData name="Lai, Karl Ming Him" userId="189b3701-6e3d-4aca-9435-09a56d4c0e1a" providerId="ADAL" clId="{A3B462B8-556B-4F56-8E86-448C81100B53}" dt="2023-05-17T23:50:24.734" v="1875" actId="571"/>
          <ac:grpSpMkLst>
            <pc:docMk/>
            <pc:sldMk cId="635866838" sldId="260"/>
            <ac:grpSpMk id="973" creationId="{1CC56371-E1F3-5A43-1631-069915423771}"/>
          </ac:grpSpMkLst>
        </pc:grpChg>
        <pc:grpChg chg="add mod">
          <ac:chgData name="Lai, Karl Ming Him" userId="189b3701-6e3d-4aca-9435-09a56d4c0e1a" providerId="ADAL" clId="{A3B462B8-556B-4F56-8E86-448C81100B53}" dt="2023-05-17T23:51:25.678" v="1895" actId="164"/>
          <ac:grpSpMkLst>
            <pc:docMk/>
            <pc:sldMk cId="635866838" sldId="260"/>
            <ac:grpSpMk id="977" creationId="{02878C5C-0A14-117D-B2FA-AE20336F2B46}"/>
          </ac:grpSpMkLst>
        </pc:grpChg>
        <pc:grpChg chg="add 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979" creationId="{9AAA3FCE-A6B5-70EC-8506-BC0079ACE058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980" creationId="{53D775A9-D184-08D7-03A5-C54F83178315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982" creationId="{AEC10155-FBE0-1B9E-DA71-FAA78E8BAA6C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983" creationId="{2F218E20-C687-9A59-B0BA-1BCFAAD24A15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987" creationId="{60753072-2203-A32F-3418-56781C11903A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992" creationId="{F82A2614-AC65-A9A8-E204-206A7EF3BED1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995" creationId="{7D38EA23-9B78-2C4A-C4E6-82520304B795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996" creationId="{685A7880-B0D9-8858-44C7-718015E240A9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00" creationId="{09FB79ED-0BF7-2E37-8718-9269820D5091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05" creationId="{6259C1C4-A83F-09C0-8A40-A67F4519A40D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09" creationId="{6958B3A2-6F69-0F1F-8E22-A46B0FB42900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11" creationId="{C8D34ECA-A55F-1208-40D9-F07196398D4C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12" creationId="{65105573-A2C3-DA8A-88A1-123E7A4D1807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13" creationId="{D8146FC5-28EE-A923-0E3C-75E8FDE46BB8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14" creationId="{F1896B3A-9706-80D7-E756-4E8080D64D8E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18" creationId="{513C0E36-2BED-2829-F9E8-AE8E1C9DA33C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22" creationId="{3C74CCA1-9DFB-70E4-EB50-DB6596DC15F5}"/>
          </ac:grpSpMkLst>
        </pc:grpChg>
        <pc:grpChg chg="mod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040" creationId="{66F474F3-1553-5950-942E-63397FBAD894}"/>
          </ac:grpSpMkLst>
        </pc:grpChg>
        <pc:grpChg chg="add mod topLvl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095" creationId="{E3A6D296-BC66-D1AB-F279-C20673FC34F4}"/>
          </ac:grpSpMkLst>
        </pc:grpChg>
        <pc:grpChg chg="add del mod topLvl">
          <ac:chgData name="Lai, Karl Ming Him" userId="189b3701-6e3d-4aca-9435-09a56d4c0e1a" providerId="ADAL" clId="{A3B462B8-556B-4F56-8E86-448C81100B53}" dt="2023-05-18T00:03:43.025" v="1927" actId="165"/>
          <ac:grpSpMkLst>
            <pc:docMk/>
            <pc:sldMk cId="635866838" sldId="260"/>
            <ac:grpSpMk id="1096" creationId="{F470FA6E-B3E6-9DE0-581D-833309ECB2B3}"/>
          </ac:grpSpMkLst>
        </pc:grpChg>
        <pc:grpChg chg="add mod topLvl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099" creationId="{4D07CB6D-8CD9-0571-F6EA-DE4EFA2E39BC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00" creationId="{E0BF5844-7CF7-8068-0D5D-7AEE394E089A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08" creationId="{A2A43442-C881-8153-D1CA-12922C0E9402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10" creationId="{D541B4AB-7591-6510-B657-5E7A19F687C1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11" creationId="{F0C4C43A-2F06-C2B9-DF45-5D56DAB78C80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15" creationId="{F6CEC9DD-F860-563E-A8F6-FDA86A03663C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20" creationId="{4FBE057D-C509-41EE-6409-69504E1B2E24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23" creationId="{8B8E1FAE-6420-8A29-99A7-5A2204193201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24" creationId="{380E7C9D-0E0C-80C2-6D6A-44112C73AA23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28" creationId="{D518110D-422E-E9EF-81CF-1F65A4698993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33" creationId="{D76B25A3-70AF-4792-43E8-7826D5ED9C3F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37" creationId="{45C4801B-B7B3-528A-262C-E3EE2437AFC1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39" creationId="{2010083C-DAC4-4D3A-B640-0856B0C5CB62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40" creationId="{2AE40E42-36BD-A6F7-5FCB-D18516869FD0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41" creationId="{D7FC4B28-A0D8-2B1D-94A6-441206DA435E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42" creationId="{D5E529A5-1803-041B-41F5-512CF586A118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46" creationId="{1FDD7BEB-8069-093C-A12E-E41BA159FFBF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50" creationId="{E4645745-2EEB-FAF3-15E5-FE5E9459B1E7}"/>
          </ac:grpSpMkLst>
        </pc:grpChg>
        <pc:grpChg chg="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168" creationId="{F04750D2-F1FD-9F7B-441D-5480E4E55D69}"/>
          </ac:grpSpMkLst>
        </pc:grpChg>
        <pc:grpChg chg="add mod topLvl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211" creationId="{F5A3E45D-E896-2FC8-FE8B-6DA00967634A}"/>
          </ac:grpSpMkLst>
        </pc:grpChg>
        <pc:grpChg chg="add del mod topLvl">
          <ac:chgData name="Lai, Karl Ming Him" userId="189b3701-6e3d-4aca-9435-09a56d4c0e1a" providerId="ADAL" clId="{A3B462B8-556B-4F56-8E86-448C81100B53}" dt="2023-05-17T23:51:45.732" v="1902" actId="165"/>
          <ac:grpSpMkLst>
            <pc:docMk/>
            <pc:sldMk cId="635866838" sldId="260"/>
            <ac:grpSpMk id="1212" creationId="{D35EE87F-7561-6DDE-1531-FB453B731F18}"/>
          </ac:grpSpMkLst>
        </pc:grpChg>
        <pc:grpChg chg="add del mod">
          <ac:chgData name="Lai, Karl Ming Him" userId="189b3701-6e3d-4aca-9435-09a56d4c0e1a" providerId="ADAL" clId="{A3B462B8-556B-4F56-8E86-448C81100B53}" dt="2023-05-17T23:51:44.115" v="1901" actId="165"/>
          <ac:grpSpMkLst>
            <pc:docMk/>
            <pc:sldMk cId="635866838" sldId="260"/>
            <ac:grpSpMk id="1213" creationId="{B6F78053-0407-6ECA-263B-A275BE985841}"/>
          </ac:grpSpMkLst>
        </pc:grpChg>
        <pc:grpChg chg="add mod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214" creationId="{5B3104A5-56AC-AD8D-BF4D-3DA8453A1BCD}"/>
          </ac:grpSpMkLst>
        </pc:grpChg>
        <pc:grpChg chg="add mod">
          <ac:chgData name="Lai, Karl Ming Him" userId="189b3701-6e3d-4aca-9435-09a56d4c0e1a" providerId="ADAL" clId="{A3B462B8-556B-4F56-8E86-448C81100B53}" dt="2023-05-18T00:04:06.354" v="1935" actId="164"/>
          <ac:grpSpMkLst>
            <pc:docMk/>
            <pc:sldMk cId="635866838" sldId="260"/>
            <ac:grpSpMk id="1216" creationId="{739EF450-825A-6D07-FBFA-95B1DC5DF13B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17" creationId="{6137822F-77FE-6F15-0D53-41587703D0D3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25" creationId="{30EDFD05-7FCB-E71D-9551-0F8E77C67ED3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27" creationId="{96E0D332-867C-811C-4318-624DEB63CED6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28" creationId="{A77E0BFD-3984-F253-3708-CCE23D8296FF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32" creationId="{F968C521-1FBA-B4E0-38DE-68CAF3AFE980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37" creationId="{6670747B-2816-F6D3-2544-993611F17787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40" creationId="{C8975C5B-51EE-BFD2-6F70-81245E667B79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41" creationId="{C7664016-FD19-0410-3F9C-677A16FBDB7F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45" creationId="{FDCD48B9-E6B9-BE32-13A9-6C7F9912A3FE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50" creationId="{51A7482D-9E6B-9339-44DE-FF14E5AAEDE1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54" creationId="{160F5833-C6FE-0C5D-2547-BCA389659769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56" creationId="{FC72C86B-8119-A60D-7AAE-2C3B751402F9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57" creationId="{6CAF9038-F2A6-BFF5-B3BD-46E208BBCD1D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58" creationId="{444F982D-0870-3F82-B6AB-28DDB3C4BDE6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59" creationId="{405C0AA6-784E-F0A1-C0CD-C71C7550472F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63" creationId="{49F31E6C-C180-3F84-C115-C8A079DBE6B7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67" creationId="{09515600-7C26-F37A-6EB0-8E41320F3216}"/>
          </ac:grpSpMkLst>
        </pc:grpChg>
        <pc:grpChg chg="mod">
          <ac:chgData name="Lai, Karl Ming Him" userId="189b3701-6e3d-4aca-9435-09a56d4c0e1a" providerId="ADAL" clId="{A3B462B8-556B-4F56-8E86-448C81100B53}" dt="2023-05-17T23:52:11.051" v="1911" actId="571"/>
          <ac:grpSpMkLst>
            <pc:docMk/>
            <pc:sldMk cId="635866838" sldId="260"/>
            <ac:grpSpMk id="1285" creationId="{CB056F1A-F68A-6AB8-FF33-50CAC34D393E}"/>
          </ac:grpSpMkLst>
        </pc:grpChg>
        <pc:grpChg chg="add mod">
          <ac:chgData name="Lai, Karl Ming Him" userId="189b3701-6e3d-4aca-9435-09a56d4c0e1a" providerId="ADAL" clId="{A3B462B8-556B-4F56-8E86-448C81100B53}" dt="2023-05-18T00:03:44.959" v="1929" actId="164"/>
          <ac:grpSpMkLst>
            <pc:docMk/>
            <pc:sldMk cId="635866838" sldId="260"/>
            <ac:grpSpMk id="1331" creationId="{2F42671A-4D5F-B403-08C9-1F11F454C563}"/>
          </ac:grpSpMkLst>
        </pc:grpChg>
        <pc:grpChg chg="add mod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332" creationId="{C85C8199-1EB0-9474-F1ED-D16FBD793C34}"/>
          </ac:grpSpMkLst>
        </pc:grpChg>
        <pc:grpChg chg="add mod">
          <ac:chgData name="Lai, Karl Ming Him" userId="189b3701-6e3d-4aca-9435-09a56d4c0e1a" providerId="ADAL" clId="{A3B462B8-556B-4F56-8E86-448C81100B53}" dt="2023-05-18T00:04:06.354" v="1935" actId="164"/>
          <ac:grpSpMkLst>
            <pc:docMk/>
            <pc:sldMk cId="635866838" sldId="260"/>
            <ac:grpSpMk id="1333" creationId="{D81E7F60-E847-549C-67E7-3F9C974EAED8}"/>
          </ac:grpSpMkLst>
        </pc:grpChg>
        <pc:grpChg chg="add mod">
          <ac:chgData name="Lai, Karl Ming Him" userId="189b3701-6e3d-4aca-9435-09a56d4c0e1a" providerId="ADAL" clId="{A3B462B8-556B-4F56-8E86-448C81100B53}" dt="2023-05-18T00:04:06.354" v="1935" actId="164"/>
          <ac:grpSpMkLst>
            <pc:docMk/>
            <pc:sldMk cId="635866838" sldId="260"/>
            <ac:grpSpMk id="1336" creationId="{718E3B94-1628-C406-3F31-AE67D439F79C}"/>
          </ac:grpSpMkLst>
        </pc:grpChg>
        <pc:grpChg chg="add 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39" creationId="{9592E7F2-E0E5-05E0-5692-1A72E50A40DD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40" creationId="{628A9863-D003-7332-CD57-AE9E8468E78A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42" creationId="{9C606B34-08AE-4082-C767-0115AFC1DC38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44" creationId="{D83C7A1B-0091-556C-2753-AFCB0F3C68FC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45" creationId="{D4651A16-907F-6357-29F6-47518F3639B6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49" creationId="{F73DF70A-3050-434A-3FC6-36C8971F033F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54" creationId="{176CD677-6D4A-563A-FB90-188A2DACE27B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57" creationId="{656D30AF-92EC-B864-E6A5-10413125063E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58" creationId="{F0211A5A-0C29-0896-A64C-B6B23E39F7AC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62" creationId="{B908BE32-698B-C5CC-3907-99ECDE0B289B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67" creationId="{E0E00C2B-4861-208D-8A31-0657AAB5C4F7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71" creationId="{E4C8431D-EA6B-00B1-2004-3365D5B31BC9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74" creationId="{42D7D4F6-68E5-4D4A-287B-05C07A7A9E1E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75" creationId="{F2B3885F-DBFD-1394-7701-95BF1DE1C2BC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76" creationId="{2213D83D-DB8F-74A7-A9BE-FCF4D83869F2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77" creationId="{6E808B39-98CE-CBFB-6ADB-779DBD46B035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81" creationId="{455BB23E-4AD1-3380-A104-6E0E00CD2E3C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385" creationId="{B3D96DC8-FC44-233A-AD31-CC1FB4FF1BA9}"/>
          </ac:grpSpMkLst>
        </pc:grpChg>
        <pc:grpChg chg="mod">
          <ac:chgData name="Lai, Karl Ming Him" userId="189b3701-6e3d-4aca-9435-09a56d4c0e1a" providerId="ADAL" clId="{A3B462B8-556B-4F56-8E86-448C81100B53}" dt="2023-05-18T00:04:02.741" v="1934" actId="571"/>
          <ac:grpSpMkLst>
            <pc:docMk/>
            <pc:sldMk cId="635866838" sldId="260"/>
            <ac:grpSpMk id="1403" creationId="{3F5C39E4-1B15-112E-A130-01DA97BFCF1D}"/>
          </ac:grpSpMkLst>
        </pc:grpChg>
        <pc:grpChg chg="add mod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439" creationId="{EBC6FD7C-1A52-1357-E1A4-26E8ECC5F6C5}"/>
          </ac:grpSpMkLst>
        </pc:grpChg>
        <pc:grpChg chg="add del 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40" creationId="{D356F9F4-C93D-D4E2-F0B1-8FB3A50A6A7F}"/>
          </ac:grpSpMkLst>
        </pc:grpChg>
        <pc:grpChg chg="mod topLvl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441" creationId="{B43726E4-C6E4-11CB-81B2-11570C141DBB}"/>
          </ac:grpSpMkLst>
        </pc:grpChg>
        <pc:grpChg chg="del mod topLvl">
          <ac:chgData name="Lai, Karl Ming Him" userId="189b3701-6e3d-4aca-9435-09a56d4c0e1a" providerId="ADAL" clId="{A3B462B8-556B-4F56-8E86-448C81100B53}" dt="2023-05-18T00:04:34.223" v="1942" actId="478"/>
          <ac:grpSpMkLst>
            <pc:docMk/>
            <pc:sldMk cId="635866838" sldId="260"/>
            <ac:grpSpMk id="1445" creationId="{B9697A84-1BA7-B6FA-9BF7-895A1CF301ED}"/>
          </ac:grpSpMkLst>
        </pc:grpChg>
        <pc:grpChg chg="del mod topLvl">
          <ac:chgData name="Lai, Karl Ming Him" userId="189b3701-6e3d-4aca-9435-09a56d4c0e1a" providerId="ADAL" clId="{A3B462B8-556B-4F56-8E86-448C81100B53}" dt="2023-05-18T00:04:34.223" v="1942" actId="478"/>
          <ac:grpSpMkLst>
            <pc:docMk/>
            <pc:sldMk cId="635866838" sldId="260"/>
            <ac:grpSpMk id="1446" creationId="{AF404EC4-7C3F-AEBB-3A8C-AD54655F5F25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51" creationId="{F3F593B1-5605-7B07-2A19-2CC65E06A903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53" creationId="{E0C2D20B-378B-3E66-4C26-594710BC2D57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55" creationId="{8E3D213B-DA80-36DD-ACA0-3FA4974E6211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56" creationId="{F5E731B9-0D20-4678-A70C-EEB85B82C63A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60" creationId="{3BD4516C-144F-41D0-810A-3D92F9E22470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65" creationId="{16D2BA6A-D7C3-7088-9A29-70546136A36D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68" creationId="{5C78FEAB-DF2B-AD31-6540-0BD5BD1963E0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69" creationId="{79779226-F179-A4CC-3572-EF38539A9868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73" creationId="{DDC772D7-F057-F27A-3798-21D6A7BDE195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78" creationId="{FA254415-1BD9-47F3-C4CC-0A759C80F92F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82" creationId="{F84F2514-759B-BB12-476F-6E3391EDD909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85" creationId="{64F280FA-ABA5-24E8-7EBF-F6FD92D51609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86" creationId="{522BD3B5-184C-A642-4E86-AB291178BEF1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87" creationId="{CB16EE40-347C-EEE0-60FD-865D85428090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88" creationId="{C1B785CA-4B91-ABA5-DCB7-125C111E3C84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92" creationId="{C6C677A1-6ADE-7606-9FB7-BC218CA891D0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496" creationId="{B7D3A8CB-2A8D-CD10-71BB-04710C04D716}"/>
          </ac:grpSpMkLst>
        </pc:grpChg>
        <pc:grpChg chg="mod">
          <ac:chgData name="Lai, Karl Ming Him" userId="189b3701-6e3d-4aca-9435-09a56d4c0e1a" providerId="ADAL" clId="{A3B462B8-556B-4F56-8E86-448C81100B53}" dt="2023-05-18T00:04:31.091" v="1941" actId="165"/>
          <ac:grpSpMkLst>
            <pc:docMk/>
            <pc:sldMk cId="635866838" sldId="260"/>
            <ac:grpSpMk id="1514" creationId="{6788661A-8C56-24D9-CECA-3155D6C280C3}"/>
          </ac:grpSpMkLst>
        </pc:grpChg>
        <pc:grpChg chg="add mod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553" creationId="{19EC54F1-C211-49EB-3C6A-88E3EFB189F8}"/>
          </ac:grpSpMkLst>
        </pc:grpChg>
        <pc:grpChg chg="add mod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556" creationId="{37D56053-18DA-064F-162A-9F912658846F}"/>
          </ac:grpSpMkLst>
        </pc:grpChg>
        <pc:grpChg chg="add mod">
          <ac:chgData name="Lai, Karl Ming Him" userId="189b3701-6e3d-4aca-9435-09a56d4c0e1a" providerId="ADAL" clId="{A3B462B8-556B-4F56-8E86-448C81100B53}" dt="2023-05-18T00:05:58.314" v="1954" actId="164"/>
          <ac:grpSpMkLst>
            <pc:docMk/>
            <pc:sldMk cId="635866838" sldId="260"/>
            <ac:grpSpMk id="1560" creationId="{79606AF1-DE90-276B-5095-018B8B9AAB69}"/>
          </ac:grpSpMkLst>
        </pc:grpChg>
        <pc:graphicFrameChg chg="add mod modGraphic">
          <ac:chgData name="Lai, Karl Ming Him" userId="189b3701-6e3d-4aca-9435-09a56d4c0e1a" providerId="ADAL" clId="{A3B462B8-556B-4F56-8E86-448C81100B53}" dt="2023-05-18T00:11:43.154" v="2274" actId="1076"/>
          <ac:graphicFrameMkLst>
            <pc:docMk/>
            <pc:sldMk cId="635866838" sldId="260"/>
            <ac:graphicFrameMk id="1564" creationId="{8A1DB86F-A723-FFD6-F349-FF936C2441F2}"/>
          </ac:graphicFrameMkLst>
        </pc:graphicFrameChg>
        <pc:picChg chg="add del mod">
          <ac:chgData name="Lai, Karl Ming Him" userId="189b3701-6e3d-4aca-9435-09a56d4c0e1a" providerId="ADAL" clId="{A3B462B8-556B-4F56-8E86-448C81100B53}" dt="2023-05-18T00:11:33.990" v="2273" actId="478"/>
          <ac:picMkLst>
            <pc:docMk/>
            <pc:sldMk cId="635866838" sldId="260"/>
            <ac:picMk id="5" creationId="{C0496A5B-2C32-8D83-D7BB-D00B093FB53B}"/>
          </ac:picMkLst>
        </pc:picChg>
        <pc:cxnChg chg="mod">
          <ac:chgData name="Lai, Karl Ming Him" userId="189b3701-6e3d-4aca-9435-09a56d4c0e1a" providerId="ADAL" clId="{A3B462B8-556B-4F56-8E86-448C81100B53}" dt="2023-05-17T17:24:54.418" v="1535" actId="165"/>
          <ac:cxnSpMkLst>
            <pc:docMk/>
            <pc:sldMk cId="635866838" sldId="260"/>
            <ac:cxnSpMk id="9" creationId="{3F98B90C-4C98-0E46-4B5E-5C1C45C93C3F}"/>
          </ac:cxnSpMkLst>
        </pc:cxnChg>
        <pc:cxnChg chg="mod">
          <ac:chgData name="Lai, Karl Ming Him" userId="189b3701-6e3d-4aca-9435-09a56d4c0e1a" providerId="ADAL" clId="{A3B462B8-556B-4F56-8E86-448C81100B53}" dt="2023-05-17T17:24:54.418" v="1535" actId="165"/>
          <ac:cxnSpMkLst>
            <pc:docMk/>
            <pc:sldMk cId="635866838" sldId="260"/>
            <ac:cxnSpMk id="10" creationId="{E38009DD-A6D7-94F9-4DD6-B6DD8C691034}"/>
          </ac:cxnSpMkLst>
        </pc:cxnChg>
        <pc:cxnChg chg="mod">
          <ac:chgData name="Lai, Karl Ming Him" userId="189b3701-6e3d-4aca-9435-09a56d4c0e1a" providerId="ADAL" clId="{A3B462B8-556B-4F56-8E86-448C81100B53}" dt="2023-05-17T17:24:54.418" v="1535" actId="165"/>
          <ac:cxnSpMkLst>
            <pc:docMk/>
            <pc:sldMk cId="635866838" sldId="260"/>
            <ac:cxnSpMk id="17" creationId="{84780FD4-B00B-3BFE-8A06-DCD5BCEC24EC}"/>
          </ac:cxnSpMkLst>
        </pc:cxnChg>
        <pc:cxnChg chg="mod">
          <ac:chgData name="Lai, Karl Ming Him" userId="189b3701-6e3d-4aca-9435-09a56d4c0e1a" providerId="ADAL" clId="{A3B462B8-556B-4F56-8E86-448C81100B53}" dt="2023-05-17T17:24:54.418" v="1535" actId="165"/>
          <ac:cxnSpMkLst>
            <pc:docMk/>
            <pc:sldMk cId="635866838" sldId="260"/>
            <ac:cxnSpMk id="19" creationId="{207C6C3A-F0DB-9DDC-E8CE-8FCADCD7B119}"/>
          </ac:cxnSpMkLst>
        </pc:cxnChg>
        <pc:cxnChg chg="mod">
          <ac:chgData name="Lai, Karl Ming Him" userId="189b3701-6e3d-4aca-9435-09a56d4c0e1a" providerId="ADAL" clId="{A3B462B8-556B-4F56-8E86-448C81100B53}" dt="2023-05-17T17:24:54.418" v="1535" actId="165"/>
          <ac:cxnSpMkLst>
            <pc:docMk/>
            <pc:sldMk cId="635866838" sldId="260"/>
            <ac:cxnSpMk id="21" creationId="{DF9EB3BB-E49C-4C01-E14C-ADBAB4B090C9}"/>
          </ac:cxnSpMkLst>
        </pc:cxnChg>
        <pc:cxnChg chg="mod">
          <ac:chgData name="Lai, Karl Ming Him" userId="189b3701-6e3d-4aca-9435-09a56d4c0e1a" providerId="ADAL" clId="{A3B462B8-556B-4F56-8E86-448C81100B53}" dt="2023-05-17T17:24:54.418" v="1535" actId="165"/>
          <ac:cxnSpMkLst>
            <pc:docMk/>
            <pc:sldMk cId="635866838" sldId="260"/>
            <ac:cxnSpMk id="23" creationId="{FE86E533-96E8-A3AA-096F-0603B1371ACD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58" creationId="{249AF432-B44E-8DAB-9CD4-4AAA651C72CA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59" creationId="{1A0049AB-7438-4E3E-98E1-8EFB7CD70931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60" creationId="{ED0BF6E4-16B5-2BA9-C069-64A127884C7C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62" creationId="{AD06EE3E-EEC9-B1EE-06E3-BC8795DBBD77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64" creationId="{460262E1-43E1-E9EE-D544-8A664ADC43BC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65" creationId="{20942719-C4B4-F347-3BE7-E34A57648079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67" creationId="{37CF8086-0017-E4E6-1150-E6954B316315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68" creationId="{C63E9E87-F17E-091A-0221-2F33402DDDF2}"/>
          </ac:cxnSpMkLst>
        </pc:cxnChg>
        <pc:cxnChg chg="del mod">
          <ac:chgData name="Lai, Karl Ming Him" userId="189b3701-6e3d-4aca-9435-09a56d4c0e1a" providerId="ADAL" clId="{A3B462B8-556B-4F56-8E86-448C81100B53}" dt="2023-05-17T17:25:55.147" v="1549" actId="478"/>
          <ac:cxnSpMkLst>
            <pc:docMk/>
            <pc:sldMk cId="635866838" sldId="260"/>
            <ac:cxnSpMk id="73" creationId="{85CDCBDB-A723-7A1C-B884-572F9143753C}"/>
          </ac:cxnSpMkLst>
        </pc:cxnChg>
        <pc:cxnChg chg="del mod">
          <ac:chgData name="Lai, Karl Ming Him" userId="189b3701-6e3d-4aca-9435-09a56d4c0e1a" providerId="ADAL" clId="{A3B462B8-556B-4F56-8E86-448C81100B53}" dt="2023-05-17T17:25:55.147" v="1549" actId="478"/>
          <ac:cxnSpMkLst>
            <pc:docMk/>
            <pc:sldMk cId="635866838" sldId="260"/>
            <ac:cxnSpMk id="74" creationId="{970FEBC4-A2AD-C630-8E76-57E4CA1FE83C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75" creationId="{D60ED233-1269-6439-6A62-115A497A5761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76" creationId="{F555C689-6F5B-1B07-3AFE-94042685660C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77" creationId="{AC008E0E-CDC7-F5FB-8324-398D2C8CB38D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78" creationId="{A451D076-B687-1504-F7C4-34D76DDDA481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85" creationId="{AF3F5967-605B-5A21-8CFF-D8C77E0C8CF1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86" creationId="{C52F90EC-27FA-D9F3-7A4D-39B88D006556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88" creationId="{E364B1F7-FFDE-DF10-286B-22FFB1D2F586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89" creationId="{2109D348-A2F5-13EA-0CAE-94F42411A9C7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91" creationId="{46C2A047-C7A1-7BDE-F649-555C793032E6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92" creationId="{42516B01-953D-C28C-41FC-A33DCBF31DEE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93" creationId="{2291AD9B-67CB-34B5-F875-E73FF5A95179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95" creationId="{6EE8F140-D23A-613C-A168-761614BB32C4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01" creationId="{1CE74542-24B6-DE7E-395A-3CA91FF80A49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02" creationId="{C9079D68-7C45-57F4-4D24-52D2EBA6C478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03" creationId="{B20CC207-9794-35D4-3D72-93A9FC923951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05" creationId="{5DEE0E4F-CAD6-2E75-D79E-DEE6D0046CD1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07" creationId="{569DEB5B-A45D-5DB9-DF18-D272C588473B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08" creationId="{92E03AA8-1EBD-1546-BF75-735C91B7133E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10" creationId="{32B27E0F-AE43-45AB-B1F9-5AC4D7C253A0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11" creationId="{4E96DCBA-A7BC-687B-56A9-C7298D45679C}"/>
          </ac:cxnSpMkLst>
        </pc:cxnChg>
        <pc:cxnChg chg="del mod">
          <ac:chgData name="Lai, Karl Ming Him" userId="189b3701-6e3d-4aca-9435-09a56d4c0e1a" providerId="ADAL" clId="{A3B462B8-556B-4F56-8E86-448C81100B53}" dt="2023-05-17T17:25:06.892" v="1537" actId="478"/>
          <ac:cxnSpMkLst>
            <pc:docMk/>
            <pc:sldMk cId="635866838" sldId="260"/>
            <ac:cxnSpMk id="116" creationId="{E74FAAF9-8710-5B41-E96F-FF2F361A4290}"/>
          </ac:cxnSpMkLst>
        </pc:cxnChg>
        <pc:cxnChg chg="del mod">
          <ac:chgData name="Lai, Karl Ming Him" userId="189b3701-6e3d-4aca-9435-09a56d4c0e1a" providerId="ADAL" clId="{A3B462B8-556B-4F56-8E86-448C81100B53}" dt="2023-05-17T17:25:06.892" v="1537" actId="478"/>
          <ac:cxnSpMkLst>
            <pc:docMk/>
            <pc:sldMk cId="635866838" sldId="260"/>
            <ac:cxnSpMk id="117" creationId="{3005CA09-C4AF-302D-F1BC-12AE6BC1898F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18" creationId="{087DFB45-F242-0045-48D2-B1C5BD574785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19" creationId="{FD9A0E22-D976-8954-E8E0-9DE444191C2F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20" creationId="{8C6AF3AC-F580-4F98-37CB-303968DDCD24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21" creationId="{834EBA39-26D0-2F32-A33F-8E745E1F37B6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28" creationId="{732C8E58-8406-9CDC-5F54-C17EF65A9EDF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29" creationId="{75B78A64-6C63-884D-3710-6FFD6B215BED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31" creationId="{9B80DA38-04EA-4171-FD29-89E563B1F4AE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32" creationId="{CFBA540F-0D21-BFD9-CCEB-B9C4806BC62C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34" creationId="{AB6E0798-D439-3AA5-4A9B-BEC25E9E1750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35" creationId="{C1B8DBD7-DE03-98DB-BD1D-40D0B86CB98A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36" creationId="{1A18FBAD-9BD1-E90D-8AEF-4657F6B782F8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38" creationId="{BC694A18-0923-8712-A7C6-7707146151EE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41" creationId="{ACBA6A32-A276-E724-0B79-1E31D3A7C7DD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42" creationId="{65956A0A-061C-5E4F-C799-99788BD17210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43" creationId="{FC9182C9-9259-279A-2901-3FE3E23A6EDE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45" creationId="{12EB419C-6BB5-FE54-5340-8DBFA10DACBB}"/>
          </ac:cxnSpMkLst>
        </pc:cxnChg>
        <pc:cxnChg chg="del mod">
          <ac:chgData name="Lai, Karl Ming Him" userId="189b3701-6e3d-4aca-9435-09a56d4c0e1a" providerId="ADAL" clId="{A3B462B8-556B-4F56-8E86-448C81100B53}" dt="2023-05-17T17:27:19.311" v="1579" actId="478"/>
          <ac:cxnSpMkLst>
            <pc:docMk/>
            <pc:sldMk cId="635866838" sldId="260"/>
            <ac:cxnSpMk id="147" creationId="{5F90F136-FD9F-8298-A76C-68E526AB51AC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48" creationId="{F2E608A6-FD70-F8E2-6A56-91D6AEBD53FA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50" creationId="{8268E78B-4845-5DB8-0819-D97614F3369E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51" creationId="{BCEE6F4C-733D-DF90-2508-2E1D99BA8A6D}"/>
          </ac:cxnSpMkLst>
        </pc:cxnChg>
        <pc:cxnChg chg="del mod">
          <ac:chgData name="Lai, Karl Ming Him" userId="189b3701-6e3d-4aca-9435-09a56d4c0e1a" providerId="ADAL" clId="{A3B462B8-556B-4F56-8E86-448C81100B53}" dt="2023-05-17T17:25:09.634" v="1538" actId="478"/>
          <ac:cxnSpMkLst>
            <pc:docMk/>
            <pc:sldMk cId="635866838" sldId="260"/>
            <ac:cxnSpMk id="156" creationId="{D9EAB55D-BF5D-C379-2A97-17656598031C}"/>
          </ac:cxnSpMkLst>
        </pc:cxnChg>
        <pc:cxnChg chg="del mod">
          <ac:chgData name="Lai, Karl Ming Him" userId="189b3701-6e3d-4aca-9435-09a56d4c0e1a" providerId="ADAL" clId="{A3B462B8-556B-4F56-8E86-448C81100B53}" dt="2023-05-17T17:25:09.634" v="1538" actId="478"/>
          <ac:cxnSpMkLst>
            <pc:docMk/>
            <pc:sldMk cId="635866838" sldId="260"/>
            <ac:cxnSpMk id="157" creationId="{7C797290-E525-9825-62FF-9996FDCCCF91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58" creationId="{F09FA88E-103F-78E8-1D73-34208B054E93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59" creationId="{CF9D6C85-44CA-1F77-2399-D68FA4F8137C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60" creationId="{C2171C41-D578-5837-8A3D-11686F7BB17F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61" creationId="{FEA3D0C2-C307-4FD7-0687-470FBF92E8B7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68" creationId="{C26BA255-DA85-847F-4984-36A6864390B2}"/>
          </ac:cxnSpMkLst>
        </pc:cxnChg>
        <pc:cxnChg chg="del mod">
          <ac:chgData name="Lai, Karl Ming Him" userId="189b3701-6e3d-4aca-9435-09a56d4c0e1a" providerId="ADAL" clId="{A3B462B8-556B-4F56-8E86-448C81100B53}" dt="2023-05-17T17:27:11.099" v="1574" actId="478"/>
          <ac:cxnSpMkLst>
            <pc:docMk/>
            <pc:sldMk cId="635866838" sldId="260"/>
            <ac:cxnSpMk id="169" creationId="{46BA9C7F-E5E2-003A-E0C4-F579970AF469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71" creationId="{EBEB1271-C366-1D25-9654-4C30EF6247BA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72" creationId="{33301A64-24F6-0502-5D87-C65353DD2BAB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74" creationId="{B28E4B32-9797-74CD-D008-549B1BD87178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75" creationId="{C7E42EB5-36C4-136B-2D8A-4AB90C47D083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76" creationId="{47FF7BEE-4C21-4DF0-C59C-380E9D35FC7A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78" creationId="{711CA51C-DF7C-3961-58DD-3C9E498D8E80}"/>
          </ac:cxnSpMkLst>
        </pc:cxnChg>
        <pc:cxnChg chg="del mod">
          <ac:chgData name="Lai, Karl Ming Him" userId="189b3701-6e3d-4aca-9435-09a56d4c0e1a" providerId="ADAL" clId="{A3B462B8-556B-4F56-8E86-448C81100B53}" dt="2023-05-17T17:25:31.328" v="1543" actId="478"/>
          <ac:cxnSpMkLst>
            <pc:docMk/>
            <pc:sldMk cId="635866838" sldId="260"/>
            <ac:cxnSpMk id="180" creationId="{0EF02C0A-9953-50B4-0023-2B82D37C1B19}"/>
          </ac:cxnSpMkLst>
        </pc:cxnChg>
        <pc:cxnChg chg="del mod">
          <ac:chgData name="Lai, Karl Ming Him" userId="189b3701-6e3d-4aca-9435-09a56d4c0e1a" providerId="ADAL" clId="{A3B462B8-556B-4F56-8E86-448C81100B53}" dt="2023-05-17T17:25:31.328" v="1543" actId="478"/>
          <ac:cxnSpMkLst>
            <pc:docMk/>
            <pc:sldMk cId="635866838" sldId="260"/>
            <ac:cxnSpMk id="181" creationId="{B7C2B500-BF1C-96CD-C579-B2058F68A308}"/>
          </ac:cxnSpMkLst>
        </pc:cxnChg>
        <pc:cxnChg chg="del mod">
          <ac:chgData name="Lai, Karl Ming Him" userId="189b3701-6e3d-4aca-9435-09a56d4c0e1a" providerId="ADAL" clId="{A3B462B8-556B-4F56-8E86-448C81100B53}" dt="2023-05-17T17:25:36.454" v="1544" actId="478"/>
          <ac:cxnSpMkLst>
            <pc:docMk/>
            <pc:sldMk cId="635866838" sldId="260"/>
            <ac:cxnSpMk id="182" creationId="{FB915652-5539-BF6F-5CA8-D0D42E82F81F}"/>
          </ac:cxnSpMkLst>
        </pc:cxnChg>
        <pc:cxnChg chg="del mod">
          <ac:chgData name="Lai, Karl Ming Him" userId="189b3701-6e3d-4aca-9435-09a56d4c0e1a" providerId="ADAL" clId="{A3B462B8-556B-4F56-8E86-448C81100B53}" dt="2023-05-17T17:25:36.454" v="1544" actId="478"/>
          <ac:cxnSpMkLst>
            <pc:docMk/>
            <pc:sldMk cId="635866838" sldId="260"/>
            <ac:cxnSpMk id="183" creationId="{641F3B43-12D6-F804-C004-C90AE9075B05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85" creationId="{51251A4A-CC00-E1AA-DFC6-C51A60682B81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90" creationId="{758A6739-2CF3-649B-C53A-E053B61A00C0}"/>
          </ac:cxnSpMkLst>
        </pc:cxnChg>
        <pc:cxnChg chg="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192" creationId="{398B9C44-B77B-CC8C-82DD-85CEF7E3C8B4}"/>
          </ac:cxnSpMkLst>
        </pc:cxnChg>
        <pc:cxnChg chg="add mod">
          <ac:chgData name="Lai, Karl Ming Him" userId="189b3701-6e3d-4aca-9435-09a56d4c0e1a" providerId="ADAL" clId="{A3B462B8-556B-4F56-8E86-448C81100B53}" dt="2023-05-17T17:31:57.583" v="1689" actId="571"/>
          <ac:cxnSpMkLst>
            <pc:docMk/>
            <pc:sldMk cId="635866838" sldId="260"/>
            <ac:cxnSpMk id="205" creationId="{02769530-87A1-17F9-2A78-146A7A5ADE40}"/>
          </ac:cxnSpMkLst>
        </pc:cxnChg>
        <pc:cxnChg chg="add mod">
          <ac:chgData name="Lai, Karl Ming Him" userId="189b3701-6e3d-4aca-9435-09a56d4c0e1a" providerId="ADAL" clId="{A3B462B8-556B-4F56-8E86-448C81100B53}" dt="2023-05-17T17:31:42.736" v="1686" actId="165"/>
          <ac:cxnSpMkLst>
            <pc:docMk/>
            <pc:sldMk cId="635866838" sldId="260"/>
            <ac:cxnSpMk id="218" creationId="{64FAF2CB-C236-7092-9BD5-0CFC874A2F67}"/>
          </ac:cxnSpMkLst>
        </pc:cxnChg>
        <pc:cxnChg chg="mod">
          <ac:chgData name="Lai, Karl Ming Him" userId="189b3701-6e3d-4aca-9435-09a56d4c0e1a" providerId="ADAL" clId="{A3B462B8-556B-4F56-8E86-448C81100B53}" dt="2023-05-17T17:29:40.934" v="1636" actId="571"/>
          <ac:cxnSpMkLst>
            <pc:docMk/>
            <pc:sldMk cId="635866838" sldId="260"/>
            <ac:cxnSpMk id="224" creationId="{7976CB42-4E2B-4658-9980-FEFCEF69BCED}"/>
          </ac:cxnSpMkLst>
        </pc:cxnChg>
        <pc:cxnChg chg="del mod topLvl">
          <ac:chgData name="Lai, Karl Ming Him" userId="189b3701-6e3d-4aca-9435-09a56d4c0e1a" providerId="ADAL" clId="{A3B462B8-556B-4F56-8E86-448C81100B53}" dt="2023-05-17T17:30:00.714" v="1641" actId="478"/>
          <ac:cxnSpMkLst>
            <pc:docMk/>
            <pc:sldMk cId="635866838" sldId="260"/>
            <ac:cxnSpMk id="234" creationId="{BC6FD4D1-6265-C3EC-0A0D-B2CC1D0E1FD7}"/>
          </ac:cxnSpMkLst>
        </pc:cxnChg>
        <pc:cxnChg chg="add mod">
          <ac:chgData name="Lai, Karl Ming Him" userId="189b3701-6e3d-4aca-9435-09a56d4c0e1a" providerId="ADAL" clId="{A3B462B8-556B-4F56-8E86-448C81100B53}" dt="2023-05-17T17:31:59.095" v="1690" actId="14100"/>
          <ac:cxnSpMkLst>
            <pc:docMk/>
            <pc:sldMk cId="635866838" sldId="260"/>
            <ac:cxnSpMk id="251" creationId="{05C79212-822C-6C2D-5FF9-74223E7549C7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269" creationId="{0C1E1D02-77B5-014A-DEBB-83733505FF40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287" creationId="{434C844D-BC4E-57AD-43D9-876209D2230F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288" creationId="{6543EABB-1954-E486-59C9-7E8BBAFEE889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289" creationId="{90D63A11-6434-9C5B-3916-AD11CB34DE71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291" creationId="{ED345C2C-D19B-7EAE-4DAA-986441BE0F78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293" creationId="{7D1F72AC-A0A0-DCAB-B109-726D1002261F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294" creationId="{3DE8767F-D541-E681-684F-CE3352A33DDF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296" creationId="{FAFA900A-3433-F812-E627-4CE59F5EA104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297" creationId="{21B69F0F-C189-AFD5-A94D-97BF6A25AAA6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02" creationId="{BD396560-67DB-1B78-3DFF-693A16068966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03" creationId="{6DE5619D-8D12-2B7D-7DBA-BBE0A6326BB8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304" creationId="{6DDFF980-0DFA-B04B-5D1C-0A9F679526A9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05" creationId="{AE3B29A6-C6EC-9653-2A6C-EF1DF7F333E2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06" creationId="{1C3DE826-424A-DDD4-C46C-42D29E3A9019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11" creationId="{F0014AF5-335D-26BB-BB19-2D1B450E778F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12" creationId="{9EF7A6BA-EF95-1922-CC21-052E6EDEC6C8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14" creationId="{952FC982-97BB-FBA1-482D-29A9513FC8B3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15" creationId="{5ACE3E53-ADCF-E81B-FFFD-E31B55F6928B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17" creationId="{49AB856B-E33E-4190-537E-62769C98CCBC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18" creationId="{32A83BB9-C641-C1F7-07C7-18F36A457415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19" creationId="{F1F84839-9A2E-D1AD-298A-7C2AD6C1CB62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21" creationId="{74507868-CC54-DAC8-B37D-1F97C95A656C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27" creationId="{259AF178-F1AC-A7BA-A92E-DA6A03C65A54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28" creationId="{7B84253B-B441-C428-6263-27456F715DD3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29" creationId="{02D7FDD8-51BE-48F7-6AC3-50AEC632D7FD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31" creationId="{465A2F06-4604-DAB2-5D0E-DE36BE6CEC57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32" creationId="{801D377F-20A2-8E3D-073F-4F03AF640C99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333" creationId="{6D2EBC05-F85D-091B-477B-EEE18AE1CF0C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35" creationId="{AD7A0B6C-5BB8-EEC4-D610-348D3BBDD9D6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336" creationId="{A127518C-CC9A-53B6-93F4-181B1365FABE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41" creationId="{462229E8-9D4D-5C82-C576-F8A24D3E9FB3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42" creationId="{71ACE37E-3543-EDD4-B30C-394B9B4DA21C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343" creationId="{88380532-3BC4-42D6-CD1D-7DC1C1F33C29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44" creationId="{BF9680F9-37EC-73A0-75F0-3D000CF3BEB5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47" creationId="{DE2E5D34-72B0-6DF4-B45A-74BE7E82FAFA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52" creationId="{853637FB-6BD0-8995-1C9A-B3DD24BBE372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53" creationId="{F9094C97-26F4-2E24-C50D-6A103946E34F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55" creationId="{1C13AB75-9D3C-CDD8-058C-7581A29F8EB6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56" creationId="{65593920-5786-21AD-2A42-2AF880F9620C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58" creationId="{535B4986-72B2-A693-024C-5B24A33F41B8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59" creationId="{041DD6E5-7835-C047-A998-24075F69B668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60" creationId="{3F5C097D-07DB-5EC6-EA3C-4C95FBB60BF7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62" creationId="{A547A826-32F8-359F-C03B-9C4A567E5919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65" creationId="{28B387F6-4FDF-8267-14F9-64B6D73A6C91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66" creationId="{2CC90042-A77D-9447-EC0F-721B37D5AE4A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67" creationId="{455D12C5-F2E6-97B7-1C68-D7A2D8F28839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69" creationId="{49CB3EE0-56F8-C6E9-910C-4815B0BC91C3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371" creationId="{54E8414C-28B8-2E1E-C030-B53F31ACBE5B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73" creationId="{87CB2E4D-0B90-775E-2E1B-846276D59204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374" creationId="{794810DA-9CBF-088C-CD37-382B44BD105A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79" creationId="{2A63B7AE-58FC-B352-3A7B-5286681DC6A9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80" creationId="{2342279F-A657-FCF3-7F58-3C6D65E09C2C}"/>
          </ac:cxnSpMkLst>
        </pc:cxnChg>
        <pc:cxnChg chg="mod">
          <ac:chgData name="Lai, Karl Ming Him" userId="189b3701-6e3d-4aca-9435-09a56d4c0e1a" providerId="ADAL" clId="{A3B462B8-556B-4F56-8E86-448C81100B53}" dt="2023-05-17T17:32:28.709" v="1697" actId="478"/>
          <ac:cxnSpMkLst>
            <pc:docMk/>
            <pc:sldMk cId="635866838" sldId="260"/>
            <ac:cxnSpMk id="381" creationId="{7408C3CA-091F-4337-B093-2CD4FD69A622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82" creationId="{1AE88356-BFAC-0923-F8A7-CC1E329C1DFB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89" creationId="{D0F8363C-D2B4-61E1-F734-96C88D77673D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91" creationId="{B4A8A420-D889-85E7-4050-A215D15078AC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92" creationId="{454A417F-84DC-824E-439D-CDDAEC130C49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94" creationId="{24704AED-35F8-5504-EEFC-AAFA2840D688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95" creationId="{02D0CF72-1CEB-C9D0-ECB6-2CEB627F7F12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96" creationId="{1C657682-83EB-50F7-14FD-8199DE2CACBE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398" creationId="{CF080690-9E01-D3F6-44BB-8C43B273F75F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400" creationId="{A2F8AF6F-0213-0ABB-2FB6-A6D1E7E2A98D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403" creationId="{4C5CBE41-F199-052C-1DE3-9A88DEBD36C7}"/>
          </ac:cxnSpMkLst>
        </pc:cxnChg>
        <pc:cxnChg chg="mod">
          <ac:chgData name="Lai, Karl Ming Him" userId="189b3701-6e3d-4aca-9435-09a56d4c0e1a" providerId="ADAL" clId="{A3B462B8-556B-4F56-8E86-448C81100B53}" dt="2023-05-17T17:32:12.261" v="1692"/>
          <ac:cxnSpMkLst>
            <pc:docMk/>
            <pc:sldMk cId="635866838" sldId="260"/>
            <ac:cxnSpMk id="405" creationId="{C3E8B3D7-1BFD-7D49-FE60-04FABAE1A7E2}"/>
          </ac:cxnSpMkLst>
        </pc:cxnChg>
        <pc:cxnChg chg="mod">
          <ac:chgData name="Lai, Karl Ming Him" userId="189b3701-6e3d-4aca-9435-09a56d4c0e1a" providerId="ADAL" clId="{A3B462B8-556B-4F56-8E86-448C81100B53}" dt="2023-05-17T17:32:47.673" v="1703" actId="165"/>
          <ac:cxnSpMkLst>
            <pc:docMk/>
            <pc:sldMk cId="635866838" sldId="260"/>
            <ac:cxnSpMk id="409" creationId="{EFC8C02C-8C17-2E6D-6D61-3D6F88AF536F}"/>
          </ac:cxnSpMkLst>
        </pc:cxnChg>
        <pc:cxnChg chg="mod">
          <ac:chgData name="Lai, Karl Ming Him" userId="189b3701-6e3d-4aca-9435-09a56d4c0e1a" providerId="ADAL" clId="{A3B462B8-556B-4F56-8E86-448C81100B53}" dt="2023-05-17T17:32:47.673" v="1703" actId="165"/>
          <ac:cxnSpMkLst>
            <pc:docMk/>
            <pc:sldMk cId="635866838" sldId="260"/>
            <ac:cxnSpMk id="410" creationId="{877670D6-279C-5D0C-FE16-018D4A2EA134}"/>
          </ac:cxnSpMkLst>
        </pc:cxnChg>
        <pc:cxnChg chg="mod">
          <ac:chgData name="Lai, Karl Ming Him" userId="189b3701-6e3d-4aca-9435-09a56d4c0e1a" providerId="ADAL" clId="{A3B462B8-556B-4F56-8E86-448C81100B53}" dt="2023-05-17T17:32:47.673" v="1703" actId="165"/>
          <ac:cxnSpMkLst>
            <pc:docMk/>
            <pc:sldMk cId="635866838" sldId="260"/>
            <ac:cxnSpMk id="417" creationId="{6920C398-1298-8D6A-E7B7-67CA38D7C042}"/>
          </ac:cxnSpMkLst>
        </pc:cxnChg>
        <pc:cxnChg chg="mod">
          <ac:chgData name="Lai, Karl Ming Him" userId="189b3701-6e3d-4aca-9435-09a56d4c0e1a" providerId="ADAL" clId="{A3B462B8-556B-4F56-8E86-448C81100B53}" dt="2023-05-17T17:32:47.673" v="1703" actId="165"/>
          <ac:cxnSpMkLst>
            <pc:docMk/>
            <pc:sldMk cId="635866838" sldId="260"/>
            <ac:cxnSpMk id="419" creationId="{B287ED83-660A-1638-3AF2-DB07D5474248}"/>
          </ac:cxnSpMkLst>
        </pc:cxnChg>
        <pc:cxnChg chg="mod">
          <ac:chgData name="Lai, Karl Ming Him" userId="189b3701-6e3d-4aca-9435-09a56d4c0e1a" providerId="ADAL" clId="{A3B462B8-556B-4F56-8E86-448C81100B53}" dt="2023-05-17T17:32:47.673" v="1703" actId="165"/>
          <ac:cxnSpMkLst>
            <pc:docMk/>
            <pc:sldMk cId="635866838" sldId="260"/>
            <ac:cxnSpMk id="421" creationId="{A430EB72-B499-231E-3FC7-3C50C169359E}"/>
          </ac:cxnSpMkLst>
        </pc:cxnChg>
        <pc:cxnChg chg="mod">
          <ac:chgData name="Lai, Karl Ming Him" userId="189b3701-6e3d-4aca-9435-09a56d4c0e1a" providerId="ADAL" clId="{A3B462B8-556B-4F56-8E86-448C81100B53}" dt="2023-05-17T17:32:47.673" v="1703" actId="165"/>
          <ac:cxnSpMkLst>
            <pc:docMk/>
            <pc:sldMk cId="635866838" sldId="260"/>
            <ac:cxnSpMk id="423" creationId="{FBA39E26-4D3D-BEB1-EE01-D6002C005432}"/>
          </ac:cxnSpMkLst>
        </pc:cxnChg>
        <pc:cxnChg chg="mod topLvl">
          <ac:chgData name="Lai, Karl Ming Him" userId="189b3701-6e3d-4aca-9435-09a56d4c0e1a" providerId="ADAL" clId="{A3B462B8-556B-4F56-8E86-448C81100B53}" dt="2023-05-17T17:34:02.826" v="1730" actId="164"/>
          <ac:cxnSpMkLst>
            <pc:docMk/>
            <pc:sldMk cId="635866838" sldId="260"/>
            <ac:cxnSpMk id="458" creationId="{D523060C-4CCD-C6F1-EF01-F169BF83651E}"/>
          </ac:cxnSpMkLst>
        </pc:cxnChg>
        <pc:cxnChg chg="mod topLvl">
          <ac:chgData name="Lai, Karl Ming Him" userId="189b3701-6e3d-4aca-9435-09a56d4c0e1a" providerId="ADAL" clId="{A3B462B8-556B-4F56-8E86-448C81100B53}" dt="2023-05-17T17:34:02.826" v="1730" actId="164"/>
          <ac:cxnSpMkLst>
            <pc:docMk/>
            <pc:sldMk cId="635866838" sldId="260"/>
            <ac:cxnSpMk id="459" creationId="{8CF49B1B-EA9C-F27E-0DC9-6C94C556C283}"/>
          </ac:cxnSpMkLst>
        </pc:cxnChg>
        <pc:cxnChg chg="mod topLvl">
          <ac:chgData name="Lai, Karl Ming Him" userId="189b3701-6e3d-4aca-9435-09a56d4c0e1a" providerId="ADAL" clId="{A3B462B8-556B-4F56-8E86-448C81100B53}" dt="2023-05-17T17:34:02.826" v="1730" actId="164"/>
          <ac:cxnSpMkLst>
            <pc:docMk/>
            <pc:sldMk cId="635866838" sldId="260"/>
            <ac:cxnSpMk id="460" creationId="{9A40CBD2-7C36-BFCE-37F5-EDB52252F322}"/>
          </ac:cxnSpMkLst>
        </pc:cxnChg>
        <pc:cxnChg chg="del mod topLvl">
          <ac:chgData name="Lai, Karl Ming Him" userId="189b3701-6e3d-4aca-9435-09a56d4c0e1a" providerId="ADAL" clId="{A3B462B8-556B-4F56-8E86-448C81100B53}" dt="2023-05-17T17:34:11.606" v="1732" actId="478"/>
          <ac:cxnSpMkLst>
            <pc:docMk/>
            <pc:sldMk cId="635866838" sldId="260"/>
            <ac:cxnSpMk id="462" creationId="{C5DC0606-64BC-716D-C046-BA9B535C1B3E}"/>
          </ac:cxnSpMkLst>
        </pc:cxnChg>
        <pc:cxnChg chg="mod topLvl">
          <ac:chgData name="Lai, Karl Ming Him" userId="189b3701-6e3d-4aca-9435-09a56d4c0e1a" providerId="ADAL" clId="{A3B462B8-556B-4F56-8E86-448C81100B53}" dt="2023-05-17T17:34:02.826" v="1730" actId="164"/>
          <ac:cxnSpMkLst>
            <pc:docMk/>
            <pc:sldMk cId="635866838" sldId="260"/>
            <ac:cxnSpMk id="464" creationId="{EADF0903-1425-40C6-3523-A0BB6BF3C673}"/>
          </ac:cxnSpMkLst>
        </pc:cxnChg>
        <pc:cxnChg chg="mod topLvl">
          <ac:chgData name="Lai, Karl Ming Him" userId="189b3701-6e3d-4aca-9435-09a56d4c0e1a" providerId="ADAL" clId="{A3B462B8-556B-4F56-8E86-448C81100B53}" dt="2023-05-17T17:34:18.699" v="1734" actId="21"/>
          <ac:cxnSpMkLst>
            <pc:docMk/>
            <pc:sldMk cId="635866838" sldId="260"/>
            <ac:cxnSpMk id="465" creationId="{1F32B71F-1034-8DC1-53C4-DDFBD85EA075}"/>
          </ac:cxnSpMkLst>
        </pc:cxnChg>
        <pc:cxnChg chg="mod topLvl">
          <ac:chgData name="Lai, Karl Ming Him" userId="189b3701-6e3d-4aca-9435-09a56d4c0e1a" providerId="ADAL" clId="{A3B462B8-556B-4F56-8E86-448C81100B53}" dt="2023-05-17T17:34:02.826" v="1730" actId="164"/>
          <ac:cxnSpMkLst>
            <pc:docMk/>
            <pc:sldMk cId="635866838" sldId="260"/>
            <ac:cxnSpMk id="467" creationId="{857400D8-B7C7-0189-EB6C-CC2D77003E0D}"/>
          </ac:cxnSpMkLst>
        </pc:cxnChg>
        <pc:cxnChg chg="mod topLvl">
          <ac:chgData name="Lai, Karl Ming Him" userId="189b3701-6e3d-4aca-9435-09a56d4c0e1a" providerId="ADAL" clId="{A3B462B8-556B-4F56-8E86-448C81100B53}" dt="2023-05-17T17:34:02.826" v="1730" actId="164"/>
          <ac:cxnSpMkLst>
            <pc:docMk/>
            <pc:sldMk cId="635866838" sldId="260"/>
            <ac:cxnSpMk id="468" creationId="{D84F0531-30C1-191E-9DD9-0F4DC7CA1891}"/>
          </ac:cxnSpMkLst>
        </pc:cxnChg>
        <pc:cxnChg chg="del mod topLvl">
          <ac:chgData name="Lai, Karl Ming Him" userId="189b3701-6e3d-4aca-9435-09a56d4c0e1a" providerId="ADAL" clId="{A3B462B8-556B-4F56-8E86-448C81100B53}" dt="2023-05-17T17:33:54.970" v="1727" actId="478"/>
          <ac:cxnSpMkLst>
            <pc:docMk/>
            <pc:sldMk cId="635866838" sldId="260"/>
            <ac:cxnSpMk id="473" creationId="{9505A5DD-ED32-A8AF-F605-BFC78127F900}"/>
          </ac:cxnSpMkLst>
        </pc:cxnChg>
        <pc:cxnChg chg="del mod topLvl">
          <ac:chgData name="Lai, Karl Ming Him" userId="189b3701-6e3d-4aca-9435-09a56d4c0e1a" providerId="ADAL" clId="{A3B462B8-556B-4F56-8E86-448C81100B53}" dt="2023-05-17T17:33:54.970" v="1727" actId="478"/>
          <ac:cxnSpMkLst>
            <pc:docMk/>
            <pc:sldMk cId="635866838" sldId="260"/>
            <ac:cxnSpMk id="474" creationId="{8F28B419-866C-812A-237C-28B9ABEA3DFF}"/>
          </ac:cxnSpMkLst>
        </pc:cxnChg>
        <pc:cxnChg chg="del mod topLvl">
          <ac:chgData name="Lai, Karl Ming Him" userId="189b3701-6e3d-4aca-9435-09a56d4c0e1a" providerId="ADAL" clId="{A3B462B8-556B-4F56-8E86-448C81100B53}" dt="2023-05-17T17:33:54.970" v="1727" actId="478"/>
          <ac:cxnSpMkLst>
            <pc:docMk/>
            <pc:sldMk cId="635866838" sldId="260"/>
            <ac:cxnSpMk id="475" creationId="{DB95F2B9-66AE-27B7-DD50-2B1CFB73FB27}"/>
          </ac:cxnSpMkLst>
        </pc:cxnChg>
        <pc:cxnChg chg="del mod topLvl">
          <ac:chgData name="Lai, Karl Ming Him" userId="189b3701-6e3d-4aca-9435-09a56d4c0e1a" providerId="ADAL" clId="{A3B462B8-556B-4F56-8E86-448C81100B53}" dt="2023-05-17T17:33:54.970" v="1727" actId="478"/>
          <ac:cxnSpMkLst>
            <pc:docMk/>
            <pc:sldMk cId="635866838" sldId="260"/>
            <ac:cxnSpMk id="476" creationId="{B27D0B3C-3918-77C4-30AD-8A9FD995BBA4}"/>
          </ac:cxnSpMkLst>
        </pc:cxnChg>
        <pc:cxnChg chg="del mod topLvl">
          <ac:chgData name="Lai, Karl Ming Him" userId="189b3701-6e3d-4aca-9435-09a56d4c0e1a" providerId="ADAL" clId="{A3B462B8-556B-4F56-8E86-448C81100B53}" dt="2023-05-17T17:33:54.970" v="1727" actId="478"/>
          <ac:cxnSpMkLst>
            <pc:docMk/>
            <pc:sldMk cId="635866838" sldId="260"/>
            <ac:cxnSpMk id="477" creationId="{86D2ED6E-6A54-6A43-9918-7DF057758888}"/>
          </ac:cxnSpMkLst>
        </pc:cxnChg>
        <pc:cxnChg chg="del mod topLvl">
          <ac:chgData name="Lai, Karl Ming Him" userId="189b3701-6e3d-4aca-9435-09a56d4c0e1a" providerId="ADAL" clId="{A3B462B8-556B-4F56-8E86-448C81100B53}" dt="2023-05-17T17:33:54.970" v="1727" actId="478"/>
          <ac:cxnSpMkLst>
            <pc:docMk/>
            <pc:sldMk cId="635866838" sldId="260"/>
            <ac:cxnSpMk id="478" creationId="{165D0697-1A66-9E01-4CC3-34E24957B295}"/>
          </ac:cxnSpMkLst>
        </pc:cxnChg>
        <pc:cxnChg chg="mod">
          <ac:chgData name="Lai, Karl Ming Him" userId="189b3701-6e3d-4aca-9435-09a56d4c0e1a" providerId="ADAL" clId="{A3B462B8-556B-4F56-8E86-448C81100B53}" dt="2023-05-17T17:33:52.549" v="1726" actId="165"/>
          <ac:cxnSpMkLst>
            <pc:docMk/>
            <pc:sldMk cId="635866838" sldId="260"/>
            <ac:cxnSpMk id="485" creationId="{FF6AC7A2-EFE8-46B1-0E4F-405D13D13F69}"/>
          </ac:cxnSpMkLst>
        </pc:cxnChg>
        <pc:cxnChg chg="mod">
          <ac:chgData name="Lai, Karl Ming Him" userId="189b3701-6e3d-4aca-9435-09a56d4c0e1a" providerId="ADAL" clId="{A3B462B8-556B-4F56-8E86-448C81100B53}" dt="2023-05-17T17:33:52.549" v="1726" actId="165"/>
          <ac:cxnSpMkLst>
            <pc:docMk/>
            <pc:sldMk cId="635866838" sldId="260"/>
            <ac:cxnSpMk id="486" creationId="{0C706537-F2FC-447D-2A52-EB1209DC5B8C}"/>
          </ac:cxnSpMkLst>
        </pc:cxnChg>
        <pc:cxnChg chg="mod">
          <ac:chgData name="Lai, Karl Ming Him" userId="189b3701-6e3d-4aca-9435-09a56d4c0e1a" providerId="ADAL" clId="{A3B462B8-556B-4F56-8E86-448C81100B53}" dt="2023-05-17T17:33:52.549" v="1726" actId="165"/>
          <ac:cxnSpMkLst>
            <pc:docMk/>
            <pc:sldMk cId="635866838" sldId="260"/>
            <ac:cxnSpMk id="488" creationId="{F2D042E3-23C9-7843-FB45-37851DC07889}"/>
          </ac:cxnSpMkLst>
        </pc:cxnChg>
        <pc:cxnChg chg="mod">
          <ac:chgData name="Lai, Karl Ming Him" userId="189b3701-6e3d-4aca-9435-09a56d4c0e1a" providerId="ADAL" clId="{A3B462B8-556B-4F56-8E86-448C81100B53}" dt="2023-05-17T17:33:52.549" v="1726" actId="165"/>
          <ac:cxnSpMkLst>
            <pc:docMk/>
            <pc:sldMk cId="635866838" sldId="260"/>
            <ac:cxnSpMk id="489" creationId="{CA712CD6-47D0-D6D2-32FD-E3F6728AE566}"/>
          </ac:cxnSpMkLst>
        </pc:cxnChg>
        <pc:cxnChg chg="mod">
          <ac:chgData name="Lai, Karl Ming Him" userId="189b3701-6e3d-4aca-9435-09a56d4c0e1a" providerId="ADAL" clId="{A3B462B8-556B-4F56-8E86-448C81100B53}" dt="2023-05-17T17:33:52.549" v="1726" actId="165"/>
          <ac:cxnSpMkLst>
            <pc:docMk/>
            <pc:sldMk cId="635866838" sldId="260"/>
            <ac:cxnSpMk id="491" creationId="{CC76E881-4444-565C-EE29-35D3560D78FF}"/>
          </ac:cxnSpMkLst>
        </pc:cxnChg>
        <pc:cxnChg chg="mod">
          <ac:chgData name="Lai, Karl Ming Him" userId="189b3701-6e3d-4aca-9435-09a56d4c0e1a" providerId="ADAL" clId="{A3B462B8-556B-4F56-8E86-448C81100B53}" dt="2023-05-17T17:33:52.549" v="1726" actId="165"/>
          <ac:cxnSpMkLst>
            <pc:docMk/>
            <pc:sldMk cId="635866838" sldId="260"/>
            <ac:cxnSpMk id="492" creationId="{3E3D0F7F-A6D1-7F4F-7DA0-CE3922243899}"/>
          </ac:cxnSpMkLst>
        </pc:cxnChg>
        <pc:cxnChg chg="mod">
          <ac:chgData name="Lai, Karl Ming Him" userId="189b3701-6e3d-4aca-9435-09a56d4c0e1a" providerId="ADAL" clId="{A3B462B8-556B-4F56-8E86-448C81100B53}" dt="2023-05-17T17:33:52.549" v="1726" actId="165"/>
          <ac:cxnSpMkLst>
            <pc:docMk/>
            <pc:sldMk cId="635866838" sldId="260"/>
            <ac:cxnSpMk id="493" creationId="{32C7BA08-CBD3-3C53-23D4-6C5E54CE0A3B}"/>
          </ac:cxnSpMkLst>
        </pc:cxnChg>
        <pc:cxnChg chg="mod">
          <ac:chgData name="Lai, Karl Ming Him" userId="189b3701-6e3d-4aca-9435-09a56d4c0e1a" providerId="ADAL" clId="{A3B462B8-556B-4F56-8E86-448C81100B53}" dt="2023-05-17T17:33:52.549" v="1726" actId="165"/>
          <ac:cxnSpMkLst>
            <pc:docMk/>
            <pc:sldMk cId="635866838" sldId="260"/>
            <ac:cxnSpMk id="495" creationId="{6B30202B-26EF-358F-0589-B85257F08C42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01" creationId="{97A32E35-467F-D8AD-F408-99447B9E2F56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02" creationId="{2B2D6032-5A41-0CD4-325F-4A6292D3238D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03" creationId="{40B1AA5C-7919-1722-D61A-34CF50527936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05" creationId="{37775BF9-0A76-FA40-686D-A7E55674DF67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07" creationId="{92DC383B-0BDE-5915-D8E0-5789BF0727CA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08" creationId="{4C3009FC-3798-B943-C177-D8A6D764A151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10" creationId="{B6AE2697-7DD6-A27D-A7F0-6316193059DE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11" creationId="{6437A59A-2DC4-5163-A085-16F15668CBC7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16" creationId="{87E920E3-FDAC-6126-2B07-1134917F29DA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17" creationId="{7F574EE4-DF5A-1294-83C7-F1C6F30ADD4C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18" creationId="{F4C05338-0910-090B-C6DC-62B9158C3B02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19" creationId="{755E3EED-3969-B9FA-BFED-C131EE1DB4A8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20" creationId="{24422574-CE70-AC3E-0312-8318C890F683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21" creationId="{7E1E839B-8C9C-6226-636B-BABEF24C1A98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28" creationId="{7B188D38-0FB0-CC53-FFE9-91D341714B8D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29" creationId="{6A93BC80-B959-C17D-4D54-7DD5B47F1D10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31" creationId="{11836905-E305-20AE-D0F2-1D9B27FDDABB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32" creationId="{634EB607-5978-62F3-6712-89DE628A2FB8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34" creationId="{8B2571C0-2B67-A256-25F9-A010AC6D7C4E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35" creationId="{E4C2DF01-CAB0-82D0-96ED-C841E259BD78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36" creationId="{D292B35E-E51E-56C1-9802-BF9E6B66D59A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38" creationId="{96929F84-D1EA-9449-A800-491692132155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41" creationId="{443A7352-8D8B-A9F9-7B8A-86C6DB1935EF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42" creationId="{EDE78CA2-4E97-BA4B-00A5-E3A2445C2D9A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43" creationId="{3E268B74-3660-B9E1-E37E-9CE22F8F4B82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45" creationId="{FA48123A-D293-31E6-266D-D53B0DDD9041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47" creationId="{2671709B-FB53-0679-021C-6CD0438640B0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48" creationId="{F71F9532-ED72-EF07-AB17-9E1DA22C992A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50" creationId="{7937C202-6037-1F4F-5C22-76DBDD4689C5}"/>
          </ac:cxnSpMkLst>
        </pc:cxnChg>
        <pc:cxnChg chg="mod topLvl">
          <ac:chgData name="Lai, Karl Ming Him" userId="189b3701-6e3d-4aca-9435-09a56d4c0e1a" providerId="ADAL" clId="{A3B462B8-556B-4F56-8E86-448C81100B53}" dt="2023-05-17T23:43:55.666" v="1788" actId="164"/>
          <ac:cxnSpMkLst>
            <pc:docMk/>
            <pc:sldMk cId="635866838" sldId="260"/>
            <ac:cxnSpMk id="551" creationId="{EE1DEFBE-CE61-2019-88A9-661B9583F9E8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56" creationId="{C3142329-0070-152D-AD85-6B639B55C8EF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57" creationId="{F5D7450D-5DDC-F2AB-ECED-1C843F074B23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58" creationId="{2190361C-E723-C77C-8F73-E57557B5BC9D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59" creationId="{9E4ECCF2-1DD1-048B-C2B7-B7AF3216AA89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60" creationId="{F0B4C57A-552D-6A3C-0B50-BEBC63F904D3}"/>
          </ac:cxnSpMkLst>
        </pc:cxnChg>
        <pc:cxnChg chg="del mod topLvl">
          <ac:chgData name="Lai, Karl Ming Him" userId="189b3701-6e3d-4aca-9435-09a56d4c0e1a" providerId="ADAL" clId="{A3B462B8-556B-4F56-8E86-448C81100B53}" dt="2023-05-17T17:33:06.171" v="1709" actId="478"/>
          <ac:cxnSpMkLst>
            <pc:docMk/>
            <pc:sldMk cId="635866838" sldId="260"/>
            <ac:cxnSpMk id="561" creationId="{B45AFC61-0A9D-B945-4C39-A218D80F18DA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68" creationId="{E4CAD484-7368-27B3-00A0-B68A898AD420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69" creationId="{8D431D91-D3C8-8674-11A7-16D2ADEC30EA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71" creationId="{8BC33701-ACB6-9BE8-8992-11358834CC4E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72" creationId="{C995E27E-DF1A-E8D5-0CEF-9B7B7E2B67B2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74" creationId="{D49E3B67-0D31-3375-249D-B9ACAC356F27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75" creationId="{E5D3E487-A998-DEAA-D16B-C4AD063AB0FC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76" creationId="{0BC867AD-62FD-CFE8-DC8E-904A0190D980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78" creationId="{9C7008F1-C79A-3631-034F-99C7252D2942}"/>
          </ac:cxnSpMkLst>
        </pc:cxnChg>
        <pc:cxnChg chg="del mod topLvl">
          <ac:chgData name="Lai, Karl Ming Him" userId="189b3701-6e3d-4aca-9435-09a56d4c0e1a" providerId="ADAL" clId="{A3B462B8-556B-4F56-8E86-448C81100B53}" dt="2023-05-17T17:33:33.761" v="1719" actId="478"/>
          <ac:cxnSpMkLst>
            <pc:docMk/>
            <pc:sldMk cId="635866838" sldId="260"/>
            <ac:cxnSpMk id="580" creationId="{1318E8BD-F8FB-6257-7CCB-E60DD7B13E4C}"/>
          </ac:cxnSpMkLst>
        </pc:cxnChg>
        <pc:cxnChg chg="del mod topLvl">
          <ac:chgData name="Lai, Karl Ming Him" userId="189b3701-6e3d-4aca-9435-09a56d4c0e1a" providerId="ADAL" clId="{A3B462B8-556B-4F56-8E86-448C81100B53}" dt="2023-05-17T17:33:33.761" v="1719" actId="478"/>
          <ac:cxnSpMkLst>
            <pc:docMk/>
            <pc:sldMk cId="635866838" sldId="260"/>
            <ac:cxnSpMk id="581" creationId="{6D2D85B2-CF2B-CE68-FD39-976F00CCF3A6}"/>
          </ac:cxnSpMkLst>
        </pc:cxnChg>
        <pc:cxnChg chg="del mod topLvl">
          <ac:chgData name="Lai, Karl Ming Him" userId="189b3701-6e3d-4aca-9435-09a56d4c0e1a" providerId="ADAL" clId="{A3B462B8-556B-4F56-8E86-448C81100B53}" dt="2023-05-17T17:33:54.970" v="1727" actId="478"/>
          <ac:cxnSpMkLst>
            <pc:docMk/>
            <pc:sldMk cId="635866838" sldId="260"/>
            <ac:cxnSpMk id="582" creationId="{46F9973B-BFC7-E154-01FC-E4F29024D84D}"/>
          </ac:cxnSpMkLst>
        </pc:cxnChg>
        <pc:cxnChg chg="del mod topLvl">
          <ac:chgData name="Lai, Karl Ming Him" userId="189b3701-6e3d-4aca-9435-09a56d4c0e1a" providerId="ADAL" clId="{A3B462B8-556B-4F56-8E86-448C81100B53}" dt="2023-05-17T17:33:54.970" v="1727" actId="478"/>
          <ac:cxnSpMkLst>
            <pc:docMk/>
            <pc:sldMk cId="635866838" sldId="260"/>
            <ac:cxnSpMk id="583" creationId="{23DA0169-3E6B-9869-9CE4-B205F27D7870}"/>
          </ac:cxnSpMkLst>
        </pc:cxnChg>
        <pc:cxnChg chg="del mod topLvl">
          <ac:chgData name="Lai, Karl Ming Him" userId="189b3701-6e3d-4aca-9435-09a56d4c0e1a" providerId="ADAL" clId="{A3B462B8-556B-4F56-8E86-448C81100B53}" dt="2023-05-17T23:43:36.428" v="1782" actId="478"/>
          <ac:cxnSpMkLst>
            <pc:docMk/>
            <pc:sldMk cId="635866838" sldId="260"/>
            <ac:cxnSpMk id="585" creationId="{83974763-4C5F-D2A7-F5B3-228D79F5147F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90" creationId="{4F768E2E-04AA-ADE0-8281-DBB954FBDDEB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592" creationId="{A35F5172-7B83-3C80-E2EB-5515D2326BC6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05" creationId="{5A5B8ED4-CBE1-4EE2-424C-B5FCFF4EF47E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06" creationId="{E03F9069-3DAC-6E71-2CF0-1C97FE3F3A70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07" creationId="{7C0C484B-BA33-E2B6-B119-121FE81FA734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10" creationId="{1890D1F0-F5ED-4A22-37AD-F4DAA2690D9F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11" creationId="{DB0F8436-1617-3C28-676C-2EC1AAC424A4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13" creationId="{C9A38360-A958-0D56-4732-6EB9BAE4458A}"/>
          </ac:cxnSpMkLst>
        </pc:cxnChg>
        <pc:cxnChg chg="del mod">
          <ac:chgData name="Lai, Karl Ming Him" userId="189b3701-6e3d-4aca-9435-09a56d4c0e1a" providerId="ADAL" clId="{A3B462B8-556B-4F56-8E86-448C81100B53}" dt="2023-05-17T23:43:41.116" v="1784" actId="478"/>
          <ac:cxnSpMkLst>
            <pc:docMk/>
            <pc:sldMk cId="635866838" sldId="260"/>
            <ac:cxnSpMk id="614" creationId="{5A72AA17-BE72-D37F-D74C-BBA040A7FA8E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20" creationId="{6CE2AD0A-929B-68FF-2A37-427DB5411FFC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21" creationId="{B871DA55-9E92-AEF7-C3BA-4CF66C662AF6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23" creationId="{AF8106AE-15D2-7716-D21A-4C22E41ED867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24" creationId="{CA39B036-E806-573A-93DF-8A595820A51C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26" creationId="{AA08458F-634E-28F2-5B8A-67D0ED8A9FB1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27" creationId="{6A8CB353-D475-ED36-E77F-42336F870EF9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28" creationId="{387A3E3E-29FB-1DC6-4A82-1DA0993CBBED}"/>
          </ac:cxnSpMkLst>
        </pc:cxnChg>
        <pc:cxnChg chg="mod">
          <ac:chgData name="Lai, Karl Ming Him" userId="189b3701-6e3d-4aca-9435-09a56d4c0e1a" providerId="ADAL" clId="{A3B462B8-556B-4F56-8E86-448C81100B53}" dt="2023-05-17T23:43:17.852" v="1775" actId="165"/>
          <ac:cxnSpMkLst>
            <pc:docMk/>
            <pc:sldMk cId="635866838" sldId="260"/>
            <ac:cxnSpMk id="630" creationId="{FDB02BB4-4455-2DAF-F0F3-625D8FD3B213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35" creationId="{41E5D954-66AF-8D4B-1949-7523F6406ED3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36" creationId="{701FEB19-B92F-A7FD-7D42-B0F4D582E0C8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37" creationId="{38A84762-9FE8-426E-A1AA-49EAA125E3B0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39" creationId="{6DE6600E-C170-B465-5E91-375E7D78EFB8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41" creationId="{D3F83800-382A-C341-19C2-E6577F977B9C}"/>
          </ac:cxnSpMkLst>
        </pc:cxnChg>
        <pc:cxnChg chg="mod">
          <ac:chgData name="Lai, Karl Ming Him" userId="189b3701-6e3d-4aca-9435-09a56d4c0e1a" providerId="ADAL" clId="{A3B462B8-556B-4F56-8E86-448C81100B53}" dt="2023-05-17T17:35:03.775" v="1744" actId="478"/>
          <ac:cxnSpMkLst>
            <pc:docMk/>
            <pc:sldMk cId="635866838" sldId="260"/>
            <ac:cxnSpMk id="642" creationId="{97507A3A-C141-B0F4-FECD-A39A5DFC5871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44" creationId="{F3A9DAFC-CB6C-B864-BB00-512B2A5DA702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45" creationId="{CBBF3324-5652-5876-B594-25E91A36F581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48" creationId="{991ACB75-65CF-C99F-0CE2-BD5C352F5E73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49" creationId="{7623FAD0-5F1B-4BB2-EF80-88ADE6BA164D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50" creationId="{9E0129BF-0F0F-43AC-01F5-EA7FD76A20CC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52" creationId="{84990725-3B04-25BF-AF08-35EDC7163509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54" creationId="{A9EEBE46-6AD2-16DC-B8B1-D756CB8E56FA}"/>
          </ac:cxnSpMkLst>
        </pc:cxnChg>
        <pc:cxnChg chg="mod">
          <ac:chgData name="Lai, Karl Ming Him" userId="189b3701-6e3d-4aca-9435-09a56d4c0e1a" providerId="ADAL" clId="{A3B462B8-556B-4F56-8E86-448C81100B53}" dt="2023-05-17T17:35:03.775" v="1744" actId="478"/>
          <ac:cxnSpMkLst>
            <pc:docMk/>
            <pc:sldMk cId="635866838" sldId="260"/>
            <ac:cxnSpMk id="655" creationId="{942A57C4-D291-2843-59E3-041BE3123EA4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57" creationId="{C35B7BC5-E19A-277A-ACF4-854A53779247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58" creationId="{4C50CA46-5198-398F-BBCD-EC13A38EFFA6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64" creationId="{7168D8EC-1BE3-28DA-DEEE-876EB24E809D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65" creationId="{3A4CBBA8-EFE3-4762-DC5C-050CE36B34F1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66" creationId="{C0075851-7E6B-8AA0-75FE-046B19F95FD0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69" creationId="{FC148BDB-BAA4-85CD-91F0-76A5B0F728B1}"/>
          </ac:cxnSpMkLst>
        </pc:cxnChg>
        <pc:cxnChg chg="mod">
          <ac:chgData name="Lai, Karl Ming Him" userId="189b3701-6e3d-4aca-9435-09a56d4c0e1a" providerId="ADAL" clId="{A3B462B8-556B-4F56-8E86-448C81100B53}" dt="2023-05-17T17:35:03.775" v="1744" actId="478"/>
          <ac:cxnSpMkLst>
            <pc:docMk/>
            <pc:sldMk cId="635866838" sldId="260"/>
            <ac:cxnSpMk id="670" creationId="{D4EF8583-DF1E-B227-6A6B-07B37DA1C75F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72" creationId="{EFEFF29F-E57B-AE8D-A381-99CF5023AD3B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73" creationId="{49E80839-68BC-F832-0A87-2614E5D19607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79" creationId="{FBCE701B-0376-20F0-C0A0-3C22D7671301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80" creationId="{E1E1CBBE-D45E-C4CB-EACE-F4AF5D36EFDF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82" creationId="{7724EB0C-C76F-1396-C8C8-66F7F52A229E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83" creationId="{E102664B-042E-3F37-8A65-051500F9FF84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85" creationId="{CBF27621-160A-2AB4-6BEF-0F74023FD8C8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86" creationId="{5AA5572C-F2DA-C2E5-480C-F3579B6399B7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87" creationId="{5278825B-F871-095D-B402-837953091CE2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89" creationId="{F35B1116-F960-7DD9-9CE6-F651C9A38242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91" creationId="{91686CAD-265C-1B09-501C-4DF001CE7857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93" creationId="{D069E6E2-B67C-7D96-8FEC-1AA2E0DD821D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695" creationId="{1E6B2F56-0113-6D41-B6A0-E5AB7B4D19B1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00" creationId="{1AB550A4-D66C-62AC-90D6-859C2B918175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01" creationId="{74CBE2AD-F072-67CC-E8E0-9D10FA502AFE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03" creationId="{B59F3C9C-1F1B-18AF-3E95-4A781124E85D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04" creationId="{66286DED-0910-900F-D4D6-486A0F18C9E6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06" creationId="{5781C110-38B5-5D52-F293-5EB4B8AA1E0A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07" creationId="{2817D895-F987-9A03-6390-0B083E32AF8D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08" creationId="{E3C15216-21C1-B429-B5DE-58A0927201A7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10" creationId="{A8D2BF09-E651-5E96-E689-F595B9E5DA6F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15" creationId="{A258266C-711B-261D-E4D0-DBD45A75723D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16" creationId="{AEC0CF61-A1C6-1286-5258-7F7DD5A2D1C2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18" creationId="{847388CB-EFEF-D991-65F4-3400BA328032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19" creationId="{F9F68319-A9F7-A918-9680-670A762378CA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21" creationId="{7D0169C1-4927-9CD5-72EE-51AEBCFAA295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22" creationId="{039BAFE8-21C6-5B28-F3C5-85176001549C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23" creationId="{ACDD2332-69BE-E783-C65B-2D0A0DE4F2BA}"/>
          </ac:cxnSpMkLst>
        </pc:cxnChg>
        <pc:cxnChg chg="mod">
          <ac:chgData name="Lai, Karl Ming Him" userId="189b3701-6e3d-4aca-9435-09a56d4c0e1a" providerId="ADAL" clId="{A3B462B8-556B-4F56-8E86-448C81100B53}" dt="2023-05-17T17:35:02.291" v="1743" actId="571"/>
          <ac:cxnSpMkLst>
            <pc:docMk/>
            <pc:sldMk cId="635866838" sldId="260"/>
            <ac:cxnSpMk id="725" creationId="{D879230E-3B0C-D846-6BD5-64766BE02BEF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29" creationId="{FD2D705F-F995-748A-B3B6-E6D3253ABAF5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30" creationId="{8273C334-7665-0BEC-5AA5-93A87F4D5717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31" creationId="{F46B3810-6F43-793A-A405-DFC2C2CD2707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34" creationId="{61F4905E-A494-7F2F-7A18-5BEDFD445DDB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35" creationId="{306D0853-7791-2D61-C309-3116615D9C99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37" creationId="{C52E01E9-6BA5-74F3-161A-71FA7D7215DD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38" creationId="{3E07F139-4746-D256-3205-8DBBFA44ECC0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44" creationId="{7DF464A2-6F07-8311-223A-9B9AF38F7147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45" creationId="{CFE8A6BA-0F32-9E23-992E-6F33A4D70E4D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47" creationId="{A65DD754-A64F-BA30-DA24-E7BAC7F5D9DD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48" creationId="{1E3B1964-78EB-474A-0F90-93C4356071D2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50" creationId="{714E5D8F-3910-5323-1011-0A19C115072A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51" creationId="{FF377A3C-D95F-A9A4-6ED4-41D68CA5DA49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52" creationId="{9AC105B8-3E19-EADB-6C33-A941BC9C6860}"/>
          </ac:cxnSpMkLst>
        </pc:cxnChg>
        <pc:cxnChg chg="mod">
          <ac:chgData name="Lai, Karl Ming Him" userId="189b3701-6e3d-4aca-9435-09a56d4c0e1a" providerId="ADAL" clId="{A3B462B8-556B-4F56-8E86-448C81100B53}" dt="2023-05-17T17:35:08.883" v="1745"/>
          <ac:cxnSpMkLst>
            <pc:docMk/>
            <pc:sldMk cId="635866838" sldId="260"/>
            <ac:cxnSpMk id="754" creationId="{6B3AAF58-9EBC-124A-219A-9CA5A3D0512E}"/>
          </ac:cxnSpMkLst>
        </pc:cxnChg>
        <pc:cxnChg chg="add mod">
          <ac:chgData name="Lai, Karl Ming Him" userId="189b3701-6e3d-4aca-9435-09a56d4c0e1a" providerId="ADAL" clId="{A3B462B8-556B-4F56-8E86-448C81100B53}" dt="2023-05-17T23:45:52.573" v="1815" actId="208"/>
          <ac:cxnSpMkLst>
            <pc:docMk/>
            <pc:sldMk cId="635866838" sldId="260"/>
            <ac:cxnSpMk id="757" creationId="{543B9AF5-DCF8-4253-54DE-300BDCF3F5D5}"/>
          </ac:cxnSpMkLst>
        </pc:cxnChg>
        <pc:cxnChg chg="mod">
          <ac:chgData name="Lai, Karl Ming Him" userId="189b3701-6e3d-4aca-9435-09a56d4c0e1a" providerId="ADAL" clId="{A3B462B8-556B-4F56-8E86-448C81100B53}" dt="2023-05-17T17:38:43.047" v="1767" actId="1582"/>
          <ac:cxnSpMkLst>
            <pc:docMk/>
            <pc:sldMk cId="635866838" sldId="260"/>
            <ac:cxnSpMk id="763" creationId="{A52F73D2-9FD0-408F-8721-0B62AA6F09CE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67" creationId="{C953D436-D565-52C2-3CEF-CE4E548788FB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68" creationId="{79743C70-1108-1BFE-8400-BD0C45CAB382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69" creationId="{905E986C-C4EC-488B-4DAB-B8CC16C20BB9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71" creationId="{905417A0-BFA0-0538-5204-9F083EC99A28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73" creationId="{3BC9A17B-3DFA-245D-382E-6138214CEE4C}"/>
          </ac:cxnSpMkLst>
        </pc:cxnChg>
        <pc:cxnChg chg="mod">
          <ac:chgData name="Lai, Karl Ming Him" userId="189b3701-6e3d-4aca-9435-09a56d4c0e1a" providerId="ADAL" clId="{A3B462B8-556B-4F56-8E86-448C81100B53}" dt="2023-05-17T23:44:22.720" v="1796" actId="478"/>
          <ac:cxnSpMkLst>
            <pc:docMk/>
            <pc:sldMk cId="635866838" sldId="260"/>
            <ac:cxnSpMk id="774" creationId="{3135B59F-5218-A747-C0BF-AD09FF91756D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76" creationId="{C034AF48-2AA8-DA2B-D140-0F441309D39F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77" creationId="{AB6E7796-22E1-A704-D9B7-3BC4B5342D5B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80" creationId="{4F022D56-9871-B11C-AEEE-1F2BFD938149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81" creationId="{821E57ED-C6AE-830B-AEB2-2548FD64699F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82" creationId="{C40C94CA-746E-4C76-4FE4-F1BF6A5BF292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84" creationId="{E394D99A-C2C3-3DCB-A95A-6129CC497C2D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86" creationId="{0DF69A67-54F9-F8B2-5FDE-0FBCC0FC03B1}"/>
          </ac:cxnSpMkLst>
        </pc:cxnChg>
        <pc:cxnChg chg="mod">
          <ac:chgData name="Lai, Karl Ming Him" userId="189b3701-6e3d-4aca-9435-09a56d4c0e1a" providerId="ADAL" clId="{A3B462B8-556B-4F56-8E86-448C81100B53}" dt="2023-05-17T23:44:22.720" v="1796" actId="478"/>
          <ac:cxnSpMkLst>
            <pc:docMk/>
            <pc:sldMk cId="635866838" sldId="260"/>
            <ac:cxnSpMk id="787" creationId="{8A290F44-876F-D48D-1847-776696C18D77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89" creationId="{57F32ED3-FBC3-C00C-C341-8A2CDF958D30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90" creationId="{C88CBAAB-F88B-1ACC-C220-B22851C1BF77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96" creationId="{943864E5-1E22-5186-5D63-4EE4A5F41F49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97" creationId="{93246A7E-D93D-B60E-ADCC-99B31C55A897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798" creationId="{CEECBA55-8B53-209A-90C8-34DCC0457B1C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01" creationId="{64C1BF6D-D945-FC2A-CE86-680DD07A5EF7}"/>
          </ac:cxnSpMkLst>
        </pc:cxnChg>
        <pc:cxnChg chg="mod">
          <ac:chgData name="Lai, Karl Ming Him" userId="189b3701-6e3d-4aca-9435-09a56d4c0e1a" providerId="ADAL" clId="{A3B462B8-556B-4F56-8E86-448C81100B53}" dt="2023-05-17T23:44:22.720" v="1796" actId="478"/>
          <ac:cxnSpMkLst>
            <pc:docMk/>
            <pc:sldMk cId="635866838" sldId="260"/>
            <ac:cxnSpMk id="802" creationId="{B9176239-4C9C-B99B-3EAD-BA4A44B5B0BA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04" creationId="{6B84DB8D-6CC5-89A6-435C-711ACC83B4BA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05" creationId="{48CABE3E-2F8F-9560-150E-609BBC9580EE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11" creationId="{4BEE1AC2-BC96-F779-6D70-3AEB04EC3369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12" creationId="{D04D2AF2-0246-AA2E-D2A7-79611CFC829E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14" creationId="{D18C4DDB-4005-C5B6-DC5E-0BFC0D14AFCF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15" creationId="{75B525A7-880B-43E9-36BC-D151539CAF12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17" creationId="{0EDAB026-B379-A6AA-2100-79C33BD1C9C3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18" creationId="{F6EA6E69-C1B2-766A-3C3C-F9D7191FE8D8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19" creationId="{880E0A10-C5A0-D29D-7907-CDEAC1E5F8C5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21" creationId="{1518AE78-A4A5-D371-552F-6191CD945AFB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23" creationId="{D2CD067F-956D-FFA6-CE6A-B67ACE71DDCA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25" creationId="{D85CB751-8B06-593D-B247-3CEC22F8D155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27" creationId="{61826C63-F433-AA5E-DEC5-BB65E3575BF9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32" creationId="{BD37CF3D-A989-670C-5AF0-F0DACD611678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33" creationId="{2060BC19-1AF6-24FB-9DA9-E7EBF83E24A8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35" creationId="{50A5EBC8-A14D-427D-9DDD-C7A64B078E6E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36" creationId="{8E005EC9-C4FF-360E-037A-956D9AC2385B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38" creationId="{2F5220EF-07ED-A727-12DD-BBFA00C49217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39" creationId="{99BF1B36-4316-57F6-9ECB-7A9736CDE3E1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40" creationId="{27DD9AC8-49F8-9CD8-DFD6-C7DCAE1BF61B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42" creationId="{2E101339-084E-0AC0-D5B4-12CB2F885A8B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47" creationId="{44F21A16-AE38-CF3B-ABFD-D70E27B22D86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48" creationId="{E7B8C091-A630-8639-1827-F28717DEB854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50" creationId="{3154BE02-32AD-C5D8-5848-5D4261987492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51" creationId="{2D173330-BC75-FD01-A096-76173831D534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53" creationId="{B0C0D08F-F9C5-7123-B03D-3F3DC9049A5A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54" creationId="{0B411349-178C-9B80-725A-526B0B428FA3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55" creationId="{E25172DF-D016-D66A-4303-90EDD23C7AFD}"/>
          </ac:cxnSpMkLst>
        </pc:cxnChg>
        <pc:cxnChg chg="mod">
          <ac:chgData name="Lai, Karl Ming Him" userId="189b3701-6e3d-4aca-9435-09a56d4c0e1a" providerId="ADAL" clId="{A3B462B8-556B-4F56-8E86-448C81100B53}" dt="2023-05-17T17:38:34.754" v="1765" actId="571"/>
          <ac:cxnSpMkLst>
            <pc:docMk/>
            <pc:sldMk cId="635866838" sldId="260"/>
            <ac:cxnSpMk id="857" creationId="{C6E12F7E-C092-4443-1D6D-7595B8D941E0}"/>
          </ac:cxnSpMkLst>
        </pc:cxnChg>
        <pc:cxnChg chg="mod">
          <ac:chgData name="Lai, Karl Ming Him" userId="189b3701-6e3d-4aca-9435-09a56d4c0e1a" providerId="ADAL" clId="{A3B462B8-556B-4F56-8E86-448C81100B53}" dt="2023-05-17T23:43:13.020" v="1773" actId="571"/>
          <ac:cxnSpMkLst>
            <pc:docMk/>
            <pc:sldMk cId="635866838" sldId="260"/>
            <ac:cxnSpMk id="863" creationId="{0E822A2B-0018-0648-720A-C98AA7D4AC2C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78" creationId="{5F42E4E9-1EC9-3755-AE5C-6F674277F245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79" creationId="{937200B7-95D8-21D8-CE55-8A9911CFC049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80" creationId="{314BD1AC-DF22-F9E7-DDD4-D08AF0D4EA4D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82" creationId="{2F1143D3-BFD2-C2CD-2628-C5F180D3125B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84" creationId="{9E3C9AA8-C4E4-1BE4-7D9A-F1D5FBA28B41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85" creationId="{8BDA7AD4-362B-2C29-7FE5-6148C17CA136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87" creationId="{4F43384A-502A-F553-55C3-6413B89052CF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88" creationId="{4102F024-031B-8197-C3BB-24152546A02F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91" creationId="{03F6DD93-0001-A8A1-4886-4F2BA8E88435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92" creationId="{B80DB386-6733-8D41-E619-220AC07ADE57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93" creationId="{38DFCCBC-C1E5-3085-DDBC-AB4B280A12E5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95" creationId="{EC8C77C0-6121-4203-BBB2-5958CBDF8CE0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97" creationId="{7A616769-055E-EC66-9050-F1A644A73E0B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898" creationId="{57BE3151-98B1-DAA1-DB36-6C421D44322C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00" creationId="{A4CAE036-77F5-F9FE-9BAA-C7682CF0E502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01" creationId="{44DAFE8B-81FF-F47A-1B7A-7304197649EB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09" creationId="{CA7CE6BC-BFD3-7BC7-D6FF-0B9FF7E9656E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10" creationId="{345C39DF-4ABC-4E77-929F-526A8487A065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11" creationId="{A04EBD67-4F5B-76E8-A11D-C2F40D67B977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14" creationId="{93F4603A-7CFC-B429-8014-C80DCB2C705F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15" creationId="{66DBA92A-3C8D-CF0A-FB33-74C0062004DF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17" creationId="{CB634754-A8FB-A5EF-4B9C-FF6053F66A4C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23" creationId="{8C12A68F-8A63-DCB1-872C-28F5BDC03EEC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24" creationId="{8E3B009E-3CDD-2BCD-19D6-90495659B7D1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26" creationId="{8767251C-4115-1E3C-C544-BE70AF7021B6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27" creationId="{3EDC4571-253B-201B-81FD-C033F8761B14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29" creationId="{CC1F9616-3B03-D2A8-21CC-0DCF12953977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30" creationId="{A96E552C-6701-853A-08C0-4912864E2D44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31" creationId="{9C2DB02A-3C61-600E-0CD6-EC26FDD483E0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33" creationId="{B82E8D25-CAF2-C58F-2D82-3A6A2297D4B5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36" creationId="{FE6178AB-7793-1109-75D5-1E3224CE092F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38" creationId="{2C158974-A5D4-1EBF-6668-622CDB031D93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43" creationId="{6D3027CB-C982-6ABE-1177-3B6EBA26AE80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44" creationId="{A021E4A2-3253-9B8C-D720-535F9A886B7D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46" creationId="{EC9E67C7-66C9-DCED-28B2-D6D8BFD07B7C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47" creationId="{47B11219-F47F-0AE3-3EAA-EDAA03F31262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49" creationId="{4AA93484-ADB6-BBA4-C9A8-CAE46AD5326F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50" creationId="{58DBE315-2C9F-6744-D1D2-4BA308CE9127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51" creationId="{18930A39-B85E-D7BE-C4E6-40834BA5049C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53" creationId="{3AA25C40-3672-260F-9EAE-7937A58D5B3E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58" creationId="{008EB477-8008-D240-B2E8-0D7C61643474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59" creationId="{747B037A-6A42-9DF4-9009-5AAB42C5074C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61" creationId="{CE89467F-C14F-CD8F-3D3B-96702FB29654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62" creationId="{31D5A149-65BE-2543-42AB-DC00B19A748F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64" creationId="{049D32A7-4ECE-108D-ED8C-F438AACFEF0C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65" creationId="{AC047C8A-2F28-2237-0E10-E7B8D1D188A1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66" creationId="{6912CA64-0D39-0ED8-EFA9-EC27635AF0D2}"/>
          </ac:cxnSpMkLst>
        </pc:cxnChg>
        <pc:cxnChg chg="mod">
          <ac:chgData name="Lai, Karl Ming Him" userId="189b3701-6e3d-4aca-9435-09a56d4c0e1a" providerId="ADAL" clId="{A3B462B8-556B-4F56-8E86-448C81100B53}" dt="2023-05-17T23:45:19.094" v="1809" actId="571"/>
          <ac:cxnSpMkLst>
            <pc:docMk/>
            <pc:sldMk cId="635866838" sldId="260"/>
            <ac:cxnSpMk id="968" creationId="{3BA71628-3F0A-C407-8680-5ED6D17FDF7C}"/>
          </ac:cxnSpMkLst>
        </pc:cxnChg>
        <pc:cxnChg chg="mod">
          <ac:chgData name="Lai, Karl Ming Him" userId="189b3701-6e3d-4aca-9435-09a56d4c0e1a" providerId="ADAL" clId="{A3B462B8-556B-4F56-8E86-448C81100B53}" dt="2023-05-17T23:45:59.678" v="1817" actId="571"/>
          <ac:cxnSpMkLst>
            <pc:docMk/>
            <pc:sldMk cId="635866838" sldId="260"/>
            <ac:cxnSpMk id="972" creationId="{02570C44-FC47-78C2-B025-3A4C182C9E76}"/>
          </ac:cxnSpMkLst>
        </pc:cxnChg>
        <pc:cxnChg chg="mod">
          <ac:chgData name="Lai, Karl Ming Him" userId="189b3701-6e3d-4aca-9435-09a56d4c0e1a" providerId="ADAL" clId="{A3B462B8-556B-4F56-8E86-448C81100B53}" dt="2023-05-17T23:50:24.734" v="1875" actId="571"/>
          <ac:cxnSpMkLst>
            <pc:docMk/>
            <pc:sldMk cId="635866838" sldId="260"/>
            <ac:cxnSpMk id="975" creationId="{10F283C4-895E-25EA-4C54-8F93BAE2EA3A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84" creationId="{F49A0642-FB00-F0F5-D9D0-A0A3CD72CF42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85" creationId="{A3E36C8D-F20C-A54A-0C22-2B2B98B28C25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86" creationId="{D3B3EAB4-9C21-DC93-333F-D4DE90411EB4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88" creationId="{B3CF8B5E-7145-62ED-682D-7FDC32739E1E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90" creationId="{E141F33B-21ED-0573-C61A-64616A5FA968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91" creationId="{A835628D-F45C-5BF5-BE99-D2E0C07FF350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93" creationId="{D34F6F99-282D-FEBB-9E53-646B70A44E62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94" creationId="{46BCDF3C-6AF2-F373-2197-F985463D2158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97" creationId="{FC4D190B-25D5-476D-3345-84BF26672CFC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98" creationId="{84C39AD9-E432-5943-2F48-88EB1AD43F90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999" creationId="{8DCA22BA-7417-4C85-1658-E5679E8CC238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01" creationId="{127EB941-84DB-0CB6-2EFC-56592C126788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03" creationId="{1A56368F-88FD-98C2-5C3C-433DC2A78EBF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04" creationId="{959A243C-3090-07A6-44C9-3B5575E07B57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06" creationId="{DCD53D8C-05AF-5EE0-F6A1-C80D16C688EE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07" creationId="{33B2CCC6-F370-57AB-8CE8-D49B47EFD869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15" creationId="{CBFFCE6E-65DB-65DE-9A0F-B1E2E37C5DAE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16" creationId="{8DFE05DD-52BD-CA38-5901-04CD5F005926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17" creationId="{2B9BCEFF-CB8A-F15B-9041-F90B07F55196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20" creationId="{B5EA10FA-A52C-7805-2D85-EB9F533B8B74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21" creationId="{F61C8E3B-5941-2222-DFCC-3F47AA1EB5B8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23" creationId="{FCE76595-17CE-05FC-8277-66105AF6D00D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29" creationId="{F9CC888B-C112-C266-4F25-CB90E7D9C260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30" creationId="{20EDF7C6-C0A8-642D-FE7D-522FCACF09DE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32" creationId="{F60B9574-22E7-53D2-18B8-7EE07EFF1E21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33" creationId="{E3FB7677-6130-7C43-F52E-C2785CF0AC53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35" creationId="{AD8736B3-C265-A8C7-7A37-4B505A53D858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36" creationId="{23CC73BD-5AD7-21E9-D0EE-56BA5A0ECDF1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37" creationId="{25AC5D21-1FDE-3921-150C-8B7A9615ADAE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39" creationId="{8634F345-AEA2-4A06-710E-5092599BFF8A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42" creationId="{D25374E5-4B39-D223-8ACC-202EDD182CA9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44" creationId="{28B0AF7B-90E4-22F7-09C1-651D3192CD8A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49" creationId="{5C113F85-5278-7448-B038-2DA1BCCAF72C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50" creationId="{B9CABE03-65EB-90D8-5071-48F4CFDBF53B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52" creationId="{C383D239-C96A-2081-40D8-8C05B09CFB89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53" creationId="{8C599AD9-73EF-26C7-E400-EE200BBF68C3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55" creationId="{8ADE609A-9C36-CD77-052F-B0CA5735812F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56" creationId="{BCCA45EC-75FA-A586-4F6B-41E66E863C60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57" creationId="{19231E7A-DE34-012E-84D9-1457DE9A8F18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59" creationId="{C9CE355B-AECB-70B9-AFE5-18287CD2A7C8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64" creationId="{24AFDC88-15BA-6ADA-5B15-8D1B89510D52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65" creationId="{5FBF914C-BB64-8AFB-790C-9CC23D85A51C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67" creationId="{21E7234D-D6B8-2CBF-9C1F-674027C124B3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68" creationId="{058A8CB6-D2E5-8CBA-395B-3EB23AA8C5CE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70" creationId="{FCD53CB4-8580-EBC6-6851-49AB0F1CB3BA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71" creationId="{B93E087B-7008-CCA8-5C56-98C204666AC0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72" creationId="{F9052657-2753-1B32-BAAA-FB7C2780835E}"/>
          </ac:cxnSpMkLst>
        </pc:cxnChg>
        <pc:cxnChg chg="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74" creationId="{8D802960-D47D-9163-049D-E60C61C57FA6}"/>
          </ac:cxnSpMkLst>
        </pc:cxnChg>
        <pc:cxnChg chg="add 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76" creationId="{8637AD9B-8B59-3AA5-B0AA-9D4FA81E4282}"/>
          </ac:cxnSpMkLst>
        </pc:cxnChg>
        <pc:cxnChg chg="add 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80" creationId="{C1ABB0D4-5767-4BAD-EC1D-B9E03345E509}"/>
          </ac:cxnSpMkLst>
        </pc:cxnChg>
        <pc:cxnChg chg="add 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85" creationId="{C23D3C6E-AB00-F55D-7C00-DB1356011CD0}"/>
          </ac:cxnSpMkLst>
        </pc:cxnChg>
        <pc:cxnChg chg="add 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88" creationId="{7230298D-7E90-45DA-0C55-EB2F617F9FDA}"/>
          </ac:cxnSpMkLst>
        </pc:cxnChg>
        <pc:cxnChg chg="add 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090" creationId="{6DE5B9A4-93B1-D0CA-2AAD-7123E581F328}"/>
          </ac:cxnSpMkLst>
        </pc:cxnChg>
        <pc:cxnChg chg="mod topLvl">
          <ac:chgData name="Lai, Karl Ming Him" userId="189b3701-6e3d-4aca-9435-09a56d4c0e1a" providerId="ADAL" clId="{A3B462B8-556B-4F56-8E86-448C81100B53}" dt="2023-05-18T00:03:46.817" v="1930" actId="164"/>
          <ac:cxnSpMkLst>
            <pc:docMk/>
            <pc:sldMk cId="635866838" sldId="260"/>
            <ac:cxnSpMk id="1098" creationId="{B7755CAD-CBED-76E7-FCBC-E30F60A0EFD9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01" creationId="{8EEECB1D-D512-EAB6-3AA8-506B0523F536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02" creationId="{FA6A8048-3D21-3946-FB89-D5DFD98E2EF5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03" creationId="{FBDDA655-3A0F-C89A-DB0F-9BAB44831672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04" creationId="{196586E0-D214-971D-837C-0E6DDD388FEF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12" creationId="{22457DD9-9770-1966-001B-11018B2FC678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13" creationId="{03B2C10E-BE16-A6EB-FC54-CBFF4817A886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14" creationId="{FC870199-0DC4-DC4B-A061-E8C42CA84A66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16" creationId="{C666CCD2-8A73-690B-02D6-AFB1DFBF7FD8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18" creationId="{0285B2E1-7717-9067-31D4-1A79F93BB731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19" creationId="{C4982768-56AA-5E17-000C-3295C73F4230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21" creationId="{341AB723-FC06-9B58-6D60-39403FE55DA9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22" creationId="{30D0BAD4-A277-BD84-B0D4-90213435F028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25" creationId="{534487CC-36C5-6D9B-A218-1581E468CCFD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26" creationId="{FA19C5A2-0C06-6ECB-78C1-864834B577FE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27" creationId="{AB92EB76-FEF4-9719-FBE3-24CC2045ADCF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29" creationId="{DC71B6FE-A8C5-55A1-4012-15BC76D4EE50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31" creationId="{5EE0DF30-953C-5FF1-647A-E2B26CA58B16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32" creationId="{06668D55-6D21-368F-F1F7-C3278C1539B5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34" creationId="{9B0C64E9-2D74-6FCD-70F6-21F081BB65AD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35" creationId="{ADAF3039-8FE1-8A1B-A604-BD88F7D90CF2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43" creationId="{FEC8EDE6-E7BF-9043-C3D3-F9C59B1E89A4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44" creationId="{D925E16D-4962-EA0A-5482-E83532475DAA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45" creationId="{00AC1287-02DB-73FE-C90E-A7CEF6F4D6E1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48" creationId="{0634A5D2-1A37-3EB8-1BFE-0F1F0D6361CA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49" creationId="{E640E0B5-5FD4-38BF-2B45-AF6B894E59FB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51" creationId="{D717F6FA-C64D-2DA3-3B44-FD13CB978804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57" creationId="{A6CC1C1B-5BA8-D015-D559-DDD463A44878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58" creationId="{96381EC7-B734-CD68-5F9B-95BD9E9CFA79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60" creationId="{58D8BA4C-55B6-4CFD-2B56-65363C9B8CFB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61" creationId="{9FB696A4-4126-EC1E-CE11-752BBA005963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63" creationId="{A4B68C91-AE73-944B-0101-BDCE6AAA8140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64" creationId="{8F88B7E3-40B7-CCEB-1435-06C47F52FB48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65" creationId="{333744D1-DB51-6074-31EC-1B7B01513C8C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67" creationId="{B9186E8E-96F3-2AA7-BEC9-97A0CD64AA22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70" creationId="{C64A20F7-AF41-F69D-31B3-BBBDC5FE8AD7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72" creationId="{07963686-36FD-8CDA-3E06-DC9A7D55F5FE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73" creationId="{952BBD1C-53BA-08EF-4821-9C2C69AC4FD3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78" creationId="{5D0BEF9A-9773-DB64-EE78-6383ED88ACE6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79" creationId="{AA3ED0CB-BAFC-59D7-FF8E-545B7750BF41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81" creationId="{C9C75937-AC10-83B0-94C3-881E67651547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82" creationId="{5EC6F549-9DD3-F242-0793-FFEAB66DA1DB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84" creationId="{7ECBD113-8B00-9D3A-A7CE-B728C167725B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85" creationId="{E803111D-6DC3-E2B4-25D8-938D1AE1C0A0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86" creationId="{59565181-2C2C-F0AF-1617-23658859995B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88" creationId="{56180CE2-9BF7-BC2D-0670-00870C809141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93" creationId="{6CCDCD49-9E7B-590B-33B9-1A90F771E9C2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94" creationId="{1601225C-C989-6382-6B92-35C5E8CE583E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96" creationId="{0A85EFCC-DD0F-F0B6-00B4-FE759185DF2B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97" creationId="{5CA830F7-6DB2-25BE-D227-C523D39622B6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199" creationId="{C08278D9-C3E6-DB20-BB0F-589E969EF12E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200" creationId="{B9C41FA6-988A-2ECF-2D1C-FA088B7F359D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201" creationId="{27F6F232-4C34-CB60-FE0C-14C8C164D024}"/>
          </ac:cxnSpMkLst>
        </pc:cxnChg>
        <pc:cxnChg chg="mod">
          <ac:chgData name="Lai, Karl Ming Him" userId="189b3701-6e3d-4aca-9435-09a56d4c0e1a" providerId="ADAL" clId="{A3B462B8-556B-4F56-8E86-448C81100B53}" dt="2023-05-17T23:51:44.115" v="1901" actId="165"/>
          <ac:cxnSpMkLst>
            <pc:docMk/>
            <pc:sldMk cId="635866838" sldId="260"/>
            <ac:cxnSpMk id="1203" creationId="{FD2BA72B-C4DC-7267-A1F9-C2823A00C2EA}"/>
          </ac:cxnSpMkLst>
        </pc:cxnChg>
        <pc:cxnChg chg="add mod topLvl">
          <ac:chgData name="Lai, Karl Ming Him" userId="189b3701-6e3d-4aca-9435-09a56d4c0e1a" providerId="ADAL" clId="{A3B462B8-556B-4F56-8E86-448C81100B53}" dt="2023-05-18T00:05:58.314" v="1954" actId="164"/>
          <ac:cxnSpMkLst>
            <pc:docMk/>
            <pc:sldMk cId="635866838" sldId="260"/>
            <ac:cxnSpMk id="1205" creationId="{219C09A6-E4D8-1E2A-CBAA-3957A3C15498}"/>
          </ac:cxnSpMkLst>
        </pc:cxnChg>
        <pc:cxnChg chg="add del mod">
          <ac:chgData name="Lai, Karl Ming Him" userId="189b3701-6e3d-4aca-9435-09a56d4c0e1a" providerId="ADAL" clId="{A3B462B8-556B-4F56-8E86-448C81100B53}" dt="2023-05-17T23:50:35.085" v="1877" actId="21"/>
          <ac:cxnSpMkLst>
            <pc:docMk/>
            <pc:sldMk cId="635866838" sldId="260"/>
            <ac:cxnSpMk id="1206" creationId="{B21F4507-2FD1-E7FC-14AE-7A55DC6E29C4}"/>
          </ac:cxnSpMkLst>
        </pc:cxnChg>
        <pc:cxnChg chg="add mod">
          <ac:chgData name="Lai, Karl Ming Him" userId="189b3701-6e3d-4aca-9435-09a56d4c0e1a" providerId="ADAL" clId="{A3B462B8-556B-4F56-8E86-448C81100B53}" dt="2023-05-17T23:51:45.732" v="1902" actId="165"/>
          <ac:cxnSpMkLst>
            <pc:docMk/>
            <pc:sldMk cId="635866838" sldId="260"/>
            <ac:cxnSpMk id="1208" creationId="{9C349510-C07E-5345-0B2E-39A8AEA332F4}"/>
          </ac:cxnSpMkLst>
        </pc:cxnChg>
        <pc:cxnChg chg="del mod">
          <ac:chgData name="Lai, Karl Ming Him" userId="189b3701-6e3d-4aca-9435-09a56d4c0e1a" providerId="ADAL" clId="{A3B462B8-556B-4F56-8E86-448C81100B53}" dt="2023-05-17T23:52:00.586" v="1906" actId="478"/>
          <ac:cxnSpMkLst>
            <pc:docMk/>
            <pc:sldMk cId="635866838" sldId="260"/>
            <ac:cxnSpMk id="1218" creationId="{5B1DFA80-BF30-9BEE-13E8-BB31BF450D11}"/>
          </ac:cxnSpMkLst>
        </pc:cxnChg>
        <pc:cxnChg chg="del mod">
          <ac:chgData name="Lai, Karl Ming Him" userId="189b3701-6e3d-4aca-9435-09a56d4c0e1a" providerId="ADAL" clId="{A3B462B8-556B-4F56-8E86-448C81100B53}" dt="2023-05-17T23:52:04.185" v="1909" actId="478"/>
          <ac:cxnSpMkLst>
            <pc:docMk/>
            <pc:sldMk cId="635866838" sldId="260"/>
            <ac:cxnSpMk id="1219" creationId="{81415855-C7E5-49B5-2D56-D650225F709C}"/>
          </ac:cxnSpMkLst>
        </pc:cxnChg>
        <pc:cxnChg chg="del mod">
          <ac:chgData name="Lai, Karl Ming Him" userId="189b3701-6e3d-4aca-9435-09a56d4c0e1a" providerId="ADAL" clId="{A3B462B8-556B-4F56-8E86-448C81100B53}" dt="2023-05-17T23:52:01.721" v="1907" actId="478"/>
          <ac:cxnSpMkLst>
            <pc:docMk/>
            <pc:sldMk cId="635866838" sldId="260"/>
            <ac:cxnSpMk id="1220" creationId="{8E0B6EFD-E0A1-73BD-E577-327B41DE2E67}"/>
          </ac:cxnSpMkLst>
        </pc:cxnChg>
        <pc:cxnChg chg="del mod">
          <ac:chgData name="Lai, Karl Ming Him" userId="189b3701-6e3d-4aca-9435-09a56d4c0e1a" providerId="ADAL" clId="{A3B462B8-556B-4F56-8E86-448C81100B53}" dt="2023-05-17T23:52:03.079" v="1908" actId="478"/>
          <ac:cxnSpMkLst>
            <pc:docMk/>
            <pc:sldMk cId="635866838" sldId="260"/>
            <ac:cxnSpMk id="1221" creationId="{99BD092C-5B35-A7ED-DC85-B96E690E749E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29" creationId="{52B9F712-A85F-BCF0-8344-93884EB7DFD8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30" creationId="{C2B1A8E4-37EF-5A37-8B17-D49BEB92E9D9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31" creationId="{813C2E54-0838-63E1-B4F1-4287BD512AEE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33" creationId="{E9FF63F1-5388-DD40-DB38-4612FAD2B97F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35" creationId="{2B913118-5A8B-45F4-E43F-44DBC5E907C5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36" creationId="{704DE4B5-7F48-EDE3-8266-1401DE5DCBB3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38" creationId="{FAF2AF7E-02BD-1E93-B9E7-1AFE67750421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39" creationId="{06B74CD1-72A8-5804-AC9D-29A128BF0FCE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42" creationId="{3C6D8226-51E1-E22F-C656-9E96D7736DFA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43" creationId="{319117F2-6B1B-5F16-0659-B6251F63FD87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44" creationId="{7E68BE3B-EF1A-5642-C65C-66A2215FC825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46" creationId="{0A00F0FE-5AC1-FC3A-6E29-6B55C2D763BA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48" creationId="{AF0628A8-0EDC-77F5-3634-BBB1DF348388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49" creationId="{62FAD785-3925-333C-70B9-AAF348530865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51" creationId="{2E4AC3CC-97DA-8C67-726C-E08F9FCD6654}"/>
          </ac:cxnSpMkLst>
        </pc:cxnChg>
        <pc:cxnChg chg="mod">
          <ac:chgData name="Lai, Karl Ming Him" userId="189b3701-6e3d-4aca-9435-09a56d4c0e1a" providerId="ADAL" clId="{A3B462B8-556B-4F56-8E86-448C81100B53}" dt="2023-05-17T23:52:34.470" v="1918" actId="14100"/>
          <ac:cxnSpMkLst>
            <pc:docMk/>
            <pc:sldMk cId="635866838" sldId="260"/>
            <ac:cxnSpMk id="1252" creationId="{30C59A4C-5DBE-1C0E-2242-09EDFDA2E5EA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60" creationId="{82FB02B9-0CA5-E0E5-C0EE-24764B5F9C22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61" creationId="{A1669CB1-4355-4093-3442-C0B1F8F019D3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62" creationId="{8A62A4D7-4907-CDA8-F2F6-83CCE89F4985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65" creationId="{F4C0C375-BDC3-1277-DF0E-BC95A420D59B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66" creationId="{F57EF102-D247-957F-5B6B-61575341D9F5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68" creationId="{E26A545B-F82F-7F64-D786-A227D2917AEC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74" creationId="{E0F9B50C-C71F-9A97-ADB0-D9260FC3C896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75" creationId="{AB9455A5-BDBF-1E9F-322D-F164CF181F64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77" creationId="{5A7BAE41-1A9B-EF5B-7DA0-DD8B9B6B4C9D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78" creationId="{45C97CF0-2064-366E-7B31-F1FBED94A319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80" creationId="{DD910AFD-95B6-80CF-60D7-EC0AE72C3293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81" creationId="{0A5F34D3-649B-AE2B-FD88-0B5656FFE7B2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82" creationId="{5704B9C0-36D1-760A-3D51-3CE37615AE06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84" creationId="{A3D479C6-3575-6BCF-05BC-F6AD5DBD4F49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87" creationId="{44C463FB-6879-5321-6C1C-209C2B451573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89" creationId="{961A071A-7FEE-6F65-76AC-D493FB76EF90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90" creationId="{B0FB9777-C07E-2395-11F2-CBAB1BCE7A9B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95" creationId="{62F98C1F-83D5-74D3-7137-10838B3033D9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96" creationId="{C2ABC327-9EA3-0F41-7DF6-61B4842C8C62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98" creationId="{256DB011-2971-9C73-C6AC-6C7A87677510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299" creationId="{F26023FE-F059-59F5-C6DA-23F36FB763EF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01" creationId="{2BABA402-E991-445A-2EDB-C18EC8FFD50C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02" creationId="{38691A8E-404D-5578-B5B0-C50121DEB92D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03" creationId="{3F9BBD88-3561-72E2-0AB3-FDDEDB3EC846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05" creationId="{7B2A675E-734F-9828-9818-1B872867DDBA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10" creationId="{43C3BDAF-D672-F1BB-C75B-9A85BE3C21B6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11" creationId="{EEFCE270-27ED-7818-62FC-BC37D137A004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13" creationId="{279A001C-9EE9-BD1C-84E1-B98384D1B243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14" creationId="{A6B42A19-6856-226A-E29C-EF87C7B47FDA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16" creationId="{E5F104DC-8E74-8945-AB90-CB032D933D8E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17" creationId="{8F8F41CB-22AB-A275-D368-CEB3AD13F4C1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18" creationId="{294D919F-B9D3-28ED-0954-FA95B0DB956B}"/>
          </ac:cxnSpMkLst>
        </pc:cxnChg>
        <pc:cxnChg chg="mod">
          <ac:chgData name="Lai, Karl Ming Him" userId="189b3701-6e3d-4aca-9435-09a56d4c0e1a" providerId="ADAL" clId="{A3B462B8-556B-4F56-8E86-448C81100B53}" dt="2023-05-17T23:52:11.051" v="1911" actId="571"/>
          <ac:cxnSpMkLst>
            <pc:docMk/>
            <pc:sldMk cId="635866838" sldId="260"/>
            <ac:cxnSpMk id="1320" creationId="{A4DBD9D8-EF0A-4576-1C6C-525F2FEDA14D}"/>
          </ac:cxnSpMkLst>
        </pc:cxnChg>
        <pc:cxnChg chg="add mod">
          <ac:chgData name="Lai, Karl Ming Him" userId="189b3701-6e3d-4aca-9435-09a56d4c0e1a" providerId="ADAL" clId="{A3B462B8-556B-4F56-8E86-448C81100B53}" dt="2023-05-17T23:52:13.502" v="1912" actId="14100"/>
          <ac:cxnSpMkLst>
            <pc:docMk/>
            <pc:sldMk cId="635866838" sldId="260"/>
            <ac:cxnSpMk id="1322" creationId="{B436EEFC-C7CA-DCE9-BF69-82F2964AEBF5}"/>
          </ac:cxnSpMkLst>
        </pc:cxnChg>
        <pc:cxnChg chg="add mod">
          <ac:chgData name="Lai, Karl Ming Him" userId="189b3701-6e3d-4aca-9435-09a56d4c0e1a" providerId="ADAL" clId="{A3B462B8-556B-4F56-8E86-448C81100B53}" dt="2023-05-18T00:04:06.354" v="1935" actId="164"/>
          <ac:cxnSpMkLst>
            <pc:docMk/>
            <pc:sldMk cId="635866838" sldId="260"/>
            <ac:cxnSpMk id="1324" creationId="{F5649CD2-E403-D78F-ACDB-D12F6E4477AA}"/>
          </ac:cxnSpMkLst>
        </pc:cxnChg>
        <pc:cxnChg chg="add mod">
          <ac:chgData name="Lai, Karl Ming Him" userId="189b3701-6e3d-4aca-9435-09a56d4c0e1a" providerId="ADAL" clId="{A3B462B8-556B-4F56-8E86-448C81100B53}" dt="2023-05-18T00:04:06.354" v="1935" actId="164"/>
          <ac:cxnSpMkLst>
            <pc:docMk/>
            <pc:sldMk cId="635866838" sldId="260"/>
            <ac:cxnSpMk id="1326" creationId="{8D7C0FB0-36EC-D71A-B936-0C4978C09324}"/>
          </ac:cxnSpMkLst>
        </pc:cxnChg>
        <pc:cxnChg chg="mod">
          <ac:chgData name="Lai, Karl Ming Him" userId="189b3701-6e3d-4aca-9435-09a56d4c0e1a" providerId="ADAL" clId="{A3B462B8-556B-4F56-8E86-448C81100B53}" dt="2023-05-18T00:03:54.129" v="1931" actId="571"/>
          <ac:cxnSpMkLst>
            <pc:docMk/>
            <pc:sldMk cId="635866838" sldId="260"/>
            <ac:cxnSpMk id="1335" creationId="{5A7BEF37-5A9D-9285-8488-24B647845936}"/>
          </ac:cxnSpMkLst>
        </pc:cxnChg>
        <pc:cxnChg chg="mod">
          <ac:chgData name="Lai, Karl Ming Him" userId="189b3701-6e3d-4aca-9435-09a56d4c0e1a" providerId="ADAL" clId="{A3B462B8-556B-4F56-8E86-448C81100B53}" dt="2023-05-18T00:03:56.640" v="1932" actId="571"/>
          <ac:cxnSpMkLst>
            <pc:docMk/>
            <pc:sldMk cId="635866838" sldId="260"/>
            <ac:cxnSpMk id="1338" creationId="{34E03D62-0172-B4D3-90F8-D8C96B19F7D9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46" creationId="{B1D0BDE5-E59C-5F27-3324-F0F561BE8C4A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47" creationId="{281E593C-3BDE-2788-2CD5-C9D3AA7B403F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48" creationId="{30009989-F6EB-3724-01CF-4A79ECD79EC1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50" creationId="{DA1A4E05-B0F6-1077-031B-CF6D870611E4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52" creationId="{67CB6FD3-5AB1-A7E7-197E-33DB81ACA77F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53" creationId="{1F420330-6B8D-10F8-9EEC-B53CEC1E8D97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55" creationId="{C1417C44-9F42-35C7-B6E9-36943D7D3B28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56" creationId="{AF9184E9-578D-C2F9-F628-450A7E5556E4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59" creationId="{CA4A0858-AB6D-4934-12E4-7A14D49547E1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60" creationId="{85F1B29A-C12E-19B8-765F-E7E0244722DD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61" creationId="{5358C5F4-00D3-2215-2C8C-5FC6BE740A11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63" creationId="{371A6854-EBF0-0EA8-5FFA-8C34D978464D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65" creationId="{D560F2ED-97BC-69A5-83AC-977164D5D5E9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66" creationId="{BF3C9EEF-CDF8-4BB2-6719-42C12F18C43A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68" creationId="{2E86BB6C-98DD-91F9-4C1A-9F2C6A46DA54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69" creationId="{4C169B4C-D9A1-188B-6123-8D1A692DD029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73" creationId="{27576B72-FB7C-9DAA-5ADF-22294928F7B9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78" creationId="{1E045210-632F-828F-5F14-0F36F996356A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79" creationId="{0D590ABE-318B-EE69-DA51-159CDD5CB790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80" creationId="{8C98B587-BD9F-6EBB-C1DA-84D54604BFDD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83" creationId="{FA7558DD-5B78-8642-E184-ED41F88DB82C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84" creationId="{338C2483-060F-8600-0E94-27365EEED59D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86" creationId="{CB9796E3-092A-CCDE-B4C1-F825EC2BD2B5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92" creationId="{5BF2974A-60C4-D3CF-D0EE-2A0DBBDEF6F6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93" creationId="{EB35F5E3-91E3-E63B-459A-6A9C116EC212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95" creationId="{7D1125D0-18EA-ABDC-D474-4B0F3EBC32FD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96" creationId="{46C0CAD8-4D20-E3A8-41F3-4E461CE0E8CC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98" creationId="{0AFB9DC8-E47C-ED46-DB9E-152A10C7BECB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399" creationId="{77CA8154-4519-7F1E-0AC9-D87E9C913279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00" creationId="{8DFDDC9B-090A-3849-E8C4-FCF17AB56536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02" creationId="{58B1AD7F-2403-0559-59F8-49B8C5041858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05" creationId="{24C284D7-5204-1D61-96AB-1053ACBAC02F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07" creationId="{F8CAC813-3EBE-E4B0-19CD-94A2397B2135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08" creationId="{96F0F279-D9C1-307D-482D-8967A991F9F4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13" creationId="{F61528A6-756D-3672-76DA-49D50836CA18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14" creationId="{B09822FE-EF54-F797-D257-95C123E6BB02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16" creationId="{C11C8A12-0684-D5D6-8B9B-344B9EA6BC6B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17" creationId="{93B41604-6EBB-DF12-B384-60109D2525EF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19" creationId="{62972D17-D6A3-1951-3A3A-972A2C817372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20" creationId="{754571A7-1E0E-71F9-ABF8-214E112ABB55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21" creationId="{159C8297-4386-BE3D-936C-8D0F9097561E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23" creationId="{940F9850-272B-065E-0AD8-E1764F2704A9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28" creationId="{C92CEA87-1D11-D08C-0264-11D8851503A2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29" creationId="{1C8569B5-02E5-6EC1-5174-5D20A9128826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31" creationId="{11CEB8F0-55D7-C790-7F25-5A8C7990020B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32" creationId="{472A369E-2B27-6EC7-E9B2-DA0671ADEFC8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34" creationId="{F1A34547-F892-37E8-56DA-4B15A1B9E31F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35" creationId="{4A1846C9-0F18-A6D7-3C04-9EA53758E668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36" creationId="{AC01055B-2F9A-BE8E-ABD2-56DF311B42CE}"/>
          </ac:cxnSpMkLst>
        </pc:cxnChg>
        <pc:cxnChg chg="mod">
          <ac:chgData name="Lai, Karl Ming Him" userId="189b3701-6e3d-4aca-9435-09a56d4c0e1a" providerId="ADAL" clId="{A3B462B8-556B-4F56-8E86-448C81100B53}" dt="2023-05-18T00:04:02.741" v="1934" actId="571"/>
          <ac:cxnSpMkLst>
            <pc:docMk/>
            <pc:sldMk cId="635866838" sldId="260"/>
            <ac:cxnSpMk id="1438" creationId="{4BB74851-8EEB-9B57-5C96-3EC7100BF89B}"/>
          </ac:cxnSpMkLst>
        </pc:cxnChg>
        <pc:cxnChg chg="mod topLvl">
          <ac:chgData name="Lai, Karl Ming Him" userId="189b3701-6e3d-4aca-9435-09a56d4c0e1a" providerId="ADAL" clId="{A3B462B8-556B-4F56-8E86-448C81100B53}" dt="2023-05-18T00:05:58.314" v="1954" actId="164"/>
          <ac:cxnSpMkLst>
            <pc:docMk/>
            <pc:sldMk cId="635866838" sldId="260"/>
            <ac:cxnSpMk id="1442" creationId="{1B27A846-4FC7-C912-B31E-5BE6C7F20B91}"/>
          </ac:cxnSpMkLst>
        </pc:cxnChg>
        <pc:cxnChg chg="mod topLvl">
          <ac:chgData name="Lai, Karl Ming Him" userId="189b3701-6e3d-4aca-9435-09a56d4c0e1a" providerId="ADAL" clId="{A3B462B8-556B-4F56-8E86-448C81100B53}" dt="2023-05-18T00:05:58.314" v="1954" actId="164"/>
          <ac:cxnSpMkLst>
            <pc:docMk/>
            <pc:sldMk cId="635866838" sldId="260"/>
            <ac:cxnSpMk id="1443" creationId="{E9226D95-2173-535F-9B25-331D29C5BC83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48" creationId="{D067444D-13A4-B49A-F4C2-C565C3EA381E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50" creationId="{563B7818-7D1A-C69E-5A09-C5563B639DBB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57" creationId="{D4CE337E-7469-2F4B-DFAC-C3F2A1E2083F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58" creationId="{3BB02F39-F824-B02D-3CDC-9C639BD0B801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59" creationId="{70F1E2BB-BEA6-4F4F-E075-9B66781A7CD7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61" creationId="{C9B15D54-D270-4D11-435F-3BF95D773630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63" creationId="{106E0A4C-6C13-CA38-E476-91BE54D9B969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64" creationId="{213C537C-96D3-D41A-7D8A-D863E5037AD8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66" creationId="{FB12D860-6C15-1A5C-B5CD-7D99AA15321D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67" creationId="{09584428-35E2-46E6-6C3D-053C384E4BB2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70" creationId="{EAF73925-421B-1107-3173-C0B542D20D15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71" creationId="{93B65E37-B935-8A05-8F08-0443477E793A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72" creationId="{01117203-AE82-7AD8-341D-4D1B4AEE02C2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74" creationId="{53B30EB2-2374-B05D-1AA3-420627A37937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76" creationId="{D559FE07-EED0-D19E-95AE-1EF92E6EC2C6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77" creationId="{78A41670-39E8-E086-52B9-472B1FA77180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79" creationId="{99780DF3-154E-87AA-264C-492F2B694597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80" creationId="{CA4A5C5A-0E81-77BE-10D4-EE675A131ABD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84" creationId="{AD5FDB8C-562F-59A3-08CD-600465146791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89" creationId="{47E990AC-E901-4D2D-57DB-D36B4013BD15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90" creationId="{A0DE7034-7007-203E-0E51-1A0D72D9A76C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91" creationId="{A8B380AB-D98E-5F4C-C425-E21D01689B7B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94" creationId="{18124207-4E1D-90D0-690D-62EEC6AB72F8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95" creationId="{2700DA47-AE1D-54CA-E9FC-1057C0DF5DC7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497" creationId="{4F6AE165-2B0D-32C6-CDEF-451DE792624E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03" creationId="{89661E64-47B1-5B05-8454-60BF8B6A9CB4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04" creationId="{2F265065-EF75-A712-789D-9F88169C4495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06" creationId="{442F10D3-87BE-E7C9-A650-7540551F6221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07" creationId="{E1A3ECBA-EDFF-FABA-47CE-9F44AFA4DE46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09" creationId="{397A7413-1A3C-F5AA-1064-A7BA1ECA1BFE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10" creationId="{0DC164AA-BE65-F91C-72FD-196673564E96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11" creationId="{A5A3BA15-8FB8-52D1-F07C-0D2D8200AE73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13" creationId="{FCD64185-D9AF-04B4-0097-29E10F16BCD9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16" creationId="{7FE37170-587A-541B-801A-85684B39010E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18" creationId="{16363116-960D-8A07-9119-E2164166A2DB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19" creationId="{71FB045B-7B00-B05F-0070-7AAAC4CDCFAA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24" creationId="{C1F9A9A3-11B0-F988-EA2F-DD4EBF8A7611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25" creationId="{16F09F6E-372B-20A3-51BB-56305AA41045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27" creationId="{6521B94D-1C39-9512-80DB-D3AE6FCEC61D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28" creationId="{02F32406-8DB4-C595-FCB2-3C730A7F605F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30" creationId="{6090F219-82DB-47D4-6FF8-019DDF490BC5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31" creationId="{3DA1124C-CD2C-5985-4C66-58DEBEF55570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32" creationId="{9E904547-C54F-DC7F-F333-35396BAEFB6C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34" creationId="{6A5550EB-8515-A099-784F-FF87F3A7AEBD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39" creationId="{515BCB9E-14E8-F87A-D324-3FCEC495E082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40" creationId="{1AB37E93-C100-F391-3174-19CAECCEABAF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42" creationId="{4392473D-7419-6F70-92E8-6D959924C6B1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43" creationId="{7BF4CCCA-2743-8D64-D54E-E3354F8AC9B7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45" creationId="{A4712EE8-D29B-B85A-BA7C-F800904AAFFC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46" creationId="{275563AC-7FAD-978C-B3F8-AD13074EB09E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47" creationId="{7D987D5D-DACA-9704-A2BE-B43DD92C055D}"/>
          </ac:cxnSpMkLst>
        </pc:cxnChg>
        <pc:cxnChg chg="mod">
          <ac:chgData name="Lai, Karl Ming Him" userId="189b3701-6e3d-4aca-9435-09a56d4c0e1a" providerId="ADAL" clId="{A3B462B8-556B-4F56-8E86-448C81100B53}" dt="2023-05-18T00:04:31.091" v="1941" actId="165"/>
          <ac:cxnSpMkLst>
            <pc:docMk/>
            <pc:sldMk cId="635866838" sldId="260"/>
            <ac:cxnSpMk id="1549" creationId="{8921AEB2-AE37-604F-650C-FB79E88B70C6}"/>
          </ac:cxnSpMkLst>
        </pc:cxnChg>
        <pc:cxnChg chg="mod">
          <ac:chgData name="Lai, Karl Ming Him" userId="189b3701-6e3d-4aca-9435-09a56d4c0e1a" providerId="ADAL" clId="{A3B462B8-556B-4F56-8E86-448C81100B53}" dt="2023-05-18T00:05:37.913" v="1949" actId="571"/>
          <ac:cxnSpMkLst>
            <pc:docMk/>
            <pc:sldMk cId="635866838" sldId="260"/>
            <ac:cxnSpMk id="1555" creationId="{AA647E1A-208F-8838-9969-AA4130C23E37}"/>
          </ac:cxnSpMkLst>
        </pc:cxnChg>
        <pc:cxnChg chg="mod">
          <ac:chgData name="Lai, Karl Ming Him" userId="189b3701-6e3d-4aca-9435-09a56d4c0e1a" providerId="ADAL" clId="{A3B462B8-556B-4F56-8E86-448C81100B53}" dt="2023-05-18T00:05:42.342" v="1950" actId="571"/>
          <ac:cxnSpMkLst>
            <pc:docMk/>
            <pc:sldMk cId="635866838" sldId="260"/>
            <ac:cxnSpMk id="1557" creationId="{3A27B015-7CD0-A6CE-DF1A-15032052F262}"/>
          </ac:cxnSpMkLst>
        </pc:cxnChg>
      </pc:sldChg>
      <pc:sldChg chg="addSp modSp add mod">
        <pc:chgData name="Lai, Karl Ming Him" userId="189b3701-6e3d-4aca-9435-09a56d4c0e1a" providerId="ADAL" clId="{A3B462B8-556B-4F56-8E86-448C81100B53}" dt="2023-05-23T08:49:37.985" v="6138" actId="113"/>
        <pc:sldMkLst>
          <pc:docMk/>
          <pc:sldMk cId="309185018" sldId="261"/>
        </pc:sldMkLst>
        <pc:spChg chg="mod">
          <ac:chgData name="Lai, Karl Ming Him" userId="189b3701-6e3d-4aca-9435-09a56d4c0e1a" providerId="ADAL" clId="{A3B462B8-556B-4F56-8E86-448C81100B53}" dt="2023-05-23T08:07:29.216" v="5165" actId="404"/>
          <ac:spMkLst>
            <pc:docMk/>
            <pc:sldMk cId="309185018" sldId="261"/>
            <ac:spMk id="2" creationId="{9164FC66-5CF3-4246-A8B3-D66AE9DD6428}"/>
          </ac:spMkLst>
        </pc:spChg>
        <pc:spChg chg="mod">
          <ac:chgData name="Lai, Karl Ming Him" userId="189b3701-6e3d-4aca-9435-09a56d4c0e1a" providerId="ADAL" clId="{A3B462B8-556B-4F56-8E86-448C81100B53}" dt="2023-05-23T08:07:32.556" v="5166" actId="1076"/>
          <ac:spMkLst>
            <pc:docMk/>
            <pc:sldMk cId="309185018" sldId="261"/>
            <ac:spMk id="3" creationId="{24C7D264-7339-43EC-B6F5-3A1403348E3B}"/>
          </ac:spMkLst>
        </pc:spChg>
        <pc:spChg chg="add mod">
          <ac:chgData name="Lai, Karl Ming Him" userId="189b3701-6e3d-4aca-9435-09a56d4c0e1a" providerId="ADAL" clId="{A3B462B8-556B-4F56-8E86-448C81100B53}" dt="2023-05-23T08:49:37.985" v="6138" actId="113"/>
          <ac:spMkLst>
            <pc:docMk/>
            <pc:sldMk cId="309185018" sldId="261"/>
            <ac:spMk id="4" creationId="{FFED5B6D-BC3C-0FB8-E195-A7CFC8A87CE9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06" creationId="{9955D85F-88C9-4B4B-A51C-D2446E7093BB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07" creationId="{D211CB35-B9D2-4ADE-9B39-410F69DA17E0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10" creationId="{48DB0EAA-3D97-4E22-A6F0-13FAAE1D02D6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12" creationId="{FA938B72-70D9-4E12-99D2-76DBE9C992DD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13" creationId="{C3DDFB11-D7A9-48A2-83B4-0710E542CB23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14" creationId="{FA7BFE90-E73F-4D79-B440-75783F74B9AA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15" creationId="{69A704B9-123A-45C4-91C3-EFFA70B9086C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18" creationId="{9F86B253-BB42-46BE-BF84-3A5696BD0804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19" creationId="{40649AAE-6C61-42B7-9BE7-FF768ABB2E83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20" creationId="{AE2A9048-8AF3-4816-B2F6-084DD7FBBAD1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21" creationId="{738B7930-B44D-48A9-8918-DE0BBFA61972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23" creationId="{FE1A8174-9D1B-460F-9FCE-8499D770AB18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24" creationId="{DB562E28-5AC4-4045-A3B5-B7146776C030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26" creationId="{59B23E4A-A460-46DC-85CA-82E8055604B4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27" creationId="{1779485F-0048-4FB3-9BF5-E713F060DD4B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29" creationId="{2C03FB65-E3C6-49E3-98C4-0BD325D21037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30" creationId="{36AF9ECD-EB90-46CA-B7E8-64207776314C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32" creationId="{53ECDD55-C6D6-4C60-B5A4-FB546F54B0C9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38" creationId="{F47AB544-CDA5-4FCE-9063-18A302DC7690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39" creationId="{C388044B-9A92-4E2C-9DAF-4E5F315C1D85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41" creationId="{3488547D-5570-41EB-9EB5-6B728C00C556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54" creationId="{8B6AC036-930E-4C5B-AF65-9C1BFA9E9595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55" creationId="{D4D4E5A9-F06C-46D7-94DF-C0B9919FB5D3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56" creationId="{BA15B5E5-837A-48DA-A767-4A799E6220F3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57" creationId="{9ECAE3F3-2449-4B06-A1CF-D854CA0D51A1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58" creationId="{66160EE6-ACFD-426A-84F3-96D0CF59D9D7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59" creationId="{7E1E304C-8438-4047-B26C-DEA6DFD6AC33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60" creationId="{C7F0A8C6-E27A-4722-9B2A-DBDD569E9BBC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61" creationId="{3E69B64A-B715-4DC3-8F3F-E9F2487F73FD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62" creationId="{D337D4DD-AD40-45C5-B229-7FAECAEE45D2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63" creationId="{3D2D7958-6B7B-42A4-9DB9-0752B0CF68E9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64" creationId="{7FDAB5D3-9FD5-4E9D-83F4-4F9D2728D75F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65" creationId="{3660B038-A036-4A6D-B9E7-D03858738FBC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68" creationId="{C3B5219D-A0E2-49A5-BEF4-BE5A031CC9B1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69" creationId="{0243677C-01BB-46B2-99D2-4DF25219BD47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0" creationId="{6CF163A7-3572-4015-98D5-7F9055B0F2E8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1" creationId="{CC753F63-657A-422C-9035-17FEED1BF7A0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2" creationId="{A3344CF1-DC63-4ADD-846D-D7D1552FDC41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3" creationId="{AA0F25A9-F956-4893-8EE2-31895AB32A7A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4" creationId="{3D0344C6-CC85-4879-A6E0-484D03E12286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5" creationId="{8E7E0F3C-8342-4DA7-A67E-B624BB1E51E5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6" creationId="{BF9682AF-A2C9-4931-BA28-B46E13210016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7" creationId="{1FC4E15F-76BC-4E9F-B618-3D3450C349C4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8" creationId="{407EEE42-848E-481E-94A3-84A7C595C7F7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79" creationId="{374B4176-228C-4948-9DE2-A6BC165CAA88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1" creationId="{2604183B-A014-4587-ADDD-1441C4A67F28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2" creationId="{FCF496C9-71D5-4CF4-AD9C-396D2FC4D002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3" creationId="{86E5093E-AB13-4206-A4A2-3C7B57B88332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4" creationId="{82C50A03-A191-4F20-86BC-C3FEB080C384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5" creationId="{CF733120-DF6B-440D-AA62-FADB63B23255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6" creationId="{12D0AA4E-F792-41EB-AE78-31A688E4B970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7" creationId="{6672AA10-8F58-426F-BEC0-8BA66C0A59D6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8" creationId="{CD193ACF-3ECD-4FBB-8288-6D8B0DCCBFBE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89" creationId="{C6DF38D2-7252-4044-ACD6-1370937F308B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90" creationId="{C6DE45EB-6FAF-4B77-8775-836DD73B06BA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91" creationId="{8CFFDA4B-27C4-4C9B-9C5C-F22D978C53A3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92" creationId="{E8D8A2E1-75E8-4781-A7DE-E673A6F4D2AF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93" creationId="{32D30B59-7B40-44BB-9308-47C857336BF2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94" creationId="{C1139C4F-B93B-4269-B0EF-D2BB44FAF5A3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95" creationId="{9BFE5EAB-CA83-4037-8100-F4D63135D259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96" creationId="{A0450A44-656D-4579-AED9-8748D0A0572C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197" creationId="{F72A9E25-00AB-4DCE-A4F6-34A6167DFF0F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206" creationId="{5085DCBB-7141-41BB-8486-1E078FEA2349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207" creationId="{C4594B78-EA1F-4575-BC12-A33AED727F82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210" creationId="{1C95151E-FB0E-4ECF-9B62-E38F42E829AD}"/>
          </ac:spMkLst>
        </pc:spChg>
        <pc:spChg chg="mod">
          <ac:chgData name="Lai, Karl Ming Him" userId="189b3701-6e3d-4aca-9435-09a56d4c0e1a" providerId="ADAL" clId="{A3B462B8-556B-4F56-8E86-448C81100B53}" dt="2023-05-23T08:07:37.535" v="5168" actId="404"/>
          <ac:spMkLst>
            <pc:docMk/>
            <pc:sldMk cId="309185018" sldId="261"/>
            <ac:spMk id="214" creationId="{E807F9F8-0F90-4A92-8EE1-2FF15A98EEE9}"/>
          </ac:spMkLst>
        </pc:spChg>
        <pc:spChg chg="mod">
          <ac:chgData name="Lai, Karl Ming Him" userId="189b3701-6e3d-4aca-9435-09a56d4c0e1a" providerId="ADAL" clId="{A3B462B8-556B-4F56-8E86-448C81100B53}" dt="2023-05-23T08:48:43.084" v="5956" actId="404"/>
          <ac:spMkLst>
            <pc:docMk/>
            <pc:sldMk cId="309185018" sldId="261"/>
            <ac:spMk id="216" creationId="{B1D5BD47-6F33-4584-8E0F-ACFCF76E7B28}"/>
          </ac:spMkLst>
        </pc:spChg>
        <pc:spChg chg="mod">
          <ac:chgData name="Lai, Karl Ming Him" userId="189b3701-6e3d-4aca-9435-09a56d4c0e1a" providerId="ADAL" clId="{A3B462B8-556B-4F56-8E86-448C81100B53}" dt="2023-05-23T08:48:40.068" v="5953" actId="404"/>
          <ac:spMkLst>
            <pc:docMk/>
            <pc:sldMk cId="309185018" sldId="261"/>
            <ac:spMk id="219" creationId="{7CA2C974-2349-4D28-BD12-5ADC0239DB22}"/>
          </ac:spMkLst>
        </pc:spChg>
        <pc:spChg chg="mod">
          <ac:chgData name="Lai, Karl Ming Him" userId="189b3701-6e3d-4aca-9435-09a56d4c0e1a" providerId="ADAL" clId="{A3B462B8-556B-4F56-8E86-448C81100B53}" dt="2023-05-23T08:07:32.556" v="5166" actId="1076"/>
          <ac:spMkLst>
            <pc:docMk/>
            <pc:sldMk cId="309185018" sldId="261"/>
            <ac:spMk id="220" creationId="{D949B72A-655A-4A7F-BF08-5FAE9EC2D1DE}"/>
          </ac:spMkLst>
        </pc:spChg>
        <pc:spChg chg="mod">
          <ac:chgData name="Lai, Karl Ming Him" userId="189b3701-6e3d-4aca-9435-09a56d4c0e1a" providerId="ADAL" clId="{A3B462B8-556B-4F56-8E86-448C81100B53}" dt="2023-05-23T08:07:32.556" v="5166" actId="1076"/>
          <ac:spMkLst>
            <pc:docMk/>
            <pc:sldMk cId="309185018" sldId="261"/>
            <ac:spMk id="221" creationId="{15CF2F5E-5810-4BBD-96D4-A1B3A74AD282}"/>
          </ac:spMkLst>
        </pc:spChg>
        <pc:spChg chg="mod">
          <ac:chgData name="Lai, Karl Ming Him" userId="189b3701-6e3d-4aca-9435-09a56d4c0e1a" providerId="ADAL" clId="{A3B462B8-556B-4F56-8E86-448C81100B53}" dt="2023-05-23T08:07:32.556" v="5166" actId="1076"/>
          <ac:spMkLst>
            <pc:docMk/>
            <pc:sldMk cId="309185018" sldId="261"/>
            <ac:spMk id="222" creationId="{FF15A569-C7C6-45BD-8F6E-7AA6119619F2}"/>
          </ac:spMkLst>
        </pc:spChg>
        <pc:grpChg chg="mod">
          <ac:chgData name="Lai, Karl Ming Him" userId="189b3701-6e3d-4aca-9435-09a56d4c0e1a" providerId="ADAL" clId="{A3B462B8-556B-4F56-8E86-448C81100B53}" dt="2023-05-23T08:07:32.556" v="5166" actId="1076"/>
          <ac:grpSpMkLst>
            <pc:docMk/>
            <pc:sldMk cId="309185018" sldId="261"/>
            <ac:grpSpMk id="217" creationId="{A00A8CE2-5296-4E8F-B698-AF14BC74E4D6}"/>
          </ac:grpSpMkLst>
        </pc:grpChg>
        <pc:picChg chg="mod">
          <ac:chgData name="Lai, Karl Ming Him" userId="189b3701-6e3d-4aca-9435-09a56d4c0e1a" providerId="ADAL" clId="{A3B462B8-556B-4F56-8E86-448C81100B53}" dt="2023-05-23T08:07:32.556" v="5166" actId="1076"/>
          <ac:picMkLst>
            <pc:docMk/>
            <pc:sldMk cId="309185018" sldId="261"/>
            <ac:picMk id="218" creationId="{2C8BB02A-F32B-46F8-9250-98342C30ECE1}"/>
          </ac:picMkLst>
        </pc:picChg>
      </pc:sldChg>
      <pc:sldChg chg="modSp add del">
        <pc:chgData name="Lai, Karl Ming Him" userId="189b3701-6e3d-4aca-9435-09a56d4c0e1a" providerId="ADAL" clId="{A3B462B8-556B-4F56-8E86-448C81100B53}" dt="2023-05-18T00:15:00.069" v="2364" actId="47"/>
        <pc:sldMkLst>
          <pc:docMk/>
          <pc:sldMk cId="3524116142" sldId="409"/>
        </pc:sldMkLst>
        <pc:spChg chg="mod">
          <ac:chgData name="Lai, Karl Ming Him" userId="189b3701-6e3d-4aca-9435-09a56d4c0e1a" providerId="ADAL" clId="{A3B462B8-556B-4F56-8E86-448C81100B53}" dt="2023-05-18T00:14:17.516" v="2323"/>
          <ac:spMkLst>
            <pc:docMk/>
            <pc:sldMk cId="3524116142" sldId="409"/>
            <ac:spMk id="2" creationId="{00000000-0000-0000-0000-000000000000}"/>
          </ac:spMkLst>
        </pc:spChg>
      </pc:sldChg>
      <pc:sldChg chg="addSp delSp modSp new mod">
        <pc:chgData name="Lai, Karl Ming Him" userId="189b3701-6e3d-4aca-9435-09a56d4c0e1a" providerId="ADAL" clId="{A3B462B8-556B-4F56-8E86-448C81100B53}" dt="2023-05-18T00:31:56.355" v="3785" actId="207"/>
        <pc:sldMkLst>
          <pc:docMk/>
          <pc:sldMk cId="3781011089" sldId="410"/>
        </pc:sldMkLst>
        <pc:spChg chg="mod">
          <ac:chgData name="Lai, Karl Ming Him" userId="189b3701-6e3d-4aca-9435-09a56d4c0e1a" providerId="ADAL" clId="{A3B462B8-556B-4F56-8E86-448C81100B53}" dt="2023-05-18T00:14:39.083" v="2360" actId="20577"/>
          <ac:spMkLst>
            <pc:docMk/>
            <pc:sldMk cId="3781011089" sldId="410"/>
            <ac:spMk id="2" creationId="{6F790BC9-A12B-CE92-E08C-3B0BD59BB623}"/>
          </ac:spMkLst>
        </pc:spChg>
        <pc:spChg chg="del">
          <ac:chgData name="Lai, Karl Ming Him" userId="189b3701-6e3d-4aca-9435-09a56d4c0e1a" providerId="ADAL" clId="{A3B462B8-556B-4F56-8E86-448C81100B53}" dt="2023-05-18T00:14:41.405" v="2361" actId="478"/>
          <ac:spMkLst>
            <pc:docMk/>
            <pc:sldMk cId="3781011089" sldId="410"/>
            <ac:spMk id="3" creationId="{20064439-4ECC-8D1D-EB8F-234A76B1817D}"/>
          </ac:spMkLst>
        </pc:spChg>
        <pc:spChg chg="mod">
          <ac:chgData name="Lai, Karl Ming Him" userId="189b3701-6e3d-4aca-9435-09a56d4c0e1a" providerId="ADAL" clId="{A3B462B8-556B-4F56-8E86-448C81100B53}" dt="2023-05-18T00:24:14.804" v="2742" actId="571"/>
          <ac:spMkLst>
            <pc:docMk/>
            <pc:sldMk cId="3781011089" sldId="410"/>
            <ac:spMk id="5" creationId="{6E950116-12F3-01F7-9A58-68718273B176}"/>
          </ac:spMkLst>
        </pc:spChg>
        <pc:spChg chg="mod">
          <ac:chgData name="Lai, Karl Ming Him" userId="189b3701-6e3d-4aca-9435-09a56d4c0e1a" providerId="ADAL" clId="{A3B462B8-556B-4F56-8E86-448C81100B53}" dt="2023-05-18T00:24:14.804" v="2742" actId="571"/>
          <ac:spMkLst>
            <pc:docMk/>
            <pc:sldMk cId="3781011089" sldId="410"/>
            <ac:spMk id="6" creationId="{C412398F-C6B3-5BD5-14BE-CE6D85926EAD}"/>
          </ac:spMkLst>
        </pc:spChg>
        <pc:spChg chg="mod">
          <ac:chgData name="Lai, Karl Ming Him" userId="189b3701-6e3d-4aca-9435-09a56d4c0e1a" providerId="ADAL" clId="{A3B462B8-556B-4F56-8E86-448C81100B53}" dt="2023-05-18T00:24:14.804" v="2742" actId="571"/>
          <ac:spMkLst>
            <pc:docMk/>
            <pc:sldMk cId="3781011089" sldId="410"/>
            <ac:spMk id="7" creationId="{55A2A865-2B3F-140A-6496-060E0CDE67DA}"/>
          </ac:spMkLst>
        </pc:spChg>
        <pc:spChg chg="add del mod">
          <ac:chgData name="Lai, Karl Ming Him" userId="189b3701-6e3d-4aca-9435-09a56d4c0e1a" providerId="ADAL" clId="{A3B462B8-556B-4F56-8E86-448C81100B53}" dt="2023-05-18T00:16:37.700" v="2389" actId="21"/>
          <ac:spMkLst>
            <pc:docMk/>
            <pc:sldMk cId="3781011089" sldId="410"/>
            <ac:spMk id="10" creationId="{F5928A5E-A2F9-8749-3D3C-16037F021062}"/>
          </ac:spMkLst>
        </pc:spChg>
        <pc:spChg chg="add mod">
          <ac:chgData name="Lai, Karl Ming Him" userId="189b3701-6e3d-4aca-9435-09a56d4c0e1a" providerId="ADAL" clId="{A3B462B8-556B-4F56-8E86-448C81100B53}" dt="2023-05-18T00:25:08.367" v="2911" actId="207"/>
          <ac:spMkLst>
            <pc:docMk/>
            <pc:sldMk cId="3781011089" sldId="410"/>
            <ac:spMk id="11" creationId="{05E1167C-5351-27B3-C2D2-4F3346532D79}"/>
          </ac:spMkLst>
        </pc:spChg>
        <pc:spChg chg="add mod">
          <ac:chgData name="Lai, Karl Ming Him" userId="189b3701-6e3d-4aca-9435-09a56d4c0e1a" providerId="ADAL" clId="{A3B462B8-556B-4F56-8E86-448C81100B53}" dt="2023-05-18T00:25:10.970" v="2912" actId="207"/>
          <ac:spMkLst>
            <pc:docMk/>
            <pc:sldMk cId="3781011089" sldId="410"/>
            <ac:spMk id="13" creationId="{EC4C5812-08A7-344F-9C84-9B1A213BB24A}"/>
          </ac:spMkLst>
        </pc:spChg>
        <pc:spChg chg="add mod">
          <ac:chgData name="Lai, Karl Ming Him" userId="189b3701-6e3d-4aca-9435-09a56d4c0e1a" providerId="ADAL" clId="{A3B462B8-556B-4F56-8E86-448C81100B53}" dt="2023-05-18T00:18:15.762" v="2579" actId="1582"/>
          <ac:spMkLst>
            <pc:docMk/>
            <pc:sldMk cId="3781011089" sldId="410"/>
            <ac:spMk id="17" creationId="{E6189CF4-1CE8-E65D-93C8-30A19374C4A4}"/>
          </ac:spMkLst>
        </pc:spChg>
        <pc:spChg chg="add del mod">
          <ac:chgData name="Lai, Karl Ming Him" userId="189b3701-6e3d-4aca-9435-09a56d4c0e1a" providerId="ADAL" clId="{A3B462B8-556B-4F56-8E86-448C81100B53}" dt="2023-05-18T00:19:13.578" v="2737" actId="21"/>
          <ac:spMkLst>
            <pc:docMk/>
            <pc:sldMk cId="3781011089" sldId="410"/>
            <ac:spMk id="20" creationId="{FC2BCE92-291C-416C-F231-6C9931439F50}"/>
          </ac:spMkLst>
        </pc:spChg>
        <pc:spChg chg="add mod">
          <ac:chgData name="Lai, Karl Ming Him" userId="189b3701-6e3d-4aca-9435-09a56d4c0e1a" providerId="ADAL" clId="{A3B462B8-556B-4F56-8E86-448C81100B53}" dt="2023-05-18T00:19:11.267" v="2735" actId="2085"/>
          <ac:spMkLst>
            <pc:docMk/>
            <pc:sldMk cId="3781011089" sldId="410"/>
            <ac:spMk id="21" creationId="{72D955DA-37AF-F4CF-226A-AACB7FDCBC2E}"/>
          </ac:spMkLst>
        </pc:spChg>
        <pc:spChg chg="add mod">
          <ac:chgData name="Lai, Karl Ming Him" userId="189b3701-6e3d-4aca-9435-09a56d4c0e1a" providerId="ADAL" clId="{A3B462B8-556B-4F56-8E86-448C81100B53}" dt="2023-05-18T00:19:17.071" v="2739" actId="1076"/>
          <ac:spMkLst>
            <pc:docMk/>
            <pc:sldMk cId="3781011089" sldId="410"/>
            <ac:spMk id="22" creationId="{55AB759C-44D4-3E70-3696-A1DE5B02499E}"/>
          </ac:spMkLst>
        </pc:spChg>
        <pc:spChg chg="add del mod">
          <ac:chgData name="Lai, Karl Ming Him" userId="189b3701-6e3d-4aca-9435-09a56d4c0e1a" providerId="ADAL" clId="{A3B462B8-556B-4F56-8E86-448C81100B53}" dt="2023-05-18T00:24:48.750" v="2881" actId="21"/>
          <ac:spMkLst>
            <pc:docMk/>
            <pc:sldMk cId="3781011089" sldId="410"/>
            <ac:spMk id="23" creationId="{554F6689-E508-2E02-40E4-18C6835D8D85}"/>
          </ac:spMkLst>
        </pc:spChg>
        <pc:spChg chg="add mod">
          <ac:chgData name="Lai, Karl Ming Him" userId="189b3701-6e3d-4aca-9435-09a56d4c0e1a" providerId="ADAL" clId="{A3B462B8-556B-4F56-8E86-448C81100B53}" dt="2023-05-18T00:31:56.355" v="3785" actId="207"/>
          <ac:spMkLst>
            <pc:docMk/>
            <pc:sldMk cId="3781011089" sldId="410"/>
            <ac:spMk id="24" creationId="{C2C221D2-48E7-044E-9BEE-931D0CF842AB}"/>
          </ac:spMkLst>
        </pc:spChg>
        <pc:spChg chg="add mod">
          <ac:chgData name="Lai, Karl Ming Him" userId="189b3701-6e3d-4aca-9435-09a56d4c0e1a" providerId="ADAL" clId="{A3B462B8-556B-4F56-8E86-448C81100B53}" dt="2023-05-18T00:27:40.759" v="3227" actId="20577"/>
          <ac:spMkLst>
            <pc:docMk/>
            <pc:sldMk cId="3781011089" sldId="410"/>
            <ac:spMk id="25" creationId="{BB8AE4B0-276D-956E-5655-3AFDF22D390A}"/>
          </ac:spMkLst>
        </pc:spChg>
        <pc:spChg chg="add mod">
          <ac:chgData name="Lai, Karl Ming Him" userId="189b3701-6e3d-4aca-9435-09a56d4c0e1a" providerId="ADAL" clId="{A3B462B8-556B-4F56-8E86-448C81100B53}" dt="2023-05-18T00:31:51.351" v="3784" actId="207"/>
          <ac:spMkLst>
            <pc:docMk/>
            <pc:sldMk cId="3781011089" sldId="410"/>
            <ac:spMk id="26" creationId="{ED64B158-F4B8-5C67-2839-E7AA4165D458}"/>
          </ac:spMkLst>
        </pc:spChg>
        <pc:spChg chg="add mod">
          <ac:chgData name="Lai, Karl Ming Him" userId="189b3701-6e3d-4aca-9435-09a56d4c0e1a" providerId="ADAL" clId="{A3B462B8-556B-4F56-8E86-448C81100B53}" dt="2023-05-18T00:31:26.714" v="3766" actId="20577"/>
          <ac:spMkLst>
            <pc:docMk/>
            <pc:sldMk cId="3781011089" sldId="410"/>
            <ac:spMk id="27" creationId="{6F64055F-1ED7-81BC-2460-D4EE10D79F9C}"/>
          </ac:spMkLst>
        </pc:spChg>
        <pc:grpChg chg="add mod">
          <ac:chgData name="Lai, Karl Ming Him" userId="189b3701-6e3d-4aca-9435-09a56d4c0e1a" providerId="ADAL" clId="{A3B462B8-556B-4F56-8E86-448C81100B53}" dt="2023-05-18T00:24:14.804" v="2742" actId="571"/>
          <ac:grpSpMkLst>
            <pc:docMk/>
            <pc:sldMk cId="3781011089" sldId="410"/>
            <ac:grpSpMk id="4" creationId="{E29E9B7D-4D8C-5F7B-71F2-1F32F10D4332}"/>
          </ac:grpSpMkLst>
        </pc:grpChg>
        <pc:cxnChg chg="add mod">
          <ac:chgData name="Lai, Karl Ming Him" userId="189b3701-6e3d-4aca-9435-09a56d4c0e1a" providerId="ADAL" clId="{A3B462B8-556B-4F56-8E86-448C81100B53}" dt="2023-05-18T00:17:44.228" v="2571" actId="1076"/>
          <ac:cxnSpMkLst>
            <pc:docMk/>
            <pc:sldMk cId="3781011089" sldId="410"/>
            <ac:cxnSpMk id="9" creationId="{1FD52332-1EB7-E698-09C9-B1141FF0B4F1}"/>
          </ac:cxnSpMkLst>
        </pc:cxnChg>
        <pc:cxnChg chg="add mod">
          <ac:chgData name="Lai, Karl Ming Him" userId="189b3701-6e3d-4aca-9435-09a56d4c0e1a" providerId="ADAL" clId="{A3B462B8-556B-4F56-8E86-448C81100B53}" dt="2023-05-18T00:17:54.349" v="2576" actId="14100"/>
          <ac:cxnSpMkLst>
            <pc:docMk/>
            <pc:sldMk cId="3781011089" sldId="410"/>
            <ac:cxnSpMk id="14" creationId="{82342986-A862-226E-D506-EB85ED1C1E41}"/>
          </ac:cxnSpMkLst>
        </pc:cxnChg>
        <pc:cxnChg chg="add mod">
          <ac:chgData name="Lai, Karl Ming Him" userId="189b3701-6e3d-4aca-9435-09a56d4c0e1a" providerId="ADAL" clId="{A3B462B8-556B-4F56-8E86-448C81100B53}" dt="2023-05-18T00:18:23.493" v="2582" actId="1582"/>
          <ac:cxnSpMkLst>
            <pc:docMk/>
            <pc:sldMk cId="3781011089" sldId="410"/>
            <ac:cxnSpMk id="19" creationId="{3FFFE339-B457-FF55-CE0D-14D866154633}"/>
          </ac:cxnSpMkLst>
        </pc:cxnChg>
      </pc:sldChg>
      <pc:sldChg chg="addSp delSp modSp new mod">
        <pc:chgData name="Lai, Karl Ming Him" userId="189b3701-6e3d-4aca-9435-09a56d4c0e1a" providerId="ADAL" clId="{A3B462B8-556B-4F56-8E86-448C81100B53}" dt="2023-05-18T01:05:20.136" v="3968" actId="1076"/>
        <pc:sldMkLst>
          <pc:docMk/>
          <pc:sldMk cId="1238441580" sldId="411"/>
        </pc:sldMkLst>
        <pc:spChg chg="mod">
          <ac:chgData name="Lai, Karl Ming Him" userId="189b3701-6e3d-4aca-9435-09a56d4c0e1a" providerId="ADAL" clId="{A3B462B8-556B-4F56-8E86-448C81100B53}" dt="2023-05-18T00:35:37.385" v="3820" actId="20577"/>
          <ac:spMkLst>
            <pc:docMk/>
            <pc:sldMk cId="1238441580" sldId="411"/>
            <ac:spMk id="2" creationId="{99E2D33D-233D-ECB0-1D74-BBF37A38557E}"/>
          </ac:spMkLst>
        </pc:spChg>
        <pc:spChg chg="del">
          <ac:chgData name="Lai, Karl Ming Him" userId="189b3701-6e3d-4aca-9435-09a56d4c0e1a" providerId="ADAL" clId="{A3B462B8-556B-4F56-8E86-448C81100B53}" dt="2023-05-18T00:32:22.968" v="3786" actId="478"/>
          <ac:spMkLst>
            <pc:docMk/>
            <pc:sldMk cId="1238441580" sldId="411"/>
            <ac:spMk id="3" creationId="{0E3BD827-0A12-A718-EC16-964A4735853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2" creationId="{21183CC7-AF9C-2613-EB5F-E4EF66F36A2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3" creationId="{170C8884-40CA-48D4-0B02-492ECB50B08C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" creationId="{C7B63395-88E2-939A-1C27-1F1A9715B873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9" creationId="{5478F346-710F-60BF-8351-E9F8180681A2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23" creationId="{D4ED90E6-A402-AEA7-52E8-E97CE72BE80E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24" creationId="{1BE144AB-53F8-3B66-E354-DC14E3C88C3E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25" creationId="{C2A3F623-9DFC-4F0F-67CE-8E3EDFF76448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26" creationId="{42354C1E-5E66-8D33-8F5E-8A3D5769C907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27" creationId="{0CD148E5-69F9-750B-F9A9-6CEDA8A3F36E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28" creationId="{2625A61C-B518-99D5-CA84-9EEC4FEC1549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29" creationId="{831CAF5C-1A9B-F0FD-389C-C11F3247EC46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30" creationId="{B9AFE409-137C-69F1-0425-9FA4E08084CA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36" creationId="{4102A317-02BA-12BF-82DD-17187FEBEBE4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37" creationId="{41F32C19-6510-358F-0164-71945DAC5A79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43" creationId="{79312DD7-5A4F-49FC-D689-1167B6CBFD9C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44" creationId="{D4F5890A-60F5-5313-3CA9-7E6857C927CD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50" creationId="{A26CAF3D-02D0-9C04-7B2B-2B776F608DFD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51" creationId="{A69E48CC-7CF5-60F1-B1A3-E889BE96E259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58" creationId="{A4BDF67F-18A4-15E3-0497-9C706B3888A0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59" creationId="{F52CA673-3B86-9ACC-88E8-9885FAC14F34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0" creationId="{C91C1153-A140-8440-CC44-291E179E3620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1" creationId="{B698E75A-7B5C-67DE-03B3-0B3A2EDA0933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2" creationId="{7647308C-7ADA-379A-881C-231E251524E6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3" creationId="{36AAD908-9F46-7B5F-F6EB-9344232BE283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4" creationId="{E90AB5CB-930C-B83E-DBBF-85FC8154D087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5" creationId="{8212C261-64BC-8E3F-13C1-B31A93883F00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6" creationId="{D9BC8F74-BADB-FFA8-4C63-B35654323CF8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7" creationId="{8453E9A1-952B-12F1-E06E-41E560EE005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8" creationId="{421A2311-DED5-3A6A-6901-796FBD37E7D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69" creationId="{9B23C279-14AC-6683-102D-296D5D63A60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70" creationId="{7A979673-42D2-B193-CE25-EA18F254BA5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71" creationId="{5F1A90D3-72E9-847F-3160-DF5692AF1F08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78" creationId="{5AFE058A-1C74-82D9-86B7-B2C787081F1F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80" creationId="{A55086F0-BEBF-37C2-FE74-C24537959D86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83" creationId="{6C974A17-3BDE-C960-1C91-FDA8AEFD3E6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88" creationId="{1BA50CDF-56D6-FCA3-424E-D3F192EB7142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89" creationId="{EBF8039E-F0C1-E72A-583A-73AE1CAB0CB2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90" creationId="{9583B695-F1DF-43D6-4DFE-9A56892589F2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91" creationId="{C6BF71AA-E9FE-1C03-C422-876F2224E1B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92" creationId="{BAE864D6-5C6F-E0B0-A7F2-4DE85DE800A3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93" creationId="{62EF51C4-A6A6-E481-1740-FDE3973DA07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95" creationId="{FB6F9F4B-C811-7415-F81E-DF45B48D50B1}"/>
          </ac:spMkLst>
        </pc:spChg>
        <pc:spChg chg="mod">
          <ac:chgData name="Lai, Karl Ming Him" userId="189b3701-6e3d-4aca-9435-09a56d4c0e1a" providerId="ADAL" clId="{A3B462B8-556B-4F56-8E86-448C81100B53}" dt="2023-05-18T00:33:06.730" v="3803" actId="1036"/>
          <ac:spMkLst>
            <pc:docMk/>
            <pc:sldMk cId="1238441580" sldId="411"/>
            <ac:spMk id="96" creationId="{9E1D94F0-D3FD-9F61-A846-743C4DBE2F29}"/>
          </ac:spMkLst>
        </pc:spChg>
        <pc:spChg chg="mod">
          <ac:chgData name="Lai, Karl Ming Him" userId="189b3701-6e3d-4aca-9435-09a56d4c0e1a" providerId="ADAL" clId="{A3B462B8-556B-4F56-8E86-448C81100B53}" dt="2023-05-18T00:33:06.730" v="3803" actId="1036"/>
          <ac:spMkLst>
            <pc:docMk/>
            <pc:sldMk cId="1238441580" sldId="411"/>
            <ac:spMk id="97" creationId="{86D15DDA-B4DB-8B31-5413-AE571DF917DC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98" creationId="{EFD40BD0-0D6E-5170-808A-9DBC41A980C3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99" creationId="{A238FB0E-EC12-30F2-4AEA-C41FCC8A57B7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0" creationId="{C007947B-FEFF-6ABD-1210-CD5BE6F6BDED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1" creationId="{2EF0E41F-345A-FD73-0324-A11ACF4D4C5C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2" creationId="{F1D8B797-3B8F-0CC1-C89E-8EFCC7E3E3F6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3" creationId="{32CFEDBD-0702-A669-6BC1-C75D080C303D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4" creationId="{12E6997C-4E5F-9C07-995C-E31DE7287642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5" creationId="{CC62B256-9EA7-3C9E-5B48-D65153CC854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6" creationId="{CAF2EA34-FE33-9793-2624-FBABFBADACDF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7" creationId="{16210E42-DF36-D153-EFD8-C62878F69E9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8" creationId="{80306E4D-F162-E64C-DF63-FE5E6D0C3366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09" creationId="{07F6B365-636E-9B61-F489-C138A4AC1A68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10" creationId="{201F2598-BD91-1B41-8B9C-7102CC5957E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11" creationId="{562DA9A3-F017-A742-AACE-E7C4871C9C7C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12" creationId="{775FF8CA-5717-22D7-980D-98CA3335DD22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13" creationId="{017CC193-5E22-1F90-CCF5-15A55074B922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17" creationId="{92348FE8-68DB-910D-DCAB-C5EF75F728A4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22" creationId="{1E6FE570-E03E-20E3-1802-49D2578C7E7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26" creationId="{9C9E632D-F4AD-4D6C-50EA-1D25DB1FDAEC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29" creationId="{2BD30073-E581-D498-97FD-E8CBBDDAF40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30" creationId="{4CDBF1DD-B6BF-60DC-73F7-EA562DB3A1BC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31" creationId="{E58DEBEF-BFBA-8E18-7FEA-4A657AD9E540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32" creationId="{3E9542CD-0B21-7AB9-9453-DFE6A2F96B10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33" creationId="{77C76C6F-BF47-2593-6B8C-C900B7B83B77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37" creationId="{1DB1ECA6-085E-C7CA-5BA8-E9649B837D16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38" creationId="{EF51C7A4-E241-EB77-B924-1549D343DE20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39" creationId="{49FD980F-CABB-23C7-218F-875AF35CF3FF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0" creationId="{4AF1802A-36A7-0B51-1EA3-2566145726AF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1" creationId="{76A5F712-8326-EEDE-9830-9E245E47EB3E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2" creationId="{D545042A-4F2F-BBF4-469F-C73ABCDDA9D7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3" creationId="{4780E3BF-C129-6C4C-1B0E-CAD193AD1C7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4" creationId="{73810A29-359C-6E22-DB37-C24FC891569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5" creationId="{6B8E6672-645B-55CA-19EA-2C8F329DE8DB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6" creationId="{D822B31E-AFE1-BD63-ED96-CABA20D6ECEE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7" creationId="{47276151-B725-71C5-D202-1DD05B063764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8" creationId="{01106CD8-1C2F-DD71-CEBB-44A3BD1A7D28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49" creationId="{D2F5E72B-BB44-3821-DA7F-3A084A7A3F3B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50" creationId="{71E0568C-3192-5265-AFA1-98ACCD7884A9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51" creationId="{6261ED25-E935-1199-48D1-1A5918823A08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54" creationId="{EEB0BDCD-CCFD-D411-EE09-C026111A917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55" creationId="{02C4C928-3911-6330-802E-FC50C63D69BE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56" creationId="{57DD0FB1-F44B-3F21-3667-46D7C7D6D55B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57" creationId="{C2C58582-D805-D10B-EE71-9F25FC62C2BE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58" creationId="{04535193-CBD8-23B9-DE65-9BECEFDC1B97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62" creationId="{42EA644F-F0F4-69DD-6DA3-521404BC8C6F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63" creationId="{2FD61B5B-6E06-391D-B696-166FAF1499E4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64" creationId="{E10EC12D-C611-03C6-9B83-8F2EF7107D5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65" creationId="{9CF9DB44-012E-BB07-37F9-001A41AD1E6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66" creationId="{4346FD47-77F7-EB56-06BC-FFD6D65B54E9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67" creationId="{5743D31B-A613-219E-67F9-2A3035A97F4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68" creationId="{AF0AE0EB-6C2F-9182-E410-03D794CD9080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69" creationId="{21BE34CC-285F-B3DC-36B1-018F7957E723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70" creationId="{5592FAD5-776E-F282-8F60-EC86F40FBD6E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71" creationId="{1B7EAB64-10A4-ECE2-5698-39C939FB18AF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72" creationId="{4B68D956-3312-9C66-7FA3-2C7ABD97F43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73" creationId="{29855F47-B51D-88EC-DEB1-19766BF9EDE1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74" creationId="{D4FE1505-BFF8-6CC0-BF1C-913F797161C8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75" creationId="{18B81A8E-FB72-0239-3F98-42D8297B22E5}"/>
          </ac:spMkLst>
        </pc:spChg>
        <pc:spChg chg="mod">
          <ac:chgData name="Lai, Karl Ming Him" userId="189b3701-6e3d-4aca-9435-09a56d4c0e1a" providerId="ADAL" clId="{A3B462B8-556B-4F56-8E86-448C81100B53}" dt="2023-05-18T00:32:49.707" v="3799" actId="403"/>
          <ac:spMkLst>
            <pc:docMk/>
            <pc:sldMk cId="1238441580" sldId="411"/>
            <ac:spMk id="176" creationId="{0E181FA0-23CA-6D94-5AEA-A7108FBB450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78" creationId="{E5E8F766-BB61-A42C-CE23-2BD0E7431FC3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79" creationId="{F719E1FE-3025-C787-78FA-6C6992F6D90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86" creationId="{61D8A39E-5352-B988-86F0-E245AB7D9851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87" creationId="{39E99DD9-1600-ADB1-E1C1-3D21BA800AFF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88" creationId="{6228CB02-5A36-7A50-2C5A-AB6B3D59AD9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89" creationId="{F5544A2D-F941-E2E8-A26F-4E41741AEC0B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90" creationId="{69F08F3A-D1AA-F864-957D-092D78E11C8F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91" creationId="{49B025D4-D15B-C697-B730-4B608AF8C9B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92" creationId="{E599385F-C764-B6E9-EA42-3C2B7BCB942C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93" creationId="{6F09E757-DF65-E148-68F4-53C14B2E276A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94" creationId="{BED04BAF-0157-E17B-4FB4-28B08133F0CB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95" creationId="{3E25DCB2-E032-3ECD-F9C9-ACF2F5D216A4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96" creationId="{92255FB0-F7E2-DA29-3094-3D128723B617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197" creationId="{0CB04927-6AEF-140D-D117-46002A7B9AA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04" creationId="{276CB311-90CE-8CDD-AF92-36C2AD0F5B85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09" creationId="{68AD5C8D-C09D-251F-B84D-C5C1B87E133D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0" creationId="{6C0A89CD-C203-0B0D-5AA2-01EFD6E30E6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1" creationId="{93619460-F817-B0C2-9C0C-79E1CD28F0FD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2" creationId="{B6DA5CF6-CF7E-6C2C-E6C9-7FD3B76CE60B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4" creationId="{9D5F1344-32F3-E750-2727-E06A8D184A3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5" creationId="{7D93C3D1-C0DE-1821-8585-529EB398C20A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6" creationId="{18F06BB5-1AFE-B88E-510F-B1665CE979F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7" creationId="{490D2975-5096-9EED-C47E-95B52EC25BF8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8" creationId="{6DBE2D9B-81A8-7E8D-CE24-ED56A1F88E13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19" creationId="{E2596599-BA3E-D435-E08E-ECB2404B630B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0" creationId="{D29EA3B3-DF19-17AF-5373-7536680148DA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1" creationId="{81237C76-8708-050F-344F-13E75E87978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2" creationId="{7F38A338-A9C8-7A90-4DC3-681D49052051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3" creationId="{86C80963-56AE-8361-6D49-13D5BAABA8E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4" creationId="{21BA4444-3B47-ADEE-D11B-D799D85D91D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5" creationId="{B96C6520-8062-E657-8FB1-6C0E915896A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6" creationId="{B4521C4B-D6C8-BE2B-0E92-4FF82DD67F2D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7" creationId="{42960433-B4EF-4B8C-4645-809336BC8BD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8" creationId="{B0F746FD-8B3C-B966-3C1A-950CEDFB8E4D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29" creationId="{D0CDDD57-47A3-4826-30F6-239D4522641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30" creationId="{32076870-8779-1269-1ECC-7CEE67B8B07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31" creationId="{5E7047C9-3CE0-5F03-FBCB-50059B15D42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42" creationId="{C0C47FD0-B0D0-274D-6AE9-C30A07F2654C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45" creationId="{3EF0768D-040A-EE8F-5994-6ADDDE57D235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46" creationId="{33888D86-364C-1A0E-178E-7D56EF09AEF5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47" creationId="{809A9436-DC5C-8F20-5C10-7CADAD729DD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48" creationId="{625970E3-86CD-8684-90BB-C804F85EB66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49" creationId="{198F5159-D200-0B50-AE9A-82E4EFC31B5C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50" creationId="{652ABF21-653D-28E7-E2C6-C89500AE6A93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51" creationId="{800457E6-931A-91C2-17DE-28BE1F0A756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57" creationId="{A60CDD7B-221E-BA5E-9C09-7C6C4F8D2164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61" creationId="{516E4BB9-9FDE-53ED-183B-4B489E3A4217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67" creationId="{FABC0C83-2541-524A-DEB1-754689E176B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68" creationId="{D6BE4B95-5737-3B32-8CED-C527C5DEA965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69" creationId="{0DF1CA4C-2BD0-929E-CA39-FA700A2EBE5B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70" creationId="{36F393E0-E4B2-0A1E-FC66-AE612D870BBD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71" creationId="{648199FE-71FF-E93C-E71F-D60750FC2084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72" creationId="{EBAFB883-DC46-6B39-5D4D-7824BE00D0C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73" creationId="{E761BC18-FE5E-CA3A-2E66-33C07B8BF28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74" creationId="{6ED0C5B8-4D50-5901-4382-97A9532247FA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75" creationId="{040BED82-00F1-097B-2FDE-CC0B5B46D993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81" creationId="{F6E87997-F7AA-EA4E-3841-D26E93947273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82" creationId="{51DB369B-7AC7-1A29-9158-E7D0592BCCFA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88" creationId="{55D9AAFE-710C-8955-D7EA-3A96B0684F9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89" creationId="{27BC045F-03E1-1831-A07A-45B487DBAAD8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95" creationId="{94A83051-FAAD-905A-CE41-2FC7F6AC4CD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296" creationId="{E6B38588-339C-3CA7-C978-6F9E9C86646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00" creationId="{ED645153-E19D-6A14-CB21-4D479D83D4C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04" creationId="{10F2629D-BA27-7F81-D5E3-9E1F78D6642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08" creationId="{197F782B-33F7-F82A-7896-03F14401E4D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12" creationId="{4D235266-3487-BCEE-ADA7-ECD6DC2F1C1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15" creationId="{82774DE3-0E4C-6BC3-AFEB-1BE8C2D1C5A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16" creationId="{3CB63DA6-FF26-BC26-0005-21D0297CACE8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17" creationId="{FBD18003-C5A3-F950-1C68-9D6A7CFBA329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18" creationId="{718BB347-3581-0A33-2328-63EF57196217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19" creationId="{5A6D0818-EA68-D5A5-C52E-47627C1B35A4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23" creationId="{85AAB593-8179-3BBF-02E2-0C9F9B83615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24" creationId="{A8AA727B-5A50-8394-73C6-EFE8E75FC2D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25" creationId="{0C37C512-0B53-C844-0434-1803024D023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26" creationId="{5B5C96FD-3A93-D873-1FE2-7F006AA05BD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27" creationId="{C24C79C3-CB3A-D55C-B033-784375421D1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28" creationId="{D15D4151-BD88-ACB0-B421-53B87DAF92C8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29" creationId="{91D083F5-7475-AA81-3F4D-C5A524FB641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30" creationId="{77A9E76E-A9A2-6D19-C740-577FF4ECCF0B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31" creationId="{800C7829-988B-5DB8-A1AB-8C8845F6C917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32" creationId="{3C5BC1BC-3C91-F2EB-5916-1245C43E3C7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33" creationId="{F4CF5AA3-C006-C496-D465-51E92A08F46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34" creationId="{7567512C-6FAE-770C-42D1-17351137AF02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35" creationId="{CF262CE3-947C-0032-4914-0AABE86774C7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36" creationId="{C397AA4A-08B0-05D0-CC9C-2C0D441F2CB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37" creationId="{F3BC212C-DABC-CA99-EA60-B01958A0958D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40" creationId="{16EB06A0-1348-7679-484F-25B994A098C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41" creationId="{330350FF-F592-7BDC-DF09-765B6F4FB65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42" creationId="{A7619CB7-B4C3-4B3F-316B-46382DC3FD2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43" creationId="{87A08A0C-DC4D-4153-162E-A0F639C8164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44" creationId="{DB205D1B-129F-CCB4-4E9B-A240D4C5F67E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48" creationId="{4F30F91C-FD41-CD79-705B-F821595BDAF1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49" creationId="{1197D809-585D-F155-D8CF-5097B5D192E4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0" creationId="{24D19C33-F4A6-6AB7-D6F6-ED58FB1AF64A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1" creationId="{8849E21F-CF5B-3CD4-B03F-880D819ACB20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2" creationId="{34C05918-81AA-A701-4172-F2A66541DAD5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3" creationId="{4951196A-0DE2-FC1B-1883-AA155B3B5A8F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4" creationId="{6CA6D01C-0E7C-579E-D5A2-426562F5C963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5" creationId="{C1C32F68-A44C-150C-94C7-EB0A885C8B47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6" creationId="{FB20686B-701C-8A07-B955-16FF926392EF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7" creationId="{A0FE9677-6773-F1F2-2C5E-0948827595F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8" creationId="{FA642287-1DDD-5FAA-1E88-B668EE576CFB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59" creationId="{D3539A3E-7540-5A1E-6EA1-5A7B23D06E6C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60" creationId="{F41AFE23-B58B-C5CB-83E0-2FED39911FB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61" creationId="{3E550FA5-9468-ACEE-2CB4-7B4AE2884546}"/>
          </ac:spMkLst>
        </pc:spChg>
        <pc:spChg chg="mod">
          <ac:chgData name="Lai, Karl Ming Him" userId="189b3701-6e3d-4aca-9435-09a56d4c0e1a" providerId="ADAL" clId="{A3B462B8-556B-4F56-8E86-448C81100B53}" dt="2023-05-18T00:32:34.244" v="3792" actId="403"/>
          <ac:spMkLst>
            <pc:docMk/>
            <pc:sldMk cId="1238441580" sldId="411"/>
            <ac:spMk id="362" creationId="{0DA728EA-C987-CC25-B562-0DAFA83601F1}"/>
          </ac:spMkLst>
        </pc:spChg>
        <pc:grpChg chg="add mod">
          <ac:chgData name="Lai, Karl Ming Him" userId="189b3701-6e3d-4aca-9435-09a56d4c0e1a" providerId="ADAL" clId="{A3B462B8-556B-4F56-8E86-448C81100B53}" dt="2023-05-18T01:05:15.557" v="3965" actId="1076"/>
          <ac:grpSpMkLst>
            <pc:docMk/>
            <pc:sldMk cId="1238441580" sldId="411"/>
            <ac:grpSpMk id="4" creationId="{BE3E7241-2978-74FC-4DB6-9DE808EA71CC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5" creationId="{A1BD0604-F1F4-179E-3E1B-03D93CD398FE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6" creationId="{0C330072-8147-A01A-EFA2-1BFBCC032BF2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5" creationId="{02632A54-0B88-EEE8-9595-26D565C61093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6" creationId="{289FBDE0-9043-FAAD-36DB-C3709E144715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7" creationId="{AA133A28-F4C7-EAA1-6537-A7833C722190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8" creationId="{0B21F4DC-424C-DB54-E7C3-89D7EA1D615F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0" creationId="{FC864AFD-4EF8-CC32-C886-BA3961C88B31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1" creationId="{E55D5791-476B-5EBC-8B27-E4C8502B96B7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2" creationId="{341161D1-08B7-3B18-B7A5-39DDE5D161A1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56" creationId="{78100AD5-92A8-CFD7-B45C-A1B3ABA1CBE7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73" creationId="{20B51181-812A-E43A-1BB6-F86FE3A30603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77" creationId="{EC2E92C7-B9FA-7999-EF5C-E89C2771EA4C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79" creationId="{507F5372-0A01-1DA0-F411-A9D0B6A7E02A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85" creationId="{DD830380-598B-3F4A-7296-0280C81FD153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15" creationId="{028BBFF3-4A43-8969-ABF3-E2AD8850E215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19" creationId="{FD6707DE-A3E7-EEDF-6FA2-2E0CE16436F4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24" creationId="{C176D1C1-EBF3-70AD-BA40-BBEE679D09D9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27" creationId="{4AACF6C0-ADB0-AB3B-DD5C-F7EDBD5501AD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28" creationId="{310C886B-8F4A-08C7-E29C-22793EC738FB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34" creationId="{1A151BCE-DEB3-42E2-51B0-E47BEFC908DB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35" creationId="{733378C0-B275-C8C7-7E65-239BD9E84E18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36" creationId="{8D958D33-D82D-AEDC-1BF7-8AFEF34139E8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52" creationId="{4C20E684-01EE-C82F-4402-49E1975D808E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53" creationId="{AE360C42-2D57-0AB9-0FD6-DBA2705F5D1C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59" creationId="{391B96FB-79A8-733B-7D87-D7A96366DBA9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60" creationId="{E92F9D1D-7F58-6E57-1135-98F5665BE21B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61" creationId="{F822E62E-0FF5-7A8C-371A-19EA0C81D665}"/>
          </ac:grpSpMkLst>
        </pc:grpChg>
        <pc:grpChg chg="add mod">
          <ac:chgData name="Lai, Karl Ming Him" userId="189b3701-6e3d-4aca-9435-09a56d4c0e1a" providerId="ADAL" clId="{A3B462B8-556B-4F56-8E86-448C81100B53}" dt="2023-05-18T01:05:15.557" v="3965" actId="1076"/>
          <ac:grpSpMkLst>
            <pc:docMk/>
            <pc:sldMk cId="1238441580" sldId="411"/>
            <ac:grpSpMk id="177" creationId="{DD057C77-CEB7-665B-8A1C-2AA6DAAA16E8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84" creationId="{78AC97C3-6431-EA82-67BA-7DAF284249F1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199" creationId="{22E73446-F6FC-C378-232B-74DF928D27AE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01" creationId="{5F887C6D-B2E4-9885-4306-013E33EB1CAA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02" creationId="{406D5095-41E3-C7FD-8366-577DE551DBF7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06" creationId="{4ED1E569-6F6A-D0A4-4384-B8A1F9C03C86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32" creationId="{9EC962DD-D584-1205-9DA2-552A5B13084D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33" creationId="{DDDAE2A1-6C0A-F472-366B-41D4AC668C90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34" creationId="{1F646E61-53EE-83BF-6EEE-B5913892ECC2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35" creationId="{DDFEAEAD-59BB-0824-0FCA-EAC1464CA4BE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36" creationId="{9DF772E9-A332-56FA-7E75-97B29E15D10E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37" creationId="{AB3407F1-5269-2079-0188-0CA452405AB3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38" creationId="{9595D13B-89A0-B967-218C-7BE26B77AA1E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39" creationId="{0D8481BD-F6D1-240E-FD91-87DCDF97F74C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43" creationId="{E0402002-5A29-6E43-1025-21239B5F92EB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56" creationId="{0673B020-E361-FA69-F8EB-C5C1B6AB7941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59" creationId="{7B9F7B04-789C-4DEB-D58A-6839F75B538A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298" creationId="{F8DB508F-54F7-9291-E8AB-D0BCA6AEA0A0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02" creationId="{3B59C72B-44DD-019B-7B6A-31E7CECC4812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07" creationId="{D023D29F-D0F0-799C-94F3-8B0D8C1D59A8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10" creationId="{FCF17099-B900-1179-5D57-0A36AE66F989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13" creationId="{7336F5A0-E11D-E48F-7098-E6ECC9EE658F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14" creationId="{B1405761-4FD2-4032-5814-124F3869A673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20" creationId="{51828A88-D091-8127-625B-8AEF572946FA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21" creationId="{09BB5FA5-9432-BC16-0259-1C1F755FA30D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22" creationId="{479C2517-6189-7286-03AF-A179DA4DF39E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38" creationId="{B8C8D684-D992-72F6-BFA5-5B0CA0B6DBB4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39" creationId="{84616253-396E-CCA7-88C0-1BFF92CCF76F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45" creationId="{0ADD7728-0CC5-ED5A-E9E5-375CBDA248BC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46" creationId="{B0917ECF-CCBF-208A-DD0D-B02F0D1069E2}"/>
          </ac:grpSpMkLst>
        </pc:grpChg>
        <pc:grpChg chg="mod">
          <ac:chgData name="Lai, Karl Ming Him" userId="189b3701-6e3d-4aca-9435-09a56d4c0e1a" providerId="ADAL" clId="{A3B462B8-556B-4F56-8E86-448C81100B53}" dt="2023-05-18T00:32:23.234" v="3787"/>
          <ac:grpSpMkLst>
            <pc:docMk/>
            <pc:sldMk cId="1238441580" sldId="411"/>
            <ac:grpSpMk id="347" creationId="{4F59028D-7144-C27F-2EE4-A37CE870A127}"/>
          </ac:grpSpMkLst>
        </pc:grpChg>
        <pc:picChg chg="add mod">
          <ac:chgData name="Lai, Karl Ming Him" userId="189b3701-6e3d-4aca-9435-09a56d4c0e1a" providerId="ADAL" clId="{A3B462B8-556B-4F56-8E86-448C81100B53}" dt="2023-05-18T01:05:20.136" v="3968" actId="1076"/>
          <ac:picMkLst>
            <pc:docMk/>
            <pc:sldMk cId="1238441580" sldId="411"/>
            <ac:picMk id="364" creationId="{9EBDADAB-1927-0842-73DE-2FF9C39AD32A}"/>
          </ac:picMkLst>
        </pc:pic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7" creationId="{5079703A-CD74-4F30-B5EB-83E5F4187218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8" creationId="{550BDA80-D798-B801-0824-0062F1BD9E0A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9" creationId="{9685E61C-5917-CA3C-2B45-90D4796C2515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0" creationId="{4B927733-EA5F-AE36-8C6F-241AC7D4FEF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1" creationId="{41B595B9-8A6F-25D5-2942-E9A5CED595CF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1" creationId="{7A5A5316-3310-D319-93BF-8D521F593FFF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2" creationId="{13C57494-AE6E-730C-1531-3B1CCDB48953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3" creationId="{DAE80CE2-14A7-7F76-45D6-B0A2F1A78D4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4" creationId="{A5C31BF9-4536-FBB0-B7BF-FAE870DC00D4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5" creationId="{5C5D53E4-5C1E-DF60-3349-02B447D4FA6B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8" creationId="{855104AF-40BE-A081-40F4-BC18618671E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9" creationId="{CE522872-F340-F11B-A646-16FA07F7BFC6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40" creationId="{2C6A6FDD-D6E0-0953-0847-802DC3586092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41" creationId="{903981C3-4B3C-C551-DE46-53DE8911F471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42" creationId="{94F4B300-C4B2-CD83-A26C-66075412B3B9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45" creationId="{35225F85-12A8-76AD-F95D-2255D989E3F9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46" creationId="{A5197409-35B3-DA1B-461D-B5734DB7266E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47" creationId="{198F9693-634E-F7C8-6F0A-3B9D01B30106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48" creationId="{C930F7C8-1765-16E8-7CB2-E7DC7C6E690F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49" creationId="{7C165759-0B5D-8AE9-7C1E-3E2673A8C738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52" creationId="{B1CB9C97-BE55-E63F-EC35-98CF1BB28959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53" creationId="{41CFF364-5402-D4C0-1ABF-6D56313AF98D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54" creationId="{AFD662C2-CADD-FFA4-800A-3512CAAA6A8F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55" creationId="{4965A5E9-B93E-932F-4473-0EB875BCB19A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57" creationId="{801B02E0-32BB-DB38-5A8C-A153BF63B14A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72" creationId="{D6982B97-6628-BB4C-58C4-89CDB928E3F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74" creationId="{6BD7FBFD-9594-0392-9844-C5DD78AAF9A5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75" creationId="{A9EB6682-285F-6372-A8F8-2A176F610DCD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76" creationId="{A1AB3842-A84D-786D-A0FF-1099B338FBF1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81" creationId="{2D753EEC-1F3D-890A-C8F8-B90B745F8A9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82" creationId="{489B7273-FA25-FEC4-D7DC-3660DC143C87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84" creationId="{99F955AB-4165-D898-A9ED-4B0573DA27DE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86" creationId="{370DDDD3-7CFE-A4B9-AEBE-1C965FABBE2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87" creationId="{E2178A01-039C-FCF8-AB5A-77A846F8021F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94" creationId="{7B22E21C-66DF-06E1-CBFD-454FB47F28D8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14" creationId="{F090133E-8F6D-B941-9283-A259CB1483C5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16" creationId="{FF6DCAE9-76B7-28EB-7DE8-FFF001C12D74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18" creationId="{F631B9B1-B901-B504-C8EF-D026C45E849B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20" creationId="{1A7977F8-5302-F0A2-ADEC-614FA05013B1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21" creationId="{B96637BB-4DC0-EDDF-4FEB-EC302C10461D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23" creationId="{2263E7CA-A252-8B3D-F7AC-CA9C9E68B7C8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25" creationId="{445C69B1-F464-4AEF-3719-212D2DA8603A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80" creationId="{5D24476F-04A0-2988-032C-51FF133EC96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81" creationId="{FB3C23FF-4BCD-B5F7-D3A7-24BE009A8B60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82" creationId="{D361378F-B29D-2088-66F5-649249F0BAEA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83" creationId="{0835A470-6120-6E20-57DF-E3A6D9B3FF66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85" creationId="{024B574B-7E16-D007-7AFC-6D3BC13716DD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198" creationId="{4AE9F0CC-50ED-62CD-33D1-1AF67551F740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00" creationId="{F6378330-1412-99A4-CE9D-A57355C53F6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03" creationId="{1547A47F-B034-AD44-7E44-4AC06EA5BB13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05" creationId="{1F29B819-7534-C25A-B0B7-C1C707EEEEE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07" creationId="{987EC709-40C8-E5D2-10E2-F81AEA6EEFAB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08" creationId="{ED895B0B-B157-F420-D103-D17820501658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13" creationId="{93D5A66F-6796-9674-399F-9873C0920EAE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40" creationId="{5CF311E5-EB3E-3E6E-4A1A-2846F25AB65D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41" creationId="{C1F0AAAB-A60E-8FE4-5C12-648BE08011EE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44" creationId="{C45E09BB-30DF-785D-08EB-49CC8A5B4C11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52" creationId="{2E7C9410-5B07-23BB-35F1-B2F467C45034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53" creationId="{D93BB141-8CC9-26BC-A21B-F5622DEC14F0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54" creationId="{6AF3E216-3DAB-1626-FB66-BDF517634DF6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55" creationId="{9385F85D-55BD-FA79-90CB-DDF410956DF7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58" creationId="{196CE735-888E-0556-3AFC-FE09FB5D9626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60" creationId="{57835497-ED19-2A3D-1DF6-5727902E5709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62" creationId="{4D1452FF-AEEC-B6D8-D040-3815C8B8FBC8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63" creationId="{4E4FD79F-70A4-D126-6205-C5378929E6A3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64" creationId="{00A2B39E-70BA-52B0-85DD-908864200C6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65" creationId="{703750C0-E9D5-E549-73DA-D1A2DD7D571A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66" creationId="{A2B45756-1C83-E7F8-481D-F7EAC81EE9EE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76" creationId="{7D0E87F6-8C50-E931-7347-9BD1E90A5C96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77" creationId="{FBE4CC98-3678-DE05-1D09-0D074B5B18EF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78" creationId="{6954D1D7-2168-87D9-8082-1153965582BA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79" creationId="{48502C25-0862-D145-A4C2-4C93AA2854CB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80" creationId="{53C555F8-D5AE-6884-734B-6F211850B859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83" creationId="{D6AD0873-2166-2D9B-DF62-5198BC7C7A3C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84" creationId="{88399FA9-226D-52A0-76FF-2B2B294F091A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85" creationId="{334980F8-0A35-EBD7-57FA-FCF142A49690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86" creationId="{37D8AE1D-7C34-00A2-1933-63E6A0ED695D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87" creationId="{C331F369-4677-BA12-6B17-25410C51B6F3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90" creationId="{62340577-CABF-C809-CDF0-83AADECD6959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91" creationId="{95FC621F-EE83-59AB-F6B1-EE4787D14234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92" creationId="{4DA731C5-F9E4-0D51-B4C3-C267AD285CC1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93" creationId="{07FD4F25-85D8-17BD-B1E9-75E2894A84D2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94" creationId="{E16163D9-A92A-B353-0D71-E271FF3192A5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97" creationId="{842DA2E2-A8E4-333C-3829-D0AE7DB655C0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299" creationId="{43E7D6D9-3EF4-C5B7-3A5B-F35E2D6ED081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01" creationId="{528F87DD-A1A9-187B-8D37-CD29353E9196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03" creationId="{232DD679-A4B3-51A4-FA06-A3C44513B78E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05" creationId="{D3CDD668-B232-DD6F-9798-6BA08F3CD1DE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06" creationId="{3A7C7C4A-9F39-B47F-4C4F-9D2F69489AD5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09" creationId="{F244D06D-22F7-57DF-8BC4-93CDFBEDDF73}"/>
          </ac:cxnSpMkLst>
        </pc:cxnChg>
        <pc:cxnChg chg="mod">
          <ac:chgData name="Lai, Karl Ming Him" userId="189b3701-6e3d-4aca-9435-09a56d4c0e1a" providerId="ADAL" clId="{A3B462B8-556B-4F56-8E86-448C81100B53}" dt="2023-05-18T00:32:23.234" v="3787"/>
          <ac:cxnSpMkLst>
            <pc:docMk/>
            <pc:sldMk cId="1238441580" sldId="411"/>
            <ac:cxnSpMk id="311" creationId="{60906578-03A0-D5F3-D0D0-2D5D5276EF89}"/>
          </ac:cxnSpMkLst>
        </pc:cxnChg>
      </pc:sldChg>
      <pc:sldChg chg="addSp delSp modSp new mod">
        <pc:chgData name="Lai, Karl Ming Him" userId="189b3701-6e3d-4aca-9435-09a56d4c0e1a" providerId="ADAL" clId="{A3B462B8-556B-4F56-8E86-448C81100B53}" dt="2023-05-18T01:04:10.072" v="3959" actId="1076"/>
        <pc:sldMkLst>
          <pc:docMk/>
          <pc:sldMk cId="2973474449" sldId="412"/>
        </pc:sldMkLst>
        <pc:spChg chg="mod">
          <ac:chgData name="Lai, Karl Ming Him" userId="189b3701-6e3d-4aca-9435-09a56d4c0e1a" providerId="ADAL" clId="{A3B462B8-556B-4F56-8E86-448C81100B53}" dt="2023-05-18T00:46:06.529" v="3850" actId="20577"/>
          <ac:spMkLst>
            <pc:docMk/>
            <pc:sldMk cId="2973474449" sldId="412"/>
            <ac:spMk id="2" creationId="{A7AD69B6-2057-18EE-78BF-35CE6AC9924F}"/>
          </ac:spMkLst>
        </pc:spChg>
        <pc:spChg chg="del">
          <ac:chgData name="Lai, Karl Ming Him" userId="189b3701-6e3d-4aca-9435-09a56d4c0e1a" providerId="ADAL" clId="{A3B462B8-556B-4F56-8E86-448C81100B53}" dt="2023-05-18T00:46:09.024" v="3851" actId="478"/>
          <ac:spMkLst>
            <pc:docMk/>
            <pc:sldMk cId="2973474449" sldId="412"/>
            <ac:spMk id="3" creationId="{A80284C6-F6BD-BF71-B41F-84D2003F5DAB}"/>
          </ac:spMkLst>
        </pc:spChg>
        <pc:spChg chg="add mod">
          <ac:chgData name="Lai, Karl Ming Him" userId="189b3701-6e3d-4aca-9435-09a56d4c0e1a" providerId="ADAL" clId="{A3B462B8-556B-4F56-8E86-448C81100B53}" dt="2023-05-18T00:46:32.962" v="3861" actId="164"/>
          <ac:spMkLst>
            <pc:docMk/>
            <pc:sldMk cId="2973474449" sldId="412"/>
            <ac:spMk id="6" creationId="{249FA821-F9FC-6ED3-D9B1-F67DDC5B16D4}"/>
          </ac:spMkLst>
        </pc:spChg>
        <pc:grpChg chg="add mod">
          <ac:chgData name="Lai, Karl Ming Him" userId="189b3701-6e3d-4aca-9435-09a56d4c0e1a" providerId="ADAL" clId="{A3B462B8-556B-4F56-8E86-448C81100B53}" dt="2023-05-18T00:46:36.167" v="3862" actId="1076"/>
          <ac:grpSpMkLst>
            <pc:docMk/>
            <pc:sldMk cId="2973474449" sldId="412"/>
            <ac:grpSpMk id="7" creationId="{0FE8AF7B-D165-6BEC-7AAB-5AD7B56F0E6F}"/>
          </ac:grpSpMkLst>
        </pc:grpChg>
        <pc:picChg chg="add mod">
          <ac:chgData name="Lai, Karl Ming Him" userId="189b3701-6e3d-4aca-9435-09a56d4c0e1a" providerId="ADAL" clId="{A3B462B8-556B-4F56-8E86-448C81100B53}" dt="2023-05-18T00:46:32.962" v="3861" actId="164"/>
          <ac:picMkLst>
            <pc:docMk/>
            <pc:sldMk cId="2973474449" sldId="412"/>
            <ac:picMk id="5" creationId="{0B394CBE-52E2-17BD-F2F4-33E798B1C170}"/>
          </ac:picMkLst>
        </pc:picChg>
        <pc:picChg chg="add mod">
          <ac:chgData name="Lai, Karl Ming Him" userId="189b3701-6e3d-4aca-9435-09a56d4c0e1a" providerId="ADAL" clId="{A3B462B8-556B-4F56-8E86-448C81100B53}" dt="2023-05-18T01:04:10.072" v="3959" actId="1076"/>
          <ac:picMkLst>
            <pc:docMk/>
            <pc:sldMk cId="2973474449" sldId="412"/>
            <ac:picMk id="9" creationId="{F2EF3205-58CC-BCA3-78E1-09B33816B59A}"/>
          </ac:picMkLst>
        </pc:picChg>
      </pc:sldChg>
      <pc:sldChg chg="modSp new mod">
        <pc:chgData name="Lai, Karl Ming Him" userId="189b3701-6e3d-4aca-9435-09a56d4c0e1a" providerId="ADAL" clId="{A3B462B8-556B-4F56-8E86-448C81100B53}" dt="2023-05-18T02:27:10.077" v="5050" actId="207"/>
        <pc:sldMkLst>
          <pc:docMk/>
          <pc:sldMk cId="3064766628" sldId="413"/>
        </pc:sldMkLst>
        <pc:spChg chg="mod">
          <ac:chgData name="Lai, Karl Ming Him" userId="189b3701-6e3d-4aca-9435-09a56d4c0e1a" providerId="ADAL" clId="{A3B462B8-556B-4F56-8E86-448C81100B53}" dt="2023-05-18T01:06:35.041" v="4015" actId="20577"/>
          <ac:spMkLst>
            <pc:docMk/>
            <pc:sldMk cId="3064766628" sldId="413"/>
            <ac:spMk id="2" creationId="{D97D274A-1F41-5C7B-EB13-CBE3EDE1E67E}"/>
          </ac:spMkLst>
        </pc:spChg>
        <pc:spChg chg="mod">
          <ac:chgData name="Lai, Karl Ming Him" userId="189b3701-6e3d-4aca-9435-09a56d4c0e1a" providerId="ADAL" clId="{A3B462B8-556B-4F56-8E86-448C81100B53}" dt="2023-05-18T02:27:10.077" v="5050" actId="207"/>
          <ac:spMkLst>
            <pc:docMk/>
            <pc:sldMk cId="3064766628" sldId="413"/>
            <ac:spMk id="3" creationId="{BBB95586-37CD-A8B7-9ADA-C37AA67A07AD}"/>
          </ac:spMkLst>
        </pc:spChg>
      </pc:sldChg>
      <pc:sldChg chg="modSp add mod">
        <pc:chgData name="Lai, Karl Ming Him" userId="189b3701-6e3d-4aca-9435-09a56d4c0e1a" providerId="ADAL" clId="{A3B462B8-556B-4F56-8E86-448C81100B53}" dt="2023-05-23T08:07:52.103" v="5176" actId="404"/>
        <pc:sldMkLst>
          <pc:docMk/>
          <pc:sldMk cId="1765784458" sldId="414"/>
        </pc:sldMkLst>
        <pc:spChg chg="mod">
          <ac:chgData name="Lai, Karl Ming Him" userId="189b3701-6e3d-4aca-9435-09a56d4c0e1a" providerId="ADAL" clId="{A3B462B8-556B-4F56-8E86-448C81100B53}" dt="2023-05-23T08:07:52.103" v="5176" actId="404"/>
          <ac:spMkLst>
            <pc:docMk/>
            <pc:sldMk cId="1765784458" sldId="414"/>
            <ac:spMk id="2" creationId="{D7A2BCFF-AE77-4346-8106-72638A117970}"/>
          </ac:spMkLst>
        </pc:spChg>
      </pc:sldChg>
      <pc:sldChg chg="modSp add mod">
        <pc:chgData name="Lai, Karl Ming Him" userId="189b3701-6e3d-4aca-9435-09a56d4c0e1a" providerId="ADAL" clId="{A3B462B8-556B-4F56-8E86-448C81100B53}" dt="2023-05-23T08:07:55.736" v="5178" actId="404"/>
        <pc:sldMkLst>
          <pc:docMk/>
          <pc:sldMk cId="3197241795" sldId="415"/>
        </pc:sldMkLst>
        <pc:spChg chg="mod">
          <ac:chgData name="Lai, Karl Ming Him" userId="189b3701-6e3d-4aca-9435-09a56d4c0e1a" providerId="ADAL" clId="{A3B462B8-556B-4F56-8E86-448C81100B53}" dt="2023-05-23T08:07:55.736" v="5178" actId="404"/>
          <ac:spMkLst>
            <pc:docMk/>
            <pc:sldMk cId="3197241795" sldId="415"/>
            <ac:spMk id="2" creationId="{4A7BF6F7-E135-4B70-BD3E-F6A8E37A8F61}"/>
          </ac:spMkLst>
        </pc:spChg>
      </pc:sldChg>
      <pc:sldChg chg="modSp add mod">
        <pc:chgData name="Lai, Karl Ming Him" userId="189b3701-6e3d-4aca-9435-09a56d4c0e1a" providerId="ADAL" clId="{A3B462B8-556B-4F56-8E86-448C81100B53}" dt="2023-05-23T08:07:44.297" v="5172" actId="404"/>
        <pc:sldMkLst>
          <pc:docMk/>
          <pc:sldMk cId="1664526584" sldId="416"/>
        </pc:sldMkLst>
        <pc:spChg chg="mod">
          <ac:chgData name="Lai, Karl Ming Him" userId="189b3701-6e3d-4aca-9435-09a56d4c0e1a" providerId="ADAL" clId="{A3B462B8-556B-4F56-8E86-448C81100B53}" dt="2023-05-23T08:07:44.297" v="5172" actId="404"/>
          <ac:spMkLst>
            <pc:docMk/>
            <pc:sldMk cId="1664526584" sldId="416"/>
            <ac:spMk id="2" creationId="{9E5C9B78-93FC-4539-AB37-DBBE5B99971E}"/>
          </ac:spMkLst>
        </pc:spChg>
      </pc:sldChg>
      <pc:sldChg chg="modSp add mod">
        <pc:chgData name="Lai, Karl Ming Him" userId="189b3701-6e3d-4aca-9435-09a56d4c0e1a" providerId="ADAL" clId="{A3B462B8-556B-4F56-8E86-448C81100B53}" dt="2023-05-23T08:07:41.375" v="5170" actId="404"/>
        <pc:sldMkLst>
          <pc:docMk/>
          <pc:sldMk cId="3443545241" sldId="417"/>
        </pc:sldMkLst>
        <pc:spChg chg="mod">
          <ac:chgData name="Lai, Karl Ming Him" userId="189b3701-6e3d-4aca-9435-09a56d4c0e1a" providerId="ADAL" clId="{A3B462B8-556B-4F56-8E86-448C81100B53}" dt="2023-05-23T08:07:41.375" v="5170" actId="404"/>
          <ac:spMkLst>
            <pc:docMk/>
            <pc:sldMk cId="3443545241" sldId="417"/>
            <ac:spMk id="2" creationId="{990544BA-3290-490A-A0C8-0774930359E1}"/>
          </ac:spMkLst>
        </pc:spChg>
      </pc:sldChg>
      <pc:sldChg chg="addSp delSp modSp new mod">
        <pc:chgData name="Lai, Karl Ming Him" userId="189b3701-6e3d-4aca-9435-09a56d4c0e1a" providerId="ADAL" clId="{A3B462B8-556B-4F56-8E86-448C81100B53}" dt="2023-05-23T08:46:43.148" v="5952" actId="1076"/>
        <pc:sldMkLst>
          <pc:docMk/>
          <pc:sldMk cId="2805929176" sldId="418"/>
        </pc:sldMkLst>
        <pc:spChg chg="mod">
          <ac:chgData name="Lai, Karl Ming Him" userId="189b3701-6e3d-4aca-9435-09a56d4c0e1a" providerId="ADAL" clId="{A3B462B8-556B-4F56-8E86-448C81100B53}" dt="2023-05-23T08:07:49.010" v="5174" actId="404"/>
          <ac:spMkLst>
            <pc:docMk/>
            <pc:sldMk cId="2805929176" sldId="418"/>
            <ac:spMk id="2" creationId="{EF36737B-9428-7456-B0F3-3BED6C4CDD2E}"/>
          </ac:spMkLst>
        </pc:spChg>
        <pc:spChg chg="del">
          <ac:chgData name="Lai, Karl Ming Him" userId="189b3701-6e3d-4aca-9435-09a56d4c0e1a" providerId="ADAL" clId="{A3B462B8-556B-4F56-8E86-448C81100B53}" dt="2023-05-23T08:04:26.512" v="5087" actId="478"/>
          <ac:spMkLst>
            <pc:docMk/>
            <pc:sldMk cId="2805929176" sldId="418"/>
            <ac:spMk id="3" creationId="{DE8659DA-4971-8BBD-CC0A-492C83285729}"/>
          </ac:spMkLst>
        </pc:spChg>
        <pc:spChg chg="add 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" creationId="{42058296-B877-64FC-04F1-2271E39B97FA}"/>
          </ac:spMkLst>
        </pc:spChg>
        <pc:spChg chg="add 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5" creationId="{D0CA3C34-90E3-5A7E-0FF3-F70E2BC572BB}"/>
          </ac:spMkLst>
        </pc:spChg>
        <pc:spChg chg="add 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6" creationId="{CB16E4FC-76DD-BC66-E20C-D41419B48084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8" creationId="{CA27F81F-F746-F57F-08F0-6777292F0ADF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9" creationId="{6B637521-821C-8928-D4FF-BCC437C9E1B3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12" creationId="{0B0D39C2-ED56-E993-4324-AB080A61F8DD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13" creationId="{556AA7DF-AD01-77B0-7322-F675E3C8028F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15" creationId="{F60A8B41-1E5B-1D08-16DA-224AE2B834CF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16" creationId="{8BC057B2-B781-B0F3-ADD4-A4CBD3132453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17" creationId="{3205FB03-061A-180B-B761-32090721B987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18" creationId="{EC9F96EB-7110-789C-A580-388C440A285D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19" creationId="{9B5B7133-5E84-2163-5320-0DC5CF962D07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20" creationId="{C5E4E0B2-A310-F780-BC6C-03AFA3273000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21" creationId="{890A75C8-80B9-C094-C336-CA9055308A33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22" creationId="{B27387D7-7348-2215-57B2-0F62237A963F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25" creationId="{924B3D67-AF88-9E1B-11BE-21E6D1905762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27" creationId="{A60E5793-AA7D-24DA-9F14-919455691A18}"/>
          </ac:spMkLst>
        </pc:spChg>
        <pc:spChg chg="del mod">
          <ac:chgData name="Lai, Karl Ming Him" userId="189b3701-6e3d-4aca-9435-09a56d4c0e1a" providerId="ADAL" clId="{A3B462B8-556B-4F56-8E86-448C81100B53}" dt="2023-05-23T08:10:14.632" v="5230" actId="478"/>
          <ac:spMkLst>
            <pc:docMk/>
            <pc:sldMk cId="2805929176" sldId="418"/>
            <ac:spMk id="29" creationId="{64BE58EC-2312-CEB9-9416-168634DB1E30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30" creationId="{C5D7CABA-D6EC-4F70-5FF0-73F4C1911B1F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31" creationId="{A33DCF42-D40D-595C-BB13-7B2CC66AE30D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32" creationId="{5DB4AD48-4E56-B040-DE57-06868FA641B7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33" creationId="{7D259104-EC7F-3218-1F2C-7DCC3497B4E4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34" creationId="{EB662B54-41E9-ECD6-82EF-B09069E0467E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35" creationId="{7E236B77-E845-94D7-0D6B-5C7E87F78FE9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36" creationId="{0E5359BA-CA95-CA93-EA1A-FFD672ECFC45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39" creationId="{F9C68752-7C22-D68A-4387-19428E7C141E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0" creationId="{63CE67E6-EC6F-9111-1DE9-57DC240A64F0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1" creationId="{C01081DB-85B1-7307-5B9D-AB3E1663A1D2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2" creationId="{A130655B-4CBD-4735-433C-F990671AA171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3" creationId="{0969C26B-D677-B480-0048-20083926CAE3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4" creationId="{E50A97A6-65FA-29C1-0B2E-D2DEEBD954B3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7" creationId="{E623C789-6273-1C2A-7615-CA6C79F4D82B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8" creationId="{0AB00FCD-848D-2CF5-6975-4BD12284C5D0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49" creationId="{4CB7E810-6D2C-1DFE-7B05-070960552ED5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50" creationId="{10C57BCA-E2C4-7878-89B4-15C07709A98C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53" creationId="{178B1FBE-F241-B564-6865-D8B7282C05E0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54" creationId="{4FC29A39-826B-BDDC-F4BF-5070E1BF20DA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55" creationId="{87C1B9A6-4376-50DE-63B7-7CA19E26FA4C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56" creationId="{7F58FABC-1C78-2A53-5166-1B59CB42F840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57" creationId="{C125E3C3-2C0A-4687-496A-7D81B58C8884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60" creationId="{79ADC6A8-CD5A-6950-7BCC-39ABCCB07836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63" creationId="{DFC7826F-3DB9-773B-BD6C-5B671E4F3E43}"/>
          </ac:spMkLst>
        </pc:spChg>
        <pc:spChg chg="del mod">
          <ac:chgData name="Lai, Karl Ming Him" userId="189b3701-6e3d-4aca-9435-09a56d4c0e1a" providerId="ADAL" clId="{A3B462B8-556B-4F56-8E86-448C81100B53}" dt="2023-05-23T08:09:32.417" v="5219" actId="478"/>
          <ac:spMkLst>
            <pc:docMk/>
            <pc:sldMk cId="2805929176" sldId="418"/>
            <ac:spMk id="64" creationId="{EB5E2FE8-1678-C5A4-F57B-47F892C73FE1}"/>
          </ac:spMkLst>
        </pc:spChg>
        <pc:spChg chg="del mod">
          <ac:chgData name="Lai, Karl Ming Him" userId="189b3701-6e3d-4aca-9435-09a56d4c0e1a" providerId="ADAL" clId="{A3B462B8-556B-4F56-8E86-448C81100B53}" dt="2023-05-23T08:09:32.417" v="5219" actId="478"/>
          <ac:spMkLst>
            <pc:docMk/>
            <pc:sldMk cId="2805929176" sldId="418"/>
            <ac:spMk id="65" creationId="{CD4753D1-F494-D8C5-40C4-C620CF0D7AA2}"/>
          </ac:spMkLst>
        </pc:spChg>
        <pc:spChg chg="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66" creationId="{F2DD9D12-C4EA-1E6A-BC9B-371BE9EDFBEF}"/>
          </ac:spMkLst>
        </pc:spChg>
        <pc:spChg chg="del mod">
          <ac:chgData name="Lai, Karl Ming Him" userId="189b3701-6e3d-4aca-9435-09a56d4c0e1a" providerId="ADAL" clId="{A3B462B8-556B-4F56-8E86-448C81100B53}" dt="2023-05-23T08:10:23.738" v="5233" actId="478"/>
          <ac:spMkLst>
            <pc:docMk/>
            <pc:sldMk cId="2805929176" sldId="418"/>
            <ac:spMk id="67" creationId="{D2479D45-91E5-11F8-51AF-2C22135D0D41}"/>
          </ac:spMkLst>
        </pc:spChg>
        <pc:spChg chg="del mod">
          <ac:chgData name="Lai, Karl Ming Him" userId="189b3701-6e3d-4aca-9435-09a56d4c0e1a" providerId="ADAL" clId="{A3B462B8-556B-4F56-8E86-448C81100B53}" dt="2023-05-23T08:10:23.738" v="5233" actId="478"/>
          <ac:spMkLst>
            <pc:docMk/>
            <pc:sldMk cId="2805929176" sldId="418"/>
            <ac:spMk id="68" creationId="{9DC6BC8F-4C4F-041C-E2CE-70AD2A884A78}"/>
          </ac:spMkLst>
        </pc:spChg>
        <pc:spChg chg="del mod">
          <ac:chgData name="Lai, Karl Ming Him" userId="189b3701-6e3d-4aca-9435-09a56d4c0e1a" providerId="ADAL" clId="{A3B462B8-556B-4F56-8E86-448C81100B53}" dt="2023-05-23T08:10:58.739" v="5246" actId="478"/>
          <ac:spMkLst>
            <pc:docMk/>
            <pc:sldMk cId="2805929176" sldId="418"/>
            <ac:spMk id="69" creationId="{6373E585-D340-41C6-D7D0-0D83B6FBCBD8}"/>
          </ac:spMkLst>
        </pc:spChg>
        <pc:spChg chg="del mod">
          <ac:chgData name="Lai, Karl Ming Him" userId="189b3701-6e3d-4aca-9435-09a56d4c0e1a" providerId="ADAL" clId="{A3B462B8-556B-4F56-8E86-448C81100B53}" dt="2023-05-23T08:10:58.739" v="5246" actId="478"/>
          <ac:spMkLst>
            <pc:docMk/>
            <pc:sldMk cId="2805929176" sldId="418"/>
            <ac:spMk id="70" creationId="{5387BB66-ABFE-5E20-2B22-F5C373E3BF6A}"/>
          </ac:spMkLst>
        </pc:spChg>
        <pc:spChg chg="del mod">
          <ac:chgData name="Lai, Karl Ming Him" userId="189b3701-6e3d-4aca-9435-09a56d4c0e1a" providerId="ADAL" clId="{A3B462B8-556B-4F56-8E86-448C81100B53}" dt="2023-05-23T08:10:54.936" v="5245" actId="478"/>
          <ac:spMkLst>
            <pc:docMk/>
            <pc:sldMk cId="2805929176" sldId="418"/>
            <ac:spMk id="71" creationId="{77C887EB-B32D-BA80-1D69-2D650A839E06}"/>
          </ac:spMkLst>
        </pc:spChg>
        <pc:spChg chg="del mod">
          <ac:chgData name="Lai, Karl Ming Him" userId="189b3701-6e3d-4aca-9435-09a56d4c0e1a" providerId="ADAL" clId="{A3B462B8-556B-4F56-8E86-448C81100B53}" dt="2023-05-23T08:10:58.739" v="5246" actId="478"/>
          <ac:spMkLst>
            <pc:docMk/>
            <pc:sldMk cId="2805929176" sldId="418"/>
            <ac:spMk id="72" creationId="{5DDF33D4-F4E1-E058-0725-7A17FB0E6C78}"/>
          </ac:spMkLst>
        </pc:spChg>
        <pc:spChg chg="del mod">
          <ac:chgData name="Lai, Karl Ming Him" userId="189b3701-6e3d-4aca-9435-09a56d4c0e1a" providerId="ADAL" clId="{A3B462B8-556B-4F56-8E86-448C81100B53}" dt="2023-05-23T08:10:58.739" v="5246" actId="478"/>
          <ac:spMkLst>
            <pc:docMk/>
            <pc:sldMk cId="2805929176" sldId="418"/>
            <ac:spMk id="73" creationId="{5CD84CE8-DB62-88F9-44B9-B9496240A6E1}"/>
          </ac:spMkLst>
        </pc:spChg>
        <pc:spChg chg="add 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74" creationId="{658EA009-CDDF-2D72-DB51-E1A5BE540A12}"/>
          </ac:spMkLst>
        </pc:spChg>
        <pc:spChg chg="add 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75" creationId="{709E54AB-B494-7EF1-AB9D-06313F0845B1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78" creationId="{65B3ABA1-86FB-792A-EBC7-6579D8BD0CCD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80" creationId="{8631E469-1E8D-D769-DAF0-4CE95FAD6E2E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81" creationId="{7BEE9418-CF48-5D76-0561-7CC84E81A821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82" creationId="{0CEFABBB-70F5-B1F9-5F1F-72BB3AE68C71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83" creationId="{0758A2CB-24C0-40D4-CE79-0CF2EAD23EDC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84" creationId="{4CB01D35-B416-D7E8-2A9D-AE16EECEAA5B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85" creationId="{D48BC3B7-DF92-8628-A4BA-8DD38107833E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86" creationId="{3DFE59C9-A184-1BA9-2776-4AE58F19B9DB}"/>
          </ac:spMkLst>
        </pc:spChg>
        <pc:spChg chg="add 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89" creationId="{8A20AFE1-FC2D-06C0-2AB7-8C721B30E156}"/>
          </ac:spMkLst>
        </pc:spChg>
        <pc:spChg chg="add mod">
          <ac:chgData name="Lai, Karl Ming Him" userId="189b3701-6e3d-4aca-9435-09a56d4c0e1a" providerId="ADAL" clId="{A3B462B8-556B-4F56-8E86-448C81100B53}" dt="2023-05-23T08:46:43.148" v="5952" actId="1076"/>
          <ac:spMkLst>
            <pc:docMk/>
            <pc:sldMk cId="2805929176" sldId="418"/>
            <ac:spMk id="91" creationId="{38C8C099-3A4C-E748-0C92-120809A8B824}"/>
          </ac:spMkLst>
        </pc:spChg>
        <pc:spChg chg="add 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92" creationId="{11BC105B-1218-DFF4-2306-79ED9B731192}"/>
          </ac:spMkLst>
        </pc:spChg>
        <pc:spChg chg="add mod">
          <ac:chgData name="Lai, Karl Ming Him" userId="189b3701-6e3d-4aca-9435-09a56d4c0e1a" providerId="ADAL" clId="{A3B462B8-556B-4F56-8E86-448C81100B53}" dt="2023-05-23T08:46:40.461" v="5951" actId="14100"/>
          <ac:spMkLst>
            <pc:docMk/>
            <pc:sldMk cId="2805929176" sldId="418"/>
            <ac:spMk id="93" creationId="{17EB0673-C4BE-59C3-A778-A618CF860A79}"/>
          </ac:spMkLst>
        </pc:spChg>
        <pc:spChg chg="add 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98" creationId="{1E0C834F-F7F2-AC99-5517-8D72A4050644}"/>
          </ac:spMkLst>
        </pc:spChg>
        <pc:spChg chg="add 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99" creationId="{0F1E31AB-0DBD-3047-323C-8EFEE8EE3CA8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10" creationId="{B45CEC46-579E-A69B-C226-6B345538D594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11" creationId="{1A0AAFAD-3EF8-A712-A72F-9E7230C063D0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20" creationId="{A0C3E989-BFEF-4A5F-40D2-9FD9D32FACD8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21" creationId="{3CE4E3DB-E4A4-5D72-A89A-86F4F8388831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24" creationId="{8BD5C86C-8CE6-E8E6-F31A-F1A8F5F18BBC}"/>
          </ac:spMkLst>
        </pc:spChg>
        <pc:spChg chg="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25" creationId="{6CB59C26-FB6F-079F-9197-8295822A6723}"/>
          </ac:spMkLst>
        </pc:spChg>
        <pc:spChg chg="add 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26" creationId="{913B1339-901E-DA9B-F573-F6FC0372982D}"/>
          </ac:spMkLst>
        </pc:spChg>
        <pc:spChg chg="add mod">
          <ac:chgData name="Lai, Karl Ming Him" userId="189b3701-6e3d-4aca-9435-09a56d4c0e1a" providerId="ADAL" clId="{A3B462B8-556B-4F56-8E86-448C81100B53}" dt="2023-05-23T08:22:00.666" v="5375" actId="20577"/>
          <ac:spMkLst>
            <pc:docMk/>
            <pc:sldMk cId="2805929176" sldId="418"/>
            <ac:spMk id="128" creationId="{47C7C0CE-8A2B-E454-61A2-B7C010AA003D}"/>
          </ac:spMkLst>
        </pc:spChg>
        <pc:spChg chg="add 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29" creationId="{412D67B1-569A-98B7-44CB-C2EF0225150F}"/>
          </ac:spMkLst>
        </pc:spChg>
        <pc:spChg chg="add 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30" creationId="{87FF4553-BEF8-1723-A9A8-4D5C552A1185}"/>
          </ac:spMkLst>
        </pc:spChg>
        <pc:spChg chg="add 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31" creationId="{625988F1-2592-473D-2C7B-18A136799A12}"/>
          </ac:spMkLst>
        </pc:spChg>
        <pc:spChg chg="add mod">
          <ac:chgData name="Lai, Karl Ming Him" userId="189b3701-6e3d-4aca-9435-09a56d4c0e1a" providerId="ADAL" clId="{A3B462B8-556B-4F56-8E86-448C81100B53}" dt="2023-05-23T08:45:24.549" v="5950" actId="571"/>
          <ac:spMkLst>
            <pc:docMk/>
            <pc:sldMk cId="2805929176" sldId="418"/>
            <ac:spMk id="132" creationId="{7BA7F080-0EAF-FFEE-F257-62C7301C57F6}"/>
          </ac:spMkLst>
        </pc:spChg>
        <pc:grpChg chg="add 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7" creationId="{EFBEED25-5ED6-6297-B455-53297D9527BC}"/>
          </ac:grpSpMkLst>
        </pc:grpChg>
        <pc:grpChg chg="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10" creationId="{A910773D-9A4C-FB9A-8305-9AE902B21487}"/>
          </ac:grpSpMkLst>
        </pc:grpChg>
        <pc:grpChg chg="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11" creationId="{1BF3A35C-CC63-FC8E-E4BE-A9D0B0680097}"/>
          </ac:grpSpMkLst>
        </pc:grpChg>
        <pc:grpChg chg="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14" creationId="{505BC394-D15A-9112-1BAE-419B620FF7B8}"/>
          </ac:grpSpMkLst>
        </pc:grpChg>
        <pc:grpChg chg="del mod">
          <ac:chgData name="Lai, Karl Ming Him" userId="189b3701-6e3d-4aca-9435-09a56d4c0e1a" providerId="ADAL" clId="{A3B462B8-556B-4F56-8E86-448C81100B53}" dt="2023-05-23T08:10:58.739" v="5246" actId="478"/>
          <ac:grpSpMkLst>
            <pc:docMk/>
            <pc:sldMk cId="2805929176" sldId="418"/>
            <ac:grpSpMk id="23" creationId="{95E09C1E-50FB-2E37-2D40-105D38E5C665}"/>
          </ac:grpSpMkLst>
        </pc:grpChg>
        <pc:grpChg chg="del mod">
          <ac:chgData name="Lai, Karl Ming Him" userId="189b3701-6e3d-4aca-9435-09a56d4c0e1a" providerId="ADAL" clId="{A3B462B8-556B-4F56-8E86-448C81100B53}" dt="2023-05-23T08:10:58.739" v="5246" actId="478"/>
          <ac:grpSpMkLst>
            <pc:docMk/>
            <pc:sldMk cId="2805929176" sldId="418"/>
            <ac:grpSpMk id="24" creationId="{6A95DC6A-5D48-1FD7-0261-DC0565B4556F}"/>
          </ac:grpSpMkLst>
        </pc:grpChg>
        <pc:grpChg chg="del mod">
          <ac:chgData name="Lai, Karl Ming Him" userId="189b3701-6e3d-4aca-9435-09a56d4c0e1a" providerId="ADAL" clId="{A3B462B8-556B-4F56-8E86-448C81100B53}" dt="2023-05-23T08:10:23.738" v="5233" actId="478"/>
          <ac:grpSpMkLst>
            <pc:docMk/>
            <pc:sldMk cId="2805929176" sldId="418"/>
            <ac:grpSpMk id="26" creationId="{352C2D1E-6A84-3014-5C31-4C112225B6C8}"/>
          </ac:grpSpMkLst>
        </pc:grpChg>
        <pc:grpChg chg="del mod">
          <ac:chgData name="Lai, Karl Ming Him" userId="189b3701-6e3d-4aca-9435-09a56d4c0e1a" providerId="ADAL" clId="{A3B462B8-556B-4F56-8E86-448C81100B53}" dt="2023-05-23T08:09:32.417" v="5219" actId="478"/>
          <ac:grpSpMkLst>
            <pc:docMk/>
            <pc:sldMk cId="2805929176" sldId="418"/>
            <ac:grpSpMk id="28" creationId="{0B6197C9-BED7-EB38-C9D0-90B4082F31A2}"/>
          </ac:grpSpMkLst>
        </pc:grpChg>
        <pc:grpChg chg="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37" creationId="{057F39EB-6D4F-64D1-5EAF-99CC3466CCEE}"/>
          </ac:grpSpMkLst>
        </pc:grpChg>
        <pc:grpChg chg="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38" creationId="{23BE25A1-6E95-CFCA-5F72-266FC23EC92C}"/>
          </ac:grpSpMkLst>
        </pc:grpChg>
        <pc:grpChg chg="add 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76" creationId="{4C3B0294-9E39-55A9-ADD1-99F9C61E1422}"/>
          </ac:grpSpMkLst>
        </pc:grpChg>
        <pc:grpChg chg="add mod">
          <ac:chgData name="Lai, Karl Ming Him" userId="189b3701-6e3d-4aca-9435-09a56d4c0e1a" providerId="ADAL" clId="{A3B462B8-556B-4F56-8E86-448C81100B53}" dt="2023-05-23T08:45:24.549" v="5950" actId="571"/>
          <ac:grpSpMkLst>
            <pc:docMk/>
            <pc:sldMk cId="2805929176" sldId="418"/>
            <ac:grpSpMk id="77" creationId="{4A092464-4E06-B81D-43D5-7AE0695DB0DB}"/>
          </ac:grpSpMkLst>
        </pc:grpChg>
        <pc:grpChg chg="add 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90" creationId="{EA516870-561D-9341-FB33-393681B1377F}"/>
          </ac:grpSpMkLst>
        </pc:grpChg>
        <pc:grpChg chg="add mod">
          <ac:chgData name="Lai, Karl Ming Him" userId="189b3701-6e3d-4aca-9435-09a56d4c0e1a" providerId="ADAL" clId="{A3B462B8-556B-4F56-8E86-448C81100B53}" dt="2023-05-23T08:46:40.461" v="5951" actId="14100"/>
          <ac:grpSpMkLst>
            <pc:docMk/>
            <pc:sldMk cId="2805929176" sldId="418"/>
            <ac:grpSpMk id="94" creationId="{7FB5EA29-D401-C8FC-FD08-7268F3E9C5B9}"/>
          </ac:grpSpMkLst>
        </pc:grpChg>
        <pc:grpChg chg="add mod">
          <ac:chgData name="Lai, Karl Ming Him" userId="189b3701-6e3d-4aca-9435-09a56d4c0e1a" providerId="ADAL" clId="{A3B462B8-556B-4F56-8E86-448C81100B53}" dt="2023-05-23T08:45:24.549" v="5950" actId="571"/>
          <ac:grpSpMkLst>
            <pc:docMk/>
            <pc:sldMk cId="2805929176" sldId="418"/>
            <ac:grpSpMk id="106" creationId="{3B8EEACD-864C-EC9E-E483-99007C6823E3}"/>
          </ac:grpSpMkLst>
        </pc:grpChg>
        <pc:grpChg chg="add mod">
          <ac:chgData name="Lai, Karl Ming Him" userId="189b3701-6e3d-4aca-9435-09a56d4c0e1a" providerId="ADAL" clId="{A3B462B8-556B-4F56-8E86-448C81100B53}" dt="2023-05-23T08:45:24.549" v="5950" actId="571"/>
          <ac:grpSpMkLst>
            <pc:docMk/>
            <pc:sldMk cId="2805929176" sldId="418"/>
            <ac:grpSpMk id="107" creationId="{D13B6289-D234-66BB-FAF6-DA661C7ABFA2}"/>
          </ac:grpSpMkLst>
        </pc:grpChg>
        <pc:grpChg chg="add mod">
          <ac:chgData name="Lai, Karl Ming Him" userId="189b3701-6e3d-4aca-9435-09a56d4c0e1a" providerId="ADAL" clId="{A3B462B8-556B-4F56-8E86-448C81100B53}" dt="2023-05-23T08:45:24.549" v="5950" actId="571"/>
          <ac:grpSpMkLst>
            <pc:docMk/>
            <pc:sldMk cId="2805929176" sldId="418"/>
            <ac:grpSpMk id="114" creationId="{4A2691F8-5DD0-27AB-3FD7-F18A21DF8CA0}"/>
          </ac:grpSpMkLst>
        </pc:grpChg>
        <pc:grpChg chg="add mod">
          <ac:chgData name="Lai, Karl Ming Him" userId="189b3701-6e3d-4aca-9435-09a56d4c0e1a" providerId="ADAL" clId="{A3B462B8-556B-4F56-8E86-448C81100B53}" dt="2023-05-23T08:45:24.549" v="5950" actId="571"/>
          <ac:grpSpMkLst>
            <pc:docMk/>
            <pc:sldMk cId="2805929176" sldId="418"/>
            <ac:grpSpMk id="115" creationId="{002D08F7-7981-7CAF-C19F-CA31E3CC33FC}"/>
          </ac:grpSpMkLst>
        </pc:grpChg>
        <pc:grpChg chg="mod">
          <ac:chgData name="Lai, Karl Ming Him" userId="189b3701-6e3d-4aca-9435-09a56d4c0e1a" providerId="ADAL" clId="{A3B462B8-556B-4F56-8E86-448C81100B53}" dt="2023-05-23T08:45:24.549" v="5950" actId="571"/>
          <ac:grpSpMkLst>
            <pc:docMk/>
            <pc:sldMk cId="2805929176" sldId="418"/>
            <ac:grpSpMk id="116" creationId="{B42152D1-5613-D55D-1B8E-73864660910A}"/>
          </ac:grpSpMkLst>
        </pc:grpChg>
        <pc:grpChg chg="mod">
          <ac:chgData name="Lai, Karl Ming Him" userId="189b3701-6e3d-4aca-9435-09a56d4c0e1a" providerId="ADAL" clId="{A3B462B8-556B-4F56-8E86-448C81100B53}" dt="2023-05-23T08:45:24.549" v="5950" actId="571"/>
          <ac:grpSpMkLst>
            <pc:docMk/>
            <pc:sldMk cId="2805929176" sldId="418"/>
            <ac:grpSpMk id="117" creationId="{D0DCF7F3-9876-33F1-95EC-ABAFCCBDB7E7}"/>
          </ac:grpSpMkLst>
        </pc:grpChg>
        <pc:grpChg chg="add mod">
          <ac:chgData name="Lai, Karl Ming Him" userId="189b3701-6e3d-4aca-9435-09a56d4c0e1a" providerId="ADAL" clId="{A3B462B8-556B-4F56-8E86-448C81100B53}" dt="2023-05-23T08:45:24.549" v="5950" actId="571"/>
          <ac:grpSpMkLst>
            <pc:docMk/>
            <pc:sldMk cId="2805929176" sldId="418"/>
            <ac:grpSpMk id="127" creationId="{9B0AD851-401A-2379-9C00-2269EC696887}"/>
          </ac:grpSpMkLst>
        </pc:grpChg>
        <pc:picChg chg="mod">
          <ac:chgData name="Lai, Karl Ming Him" userId="189b3701-6e3d-4aca-9435-09a56d4c0e1a" providerId="ADAL" clId="{A3B462B8-556B-4F56-8E86-448C81100B53}" dt="2023-05-23T08:45:24.549" v="5950" actId="571"/>
          <ac:picMkLst>
            <pc:docMk/>
            <pc:sldMk cId="2805929176" sldId="418"/>
            <ac:picMk id="79" creationId="{AFB64DA6-0A1C-282E-41E9-8DD9AED81F71}"/>
          </ac:picMkLst>
        </pc:picChg>
        <pc:cxnChg chg="mod">
          <ac:chgData name="Lai, Karl Ming Him" userId="189b3701-6e3d-4aca-9435-09a56d4c0e1a" providerId="ADAL" clId="{A3B462B8-556B-4F56-8E86-448C81100B53}" dt="2023-05-23T08:46:40.461" v="5951" actId="14100"/>
          <ac:cxnSpMkLst>
            <pc:docMk/>
            <pc:sldMk cId="2805929176" sldId="418"/>
            <ac:cxnSpMk id="45" creationId="{92121BEA-8FB5-1825-5E56-D61B2A6ABC89}"/>
          </ac:cxnSpMkLst>
        </pc:cxnChg>
        <pc:cxnChg chg="mod">
          <ac:chgData name="Lai, Karl Ming Him" userId="189b3701-6e3d-4aca-9435-09a56d4c0e1a" providerId="ADAL" clId="{A3B462B8-556B-4F56-8E86-448C81100B53}" dt="2023-05-23T08:46:40.461" v="5951" actId="14100"/>
          <ac:cxnSpMkLst>
            <pc:docMk/>
            <pc:sldMk cId="2805929176" sldId="418"/>
            <ac:cxnSpMk id="46" creationId="{70AF7B70-4209-EDBD-38DF-8E1154DC206C}"/>
          </ac:cxnSpMkLst>
        </pc:cxnChg>
        <pc:cxnChg chg="mod">
          <ac:chgData name="Lai, Karl Ming Him" userId="189b3701-6e3d-4aca-9435-09a56d4c0e1a" providerId="ADAL" clId="{A3B462B8-556B-4F56-8E86-448C81100B53}" dt="2023-05-23T08:46:40.461" v="5951" actId="14100"/>
          <ac:cxnSpMkLst>
            <pc:docMk/>
            <pc:sldMk cId="2805929176" sldId="418"/>
            <ac:cxnSpMk id="51" creationId="{95F214DA-922E-EECD-5C72-D44679A83ACD}"/>
          </ac:cxnSpMkLst>
        </pc:cxnChg>
        <pc:cxnChg chg="mod">
          <ac:chgData name="Lai, Karl Ming Him" userId="189b3701-6e3d-4aca-9435-09a56d4c0e1a" providerId="ADAL" clId="{A3B462B8-556B-4F56-8E86-448C81100B53}" dt="2023-05-23T08:46:40.461" v="5951" actId="14100"/>
          <ac:cxnSpMkLst>
            <pc:docMk/>
            <pc:sldMk cId="2805929176" sldId="418"/>
            <ac:cxnSpMk id="52" creationId="{BCC68790-C14E-55AA-07A6-200C5E4FE2E4}"/>
          </ac:cxnSpMkLst>
        </pc:cxnChg>
        <pc:cxnChg chg="mod">
          <ac:chgData name="Lai, Karl Ming Him" userId="189b3701-6e3d-4aca-9435-09a56d4c0e1a" providerId="ADAL" clId="{A3B462B8-556B-4F56-8E86-448C81100B53}" dt="2023-05-23T08:46:40.461" v="5951" actId="14100"/>
          <ac:cxnSpMkLst>
            <pc:docMk/>
            <pc:sldMk cId="2805929176" sldId="418"/>
            <ac:cxnSpMk id="58" creationId="{80BA82F4-C11C-C3D0-80AE-D1E443B91637}"/>
          </ac:cxnSpMkLst>
        </pc:cxnChg>
        <pc:cxnChg chg="mod">
          <ac:chgData name="Lai, Karl Ming Him" userId="189b3701-6e3d-4aca-9435-09a56d4c0e1a" providerId="ADAL" clId="{A3B462B8-556B-4F56-8E86-448C81100B53}" dt="2023-05-23T08:46:40.461" v="5951" actId="14100"/>
          <ac:cxnSpMkLst>
            <pc:docMk/>
            <pc:sldMk cId="2805929176" sldId="418"/>
            <ac:cxnSpMk id="59" creationId="{8D0E8CE2-8356-6109-36CA-DF8CD2A5DB2A}"/>
          </ac:cxnSpMkLst>
        </pc:cxnChg>
        <pc:cxnChg chg="mod">
          <ac:chgData name="Lai, Karl Ming Him" userId="189b3701-6e3d-4aca-9435-09a56d4c0e1a" providerId="ADAL" clId="{A3B462B8-556B-4F56-8E86-448C81100B53}" dt="2023-05-23T08:46:40.461" v="5951" actId="14100"/>
          <ac:cxnSpMkLst>
            <pc:docMk/>
            <pc:sldMk cId="2805929176" sldId="418"/>
            <ac:cxnSpMk id="61" creationId="{1E922482-27B1-BCA4-5AE4-BBCA70742105}"/>
          </ac:cxnSpMkLst>
        </pc:cxnChg>
        <pc:cxnChg chg="mod">
          <ac:chgData name="Lai, Karl Ming Him" userId="189b3701-6e3d-4aca-9435-09a56d4c0e1a" providerId="ADAL" clId="{A3B462B8-556B-4F56-8E86-448C81100B53}" dt="2023-05-23T08:46:40.461" v="5951" actId="14100"/>
          <ac:cxnSpMkLst>
            <pc:docMk/>
            <pc:sldMk cId="2805929176" sldId="418"/>
            <ac:cxnSpMk id="62" creationId="{C4A0A9E7-93D7-F35F-3A41-065AC988314B}"/>
          </ac:cxnSpMkLst>
        </pc:cxnChg>
        <pc:cxnChg chg="add 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96" creationId="{7BBA5266-4310-38A4-4413-6AE55058D49E}"/>
          </ac:cxnSpMkLst>
        </pc:cxnChg>
        <pc:cxnChg chg="add 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97" creationId="{0BCB5357-3B41-5464-917D-5120A5554632}"/>
          </ac:cxnSpMkLst>
        </pc:cxnChg>
        <pc:cxnChg chg="add 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00" creationId="{C75D6CA1-D40C-60F8-DE30-D0137C27D1D1}"/>
          </ac:cxnSpMkLst>
        </pc:cxnChg>
        <pc:cxnChg chg="add 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03" creationId="{8072175F-9E10-5A0C-BAF3-624EAAB09DCA}"/>
          </ac:cxnSpMkLst>
        </pc:cxnChg>
        <pc:cxnChg chg="add 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04" creationId="{4F12ABBF-6448-9234-1E9C-63C8947675E8}"/>
          </ac:cxnSpMkLst>
        </pc:cxnChg>
        <pc:cxnChg chg="add 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05" creationId="{22B00EB6-FC86-2C16-1F14-71369B9F1C23}"/>
          </ac:cxnSpMkLst>
        </pc:cxnChg>
        <pc:cxnChg chg="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08" creationId="{2A2886B4-3315-9F80-027A-02CAA73C3DE1}"/>
          </ac:cxnSpMkLst>
        </pc:cxnChg>
        <pc:cxnChg chg="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09" creationId="{60C2E66B-94AD-5723-97E9-A085B34CDCA9}"/>
          </ac:cxnSpMkLst>
        </pc:cxnChg>
        <pc:cxnChg chg="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18" creationId="{102316FC-EDF0-27C1-A2B6-43D105E401EA}"/>
          </ac:cxnSpMkLst>
        </pc:cxnChg>
        <pc:cxnChg chg="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19" creationId="{A54F8E6E-828A-CD53-DFC7-BE3FB4A48984}"/>
          </ac:cxnSpMkLst>
        </pc:cxnChg>
        <pc:cxnChg chg="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22" creationId="{6F81F5FF-9CCB-97D6-BD09-03C0BC96E41A}"/>
          </ac:cxnSpMkLst>
        </pc:cxnChg>
        <pc:cxnChg chg="mod">
          <ac:chgData name="Lai, Karl Ming Him" userId="189b3701-6e3d-4aca-9435-09a56d4c0e1a" providerId="ADAL" clId="{A3B462B8-556B-4F56-8E86-448C81100B53}" dt="2023-05-23T08:45:24.549" v="5950" actId="571"/>
          <ac:cxnSpMkLst>
            <pc:docMk/>
            <pc:sldMk cId="2805929176" sldId="418"/>
            <ac:cxnSpMk id="123" creationId="{19F7FB27-77D4-1A54-B114-CD3675F30EF3}"/>
          </ac:cxnSpMkLst>
        </pc:cxnChg>
      </pc:sldChg>
      <pc:sldChg chg="addSp delSp modSp new mod">
        <pc:chgData name="Lai, Karl Ming Him" userId="189b3701-6e3d-4aca-9435-09a56d4c0e1a" providerId="ADAL" clId="{A3B462B8-556B-4F56-8E86-448C81100B53}" dt="2023-05-23T08:32:45.406" v="5889" actId="14100"/>
        <pc:sldMkLst>
          <pc:docMk/>
          <pc:sldMk cId="256568384" sldId="419"/>
        </pc:sldMkLst>
        <pc:spChg chg="mod">
          <ac:chgData name="Lai, Karl Ming Him" userId="189b3701-6e3d-4aca-9435-09a56d4c0e1a" providerId="ADAL" clId="{A3B462B8-556B-4F56-8E86-448C81100B53}" dt="2023-05-23T08:07:26.065" v="5163" actId="404"/>
          <ac:spMkLst>
            <pc:docMk/>
            <pc:sldMk cId="256568384" sldId="419"/>
            <ac:spMk id="2" creationId="{409DF650-DA32-AE9F-C4E0-A9447375537D}"/>
          </ac:spMkLst>
        </pc:spChg>
        <pc:spChg chg="del">
          <ac:chgData name="Lai, Karl Ming Him" userId="189b3701-6e3d-4aca-9435-09a56d4c0e1a" providerId="ADAL" clId="{A3B462B8-556B-4F56-8E86-448C81100B53}" dt="2023-05-23T08:22:15.636" v="5377" actId="478"/>
          <ac:spMkLst>
            <pc:docMk/>
            <pc:sldMk cId="256568384" sldId="419"/>
            <ac:spMk id="3" creationId="{035D7D9D-0D5A-6856-9D99-FA991FEB304D}"/>
          </ac:spMkLst>
        </pc:spChg>
        <pc:spChg chg="add del mod">
          <ac:chgData name="Lai, Karl Ming Him" userId="189b3701-6e3d-4aca-9435-09a56d4c0e1a" providerId="ADAL" clId="{A3B462B8-556B-4F56-8E86-448C81100B53}" dt="2023-05-23T08:22:57.834" v="5388"/>
          <ac:spMkLst>
            <pc:docMk/>
            <pc:sldMk cId="256568384" sldId="419"/>
            <ac:spMk id="6" creationId="{A894F8A2-F527-A2B7-636E-38C9D5D1327D}"/>
          </ac:spMkLst>
        </pc:spChg>
        <pc:spChg chg="add mod">
          <ac:chgData name="Lai, Karl Ming Him" userId="189b3701-6e3d-4aca-9435-09a56d4c0e1a" providerId="ADAL" clId="{A3B462B8-556B-4F56-8E86-448C81100B53}" dt="2023-05-23T08:23:19.972" v="5403" actId="1035"/>
          <ac:spMkLst>
            <pc:docMk/>
            <pc:sldMk cId="256568384" sldId="419"/>
            <ac:spMk id="7" creationId="{43563522-E6EE-FBFC-C7FC-8CE20EC265A5}"/>
          </ac:spMkLst>
        </pc:spChg>
        <pc:spChg chg="add mod">
          <ac:chgData name="Lai, Karl Ming Him" userId="189b3701-6e3d-4aca-9435-09a56d4c0e1a" providerId="ADAL" clId="{A3B462B8-556B-4F56-8E86-448C81100B53}" dt="2023-05-23T08:31:18.733" v="5745" actId="1076"/>
          <ac:spMkLst>
            <pc:docMk/>
            <pc:sldMk cId="256568384" sldId="419"/>
            <ac:spMk id="8" creationId="{B45656F2-D433-5C37-492F-20480E28C273}"/>
          </ac:spMkLst>
        </pc:spChg>
        <pc:spChg chg="mo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28" creationId="{F0A84DD7-43D8-D565-353A-68A31FD81E56}"/>
          </ac:spMkLst>
        </pc:spChg>
        <pc:spChg chg="mo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46" creationId="{67A3F083-CA46-9954-0B3B-1C5BAFA9D055}"/>
          </ac:spMkLst>
        </pc:spChg>
        <pc:spChg chg="add mod">
          <ac:chgData name="Lai, Karl Ming Him" userId="189b3701-6e3d-4aca-9435-09a56d4c0e1a" providerId="ADAL" clId="{A3B462B8-556B-4F56-8E86-448C81100B53}" dt="2023-05-23T08:26:21.319" v="5486" actId="571"/>
          <ac:spMkLst>
            <pc:docMk/>
            <pc:sldMk cId="256568384" sldId="419"/>
            <ac:spMk id="56" creationId="{E27351F3-EC7D-6756-D290-29C3BF8C131A}"/>
          </ac:spMkLst>
        </pc:spChg>
        <pc:spChg chg="add mo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57" creationId="{6B98222B-6D8B-C526-209D-60E13AE5B3AE}"/>
          </ac:spMkLst>
        </pc:spChg>
        <pc:spChg chg="add mo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58" creationId="{60607CBE-EE6D-1F47-AD7E-8E4E284CA871}"/>
          </ac:spMkLst>
        </pc:spChg>
        <pc:spChg chg="add mo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59" creationId="{BDA75B10-E966-5F3C-0B6C-B2B3B287B36E}"/>
          </ac:spMkLst>
        </pc:spChg>
        <pc:spChg chg="add mo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60" creationId="{2400CB22-C904-C277-69F7-99F2CB65ADEE}"/>
          </ac:spMkLst>
        </pc:spChg>
        <pc:spChg chg="add mod or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61" creationId="{D5EC2664-4C7D-D26E-D48A-069408B3C28B}"/>
          </ac:spMkLst>
        </pc:spChg>
        <pc:spChg chg="add mo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62" creationId="{E21E33B0-D82F-C649-3134-FAEFF7FA9FC3}"/>
          </ac:spMkLst>
        </pc:spChg>
        <pc:spChg chg="add mod">
          <ac:chgData name="Lai, Karl Ming Him" userId="189b3701-6e3d-4aca-9435-09a56d4c0e1a" providerId="ADAL" clId="{A3B462B8-556B-4F56-8E86-448C81100B53}" dt="2023-05-23T08:32:43.872" v="5888" actId="571"/>
          <ac:spMkLst>
            <pc:docMk/>
            <pc:sldMk cId="256568384" sldId="419"/>
            <ac:spMk id="64" creationId="{3F753212-2D87-FAE4-20A2-EDDF27685A7E}"/>
          </ac:spMkLst>
        </pc:spChg>
        <pc:spChg chg="add mod">
          <ac:chgData name="Lai, Karl Ming Him" userId="189b3701-6e3d-4aca-9435-09a56d4c0e1a" providerId="ADAL" clId="{A3B462B8-556B-4F56-8E86-448C81100B53}" dt="2023-05-23T08:30:44.932" v="5669" actId="1076"/>
          <ac:spMkLst>
            <pc:docMk/>
            <pc:sldMk cId="256568384" sldId="419"/>
            <ac:spMk id="66" creationId="{E5156456-CC09-2E75-EBAF-6266C315F17D}"/>
          </ac:spMkLst>
        </pc:spChg>
        <pc:spChg chg="add mod">
          <ac:chgData name="Lai, Karl Ming Him" userId="189b3701-6e3d-4aca-9435-09a56d4c0e1a" providerId="ADAL" clId="{A3B462B8-556B-4F56-8E86-448C81100B53}" dt="2023-05-23T08:31:18.733" v="5745" actId="1076"/>
          <ac:spMkLst>
            <pc:docMk/>
            <pc:sldMk cId="256568384" sldId="419"/>
            <ac:spMk id="67" creationId="{0A3B2E1E-BA6A-EE2F-1C38-2DF34B780999}"/>
          </ac:spMkLst>
        </pc:spChg>
        <pc:spChg chg="add mod">
          <ac:chgData name="Lai, Karl Ming Him" userId="189b3701-6e3d-4aca-9435-09a56d4c0e1a" providerId="ADAL" clId="{A3B462B8-556B-4F56-8E86-448C81100B53}" dt="2023-05-23T08:32:38.309" v="5887" actId="1076"/>
          <ac:spMkLst>
            <pc:docMk/>
            <pc:sldMk cId="256568384" sldId="419"/>
            <ac:spMk id="68" creationId="{C0E95EB3-448C-3EC3-F9DA-A6383FA05D11}"/>
          </ac:spMkLst>
        </pc:spChg>
        <pc:spChg chg="add mod">
          <ac:chgData name="Lai, Karl Ming Him" userId="189b3701-6e3d-4aca-9435-09a56d4c0e1a" providerId="ADAL" clId="{A3B462B8-556B-4F56-8E86-448C81100B53}" dt="2023-05-23T08:32:45.406" v="5889" actId="14100"/>
          <ac:spMkLst>
            <pc:docMk/>
            <pc:sldMk cId="256568384" sldId="419"/>
            <ac:spMk id="69" creationId="{019B9A3E-EB12-0464-4E04-2DA16EBC864B}"/>
          </ac:spMkLst>
        </pc:spChg>
        <pc:grpChg chg="add mod topLvl">
          <ac:chgData name="Lai, Karl Ming Him" userId="189b3701-6e3d-4aca-9435-09a56d4c0e1a" providerId="ADAL" clId="{A3B462B8-556B-4F56-8E86-448C81100B53}" dt="2023-05-23T08:32:43.872" v="5888" actId="571"/>
          <ac:grpSpMkLst>
            <pc:docMk/>
            <pc:sldMk cId="256568384" sldId="419"/>
            <ac:grpSpMk id="13" creationId="{74CBBF0F-56BE-B7EA-EB48-C564EE457CE7}"/>
          </ac:grpSpMkLst>
        </pc:grpChg>
        <pc:grpChg chg="mod">
          <ac:chgData name="Lai, Karl Ming Him" userId="189b3701-6e3d-4aca-9435-09a56d4c0e1a" providerId="ADAL" clId="{A3B462B8-556B-4F56-8E86-448C81100B53}" dt="2023-05-23T08:32:43.872" v="5888" actId="571"/>
          <ac:grpSpMkLst>
            <pc:docMk/>
            <pc:sldMk cId="256568384" sldId="419"/>
            <ac:grpSpMk id="23" creationId="{90AE69E0-7557-4946-1F94-28B2E63D00A8}"/>
          </ac:grpSpMkLst>
        </pc:grpChg>
        <pc:grpChg chg="add mod topLvl">
          <ac:chgData name="Lai, Karl Ming Him" userId="189b3701-6e3d-4aca-9435-09a56d4c0e1a" providerId="ADAL" clId="{A3B462B8-556B-4F56-8E86-448C81100B53}" dt="2023-05-23T08:32:43.872" v="5888" actId="571"/>
          <ac:grpSpMkLst>
            <pc:docMk/>
            <pc:sldMk cId="256568384" sldId="419"/>
            <ac:grpSpMk id="31" creationId="{FB709F04-F1D0-56D9-29E6-C28BCB4984E2}"/>
          </ac:grpSpMkLst>
        </pc:grpChg>
        <pc:grpChg chg="mod">
          <ac:chgData name="Lai, Karl Ming Him" userId="189b3701-6e3d-4aca-9435-09a56d4c0e1a" providerId="ADAL" clId="{A3B462B8-556B-4F56-8E86-448C81100B53}" dt="2023-05-23T08:32:43.872" v="5888" actId="571"/>
          <ac:grpSpMkLst>
            <pc:docMk/>
            <pc:sldMk cId="256568384" sldId="419"/>
            <ac:grpSpMk id="41" creationId="{8D76C862-5876-4F82-7BE2-2DE0FD1BB2EA}"/>
          </ac:grpSpMkLst>
        </pc:grpChg>
        <pc:grpChg chg="add del mod">
          <ac:chgData name="Lai, Karl Ming Him" userId="189b3701-6e3d-4aca-9435-09a56d4c0e1a" providerId="ADAL" clId="{A3B462B8-556B-4F56-8E86-448C81100B53}" dt="2023-05-23T08:28:33.680" v="5556" actId="165"/>
          <ac:grpSpMkLst>
            <pc:docMk/>
            <pc:sldMk cId="256568384" sldId="419"/>
            <ac:grpSpMk id="53" creationId="{CB78B063-A97F-2D32-4C63-803F9B70814E}"/>
          </ac:grpSpMkLst>
        </pc:grpChg>
        <pc:grpChg chg="add mod">
          <ac:chgData name="Lai, Karl Ming Him" userId="189b3701-6e3d-4aca-9435-09a56d4c0e1a" providerId="ADAL" clId="{A3B462B8-556B-4F56-8E86-448C81100B53}" dt="2023-05-23T08:32:43.872" v="5888" actId="571"/>
          <ac:grpSpMkLst>
            <pc:docMk/>
            <pc:sldMk cId="256568384" sldId="419"/>
            <ac:grpSpMk id="65" creationId="{B03BD09C-7D82-67EA-31DE-604BB173C71C}"/>
          </ac:grpSpMkLst>
        </pc:grpChg>
        <pc:picChg chg="add mod modCrop">
          <ac:chgData name="Lai, Karl Ming Him" userId="189b3701-6e3d-4aca-9435-09a56d4c0e1a" providerId="ADAL" clId="{A3B462B8-556B-4F56-8E86-448C81100B53}" dt="2023-05-23T08:30:39.307" v="5667" actId="14100"/>
          <ac:picMkLst>
            <pc:docMk/>
            <pc:sldMk cId="256568384" sldId="419"/>
            <ac:picMk id="4" creationId="{13DA0145-E427-31E0-4EC2-FA36AF6FE135}"/>
          </ac:picMkLst>
        </pc:picChg>
        <pc:picChg chg="add del mod">
          <ac:chgData name="Lai, Karl Ming Him" userId="189b3701-6e3d-4aca-9435-09a56d4c0e1a" providerId="ADAL" clId="{A3B462B8-556B-4F56-8E86-448C81100B53}" dt="2023-05-23T08:22:57.834" v="5388"/>
          <ac:picMkLst>
            <pc:docMk/>
            <pc:sldMk cId="256568384" sldId="419"/>
            <ac:picMk id="5" creationId="{F76D4B81-3F2A-586A-F84A-F69D7A72DFEA}"/>
          </ac:picMkLst>
        </pc:picChg>
        <pc:picChg chg="add mod">
          <ac:chgData name="Lai, Karl Ming Him" userId="189b3701-6e3d-4aca-9435-09a56d4c0e1a" providerId="ADAL" clId="{A3B462B8-556B-4F56-8E86-448C81100B53}" dt="2023-05-23T08:28:36.463" v="5558" actId="571"/>
          <ac:picMkLst>
            <pc:docMk/>
            <pc:sldMk cId="256568384" sldId="419"/>
            <ac:picMk id="63" creationId="{C844AB79-BA0E-DB25-FF76-6CA36687332D}"/>
          </ac:picMkLst>
        </pc:picChg>
        <pc:cxnChg chg="add del mod">
          <ac:chgData name="Lai, Karl Ming Him" userId="189b3701-6e3d-4aca-9435-09a56d4c0e1a" providerId="ADAL" clId="{A3B462B8-556B-4F56-8E86-448C81100B53}" dt="2023-05-23T08:25:26.424" v="5461" actId="478"/>
          <ac:cxnSpMkLst>
            <pc:docMk/>
            <pc:sldMk cId="256568384" sldId="419"/>
            <ac:cxnSpMk id="10" creationId="{E3735451-E47F-69FF-6E67-472DAB4FA8A2}"/>
          </ac:cxnSpMkLst>
        </pc:cxnChg>
        <pc:cxnChg chg="add del mod">
          <ac:chgData name="Lai, Karl Ming Him" userId="189b3701-6e3d-4aca-9435-09a56d4c0e1a" providerId="ADAL" clId="{A3B462B8-556B-4F56-8E86-448C81100B53}" dt="2023-05-23T08:25:26.424" v="5461" actId="478"/>
          <ac:cxnSpMkLst>
            <pc:docMk/>
            <pc:sldMk cId="256568384" sldId="419"/>
            <ac:cxnSpMk id="12" creationId="{8D5AD2AD-522F-E4C4-67E0-AC4740626745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14" creationId="{5AF5D9E3-DCC1-2816-1E07-56F919B13AEC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15" creationId="{C4111FC4-571E-21AB-BDA6-21504B6DCF7F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16" creationId="{7D579F67-7039-23B6-8D2C-B56DBD86B9E2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17" creationId="{0987832D-6593-60D8-09F8-D3FB23F651EF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18" creationId="{905EC1C0-D179-EA9F-D4CF-C654BB5CB3A4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19" creationId="{23910BF1-E855-317B-D5CF-9F919BDEB188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20" creationId="{E952890E-674A-8403-5533-EECE67407C44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21" creationId="{D7222E49-DD02-477E-D52D-CD42405DB529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22" creationId="{5DD73C2C-81C6-2196-3957-0ED49DE133C3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24" creationId="{3F9B6677-886D-7D7D-A7C6-28DB6FAC335D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25" creationId="{C0D4D881-9F18-3D7B-B9D3-17B4FB64397B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26" creationId="{15125456-70BE-B274-AE8B-8EA9EDAEDE8C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27" creationId="{FF2E3E0C-5B64-E001-C963-5731AB500E03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29" creationId="{7D27D7BC-AF59-B2B9-F3E4-22278CF87DFE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0" creationId="{249B2FB8-61E1-559C-3A2E-56B2007CF9DB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2" creationId="{6B5D22F2-DBCA-79B7-88C0-83FD61BA2BE4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3" creationId="{FF8FB54E-3F58-7F89-83BE-A238564A2E67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4" creationId="{389E8D1E-C9C9-FBF5-A9DE-95A2A1C0C781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5" creationId="{9F583DC6-4173-0C51-7D41-4BDDFA94A6C1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6" creationId="{DCC272D0-E350-AE41-FC4F-344C2B2E92AA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7" creationId="{E83EAC31-7452-76BB-751E-98E4F4B2CD01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8" creationId="{1E06135E-7201-0119-11DA-025E52D627EF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39" creationId="{49560FA4-5875-77B4-21F8-646DDA96CFE9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40" creationId="{22838A74-9997-D3A7-6928-107E72A534FC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42" creationId="{6A54E52F-EFB9-8C07-39C9-0D5D967B1093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43" creationId="{F228B682-9628-3A03-FE83-A0DF5554C43A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44" creationId="{EA4DB49A-550D-3383-A69C-17FE83CAEC1E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45" creationId="{8FEF62B0-804B-9BCF-07F9-6D658970FF6A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47" creationId="{331849E0-4681-809C-62E1-7863FF20A7BD}"/>
          </ac:cxnSpMkLst>
        </pc:cxnChg>
        <pc:cxnChg chg="mod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48" creationId="{D96ED4D3-B08E-9723-AF19-5695A3A40CC1}"/>
          </ac:cxnSpMkLst>
        </pc:cxnChg>
        <pc:cxnChg chg="add mod topLvl">
          <ac:chgData name="Lai, Karl Ming Him" userId="189b3701-6e3d-4aca-9435-09a56d4c0e1a" providerId="ADAL" clId="{A3B462B8-556B-4F56-8E86-448C81100B53}" dt="2023-05-23T08:32:43.872" v="5888" actId="571"/>
          <ac:cxnSpMkLst>
            <pc:docMk/>
            <pc:sldMk cId="256568384" sldId="419"/>
            <ac:cxnSpMk id="50" creationId="{F2312A6E-56C6-D31B-A9DA-674D13D3452C}"/>
          </ac:cxnSpMkLst>
        </pc:cxnChg>
      </pc:sldChg>
      <pc:sldChg chg="new del">
        <pc:chgData name="Lai, Karl Ming Him" userId="189b3701-6e3d-4aca-9435-09a56d4c0e1a" providerId="ADAL" clId="{A3B462B8-556B-4F56-8E86-448C81100B53}" dt="2023-05-23T08:32:57.646" v="5890" actId="47"/>
        <pc:sldMkLst>
          <pc:docMk/>
          <pc:sldMk cId="524469414" sldId="420"/>
        </pc:sldMkLst>
      </pc:sldChg>
      <pc:sldChg chg="addSp delSp modSp new mod">
        <pc:chgData name="Lai, Karl Ming Him" userId="189b3701-6e3d-4aca-9435-09a56d4c0e1a" providerId="ADAL" clId="{A3B462B8-556B-4F56-8E86-448C81100B53}" dt="2023-05-23T09:08:47.076" v="6691" actId="1076"/>
        <pc:sldMkLst>
          <pc:docMk/>
          <pc:sldMk cId="2019878854" sldId="420"/>
        </pc:sldMkLst>
        <pc:spChg chg="mod">
          <ac:chgData name="Lai, Karl Ming Him" userId="189b3701-6e3d-4aca-9435-09a56d4c0e1a" providerId="ADAL" clId="{A3B462B8-556B-4F56-8E86-448C81100B53}" dt="2023-05-23T08:53:58.809" v="6185" actId="404"/>
          <ac:spMkLst>
            <pc:docMk/>
            <pc:sldMk cId="2019878854" sldId="420"/>
            <ac:spMk id="2" creationId="{69C3BDC9-BB7D-76D0-F46E-FF11D2E3F2A5}"/>
          </ac:spMkLst>
        </pc:spChg>
        <pc:spChg chg="del">
          <ac:chgData name="Lai, Karl Ming Him" userId="189b3701-6e3d-4aca-9435-09a56d4c0e1a" providerId="ADAL" clId="{A3B462B8-556B-4F56-8E86-448C81100B53}" dt="2023-05-23T08:54:04.415" v="6186" actId="478"/>
          <ac:spMkLst>
            <pc:docMk/>
            <pc:sldMk cId="2019878854" sldId="420"/>
            <ac:spMk id="3" creationId="{AA556CED-59A1-AD2C-A977-827D5F1C6681}"/>
          </ac:spMkLst>
        </pc:spChg>
        <pc:spChg chg="add mod">
          <ac:chgData name="Lai, Karl Ming Him" userId="189b3701-6e3d-4aca-9435-09a56d4c0e1a" providerId="ADAL" clId="{A3B462B8-556B-4F56-8E86-448C81100B53}" dt="2023-05-23T08:59:56.482" v="6583" actId="1076"/>
          <ac:spMkLst>
            <pc:docMk/>
            <pc:sldMk cId="2019878854" sldId="420"/>
            <ac:spMk id="6" creationId="{9BC8BD80-F770-4DC1-0EA9-3448F7A78209}"/>
          </ac:spMkLst>
        </pc:spChg>
        <pc:spChg chg="add mod">
          <ac:chgData name="Lai, Karl Ming Him" userId="189b3701-6e3d-4aca-9435-09a56d4c0e1a" providerId="ADAL" clId="{A3B462B8-556B-4F56-8E86-448C81100B53}" dt="2023-05-23T08:58:40.066" v="6561" actId="1076"/>
          <ac:spMkLst>
            <pc:docMk/>
            <pc:sldMk cId="2019878854" sldId="420"/>
            <ac:spMk id="9" creationId="{65DB429F-D121-78D6-8973-9684C931BB5A}"/>
          </ac:spMkLst>
        </pc:spChg>
        <pc:spChg chg="add mod">
          <ac:chgData name="Lai, Karl Ming Him" userId="189b3701-6e3d-4aca-9435-09a56d4c0e1a" providerId="ADAL" clId="{A3B462B8-556B-4F56-8E86-448C81100B53}" dt="2023-05-23T08:59:19.922" v="6574" actId="1076"/>
          <ac:spMkLst>
            <pc:docMk/>
            <pc:sldMk cId="2019878854" sldId="420"/>
            <ac:spMk id="10" creationId="{1E9E1F2B-3D9C-CA1F-CE3E-FBDBDFD369B7}"/>
          </ac:spMkLst>
        </pc:spChg>
        <pc:spChg chg="add mod ord">
          <ac:chgData name="Lai, Karl Ming Him" userId="189b3701-6e3d-4aca-9435-09a56d4c0e1a" providerId="ADAL" clId="{A3B462B8-556B-4F56-8E86-448C81100B53}" dt="2023-05-23T08:59:13.608" v="6572" actId="14100"/>
          <ac:spMkLst>
            <pc:docMk/>
            <pc:sldMk cId="2019878854" sldId="420"/>
            <ac:spMk id="11" creationId="{88B364B0-3981-8A8A-7591-B76D76EF80A9}"/>
          </ac:spMkLst>
        </pc:spChg>
        <pc:spChg chg="add mod ord">
          <ac:chgData name="Lai, Karl Ming Him" userId="189b3701-6e3d-4aca-9435-09a56d4c0e1a" providerId="ADAL" clId="{A3B462B8-556B-4F56-8E86-448C81100B53}" dt="2023-05-23T08:59:47.711" v="6582" actId="14100"/>
          <ac:spMkLst>
            <pc:docMk/>
            <pc:sldMk cId="2019878854" sldId="420"/>
            <ac:spMk id="12" creationId="{0135997F-6CD9-7C58-D1A1-9D928FE7D05C}"/>
          </ac:spMkLst>
        </pc:spChg>
        <pc:spChg chg="add mod ord">
          <ac:chgData name="Lai, Karl Ming Him" userId="189b3701-6e3d-4aca-9435-09a56d4c0e1a" providerId="ADAL" clId="{A3B462B8-556B-4F56-8E86-448C81100B53}" dt="2023-05-23T09:08:41.173" v="6689" actId="207"/>
          <ac:spMkLst>
            <pc:docMk/>
            <pc:sldMk cId="2019878854" sldId="420"/>
            <ac:spMk id="15" creationId="{BBAFD6B8-A002-4C4F-0001-60547E92D8DD}"/>
          </ac:spMkLst>
        </pc:spChg>
        <pc:spChg chg="add mod">
          <ac:chgData name="Lai, Karl Ming Him" userId="189b3701-6e3d-4aca-9435-09a56d4c0e1a" providerId="ADAL" clId="{A3B462B8-556B-4F56-8E86-448C81100B53}" dt="2023-05-23T09:08:36.998" v="6688" actId="313"/>
          <ac:spMkLst>
            <pc:docMk/>
            <pc:sldMk cId="2019878854" sldId="420"/>
            <ac:spMk id="16" creationId="{6D2A5677-FE9E-0088-94BC-0C2A3E4ED711}"/>
          </ac:spMkLst>
        </pc:spChg>
        <pc:picChg chg="add mod">
          <ac:chgData name="Lai, Karl Ming Him" userId="189b3701-6e3d-4aca-9435-09a56d4c0e1a" providerId="ADAL" clId="{A3B462B8-556B-4F56-8E86-448C81100B53}" dt="2023-05-23T08:59:56.482" v="6583" actId="1076"/>
          <ac:picMkLst>
            <pc:docMk/>
            <pc:sldMk cId="2019878854" sldId="420"/>
            <ac:picMk id="5" creationId="{19E1E562-FF4A-34EE-F9DF-C9DCC34CE0F6}"/>
          </ac:picMkLst>
        </pc:picChg>
        <pc:picChg chg="add mod">
          <ac:chgData name="Lai, Karl Ming Him" userId="189b3701-6e3d-4aca-9435-09a56d4c0e1a" providerId="ADAL" clId="{A3B462B8-556B-4F56-8E86-448C81100B53}" dt="2023-05-23T08:59:17.224" v="6573" actId="1076"/>
          <ac:picMkLst>
            <pc:docMk/>
            <pc:sldMk cId="2019878854" sldId="420"/>
            <ac:picMk id="8" creationId="{CF12BC53-88EE-721A-64B0-85BE7118739F}"/>
          </ac:picMkLst>
        </pc:picChg>
        <pc:picChg chg="add mod">
          <ac:chgData name="Lai, Karl Ming Him" userId="189b3701-6e3d-4aca-9435-09a56d4c0e1a" providerId="ADAL" clId="{A3B462B8-556B-4F56-8E86-448C81100B53}" dt="2023-05-23T09:08:47.076" v="6691" actId="1076"/>
          <ac:picMkLst>
            <pc:docMk/>
            <pc:sldMk cId="2019878854" sldId="420"/>
            <ac:picMk id="14" creationId="{51CBB21E-D0DC-4A75-1104-433319210C57}"/>
          </ac:picMkLst>
        </pc:picChg>
      </pc:sldChg>
      <pc:sldChg chg="addSp delSp modSp new mod">
        <pc:chgData name="Lai, Karl Ming Him" userId="189b3701-6e3d-4aca-9435-09a56d4c0e1a" providerId="ADAL" clId="{A3B462B8-556B-4F56-8E86-448C81100B53}" dt="2024-03-05T15:38:33.804" v="7093" actId="207"/>
        <pc:sldMkLst>
          <pc:docMk/>
          <pc:sldMk cId="3672694737" sldId="423"/>
        </pc:sldMkLst>
        <pc:spChg chg="mod">
          <ac:chgData name="Lai, Karl Ming Him" userId="189b3701-6e3d-4aca-9435-09a56d4c0e1a" providerId="ADAL" clId="{A3B462B8-556B-4F56-8E86-448C81100B53}" dt="2024-03-05T15:30:50.713" v="6753" actId="404"/>
          <ac:spMkLst>
            <pc:docMk/>
            <pc:sldMk cId="3672694737" sldId="423"/>
            <ac:spMk id="2" creationId="{61CE2B8D-0B01-2862-BE62-9317CBC6E6EE}"/>
          </ac:spMkLst>
        </pc:spChg>
        <pc:spChg chg="del">
          <ac:chgData name="Lai, Karl Ming Him" userId="189b3701-6e3d-4aca-9435-09a56d4c0e1a" providerId="ADAL" clId="{A3B462B8-556B-4F56-8E86-448C81100B53}" dt="2024-03-05T15:30:36.029" v="6716" actId="478"/>
          <ac:spMkLst>
            <pc:docMk/>
            <pc:sldMk cId="3672694737" sldId="423"/>
            <ac:spMk id="3" creationId="{5FB3A6E1-FF68-D8F5-19E4-343E94F27E59}"/>
          </ac:spMkLst>
        </pc:spChg>
        <pc:spChg chg="add mod">
          <ac:chgData name="Lai, Karl Ming Him" userId="189b3701-6e3d-4aca-9435-09a56d4c0e1a" providerId="ADAL" clId="{A3B462B8-556B-4F56-8E86-448C81100B53}" dt="2024-03-05T15:31:38.442" v="6760" actId="208"/>
          <ac:spMkLst>
            <pc:docMk/>
            <pc:sldMk cId="3672694737" sldId="423"/>
            <ac:spMk id="6" creationId="{668569C3-F1FE-9DD3-F3B8-429FCC19CDC2}"/>
          </ac:spMkLst>
        </pc:spChg>
        <pc:spChg chg="add mod">
          <ac:chgData name="Lai, Karl Ming Him" userId="189b3701-6e3d-4aca-9435-09a56d4c0e1a" providerId="ADAL" clId="{A3B462B8-556B-4F56-8E86-448C81100B53}" dt="2024-03-05T15:31:57.314" v="6764" actId="14100"/>
          <ac:spMkLst>
            <pc:docMk/>
            <pc:sldMk cId="3672694737" sldId="423"/>
            <ac:spMk id="7" creationId="{D8592F44-067B-0137-0CC6-44DA912810C2}"/>
          </ac:spMkLst>
        </pc:spChg>
        <pc:spChg chg="add mod">
          <ac:chgData name="Lai, Karl Ming Him" userId="189b3701-6e3d-4aca-9435-09a56d4c0e1a" providerId="ADAL" clId="{A3B462B8-556B-4F56-8E86-448C81100B53}" dt="2024-03-05T15:37:20.237" v="6908" actId="571"/>
          <ac:spMkLst>
            <pc:docMk/>
            <pc:sldMk cId="3672694737" sldId="423"/>
            <ac:spMk id="8" creationId="{9D58B41C-372C-9E53-9675-CFB9EE2AD9F6}"/>
          </ac:spMkLst>
        </pc:spChg>
        <pc:spChg chg="add mod">
          <ac:chgData name="Lai, Karl Ming Him" userId="189b3701-6e3d-4aca-9435-09a56d4c0e1a" providerId="ADAL" clId="{A3B462B8-556B-4F56-8E86-448C81100B53}" dt="2024-03-05T15:37:20.237" v="6908" actId="571"/>
          <ac:spMkLst>
            <pc:docMk/>
            <pc:sldMk cId="3672694737" sldId="423"/>
            <ac:spMk id="9" creationId="{6ACC154A-34FA-0F59-2B2C-E20A47AAE186}"/>
          </ac:spMkLst>
        </pc:spChg>
        <pc:spChg chg="add mod">
          <ac:chgData name="Lai, Karl Ming Him" userId="189b3701-6e3d-4aca-9435-09a56d4c0e1a" providerId="ADAL" clId="{A3B462B8-556B-4F56-8E86-448C81100B53}" dt="2024-03-05T15:33:39.602" v="6782" actId="1582"/>
          <ac:spMkLst>
            <pc:docMk/>
            <pc:sldMk cId="3672694737" sldId="423"/>
            <ac:spMk id="11" creationId="{150EF358-5CFC-6EE6-8F7E-0512EC550709}"/>
          </ac:spMkLst>
        </pc:spChg>
        <pc:spChg chg="add mod">
          <ac:chgData name="Lai, Karl Ming Him" userId="189b3701-6e3d-4aca-9435-09a56d4c0e1a" providerId="ADAL" clId="{A3B462B8-556B-4F56-8E86-448C81100B53}" dt="2024-03-05T15:34:03.306" v="6785" actId="208"/>
          <ac:spMkLst>
            <pc:docMk/>
            <pc:sldMk cId="3672694737" sldId="423"/>
            <ac:spMk id="12" creationId="{1CB9B842-BC69-9EBB-B197-848240E200E1}"/>
          </ac:spMkLst>
        </pc:spChg>
        <pc:spChg chg="add del">
          <ac:chgData name="Lai, Karl Ming Him" userId="189b3701-6e3d-4aca-9435-09a56d4c0e1a" providerId="ADAL" clId="{A3B462B8-556B-4F56-8E86-448C81100B53}" dt="2024-03-05T15:34:13.110" v="6787" actId="478"/>
          <ac:spMkLst>
            <pc:docMk/>
            <pc:sldMk cId="3672694737" sldId="423"/>
            <ac:spMk id="13" creationId="{6A2E5CEB-3A69-5CD5-9B45-C678FBCCCDE7}"/>
          </ac:spMkLst>
        </pc:spChg>
        <pc:spChg chg="add mod">
          <ac:chgData name="Lai, Karl Ming Him" userId="189b3701-6e3d-4aca-9435-09a56d4c0e1a" providerId="ADAL" clId="{A3B462B8-556B-4F56-8E86-448C81100B53}" dt="2024-03-05T15:34:36.944" v="6792" actId="14100"/>
          <ac:spMkLst>
            <pc:docMk/>
            <pc:sldMk cId="3672694737" sldId="423"/>
            <ac:spMk id="14" creationId="{D4941AD5-0FA4-F0E4-FB37-BF6E2BDCBE11}"/>
          </ac:spMkLst>
        </pc:spChg>
        <pc:spChg chg="add mod">
          <ac:chgData name="Lai, Karl Ming Him" userId="189b3701-6e3d-4aca-9435-09a56d4c0e1a" providerId="ADAL" clId="{A3B462B8-556B-4F56-8E86-448C81100B53}" dt="2024-03-05T15:35:55.745" v="6854" actId="1076"/>
          <ac:spMkLst>
            <pc:docMk/>
            <pc:sldMk cId="3672694737" sldId="423"/>
            <ac:spMk id="15" creationId="{9BBC5E1C-4D15-2B44-F455-F9AC6DBB92AE}"/>
          </ac:spMkLst>
        </pc:spChg>
        <pc:spChg chg="mod">
          <ac:chgData name="Lai, Karl Ming Him" userId="189b3701-6e3d-4aca-9435-09a56d4c0e1a" providerId="ADAL" clId="{A3B462B8-556B-4F56-8E86-448C81100B53}" dt="2024-03-05T15:35:53.058" v="6852" actId="571"/>
          <ac:spMkLst>
            <pc:docMk/>
            <pc:sldMk cId="3672694737" sldId="423"/>
            <ac:spMk id="18" creationId="{33568B22-064B-3A34-AFF8-55F5AA282E30}"/>
          </ac:spMkLst>
        </pc:spChg>
        <pc:spChg chg="mod">
          <ac:chgData name="Lai, Karl Ming Him" userId="189b3701-6e3d-4aca-9435-09a56d4c0e1a" providerId="ADAL" clId="{A3B462B8-556B-4F56-8E86-448C81100B53}" dt="2024-03-05T15:35:53.058" v="6852" actId="571"/>
          <ac:spMkLst>
            <pc:docMk/>
            <pc:sldMk cId="3672694737" sldId="423"/>
            <ac:spMk id="19" creationId="{D0CF3689-02FA-14CF-B55C-FBCF592D45C2}"/>
          </ac:spMkLst>
        </pc:spChg>
        <pc:spChg chg="add mod">
          <ac:chgData name="Lai, Karl Ming Him" userId="189b3701-6e3d-4aca-9435-09a56d4c0e1a" providerId="ADAL" clId="{A3B462B8-556B-4F56-8E86-448C81100B53}" dt="2024-03-05T15:35:53.058" v="6852" actId="571"/>
          <ac:spMkLst>
            <pc:docMk/>
            <pc:sldMk cId="3672694737" sldId="423"/>
            <ac:spMk id="20" creationId="{5B441AD3-D040-E095-F8C8-35AE8415C32B}"/>
          </ac:spMkLst>
        </pc:spChg>
        <pc:spChg chg="add mod">
          <ac:chgData name="Lai, Karl Ming Him" userId="189b3701-6e3d-4aca-9435-09a56d4c0e1a" providerId="ADAL" clId="{A3B462B8-556B-4F56-8E86-448C81100B53}" dt="2024-03-05T15:36:07.115" v="6858" actId="208"/>
          <ac:spMkLst>
            <pc:docMk/>
            <pc:sldMk cId="3672694737" sldId="423"/>
            <ac:spMk id="21" creationId="{D981B18A-EFF9-A450-734C-4692C5B63F7E}"/>
          </ac:spMkLst>
        </pc:spChg>
        <pc:spChg chg="add mod">
          <ac:chgData name="Lai, Karl Ming Him" userId="189b3701-6e3d-4aca-9435-09a56d4c0e1a" providerId="ADAL" clId="{A3B462B8-556B-4F56-8E86-448C81100B53}" dt="2024-03-05T15:36:45.508" v="6864" actId="208"/>
          <ac:spMkLst>
            <pc:docMk/>
            <pc:sldMk cId="3672694737" sldId="423"/>
            <ac:spMk id="22" creationId="{5D0A36A7-6321-28AC-0878-1C54358C652C}"/>
          </ac:spMkLst>
        </pc:spChg>
        <pc:spChg chg="add mod">
          <ac:chgData name="Lai, Karl Ming Him" userId="189b3701-6e3d-4aca-9435-09a56d4c0e1a" providerId="ADAL" clId="{A3B462B8-556B-4F56-8E86-448C81100B53}" dt="2024-03-05T15:37:10.045" v="6907" actId="207"/>
          <ac:spMkLst>
            <pc:docMk/>
            <pc:sldMk cId="3672694737" sldId="423"/>
            <ac:spMk id="23" creationId="{CCE8D301-5954-5825-8A26-8E1ABF6B12A5}"/>
          </ac:spMkLst>
        </pc:spChg>
        <pc:spChg chg="add mod">
          <ac:chgData name="Lai, Karl Ming Him" userId="189b3701-6e3d-4aca-9435-09a56d4c0e1a" providerId="ADAL" clId="{A3B462B8-556B-4F56-8E86-448C81100B53}" dt="2024-03-05T15:37:35.710" v="6914" actId="14100"/>
          <ac:spMkLst>
            <pc:docMk/>
            <pc:sldMk cId="3672694737" sldId="423"/>
            <ac:spMk id="24" creationId="{23F40278-9245-7322-6DB6-D18833FFAA2D}"/>
          </ac:spMkLst>
        </pc:spChg>
        <pc:spChg chg="add mod">
          <ac:chgData name="Lai, Karl Ming Him" userId="189b3701-6e3d-4aca-9435-09a56d4c0e1a" providerId="ADAL" clId="{A3B462B8-556B-4F56-8E86-448C81100B53}" dt="2024-03-05T15:38:33.804" v="7093" actId="207"/>
          <ac:spMkLst>
            <pc:docMk/>
            <pc:sldMk cId="3672694737" sldId="423"/>
            <ac:spMk id="25" creationId="{B32CEAD1-ACCC-7EAC-AC80-C77ED3359087}"/>
          </ac:spMkLst>
        </pc:spChg>
        <pc:grpChg chg="add mod ord">
          <ac:chgData name="Lai, Karl Ming Him" userId="189b3701-6e3d-4aca-9435-09a56d4c0e1a" providerId="ADAL" clId="{A3B462B8-556B-4F56-8E86-448C81100B53}" dt="2024-03-05T15:37:20.237" v="6908" actId="571"/>
          <ac:grpSpMkLst>
            <pc:docMk/>
            <pc:sldMk cId="3672694737" sldId="423"/>
            <ac:grpSpMk id="10" creationId="{80A82C4E-C801-C052-9DCF-A6B6132A78C3}"/>
          </ac:grpSpMkLst>
        </pc:grpChg>
        <pc:grpChg chg="add mod">
          <ac:chgData name="Lai, Karl Ming Him" userId="189b3701-6e3d-4aca-9435-09a56d4c0e1a" providerId="ADAL" clId="{A3B462B8-556B-4F56-8E86-448C81100B53}" dt="2024-03-05T15:35:53.058" v="6852" actId="571"/>
          <ac:grpSpMkLst>
            <pc:docMk/>
            <pc:sldMk cId="3672694737" sldId="423"/>
            <ac:grpSpMk id="16" creationId="{3DE46678-C9E0-8068-3395-0CDA91DE8EBA}"/>
          </ac:grpSpMkLst>
        </pc:grpChg>
        <pc:picChg chg="add mod modCrop">
          <ac:chgData name="Lai, Karl Ming Him" userId="189b3701-6e3d-4aca-9435-09a56d4c0e1a" providerId="ADAL" clId="{A3B462B8-556B-4F56-8E86-448C81100B53}" dt="2024-03-05T15:37:20.237" v="6908" actId="571"/>
          <ac:picMkLst>
            <pc:docMk/>
            <pc:sldMk cId="3672694737" sldId="423"/>
            <ac:picMk id="5" creationId="{E2219DCE-6EEB-D9F2-2023-58B10DB2F17E}"/>
          </ac:picMkLst>
        </pc:picChg>
        <pc:picChg chg="mod">
          <ac:chgData name="Lai, Karl Ming Him" userId="189b3701-6e3d-4aca-9435-09a56d4c0e1a" providerId="ADAL" clId="{A3B462B8-556B-4F56-8E86-448C81100B53}" dt="2024-03-05T15:35:53.058" v="6852" actId="571"/>
          <ac:picMkLst>
            <pc:docMk/>
            <pc:sldMk cId="3672694737" sldId="423"/>
            <ac:picMk id="17" creationId="{E6EB65C7-F200-0F4F-7EBF-C593BBEB94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19F5-1E9F-40C7-B10C-90AA949E2AE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AB292-D366-424A-83B9-71D75EFE8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1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CLP175_PowerPoint Assets-13.png">
            <a:extLst>
              <a:ext uri="{FF2B5EF4-FFF2-40B4-BE49-F238E27FC236}">
                <a16:creationId xmlns:a16="http://schemas.microsoft.com/office/drawing/2014/main" id="{2317F1D9-BB2F-40E7-A640-441688B49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r="80000"/>
          <a:stretch>
            <a:fillRect/>
          </a:stretch>
        </p:blipFill>
        <p:spPr bwMode="auto">
          <a:xfrm>
            <a:off x="1" y="-19050"/>
            <a:ext cx="2449901" cy="6891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8F7008-8ACB-43A1-8904-AE82490C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024923"/>
            <a:ext cx="9144000" cy="23876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0BC16-82BB-4AD5-9CBE-ABF702DFD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373538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" name="Picture 2" descr="E:\CLP175_PowerPoint Assets-13.png">
            <a:extLst>
              <a:ext uri="{FF2B5EF4-FFF2-40B4-BE49-F238E27FC236}">
                <a16:creationId xmlns:a16="http://schemas.microsoft.com/office/drawing/2014/main" id="{590FD813-2363-47B5-8258-0065DDDE6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r="80000"/>
          <a:stretch>
            <a:fillRect/>
          </a:stretch>
        </p:blipFill>
        <p:spPr bwMode="auto">
          <a:xfrm>
            <a:off x="1" y="-19050"/>
            <a:ext cx="2449901" cy="6891940"/>
          </a:xfrm>
          <a:prstGeom prst="rect">
            <a:avLst/>
          </a:prstGeom>
        </p:spPr>
      </p:pic>
      <p:pic>
        <p:nvPicPr>
          <p:cNvPr id="12" name="Picture 4" descr="E:\CLP New PPT Style\jpg\CLP175_PowerPoint Assets 2-01.jpg">
            <a:extLst>
              <a:ext uri="{FF2B5EF4-FFF2-40B4-BE49-F238E27FC236}">
                <a16:creationId xmlns:a16="http://schemas.microsoft.com/office/drawing/2014/main" id="{90F38210-5452-45A0-806E-6021E6DD2D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277725" cy="6907815"/>
          </a:xfrm>
          <a:prstGeom prst="rect">
            <a:avLst/>
          </a:prstGeom>
          <a:noFill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E2EE8F2-5598-4B9E-9A02-9172BE7D024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74320" y="643474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Information Classification: Confidential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6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C9CE-B5E5-4BD8-BFD9-FA6AC2D8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29436-B7CD-4546-9697-93222DCF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D2A3-F5D5-4AB0-830C-5FB0F76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F0D8-0F49-4513-8112-8D05696E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EA14-7836-4BBF-A7E5-9E7323BB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D87B1-1B13-49C9-8422-4795468A4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AC268-879D-4EE6-9D7C-B727F07F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4FA3F-6CF0-49C1-9960-C6D0A80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29EA-956A-4711-94DD-3B891329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5A53E-6428-4612-B474-5BC43D6F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A090-EA5F-4BCC-B81F-4C497C96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62CB-9D84-4180-8D41-F692E04D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628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6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4D82-E218-4DB8-BC4A-800D9D8D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BC93-F172-430B-92B9-91782EA4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5623-D0AC-4532-AF1E-F5609A81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F91E-8B7A-45EB-ABA2-178E7A21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3B6D-911A-4192-96EE-5F915452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0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1B51-AB1F-41F0-B6D2-5A37B731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3D7D-E39F-4314-8C04-87BD67F10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D60CA-2AAF-4C1E-A743-CB0AD1237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E0A8-DA00-403F-A0E5-16AB785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85BBF-61C8-4494-86B3-2725B5D7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B2F6-22AB-497E-AD04-F9A9C52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654D-A8B6-457C-B4EA-8E284E06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6DE71-1E65-4189-B77A-8C36E7A2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2ACC-F6B6-42BA-90AF-667E2417B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130FB-0545-493B-991F-83AC24254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B76C1-3E4F-4CBC-B770-A2B5C6F5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888A0-D025-4ABC-B4EB-50ED7F2E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6EA87-3BE5-4353-B245-9C8131F5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A7ADF-E999-4D77-BC64-02F3B3F7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2191-7CB2-47AD-AA92-127A7D11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FE5C-80DE-4BE0-9983-15C0DF35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A8D44-EA49-4BEE-BB54-CF8B3863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1F82F-77EA-4807-8249-A9B2822B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1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BAD-89CA-4EFF-A2DE-80FD899B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9D76B-1A2D-490E-B7A2-93F78488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F7B5-294C-4F9F-9C74-A2495E4D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5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A2F0-6D4D-4650-9DB1-990E0B72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52FD-1ACB-4CD1-B770-21EAB08F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30EC0-80DC-4B2F-A34A-6390107E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B53EA-3194-4A10-845A-772FF5C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64ED-D414-41D3-A0C7-6E11B57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1869B-4CD8-4751-BD50-3F02CCB8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E23C-C243-46A2-BAF0-7A4CDDC2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43043-9517-48C7-8C56-3985ADCF7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D0C06-9CE0-41B2-88AF-5B23243C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0896-8D8D-4FB9-8A46-5E3A2539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46AF6-82FE-4C12-985E-912C606C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2B4AD-5B90-46A9-9804-A71130EC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114B1E-C74E-497F-9EB9-F26A69C0F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A2019-64E3-4D05-91FC-63C52036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D56B-6B18-4D69-89C4-182CBF73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1B4D-F389-4EB7-ABC6-6D4F0E11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F396CE-8A3E-4537-A6CC-1181370676CF}"/>
              </a:ext>
            </a:extLst>
          </p:cNvPr>
          <p:cNvGrpSpPr/>
          <p:nvPr userDrawn="1"/>
        </p:nvGrpSpPr>
        <p:grpSpPr>
          <a:xfrm>
            <a:off x="8223464" y="6452171"/>
            <a:ext cx="3251532" cy="269304"/>
            <a:chOff x="8223464" y="5848324"/>
            <a:chExt cx="3251532" cy="269304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08B0842-7419-4187-8A9C-7F90237D674A}"/>
                </a:ext>
              </a:extLst>
            </p:cNvPr>
            <p:cNvSpPr/>
            <p:nvPr userDrawn="1"/>
          </p:nvSpPr>
          <p:spPr>
            <a:xfrm>
              <a:off x="8223464" y="5856018"/>
              <a:ext cx="25266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100" dirty="0">
                  <a:solidFill>
                    <a:srgbClr val="0434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Information Classification: Proprietary</a:t>
              </a:r>
            </a:p>
          </p:txBody>
        </p:sp>
        <p:cxnSp>
          <p:nvCxnSpPr>
            <p:cNvPr id="9" name="Straight Connector 11">
              <a:extLst>
                <a:ext uri="{FF2B5EF4-FFF2-40B4-BE49-F238E27FC236}">
                  <a16:creationId xmlns:a16="http://schemas.microsoft.com/office/drawing/2014/main" id="{3B80E9A3-0EAD-4D9B-B36B-18BCFEADE9B6}"/>
                </a:ext>
              </a:extLst>
            </p:cNvPr>
            <p:cNvCxnSpPr/>
            <p:nvPr userDrawn="1"/>
          </p:nvCxnSpPr>
          <p:spPr>
            <a:xfrm>
              <a:off x="10750118" y="5938668"/>
              <a:ext cx="0" cy="108000"/>
            </a:xfrm>
            <a:prstGeom prst="line">
              <a:avLst/>
            </a:prstGeom>
            <a:ln w="12700">
              <a:solidFill>
                <a:srgbClr val="0434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投影片編號版面配置區 6">
              <a:extLst>
                <a:ext uri="{FF2B5EF4-FFF2-40B4-BE49-F238E27FC236}">
                  <a16:creationId xmlns:a16="http://schemas.microsoft.com/office/drawing/2014/main" id="{9972BAEB-AE8A-46D6-B069-0ADAAB9FD34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960111" y="5848324"/>
              <a:ext cx="514885" cy="2616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lang="en-US" altLang="zh-HK" sz="1000" kern="1200" smtClean="0">
                  <a:solidFill>
                    <a:srgbClr val="043491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2" descr="E:\CLP175_PowerPoint Assets-13.png">
            <a:extLst>
              <a:ext uri="{FF2B5EF4-FFF2-40B4-BE49-F238E27FC236}">
                <a16:creationId xmlns:a16="http://schemas.microsoft.com/office/drawing/2014/main" id="{E39D659E-1FD6-45BA-A004-227D26B3C1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 r="80000"/>
          <a:stretch>
            <a:fillRect/>
          </a:stretch>
        </p:blipFill>
        <p:spPr bwMode="auto">
          <a:xfrm>
            <a:off x="1" y="-19050"/>
            <a:ext cx="2444608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ppt-online.org/55658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620-CD95-4FCE-B6E5-B1F04F89D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Feeder Protection - </a:t>
            </a:r>
            <a:br>
              <a:rPr lang="en-US" dirty="0"/>
            </a:br>
            <a:r>
              <a:rPr lang="en-US" dirty="0"/>
              <a:t>Pilot Wire &amp; Current Differential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AA59E-359B-445B-9926-9FCD84080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Karl M.H. LAI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51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92C9-403E-0981-702B-36BF72A9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Wire Stability Test</a:t>
            </a:r>
            <a:endParaRPr lang="en-GB" dirty="0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E27C1F4-E2E1-E838-8F2C-A17275867958}"/>
              </a:ext>
            </a:extLst>
          </p:cNvPr>
          <p:cNvGrpSpPr/>
          <p:nvPr/>
        </p:nvGrpSpPr>
        <p:grpSpPr>
          <a:xfrm>
            <a:off x="3239678" y="1379378"/>
            <a:ext cx="6220096" cy="1661136"/>
            <a:chOff x="1118403" y="2154870"/>
            <a:chExt cx="6953802" cy="1926531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0360C24E-070F-DE34-50A3-2943E5BD441D}"/>
                </a:ext>
              </a:extLst>
            </p:cNvPr>
            <p:cNvGrpSpPr/>
            <p:nvPr/>
          </p:nvGrpSpPr>
          <p:grpSpPr>
            <a:xfrm>
              <a:off x="1118403" y="2415544"/>
              <a:ext cx="6953802" cy="1665857"/>
              <a:chOff x="3038643" y="2842264"/>
              <a:chExt cx="6953802" cy="1665857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64A4E6A-D621-187D-82B1-2C4D054FF0D8}"/>
                  </a:ext>
                </a:extLst>
              </p:cNvPr>
              <p:cNvGrpSpPr/>
              <p:nvPr/>
            </p:nvGrpSpPr>
            <p:grpSpPr>
              <a:xfrm>
                <a:off x="5844787" y="3034925"/>
                <a:ext cx="1453792" cy="1444989"/>
                <a:chOff x="3817544" y="2411840"/>
                <a:chExt cx="1453792" cy="1444989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B5564452-AD15-CC1B-AA8A-840BC0E98BE4}"/>
                    </a:ext>
                  </a:extLst>
                </p:cNvPr>
                <p:cNvGrpSpPr/>
                <p:nvPr/>
              </p:nvGrpSpPr>
              <p:grpSpPr>
                <a:xfrm>
                  <a:off x="3817544" y="2411840"/>
                  <a:ext cx="1380608" cy="105707"/>
                  <a:chOff x="2064859" y="454196"/>
                  <a:chExt cx="912199" cy="69843"/>
                </a:xfrm>
              </p:grpSpPr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758A6739-2CF3-649B-C53A-E053B61A00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4859" y="489118"/>
                    <a:ext cx="30369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162223AE-C8CE-67E5-5996-0BD81B245871}"/>
                      </a:ext>
                    </a:extLst>
                  </p:cNvPr>
                  <p:cNvSpPr/>
                  <p:nvPr/>
                </p:nvSpPr>
                <p:spPr>
                  <a:xfrm>
                    <a:off x="2349528" y="454196"/>
                    <a:ext cx="323839" cy="698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398B9C44-B77B-CC8C-82DD-85CEF7E3C8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73367" y="492623"/>
                    <a:ext cx="30369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1251A4A-CC00-E1AA-DFC6-C51A60682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210" y="3822232"/>
                  <a:ext cx="1374942" cy="533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D5DAB00B-41C0-0B28-2369-12B9A9BA098F}"/>
                    </a:ext>
                  </a:extLst>
                </p:cNvPr>
                <p:cNvSpPr/>
                <p:nvPr/>
              </p:nvSpPr>
              <p:spPr>
                <a:xfrm>
                  <a:off x="5202141" y="2430097"/>
                  <a:ext cx="69195" cy="691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A2DF09A-8D2A-75F1-BA81-DAB6144FCFD9}"/>
                    </a:ext>
                  </a:extLst>
                </p:cNvPr>
                <p:cNvSpPr/>
                <p:nvPr/>
              </p:nvSpPr>
              <p:spPr>
                <a:xfrm>
                  <a:off x="5195067" y="3787634"/>
                  <a:ext cx="69195" cy="691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8FE29C9-F4E7-C535-0463-22547807EE3B}"/>
                  </a:ext>
                </a:extLst>
              </p:cNvPr>
              <p:cNvGrpSpPr/>
              <p:nvPr/>
            </p:nvGrpSpPr>
            <p:grpSpPr>
              <a:xfrm>
                <a:off x="3038643" y="2842264"/>
                <a:ext cx="2798624" cy="1637651"/>
                <a:chOff x="716438" y="2219179"/>
                <a:chExt cx="2798624" cy="1637651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4BFB87AF-62B7-701E-5381-1A2C30A0FFFC}"/>
                    </a:ext>
                  </a:extLst>
                </p:cNvPr>
                <p:cNvGrpSpPr/>
                <p:nvPr/>
              </p:nvGrpSpPr>
              <p:grpSpPr>
                <a:xfrm>
                  <a:off x="716438" y="2219865"/>
                  <a:ext cx="2798540" cy="1636965"/>
                  <a:chOff x="698496" y="327354"/>
                  <a:chExt cx="1849059" cy="1081580"/>
                </a:xfrm>
              </p:grpSpPr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2C5EFACD-AD0F-F5F8-8B2A-BAC69955CD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28700" y="327354"/>
                    <a:ext cx="530225" cy="133351"/>
                    <a:chOff x="1028700" y="327354"/>
                    <a:chExt cx="530225" cy="133351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C7E42EB5-36C4-136B-2D8A-4AB90C47D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47FF7BEE-4C21-4DF0-C59C-380E9D35FC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Isosceles Triangle 176">
                      <a:extLst>
                        <a:ext uri="{FF2B5EF4-FFF2-40B4-BE49-F238E27FC236}">
                          <a16:creationId xmlns:a16="http://schemas.microsoft.com/office/drawing/2014/main" id="{16E5D95E-1522-A08D-E8C1-39B45061743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178" name="Straight Connector 177">
                      <a:extLst>
                        <a:ext uri="{FF2B5EF4-FFF2-40B4-BE49-F238E27FC236}">
                          <a16:creationId xmlns:a16="http://schemas.microsoft.com/office/drawing/2014/main" id="{711CA51C-DF7C-3961-58DD-3C9E498D8E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943E657B-718C-4D19-6870-EACA01447C16}"/>
                      </a:ext>
                    </a:extLst>
                  </p:cNvPr>
                  <p:cNvGrpSpPr/>
                  <p:nvPr/>
                </p:nvGrpSpPr>
                <p:grpSpPr>
                  <a:xfrm>
                    <a:off x="1028700" y="552450"/>
                    <a:ext cx="530225" cy="69843"/>
                    <a:chOff x="1028700" y="552450"/>
                    <a:chExt cx="530225" cy="69843"/>
                  </a:xfrm>
                </p:grpSpPr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33301A64-24F6-0502-5D87-C65353DD2B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3BEBF501-2847-A42E-CA1B-6D5EA5F5D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174" name="Straight Connector 173">
                      <a:extLst>
                        <a:ext uri="{FF2B5EF4-FFF2-40B4-BE49-F238E27FC236}">
                          <a16:creationId xmlns:a16="http://schemas.microsoft.com/office/drawing/2014/main" id="{B28E4B32-9797-74CD-D008-549B1BD87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ACBA6A32-A276-E724-0B79-1E31D3A7C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8700" y="394029"/>
                    <a:ext cx="0" cy="1904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65956A0A-061C-5E4F-C799-99788BD17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58925" y="394029"/>
                    <a:ext cx="0" cy="1904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FC9182C9-9259-279A-2901-3FE3E23A6E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489275"/>
                    <a:ext cx="228600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BF8AD8A0-8AFA-E877-0BD4-E7183F14982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592219" y="575328"/>
                    <a:ext cx="305457" cy="133351"/>
                    <a:chOff x="1028700" y="327354"/>
                    <a:chExt cx="305457" cy="133351"/>
                  </a:xfrm>
                </p:grpSpPr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C26BA255-DA85-847F-4984-36A6864390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0" name="Isosceles Triangle 169">
                      <a:extLst>
                        <a:ext uri="{FF2B5EF4-FFF2-40B4-BE49-F238E27FC236}">
                          <a16:creationId xmlns:a16="http://schemas.microsoft.com/office/drawing/2014/main" id="{5F437161-E0E6-31E6-2A53-91B51587D4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EBEB1271-C366-1D25-9654-4C30EF6247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12EB419C-6BB5-FE54-5340-8DBFA10DA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5763" y="492602"/>
                    <a:ext cx="68828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4873465E-4FB9-F649-9E08-A41236C2BD13}"/>
                      </a:ext>
                    </a:extLst>
                  </p:cNvPr>
                  <p:cNvSpPr/>
                  <p:nvPr/>
                </p:nvSpPr>
                <p:spPr>
                  <a:xfrm>
                    <a:off x="1663986" y="1130984"/>
                    <a:ext cx="161923" cy="1619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dirty="0"/>
                  </a:p>
                </p:txBody>
              </p: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F2E608A6-FD70-F8E2-6A56-91D6AEBD53FA}"/>
                      </a:ext>
                    </a:extLst>
                  </p:cNvPr>
                  <p:cNvCxnSpPr>
                    <a:cxnSpLocks/>
                    <a:endCxn id="164" idx="0"/>
                  </p:cNvCxnSpPr>
                  <p:nvPr/>
                </p:nvCxnSpPr>
                <p:spPr>
                  <a:xfrm flipH="1">
                    <a:off x="796925" y="489119"/>
                    <a:ext cx="3176" cy="28291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828BCACD-F045-F1EB-FFB0-B9500310A0EB}"/>
                      </a:ext>
                    </a:extLst>
                  </p:cNvPr>
                  <p:cNvGrpSpPr/>
                  <p:nvPr/>
                </p:nvGrpSpPr>
                <p:grpSpPr>
                  <a:xfrm>
                    <a:off x="698496" y="772035"/>
                    <a:ext cx="101604" cy="331126"/>
                    <a:chOff x="701671" y="714375"/>
                    <a:chExt cx="101604" cy="266700"/>
                  </a:xfrm>
                </p:grpSpPr>
                <p:sp>
                  <p:nvSpPr>
                    <p:cNvPr id="164" name="Freeform: Shape 163">
                      <a:extLst>
                        <a:ext uri="{FF2B5EF4-FFF2-40B4-BE49-F238E27FC236}">
                          <a16:creationId xmlns:a16="http://schemas.microsoft.com/office/drawing/2014/main" id="{36DD49F9-A303-AE08-072E-2470CF6F5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165" name="Freeform: Shape 164">
                      <a:extLst>
                        <a:ext uri="{FF2B5EF4-FFF2-40B4-BE49-F238E27FC236}">
                          <a16:creationId xmlns:a16="http://schemas.microsoft.com/office/drawing/2014/main" id="{0737FBF5-6CB9-1DDB-0A05-A897CFC10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166" name="Freeform: Shape 165">
                      <a:extLst>
                        <a:ext uri="{FF2B5EF4-FFF2-40B4-BE49-F238E27FC236}">
                          <a16:creationId xmlns:a16="http://schemas.microsoft.com/office/drawing/2014/main" id="{B1E13CB8-7E6A-046A-CA41-F76F01BAE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167" name="Freeform: Shape 166">
                      <a:extLst>
                        <a:ext uri="{FF2B5EF4-FFF2-40B4-BE49-F238E27FC236}">
                          <a16:creationId xmlns:a16="http://schemas.microsoft.com/office/drawing/2014/main" id="{D3002D7C-4939-E2DF-FAAE-26C6E28AB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</p:grp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268E78B-4845-5DB8-0819-D97614F336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93749" y="1103160"/>
                    <a:ext cx="3176" cy="2829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BCEE6F4C-733D-DF90-2508-2E1D99BA8A6D}"/>
                      </a:ext>
                    </a:extLst>
                  </p:cNvPr>
                  <p:cNvCxnSpPr>
                    <a:cxnSpLocks/>
                    <a:endCxn id="153" idx="2"/>
                  </p:cNvCxnSpPr>
                  <p:nvPr/>
                </p:nvCxnSpPr>
                <p:spPr>
                  <a:xfrm>
                    <a:off x="793749" y="1386075"/>
                    <a:ext cx="145145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E3AB324D-B290-B5AB-D36C-7A67308285B3}"/>
                      </a:ext>
                    </a:extLst>
                  </p:cNvPr>
                  <p:cNvSpPr/>
                  <p:nvPr/>
                </p:nvSpPr>
                <p:spPr>
                  <a:xfrm>
                    <a:off x="2245200" y="466259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2734664E-4B56-4FF6-6DD6-D96C3252DA2F}"/>
                      </a:ext>
                    </a:extLst>
                  </p:cNvPr>
                  <p:cNvSpPr/>
                  <p:nvPr/>
                </p:nvSpPr>
                <p:spPr>
                  <a:xfrm>
                    <a:off x="2245200" y="1363215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9426EDFE-164D-2ADB-21E6-F3DF04D326B9}"/>
                      </a:ext>
                    </a:extLst>
                  </p:cNvPr>
                  <p:cNvSpPr/>
                  <p:nvPr/>
                </p:nvSpPr>
                <p:spPr>
                  <a:xfrm>
                    <a:off x="2380646" y="466259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85727402-95C3-48D4-0127-3B07D0FD8F7D}"/>
                      </a:ext>
                    </a:extLst>
                  </p:cNvPr>
                  <p:cNvSpPr/>
                  <p:nvPr/>
                </p:nvSpPr>
                <p:spPr>
                  <a:xfrm>
                    <a:off x="2380646" y="1363215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F09FA88E-103F-78E8-1D73-34208B054E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8060" y="1362762"/>
                    <a:ext cx="14045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CF9D6C85-44CA-1F77-2399-D68FA4F813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8060" y="1408481"/>
                    <a:ext cx="14045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C2171C41-D578-5837-8A3D-11686F7BB17F}"/>
                      </a:ext>
                    </a:extLst>
                  </p:cNvPr>
                  <p:cNvCxnSpPr>
                    <a:cxnSpLocks/>
                    <a:stCxn id="154" idx="6"/>
                  </p:cNvCxnSpPr>
                  <p:nvPr/>
                </p:nvCxnSpPr>
                <p:spPr>
                  <a:xfrm flipV="1">
                    <a:off x="2426364" y="489118"/>
                    <a:ext cx="70963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FEA3D0C2-C307-4FD7-0687-470FBF92E8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26364" y="1383307"/>
                    <a:ext cx="70963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7059F70-5231-3CB9-4D4E-FFC70E1349CB}"/>
                      </a:ext>
                    </a:extLst>
                  </p:cNvPr>
                  <p:cNvSpPr/>
                  <p:nvPr/>
                </p:nvSpPr>
                <p:spPr>
                  <a:xfrm>
                    <a:off x="2501836" y="466259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4A588797-200D-74AD-2149-BEAC65888243}"/>
                      </a:ext>
                    </a:extLst>
                  </p:cNvPr>
                  <p:cNvSpPr/>
                  <p:nvPr/>
                </p:nvSpPr>
                <p:spPr>
                  <a:xfrm>
                    <a:off x="2501836" y="1363215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6685824-BB0C-D900-AF2F-18648FF8C240}"/>
                    </a:ext>
                  </a:extLst>
                </p:cNvPr>
                <p:cNvGrpSpPr/>
                <p:nvPr/>
              </p:nvGrpSpPr>
              <p:grpSpPr>
                <a:xfrm>
                  <a:off x="716522" y="2219179"/>
                  <a:ext cx="2798540" cy="1636965"/>
                  <a:chOff x="698496" y="327354"/>
                  <a:chExt cx="1849059" cy="1081580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86A68744-B483-C521-C195-2F7CBEC4B40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28700" y="327354"/>
                    <a:ext cx="530225" cy="133351"/>
                    <a:chOff x="1028700" y="327354"/>
                    <a:chExt cx="530225" cy="133351"/>
                  </a:xfrm>
                </p:grpSpPr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C1B8DBD7-DE03-98DB-BD1D-40D0B86CB9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1A18FBAD-9BD1-E90D-8AEF-4657F6B782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Isosceles Triangle 136">
                      <a:extLst>
                        <a:ext uri="{FF2B5EF4-FFF2-40B4-BE49-F238E27FC236}">
                          <a16:creationId xmlns:a16="http://schemas.microsoft.com/office/drawing/2014/main" id="{E7EC6143-1E63-1B60-78D4-86D4968ABA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BC694A18-0923-8712-A7C6-7707146151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131882E5-42F9-CDD8-590E-AC208D1ED1A5}"/>
                      </a:ext>
                    </a:extLst>
                  </p:cNvPr>
                  <p:cNvGrpSpPr/>
                  <p:nvPr/>
                </p:nvGrpSpPr>
                <p:grpSpPr>
                  <a:xfrm>
                    <a:off x="1028700" y="552450"/>
                    <a:ext cx="530225" cy="69843"/>
                    <a:chOff x="1028700" y="552450"/>
                    <a:chExt cx="530225" cy="69843"/>
                  </a:xfrm>
                </p:grpSpPr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CFBA540F-0D21-BFD9-CCEB-B9C4806BC6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FE518C3B-48D8-BF23-FD58-DFFED4C89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AB6E0798-D439-3AA5-4A9B-BEC25E9E17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1CE74542-24B6-DE7E-395A-3CA91FF80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8700" y="394029"/>
                    <a:ext cx="0" cy="1904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9079D68-7C45-57F4-4D24-52D2EBA6C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58925" y="394029"/>
                    <a:ext cx="0" cy="1904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B20CC207-9794-35D4-3D72-93A9FC923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489275"/>
                    <a:ext cx="228600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23197B8D-91AB-F409-FEAC-6C0C08A4429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532245" y="635302"/>
                    <a:ext cx="425405" cy="133351"/>
                    <a:chOff x="1028700" y="327354"/>
                    <a:chExt cx="425405" cy="133351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732C8E58-8406-9CDC-5F54-C17EF65A9E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75B78A64-6C63-884D-3710-6FFD6B215B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94131" y="334055"/>
                      <a:ext cx="0" cy="11994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Isosceles Triangle 129">
                      <a:extLst>
                        <a:ext uri="{FF2B5EF4-FFF2-40B4-BE49-F238E27FC236}">
                          <a16:creationId xmlns:a16="http://schemas.microsoft.com/office/drawing/2014/main" id="{46F87E04-1B19-120E-FEA7-FBD3F89CFA3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9B80DA38-04EA-4171-FD29-89E563B1F4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5DEE0E4F-CAD6-2E75-D79E-DEE6D0046C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5763" y="492602"/>
                    <a:ext cx="68828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569DEB5B-A45D-5DB9-DF18-D272C58847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4947" y="1297791"/>
                    <a:ext cx="0" cy="8828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2E03AA8-1EBD-1546-BF75-735C91B7133E}"/>
                      </a:ext>
                    </a:extLst>
                  </p:cNvPr>
                  <p:cNvCxnSpPr>
                    <a:cxnSpLocks/>
                    <a:endCxn id="124" idx="0"/>
                  </p:cNvCxnSpPr>
                  <p:nvPr/>
                </p:nvCxnSpPr>
                <p:spPr>
                  <a:xfrm flipH="1">
                    <a:off x="796925" y="489119"/>
                    <a:ext cx="3176" cy="28291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2645D9D5-E28F-EF39-DD8E-2FB31263BCAD}"/>
                      </a:ext>
                    </a:extLst>
                  </p:cNvPr>
                  <p:cNvGrpSpPr/>
                  <p:nvPr/>
                </p:nvGrpSpPr>
                <p:grpSpPr>
                  <a:xfrm>
                    <a:off x="698496" y="772035"/>
                    <a:ext cx="101604" cy="331126"/>
                    <a:chOff x="701671" y="714375"/>
                    <a:chExt cx="101604" cy="266700"/>
                  </a:xfrm>
                </p:grpSpPr>
                <p:sp>
                  <p:nvSpPr>
                    <p:cNvPr id="124" name="Freeform: Shape 123">
                      <a:extLst>
                        <a:ext uri="{FF2B5EF4-FFF2-40B4-BE49-F238E27FC236}">
                          <a16:creationId xmlns:a16="http://schemas.microsoft.com/office/drawing/2014/main" id="{491FE8E4-59D1-60B7-F178-056E256D0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125" name="Freeform: Shape 124">
                      <a:extLst>
                        <a:ext uri="{FF2B5EF4-FFF2-40B4-BE49-F238E27FC236}">
                          <a16:creationId xmlns:a16="http://schemas.microsoft.com/office/drawing/2014/main" id="{73A31DD8-C5A8-7423-752F-F2D2EE38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126" name="Freeform: Shape 125">
                      <a:extLst>
                        <a:ext uri="{FF2B5EF4-FFF2-40B4-BE49-F238E27FC236}">
                          <a16:creationId xmlns:a16="http://schemas.microsoft.com/office/drawing/2014/main" id="{A2EC10C9-8B8B-7E3A-341C-592A69EC1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127" name="Freeform: Shape 126">
                      <a:extLst>
                        <a:ext uri="{FF2B5EF4-FFF2-40B4-BE49-F238E27FC236}">
                          <a16:creationId xmlns:a16="http://schemas.microsoft.com/office/drawing/2014/main" id="{06C3AEB9-810E-ECCC-358E-7A076E87C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</p:grp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32B27E0F-AE43-45AB-B1F9-5AC4D7C2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93749" y="1103160"/>
                    <a:ext cx="3176" cy="2829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4E96DCBA-A7BC-687B-56A9-C7298D45679C}"/>
                      </a:ext>
                    </a:extLst>
                  </p:cNvPr>
                  <p:cNvCxnSpPr>
                    <a:cxnSpLocks/>
                    <a:endCxn id="113" idx="2"/>
                  </p:cNvCxnSpPr>
                  <p:nvPr/>
                </p:nvCxnSpPr>
                <p:spPr>
                  <a:xfrm>
                    <a:off x="793749" y="1386075"/>
                    <a:ext cx="145145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5E78BA2-F530-18AC-BC85-E8BEE25DC1AD}"/>
                      </a:ext>
                    </a:extLst>
                  </p:cNvPr>
                  <p:cNvSpPr/>
                  <p:nvPr/>
                </p:nvSpPr>
                <p:spPr>
                  <a:xfrm>
                    <a:off x="2245200" y="466259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B93829D-A60D-97ED-D20B-BF306F37A9EE}"/>
                      </a:ext>
                    </a:extLst>
                  </p:cNvPr>
                  <p:cNvSpPr/>
                  <p:nvPr/>
                </p:nvSpPr>
                <p:spPr>
                  <a:xfrm>
                    <a:off x="2245200" y="1363215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0D7C7D7A-D540-93FF-BC7C-3E26D36090F1}"/>
                      </a:ext>
                    </a:extLst>
                  </p:cNvPr>
                  <p:cNvSpPr/>
                  <p:nvPr/>
                </p:nvSpPr>
                <p:spPr>
                  <a:xfrm>
                    <a:off x="2380646" y="466259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75C4C9A-8DC3-686A-B579-C63248E6CCC6}"/>
                      </a:ext>
                    </a:extLst>
                  </p:cNvPr>
                  <p:cNvSpPr/>
                  <p:nvPr/>
                </p:nvSpPr>
                <p:spPr>
                  <a:xfrm>
                    <a:off x="2380646" y="1363215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087DFB45-F242-0045-48D2-B1C5BD574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8060" y="1362762"/>
                    <a:ext cx="14045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D9A0E22-D976-8954-E8E0-9DE444191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8060" y="1408481"/>
                    <a:ext cx="14045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C6AF3AC-F580-4F98-37CB-303968DDCD24}"/>
                      </a:ext>
                    </a:extLst>
                  </p:cNvPr>
                  <p:cNvCxnSpPr>
                    <a:cxnSpLocks/>
                    <a:stCxn id="114" idx="6"/>
                  </p:cNvCxnSpPr>
                  <p:nvPr/>
                </p:nvCxnSpPr>
                <p:spPr>
                  <a:xfrm flipV="1">
                    <a:off x="2426364" y="489118"/>
                    <a:ext cx="70963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834EBA39-26D0-2F32-A33F-8E745E1F37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26364" y="1383307"/>
                    <a:ext cx="70963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5CABAE21-ADF6-8C03-748C-D159699001B3}"/>
                      </a:ext>
                    </a:extLst>
                  </p:cNvPr>
                  <p:cNvSpPr/>
                  <p:nvPr/>
                </p:nvSpPr>
                <p:spPr>
                  <a:xfrm>
                    <a:off x="2501836" y="466259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927B2D1D-F069-BB84-BE42-AFDDC28076CE}"/>
                      </a:ext>
                    </a:extLst>
                  </p:cNvPr>
                  <p:cNvSpPr/>
                  <p:nvPr/>
                </p:nvSpPr>
                <p:spPr>
                  <a:xfrm>
                    <a:off x="2501836" y="1363215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02769530-87A1-17F9-2A78-146A7A5ADE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4947" y="1019500"/>
                    <a:ext cx="0" cy="11193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F229E27-4C76-DCAC-A611-7D3B48C321BA}"/>
                    </a:ext>
                  </a:extLst>
                </p:cNvPr>
                <p:cNvSpPr/>
                <p:nvPr/>
              </p:nvSpPr>
              <p:spPr>
                <a:xfrm>
                  <a:off x="2518837" y="2411463"/>
                  <a:ext cx="386408" cy="1057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FE104CF-2DBC-6C3B-56B6-393C05BCD304}"/>
                  </a:ext>
                </a:extLst>
              </p:cNvPr>
              <p:cNvGrpSpPr/>
              <p:nvPr/>
            </p:nvGrpSpPr>
            <p:grpSpPr>
              <a:xfrm>
                <a:off x="7299540" y="2842264"/>
                <a:ext cx="2692905" cy="1636965"/>
                <a:chOff x="5510689" y="2219179"/>
                <a:chExt cx="2692905" cy="1636965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05F2C6D-4F12-753A-37BE-7DF76862F3AB}"/>
                    </a:ext>
                  </a:extLst>
                </p:cNvPr>
                <p:cNvGrpSpPr/>
                <p:nvPr/>
              </p:nvGrpSpPr>
              <p:grpSpPr>
                <a:xfrm flipH="1">
                  <a:off x="5510689" y="2219179"/>
                  <a:ext cx="2692905" cy="1636965"/>
                  <a:chOff x="698496" y="327354"/>
                  <a:chExt cx="1798831" cy="1081580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7B9ECAF-9BCC-9A77-1647-C38347C422E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28700" y="327354"/>
                    <a:ext cx="530225" cy="133351"/>
                    <a:chOff x="1028700" y="327354"/>
                    <a:chExt cx="530225" cy="133351"/>
                  </a:xfrm>
                </p:grpSpPr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42516B01-953D-C28C-41FC-A33DCBF31D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2291AD9B-67CB-34B5-F875-E73FF5A951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Isosceles Triangle 93">
                      <a:extLst>
                        <a:ext uri="{FF2B5EF4-FFF2-40B4-BE49-F238E27FC236}">
                          <a16:creationId xmlns:a16="http://schemas.microsoft.com/office/drawing/2014/main" id="{3606307B-5821-7CC0-6973-D2751445B7D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EE8F140-D23A-613C-A168-761614BB32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45D5F553-01AE-744C-F92D-10C831885237}"/>
                      </a:ext>
                    </a:extLst>
                  </p:cNvPr>
                  <p:cNvGrpSpPr/>
                  <p:nvPr/>
                </p:nvGrpSpPr>
                <p:grpSpPr>
                  <a:xfrm>
                    <a:off x="1028700" y="552450"/>
                    <a:ext cx="530225" cy="69843"/>
                    <a:chOff x="1028700" y="552450"/>
                    <a:chExt cx="530225" cy="69843"/>
                  </a:xfrm>
                </p:grpSpPr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2109D348-A2F5-13EA-0CAE-94F42411A9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4249442A-D53E-1B2D-10D0-6D5D2E9EE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46C2A047-C7A1-7BDE-F649-555C793032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249AF432-B44E-8DAB-9CD4-4AAA651C72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8700" y="394029"/>
                    <a:ext cx="0" cy="1904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1A0049AB-7438-4E3E-98E1-8EFB7CD709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58925" y="394029"/>
                    <a:ext cx="0" cy="1904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ED0BF6E4-16B5-2BA9-C069-64A127884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489275"/>
                    <a:ext cx="228600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7FFCCEF9-CBE0-6534-A2D7-3FBD23137B8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529519" y="638030"/>
                    <a:ext cx="430859" cy="133351"/>
                    <a:chOff x="1028700" y="327354"/>
                    <a:chExt cx="430859" cy="133351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AF3F5967-605B-5A21-8CFF-D8C77E0C8C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C52F90EC-27FA-D9F3-7A4D-39B88D006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>
                      <a:off x="1396858" y="331328"/>
                      <a:ext cx="0" cy="125402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Isosceles Triangle 86">
                      <a:extLst>
                        <a:ext uri="{FF2B5EF4-FFF2-40B4-BE49-F238E27FC236}">
                          <a16:creationId xmlns:a16="http://schemas.microsoft.com/office/drawing/2014/main" id="{18E55074-3E97-6C67-C0A0-62D7D9D2D90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E364B1F7-FFDE-DF10-286B-22FFB1D2F5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AD06EE3E-EEC9-B1EE-06E3-BC8795DBB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5763" y="492602"/>
                    <a:ext cx="68828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0649B6CA-FCAB-2064-378D-A438E49B332C}"/>
                      </a:ext>
                    </a:extLst>
                  </p:cNvPr>
                  <p:cNvSpPr/>
                  <p:nvPr/>
                </p:nvSpPr>
                <p:spPr>
                  <a:xfrm>
                    <a:off x="1663986" y="1139409"/>
                    <a:ext cx="161923" cy="1619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60262E1-43E1-E9EE-D544-8A664ADC43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44947" y="1293360"/>
                    <a:ext cx="0" cy="927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20942719-C4B4-F347-3BE7-E34A57648079}"/>
                      </a:ext>
                    </a:extLst>
                  </p:cNvPr>
                  <p:cNvCxnSpPr>
                    <a:cxnSpLocks/>
                    <a:endCxn id="81" idx="0"/>
                  </p:cNvCxnSpPr>
                  <p:nvPr/>
                </p:nvCxnSpPr>
                <p:spPr>
                  <a:xfrm flipH="1">
                    <a:off x="796925" y="489119"/>
                    <a:ext cx="3176" cy="28291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7159DC72-D10E-78CC-4137-9CD3B59393B9}"/>
                      </a:ext>
                    </a:extLst>
                  </p:cNvPr>
                  <p:cNvGrpSpPr/>
                  <p:nvPr/>
                </p:nvGrpSpPr>
                <p:grpSpPr>
                  <a:xfrm>
                    <a:off x="698496" y="772035"/>
                    <a:ext cx="101604" cy="331126"/>
                    <a:chOff x="701671" y="714375"/>
                    <a:chExt cx="101604" cy="266700"/>
                  </a:xfrm>
                </p:grpSpPr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648A4F46-8362-BE34-4C39-7EC738295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82" name="Freeform: Shape 81">
                      <a:extLst>
                        <a:ext uri="{FF2B5EF4-FFF2-40B4-BE49-F238E27FC236}">
                          <a16:creationId xmlns:a16="http://schemas.microsoft.com/office/drawing/2014/main" id="{3670645F-089D-BD71-AAAA-6216D7F87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DD2ED911-CC5D-3BF7-909A-9B0997B16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E28B866D-517B-4A9A-8E9D-241187345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37CF8086-0017-E4E6-1150-E6954B3163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93749" y="1103160"/>
                    <a:ext cx="3176" cy="28291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63E9E87-F17E-091A-0221-2F33402DDDF2}"/>
                      </a:ext>
                    </a:extLst>
                  </p:cNvPr>
                  <p:cNvCxnSpPr>
                    <a:cxnSpLocks/>
                    <a:endCxn id="70" idx="2"/>
                  </p:cNvCxnSpPr>
                  <p:nvPr/>
                </p:nvCxnSpPr>
                <p:spPr>
                  <a:xfrm>
                    <a:off x="793749" y="1386075"/>
                    <a:ext cx="145145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E0A420ED-8E8E-E809-46D7-BEA5A1B9F4C9}"/>
                      </a:ext>
                    </a:extLst>
                  </p:cNvPr>
                  <p:cNvSpPr/>
                  <p:nvPr/>
                </p:nvSpPr>
                <p:spPr>
                  <a:xfrm>
                    <a:off x="2245200" y="466259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55830AB9-DD19-D766-C86F-A59C4AE15A59}"/>
                      </a:ext>
                    </a:extLst>
                  </p:cNvPr>
                  <p:cNvSpPr/>
                  <p:nvPr/>
                </p:nvSpPr>
                <p:spPr>
                  <a:xfrm>
                    <a:off x="2245200" y="1363215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55046A2F-3451-B4FB-6498-5729C18A00D4}"/>
                      </a:ext>
                    </a:extLst>
                  </p:cNvPr>
                  <p:cNvSpPr/>
                  <p:nvPr/>
                </p:nvSpPr>
                <p:spPr>
                  <a:xfrm>
                    <a:off x="2380646" y="466259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C125DE9C-509B-02E3-A830-238F4036C7B6}"/>
                      </a:ext>
                    </a:extLst>
                  </p:cNvPr>
                  <p:cNvSpPr/>
                  <p:nvPr/>
                </p:nvSpPr>
                <p:spPr>
                  <a:xfrm>
                    <a:off x="2380646" y="1363215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D60ED233-1269-6439-6A62-115A497A57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8060" y="1362762"/>
                    <a:ext cx="14045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F555C689-6F5B-1B07-3AFE-94042685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8060" y="1408481"/>
                    <a:ext cx="14045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AC008E0E-CDC7-F5FB-8324-398D2C8CB38D}"/>
                      </a:ext>
                    </a:extLst>
                  </p:cNvPr>
                  <p:cNvCxnSpPr>
                    <a:cxnSpLocks/>
                    <a:stCxn id="71" idx="6"/>
                  </p:cNvCxnSpPr>
                  <p:nvPr/>
                </p:nvCxnSpPr>
                <p:spPr>
                  <a:xfrm flipV="1">
                    <a:off x="2426364" y="489118"/>
                    <a:ext cx="70963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A451D076-B687-1504-F7C4-34D76DDDA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26364" y="1383307"/>
                    <a:ext cx="70963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05C79212-822C-6C2D-5FF9-74223E7549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44947" y="1026144"/>
                    <a:ext cx="0" cy="11326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3DC901-AF0E-A427-1A11-80074FA2C3FD}"/>
                    </a:ext>
                  </a:extLst>
                </p:cNvPr>
                <p:cNvSpPr/>
                <p:nvPr/>
              </p:nvSpPr>
              <p:spPr>
                <a:xfrm>
                  <a:off x="6055115" y="2411463"/>
                  <a:ext cx="386408" cy="1057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A6243F0-2CC2-3B50-7DEE-18FCAA7B9EF1}"/>
                  </a:ext>
                </a:extLst>
              </p:cNvPr>
              <p:cNvSpPr/>
              <p:nvPr/>
            </p:nvSpPr>
            <p:spPr>
              <a:xfrm>
                <a:off x="6275632" y="4402414"/>
                <a:ext cx="490128" cy="1057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8CFBCA7-BABA-FAC0-3E76-2F10E7B8EFDA}"/>
                </a:ext>
              </a:extLst>
            </p:cNvPr>
            <p:cNvGrpSpPr/>
            <p:nvPr/>
          </p:nvGrpSpPr>
          <p:grpSpPr>
            <a:xfrm>
              <a:off x="2573950" y="2154870"/>
              <a:ext cx="2305991" cy="1387705"/>
              <a:chOff x="5456214" y="1529775"/>
              <a:chExt cx="2305991" cy="1387705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1DBCE507-E34D-136D-759C-2B31F2AB7613}"/>
                  </a:ext>
                </a:extLst>
              </p:cNvPr>
              <p:cNvSpPr/>
              <p:nvPr/>
            </p:nvSpPr>
            <p:spPr>
              <a:xfrm>
                <a:off x="5502652" y="2679364"/>
                <a:ext cx="163830" cy="1638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5735A26-FA42-7CD7-3C51-BCC7C8D99BEA}"/>
                  </a:ext>
                </a:extLst>
              </p:cNvPr>
              <p:cNvSpPr txBox="1"/>
              <p:nvPr/>
            </p:nvSpPr>
            <p:spPr>
              <a:xfrm>
                <a:off x="5456214" y="2657569"/>
                <a:ext cx="245745" cy="21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3E991763-FC9F-88FC-E3AB-58C69869CF87}"/>
                  </a:ext>
                </a:extLst>
              </p:cNvPr>
              <p:cNvSpPr txBox="1"/>
              <p:nvPr/>
            </p:nvSpPr>
            <p:spPr>
              <a:xfrm>
                <a:off x="5699502" y="2524836"/>
                <a:ext cx="847089" cy="39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DC Op Coil</a:t>
                </a:r>
                <a:b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</a:t>
                </a:r>
                <a:endParaRPr lang="en-GB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E8FAE23-C8C6-412B-FA45-CC5C15D7C3D2}"/>
                  </a:ext>
                </a:extLst>
              </p:cNvPr>
              <p:cNvSpPr txBox="1"/>
              <p:nvPr/>
            </p:nvSpPr>
            <p:spPr>
              <a:xfrm>
                <a:off x="6744555" y="1529775"/>
                <a:ext cx="1017650" cy="39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AC/ DC Pilot</a:t>
                </a:r>
                <a:b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</a:t>
                </a:r>
                <a:endParaRPr lang="en-GB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9E44283-0A6F-FCD6-002C-CF8434FE6C3A}"/>
                </a:ext>
              </a:extLst>
            </p:cNvPr>
            <p:cNvGrpSpPr/>
            <p:nvPr/>
          </p:nvGrpSpPr>
          <p:grpSpPr>
            <a:xfrm>
              <a:off x="3327842" y="2234531"/>
              <a:ext cx="532227" cy="424849"/>
              <a:chOff x="5248082" y="2661251"/>
              <a:chExt cx="532227" cy="424849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645F5C8-D7EA-5F37-DBD5-EC83EBF75A1D}"/>
                  </a:ext>
                </a:extLst>
              </p:cNvPr>
              <p:cNvGrpSpPr/>
              <p:nvPr/>
            </p:nvGrpSpPr>
            <p:grpSpPr>
              <a:xfrm>
                <a:off x="5287630" y="2661251"/>
                <a:ext cx="485159" cy="214169"/>
                <a:chOff x="5227450" y="2661251"/>
                <a:chExt cx="485159" cy="2141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DEBBB6BC-E42C-41CB-8348-A876E11CBDE8}"/>
                    </a:ext>
                  </a:extLst>
                </p:cNvPr>
                <p:cNvSpPr/>
                <p:nvPr/>
              </p:nvSpPr>
              <p:spPr>
                <a:xfrm>
                  <a:off x="5227450" y="2679364"/>
                  <a:ext cx="163830" cy="1638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17AFB284-0A3B-240C-FFB8-195996AB73C3}"/>
                    </a:ext>
                  </a:extLst>
                </p:cNvPr>
                <p:cNvSpPr/>
                <p:nvPr/>
              </p:nvSpPr>
              <p:spPr>
                <a:xfrm>
                  <a:off x="5269230" y="2730837"/>
                  <a:ext cx="85725" cy="64819"/>
                </a:xfrm>
                <a:custGeom>
                  <a:avLst/>
                  <a:gdLst>
                    <a:gd name="connsiteX0" fmla="*/ 0 w 85725"/>
                    <a:gd name="connsiteY0" fmla="*/ 50605 h 93281"/>
                    <a:gd name="connsiteX1" fmla="*/ 17145 w 85725"/>
                    <a:gd name="connsiteY1" fmla="*/ 1075 h 93281"/>
                    <a:gd name="connsiteX2" fmla="*/ 62865 w 85725"/>
                    <a:gd name="connsiteY2" fmla="*/ 92515 h 93281"/>
                    <a:gd name="connsiteX3" fmla="*/ 85725 w 85725"/>
                    <a:gd name="connsiteY3" fmla="*/ 37270 h 9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725" h="93281">
                      <a:moveTo>
                        <a:pt x="0" y="50605"/>
                      </a:moveTo>
                      <a:cubicBezTo>
                        <a:pt x="3334" y="22347"/>
                        <a:pt x="6668" y="-5910"/>
                        <a:pt x="17145" y="1075"/>
                      </a:cubicBezTo>
                      <a:cubicBezTo>
                        <a:pt x="27623" y="8060"/>
                        <a:pt x="51435" y="86483"/>
                        <a:pt x="62865" y="92515"/>
                      </a:cubicBezTo>
                      <a:cubicBezTo>
                        <a:pt x="74295" y="98548"/>
                        <a:pt x="80010" y="67909"/>
                        <a:pt x="85725" y="3727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AA8B0BE1-A1B2-5EA8-FB2F-3B2592837B5D}"/>
                    </a:ext>
                  </a:extLst>
                </p:cNvPr>
                <p:cNvGrpSpPr/>
                <p:nvPr/>
              </p:nvGrpSpPr>
              <p:grpSpPr>
                <a:xfrm>
                  <a:off x="5466864" y="2661251"/>
                  <a:ext cx="245745" cy="214169"/>
                  <a:chOff x="5466864" y="2661251"/>
                  <a:chExt cx="245745" cy="214169"/>
                </a:xfrm>
              </p:grpSpPr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8FCD80A5-8D4B-A6A1-53FB-7FA1D8D23057}"/>
                      </a:ext>
                    </a:extLst>
                  </p:cNvPr>
                  <p:cNvSpPr/>
                  <p:nvPr/>
                </p:nvSpPr>
                <p:spPr>
                  <a:xfrm>
                    <a:off x="5502652" y="2679364"/>
                    <a:ext cx="163830" cy="16383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C821C6-256D-99F5-A991-FFE57D20E3DB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864" y="2661251"/>
                    <a:ext cx="245745" cy="214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en-GB" sz="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1B35AA12-C20D-E6FE-C57E-B3FB67D13D49}"/>
                  </a:ext>
                </a:extLst>
              </p:cNvPr>
              <p:cNvSpPr/>
              <p:nvPr/>
            </p:nvSpPr>
            <p:spPr>
              <a:xfrm>
                <a:off x="5248082" y="2748280"/>
                <a:ext cx="236059" cy="337820"/>
              </a:xfrm>
              <a:custGeom>
                <a:avLst/>
                <a:gdLst>
                  <a:gd name="connsiteX0" fmla="*/ 261620 w 312420"/>
                  <a:gd name="connsiteY0" fmla="*/ 337820 h 337820"/>
                  <a:gd name="connsiteX1" fmla="*/ 312420 w 312420"/>
                  <a:gd name="connsiteY1" fmla="*/ 337820 h 337820"/>
                  <a:gd name="connsiteX2" fmla="*/ 312420 w 312420"/>
                  <a:gd name="connsiteY2" fmla="*/ 180340 h 337820"/>
                  <a:gd name="connsiteX3" fmla="*/ 0 w 312420"/>
                  <a:gd name="connsiteY3" fmla="*/ 180340 h 337820"/>
                  <a:gd name="connsiteX4" fmla="*/ 0 w 312420"/>
                  <a:gd name="connsiteY4" fmla="*/ 0 h 337820"/>
                  <a:gd name="connsiteX5" fmla="*/ 55880 w 312420"/>
                  <a:gd name="connsiteY5" fmla="*/ 0 h 337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420" h="337820">
                    <a:moveTo>
                      <a:pt x="261620" y="337820"/>
                    </a:moveTo>
                    <a:lnTo>
                      <a:pt x="312420" y="337820"/>
                    </a:lnTo>
                    <a:lnTo>
                      <a:pt x="312420" y="180340"/>
                    </a:lnTo>
                    <a:lnTo>
                      <a:pt x="0" y="180340"/>
                    </a:lnTo>
                    <a:lnTo>
                      <a:pt x="0" y="0"/>
                    </a:lnTo>
                    <a:lnTo>
                      <a:pt x="558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A35F6B0-8A70-D8BB-A5D7-1F809B596B20}"/>
                  </a:ext>
                </a:extLst>
              </p:cNvPr>
              <p:cNvSpPr/>
              <p:nvPr/>
            </p:nvSpPr>
            <p:spPr>
              <a:xfrm>
                <a:off x="5529276" y="2745738"/>
                <a:ext cx="251033" cy="337821"/>
              </a:xfrm>
              <a:custGeom>
                <a:avLst/>
                <a:gdLst>
                  <a:gd name="connsiteX0" fmla="*/ 68580 w 322580"/>
                  <a:gd name="connsiteY0" fmla="*/ 347980 h 347980"/>
                  <a:gd name="connsiteX1" fmla="*/ 0 w 322580"/>
                  <a:gd name="connsiteY1" fmla="*/ 347980 h 347980"/>
                  <a:gd name="connsiteX2" fmla="*/ 0 w 322580"/>
                  <a:gd name="connsiteY2" fmla="*/ 193040 h 347980"/>
                  <a:gd name="connsiteX3" fmla="*/ 322580 w 322580"/>
                  <a:gd name="connsiteY3" fmla="*/ 193040 h 347980"/>
                  <a:gd name="connsiteX4" fmla="*/ 322580 w 322580"/>
                  <a:gd name="connsiteY4" fmla="*/ 0 h 347980"/>
                  <a:gd name="connsiteX5" fmla="*/ 248920 w 322580"/>
                  <a:gd name="connsiteY5" fmla="*/ 0 h 347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2580" h="347980">
                    <a:moveTo>
                      <a:pt x="68580" y="347980"/>
                    </a:moveTo>
                    <a:lnTo>
                      <a:pt x="0" y="347980"/>
                    </a:lnTo>
                    <a:lnTo>
                      <a:pt x="0" y="193040"/>
                    </a:lnTo>
                    <a:lnTo>
                      <a:pt x="322580" y="193040"/>
                    </a:lnTo>
                    <a:lnTo>
                      <a:pt x="322580" y="0"/>
                    </a:lnTo>
                    <a:lnTo>
                      <a:pt x="24892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64FAF2CB-C236-7092-9BD5-0CFC874A2F67}"/>
                  </a:ext>
                </a:extLst>
              </p:cNvPr>
              <p:cNvCxnSpPr/>
              <p:nvPr/>
            </p:nvCxnSpPr>
            <p:spPr>
              <a:xfrm>
                <a:off x="5448765" y="2748278"/>
                <a:ext cx="1140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B5ED693-FE3B-85A6-61A2-5756772637BE}"/>
                </a:ext>
              </a:extLst>
            </p:cNvPr>
            <p:cNvGrpSpPr/>
            <p:nvPr/>
          </p:nvGrpSpPr>
          <p:grpSpPr>
            <a:xfrm>
              <a:off x="5486303" y="2301859"/>
              <a:ext cx="245745" cy="214169"/>
              <a:chOff x="5456214" y="2653887"/>
              <a:chExt cx="245745" cy="214169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674B37A-DFF0-2F62-DA06-000C011E9818}"/>
                  </a:ext>
                </a:extLst>
              </p:cNvPr>
              <p:cNvSpPr/>
              <p:nvPr/>
            </p:nvSpPr>
            <p:spPr>
              <a:xfrm>
                <a:off x="5502652" y="2679364"/>
                <a:ext cx="163830" cy="1638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1A81069-F1B2-1F6B-A15F-264C69FE7491}"/>
                  </a:ext>
                </a:extLst>
              </p:cNvPr>
              <p:cNvSpPr txBox="1"/>
              <p:nvPr/>
            </p:nvSpPr>
            <p:spPr>
              <a:xfrm>
                <a:off x="5456214" y="2653887"/>
                <a:ext cx="245745" cy="21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603B698-91C1-565D-8A21-FA1A12BBAA0E}"/>
                </a:ext>
              </a:extLst>
            </p:cNvPr>
            <p:cNvSpPr/>
            <p:nvPr/>
          </p:nvSpPr>
          <p:spPr>
            <a:xfrm>
              <a:off x="5429250" y="2417445"/>
              <a:ext cx="175260" cy="241935"/>
            </a:xfrm>
            <a:custGeom>
              <a:avLst/>
              <a:gdLst>
                <a:gd name="connsiteX0" fmla="*/ 123825 w 175260"/>
                <a:gd name="connsiteY0" fmla="*/ 241935 h 241935"/>
                <a:gd name="connsiteX1" fmla="*/ 175260 w 175260"/>
                <a:gd name="connsiteY1" fmla="*/ 241935 h 241935"/>
                <a:gd name="connsiteX2" fmla="*/ 175260 w 175260"/>
                <a:gd name="connsiteY2" fmla="*/ 120015 h 241935"/>
                <a:gd name="connsiteX3" fmla="*/ 0 w 175260"/>
                <a:gd name="connsiteY3" fmla="*/ 120015 h 241935"/>
                <a:gd name="connsiteX4" fmla="*/ 0 w 175260"/>
                <a:gd name="connsiteY4" fmla="*/ 0 h 241935"/>
                <a:gd name="connsiteX5" fmla="*/ 95250 w 175260"/>
                <a:gd name="connsiteY5" fmla="*/ 0 h 2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260" h="241935">
                  <a:moveTo>
                    <a:pt x="123825" y="241935"/>
                  </a:moveTo>
                  <a:lnTo>
                    <a:pt x="175260" y="241935"/>
                  </a:lnTo>
                  <a:lnTo>
                    <a:pt x="175260" y="120015"/>
                  </a:lnTo>
                  <a:lnTo>
                    <a:pt x="0" y="120015"/>
                  </a:lnTo>
                  <a:lnTo>
                    <a:pt x="0" y="0"/>
                  </a:lnTo>
                  <a:lnTo>
                    <a:pt x="952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861BE87-ECD5-941B-EEA2-16597E896500}"/>
                </a:ext>
              </a:extLst>
            </p:cNvPr>
            <p:cNvSpPr/>
            <p:nvPr/>
          </p:nvSpPr>
          <p:spPr>
            <a:xfrm>
              <a:off x="5627370" y="2415543"/>
              <a:ext cx="163830" cy="245741"/>
            </a:xfrm>
            <a:custGeom>
              <a:avLst/>
              <a:gdLst>
                <a:gd name="connsiteX0" fmla="*/ 51435 w 160020"/>
                <a:gd name="connsiteY0" fmla="*/ 247650 h 247650"/>
                <a:gd name="connsiteX1" fmla="*/ 0 w 160020"/>
                <a:gd name="connsiteY1" fmla="*/ 247650 h 247650"/>
                <a:gd name="connsiteX2" fmla="*/ 0 w 160020"/>
                <a:gd name="connsiteY2" fmla="*/ 125730 h 247650"/>
                <a:gd name="connsiteX3" fmla="*/ 160020 w 160020"/>
                <a:gd name="connsiteY3" fmla="*/ 125730 h 247650"/>
                <a:gd name="connsiteX4" fmla="*/ 160020 w 160020"/>
                <a:gd name="connsiteY4" fmla="*/ 0 h 247650"/>
                <a:gd name="connsiteX5" fmla="*/ 74295 w 160020"/>
                <a:gd name="connsiteY5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0" h="247650">
                  <a:moveTo>
                    <a:pt x="51435" y="247650"/>
                  </a:moveTo>
                  <a:lnTo>
                    <a:pt x="0" y="247650"/>
                  </a:lnTo>
                  <a:lnTo>
                    <a:pt x="0" y="125730"/>
                  </a:lnTo>
                  <a:lnTo>
                    <a:pt x="160020" y="125730"/>
                  </a:lnTo>
                  <a:lnTo>
                    <a:pt x="160020" y="0"/>
                  </a:lnTo>
                  <a:lnTo>
                    <a:pt x="7429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DB488BA-1B05-EC65-8321-BC49DA716361}"/>
                </a:ext>
              </a:extLst>
            </p:cNvPr>
            <p:cNvGrpSpPr/>
            <p:nvPr/>
          </p:nvGrpSpPr>
          <p:grpSpPr>
            <a:xfrm>
              <a:off x="6379818" y="3282577"/>
              <a:ext cx="245745" cy="214169"/>
              <a:chOff x="5458470" y="2652230"/>
              <a:chExt cx="245745" cy="214169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D56BEB9F-42E2-EF99-5206-433FEA27B87C}"/>
                  </a:ext>
                </a:extLst>
              </p:cNvPr>
              <p:cNvSpPr/>
              <p:nvPr/>
            </p:nvSpPr>
            <p:spPr>
              <a:xfrm>
                <a:off x="5502652" y="2679364"/>
                <a:ext cx="163830" cy="1638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D092CE7E-A765-C579-B095-2BD9C47BB081}"/>
                  </a:ext>
                </a:extLst>
              </p:cNvPr>
              <p:cNvSpPr txBox="1"/>
              <p:nvPr/>
            </p:nvSpPr>
            <p:spPr>
              <a:xfrm>
                <a:off x="5458470" y="2652230"/>
                <a:ext cx="245745" cy="21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60" name="Group 1559">
            <a:extLst>
              <a:ext uri="{FF2B5EF4-FFF2-40B4-BE49-F238E27FC236}">
                <a16:creationId xmlns:a16="http://schemas.microsoft.com/office/drawing/2014/main" id="{79606AF1-DE90-276B-5095-018B8B9AAB69}"/>
              </a:ext>
            </a:extLst>
          </p:cNvPr>
          <p:cNvGrpSpPr/>
          <p:nvPr/>
        </p:nvGrpSpPr>
        <p:grpSpPr>
          <a:xfrm>
            <a:off x="5805724" y="3232123"/>
            <a:ext cx="6386276" cy="3625876"/>
            <a:chOff x="5805724" y="3232123"/>
            <a:chExt cx="6386276" cy="3625876"/>
          </a:xfrm>
        </p:grpSpPr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5B3104A5-56AC-AD8D-BF4D-3DA8453A1BCD}"/>
                </a:ext>
              </a:extLst>
            </p:cNvPr>
            <p:cNvGrpSpPr/>
            <p:nvPr/>
          </p:nvGrpSpPr>
          <p:grpSpPr>
            <a:xfrm>
              <a:off x="5805724" y="3232123"/>
              <a:ext cx="6199011" cy="1082337"/>
              <a:chOff x="5805724" y="3284876"/>
              <a:chExt cx="6199011" cy="1082337"/>
            </a:xfrm>
          </p:grpSpPr>
          <p:grpSp>
            <p:nvGrpSpPr>
              <p:cNvPr id="758" name="Group 757">
                <a:extLst>
                  <a:ext uri="{FF2B5EF4-FFF2-40B4-BE49-F238E27FC236}">
                    <a16:creationId xmlns:a16="http://schemas.microsoft.com/office/drawing/2014/main" id="{CA7FB13A-A7AB-7BDB-679F-4019110DCA07}"/>
                  </a:ext>
                </a:extLst>
              </p:cNvPr>
              <p:cNvGrpSpPr/>
              <p:nvPr/>
            </p:nvGrpSpPr>
            <p:grpSpPr>
              <a:xfrm>
                <a:off x="10840302" y="3808506"/>
                <a:ext cx="476448" cy="132498"/>
                <a:chOff x="6631107" y="4394297"/>
                <a:chExt cx="566573" cy="156213"/>
              </a:xfrm>
            </p:grpSpPr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1EF25666-04FB-8A67-3F4C-30E9B06F2C46}"/>
                    </a:ext>
                  </a:extLst>
                </p:cNvPr>
                <p:cNvSpPr/>
                <p:nvPr/>
              </p:nvSpPr>
              <p:spPr>
                <a:xfrm>
                  <a:off x="6830816" y="4394297"/>
                  <a:ext cx="121920" cy="156213"/>
                </a:xfrm>
                <a:custGeom>
                  <a:avLst/>
                  <a:gdLst>
                    <a:gd name="connsiteX0" fmla="*/ 0 w 121920"/>
                    <a:gd name="connsiteY0" fmla="*/ 156213 h 156213"/>
                    <a:gd name="connsiteX1" fmla="*/ 64770 w 121920"/>
                    <a:gd name="connsiteY1" fmla="*/ 3 h 156213"/>
                    <a:gd name="connsiteX2" fmla="*/ 121920 w 121920"/>
                    <a:gd name="connsiteY2" fmla="*/ 152403 h 156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156213">
                      <a:moveTo>
                        <a:pt x="0" y="156213"/>
                      </a:moveTo>
                      <a:cubicBezTo>
                        <a:pt x="22225" y="78425"/>
                        <a:pt x="44450" y="638"/>
                        <a:pt x="64770" y="3"/>
                      </a:cubicBezTo>
                      <a:cubicBezTo>
                        <a:pt x="85090" y="-632"/>
                        <a:pt x="103505" y="75885"/>
                        <a:pt x="121920" y="152403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543B9AF5-DCF8-4253-54DE-300BDCF3F5D5}"/>
                    </a:ext>
                  </a:extLst>
                </p:cNvPr>
                <p:cNvCxnSpPr/>
                <p:nvPr/>
              </p:nvCxnSpPr>
              <p:spPr>
                <a:xfrm>
                  <a:off x="6631107" y="4542972"/>
                  <a:ext cx="566573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746DA425-0A9A-6B51-6BC2-C0C07E58614D}"/>
                  </a:ext>
                </a:extLst>
              </p:cNvPr>
              <p:cNvSpPr txBox="1"/>
              <p:nvPr/>
            </p:nvSpPr>
            <p:spPr>
              <a:xfrm>
                <a:off x="6838839" y="3420864"/>
                <a:ext cx="23330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GB" sz="7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61" name="Group 760">
                <a:extLst>
                  <a:ext uri="{FF2B5EF4-FFF2-40B4-BE49-F238E27FC236}">
                    <a16:creationId xmlns:a16="http://schemas.microsoft.com/office/drawing/2014/main" id="{46ACE664-79BA-E005-5010-6F6818EDA40A}"/>
                  </a:ext>
                </a:extLst>
              </p:cNvPr>
              <p:cNvGrpSpPr/>
              <p:nvPr/>
            </p:nvGrpSpPr>
            <p:grpSpPr>
              <a:xfrm>
                <a:off x="6275279" y="3816622"/>
                <a:ext cx="476448" cy="132498"/>
                <a:chOff x="6631107" y="4394297"/>
                <a:chExt cx="566573" cy="156213"/>
              </a:xfrm>
            </p:grpSpPr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C3E05472-8834-8730-D2DD-CBF0D6F0490D}"/>
                    </a:ext>
                  </a:extLst>
                </p:cNvPr>
                <p:cNvSpPr/>
                <p:nvPr/>
              </p:nvSpPr>
              <p:spPr>
                <a:xfrm>
                  <a:off x="6703969" y="4394297"/>
                  <a:ext cx="121920" cy="156213"/>
                </a:xfrm>
                <a:custGeom>
                  <a:avLst/>
                  <a:gdLst>
                    <a:gd name="connsiteX0" fmla="*/ 0 w 121920"/>
                    <a:gd name="connsiteY0" fmla="*/ 156213 h 156213"/>
                    <a:gd name="connsiteX1" fmla="*/ 64770 w 121920"/>
                    <a:gd name="connsiteY1" fmla="*/ 3 h 156213"/>
                    <a:gd name="connsiteX2" fmla="*/ 121920 w 121920"/>
                    <a:gd name="connsiteY2" fmla="*/ 152403 h 156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156213">
                      <a:moveTo>
                        <a:pt x="0" y="156213"/>
                      </a:moveTo>
                      <a:cubicBezTo>
                        <a:pt x="22225" y="78425"/>
                        <a:pt x="44450" y="638"/>
                        <a:pt x="64770" y="3"/>
                      </a:cubicBezTo>
                      <a:cubicBezTo>
                        <a:pt x="85090" y="-632"/>
                        <a:pt x="103505" y="75885"/>
                        <a:pt x="121920" y="152403"/>
                      </a:cubicBezTo>
                    </a:path>
                  </a:pathLst>
                </a:custGeom>
                <a:noFill/>
                <a:ln w="190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63" name="Straight Connector 762">
                  <a:extLst>
                    <a:ext uri="{FF2B5EF4-FFF2-40B4-BE49-F238E27FC236}">
                      <a16:creationId xmlns:a16="http://schemas.microsoft.com/office/drawing/2014/main" id="{A52F73D2-9FD0-408F-8721-0B62AA6F09CE}"/>
                    </a:ext>
                  </a:extLst>
                </p:cNvPr>
                <p:cNvCxnSpPr/>
                <p:nvPr/>
              </p:nvCxnSpPr>
              <p:spPr>
                <a:xfrm>
                  <a:off x="6631107" y="4542972"/>
                  <a:ext cx="566573" cy="0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1" name="Group 870">
                <a:extLst>
                  <a:ext uri="{FF2B5EF4-FFF2-40B4-BE49-F238E27FC236}">
                    <a16:creationId xmlns:a16="http://schemas.microsoft.com/office/drawing/2014/main" id="{30C4E17B-EF46-51D5-B212-FC6398F1BF1E}"/>
                  </a:ext>
                </a:extLst>
              </p:cNvPr>
              <p:cNvGrpSpPr/>
              <p:nvPr/>
            </p:nvGrpSpPr>
            <p:grpSpPr>
              <a:xfrm>
                <a:off x="5805724" y="3470285"/>
                <a:ext cx="2903361" cy="834979"/>
                <a:chOff x="6015333" y="4631227"/>
                <a:chExt cx="2903361" cy="834979"/>
              </a:xfrm>
            </p:grpSpPr>
            <p:grpSp>
              <p:nvGrpSpPr>
                <p:cNvPr id="869" name="Group 868">
                  <a:extLst>
                    <a:ext uri="{FF2B5EF4-FFF2-40B4-BE49-F238E27FC236}">
                      <a16:creationId xmlns:a16="http://schemas.microsoft.com/office/drawing/2014/main" id="{934A018F-EA12-E829-A7B5-C57AE85AF874}"/>
                    </a:ext>
                  </a:extLst>
                </p:cNvPr>
                <p:cNvGrpSpPr/>
                <p:nvPr/>
              </p:nvGrpSpPr>
              <p:grpSpPr>
                <a:xfrm>
                  <a:off x="6015333" y="4631227"/>
                  <a:ext cx="2903361" cy="834979"/>
                  <a:chOff x="6015333" y="4631227"/>
                  <a:chExt cx="2903361" cy="834979"/>
                </a:xfrm>
              </p:grpSpPr>
              <p:grpSp>
                <p:nvGrpSpPr>
                  <p:cNvPr id="539" name="Group 538">
                    <a:extLst>
                      <a:ext uri="{FF2B5EF4-FFF2-40B4-BE49-F238E27FC236}">
                        <a16:creationId xmlns:a16="http://schemas.microsoft.com/office/drawing/2014/main" id="{93915A9D-58E7-76D1-8B58-8C4A769FCFB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7962" y="4633955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575" name="Straight Connector 574">
                      <a:extLst>
                        <a:ext uri="{FF2B5EF4-FFF2-40B4-BE49-F238E27FC236}">
                          <a16:creationId xmlns:a16="http://schemas.microsoft.com/office/drawing/2014/main" id="{E5D3E487-A998-DEAA-D16B-C4AD063AB0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6" name="Straight Connector 575">
                      <a:extLst>
                        <a:ext uri="{FF2B5EF4-FFF2-40B4-BE49-F238E27FC236}">
                          <a16:creationId xmlns:a16="http://schemas.microsoft.com/office/drawing/2014/main" id="{0BC867AD-62FD-CFE8-DC8E-904A0190D9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7" name="Isosceles Triangle 576">
                      <a:extLst>
                        <a:ext uri="{FF2B5EF4-FFF2-40B4-BE49-F238E27FC236}">
                          <a16:creationId xmlns:a16="http://schemas.microsoft.com/office/drawing/2014/main" id="{8ABB1E0E-C356-C33A-FFAA-9E188C0C9E7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578" name="Straight Connector 577">
                      <a:extLst>
                        <a:ext uri="{FF2B5EF4-FFF2-40B4-BE49-F238E27FC236}">
                          <a16:creationId xmlns:a16="http://schemas.microsoft.com/office/drawing/2014/main" id="{9C7008F1-C79A-3631-034F-99C7252D29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0" name="Group 539">
                    <a:extLst>
                      <a:ext uri="{FF2B5EF4-FFF2-40B4-BE49-F238E27FC236}">
                        <a16:creationId xmlns:a16="http://schemas.microsoft.com/office/drawing/2014/main" id="{4A077BFF-DC24-04F2-6596-129C0EC36EE8}"/>
                      </a:ext>
                    </a:extLst>
                  </p:cNvPr>
                  <p:cNvGrpSpPr/>
                  <p:nvPr/>
                </p:nvGrpSpPr>
                <p:grpSpPr>
                  <a:xfrm>
                    <a:off x="6267962" y="4806169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572" name="Straight Connector 571">
                      <a:extLst>
                        <a:ext uri="{FF2B5EF4-FFF2-40B4-BE49-F238E27FC236}">
                          <a16:creationId xmlns:a16="http://schemas.microsoft.com/office/drawing/2014/main" id="{C995E27E-DF1A-E8D5-0CEF-9B7B7E2B67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3" name="Rectangle 572">
                      <a:extLst>
                        <a:ext uri="{FF2B5EF4-FFF2-40B4-BE49-F238E27FC236}">
                          <a16:creationId xmlns:a16="http://schemas.microsoft.com/office/drawing/2014/main" id="{CA5F9490-A478-2826-6E42-113D17226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574" name="Straight Connector 573">
                      <a:extLst>
                        <a:ext uri="{FF2B5EF4-FFF2-40B4-BE49-F238E27FC236}">
                          <a16:creationId xmlns:a16="http://schemas.microsoft.com/office/drawing/2014/main" id="{D49E3B67-0D31-3375-249D-B9ACAC356F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1" name="Straight Connector 540">
                    <a:extLst>
                      <a:ext uri="{FF2B5EF4-FFF2-40B4-BE49-F238E27FC236}">
                        <a16:creationId xmlns:a16="http://schemas.microsoft.com/office/drawing/2014/main" id="{443A7352-8D8B-A9F9-7B8A-86C6DB193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796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EDE78CA2-4E97-BA4B-00A5-E3A2445C2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2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3E268B74-3660-B9E1-E37E-9CE22F8F4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067" y="4757835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4" name="Group 543">
                    <a:extLst>
                      <a:ext uri="{FF2B5EF4-FFF2-40B4-BE49-F238E27FC236}">
                        <a16:creationId xmlns:a16="http://schemas.microsoft.com/office/drawing/2014/main" id="{53BCE370-DA76-D696-ED78-F3164DE8418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12" y="4909654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568" name="Straight Connector 567">
                      <a:extLst>
                        <a:ext uri="{FF2B5EF4-FFF2-40B4-BE49-F238E27FC236}">
                          <a16:creationId xmlns:a16="http://schemas.microsoft.com/office/drawing/2014/main" id="{E4CAD484-7368-27B3-00A0-B68A898AD4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>
                      <a:extLst>
                        <a:ext uri="{FF2B5EF4-FFF2-40B4-BE49-F238E27FC236}">
                          <a16:creationId xmlns:a16="http://schemas.microsoft.com/office/drawing/2014/main" id="{8D431D91-D3C8-8674-11A7-16D2ADEC30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0" name="Isosceles Triangle 569">
                      <a:extLst>
                        <a:ext uri="{FF2B5EF4-FFF2-40B4-BE49-F238E27FC236}">
                          <a16:creationId xmlns:a16="http://schemas.microsoft.com/office/drawing/2014/main" id="{ED61F403-A769-5238-D381-456EE443CE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571" name="Straight Connector 570">
                      <a:extLst>
                        <a:ext uri="{FF2B5EF4-FFF2-40B4-BE49-F238E27FC236}">
                          <a16:creationId xmlns:a16="http://schemas.microsoft.com/office/drawing/2014/main" id="{8BC33701-ACB6-9BE8-8992-11358834CC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FA48123A-D293-31E6-266D-D53B0DDD9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03" y="4760381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Oval 545">
                    <a:extLst>
                      <a:ext uri="{FF2B5EF4-FFF2-40B4-BE49-F238E27FC236}">
                        <a16:creationId xmlns:a16="http://schemas.microsoft.com/office/drawing/2014/main" id="{EFE4D698-A101-6665-7279-B6059AA56B8F}"/>
                      </a:ext>
                    </a:extLst>
                  </p:cNvPr>
                  <p:cNvSpPr/>
                  <p:nvPr/>
                </p:nvSpPr>
                <p:spPr>
                  <a:xfrm>
                    <a:off x="6754001" y="5165560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2671709B-FB53-0679-021C-6CD043864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41" y="5289442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F71F9532-ED72-EF07-AB17-9E1DA22C992A}"/>
                      </a:ext>
                    </a:extLst>
                  </p:cNvPr>
                  <p:cNvCxnSpPr>
                    <a:cxnSpLocks/>
                    <a:endCxn id="564" idx="0"/>
                  </p:cNvCxnSpPr>
                  <p:nvPr/>
                </p:nvCxnSpPr>
                <p:spPr>
                  <a:xfrm flipH="1">
                    <a:off x="6090638" y="4757716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ACEFFF04-8306-8863-6C46-5F67BC874A29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33" y="4974167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564" name="Freeform: Shape 563">
                      <a:extLst>
                        <a:ext uri="{FF2B5EF4-FFF2-40B4-BE49-F238E27FC236}">
                          <a16:creationId xmlns:a16="http://schemas.microsoft.com/office/drawing/2014/main" id="{89572983-F076-52B7-C08A-F662DB771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565" name="Freeform: Shape 564">
                      <a:extLst>
                        <a:ext uri="{FF2B5EF4-FFF2-40B4-BE49-F238E27FC236}">
                          <a16:creationId xmlns:a16="http://schemas.microsoft.com/office/drawing/2014/main" id="{2E26AA59-5AA6-A1C9-98A3-B94887987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566" name="Freeform: Shape 565">
                      <a:extLst>
                        <a:ext uri="{FF2B5EF4-FFF2-40B4-BE49-F238E27FC236}">
                          <a16:creationId xmlns:a16="http://schemas.microsoft.com/office/drawing/2014/main" id="{09592AED-D1E6-F24C-DBEC-065CBD01C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567" name="Freeform: Shape 566">
                      <a:extLst>
                        <a:ext uri="{FF2B5EF4-FFF2-40B4-BE49-F238E27FC236}">
                          <a16:creationId xmlns:a16="http://schemas.microsoft.com/office/drawing/2014/main" id="{0D9655A9-E10C-71D0-70EC-24DFDA907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7937C202-6037-1F4F-5C22-76DBDD468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08" y="5227501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Straight Connector 550">
                    <a:extLst>
                      <a:ext uri="{FF2B5EF4-FFF2-40B4-BE49-F238E27FC236}">
                        <a16:creationId xmlns:a16="http://schemas.microsoft.com/office/drawing/2014/main" id="{EE1DEFBE-CE61-2019-88A9-661B9583F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08" y="5443951"/>
                    <a:ext cx="111046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9" name="Group 498">
                    <a:extLst>
                      <a:ext uri="{FF2B5EF4-FFF2-40B4-BE49-F238E27FC236}">
                        <a16:creationId xmlns:a16="http://schemas.microsoft.com/office/drawing/2014/main" id="{61604054-88B2-3EE5-6679-C4D6C1A147A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8005" y="4633608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535" name="Straight Connector 534">
                      <a:extLst>
                        <a:ext uri="{FF2B5EF4-FFF2-40B4-BE49-F238E27FC236}">
                          <a16:creationId xmlns:a16="http://schemas.microsoft.com/office/drawing/2014/main" id="{E4C2DF01-CAB0-82D0-96ED-C841E259BD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Straight Connector 535">
                      <a:extLst>
                        <a:ext uri="{FF2B5EF4-FFF2-40B4-BE49-F238E27FC236}">
                          <a16:creationId xmlns:a16="http://schemas.microsoft.com/office/drawing/2014/main" id="{D292B35E-E51E-56C1-9802-BF9E6B66D5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7" name="Isosceles Triangle 536">
                      <a:extLst>
                        <a:ext uri="{FF2B5EF4-FFF2-40B4-BE49-F238E27FC236}">
                          <a16:creationId xmlns:a16="http://schemas.microsoft.com/office/drawing/2014/main" id="{8C759A3A-0EFE-07B3-09D4-A694C06F6B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538" name="Straight Connector 537">
                      <a:extLst>
                        <a:ext uri="{FF2B5EF4-FFF2-40B4-BE49-F238E27FC236}">
                          <a16:creationId xmlns:a16="http://schemas.microsoft.com/office/drawing/2014/main" id="{96929F84-D1EA-9449-A800-4916921321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0" name="Group 499">
                    <a:extLst>
                      <a:ext uri="{FF2B5EF4-FFF2-40B4-BE49-F238E27FC236}">
                        <a16:creationId xmlns:a16="http://schemas.microsoft.com/office/drawing/2014/main" id="{DA03B3FA-4BF3-56CA-E3D1-9299FA6707F7}"/>
                      </a:ext>
                    </a:extLst>
                  </p:cNvPr>
                  <p:cNvGrpSpPr/>
                  <p:nvPr/>
                </p:nvGrpSpPr>
                <p:grpSpPr>
                  <a:xfrm>
                    <a:off x="6268005" y="4805822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532" name="Straight Connector 531">
                      <a:extLst>
                        <a:ext uri="{FF2B5EF4-FFF2-40B4-BE49-F238E27FC236}">
                          <a16:creationId xmlns:a16="http://schemas.microsoft.com/office/drawing/2014/main" id="{634EB607-5978-62F3-6712-89DE628A2F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3" name="Rectangle 532">
                      <a:extLst>
                        <a:ext uri="{FF2B5EF4-FFF2-40B4-BE49-F238E27FC236}">
                          <a16:creationId xmlns:a16="http://schemas.microsoft.com/office/drawing/2014/main" id="{42F7C53D-CD71-D70E-E60C-CDA62F4F8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534" name="Straight Connector 533">
                      <a:extLst>
                        <a:ext uri="{FF2B5EF4-FFF2-40B4-BE49-F238E27FC236}">
                          <a16:creationId xmlns:a16="http://schemas.microsoft.com/office/drawing/2014/main" id="{8B2571C0-2B67-A256-25F9-A010AC6D7C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97A32E35-467F-D8AD-F408-99447B9E2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8005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2B2D6032-5A41-0CD4-325F-4A6292D323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64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Straight Connector 502">
                    <a:extLst>
                      <a:ext uri="{FF2B5EF4-FFF2-40B4-BE49-F238E27FC236}">
                        <a16:creationId xmlns:a16="http://schemas.microsoft.com/office/drawing/2014/main" id="{40B1AA5C-7919-1722-D61A-34CF505279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110" y="4757489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CBA81827-BB91-AC7F-6A09-DCE978544B5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55" y="4909307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528" name="Straight Connector 527">
                      <a:extLst>
                        <a:ext uri="{FF2B5EF4-FFF2-40B4-BE49-F238E27FC236}">
                          <a16:creationId xmlns:a16="http://schemas.microsoft.com/office/drawing/2014/main" id="{7B188D38-0FB0-CC53-FFE9-91D341714B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>
                      <a:extLst>
                        <a:ext uri="{FF2B5EF4-FFF2-40B4-BE49-F238E27FC236}">
                          <a16:creationId xmlns:a16="http://schemas.microsoft.com/office/drawing/2014/main" id="{6A93BC80-B959-C17D-4D54-7DD5B47F1D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0" name="Isosceles Triangle 529">
                      <a:extLst>
                        <a:ext uri="{FF2B5EF4-FFF2-40B4-BE49-F238E27FC236}">
                          <a16:creationId xmlns:a16="http://schemas.microsoft.com/office/drawing/2014/main" id="{47A11B30-DA3A-0D76-7B90-CA50E7B08F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531" name="Straight Connector 530">
                      <a:extLst>
                        <a:ext uri="{FF2B5EF4-FFF2-40B4-BE49-F238E27FC236}">
                          <a16:creationId xmlns:a16="http://schemas.microsoft.com/office/drawing/2014/main" id="{11836905-E305-20AE-D0F2-1D9B27FDDA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5" name="Straight Connector 504">
                    <a:extLst>
                      <a:ext uri="{FF2B5EF4-FFF2-40B4-BE49-F238E27FC236}">
                        <a16:creationId xmlns:a16="http://schemas.microsoft.com/office/drawing/2014/main" id="{37775BF9-0A76-FA40-686D-A7E55674D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45" y="4760034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6" name="Oval 505">
                    <a:extLst>
                      <a:ext uri="{FF2B5EF4-FFF2-40B4-BE49-F238E27FC236}">
                        <a16:creationId xmlns:a16="http://schemas.microsoft.com/office/drawing/2014/main" id="{120461B1-5C59-7640-ED3C-62943B7D95A0}"/>
                      </a:ext>
                    </a:extLst>
                  </p:cNvPr>
                  <p:cNvSpPr/>
                  <p:nvPr/>
                </p:nvSpPr>
                <p:spPr>
                  <a:xfrm>
                    <a:off x="6754043" y="5165213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92DC383B-0BDE-5915-D8E0-5789BF072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84" y="5289096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4C3009FC-3798-B943-C177-D8A6D764A151}"/>
                      </a:ext>
                    </a:extLst>
                  </p:cNvPr>
                  <p:cNvCxnSpPr>
                    <a:cxnSpLocks/>
                    <a:endCxn id="524" idx="0"/>
                  </p:cNvCxnSpPr>
                  <p:nvPr/>
                </p:nvCxnSpPr>
                <p:spPr>
                  <a:xfrm flipH="1">
                    <a:off x="6090681" y="4757369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CC49CB04-3E02-4925-65FF-034FC012A67E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75" y="4973820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524" name="Freeform: Shape 523">
                      <a:extLst>
                        <a:ext uri="{FF2B5EF4-FFF2-40B4-BE49-F238E27FC236}">
                          <a16:creationId xmlns:a16="http://schemas.microsoft.com/office/drawing/2014/main" id="{E0F756A9-34DE-89BC-4AC8-74610B7AA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525" name="Freeform: Shape 524">
                      <a:extLst>
                        <a:ext uri="{FF2B5EF4-FFF2-40B4-BE49-F238E27FC236}">
                          <a16:creationId xmlns:a16="http://schemas.microsoft.com/office/drawing/2014/main" id="{62202B5F-0F06-B8CD-1C05-AB11370E1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526" name="Freeform: Shape 525">
                      <a:extLst>
                        <a:ext uri="{FF2B5EF4-FFF2-40B4-BE49-F238E27FC236}">
                          <a16:creationId xmlns:a16="http://schemas.microsoft.com/office/drawing/2014/main" id="{9796350F-0B23-FB0E-C040-83D14A106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527" name="Freeform: Shape 526">
                      <a:extLst>
                        <a:ext uri="{FF2B5EF4-FFF2-40B4-BE49-F238E27FC236}">
                          <a16:creationId xmlns:a16="http://schemas.microsoft.com/office/drawing/2014/main" id="{C8789987-25CB-2C02-41EF-AF7F29D29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B6AE2697-7DD6-A27D-A7F0-631619305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51" y="5227154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6437A59A-2DC4-5163-A085-16F15668C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51" y="5443604"/>
                    <a:ext cx="275355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3441484A-304D-FB51-D34D-49A3C9B9601D}"/>
                      </a:ext>
                    </a:extLst>
                  </p:cNvPr>
                  <p:cNvSpPr/>
                  <p:nvPr/>
                </p:nvSpPr>
                <p:spPr>
                  <a:xfrm>
                    <a:off x="6926445" y="4730807"/>
                    <a:ext cx="195329" cy="534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94BFDD4C-5F6C-F01A-0A1C-7123E2AF30B6}"/>
                      </a:ext>
                    </a:extLst>
                  </p:cNvPr>
                  <p:cNvGrpSpPr/>
                  <p:nvPr/>
                </p:nvGrpSpPr>
                <p:grpSpPr>
                  <a:xfrm>
                    <a:off x="7320611" y="4631227"/>
                    <a:ext cx="1598083" cy="834979"/>
                    <a:chOff x="7176671" y="4633608"/>
                    <a:chExt cx="1598083" cy="834979"/>
                  </a:xfrm>
                </p:grpSpPr>
                <p:grpSp>
                  <p:nvGrpSpPr>
                    <p:cNvPr id="599" name="Group 598">
                      <a:extLst>
                        <a:ext uri="{FF2B5EF4-FFF2-40B4-BE49-F238E27FC236}">
                          <a16:creationId xmlns:a16="http://schemas.microsoft.com/office/drawing/2014/main" id="{373CC5FB-3FD7-ED63-EDEA-B241E90151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6671" y="4734078"/>
                      <a:ext cx="946954" cy="734509"/>
                      <a:chOff x="9674353" y="3987348"/>
                      <a:chExt cx="1873303" cy="1467890"/>
                    </a:xfrm>
                  </p:grpSpPr>
                  <p:grpSp>
                    <p:nvGrpSpPr>
                      <p:cNvPr id="584" name="Group 583">
                        <a:extLst>
                          <a:ext uri="{FF2B5EF4-FFF2-40B4-BE49-F238E27FC236}">
                            <a16:creationId xmlns:a16="http://schemas.microsoft.com/office/drawing/2014/main" id="{EB2D872C-7F66-F9F8-D2FB-F45F85A931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74353" y="3987348"/>
                        <a:ext cx="1873303" cy="105707"/>
                        <a:chOff x="2201537" y="454196"/>
                        <a:chExt cx="1237733" cy="69843"/>
                      </a:xfrm>
                    </p:grpSpPr>
                    <p:cxnSp>
                      <p:nvCxnSpPr>
                        <p:cNvPr id="590" name="Straight Connector 589">
                          <a:extLst>
                            <a:ext uri="{FF2B5EF4-FFF2-40B4-BE49-F238E27FC236}">
                              <a16:creationId xmlns:a16="http://schemas.microsoft.com/office/drawing/2014/main" id="{4F768E2E-04AA-ADE0-8281-DBB954FBDD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01537" y="489118"/>
                          <a:ext cx="167014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91" name="Rectangle 590">
                          <a:extLst>
                            <a:ext uri="{FF2B5EF4-FFF2-40B4-BE49-F238E27FC236}">
                              <a16:creationId xmlns:a16="http://schemas.microsoft.com/office/drawing/2014/main" id="{1B87817B-D34A-60EF-2BFF-0B91839556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49528" y="454196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592" name="Straight Connector 591">
                          <a:extLst>
                            <a:ext uri="{FF2B5EF4-FFF2-40B4-BE49-F238E27FC236}">
                              <a16:creationId xmlns:a16="http://schemas.microsoft.com/office/drawing/2014/main" id="{A35F5172-7B83-3C80-E2EB-5515D2326BC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73367" y="492623"/>
                          <a:ext cx="765903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94" name="Rectangle 593">
                        <a:extLst>
                          <a:ext uri="{FF2B5EF4-FFF2-40B4-BE49-F238E27FC236}">
                            <a16:creationId xmlns:a16="http://schemas.microsoft.com/office/drawing/2014/main" id="{1EE363B4-D288-AB80-CB6A-505DE88282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8335" y="5349531"/>
                        <a:ext cx="490129" cy="1057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3757EFB5-8293-A845-B208-1DAE9F8327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8699" y="4633608"/>
                      <a:ext cx="1086055" cy="809996"/>
                      <a:chOff x="11732612" y="3794687"/>
                      <a:chExt cx="2148479" cy="1602368"/>
                    </a:xfrm>
                  </p:grpSpPr>
                  <p:grpSp>
                    <p:nvGrpSpPr>
                      <p:cNvPr id="603" name="Group 602">
                        <a:extLst>
                          <a:ext uri="{FF2B5EF4-FFF2-40B4-BE49-F238E27FC236}">
                            <a16:creationId xmlns:a16="http://schemas.microsoft.com/office/drawing/2014/main" id="{59575682-D257-5D9A-5FD1-FAE383A6FDA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 flipH="1">
                        <a:off x="12593002" y="3794687"/>
                        <a:ext cx="793763" cy="201826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627" name="Straight Connector 626">
                          <a:extLst>
                            <a:ext uri="{FF2B5EF4-FFF2-40B4-BE49-F238E27FC236}">
                              <a16:creationId xmlns:a16="http://schemas.microsoft.com/office/drawing/2014/main" id="{6A8CB353-D475-ED36-E77F-42336F870EF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8" name="Straight Connector 627">
                          <a:extLst>
                            <a:ext uri="{FF2B5EF4-FFF2-40B4-BE49-F238E27FC236}">
                              <a16:creationId xmlns:a16="http://schemas.microsoft.com/office/drawing/2014/main" id="{387A3E3E-29FB-1DC6-4A82-1DA0993CBBE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29" name="Isosceles Triangle 628">
                          <a:extLst>
                            <a:ext uri="{FF2B5EF4-FFF2-40B4-BE49-F238E27FC236}">
                              <a16:creationId xmlns:a16="http://schemas.microsoft.com/office/drawing/2014/main" id="{BA0F6A2D-7268-B989-F83E-DB7C02C49D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630" name="Straight Connector 629">
                          <a:extLst>
                            <a:ext uri="{FF2B5EF4-FFF2-40B4-BE49-F238E27FC236}">
                              <a16:creationId xmlns:a16="http://schemas.microsoft.com/office/drawing/2014/main" id="{FDB02BB4-4455-2DAF-F0F3-625D8FD3B2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4" name="Group 603">
                        <a:extLst>
                          <a:ext uri="{FF2B5EF4-FFF2-40B4-BE49-F238E27FC236}">
                            <a16:creationId xmlns:a16="http://schemas.microsoft.com/office/drawing/2014/main" id="{38FAD1CB-82F4-7794-02CA-DA7B01A27A16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2593002" y="4135368"/>
                        <a:ext cx="793763" cy="105707"/>
                        <a:chOff x="1028700" y="552450"/>
                        <a:chExt cx="530225" cy="69843"/>
                      </a:xfrm>
                    </p:grpSpPr>
                    <p:cxnSp>
                      <p:nvCxnSpPr>
                        <p:cNvPr id="624" name="Straight Connector 623">
                          <a:extLst>
                            <a:ext uri="{FF2B5EF4-FFF2-40B4-BE49-F238E27FC236}">
                              <a16:creationId xmlns:a16="http://schemas.microsoft.com/office/drawing/2014/main" id="{CA39B036-E806-573A-93DF-8A595820A51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584522"/>
                          <a:ext cx="9524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25" name="Rectangle 624">
                          <a:extLst>
                            <a:ext uri="{FF2B5EF4-FFF2-40B4-BE49-F238E27FC236}">
                              <a16:creationId xmlns:a16="http://schemas.microsoft.com/office/drawing/2014/main" id="{14DBB5E9-0D99-0AB3-C3A7-D6470EAA68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3949" y="552450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626" name="Straight Connector 625">
                          <a:extLst>
                            <a:ext uri="{FF2B5EF4-FFF2-40B4-BE49-F238E27FC236}">
                              <a16:creationId xmlns:a16="http://schemas.microsoft.com/office/drawing/2014/main" id="{AA08458F-634E-28F2-5B8A-67D0ED8A9FB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47788" y="584522"/>
                          <a:ext cx="11113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05" name="Straight Connector 604">
                        <a:extLst>
                          <a:ext uri="{FF2B5EF4-FFF2-40B4-BE49-F238E27FC236}">
                            <a16:creationId xmlns:a16="http://schemas.microsoft.com/office/drawing/2014/main" id="{5A5B8ED4-CBE1-4EE2-424C-B5FCFF4EF4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3386765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6" name="Straight Connector 605">
                        <a:extLst>
                          <a:ext uri="{FF2B5EF4-FFF2-40B4-BE49-F238E27FC236}">
                            <a16:creationId xmlns:a16="http://schemas.microsoft.com/office/drawing/2014/main" id="{E03F9069-3DAC-6E71-2CF0-1C97FE3F3A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2593002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7" name="Straight Connector 606">
                        <a:extLst>
                          <a:ext uri="{FF2B5EF4-FFF2-40B4-BE49-F238E27FC236}">
                            <a16:creationId xmlns:a16="http://schemas.microsoft.com/office/drawing/2014/main" id="{7C0C484B-BA33-E2B6-B119-121FE81FA7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3386765" y="4039753"/>
                        <a:ext cx="342221" cy="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08" name="Group 607">
                        <a:extLst>
                          <a:ext uri="{FF2B5EF4-FFF2-40B4-BE49-F238E27FC236}">
                            <a16:creationId xmlns:a16="http://schemas.microsoft.com/office/drawing/2014/main" id="{90F518C0-ACE8-DB94-5BCF-AB43DFDAB24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 flipH="1">
                        <a:off x="11913275" y="4341184"/>
                        <a:ext cx="802492" cy="19963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620" name="Straight Connector 619">
                          <a:extLst>
                            <a:ext uri="{FF2B5EF4-FFF2-40B4-BE49-F238E27FC236}">
                              <a16:creationId xmlns:a16="http://schemas.microsoft.com/office/drawing/2014/main" id="{6CE2AD0A-929B-68FF-2A37-427DB5411FF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1" name="Straight Connector 620">
                          <a:extLst>
                            <a:ext uri="{FF2B5EF4-FFF2-40B4-BE49-F238E27FC236}">
                              <a16:creationId xmlns:a16="http://schemas.microsoft.com/office/drawing/2014/main" id="{B871DA55-9E92-AEF7-C3BA-4CF66C662AF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22" name="Isosceles Triangle 621">
                          <a:extLst>
                            <a:ext uri="{FF2B5EF4-FFF2-40B4-BE49-F238E27FC236}">
                              <a16:creationId xmlns:a16="http://schemas.microsoft.com/office/drawing/2014/main" id="{E5939BC0-BD8D-54D7-4828-3B6091BA6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623" name="Straight Connector 622">
                          <a:extLst>
                            <a:ext uri="{FF2B5EF4-FFF2-40B4-BE49-F238E27FC236}">
                              <a16:creationId xmlns:a16="http://schemas.microsoft.com/office/drawing/2014/main" id="{AF8106AE-15D2-7716-D21A-4C22E41ED86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09" name="Oval 608">
                        <a:extLst>
                          <a:ext uri="{FF2B5EF4-FFF2-40B4-BE49-F238E27FC236}">
                            <a16:creationId xmlns:a16="http://schemas.microsoft.com/office/drawing/2014/main" id="{E452071B-DB0D-F9C5-397A-08B78D7B84C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2193319" y="4846331"/>
                        <a:ext cx="242404" cy="24507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610" name="Straight Connector 609">
                        <a:extLst>
                          <a:ext uri="{FF2B5EF4-FFF2-40B4-BE49-F238E27FC236}">
                            <a16:creationId xmlns:a16="http://schemas.microsoft.com/office/drawing/2014/main" id="{1890D1F0-F5ED-4A22-37AD-F4DAA2690D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314522" y="5091400"/>
                        <a:ext cx="0" cy="30565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1" name="Straight Connector 610">
                        <a:extLst>
                          <a:ext uri="{FF2B5EF4-FFF2-40B4-BE49-F238E27FC236}">
                            <a16:creationId xmlns:a16="http://schemas.microsoft.com/office/drawing/2014/main" id="{DB0F8436-1617-3C28-676C-2EC1AAC424A4}"/>
                          </a:ext>
                        </a:extLst>
                      </p:cNvPr>
                      <p:cNvCxnSpPr>
                        <a:cxnSpLocks/>
                        <a:endCxn id="616" idx="0"/>
                      </p:cNvCxnSpPr>
                      <p:nvPr/>
                    </p:nvCxnSpPr>
                    <p:spPr>
                      <a:xfrm>
                        <a:off x="13728985" y="4039517"/>
                        <a:ext cx="4755" cy="42819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0E1BAAA6-7C93-C76B-D1E0-582A3EA51561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3728987" y="4467709"/>
                        <a:ext cx="152104" cy="501157"/>
                        <a:chOff x="701671" y="714375"/>
                        <a:chExt cx="101604" cy="266700"/>
                      </a:xfrm>
                    </p:grpSpPr>
                    <p:sp>
                      <p:nvSpPr>
                        <p:cNvPr id="616" name="Freeform: Shape 615">
                          <a:extLst>
                            <a:ext uri="{FF2B5EF4-FFF2-40B4-BE49-F238E27FC236}">
                              <a16:creationId xmlns:a16="http://schemas.microsoft.com/office/drawing/2014/main" id="{C4B03278-B2A7-E9CD-87E3-373508FAAE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1437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617" name="Freeform: Shape 616">
                          <a:extLst>
                            <a:ext uri="{FF2B5EF4-FFF2-40B4-BE49-F238E27FC236}">
                              <a16:creationId xmlns:a16="http://schemas.microsoft.com/office/drawing/2014/main" id="{E8A7AA43-3A7A-3C18-1458-A58866B32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8105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618" name="Freeform: Shape 617">
                          <a:extLst>
                            <a:ext uri="{FF2B5EF4-FFF2-40B4-BE49-F238E27FC236}">
                              <a16:creationId xmlns:a16="http://schemas.microsoft.com/office/drawing/2014/main" id="{2AE22979-A7BF-3EEE-CD87-147851E34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84772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619" name="Freeform: Shape 618">
                          <a:extLst>
                            <a:ext uri="{FF2B5EF4-FFF2-40B4-BE49-F238E27FC236}">
                              <a16:creationId xmlns:a16="http://schemas.microsoft.com/office/drawing/2014/main" id="{AE034836-E7B0-1120-CE5E-F93BD53817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91440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cxnSp>
                    <p:nvCxnSpPr>
                      <p:cNvPr id="613" name="Straight Connector 612">
                        <a:extLst>
                          <a:ext uri="{FF2B5EF4-FFF2-40B4-BE49-F238E27FC236}">
                            <a16:creationId xmlns:a16="http://schemas.microsoft.com/office/drawing/2014/main" id="{C9A38360-A958-0D56-4732-6EB9BAE445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733740" y="4968865"/>
                        <a:ext cx="4755" cy="42819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5" name="Rectangle 614">
                        <a:extLst>
                          <a:ext uri="{FF2B5EF4-FFF2-40B4-BE49-F238E27FC236}">
                            <a16:creationId xmlns:a16="http://schemas.microsoft.com/office/drawing/2014/main" id="{3F8FD8AE-C7A9-70F9-9DBC-7EBFD71469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2612" y="3986971"/>
                        <a:ext cx="386408" cy="1057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</p:grpSp>
              <p:sp>
                <p:nvSpPr>
                  <p:cNvPr id="865" name="Oval 864">
                    <a:extLst>
                      <a:ext uri="{FF2B5EF4-FFF2-40B4-BE49-F238E27FC236}">
                        <a16:creationId xmlns:a16="http://schemas.microsoft.com/office/drawing/2014/main" id="{FA1D128D-B2C6-E092-C943-6F00C833CCDC}"/>
                      </a:ext>
                    </a:extLst>
                  </p:cNvPr>
                  <p:cNvSpPr/>
                  <p:nvPr/>
                </p:nvSpPr>
                <p:spPr>
                  <a:xfrm>
                    <a:off x="7197789" y="4691167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</p:grp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D0A97D73-75C0-5714-FF56-A6DEA039FF47}"/>
                    </a:ext>
                  </a:extLst>
                </p:cNvPr>
                <p:cNvSpPr/>
                <p:nvPr/>
              </p:nvSpPr>
              <p:spPr>
                <a:xfrm>
                  <a:off x="7225272" y="4732128"/>
                  <a:ext cx="76015" cy="45719"/>
                </a:xfrm>
                <a:custGeom>
                  <a:avLst/>
                  <a:gdLst>
                    <a:gd name="connsiteX0" fmla="*/ 0 w 133350"/>
                    <a:gd name="connsiteY0" fmla="*/ 76190 h 156813"/>
                    <a:gd name="connsiteX1" fmla="*/ 35718 w 133350"/>
                    <a:gd name="connsiteY1" fmla="*/ 2371 h 156813"/>
                    <a:gd name="connsiteX2" fmla="*/ 97631 w 133350"/>
                    <a:gd name="connsiteY2" fmla="*/ 154771 h 156813"/>
                    <a:gd name="connsiteX3" fmla="*/ 133350 w 133350"/>
                    <a:gd name="connsiteY3" fmla="*/ 76190 h 15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50" h="156813">
                      <a:moveTo>
                        <a:pt x="0" y="76190"/>
                      </a:moveTo>
                      <a:cubicBezTo>
                        <a:pt x="9723" y="32732"/>
                        <a:pt x="19446" y="-10726"/>
                        <a:pt x="35718" y="2371"/>
                      </a:cubicBezTo>
                      <a:cubicBezTo>
                        <a:pt x="51990" y="15468"/>
                        <a:pt x="81359" y="142468"/>
                        <a:pt x="97631" y="154771"/>
                      </a:cubicBezTo>
                      <a:cubicBezTo>
                        <a:pt x="113903" y="167074"/>
                        <a:pt x="123626" y="121632"/>
                        <a:pt x="133350" y="7619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857299F5-2ACF-0742-3577-B2588FCAEB80}"/>
                  </a:ext>
                </a:extLst>
              </p:cNvPr>
              <p:cNvSpPr/>
              <p:nvPr/>
            </p:nvSpPr>
            <p:spPr>
              <a:xfrm>
                <a:off x="6715125" y="3652838"/>
                <a:ext cx="2014538" cy="714375"/>
              </a:xfrm>
              <a:custGeom>
                <a:avLst/>
                <a:gdLst>
                  <a:gd name="connsiteX0" fmla="*/ 233363 w 2014538"/>
                  <a:gd name="connsiteY0" fmla="*/ 19050 h 714375"/>
                  <a:gd name="connsiteX1" fmla="*/ 0 w 2014538"/>
                  <a:gd name="connsiteY1" fmla="*/ 19050 h 714375"/>
                  <a:gd name="connsiteX2" fmla="*/ 0 w 2014538"/>
                  <a:gd name="connsiteY2" fmla="*/ 714375 h 714375"/>
                  <a:gd name="connsiteX3" fmla="*/ 2014538 w 2014538"/>
                  <a:gd name="connsiteY3" fmla="*/ 714375 h 714375"/>
                  <a:gd name="connsiteX4" fmla="*/ 2014538 w 2014538"/>
                  <a:gd name="connsiteY4" fmla="*/ 0 h 714375"/>
                  <a:gd name="connsiteX5" fmla="*/ 1824038 w 2014538"/>
                  <a:gd name="connsiteY5" fmla="*/ 0 h 714375"/>
                  <a:gd name="connsiteX6" fmla="*/ 1824038 w 2014538"/>
                  <a:gd name="connsiteY6" fmla="*/ 66675 h 714375"/>
                  <a:gd name="connsiteX7" fmla="*/ 1304925 w 2014538"/>
                  <a:gd name="connsiteY7" fmla="*/ 66675 h 714375"/>
                  <a:gd name="connsiteX8" fmla="*/ 1304925 w 2014538"/>
                  <a:gd name="connsiteY8" fmla="*/ 14287 h 714375"/>
                  <a:gd name="connsiteX9" fmla="*/ 452438 w 2014538"/>
                  <a:gd name="connsiteY9" fmla="*/ 14287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4538" h="714375">
                    <a:moveTo>
                      <a:pt x="233363" y="19050"/>
                    </a:moveTo>
                    <a:lnTo>
                      <a:pt x="0" y="19050"/>
                    </a:lnTo>
                    <a:lnTo>
                      <a:pt x="0" y="714375"/>
                    </a:lnTo>
                    <a:lnTo>
                      <a:pt x="2014538" y="714375"/>
                    </a:lnTo>
                    <a:lnTo>
                      <a:pt x="2014538" y="0"/>
                    </a:lnTo>
                    <a:lnTo>
                      <a:pt x="1824038" y="0"/>
                    </a:lnTo>
                    <a:lnTo>
                      <a:pt x="1824038" y="66675"/>
                    </a:lnTo>
                    <a:lnTo>
                      <a:pt x="1304925" y="66675"/>
                    </a:lnTo>
                    <a:lnTo>
                      <a:pt x="1304925" y="14287"/>
                    </a:lnTo>
                    <a:lnTo>
                      <a:pt x="452438" y="14287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73" name="Group 872">
                <a:extLst>
                  <a:ext uri="{FF2B5EF4-FFF2-40B4-BE49-F238E27FC236}">
                    <a16:creationId xmlns:a16="http://schemas.microsoft.com/office/drawing/2014/main" id="{3BC7FC67-403D-43BD-6993-DC6F80DB7004}"/>
                  </a:ext>
                </a:extLst>
              </p:cNvPr>
              <p:cNvGrpSpPr/>
              <p:nvPr/>
            </p:nvGrpSpPr>
            <p:grpSpPr>
              <a:xfrm>
                <a:off x="9101374" y="3470285"/>
                <a:ext cx="2903361" cy="834979"/>
                <a:chOff x="6015333" y="4631227"/>
                <a:chExt cx="2903361" cy="834979"/>
              </a:xfrm>
            </p:grpSpPr>
            <p:grpSp>
              <p:nvGrpSpPr>
                <p:cNvPr id="874" name="Group 873">
                  <a:extLst>
                    <a:ext uri="{FF2B5EF4-FFF2-40B4-BE49-F238E27FC236}">
                      <a16:creationId xmlns:a16="http://schemas.microsoft.com/office/drawing/2014/main" id="{1E6F4D5A-5E6F-F15B-E7EE-06B81BD51720}"/>
                    </a:ext>
                  </a:extLst>
                </p:cNvPr>
                <p:cNvGrpSpPr/>
                <p:nvPr/>
              </p:nvGrpSpPr>
              <p:grpSpPr>
                <a:xfrm>
                  <a:off x="6015333" y="4631227"/>
                  <a:ext cx="2903361" cy="834979"/>
                  <a:chOff x="6015333" y="4631227"/>
                  <a:chExt cx="2903361" cy="834979"/>
                </a:xfrm>
              </p:grpSpPr>
              <p:grpSp>
                <p:nvGrpSpPr>
                  <p:cNvPr id="876" name="Group 875">
                    <a:extLst>
                      <a:ext uri="{FF2B5EF4-FFF2-40B4-BE49-F238E27FC236}">
                        <a16:creationId xmlns:a16="http://schemas.microsoft.com/office/drawing/2014/main" id="{D5669002-6063-AC7B-5692-8DD21EA406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7962" y="4633955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965" name="Straight Connector 964">
                      <a:extLst>
                        <a:ext uri="{FF2B5EF4-FFF2-40B4-BE49-F238E27FC236}">
                          <a16:creationId xmlns:a16="http://schemas.microsoft.com/office/drawing/2014/main" id="{AC047C8A-2F28-2237-0E10-E7B8D1D18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6" name="Straight Connector 965">
                      <a:extLst>
                        <a:ext uri="{FF2B5EF4-FFF2-40B4-BE49-F238E27FC236}">
                          <a16:creationId xmlns:a16="http://schemas.microsoft.com/office/drawing/2014/main" id="{6912CA64-0D39-0ED8-EFA9-EC27635AF0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7" name="Isosceles Triangle 966">
                      <a:extLst>
                        <a:ext uri="{FF2B5EF4-FFF2-40B4-BE49-F238E27FC236}">
                          <a16:creationId xmlns:a16="http://schemas.microsoft.com/office/drawing/2014/main" id="{70BEAB6E-696C-89FE-EF37-0A8F64D934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968" name="Straight Connector 967">
                      <a:extLst>
                        <a:ext uri="{FF2B5EF4-FFF2-40B4-BE49-F238E27FC236}">
                          <a16:creationId xmlns:a16="http://schemas.microsoft.com/office/drawing/2014/main" id="{3BA71628-3F0A-C407-8680-5ED6D17FD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7" name="Group 876">
                    <a:extLst>
                      <a:ext uri="{FF2B5EF4-FFF2-40B4-BE49-F238E27FC236}">
                        <a16:creationId xmlns:a16="http://schemas.microsoft.com/office/drawing/2014/main" id="{4BD48EFB-ADA8-AB19-0F5C-E8BE1AE24881}"/>
                      </a:ext>
                    </a:extLst>
                  </p:cNvPr>
                  <p:cNvGrpSpPr/>
                  <p:nvPr/>
                </p:nvGrpSpPr>
                <p:grpSpPr>
                  <a:xfrm>
                    <a:off x="6267962" y="4806169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962" name="Straight Connector 961">
                      <a:extLst>
                        <a:ext uri="{FF2B5EF4-FFF2-40B4-BE49-F238E27FC236}">
                          <a16:creationId xmlns:a16="http://schemas.microsoft.com/office/drawing/2014/main" id="{31D5A149-65BE-2543-42AB-DC00B19A74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3" name="Rectangle 962">
                      <a:extLst>
                        <a:ext uri="{FF2B5EF4-FFF2-40B4-BE49-F238E27FC236}">
                          <a16:creationId xmlns:a16="http://schemas.microsoft.com/office/drawing/2014/main" id="{D90FF1BA-A064-83B4-C53F-0B2BFE5B1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964" name="Straight Connector 963">
                      <a:extLst>
                        <a:ext uri="{FF2B5EF4-FFF2-40B4-BE49-F238E27FC236}">
                          <a16:creationId xmlns:a16="http://schemas.microsoft.com/office/drawing/2014/main" id="{049D32A7-4ECE-108D-ED8C-F438AACFEF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8" name="Straight Connector 877">
                    <a:extLst>
                      <a:ext uri="{FF2B5EF4-FFF2-40B4-BE49-F238E27FC236}">
                        <a16:creationId xmlns:a16="http://schemas.microsoft.com/office/drawing/2014/main" id="{5F42E4E9-1EC9-3755-AE5C-6F674277F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796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Straight Connector 878">
                    <a:extLst>
                      <a:ext uri="{FF2B5EF4-FFF2-40B4-BE49-F238E27FC236}">
                        <a16:creationId xmlns:a16="http://schemas.microsoft.com/office/drawing/2014/main" id="{937200B7-95D8-21D8-CE55-8A9911CFC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2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Straight Connector 879">
                    <a:extLst>
                      <a:ext uri="{FF2B5EF4-FFF2-40B4-BE49-F238E27FC236}">
                        <a16:creationId xmlns:a16="http://schemas.microsoft.com/office/drawing/2014/main" id="{314BD1AC-DF22-F9E7-DDD4-D08AF0D4EA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067" y="4757835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1" name="Group 880">
                    <a:extLst>
                      <a:ext uri="{FF2B5EF4-FFF2-40B4-BE49-F238E27FC236}">
                        <a16:creationId xmlns:a16="http://schemas.microsoft.com/office/drawing/2014/main" id="{8F40BB12-A318-FA1D-BA24-CE1B405273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12" y="4909654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958" name="Straight Connector 957">
                      <a:extLst>
                        <a:ext uri="{FF2B5EF4-FFF2-40B4-BE49-F238E27FC236}">
                          <a16:creationId xmlns:a16="http://schemas.microsoft.com/office/drawing/2014/main" id="{008EB477-8008-D240-B2E8-0D7C616434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9" name="Straight Connector 958">
                      <a:extLst>
                        <a:ext uri="{FF2B5EF4-FFF2-40B4-BE49-F238E27FC236}">
                          <a16:creationId xmlns:a16="http://schemas.microsoft.com/office/drawing/2014/main" id="{747B037A-6A42-9DF4-9009-5AAB42C507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0" name="Isosceles Triangle 959">
                      <a:extLst>
                        <a:ext uri="{FF2B5EF4-FFF2-40B4-BE49-F238E27FC236}">
                          <a16:creationId xmlns:a16="http://schemas.microsoft.com/office/drawing/2014/main" id="{84B09AFA-E266-7509-CE22-BDF037BF05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961" name="Straight Connector 960">
                      <a:extLst>
                        <a:ext uri="{FF2B5EF4-FFF2-40B4-BE49-F238E27FC236}">
                          <a16:creationId xmlns:a16="http://schemas.microsoft.com/office/drawing/2014/main" id="{CE89467F-C14F-CD8F-3D3B-96702FB296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2" name="Straight Connector 881">
                    <a:extLst>
                      <a:ext uri="{FF2B5EF4-FFF2-40B4-BE49-F238E27FC236}">
                        <a16:creationId xmlns:a16="http://schemas.microsoft.com/office/drawing/2014/main" id="{2F1143D3-BFD2-C2CD-2628-C5F180D31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03" y="4760381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3" name="Oval 882">
                    <a:extLst>
                      <a:ext uri="{FF2B5EF4-FFF2-40B4-BE49-F238E27FC236}">
                        <a16:creationId xmlns:a16="http://schemas.microsoft.com/office/drawing/2014/main" id="{32FD99DF-40B7-E8A6-BD08-5A0D3997AF49}"/>
                      </a:ext>
                    </a:extLst>
                  </p:cNvPr>
                  <p:cNvSpPr/>
                  <p:nvPr/>
                </p:nvSpPr>
                <p:spPr>
                  <a:xfrm>
                    <a:off x="6754001" y="5165560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884" name="Straight Connector 883">
                    <a:extLst>
                      <a:ext uri="{FF2B5EF4-FFF2-40B4-BE49-F238E27FC236}">
                        <a16:creationId xmlns:a16="http://schemas.microsoft.com/office/drawing/2014/main" id="{9E3C9AA8-C4E4-1BE4-7D9A-F1D5FBA28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41" y="5289442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Straight Connector 884">
                    <a:extLst>
                      <a:ext uri="{FF2B5EF4-FFF2-40B4-BE49-F238E27FC236}">
                        <a16:creationId xmlns:a16="http://schemas.microsoft.com/office/drawing/2014/main" id="{8BDA7AD4-362B-2C29-7FE5-6148C17CA136}"/>
                      </a:ext>
                    </a:extLst>
                  </p:cNvPr>
                  <p:cNvCxnSpPr>
                    <a:cxnSpLocks/>
                    <a:endCxn id="954" idx="0"/>
                  </p:cNvCxnSpPr>
                  <p:nvPr/>
                </p:nvCxnSpPr>
                <p:spPr>
                  <a:xfrm flipH="1">
                    <a:off x="6090638" y="4757716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06EA589B-CC65-CB77-C850-6AF3D948CA38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33" y="4974167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954" name="Freeform: Shape 953">
                      <a:extLst>
                        <a:ext uri="{FF2B5EF4-FFF2-40B4-BE49-F238E27FC236}">
                          <a16:creationId xmlns:a16="http://schemas.microsoft.com/office/drawing/2014/main" id="{73407D33-79E8-65C8-8A72-B8E2DBFA7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992A6978-C5A2-00D1-2D09-30C109AA0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4094D5E0-AE6F-5287-80A0-B95CCC74D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957" name="Freeform: Shape 956">
                      <a:extLst>
                        <a:ext uri="{FF2B5EF4-FFF2-40B4-BE49-F238E27FC236}">
                          <a16:creationId xmlns:a16="http://schemas.microsoft.com/office/drawing/2014/main" id="{64C5039C-54BC-2983-A5FA-E9B9C99D0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887" name="Straight Connector 886">
                    <a:extLst>
                      <a:ext uri="{FF2B5EF4-FFF2-40B4-BE49-F238E27FC236}">
                        <a16:creationId xmlns:a16="http://schemas.microsoft.com/office/drawing/2014/main" id="{4F43384A-502A-F553-55C3-6413B8905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08" y="5227501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>
                    <a:extLst>
                      <a:ext uri="{FF2B5EF4-FFF2-40B4-BE49-F238E27FC236}">
                        <a16:creationId xmlns:a16="http://schemas.microsoft.com/office/drawing/2014/main" id="{4102F024-031B-8197-C3BB-24152546A0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08" y="5443951"/>
                    <a:ext cx="111046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9" name="Group 888">
                    <a:extLst>
                      <a:ext uri="{FF2B5EF4-FFF2-40B4-BE49-F238E27FC236}">
                        <a16:creationId xmlns:a16="http://schemas.microsoft.com/office/drawing/2014/main" id="{F0987813-4FFF-B25F-9023-21938C6CD04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8005" y="4633608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950" name="Straight Connector 949">
                      <a:extLst>
                        <a:ext uri="{FF2B5EF4-FFF2-40B4-BE49-F238E27FC236}">
                          <a16:creationId xmlns:a16="http://schemas.microsoft.com/office/drawing/2014/main" id="{58DBE315-2C9F-6744-D1D2-4BA308CE91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1" name="Straight Connector 950">
                      <a:extLst>
                        <a:ext uri="{FF2B5EF4-FFF2-40B4-BE49-F238E27FC236}">
                          <a16:creationId xmlns:a16="http://schemas.microsoft.com/office/drawing/2014/main" id="{18930A39-B85E-D7BE-C4E6-40834BA504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2" name="Isosceles Triangle 951">
                      <a:extLst>
                        <a:ext uri="{FF2B5EF4-FFF2-40B4-BE49-F238E27FC236}">
                          <a16:creationId xmlns:a16="http://schemas.microsoft.com/office/drawing/2014/main" id="{D6595A67-44CB-A2F2-87A7-E681237700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953" name="Straight Connector 952">
                      <a:extLst>
                        <a:ext uri="{FF2B5EF4-FFF2-40B4-BE49-F238E27FC236}">
                          <a16:creationId xmlns:a16="http://schemas.microsoft.com/office/drawing/2014/main" id="{3AA25C40-3672-260F-9EAE-7937A58D5B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0" name="Group 889">
                    <a:extLst>
                      <a:ext uri="{FF2B5EF4-FFF2-40B4-BE49-F238E27FC236}">
                        <a16:creationId xmlns:a16="http://schemas.microsoft.com/office/drawing/2014/main" id="{E5D356A2-B261-2BB7-DD3B-F7EA924DA6EC}"/>
                      </a:ext>
                    </a:extLst>
                  </p:cNvPr>
                  <p:cNvGrpSpPr/>
                  <p:nvPr/>
                </p:nvGrpSpPr>
                <p:grpSpPr>
                  <a:xfrm>
                    <a:off x="6268005" y="4805822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47B11219-F47F-0AE3-3EAA-EDAA03F312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8" name="Rectangle 947">
                      <a:extLst>
                        <a:ext uri="{FF2B5EF4-FFF2-40B4-BE49-F238E27FC236}">
                          <a16:creationId xmlns:a16="http://schemas.microsoft.com/office/drawing/2014/main" id="{ABE7A89B-B2DB-E231-3641-6649749AB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949" name="Straight Connector 948">
                      <a:extLst>
                        <a:ext uri="{FF2B5EF4-FFF2-40B4-BE49-F238E27FC236}">
                          <a16:creationId xmlns:a16="http://schemas.microsoft.com/office/drawing/2014/main" id="{4AA93484-ADB6-BBA4-C9A8-CAE46AD532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91" name="Straight Connector 890">
                    <a:extLst>
                      <a:ext uri="{FF2B5EF4-FFF2-40B4-BE49-F238E27FC236}">
                        <a16:creationId xmlns:a16="http://schemas.microsoft.com/office/drawing/2014/main" id="{03F6DD93-0001-A8A1-4886-4F2BA8E884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8005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>
                    <a:extLst>
                      <a:ext uri="{FF2B5EF4-FFF2-40B4-BE49-F238E27FC236}">
                        <a16:creationId xmlns:a16="http://schemas.microsoft.com/office/drawing/2014/main" id="{B80DB386-6733-8D41-E619-220AC07ADE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64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>
                    <a:extLst>
                      <a:ext uri="{FF2B5EF4-FFF2-40B4-BE49-F238E27FC236}">
                        <a16:creationId xmlns:a16="http://schemas.microsoft.com/office/drawing/2014/main" id="{38DFCCBC-C1E5-3085-DDBC-AB4B280A1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110" y="4757489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94" name="Group 893">
                    <a:extLst>
                      <a:ext uri="{FF2B5EF4-FFF2-40B4-BE49-F238E27FC236}">
                        <a16:creationId xmlns:a16="http://schemas.microsoft.com/office/drawing/2014/main" id="{50C3B08A-1057-4677-0C40-B8F023F3E3F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55" y="4909307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943" name="Straight Connector 942">
                      <a:extLst>
                        <a:ext uri="{FF2B5EF4-FFF2-40B4-BE49-F238E27FC236}">
                          <a16:creationId xmlns:a16="http://schemas.microsoft.com/office/drawing/2014/main" id="{6D3027CB-C982-6ABE-1177-3B6EBA26AE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4" name="Straight Connector 943">
                      <a:extLst>
                        <a:ext uri="{FF2B5EF4-FFF2-40B4-BE49-F238E27FC236}">
                          <a16:creationId xmlns:a16="http://schemas.microsoft.com/office/drawing/2014/main" id="{A021E4A2-3253-9B8C-D720-535F9A886B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5" name="Isosceles Triangle 944">
                      <a:extLst>
                        <a:ext uri="{FF2B5EF4-FFF2-40B4-BE49-F238E27FC236}">
                          <a16:creationId xmlns:a16="http://schemas.microsoft.com/office/drawing/2014/main" id="{94ED1DEE-47D5-41DE-0EAF-1D7A593BF16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946" name="Straight Connector 945">
                      <a:extLst>
                        <a:ext uri="{FF2B5EF4-FFF2-40B4-BE49-F238E27FC236}">
                          <a16:creationId xmlns:a16="http://schemas.microsoft.com/office/drawing/2014/main" id="{EC9E67C7-66C9-DCED-28B2-D6D8BFD07B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95" name="Straight Connector 894">
                    <a:extLst>
                      <a:ext uri="{FF2B5EF4-FFF2-40B4-BE49-F238E27FC236}">
                        <a16:creationId xmlns:a16="http://schemas.microsoft.com/office/drawing/2014/main" id="{EC8C77C0-6121-4203-BBB2-5958CBDF8C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45" y="4760034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6" name="Oval 895">
                    <a:extLst>
                      <a:ext uri="{FF2B5EF4-FFF2-40B4-BE49-F238E27FC236}">
                        <a16:creationId xmlns:a16="http://schemas.microsoft.com/office/drawing/2014/main" id="{C7CBE334-4A67-2CAA-F1EC-FF4C1471B02A}"/>
                      </a:ext>
                    </a:extLst>
                  </p:cNvPr>
                  <p:cNvSpPr/>
                  <p:nvPr/>
                </p:nvSpPr>
                <p:spPr>
                  <a:xfrm>
                    <a:off x="6754043" y="5165213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897" name="Straight Connector 896">
                    <a:extLst>
                      <a:ext uri="{FF2B5EF4-FFF2-40B4-BE49-F238E27FC236}">
                        <a16:creationId xmlns:a16="http://schemas.microsoft.com/office/drawing/2014/main" id="{7A616769-055E-EC66-9050-F1A644A73E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84" y="5289096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>
                    <a:extLst>
                      <a:ext uri="{FF2B5EF4-FFF2-40B4-BE49-F238E27FC236}">
                        <a16:creationId xmlns:a16="http://schemas.microsoft.com/office/drawing/2014/main" id="{57BE3151-98B1-DAA1-DB36-6C421D44322C}"/>
                      </a:ext>
                    </a:extLst>
                  </p:cNvPr>
                  <p:cNvCxnSpPr>
                    <a:cxnSpLocks/>
                    <a:endCxn id="939" idx="0"/>
                  </p:cNvCxnSpPr>
                  <p:nvPr/>
                </p:nvCxnSpPr>
                <p:spPr>
                  <a:xfrm flipH="1">
                    <a:off x="6090681" y="4757369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99" name="Group 898">
                    <a:extLst>
                      <a:ext uri="{FF2B5EF4-FFF2-40B4-BE49-F238E27FC236}">
                        <a16:creationId xmlns:a16="http://schemas.microsoft.com/office/drawing/2014/main" id="{464435BD-1E3C-F044-ADA1-E7A034E85A4F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75" y="4973820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939" name="Freeform: Shape 938">
                      <a:extLst>
                        <a:ext uri="{FF2B5EF4-FFF2-40B4-BE49-F238E27FC236}">
                          <a16:creationId xmlns:a16="http://schemas.microsoft.com/office/drawing/2014/main" id="{260695C3-3E72-7E7E-BF93-72463563E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940" name="Freeform: Shape 939">
                      <a:extLst>
                        <a:ext uri="{FF2B5EF4-FFF2-40B4-BE49-F238E27FC236}">
                          <a16:creationId xmlns:a16="http://schemas.microsoft.com/office/drawing/2014/main" id="{43A6A3CD-AC08-C020-5FAA-AC5549239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941" name="Freeform: Shape 940">
                      <a:extLst>
                        <a:ext uri="{FF2B5EF4-FFF2-40B4-BE49-F238E27FC236}">
                          <a16:creationId xmlns:a16="http://schemas.microsoft.com/office/drawing/2014/main" id="{8124ACBF-5A72-ED73-3ED6-26A6092B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942" name="Freeform: Shape 941">
                      <a:extLst>
                        <a:ext uri="{FF2B5EF4-FFF2-40B4-BE49-F238E27FC236}">
                          <a16:creationId xmlns:a16="http://schemas.microsoft.com/office/drawing/2014/main" id="{C176FF1C-8311-19BB-2FF9-5438BF3D1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900" name="Straight Connector 899">
                    <a:extLst>
                      <a:ext uri="{FF2B5EF4-FFF2-40B4-BE49-F238E27FC236}">
                        <a16:creationId xmlns:a16="http://schemas.microsoft.com/office/drawing/2014/main" id="{A4CAE036-77F5-F9FE-9BAA-C7682CF0E5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51" y="5227154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>
                    <a:extLst>
                      <a:ext uri="{FF2B5EF4-FFF2-40B4-BE49-F238E27FC236}">
                        <a16:creationId xmlns:a16="http://schemas.microsoft.com/office/drawing/2014/main" id="{44DAFE8B-81FF-F47A-1B7A-7304197649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51" y="5443604"/>
                    <a:ext cx="275355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20A6D85A-274C-90F4-1A6D-FF798F39AB01}"/>
                      </a:ext>
                    </a:extLst>
                  </p:cNvPr>
                  <p:cNvSpPr/>
                  <p:nvPr/>
                </p:nvSpPr>
                <p:spPr>
                  <a:xfrm>
                    <a:off x="6926445" y="4730807"/>
                    <a:ext cx="195329" cy="534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grpSp>
                <p:nvGrpSpPr>
                  <p:cNvPr id="903" name="Group 902">
                    <a:extLst>
                      <a:ext uri="{FF2B5EF4-FFF2-40B4-BE49-F238E27FC236}">
                        <a16:creationId xmlns:a16="http://schemas.microsoft.com/office/drawing/2014/main" id="{C4CA1E5E-2F9B-EC0D-D005-C5EC673D560F}"/>
                      </a:ext>
                    </a:extLst>
                  </p:cNvPr>
                  <p:cNvGrpSpPr/>
                  <p:nvPr/>
                </p:nvGrpSpPr>
                <p:grpSpPr>
                  <a:xfrm>
                    <a:off x="7320611" y="4631227"/>
                    <a:ext cx="1598083" cy="834979"/>
                    <a:chOff x="7176671" y="4633608"/>
                    <a:chExt cx="1598083" cy="834979"/>
                  </a:xfrm>
                </p:grpSpPr>
                <p:grpSp>
                  <p:nvGrpSpPr>
                    <p:cNvPr id="905" name="Group 904">
                      <a:extLst>
                        <a:ext uri="{FF2B5EF4-FFF2-40B4-BE49-F238E27FC236}">
                          <a16:creationId xmlns:a16="http://schemas.microsoft.com/office/drawing/2014/main" id="{C5D65D61-045A-E99F-E213-91AF705DE2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6671" y="4734078"/>
                      <a:ext cx="946954" cy="734509"/>
                      <a:chOff x="9674353" y="3987348"/>
                      <a:chExt cx="1873303" cy="1467890"/>
                    </a:xfrm>
                  </p:grpSpPr>
                  <p:grpSp>
                    <p:nvGrpSpPr>
                      <p:cNvPr id="934" name="Group 933">
                        <a:extLst>
                          <a:ext uri="{FF2B5EF4-FFF2-40B4-BE49-F238E27FC236}">
                            <a16:creationId xmlns:a16="http://schemas.microsoft.com/office/drawing/2014/main" id="{B83CC4C7-653C-AF1A-5365-BF34BACA25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74353" y="3987348"/>
                        <a:ext cx="1873303" cy="105707"/>
                        <a:chOff x="2201537" y="454196"/>
                        <a:chExt cx="1237733" cy="69843"/>
                      </a:xfrm>
                    </p:grpSpPr>
                    <p:cxnSp>
                      <p:nvCxnSpPr>
                        <p:cNvPr id="936" name="Straight Connector 935">
                          <a:extLst>
                            <a:ext uri="{FF2B5EF4-FFF2-40B4-BE49-F238E27FC236}">
                              <a16:creationId xmlns:a16="http://schemas.microsoft.com/office/drawing/2014/main" id="{FE6178AB-7793-1109-75D5-1E3224CE092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01537" y="489118"/>
                          <a:ext cx="167014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37" name="Rectangle 936">
                          <a:extLst>
                            <a:ext uri="{FF2B5EF4-FFF2-40B4-BE49-F238E27FC236}">
                              <a16:creationId xmlns:a16="http://schemas.microsoft.com/office/drawing/2014/main" id="{202F1515-F70B-2AE3-ABFE-4460085BF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49528" y="454196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938" name="Straight Connector 937">
                          <a:extLst>
                            <a:ext uri="{FF2B5EF4-FFF2-40B4-BE49-F238E27FC236}">
                              <a16:creationId xmlns:a16="http://schemas.microsoft.com/office/drawing/2014/main" id="{2C158974-A5D4-1EBF-6668-622CDB031D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73367" y="492623"/>
                          <a:ext cx="765903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D658C5CD-9374-3358-FE84-C88A4B7DF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8335" y="5349531"/>
                        <a:ext cx="490129" cy="1057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grpSp>
                  <p:nvGrpSpPr>
                    <p:cNvPr id="906" name="Group 905">
                      <a:extLst>
                        <a:ext uri="{FF2B5EF4-FFF2-40B4-BE49-F238E27FC236}">
                          <a16:creationId xmlns:a16="http://schemas.microsoft.com/office/drawing/2014/main" id="{9EAAA9E3-EBB7-A600-2DEB-4F22325BB7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8699" y="4633608"/>
                      <a:ext cx="1086055" cy="809996"/>
                      <a:chOff x="11732612" y="3794687"/>
                      <a:chExt cx="2148479" cy="1602368"/>
                    </a:xfrm>
                  </p:grpSpPr>
                  <p:grpSp>
                    <p:nvGrpSpPr>
                      <p:cNvPr id="907" name="Group 906">
                        <a:extLst>
                          <a:ext uri="{FF2B5EF4-FFF2-40B4-BE49-F238E27FC236}">
                            <a16:creationId xmlns:a16="http://schemas.microsoft.com/office/drawing/2014/main" id="{D872EB9B-EB9A-6828-D5F3-2EC8A65469F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 flipH="1">
                        <a:off x="12593002" y="3794687"/>
                        <a:ext cx="793763" cy="201826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930" name="Straight Connector 929">
                          <a:extLst>
                            <a:ext uri="{FF2B5EF4-FFF2-40B4-BE49-F238E27FC236}">
                              <a16:creationId xmlns:a16="http://schemas.microsoft.com/office/drawing/2014/main" id="{A96E552C-6701-853A-08C0-4912864E2D4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1" name="Straight Connector 930">
                          <a:extLst>
                            <a:ext uri="{FF2B5EF4-FFF2-40B4-BE49-F238E27FC236}">
                              <a16:creationId xmlns:a16="http://schemas.microsoft.com/office/drawing/2014/main" id="{9C2DB02A-3C61-600E-0CD6-EC26FDD483E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32" name="Isosceles Triangle 931">
                          <a:extLst>
                            <a:ext uri="{FF2B5EF4-FFF2-40B4-BE49-F238E27FC236}">
                              <a16:creationId xmlns:a16="http://schemas.microsoft.com/office/drawing/2014/main" id="{CEB0E2D2-4252-2778-F67A-7D8DA24256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933" name="Straight Connector 932">
                          <a:extLst>
                            <a:ext uri="{FF2B5EF4-FFF2-40B4-BE49-F238E27FC236}">
                              <a16:creationId xmlns:a16="http://schemas.microsoft.com/office/drawing/2014/main" id="{B82E8D25-CAF2-C58F-2D82-3A6A2297D4B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8" name="Group 907">
                        <a:extLst>
                          <a:ext uri="{FF2B5EF4-FFF2-40B4-BE49-F238E27FC236}">
                            <a16:creationId xmlns:a16="http://schemas.microsoft.com/office/drawing/2014/main" id="{F1519E1A-3351-6732-2D91-C072F3D67382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2593002" y="4135368"/>
                        <a:ext cx="793763" cy="105707"/>
                        <a:chOff x="1028700" y="552450"/>
                        <a:chExt cx="530225" cy="69843"/>
                      </a:xfrm>
                    </p:grpSpPr>
                    <p:cxnSp>
                      <p:nvCxnSpPr>
                        <p:cNvPr id="927" name="Straight Connector 926">
                          <a:extLst>
                            <a:ext uri="{FF2B5EF4-FFF2-40B4-BE49-F238E27FC236}">
                              <a16:creationId xmlns:a16="http://schemas.microsoft.com/office/drawing/2014/main" id="{3EDC4571-253B-201B-81FD-C033F8761B1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584522"/>
                          <a:ext cx="9524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28" name="Rectangle 927">
                          <a:extLst>
                            <a:ext uri="{FF2B5EF4-FFF2-40B4-BE49-F238E27FC236}">
                              <a16:creationId xmlns:a16="http://schemas.microsoft.com/office/drawing/2014/main" id="{54185691-B0E3-DCA2-35DC-DC1219BA3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3949" y="552450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929" name="Straight Connector 928">
                          <a:extLst>
                            <a:ext uri="{FF2B5EF4-FFF2-40B4-BE49-F238E27FC236}">
                              <a16:creationId xmlns:a16="http://schemas.microsoft.com/office/drawing/2014/main" id="{CC1F9616-3B03-D2A8-21CC-0DCF1295397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47788" y="584522"/>
                          <a:ext cx="11113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09" name="Straight Connector 908">
                        <a:extLst>
                          <a:ext uri="{FF2B5EF4-FFF2-40B4-BE49-F238E27FC236}">
                            <a16:creationId xmlns:a16="http://schemas.microsoft.com/office/drawing/2014/main" id="{CA7CE6BC-BFD3-7BC7-D6FF-0B9FF7E965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3386765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0" name="Straight Connector 909">
                        <a:extLst>
                          <a:ext uri="{FF2B5EF4-FFF2-40B4-BE49-F238E27FC236}">
                            <a16:creationId xmlns:a16="http://schemas.microsoft.com/office/drawing/2014/main" id="{345C39DF-4ABC-4E77-929F-526A8487A0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2593002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1" name="Straight Connector 910">
                        <a:extLst>
                          <a:ext uri="{FF2B5EF4-FFF2-40B4-BE49-F238E27FC236}">
                            <a16:creationId xmlns:a16="http://schemas.microsoft.com/office/drawing/2014/main" id="{A04EBD67-4F5B-76E8-A11D-C2F40D67B9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3386765" y="4039753"/>
                        <a:ext cx="342221" cy="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12" name="Group 911">
                        <a:extLst>
                          <a:ext uri="{FF2B5EF4-FFF2-40B4-BE49-F238E27FC236}">
                            <a16:creationId xmlns:a16="http://schemas.microsoft.com/office/drawing/2014/main" id="{D7DFD19B-D81F-F9B8-53A6-89A76DC6810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 flipH="1">
                        <a:off x="11913275" y="4341184"/>
                        <a:ext cx="802492" cy="19963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923" name="Straight Connector 922">
                          <a:extLst>
                            <a:ext uri="{FF2B5EF4-FFF2-40B4-BE49-F238E27FC236}">
                              <a16:creationId xmlns:a16="http://schemas.microsoft.com/office/drawing/2014/main" id="{8C12A68F-8A63-DCB1-872C-28F5BDC03EE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24" name="Straight Connector 923">
                          <a:extLst>
                            <a:ext uri="{FF2B5EF4-FFF2-40B4-BE49-F238E27FC236}">
                              <a16:creationId xmlns:a16="http://schemas.microsoft.com/office/drawing/2014/main" id="{8E3B009E-3CDD-2BCD-19D6-90495659B7D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25" name="Isosceles Triangle 924">
                          <a:extLst>
                            <a:ext uri="{FF2B5EF4-FFF2-40B4-BE49-F238E27FC236}">
                              <a16:creationId xmlns:a16="http://schemas.microsoft.com/office/drawing/2014/main" id="{3AB48648-7D49-4D09-F078-029A1FC988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926" name="Straight Connector 925">
                          <a:extLst>
                            <a:ext uri="{FF2B5EF4-FFF2-40B4-BE49-F238E27FC236}">
                              <a16:creationId xmlns:a16="http://schemas.microsoft.com/office/drawing/2014/main" id="{8767251C-4115-1E3C-C544-BE70AF7021B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913" name="Oval 912">
                        <a:extLst>
                          <a:ext uri="{FF2B5EF4-FFF2-40B4-BE49-F238E27FC236}">
                            <a16:creationId xmlns:a16="http://schemas.microsoft.com/office/drawing/2014/main" id="{0C9FD42F-0D47-4DB7-A1E8-310746994A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2193319" y="4846331"/>
                        <a:ext cx="242404" cy="24507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914" name="Straight Connector 913">
                        <a:extLst>
                          <a:ext uri="{FF2B5EF4-FFF2-40B4-BE49-F238E27FC236}">
                            <a16:creationId xmlns:a16="http://schemas.microsoft.com/office/drawing/2014/main" id="{93F4603A-7CFC-B429-8014-C80DCB2C70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314522" y="5091400"/>
                        <a:ext cx="0" cy="30565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5" name="Straight Connector 914">
                        <a:extLst>
                          <a:ext uri="{FF2B5EF4-FFF2-40B4-BE49-F238E27FC236}">
                            <a16:creationId xmlns:a16="http://schemas.microsoft.com/office/drawing/2014/main" id="{66DBA92A-3C8D-CF0A-FB33-74C0062004DF}"/>
                          </a:ext>
                        </a:extLst>
                      </p:cNvPr>
                      <p:cNvCxnSpPr>
                        <a:cxnSpLocks/>
                        <a:endCxn id="919" idx="0"/>
                      </p:cNvCxnSpPr>
                      <p:nvPr/>
                    </p:nvCxnSpPr>
                    <p:spPr>
                      <a:xfrm>
                        <a:off x="13728985" y="4039517"/>
                        <a:ext cx="4755" cy="42819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16" name="Group 915">
                        <a:extLst>
                          <a:ext uri="{FF2B5EF4-FFF2-40B4-BE49-F238E27FC236}">
                            <a16:creationId xmlns:a16="http://schemas.microsoft.com/office/drawing/2014/main" id="{39019E24-2A3F-04BE-B945-77CC4414FE0D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3728987" y="4467709"/>
                        <a:ext cx="152104" cy="501157"/>
                        <a:chOff x="701671" y="714375"/>
                        <a:chExt cx="101604" cy="266700"/>
                      </a:xfrm>
                    </p:grpSpPr>
                    <p:sp>
                      <p:nvSpPr>
                        <p:cNvPr id="919" name="Freeform: Shape 918">
                          <a:extLst>
                            <a:ext uri="{FF2B5EF4-FFF2-40B4-BE49-F238E27FC236}">
                              <a16:creationId xmlns:a16="http://schemas.microsoft.com/office/drawing/2014/main" id="{AD2073FD-427F-2D58-2D48-36FF1CD944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1437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920" name="Freeform: Shape 919">
                          <a:extLst>
                            <a:ext uri="{FF2B5EF4-FFF2-40B4-BE49-F238E27FC236}">
                              <a16:creationId xmlns:a16="http://schemas.microsoft.com/office/drawing/2014/main" id="{3BBD4CDD-0EE0-64E5-E1BD-C8E410BF2A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8105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921" name="Freeform: Shape 920">
                          <a:extLst>
                            <a:ext uri="{FF2B5EF4-FFF2-40B4-BE49-F238E27FC236}">
                              <a16:creationId xmlns:a16="http://schemas.microsoft.com/office/drawing/2014/main" id="{A42634D8-D83E-ADAE-6C5D-A04E1211A4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84772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922" name="Freeform: Shape 921">
                          <a:extLst>
                            <a:ext uri="{FF2B5EF4-FFF2-40B4-BE49-F238E27FC236}">
                              <a16:creationId xmlns:a16="http://schemas.microsoft.com/office/drawing/2014/main" id="{C9D0A557-5240-DA29-7668-0E013B7EB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91440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cxnSp>
                    <p:nvCxnSpPr>
                      <p:cNvPr id="917" name="Straight Connector 916">
                        <a:extLst>
                          <a:ext uri="{FF2B5EF4-FFF2-40B4-BE49-F238E27FC236}">
                            <a16:creationId xmlns:a16="http://schemas.microsoft.com/office/drawing/2014/main" id="{CB634754-A8FB-A5EF-4B9C-FF6053F66A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733740" y="4968865"/>
                        <a:ext cx="4755" cy="42819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18" name="Rectangle 917">
                        <a:extLst>
                          <a:ext uri="{FF2B5EF4-FFF2-40B4-BE49-F238E27FC236}">
                            <a16:creationId xmlns:a16="http://schemas.microsoft.com/office/drawing/2014/main" id="{ED871BF9-26C5-9845-A8EF-22EF546CD7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2612" y="3986971"/>
                        <a:ext cx="386408" cy="1057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</p:grpSp>
              <p:sp>
                <p:nvSpPr>
                  <p:cNvPr id="904" name="Oval 903">
                    <a:extLst>
                      <a:ext uri="{FF2B5EF4-FFF2-40B4-BE49-F238E27FC236}">
                        <a16:creationId xmlns:a16="http://schemas.microsoft.com/office/drawing/2014/main" id="{11606261-DEDB-A7C3-ADF9-2272376BCED6}"/>
                      </a:ext>
                    </a:extLst>
                  </p:cNvPr>
                  <p:cNvSpPr/>
                  <p:nvPr/>
                </p:nvSpPr>
                <p:spPr>
                  <a:xfrm>
                    <a:off x="7197789" y="4691167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</p:grp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FE321688-97A5-1CB5-0724-1A4475CE4FDE}"/>
                    </a:ext>
                  </a:extLst>
                </p:cNvPr>
                <p:cNvSpPr/>
                <p:nvPr/>
              </p:nvSpPr>
              <p:spPr>
                <a:xfrm>
                  <a:off x="7225272" y="4732128"/>
                  <a:ext cx="76015" cy="45719"/>
                </a:xfrm>
                <a:custGeom>
                  <a:avLst/>
                  <a:gdLst>
                    <a:gd name="connsiteX0" fmla="*/ 0 w 133350"/>
                    <a:gd name="connsiteY0" fmla="*/ 76190 h 156813"/>
                    <a:gd name="connsiteX1" fmla="*/ 35718 w 133350"/>
                    <a:gd name="connsiteY1" fmla="*/ 2371 h 156813"/>
                    <a:gd name="connsiteX2" fmla="*/ 97631 w 133350"/>
                    <a:gd name="connsiteY2" fmla="*/ 154771 h 156813"/>
                    <a:gd name="connsiteX3" fmla="*/ 133350 w 133350"/>
                    <a:gd name="connsiteY3" fmla="*/ 76190 h 15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50" h="156813">
                      <a:moveTo>
                        <a:pt x="0" y="76190"/>
                      </a:moveTo>
                      <a:cubicBezTo>
                        <a:pt x="9723" y="32732"/>
                        <a:pt x="19446" y="-10726"/>
                        <a:pt x="35718" y="2371"/>
                      </a:cubicBezTo>
                      <a:cubicBezTo>
                        <a:pt x="51990" y="15468"/>
                        <a:pt x="81359" y="142468"/>
                        <a:pt x="97631" y="154771"/>
                      </a:cubicBezTo>
                      <a:cubicBezTo>
                        <a:pt x="113903" y="167074"/>
                        <a:pt x="123626" y="121632"/>
                        <a:pt x="133350" y="7619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69" name="TextBox 968">
                <a:extLst>
                  <a:ext uri="{FF2B5EF4-FFF2-40B4-BE49-F238E27FC236}">
                    <a16:creationId xmlns:a16="http://schemas.microsoft.com/office/drawing/2014/main" id="{CD8DF374-CCCD-33E0-698A-A493C5EF5CE1}"/>
                  </a:ext>
                </a:extLst>
              </p:cNvPr>
              <p:cNvSpPr txBox="1"/>
              <p:nvPr/>
            </p:nvSpPr>
            <p:spPr>
              <a:xfrm>
                <a:off x="10319119" y="3420864"/>
                <a:ext cx="23330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GB" sz="7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70" name="Group 969">
                <a:extLst>
                  <a:ext uri="{FF2B5EF4-FFF2-40B4-BE49-F238E27FC236}">
                    <a16:creationId xmlns:a16="http://schemas.microsoft.com/office/drawing/2014/main" id="{AF3A70BC-1020-0EF0-5995-BF08AC8F1C5D}"/>
                  </a:ext>
                </a:extLst>
              </p:cNvPr>
              <p:cNvGrpSpPr/>
              <p:nvPr/>
            </p:nvGrpSpPr>
            <p:grpSpPr>
              <a:xfrm>
                <a:off x="6668275" y="3293846"/>
                <a:ext cx="476448" cy="132498"/>
                <a:chOff x="6631107" y="4394297"/>
                <a:chExt cx="566573" cy="156213"/>
              </a:xfrm>
            </p:grpSpPr>
            <p:sp>
              <p:nvSpPr>
                <p:cNvPr id="971" name="Freeform: Shape 970">
                  <a:extLst>
                    <a:ext uri="{FF2B5EF4-FFF2-40B4-BE49-F238E27FC236}">
                      <a16:creationId xmlns:a16="http://schemas.microsoft.com/office/drawing/2014/main" id="{933CEE99-F39A-6EC7-1DC0-99674390C079}"/>
                    </a:ext>
                  </a:extLst>
                </p:cNvPr>
                <p:cNvSpPr/>
                <p:nvPr/>
              </p:nvSpPr>
              <p:spPr>
                <a:xfrm>
                  <a:off x="6703969" y="4394297"/>
                  <a:ext cx="121920" cy="156213"/>
                </a:xfrm>
                <a:custGeom>
                  <a:avLst/>
                  <a:gdLst>
                    <a:gd name="connsiteX0" fmla="*/ 0 w 121920"/>
                    <a:gd name="connsiteY0" fmla="*/ 156213 h 156213"/>
                    <a:gd name="connsiteX1" fmla="*/ 64770 w 121920"/>
                    <a:gd name="connsiteY1" fmla="*/ 3 h 156213"/>
                    <a:gd name="connsiteX2" fmla="*/ 121920 w 121920"/>
                    <a:gd name="connsiteY2" fmla="*/ 152403 h 156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156213">
                      <a:moveTo>
                        <a:pt x="0" y="156213"/>
                      </a:moveTo>
                      <a:cubicBezTo>
                        <a:pt x="22225" y="78425"/>
                        <a:pt x="44450" y="638"/>
                        <a:pt x="64770" y="3"/>
                      </a:cubicBezTo>
                      <a:cubicBezTo>
                        <a:pt x="85090" y="-632"/>
                        <a:pt x="103505" y="75885"/>
                        <a:pt x="121920" y="152403"/>
                      </a:cubicBezTo>
                    </a:path>
                  </a:pathLst>
                </a:custGeom>
                <a:noFill/>
                <a:ln w="190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972" name="Straight Connector 971">
                  <a:extLst>
                    <a:ext uri="{FF2B5EF4-FFF2-40B4-BE49-F238E27FC236}">
                      <a16:creationId xmlns:a16="http://schemas.microsoft.com/office/drawing/2014/main" id="{02570C44-FC47-78C2-B025-3A4C182C9E76}"/>
                    </a:ext>
                  </a:extLst>
                </p:cNvPr>
                <p:cNvCxnSpPr/>
                <p:nvPr/>
              </p:nvCxnSpPr>
              <p:spPr>
                <a:xfrm>
                  <a:off x="6631107" y="4542972"/>
                  <a:ext cx="566573" cy="0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7" name="Group 976">
                <a:extLst>
                  <a:ext uri="{FF2B5EF4-FFF2-40B4-BE49-F238E27FC236}">
                    <a16:creationId xmlns:a16="http://schemas.microsoft.com/office/drawing/2014/main" id="{02878C5C-0A14-117D-B2FA-AE20336F2B46}"/>
                  </a:ext>
                </a:extLst>
              </p:cNvPr>
              <p:cNvGrpSpPr/>
              <p:nvPr/>
            </p:nvGrpSpPr>
            <p:grpSpPr>
              <a:xfrm>
                <a:off x="9969591" y="3284876"/>
                <a:ext cx="476448" cy="261221"/>
                <a:chOff x="9969591" y="3258908"/>
                <a:chExt cx="476448" cy="261221"/>
              </a:xfrm>
            </p:grpSpPr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CC56371-E1F3-5A43-1631-069915423771}"/>
                    </a:ext>
                  </a:extLst>
                </p:cNvPr>
                <p:cNvGrpSpPr/>
                <p:nvPr/>
              </p:nvGrpSpPr>
              <p:grpSpPr>
                <a:xfrm>
                  <a:off x="9969591" y="3258908"/>
                  <a:ext cx="476448" cy="132498"/>
                  <a:chOff x="6631107" y="4394297"/>
                  <a:chExt cx="566573" cy="156213"/>
                </a:xfrm>
              </p:grpSpPr>
              <p:sp>
                <p:nvSpPr>
                  <p:cNvPr id="974" name="Freeform: Shape 973">
                    <a:extLst>
                      <a:ext uri="{FF2B5EF4-FFF2-40B4-BE49-F238E27FC236}">
                        <a16:creationId xmlns:a16="http://schemas.microsoft.com/office/drawing/2014/main" id="{871EDF45-E996-D137-1B10-7F3D8EA7251A}"/>
                      </a:ext>
                    </a:extLst>
                  </p:cNvPr>
                  <p:cNvSpPr/>
                  <p:nvPr/>
                </p:nvSpPr>
                <p:spPr>
                  <a:xfrm>
                    <a:off x="6703969" y="4394297"/>
                    <a:ext cx="121920" cy="156213"/>
                  </a:xfrm>
                  <a:custGeom>
                    <a:avLst/>
                    <a:gdLst>
                      <a:gd name="connsiteX0" fmla="*/ 0 w 121920"/>
                      <a:gd name="connsiteY0" fmla="*/ 156213 h 156213"/>
                      <a:gd name="connsiteX1" fmla="*/ 64770 w 121920"/>
                      <a:gd name="connsiteY1" fmla="*/ 3 h 156213"/>
                      <a:gd name="connsiteX2" fmla="*/ 121920 w 121920"/>
                      <a:gd name="connsiteY2" fmla="*/ 152403 h 156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156213">
                        <a:moveTo>
                          <a:pt x="0" y="156213"/>
                        </a:moveTo>
                        <a:cubicBezTo>
                          <a:pt x="22225" y="78425"/>
                          <a:pt x="44450" y="638"/>
                          <a:pt x="64770" y="3"/>
                        </a:cubicBezTo>
                        <a:cubicBezTo>
                          <a:pt x="85090" y="-632"/>
                          <a:pt x="103505" y="75885"/>
                          <a:pt x="121920" y="152403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75" name="Straight Connector 974">
                    <a:extLst>
                      <a:ext uri="{FF2B5EF4-FFF2-40B4-BE49-F238E27FC236}">
                        <a16:creationId xmlns:a16="http://schemas.microsoft.com/office/drawing/2014/main" id="{10F283C4-895E-25EA-4C54-8F93BAE2EA3A}"/>
                      </a:ext>
                    </a:extLst>
                  </p:cNvPr>
                  <p:cNvCxnSpPr/>
                  <p:nvPr/>
                </p:nvCxnSpPr>
                <p:spPr>
                  <a:xfrm>
                    <a:off x="6631107" y="4542972"/>
                    <a:ext cx="566573" cy="0"/>
                  </a:xfrm>
                  <a:prstGeom prst="line">
                    <a:avLst/>
                  </a:prstGeom>
                  <a:ln w="19050">
                    <a:solidFill>
                      <a:srgbClr val="00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76" name="Freeform: Shape 975">
                  <a:extLst>
                    <a:ext uri="{FF2B5EF4-FFF2-40B4-BE49-F238E27FC236}">
                      <a16:creationId xmlns:a16="http://schemas.microsoft.com/office/drawing/2014/main" id="{AA5805EC-4269-4874-EE9A-0DB74A200DE3}"/>
                    </a:ext>
                  </a:extLst>
                </p:cNvPr>
                <p:cNvSpPr/>
                <p:nvPr/>
              </p:nvSpPr>
              <p:spPr>
                <a:xfrm rot="10800000">
                  <a:off x="10146207" y="3387631"/>
                  <a:ext cx="102526" cy="132498"/>
                </a:xfrm>
                <a:custGeom>
                  <a:avLst/>
                  <a:gdLst>
                    <a:gd name="connsiteX0" fmla="*/ 0 w 121920"/>
                    <a:gd name="connsiteY0" fmla="*/ 156213 h 156213"/>
                    <a:gd name="connsiteX1" fmla="*/ 64770 w 121920"/>
                    <a:gd name="connsiteY1" fmla="*/ 3 h 156213"/>
                    <a:gd name="connsiteX2" fmla="*/ 121920 w 121920"/>
                    <a:gd name="connsiteY2" fmla="*/ 152403 h 156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156213">
                      <a:moveTo>
                        <a:pt x="0" y="156213"/>
                      </a:moveTo>
                      <a:cubicBezTo>
                        <a:pt x="22225" y="78425"/>
                        <a:pt x="44450" y="638"/>
                        <a:pt x="64770" y="3"/>
                      </a:cubicBezTo>
                      <a:cubicBezTo>
                        <a:pt x="85090" y="-632"/>
                        <a:pt x="103505" y="75885"/>
                        <a:pt x="121920" y="152403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7FB658CA-4B4A-C91F-064C-231D30E1ED75}"/>
                  </a:ext>
                </a:extLst>
              </p:cNvPr>
              <p:cNvSpPr/>
              <p:nvPr/>
            </p:nvSpPr>
            <p:spPr>
              <a:xfrm>
                <a:off x="9248775" y="3657600"/>
                <a:ext cx="2047875" cy="690563"/>
              </a:xfrm>
              <a:custGeom>
                <a:avLst/>
                <a:gdLst>
                  <a:gd name="connsiteX0" fmla="*/ 1223963 w 2047875"/>
                  <a:gd name="connsiteY0" fmla="*/ 23813 h 690563"/>
                  <a:gd name="connsiteX1" fmla="*/ 2047875 w 2047875"/>
                  <a:gd name="connsiteY1" fmla="*/ 23813 h 690563"/>
                  <a:gd name="connsiteX2" fmla="*/ 2047875 w 2047875"/>
                  <a:gd name="connsiteY2" fmla="*/ 690563 h 690563"/>
                  <a:gd name="connsiteX3" fmla="*/ 0 w 2047875"/>
                  <a:gd name="connsiteY3" fmla="*/ 690563 h 690563"/>
                  <a:gd name="connsiteX4" fmla="*/ 0 w 2047875"/>
                  <a:gd name="connsiteY4" fmla="*/ 0 h 690563"/>
                  <a:gd name="connsiteX5" fmla="*/ 71438 w 2047875"/>
                  <a:gd name="connsiteY5" fmla="*/ 0 h 690563"/>
                  <a:gd name="connsiteX6" fmla="*/ 71438 w 2047875"/>
                  <a:gd name="connsiteY6" fmla="*/ 85725 h 690563"/>
                  <a:gd name="connsiteX7" fmla="*/ 523875 w 2047875"/>
                  <a:gd name="connsiteY7" fmla="*/ 85725 h 690563"/>
                  <a:gd name="connsiteX8" fmla="*/ 523875 w 2047875"/>
                  <a:gd name="connsiteY8" fmla="*/ 23813 h 690563"/>
                  <a:gd name="connsiteX9" fmla="*/ 1085850 w 2047875"/>
                  <a:gd name="connsiteY9" fmla="*/ 23813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47875" h="690563">
                    <a:moveTo>
                      <a:pt x="1223963" y="23813"/>
                    </a:moveTo>
                    <a:lnTo>
                      <a:pt x="2047875" y="23813"/>
                    </a:lnTo>
                    <a:lnTo>
                      <a:pt x="2047875" y="690563"/>
                    </a:lnTo>
                    <a:lnTo>
                      <a:pt x="0" y="690563"/>
                    </a:lnTo>
                    <a:lnTo>
                      <a:pt x="0" y="0"/>
                    </a:lnTo>
                    <a:lnTo>
                      <a:pt x="71438" y="0"/>
                    </a:lnTo>
                    <a:lnTo>
                      <a:pt x="71438" y="85725"/>
                    </a:lnTo>
                    <a:lnTo>
                      <a:pt x="523875" y="85725"/>
                    </a:lnTo>
                    <a:lnTo>
                      <a:pt x="523875" y="23813"/>
                    </a:lnTo>
                    <a:lnTo>
                      <a:pt x="1085850" y="23813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9" name="Group 1098">
              <a:extLst>
                <a:ext uri="{FF2B5EF4-FFF2-40B4-BE49-F238E27FC236}">
                  <a16:creationId xmlns:a16="http://schemas.microsoft.com/office/drawing/2014/main" id="{4D07CB6D-8CD9-0571-F6EA-DE4EFA2E39BC}"/>
                </a:ext>
              </a:extLst>
            </p:cNvPr>
            <p:cNvGrpSpPr/>
            <p:nvPr/>
          </p:nvGrpSpPr>
          <p:grpSpPr>
            <a:xfrm>
              <a:off x="9123736" y="4543552"/>
              <a:ext cx="2903362" cy="868924"/>
              <a:chOff x="5805724" y="4513230"/>
              <a:chExt cx="2903362" cy="868924"/>
            </a:xfrm>
          </p:grpSpPr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E0BF5844-7CF7-8068-0D5D-7AEE394E089A}"/>
                  </a:ext>
                </a:extLst>
              </p:cNvPr>
              <p:cNvGrpSpPr/>
              <p:nvPr/>
            </p:nvGrpSpPr>
            <p:grpSpPr>
              <a:xfrm>
                <a:off x="5805724" y="4547175"/>
                <a:ext cx="2903362" cy="834979"/>
                <a:chOff x="6015333" y="4631227"/>
                <a:chExt cx="2903362" cy="834979"/>
              </a:xfrm>
            </p:grpSpPr>
            <p:grpSp>
              <p:nvGrpSpPr>
                <p:cNvPr id="1108" name="Group 1107">
                  <a:extLst>
                    <a:ext uri="{FF2B5EF4-FFF2-40B4-BE49-F238E27FC236}">
                      <a16:creationId xmlns:a16="http://schemas.microsoft.com/office/drawing/2014/main" id="{A2A43442-C881-8153-D1CA-12922C0E9402}"/>
                    </a:ext>
                  </a:extLst>
                </p:cNvPr>
                <p:cNvGrpSpPr/>
                <p:nvPr/>
              </p:nvGrpSpPr>
              <p:grpSpPr>
                <a:xfrm>
                  <a:off x="6015333" y="4631227"/>
                  <a:ext cx="2903362" cy="834979"/>
                  <a:chOff x="6015333" y="4631227"/>
                  <a:chExt cx="2903362" cy="834979"/>
                </a:xfrm>
              </p:grpSpPr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D541B4AB-7591-6510-B657-5E7A19F687C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7962" y="4633955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200" name="Straight Connector 1199">
                      <a:extLst>
                        <a:ext uri="{FF2B5EF4-FFF2-40B4-BE49-F238E27FC236}">
                          <a16:creationId xmlns:a16="http://schemas.microsoft.com/office/drawing/2014/main" id="{B9C41FA6-988A-2ECF-2D1C-FA088B7F35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1" name="Straight Connector 1200">
                      <a:extLst>
                        <a:ext uri="{FF2B5EF4-FFF2-40B4-BE49-F238E27FC236}">
                          <a16:creationId xmlns:a16="http://schemas.microsoft.com/office/drawing/2014/main" id="{27F6F232-4C34-CB60-FE0C-14C8C164D0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2" name="Isosceles Triangle 1201">
                      <a:extLst>
                        <a:ext uri="{FF2B5EF4-FFF2-40B4-BE49-F238E27FC236}">
                          <a16:creationId xmlns:a16="http://schemas.microsoft.com/office/drawing/2014/main" id="{4DAC8D8D-F022-8FB4-5B9A-11777CFFFDD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203" name="Straight Connector 1202">
                      <a:extLst>
                        <a:ext uri="{FF2B5EF4-FFF2-40B4-BE49-F238E27FC236}">
                          <a16:creationId xmlns:a16="http://schemas.microsoft.com/office/drawing/2014/main" id="{FD2BA72B-C4DC-7267-A1F9-C2823A00C2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1" name="Group 1110">
                    <a:extLst>
                      <a:ext uri="{FF2B5EF4-FFF2-40B4-BE49-F238E27FC236}">
                        <a16:creationId xmlns:a16="http://schemas.microsoft.com/office/drawing/2014/main" id="{F0C4C43A-2F06-C2B9-DF45-5D56DAB78C80}"/>
                      </a:ext>
                    </a:extLst>
                  </p:cNvPr>
                  <p:cNvGrpSpPr/>
                  <p:nvPr/>
                </p:nvGrpSpPr>
                <p:grpSpPr>
                  <a:xfrm>
                    <a:off x="6267962" y="4806169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1197" name="Straight Connector 1196">
                      <a:extLst>
                        <a:ext uri="{FF2B5EF4-FFF2-40B4-BE49-F238E27FC236}">
                          <a16:creationId xmlns:a16="http://schemas.microsoft.com/office/drawing/2014/main" id="{5CA830F7-6DB2-25BE-D227-C523D39622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8" name="Rectangle 1197">
                      <a:extLst>
                        <a:ext uri="{FF2B5EF4-FFF2-40B4-BE49-F238E27FC236}">
                          <a16:creationId xmlns:a16="http://schemas.microsoft.com/office/drawing/2014/main" id="{FE0284E2-F242-CDAE-E356-736BD073F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199" name="Straight Connector 1198">
                      <a:extLst>
                        <a:ext uri="{FF2B5EF4-FFF2-40B4-BE49-F238E27FC236}">
                          <a16:creationId xmlns:a16="http://schemas.microsoft.com/office/drawing/2014/main" id="{C08278D9-C3E6-DB20-BB0F-589E969EF1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2" name="Straight Connector 1111">
                    <a:extLst>
                      <a:ext uri="{FF2B5EF4-FFF2-40B4-BE49-F238E27FC236}">
                        <a16:creationId xmlns:a16="http://schemas.microsoft.com/office/drawing/2014/main" id="{22457DD9-9770-1966-001B-11018B2FC6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796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3" name="Straight Connector 1112">
                    <a:extLst>
                      <a:ext uri="{FF2B5EF4-FFF2-40B4-BE49-F238E27FC236}">
                        <a16:creationId xmlns:a16="http://schemas.microsoft.com/office/drawing/2014/main" id="{03B2C10E-BE16-A6EB-FC54-CBFF4817A8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2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4" name="Straight Connector 1113">
                    <a:extLst>
                      <a:ext uri="{FF2B5EF4-FFF2-40B4-BE49-F238E27FC236}">
                        <a16:creationId xmlns:a16="http://schemas.microsoft.com/office/drawing/2014/main" id="{FC870199-0DC4-DC4B-A061-E8C42CA84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067" y="4757835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15" name="Group 1114">
                    <a:extLst>
                      <a:ext uri="{FF2B5EF4-FFF2-40B4-BE49-F238E27FC236}">
                        <a16:creationId xmlns:a16="http://schemas.microsoft.com/office/drawing/2014/main" id="{F6CEC9DD-F860-563E-A8F6-FDA86A03663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12" y="4909654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193" name="Straight Connector 1192">
                      <a:extLst>
                        <a:ext uri="{FF2B5EF4-FFF2-40B4-BE49-F238E27FC236}">
                          <a16:creationId xmlns:a16="http://schemas.microsoft.com/office/drawing/2014/main" id="{6CCDCD49-9E7B-590B-33B9-1A90F771E9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4" name="Straight Connector 1193">
                      <a:extLst>
                        <a:ext uri="{FF2B5EF4-FFF2-40B4-BE49-F238E27FC236}">
                          <a16:creationId xmlns:a16="http://schemas.microsoft.com/office/drawing/2014/main" id="{1601225C-C989-6382-6B92-35C5E8CE58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5" name="Isosceles Triangle 1194">
                      <a:extLst>
                        <a:ext uri="{FF2B5EF4-FFF2-40B4-BE49-F238E27FC236}">
                          <a16:creationId xmlns:a16="http://schemas.microsoft.com/office/drawing/2014/main" id="{748E35B0-C191-785E-8C6F-94C47BFEE2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196" name="Straight Connector 1195">
                      <a:extLst>
                        <a:ext uri="{FF2B5EF4-FFF2-40B4-BE49-F238E27FC236}">
                          <a16:creationId xmlns:a16="http://schemas.microsoft.com/office/drawing/2014/main" id="{0A85EFCC-DD0F-F0B6-00B4-FE759185DF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6" name="Straight Connector 1115">
                    <a:extLst>
                      <a:ext uri="{FF2B5EF4-FFF2-40B4-BE49-F238E27FC236}">
                        <a16:creationId xmlns:a16="http://schemas.microsoft.com/office/drawing/2014/main" id="{C666CCD2-8A73-690B-02D6-AFB1DFBF7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03" y="4760381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7" name="Oval 1116">
                    <a:extLst>
                      <a:ext uri="{FF2B5EF4-FFF2-40B4-BE49-F238E27FC236}">
                        <a16:creationId xmlns:a16="http://schemas.microsoft.com/office/drawing/2014/main" id="{C47EA56A-4A64-67D1-01A7-3C3B6699511B}"/>
                      </a:ext>
                    </a:extLst>
                  </p:cNvPr>
                  <p:cNvSpPr/>
                  <p:nvPr/>
                </p:nvSpPr>
                <p:spPr>
                  <a:xfrm>
                    <a:off x="6754001" y="5165560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1118" name="Straight Connector 1117">
                    <a:extLst>
                      <a:ext uri="{FF2B5EF4-FFF2-40B4-BE49-F238E27FC236}">
                        <a16:creationId xmlns:a16="http://schemas.microsoft.com/office/drawing/2014/main" id="{0285B2E1-7717-9067-31D4-1A79F93BB7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41" y="5289442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9" name="Straight Connector 1118">
                    <a:extLst>
                      <a:ext uri="{FF2B5EF4-FFF2-40B4-BE49-F238E27FC236}">
                        <a16:creationId xmlns:a16="http://schemas.microsoft.com/office/drawing/2014/main" id="{C4982768-56AA-5E17-000C-3295C73F4230}"/>
                      </a:ext>
                    </a:extLst>
                  </p:cNvPr>
                  <p:cNvCxnSpPr>
                    <a:cxnSpLocks/>
                    <a:endCxn id="1189" idx="0"/>
                  </p:cNvCxnSpPr>
                  <p:nvPr/>
                </p:nvCxnSpPr>
                <p:spPr>
                  <a:xfrm flipH="1">
                    <a:off x="6090638" y="4757716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4FBE057D-C509-41EE-6409-69504E1B2E24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33" y="4974167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1189" name="Freeform: Shape 1188">
                      <a:extLst>
                        <a:ext uri="{FF2B5EF4-FFF2-40B4-BE49-F238E27FC236}">
                          <a16:creationId xmlns:a16="http://schemas.microsoft.com/office/drawing/2014/main" id="{A6454306-21DA-3467-6DB2-CDA1069BC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190" name="Freeform: Shape 1189">
                      <a:extLst>
                        <a:ext uri="{FF2B5EF4-FFF2-40B4-BE49-F238E27FC236}">
                          <a16:creationId xmlns:a16="http://schemas.microsoft.com/office/drawing/2014/main" id="{B271F473-1B0E-8611-41D0-5DF205C5B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191" name="Freeform: Shape 1190">
                      <a:extLst>
                        <a:ext uri="{FF2B5EF4-FFF2-40B4-BE49-F238E27FC236}">
                          <a16:creationId xmlns:a16="http://schemas.microsoft.com/office/drawing/2014/main" id="{6C0E0D5F-528D-D086-FE10-7747BFF06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192" name="Freeform: Shape 1191">
                      <a:extLst>
                        <a:ext uri="{FF2B5EF4-FFF2-40B4-BE49-F238E27FC236}">
                          <a16:creationId xmlns:a16="http://schemas.microsoft.com/office/drawing/2014/main" id="{9895ED1A-1A25-50F2-A13F-C6E305223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1121" name="Straight Connector 1120">
                    <a:extLst>
                      <a:ext uri="{FF2B5EF4-FFF2-40B4-BE49-F238E27FC236}">
                        <a16:creationId xmlns:a16="http://schemas.microsoft.com/office/drawing/2014/main" id="{341AB723-FC06-9B58-6D60-39403FE55D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08" y="5227501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2" name="Straight Connector 1121">
                    <a:extLst>
                      <a:ext uri="{FF2B5EF4-FFF2-40B4-BE49-F238E27FC236}">
                        <a16:creationId xmlns:a16="http://schemas.microsoft.com/office/drawing/2014/main" id="{30D0BAD4-A277-BD84-B0D4-90213435F0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08" y="5443951"/>
                    <a:ext cx="111046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23" name="Group 1122">
                    <a:extLst>
                      <a:ext uri="{FF2B5EF4-FFF2-40B4-BE49-F238E27FC236}">
                        <a16:creationId xmlns:a16="http://schemas.microsoft.com/office/drawing/2014/main" id="{8B8E1FAE-6420-8A29-99A7-5A220419320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8005" y="4633608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185" name="Straight Connector 1184">
                      <a:extLst>
                        <a:ext uri="{FF2B5EF4-FFF2-40B4-BE49-F238E27FC236}">
                          <a16:creationId xmlns:a16="http://schemas.microsoft.com/office/drawing/2014/main" id="{E803111D-6DC3-E2B4-25D8-938D1AE1C0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>
                      <a:extLst>
                        <a:ext uri="{FF2B5EF4-FFF2-40B4-BE49-F238E27FC236}">
                          <a16:creationId xmlns:a16="http://schemas.microsoft.com/office/drawing/2014/main" id="{59565181-2C2C-F0AF-1617-2365885999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7" name="Isosceles Triangle 1186">
                      <a:extLst>
                        <a:ext uri="{FF2B5EF4-FFF2-40B4-BE49-F238E27FC236}">
                          <a16:creationId xmlns:a16="http://schemas.microsoft.com/office/drawing/2014/main" id="{118E85D4-7E8B-2E27-F4AB-19B7EF6E65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188" name="Straight Connector 1187">
                      <a:extLst>
                        <a:ext uri="{FF2B5EF4-FFF2-40B4-BE49-F238E27FC236}">
                          <a16:creationId xmlns:a16="http://schemas.microsoft.com/office/drawing/2014/main" id="{56180CE2-9BF7-BC2D-0670-00870C8091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380E7C9D-0E0C-80C2-6D6A-44112C73AA23}"/>
                      </a:ext>
                    </a:extLst>
                  </p:cNvPr>
                  <p:cNvGrpSpPr/>
                  <p:nvPr/>
                </p:nvGrpSpPr>
                <p:grpSpPr>
                  <a:xfrm>
                    <a:off x="6268005" y="4805822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1182" name="Straight Connector 1181">
                      <a:extLst>
                        <a:ext uri="{FF2B5EF4-FFF2-40B4-BE49-F238E27FC236}">
                          <a16:creationId xmlns:a16="http://schemas.microsoft.com/office/drawing/2014/main" id="{5EC6F549-9DD3-F242-0793-FFEAB66DA1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3" name="Rectangle 1182">
                      <a:extLst>
                        <a:ext uri="{FF2B5EF4-FFF2-40B4-BE49-F238E27FC236}">
                          <a16:creationId xmlns:a16="http://schemas.microsoft.com/office/drawing/2014/main" id="{3E6AABCA-7766-0FDF-69AF-765DE2F9E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184" name="Straight Connector 1183">
                      <a:extLst>
                        <a:ext uri="{FF2B5EF4-FFF2-40B4-BE49-F238E27FC236}">
                          <a16:creationId xmlns:a16="http://schemas.microsoft.com/office/drawing/2014/main" id="{7ECBD113-8B00-9D3A-A7CE-B728C16772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25" name="Straight Connector 1124">
                    <a:extLst>
                      <a:ext uri="{FF2B5EF4-FFF2-40B4-BE49-F238E27FC236}">
                        <a16:creationId xmlns:a16="http://schemas.microsoft.com/office/drawing/2014/main" id="{534487CC-36C5-6D9B-A218-1581E468CC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8005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6" name="Straight Connector 1125">
                    <a:extLst>
                      <a:ext uri="{FF2B5EF4-FFF2-40B4-BE49-F238E27FC236}">
                        <a16:creationId xmlns:a16="http://schemas.microsoft.com/office/drawing/2014/main" id="{FA19C5A2-0C06-6ECB-78C1-864834B57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64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7" name="Straight Connector 1126">
                    <a:extLst>
                      <a:ext uri="{FF2B5EF4-FFF2-40B4-BE49-F238E27FC236}">
                        <a16:creationId xmlns:a16="http://schemas.microsoft.com/office/drawing/2014/main" id="{AB92EB76-FEF4-9719-FBE3-24CC2045AD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110" y="4757489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D518110D-422E-E9EF-81CF-1F65A469899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55" y="4909307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178" name="Straight Connector 1177">
                      <a:extLst>
                        <a:ext uri="{FF2B5EF4-FFF2-40B4-BE49-F238E27FC236}">
                          <a16:creationId xmlns:a16="http://schemas.microsoft.com/office/drawing/2014/main" id="{5D0BEF9A-9773-DB64-EE78-6383ED88AC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9" name="Straight Connector 1178">
                      <a:extLst>
                        <a:ext uri="{FF2B5EF4-FFF2-40B4-BE49-F238E27FC236}">
                          <a16:creationId xmlns:a16="http://schemas.microsoft.com/office/drawing/2014/main" id="{AA3ED0CB-BAFC-59D7-FF8E-545B7750BF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0" name="Isosceles Triangle 1179">
                      <a:extLst>
                        <a:ext uri="{FF2B5EF4-FFF2-40B4-BE49-F238E27FC236}">
                          <a16:creationId xmlns:a16="http://schemas.microsoft.com/office/drawing/2014/main" id="{A3875A4D-CF8F-C81E-2269-75636EE572A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181" name="Straight Connector 1180">
                      <a:extLst>
                        <a:ext uri="{FF2B5EF4-FFF2-40B4-BE49-F238E27FC236}">
                          <a16:creationId xmlns:a16="http://schemas.microsoft.com/office/drawing/2014/main" id="{C9C75937-AC10-83B0-94C3-881E676515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29" name="Straight Connector 1128">
                    <a:extLst>
                      <a:ext uri="{FF2B5EF4-FFF2-40B4-BE49-F238E27FC236}">
                        <a16:creationId xmlns:a16="http://schemas.microsoft.com/office/drawing/2014/main" id="{DC71B6FE-A8C5-55A1-4012-15BC76D4E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45" y="4760034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0" name="Oval 1129">
                    <a:extLst>
                      <a:ext uri="{FF2B5EF4-FFF2-40B4-BE49-F238E27FC236}">
                        <a16:creationId xmlns:a16="http://schemas.microsoft.com/office/drawing/2014/main" id="{9BA215BF-F671-39E4-15F1-4BFC5A5AA6FC}"/>
                      </a:ext>
                    </a:extLst>
                  </p:cNvPr>
                  <p:cNvSpPr/>
                  <p:nvPr/>
                </p:nvSpPr>
                <p:spPr>
                  <a:xfrm>
                    <a:off x="6754043" y="5165213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1131" name="Straight Connector 1130">
                    <a:extLst>
                      <a:ext uri="{FF2B5EF4-FFF2-40B4-BE49-F238E27FC236}">
                        <a16:creationId xmlns:a16="http://schemas.microsoft.com/office/drawing/2014/main" id="{5EE0DF30-953C-5FF1-647A-E2B26CA58B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84" y="5289096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2" name="Straight Connector 1131">
                    <a:extLst>
                      <a:ext uri="{FF2B5EF4-FFF2-40B4-BE49-F238E27FC236}">
                        <a16:creationId xmlns:a16="http://schemas.microsoft.com/office/drawing/2014/main" id="{06668D55-6D21-368F-F1F7-C3278C1539B5}"/>
                      </a:ext>
                    </a:extLst>
                  </p:cNvPr>
                  <p:cNvCxnSpPr>
                    <a:cxnSpLocks/>
                    <a:endCxn id="1174" idx="0"/>
                  </p:cNvCxnSpPr>
                  <p:nvPr/>
                </p:nvCxnSpPr>
                <p:spPr>
                  <a:xfrm flipH="1">
                    <a:off x="6090681" y="4757369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33" name="Group 1132">
                    <a:extLst>
                      <a:ext uri="{FF2B5EF4-FFF2-40B4-BE49-F238E27FC236}">
                        <a16:creationId xmlns:a16="http://schemas.microsoft.com/office/drawing/2014/main" id="{D76B25A3-70AF-4792-43E8-7826D5ED9C3F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75" y="4973820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1174" name="Freeform: Shape 1173">
                      <a:extLst>
                        <a:ext uri="{FF2B5EF4-FFF2-40B4-BE49-F238E27FC236}">
                          <a16:creationId xmlns:a16="http://schemas.microsoft.com/office/drawing/2014/main" id="{CC6D4AFB-1962-63BE-C721-8EE4AE780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175" name="Freeform: Shape 1174">
                      <a:extLst>
                        <a:ext uri="{FF2B5EF4-FFF2-40B4-BE49-F238E27FC236}">
                          <a16:creationId xmlns:a16="http://schemas.microsoft.com/office/drawing/2014/main" id="{2082C8A2-787A-9076-619C-4AB8A9D59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176" name="Freeform: Shape 1175">
                      <a:extLst>
                        <a:ext uri="{FF2B5EF4-FFF2-40B4-BE49-F238E27FC236}">
                          <a16:creationId xmlns:a16="http://schemas.microsoft.com/office/drawing/2014/main" id="{5BE79100-DAB2-A270-D1A0-2D0CDD22E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177" name="Freeform: Shape 1176">
                      <a:extLst>
                        <a:ext uri="{FF2B5EF4-FFF2-40B4-BE49-F238E27FC236}">
                          <a16:creationId xmlns:a16="http://schemas.microsoft.com/office/drawing/2014/main" id="{51099AC0-5521-5CA6-591C-EA1AAA2A6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1134" name="Straight Connector 1133">
                    <a:extLst>
                      <a:ext uri="{FF2B5EF4-FFF2-40B4-BE49-F238E27FC236}">
                        <a16:creationId xmlns:a16="http://schemas.microsoft.com/office/drawing/2014/main" id="{9B0C64E9-2D74-6FCD-70F6-21F081BB65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51" y="5227154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>
                    <a:extLst>
                      <a:ext uri="{FF2B5EF4-FFF2-40B4-BE49-F238E27FC236}">
                        <a16:creationId xmlns:a16="http://schemas.microsoft.com/office/drawing/2014/main" id="{ADAF3039-8FE1-8A1B-A604-BD88F7D90C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51" y="5443604"/>
                    <a:ext cx="275355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67449175-FC43-72D1-463D-EE59AC60B145}"/>
                      </a:ext>
                    </a:extLst>
                  </p:cNvPr>
                  <p:cNvSpPr/>
                  <p:nvPr/>
                </p:nvSpPr>
                <p:spPr>
                  <a:xfrm>
                    <a:off x="6926445" y="4730807"/>
                    <a:ext cx="195329" cy="534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grpSp>
                <p:nvGrpSpPr>
                  <p:cNvPr id="1137" name="Group 1136">
                    <a:extLst>
                      <a:ext uri="{FF2B5EF4-FFF2-40B4-BE49-F238E27FC236}">
                        <a16:creationId xmlns:a16="http://schemas.microsoft.com/office/drawing/2014/main" id="{45C4801B-B7B3-528A-262C-E3EE2437AFC1}"/>
                      </a:ext>
                    </a:extLst>
                  </p:cNvPr>
                  <p:cNvGrpSpPr/>
                  <p:nvPr/>
                </p:nvGrpSpPr>
                <p:grpSpPr>
                  <a:xfrm>
                    <a:off x="7320613" y="4631227"/>
                    <a:ext cx="1598082" cy="834979"/>
                    <a:chOff x="7176673" y="4633608"/>
                    <a:chExt cx="1598082" cy="834979"/>
                  </a:xfrm>
                </p:grpSpPr>
                <p:grpSp>
                  <p:nvGrpSpPr>
                    <p:cNvPr id="1139" name="Group 1138">
                      <a:extLst>
                        <a:ext uri="{FF2B5EF4-FFF2-40B4-BE49-F238E27FC236}">
                          <a16:creationId xmlns:a16="http://schemas.microsoft.com/office/drawing/2014/main" id="{2010083C-DAC4-4D3A-B640-0856B0C5CB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6673" y="4737192"/>
                      <a:ext cx="946955" cy="731395"/>
                      <a:chOff x="9674352" y="3993571"/>
                      <a:chExt cx="1873304" cy="1461667"/>
                    </a:xfrm>
                  </p:grpSpPr>
                  <p:grpSp>
                    <p:nvGrpSpPr>
                      <p:cNvPr id="1168" name="Group 1167">
                        <a:extLst>
                          <a:ext uri="{FF2B5EF4-FFF2-40B4-BE49-F238E27FC236}">
                            <a16:creationId xmlns:a16="http://schemas.microsoft.com/office/drawing/2014/main" id="{F04750D2-F1FD-9F7B-441D-5480E4E55D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74352" y="3993571"/>
                        <a:ext cx="1873304" cy="99480"/>
                        <a:chOff x="2201537" y="458310"/>
                        <a:chExt cx="1237734" cy="65729"/>
                      </a:xfrm>
                    </p:grpSpPr>
                    <p:cxnSp>
                      <p:nvCxnSpPr>
                        <p:cNvPr id="1170" name="Straight Connector 1169">
                          <a:extLst>
                            <a:ext uri="{FF2B5EF4-FFF2-40B4-BE49-F238E27FC236}">
                              <a16:creationId xmlns:a16="http://schemas.microsoft.com/office/drawing/2014/main" id="{C64A20F7-AF41-F69D-31B3-BBBDC5FE8AD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01537" y="489118"/>
                          <a:ext cx="167014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71" name="Rectangle 1170">
                          <a:extLst>
                            <a:ext uri="{FF2B5EF4-FFF2-40B4-BE49-F238E27FC236}">
                              <a16:creationId xmlns:a16="http://schemas.microsoft.com/office/drawing/2014/main" id="{D5C6F971-9A88-D988-AFF5-1ED3349BF5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49528" y="458310"/>
                          <a:ext cx="323839" cy="6572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172" name="Straight Connector 1171">
                          <a:extLst>
                            <a:ext uri="{FF2B5EF4-FFF2-40B4-BE49-F238E27FC236}">
                              <a16:creationId xmlns:a16="http://schemas.microsoft.com/office/drawing/2014/main" id="{07963686-36FD-8CDA-3E06-DC9A7D55F5F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73367" y="492623"/>
                          <a:ext cx="73113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3" name="Straight Connector 1172">
                          <a:extLst>
                            <a:ext uri="{FF2B5EF4-FFF2-40B4-BE49-F238E27FC236}">
                              <a16:creationId xmlns:a16="http://schemas.microsoft.com/office/drawing/2014/main" id="{952BBD1C-53BA-08EF-4821-9C2C69AC4FD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870789" y="492623"/>
                          <a:ext cx="568482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69" name="Rectangle 1168">
                        <a:extLst>
                          <a:ext uri="{FF2B5EF4-FFF2-40B4-BE49-F238E27FC236}">
                            <a16:creationId xmlns:a16="http://schemas.microsoft.com/office/drawing/2014/main" id="{023B9C81-56F2-33A2-74D3-BD2497794D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8335" y="5349531"/>
                        <a:ext cx="490129" cy="1057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grpSp>
                  <p:nvGrpSpPr>
                    <p:cNvPr id="1140" name="Group 1139">
                      <a:extLst>
                        <a:ext uri="{FF2B5EF4-FFF2-40B4-BE49-F238E27FC236}">
                          <a16:creationId xmlns:a16="http://schemas.microsoft.com/office/drawing/2014/main" id="{2AE40E42-36BD-A6F7-5FCB-D18516869F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7979" y="4633608"/>
                      <a:ext cx="1016776" cy="809996"/>
                      <a:chOff x="11869663" y="3794687"/>
                      <a:chExt cx="2011428" cy="1602368"/>
                    </a:xfrm>
                  </p:grpSpPr>
                  <p:grpSp>
                    <p:nvGrpSpPr>
                      <p:cNvPr id="1141" name="Group 1140">
                        <a:extLst>
                          <a:ext uri="{FF2B5EF4-FFF2-40B4-BE49-F238E27FC236}">
                            <a16:creationId xmlns:a16="http://schemas.microsoft.com/office/drawing/2014/main" id="{D7FC4B28-A0D8-2B1D-94A6-441206DA435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 flipH="1">
                        <a:off x="12593002" y="3794687"/>
                        <a:ext cx="793763" cy="201826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1164" name="Straight Connector 1163">
                          <a:extLst>
                            <a:ext uri="{FF2B5EF4-FFF2-40B4-BE49-F238E27FC236}">
                              <a16:creationId xmlns:a16="http://schemas.microsoft.com/office/drawing/2014/main" id="{8F88B7E3-40B7-CCEB-1435-06C47F52FB4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65" name="Straight Connector 1164">
                          <a:extLst>
                            <a:ext uri="{FF2B5EF4-FFF2-40B4-BE49-F238E27FC236}">
                              <a16:creationId xmlns:a16="http://schemas.microsoft.com/office/drawing/2014/main" id="{333744D1-DB51-6074-31EC-1B7B01513C8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66" name="Isosceles Triangle 1165">
                          <a:extLst>
                            <a:ext uri="{FF2B5EF4-FFF2-40B4-BE49-F238E27FC236}">
                              <a16:creationId xmlns:a16="http://schemas.microsoft.com/office/drawing/2014/main" id="{52247D4A-37DD-899A-C12C-491F48344E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167" name="Straight Connector 1166">
                          <a:extLst>
                            <a:ext uri="{FF2B5EF4-FFF2-40B4-BE49-F238E27FC236}">
                              <a16:creationId xmlns:a16="http://schemas.microsoft.com/office/drawing/2014/main" id="{B9186E8E-96F3-2AA7-BEC9-97A0CD64AA2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42" name="Group 1141">
                        <a:extLst>
                          <a:ext uri="{FF2B5EF4-FFF2-40B4-BE49-F238E27FC236}">
                            <a16:creationId xmlns:a16="http://schemas.microsoft.com/office/drawing/2014/main" id="{D5E529A5-1803-041B-41F5-512CF586A118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2593002" y="4135368"/>
                        <a:ext cx="793763" cy="105707"/>
                        <a:chOff x="1028700" y="552450"/>
                        <a:chExt cx="530225" cy="69843"/>
                      </a:xfrm>
                    </p:grpSpPr>
                    <p:cxnSp>
                      <p:nvCxnSpPr>
                        <p:cNvPr id="1161" name="Straight Connector 1160">
                          <a:extLst>
                            <a:ext uri="{FF2B5EF4-FFF2-40B4-BE49-F238E27FC236}">
                              <a16:creationId xmlns:a16="http://schemas.microsoft.com/office/drawing/2014/main" id="{9FB696A4-4126-EC1E-CE11-752BBA00596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584522"/>
                          <a:ext cx="9524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62" name="Rectangle 1161">
                          <a:extLst>
                            <a:ext uri="{FF2B5EF4-FFF2-40B4-BE49-F238E27FC236}">
                              <a16:creationId xmlns:a16="http://schemas.microsoft.com/office/drawing/2014/main" id="{922330D9-D890-24C6-E134-109BA9C2C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3949" y="552450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163" name="Straight Connector 1162">
                          <a:extLst>
                            <a:ext uri="{FF2B5EF4-FFF2-40B4-BE49-F238E27FC236}">
                              <a16:creationId xmlns:a16="http://schemas.microsoft.com/office/drawing/2014/main" id="{A4B68C91-AE73-944B-0101-BDCE6AAA814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47788" y="584522"/>
                          <a:ext cx="11113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43" name="Straight Connector 1142">
                        <a:extLst>
                          <a:ext uri="{FF2B5EF4-FFF2-40B4-BE49-F238E27FC236}">
                            <a16:creationId xmlns:a16="http://schemas.microsoft.com/office/drawing/2014/main" id="{FEC8EDE6-E7BF-9043-C3D3-F9C59B1E89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3386765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4" name="Straight Connector 1143">
                        <a:extLst>
                          <a:ext uri="{FF2B5EF4-FFF2-40B4-BE49-F238E27FC236}">
                            <a16:creationId xmlns:a16="http://schemas.microsoft.com/office/drawing/2014/main" id="{D925E16D-4962-EA0A-5482-E83532475DA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2593002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5" name="Straight Connector 1144">
                        <a:extLst>
                          <a:ext uri="{FF2B5EF4-FFF2-40B4-BE49-F238E27FC236}">
                            <a16:creationId xmlns:a16="http://schemas.microsoft.com/office/drawing/2014/main" id="{00AC1287-02DB-73FE-C90E-A7CEF6F4D6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3386765" y="4039753"/>
                        <a:ext cx="342221" cy="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46" name="Group 1145">
                        <a:extLst>
                          <a:ext uri="{FF2B5EF4-FFF2-40B4-BE49-F238E27FC236}">
                            <a16:creationId xmlns:a16="http://schemas.microsoft.com/office/drawing/2014/main" id="{1FDD7BEB-8069-093C-A12E-E41BA159FFB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 flipH="1">
                        <a:off x="11913275" y="4341184"/>
                        <a:ext cx="802492" cy="19963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1157" name="Straight Connector 1156">
                          <a:extLst>
                            <a:ext uri="{FF2B5EF4-FFF2-40B4-BE49-F238E27FC236}">
                              <a16:creationId xmlns:a16="http://schemas.microsoft.com/office/drawing/2014/main" id="{A6CC1C1B-5BA8-D015-D559-DDD463A4487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58" name="Straight Connector 1157">
                          <a:extLst>
                            <a:ext uri="{FF2B5EF4-FFF2-40B4-BE49-F238E27FC236}">
                              <a16:creationId xmlns:a16="http://schemas.microsoft.com/office/drawing/2014/main" id="{96381EC7-B734-CD68-5F9B-95BD9E9CFA7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59" name="Isosceles Triangle 1158">
                          <a:extLst>
                            <a:ext uri="{FF2B5EF4-FFF2-40B4-BE49-F238E27FC236}">
                              <a16:creationId xmlns:a16="http://schemas.microsoft.com/office/drawing/2014/main" id="{9B93208D-0235-06E7-802A-EA2D075EB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160" name="Straight Connector 1159">
                          <a:extLst>
                            <a:ext uri="{FF2B5EF4-FFF2-40B4-BE49-F238E27FC236}">
                              <a16:creationId xmlns:a16="http://schemas.microsoft.com/office/drawing/2014/main" id="{58D8BA4C-55B6-4CFD-2B56-65363C9B8CF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47" name="Oval 1146">
                        <a:extLst>
                          <a:ext uri="{FF2B5EF4-FFF2-40B4-BE49-F238E27FC236}">
                            <a16:creationId xmlns:a16="http://schemas.microsoft.com/office/drawing/2014/main" id="{B05AF73B-3FBF-CD80-8A7F-BC03C93B149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2193319" y="4846331"/>
                        <a:ext cx="242404" cy="24507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148" name="Straight Connector 1147">
                        <a:extLst>
                          <a:ext uri="{FF2B5EF4-FFF2-40B4-BE49-F238E27FC236}">
                            <a16:creationId xmlns:a16="http://schemas.microsoft.com/office/drawing/2014/main" id="{0634A5D2-1A37-3EB8-1BFE-0F1F0D6361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314522" y="5091400"/>
                        <a:ext cx="0" cy="30565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9" name="Straight Connector 1148">
                        <a:extLst>
                          <a:ext uri="{FF2B5EF4-FFF2-40B4-BE49-F238E27FC236}">
                            <a16:creationId xmlns:a16="http://schemas.microsoft.com/office/drawing/2014/main" id="{E640E0B5-5FD4-38BF-2B45-AF6B894E59FB}"/>
                          </a:ext>
                        </a:extLst>
                      </p:cNvPr>
                      <p:cNvCxnSpPr>
                        <a:cxnSpLocks/>
                        <a:endCxn id="1153" idx="0"/>
                      </p:cNvCxnSpPr>
                      <p:nvPr/>
                    </p:nvCxnSpPr>
                    <p:spPr>
                      <a:xfrm>
                        <a:off x="13728985" y="4039517"/>
                        <a:ext cx="4755" cy="42819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50" name="Group 1149">
                        <a:extLst>
                          <a:ext uri="{FF2B5EF4-FFF2-40B4-BE49-F238E27FC236}">
                            <a16:creationId xmlns:a16="http://schemas.microsoft.com/office/drawing/2014/main" id="{E4645745-2EEB-FAF3-15E5-FE5E9459B1E7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3728987" y="4467709"/>
                        <a:ext cx="152104" cy="501157"/>
                        <a:chOff x="701671" y="714375"/>
                        <a:chExt cx="101604" cy="266700"/>
                      </a:xfrm>
                    </p:grpSpPr>
                    <p:sp>
                      <p:nvSpPr>
                        <p:cNvPr id="1153" name="Freeform: Shape 1152">
                          <a:extLst>
                            <a:ext uri="{FF2B5EF4-FFF2-40B4-BE49-F238E27FC236}">
                              <a16:creationId xmlns:a16="http://schemas.microsoft.com/office/drawing/2014/main" id="{B566609C-6CF4-5238-D86A-AEA0C1FCB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1437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154" name="Freeform: Shape 1153">
                          <a:extLst>
                            <a:ext uri="{FF2B5EF4-FFF2-40B4-BE49-F238E27FC236}">
                              <a16:creationId xmlns:a16="http://schemas.microsoft.com/office/drawing/2014/main" id="{A39284D1-E8D1-E3F1-EADB-6217407C60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8105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155" name="Freeform: Shape 1154">
                          <a:extLst>
                            <a:ext uri="{FF2B5EF4-FFF2-40B4-BE49-F238E27FC236}">
                              <a16:creationId xmlns:a16="http://schemas.microsoft.com/office/drawing/2014/main" id="{456AB762-3A97-2F4F-CB47-ACB2B15AF0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84772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156" name="Freeform: Shape 1155">
                          <a:extLst>
                            <a:ext uri="{FF2B5EF4-FFF2-40B4-BE49-F238E27FC236}">
                              <a16:creationId xmlns:a16="http://schemas.microsoft.com/office/drawing/2014/main" id="{AB5CC518-6FA3-163C-DBA5-E753C141F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91440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cxnSp>
                    <p:nvCxnSpPr>
                      <p:cNvPr id="1151" name="Straight Connector 1150">
                        <a:extLst>
                          <a:ext uri="{FF2B5EF4-FFF2-40B4-BE49-F238E27FC236}">
                            <a16:creationId xmlns:a16="http://schemas.microsoft.com/office/drawing/2014/main" id="{D717F6FA-C64D-2DA3-3B44-FD13CB9788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733740" y="4968865"/>
                        <a:ext cx="4755" cy="42819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52" name="Rectangle 1151">
                        <a:extLst>
                          <a:ext uri="{FF2B5EF4-FFF2-40B4-BE49-F238E27FC236}">
                            <a16:creationId xmlns:a16="http://schemas.microsoft.com/office/drawing/2014/main" id="{46C05256-E299-F703-9680-187C75ABB5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69663" y="3986970"/>
                        <a:ext cx="249357" cy="1241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</p:grpSp>
              <p:sp>
                <p:nvSpPr>
                  <p:cNvPr id="1138" name="Oval 1137">
                    <a:extLst>
                      <a:ext uri="{FF2B5EF4-FFF2-40B4-BE49-F238E27FC236}">
                        <a16:creationId xmlns:a16="http://schemas.microsoft.com/office/drawing/2014/main" id="{9B925666-C287-280C-2DBE-7375DDD93D1D}"/>
                      </a:ext>
                    </a:extLst>
                  </p:cNvPr>
                  <p:cNvSpPr/>
                  <p:nvPr/>
                </p:nvSpPr>
                <p:spPr>
                  <a:xfrm>
                    <a:off x="7197789" y="4691167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</p:grpSp>
            <p:sp>
              <p:nvSpPr>
                <p:cNvPr id="1109" name="Freeform: Shape 1108">
                  <a:extLst>
                    <a:ext uri="{FF2B5EF4-FFF2-40B4-BE49-F238E27FC236}">
                      <a16:creationId xmlns:a16="http://schemas.microsoft.com/office/drawing/2014/main" id="{1FB38F88-E880-5DC5-DFA5-9759804EE9D2}"/>
                    </a:ext>
                  </a:extLst>
                </p:cNvPr>
                <p:cNvSpPr/>
                <p:nvPr/>
              </p:nvSpPr>
              <p:spPr>
                <a:xfrm>
                  <a:off x="7225272" y="4732128"/>
                  <a:ext cx="76015" cy="45719"/>
                </a:xfrm>
                <a:custGeom>
                  <a:avLst/>
                  <a:gdLst>
                    <a:gd name="connsiteX0" fmla="*/ 0 w 133350"/>
                    <a:gd name="connsiteY0" fmla="*/ 76190 h 156813"/>
                    <a:gd name="connsiteX1" fmla="*/ 35718 w 133350"/>
                    <a:gd name="connsiteY1" fmla="*/ 2371 h 156813"/>
                    <a:gd name="connsiteX2" fmla="*/ 97631 w 133350"/>
                    <a:gd name="connsiteY2" fmla="*/ 154771 h 156813"/>
                    <a:gd name="connsiteX3" fmla="*/ 133350 w 133350"/>
                    <a:gd name="connsiteY3" fmla="*/ 76190 h 15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50" h="156813">
                      <a:moveTo>
                        <a:pt x="0" y="76190"/>
                      </a:moveTo>
                      <a:cubicBezTo>
                        <a:pt x="9723" y="32732"/>
                        <a:pt x="19446" y="-10726"/>
                        <a:pt x="35718" y="2371"/>
                      </a:cubicBezTo>
                      <a:cubicBezTo>
                        <a:pt x="51990" y="15468"/>
                        <a:pt x="81359" y="142468"/>
                        <a:pt x="97631" y="154771"/>
                      </a:cubicBezTo>
                      <a:cubicBezTo>
                        <a:pt x="113903" y="167074"/>
                        <a:pt x="123626" y="121632"/>
                        <a:pt x="133350" y="7619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8EEECB1D-D512-EAB6-3AA8-506B0523F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8458" y="4669056"/>
                <a:ext cx="0" cy="313332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FA6A8048-3D21-3946-FB89-D5DFD98E2E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8458" y="5044173"/>
                <a:ext cx="0" cy="312418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FBDDA655-3A0F-C89A-DB0F-9BAB448316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4158" y="4983201"/>
                <a:ext cx="12753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196586E0-D214-971D-837C-0E6DDD388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4158" y="5044173"/>
                <a:ext cx="12753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631D238C-B1D0-939A-3457-7BCAF2366029}"/>
                  </a:ext>
                </a:extLst>
              </p:cNvPr>
              <p:cNvSpPr txBox="1"/>
              <p:nvPr/>
            </p:nvSpPr>
            <p:spPr>
              <a:xfrm>
                <a:off x="7044516" y="4513230"/>
                <a:ext cx="23330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GB" sz="7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E3A6D296-BC66-D1AB-F279-C20673FC34F4}"/>
                </a:ext>
              </a:extLst>
            </p:cNvPr>
            <p:cNvGrpSpPr/>
            <p:nvPr/>
          </p:nvGrpSpPr>
          <p:grpSpPr>
            <a:xfrm>
              <a:off x="5805724" y="4543552"/>
              <a:ext cx="2903362" cy="935070"/>
              <a:chOff x="5805724" y="4513230"/>
              <a:chExt cx="2903362" cy="935070"/>
            </a:xfrm>
          </p:grpSpPr>
          <p:grpSp>
            <p:nvGrpSpPr>
              <p:cNvPr id="979" name="Group 978">
                <a:extLst>
                  <a:ext uri="{FF2B5EF4-FFF2-40B4-BE49-F238E27FC236}">
                    <a16:creationId xmlns:a16="http://schemas.microsoft.com/office/drawing/2014/main" id="{9AAA3FCE-A6B5-70EC-8506-BC0079ACE058}"/>
                  </a:ext>
                </a:extLst>
              </p:cNvPr>
              <p:cNvGrpSpPr/>
              <p:nvPr/>
            </p:nvGrpSpPr>
            <p:grpSpPr>
              <a:xfrm>
                <a:off x="5805724" y="4547175"/>
                <a:ext cx="2903362" cy="834979"/>
                <a:chOff x="6015333" y="4631227"/>
                <a:chExt cx="2903362" cy="834979"/>
              </a:xfrm>
            </p:grpSpPr>
            <p:grpSp>
              <p:nvGrpSpPr>
                <p:cNvPr id="980" name="Group 979">
                  <a:extLst>
                    <a:ext uri="{FF2B5EF4-FFF2-40B4-BE49-F238E27FC236}">
                      <a16:creationId xmlns:a16="http://schemas.microsoft.com/office/drawing/2014/main" id="{53D775A9-D184-08D7-03A5-C54F83178315}"/>
                    </a:ext>
                  </a:extLst>
                </p:cNvPr>
                <p:cNvGrpSpPr/>
                <p:nvPr/>
              </p:nvGrpSpPr>
              <p:grpSpPr>
                <a:xfrm>
                  <a:off x="6015333" y="4631227"/>
                  <a:ext cx="2903362" cy="834979"/>
                  <a:chOff x="6015333" y="4631227"/>
                  <a:chExt cx="2903362" cy="834979"/>
                </a:xfrm>
              </p:grpSpPr>
              <p:grpSp>
                <p:nvGrpSpPr>
                  <p:cNvPr id="982" name="Group 981">
                    <a:extLst>
                      <a:ext uri="{FF2B5EF4-FFF2-40B4-BE49-F238E27FC236}">
                        <a16:creationId xmlns:a16="http://schemas.microsoft.com/office/drawing/2014/main" id="{AEC10155-FBE0-1B9E-DA71-FAA78E8BAA6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7962" y="4633955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071" name="Straight Connector 1070">
                      <a:extLst>
                        <a:ext uri="{FF2B5EF4-FFF2-40B4-BE49-F238E27FC236}">
                          <a16:creationId xmlns:a16="http://schemas.microsoft.com/office/drawing/2014/main" id="{B93E087B-7008-CCA8-5C56-98C204666A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2" name="Straight Connector 1071">
                      <a:extLst>
                        <a:ext uri="{FF2B5EF4-FFF2-40B4-BE49-F238E27FC236}">
                          <a16:creationId xmlns:a16="http://schemas.microsoft.com/office/drawing/2014/main" id="{F9052657-2753-1B32-BAAA-FB7C278083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3" name="Isosceles Triangle 1072">
                      <a:extLst>
                        <a:ext uri="{FF2B5EF4-FFF2-40B4-BE49-F238E27FC236}">
                          <a16:creationId xmlns:a16="http://schemas.microsoft.com/office/drawing/2014/main" id="{73E17245-F4E5-BCD0-898A-A642759AA74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074" name="Straight Connector 1073">
                      <a:extLst>
                        <a:ext uri="{FF2B5EF4-FFF2-40B4-BE49-F238E27FC236}">
                          <a16:creationId xmlns:a16="http://schemas.microsoft.com/office/drawing/2014/main" id="{8D802960-D47D-9163-049D-E60C61C57F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3" name="Group 982">
                    <a:extLst>
                      <a:ext uri="{FF2B5EF4-FFF2-40B4-BE49-F238E27FC236}">
                        <a16:creationId xmlns:a16="http://schemas.microsoft.com/office/drawing/2014/main" id="{2F218E20-C687-9A59-B0BA-1BCFAAD24A15}"/>
                      </a:ext>
                    </a:extLst>
                  </p:cNvPr>
                  <p:cNvGrpSpPr/>
                  <p:nvPr/>
                </p:nvGrpSpPr>
                <p:grpSpPr>
                  <a:xfrm>
                    <a:off x="6267962" y="4806169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1068" name="Straight Connector 1067">
                      <a:extLst>
                        <a:ext uri="{FF2B5EF4-FFF2-40B4-BE49-F238E27FC236}">
                          <a16:creationId xmlns:a16="http://schemas.microsoft.com/office/drawing/2014/main" id="{058A8CB6-D2E5-8CBA-395B-3EB23AA8C5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9" name="Rectangle 1068">
                      <a:extLst>
                        <a:ext uri="{FF2B5EF4-FFF2-40B4-BE49-F238E27FC236}">
                          <a16:creationId xmlns:a16="http://schemas.microsoft.com/office/drawing/2014/main" id="{B3F89D26-B227-68E8-EF49-E712B5EEB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070" name="Straight Connector 1069">
                      <a:extLst>
                        <a:ext uri="{FF2B5EF4-FFF2-40B4-BE49-F238E27FC236}">
                          <a16:creationId xmlns:a16="http://schemas.microsoft.com/office/drawing/2014/main" id="{FCD53CB4-8580-EBC6-6851-49AB0F1CB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4" name="Straight Connector 983">
                    <a:extLst>
                      <a:ext uri="{FF2B5EF4-FFF2-40B4-BE49-F238E27FC236}">
                        <a16:creationId xmlns:a16="http://schemas.microsoft.com/office/drawing/2014/main" id="{F49A0642-FB00-F0F5-D9D0-A0A3CD72CF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796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5" name="Straight Connector 984">
                    <a:extLst>
                      <a:ext uri="{FF2B5EF4-FFF2-40B4-BE49-F238E27FC236}">
                        <a16:creationId xmlns:a16="http://schemas.microsoft.com/office/drawing/2014/main" id="{A3E36C8D-F20C-A54A-0C22-2B2B98B28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2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6" name="Straight Connector 985">
                    <a:extLst>
                      <a:ext uri="{FF2B5EF4-FFF2-40B4-BE49-F238E27FC236}">
                        <a16:creationId xmlns:a16="http://schemas.microsoft.com/office/drawing/2014/main" id="{D3B3EAB4-9C21-DC93-333F-D4DE90411E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067" y="4757835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7" name="Group 986">
                    <a:extLst>
                      <a:ext uri="{FF2B5EF4-FFF2-40B4-BE49-F238E27FC236}">
                        <a16:creationId xmlns:a16="http://schemas.microsoft.com/office/drawing/2014/main" id="{60753072-2203-A32F-3418-56781C11903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12" y="4909654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064" name="Straight Connector 1063">
                      <a:extLst>
                        <a:ext uri="{FF2B5EF4-FFF2-40B4-BE49-F238E27FC236}">
                          <a16:creationId xmlns:a16="http://schemas.microsoft.com/office/drawing/2014/main" id="{24AFDC88-15BA-6ADA-5B15-8D1B89510D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5" name="Straight Connector 1064">
                      <a:extLst>
                        <a:ext uri="{FF2B5EF4-FFF2-40B4-BE49-F238E27FC236}">
                          <a16:creationId xmlns:a16="http://schemas.microsoft.com/office/drawing/2014/main" id="{5FBF914C-BB64-8AFB-790C-9CC23D85A5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6" name="Isosceles Triangle 1065">
                      <a:extLst>
                        <a:ext uri="{FF2B5EF4-FFF2-40B4-BE49-F238E27FC236}">
                          <a16:creationId xmlns:a16="http://schemas.microsoft.com/office/drawing/2014/main" id="{D16FCE94-177A-B317-241D-D81F6A6E30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067" name="Straight Connector 1066">
                      <a:extLst>
                        <a:ext uri="{FF2B5EF4-FFF2-40B4-BE49-F238E27FC236}">
                          <a16:creationId xmlns:a16="http://schemas.microsoft.com/office/drawing/2014/main" id="{21E7234D-D6B8-2CBF-9C1F-674027C124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8" name="Straight Connector 987">
                    <a:extLst>
                      <a:ext uri="{FF2B5EF4-FFF2-40B4-BE49-F238E27FC236}">
                        <a16:creationId xmlns:a16="http://schemas.microsoft.com/office/drawing/2014/main" id="{B3CF8B5E-7145-62ED-682D-7FDC32739E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03" y="4760381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9" name="Oval 988">
                    <a:extLst>
                      <a:ext uri="{FF2B5EF4-FFF2-40B4-BE49-F238E27FC236}">
                        <a16:creationId xmlns:a16="http://schemas.microsoft.com/office/drawing/2014/main" id="{905123A5-4C5C-A0D2-315D-C37A8BDC3E27}"/>
                      </a:ext>
                    </a:extLst>
                  </p:cNvPr>
                  <p:cNvSpPr/>
                  <p:nvPr/>
                </p:nvSpPr>
                <p:spPr>
                  <a:xfrm>
                    <a:off x="6754001" y="5165560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990" name="Straight Connector 989">
                    <a:extLst>
                      <a:ext uri="{FF2B5EF4-FFF2-40B4-BE49-F238E27FC236}">
                        <a16:creationId xmlns:a16="http://schemas.microsoft.com/office/drawing/2014/main" id="{E141F33B-21ED-0573-C61A-64616A5FA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41" y="5289442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1" name="Straight Connector 990">
                    <a:extLst>
                      <a:ext uri="{FF2B5EF4-FFF2-40B4-BE49-F238E27FC236}">
                        <a16:creationId xmlns:a16="http://schemas.microsoft.com/office/drawing/2014/main" id="{A835628D-F45C-5BF5-BE99-D2E0C07FF350}"/>
                      </a:ext>
                    </a:extLst>
                  </p:cNvPr>
                  <p:cNvCxnSpPr>
                    <a:cxnSpLocks/>
                    <a:endCxn id="1060" idx="0"/>
                  </p:cNvCxnSpPr>
                  <p:nvPr/>
                </p:nvCxnSpPr>
                <p:spPr>
                  <a:xfrm flipH="1">
                    <a:off x="6090638" y="4757716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2" name="Group 991">
                    <a:extLst>
                      <a:ext uri="{FF2B5EF4-FFF2-40B4-BE49-F238E27FC236}">
                        <a16:creationId xmlns:a16="http://schemas.microsoft.com/office/drawing/2014/main" id="{F82A2614-AC65-A9A8-E204-206A7EF3BED1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33" y="4974167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1060" name="Freeform: Shape 1059">
                      <a:extLst>
                        <a:ext uri="{FF2B5EF4-FFF2-40B4-BE49-F238E27FC236}">
                          <a16:creationId xmlns:a16="http://schemas.microsoft.com/office/drawing/2014/main" id="{1B23A975-D65A-0BFC-6A07-4D4601203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061" name="Freeform: Shape 1060">
                      <a:extLst>
                        <a:ext uri="{FF2B5EF4-FFF2-40B4-BE49-F238E27FC236}">
                          <a16:creationId xmlns:a16="http://schemas.microsoft.com/office/drawing/2014/main" id="{8FA8968F-D130-79B5-87F3-116525519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062" name="Freeform: Shape 1061">
                      <a:extLst>
                        <a:ext uri="{FF2B5EF4-FFF2-40B4-BE49-F238E27FC236}">
                          <a16:creationId xmlns:a16="http://schemas.microsoft.com/office/drawing/2014/main" id="{192291E7-8B45-1347-FAA2-6E464A1AD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063" name="Freeform: Shape 1062">
                      <a:extLst>
                        <a:ext uri="{FF2B5EF4-FFF2-40B4-BE49-F238E27FC236}">
                          <a16:creationId xmlns:a16="http://schemas.microsoft.com/office/drawing/2014/main" id="{45A38FA8-26D4-460D-532E-113363D19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993" name="Straight Connector 992">
                    <a:extLst>
                      <a:ext uri="{FF2B5EF4-FFF2-40B4-BE49-F238E27FC236}">
                        <a16:creationId xmlns:a16="http://schemas.microsoft.com/office/drawing/2014/main" id="{D34F6F99-282D-FEBB-9E53-646B70A44E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08" y="5227501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4" name="Straight Connector 993">
                    <a:extLst>
                      <a:ext uri="{FF2B5EF4-FFF2-40B4-BE49-F238E27FC236}">
                        <a16:creationId xmlns:a16="http://schemas.microsoft.com/office/drawing/2014/main" id="{46BCDF3C-6AF2-F373-2197-F985463D21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08" y="5443951"/>
                    <a:ext cx="111046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5" name="Group 994">
                    <a:extLst>
                      <a:ext uri="{FF2B5EF4-FFF2-40B4-BE49-F238E27FC236}">
                        <a16:creationId xmlns:a16="http://schemas.microsoft.com/office/drawing/2014/main" id="{7D38EA23-9B78-2C4A-C4E6-82520304B79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8005" y="4633608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056" name="Straight Connector 1055">
                      <a:extLst>
                        <a:ext uri="{FF2B5EF4-FFF2-40B4-BE49-F238E27FC236}">
                          <a16:creationId xmlns:a16="http://schemas.microsoft.com/office/drawing/2014/main" id="{BCCA45EC-75FA-A586-4F6B-41E66E863C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>
                      <a:extLst>
                        <a:ext uri="{FF2B5EF4-FFF2-40B4-BE49-F238E27FC236}">
                          <a16:creationId xmlns:a16="http://schemas.microsoft.com/office/drawing/2014/main" id="{19231E7A-DE34-012E-84D9-1457DE9A8F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8" name="Isosceles Triangle 1057">
                      <a:extLst>
                        <a:ext uri="{FF2B5EF4-FFF2-40B4-BE49-F238E27FC236}">
                          <a16:creationId xmlns:a16="http://schemas.microsoft.com/office/drawing/2014/main" id="{C127E372-A550-BB49-40F5-B62608850AF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059" name="Straight Connector 1058">
                      <a:extLst>
                        <a:ext uri="{FF2B5EF4-FFF2-40B4-BE49-F238E27FC236}">
                          <a16:creationId xmlns:a16="http://schemas.microsoft.com/office/drawing/2014/main" id="{C9CE355B-AECB-70B9-AFE5-18287CD2A7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6" name="Group 995">
                    <a:extLst>
                      <a:ext uri="{FF2B5EF4-FFF2-40B4-BE49-F238E27FC236}">
                        <a16:creationId xmlns:a16="http://schemas.microsoft.com/office/drawing/2014/main" id="{685A7880-B0D9-8858-44C7-718015E240A9}"/>
                      </a:ext>
                    </a:extLst>
                  </p:cNvPr>
                  <p:cNvGrpSpPr/>
                  <p:nvPr/>
                </p:nvGrpSpPr>
                <p:grpSpPr>
                  <a:xfrm>
                    <a:off x="6268005" y="4805822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1053" name="Straight Connector 1052">
                      <a:extLst>
                        <a:ext uri="{FF2B5EF4-FFF2-40B4-BE49-F238E27FC236}">
                          <a16:creationId xmlns:a16="http://schemas.microsoft.com/office/drawing/2014/main" id="{8C599AD9-73EF-26C7-E400-EE200BBF68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B3BDCB9D-C1BE-9E72-1B23-35164C5DE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8ADE609A-9C36-CD77-052F-B0CA573581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97" name="Straight Connector 996">
                    <a:extLst>
                      <a:ext uri="{FF2B5EF4-FFF2-40B4-BE49-F238E27FC236}">
                        <a16:creationId xmlns:a16="http://schemas.microsoft.com/office/drawing/2014/main" id="{FC4D190B-25D5-476D-3345-84BF26672C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8005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Straight Connector 997">
                    <a:extLst>
                      <a:ext uri="{FF2B5EF4-FFF2-40B4-BE49-F238E27FC236}">
                        <a16:creationId xmlns:a16="http://schemas.microsoft.com/office/drawing/2014/main" id="{84C39AD9-E432-5943-2F48-88EB1AD43F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64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9" name="Straight Connector 998">
                    <a:extLst>
                      <a:ext uri="{FF2B5EF4-FFF2-40B4-BE49-F238E27FC236}">
                        <a16:creationId xmlns:a16="http://schemas.microsoft.com/office/drawing/2014/main" id="{8DCA22BA-7417-4C85-1658-E5679E8CC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110" y="4757489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09FB79ED-0BF7-2E37-8718-9269820D509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55" y="4909307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049" name="Straight Connector 1048">
                      <a:extLst>
                        <a:ext uri="{FF2B5EF4-FFF2-40B4-BE49-F238E27FC236}">
                          <a16:creationId xmlns:a16="http://schemas.microsoft.com/office/drawing/2014/main" id="{5C113F85-5278-7448-B038-2DA1BCCAF7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B9CABE03-65EB-90D8-5071-48F4CFDBF5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1" name="Isosceles Triangle 1050">
                      <a:extLst>
                        <a:ext uri="{FF2B5EF4-FFF2-40B4-BE49-F238E27FC236}">
                          <a16:creationId xmlns:a16="http://schemas.microsoft.com/office/drawing/2014/main" id="{4D0DE162-0A28-76D5-69E9-45331B74568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052" name="Straight Connector 1051">
                      <a:extLst>
                        <a:ext uri="{FF2B5EF4-FFF2-40B4-BE49-F238E27FC236}">
                          <a16:creationId xmlns:a16="http://schemas.microsoft.com/office/drawing/2014/main" id="{C383D239-C96A-2081-40D8-8C05B09CFB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01" name="Straight Connector 1000">
                    <a:extLst>
                      <a:ext uri="{FF2B5EF4-FFF2-40B4-BE49-F238E27FC236}">
                        <a16:creationId xmlns:a16="http://schemas.microsoft.com/office/drawing/2014/main" id="{127EB941-84DB-0CB6-2EFC-56592C1267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45" y="4760034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2" name="Oval 1001">
                    <a:extLst>
                      <a:ext uri="{FF2B5EF4-FFF2-40B4-BE49-F238E27FC236}">
                        <a16:creationId xmlns:a16="http://schemas.microsoft.com/office/drawing/2014/main" id="{CE03BA7A-E8CE-2B22-CA0E-D0BF511CBED1}"/>
                      </a:ext>
                    </a:extLst>
                  </p:cNvPr>
                  <p:cNvSpPr/>
                  <p:nvPr/>
                </p:nvSpPr>
                <p:spPr>
                  <a:xfrm>
                    <a:off x="6754043" y="5165213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1003" name="Straight Connector 1002">
                    <a:extLst>
                      <a:ext uri="{FF2B5EF4-FFF2-40B4-BE49-F238E27FC236}">
                        <a16:creationId xmlns:a16="http://schemas.microsoft.com/office/drawing/2014/main" id="{1A56368F-88FD-98C2-5C3C-433DC2A78E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84" y="5289096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>
                    <a:extLst>
                      <a:ext uri="{FF2B5EF4-FFF2-40B4-BE49-F238E27FC236}">
                        <a16:creationId xmlns:a16="http://schemas.microsoft.com/office/drawing/2014/main" id="{959A243C-3090-07A6-44C9-3B5575E07B57}"/>
                      </a:ext>
                    </a:extLst>
                  </p:cNvPr>
                  <p:cNvCxnSpPr>
                    <a:cxnSpLocks/>
                    <a:endCxn id="1045" idx="0"/>
                  </p:cNvCxnSpPr>
                  <p:nvPr/>
                </p:nvCxnSpPr>
                <p:spPr>
                  <a:xfrm flipH="1">
                    <a:off x="6090681" y="4757369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5" name="Group 1004">
                    <a:extLst>
                      <a:ext uri="{FF2B5EF4-FFF2-40B4-BE49-F238E27FC236}">
                        <a16:creationId xmlns:a16="http://schemas.microsoft.com/office/drawing/2014/main" id="{6259C1C4-A83F-09C0-8A40-A67F4519A40D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75" y="4973820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1045" name="Freeform: Shape 1044">
                      <a:extLst>
                        <a:ext uri="{FF2B5EF4-FFF2-40B4-BE49-F238E27FC236}">
                          <a16:creationId xmlns:a16="http://schemas.microsoft.com/office/drawing/2014/main" id="{C746D135-47C2-AFD0-7880-7F49B3059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046" name="Freeform: Shape 1045">
                      <a:extLst>
                        <a:ext uri="{FF2B5EF4-FFF2-40B4-BE49-F238E27FC236}">
                          <a16:creationId xmlns:a16="http://schemas.microsoft.com/office/drawing/2014/main" id="{3D08332E-42B2-BC6C-F156-B92CBA248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047" name="Freeform: Shape 1046">
                      <a:extLst>
                        <a:ext uri="{FF2B5EF4-FFF2-40B4-BE49-F238E27FC236}">
                          <a16:creationId xmlns:a16="http://schemas.microsoft.com/office/drawing/2014/main" id="{9AA1EFD6-DFDF-D3FE-9308-5828CBADE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048" name="Freeform: Shape 1047">
                      <a:extLst>
                        <a:ext uri="{FF2B5EF4-FFF2-40B4-BE49-F238E27FC236}">
                          <a16:creationId xmlns:a16="http://schemas.microsoft.com/office/drawing/2014/main" id="{9EB6D04B-360B-635F-1BA3-70EC34241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1006" name="Straight Connector 1005">
                    <a:extLst>
                      <a:ext uri="{FF2B5EF4-FFF2-40B4-BE49-F238E27FC236}">
                        <a16:creationId xmlns:a16="http://schemas.microsoft.com/office/drawing/2014/main" id="{DCD53D8C-05AF-5EE0-F6A1-C80D16C688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51" y="5227154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>
                    <a:extLst>
                      <a:ext uri="{FF2B5EF4-FFF2-40B4-BE49-F238E27FC236}">
                        <a16:creationId xmlns:a16="http://schemas.microsoft.com/office/drawing/2014/main" id="{33B2CCC6-F370-57AB-8CE8-D49B47EFD8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51" y="5443604"/>
                    <a:ext cx="275355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8" name="Rectangle 1007">
                    <a:extLst>
                      <a:ext uri="{FF2B5EF4-FFF2-40B4-BE49-F238E27FC236}">
                        <a16:creationId xmlns:a16="http://schemas.microsoft.com/office/drawing/2014/main" id="{A3FE92D3-D41A-D410-189C-05D23256A7FA}"/>
                      </a:ext>
                    </a:extLst>
                  </p:cNvPr>
                  <p:cNvSpPr/>
                  <p:nvPr/>
                </p:nvSpPr>
                <p:spPr>
                  <a:xfrm>
                    <a:off x="6926445" y="4730807"/>
                    <a:ext cx="195329" cy="534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grpSp>
                <p:nvGrpSpPr>
                  <p:cNvPr id="1009" name="Group 1008">
                    <a:extLst>
                      <a:ext uri="{FF2B5EF4-FFF2-40B4-BE49-F238E27FC236}">
                        <a16:creationId xmlns:a16="http://schemas.microsoft.com/office/drawing/2014/main" id="{6958B3A2-6F69-0F1F-8E22-A46B0FB42900}"/>
                      </a:ext>
                    </a:extLst>
                  </p:cNvPr>
                  <p:cNvGrpSpPr/>
                  <p:nvPr/>
                </p:nvGrpSpPr>
                <p:grpSpPr>
                  <a:xfrm>
                    <a:off x="7320613" y="4631227"/>
                    <a:ext cx="1598082" cy="834979"/>
                    <a:chOff x="7176673" y="4633608"/>
                    <a:chExt cx="1598082" cy="834979"/>
                  </a:xfrm>
                </p:grpSpPr>
                <p:grpSp>
                  <p:nvGrpSpPr>
                    <p:cNvPr id="1011" name="Group 1010">
                      <a:extLst>
                        <a:ext uri="{FF2B5EF4-FFF2-40B4-BE49-F238E27FC236}">
                          <a16:creationId xmlns:a16="http://schemas.microsoft.com/office/drawing/2014/main" id="{C8D34ECA-A55F-1208-40D9-F07196398D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6673" y="4737192"/>
                      <a:ext cx="946955" cy="731395"/>
                      <a:chOff x="9674352" y="3993571"/>
                      <a:chExt cx="1873304" cy="1461667"/>
                    </a:xfrm>
                  </p:grpSpPr>
                  <p:grpSp>
                    <p:nvGrpSpPr>
                      <p:cNvPr id="1040" name="Group 1039">
                        <a:extLst>
                          <a:ext uri="{FF2B5EF4-FFF2-40B4-BE49-F238E27FC236}">
                            <a16:creationId xmlns:a16="http://schemas.microsoft.com/office/drawing/2014/main" id="{66F474F3-1553-5950-942E-63397FBAD8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74352" y="3993571"/>
                        <a:ext cx="1873304" cy="99480"/>
                        <a:chOff x="2201537" y="458310"/>
                        <a:chExt cx="1237734" cy="65729"/>
                      </a:xfrm>
                    </p:grpSpPr>
                    <p:cxnSp>
                      <p:nvCxnSpPr>
                        <p:cNvPr id="1042" name="Straight Connector 1041">
                          <a:extLst>
                            <a:ext uri="{FF2B5EF4-FFF2-40B4-BE49-F238E27FC236}">
                              <a16:creationId xmlns:a16="http://schemas.microsoft.com/office/drawing/2014/main" id="{D25374E5-4B39-D223-8ACC-202EDD182CA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01537" y="489118"/>
                          <a:ext cx="167014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43" name="Rectangle 1042">
                          <a:extLst>
                            <a:ext uri="{FF2B5EF4-FFF2-40B4-BE49-F238E27FC236}">
                              <a16:creationId xmlns:a16="http://schemas.microsoft.com/office/drawing/2014/main" id="{A0C2B73F-7B96-EB79-0D96-8CDF737FC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49528" y="458310"/>
                          <a:ext cx="323839" cy="6572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044" name="Straight Connector 1043">
                          <a:extLst>
                            <a:ext uri="{FF2B5EF4-FFF2-40B4-BE49-F238E27FC236}">
                              <a16:creationId xmlns:a16="http://schemas.microsoft.com/office/drawing/2014/main" id="{28B0AF7B-90E4-22F7-09C1-651D3192CD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73367" y="492623"/>
                          <a:ext cx="73113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6" name="Straight Connector 1075">
                          <a:extLst>
                            <a:ext uri="{FF2B5EF4-FFF2-40B4-BE49-F238E27FC236}">
                              <a16:creationId xmlns:a16="http://schemas.microsoft.com/office/drawing/2014/main" id="{8637AD9B-8B59-3AA5-B0AA-9D4FA81E428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870789" y="492623"/>
                          <a:ext cx="568482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41" name="Rectangle 1040">
                        <a:extLst>
                          <a:ext uri="{FF2B5EF4-FFF2-40B4-BE49-F238E27FC236}">
                            <a16:creationId xmlns:a16="http://schemas.microsoft.com/office/drawing/2014/main" id="{B48094CD-C27C-F98D-EA1F-F16F264EB0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8335" y="5349531"/>
                        <a:ext cx="490129" cy="1057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grpSp>
                  <p:nvGrpSpPr>
                    <p:cNvPr id="1012" name="Group 1011">
                      <a:extLst>
                        <a:ext uri="{FF2B5EF4-FFF2-40B4-BE49-F238E27FC236}">
                          <a16:creationId xmlns:a16="http://schemas.microsoft.com/office/drawing/2014/main" id="{65105573-A2C3-DA8A-88A1-123E7A4D18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7979" y="4633608"/>
                      <a:ext cx="1016776" cy="809996"/>
                      <a:chOff x="11869663" y="3794687"/>
                      <a:chExt cx="2011428" cy="1602368"/>
                    </a:xfrm>
                  </p:grpSpPr>
                  <p:grpSp>
                    <p:nvGrpSpPr>
                      <p:cNvPr id="1013" name="Group 1012">
                        <a:extLst>
                          <a:ext uri="{FF2B5EF4-FFF2-40B4-BE49-F238E27FC236}">
                            <a16:creationId xmlns:a16="http://schemas.microsoft.com/office/drawing/2014/main" id="{D8146FC5-28EE-A923-0E3C-75E8FDE46BB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 flipH="1">
                        <a:off x="12593002" y="3794687"/>
                        <a:ext cx="793763" cy="201826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1036" name="Straight Connector 1035">
                          <a:extLst>
                            <a:ext uri="{FF2B5EF4-FFF2-40B4-BE49-F238E27FC236}">
                              <a16:creationId xmlns:a16="http://schemas.microsoft.com/office/drawing/2014/main" id="{23CC73BD-5AD7-21E9-D0EE-56BA5A0ECDF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7" name="Straight Connector 1036">
                          <a:extLst>
                            <a:ext uri="{FF2B5EF4-FFF2-40B4-BE49-F238E27FC236}">
                              <a16:creationId xmlns:a16="http://schemas.microsoft.com/office/drawing/2014/main" id="{25AC5D21-1FDE-3921-150C-8B7A9615ADA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38" name="Isosceles Triangle 1037">
                          <a:extLst>
                            <a:ext uri="{FF2B5EF4-FFF2-40B4-BE49-F238E27FC236}">
                              <a16:creationId xmlns:a16="http://schemas.microsoft.com/office/drawing/2014/main" id="{9456DF2C-4D27-B90A-C040-63842EB117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039" name="Straight Connector 1038">
                          <a:extLst>
                            <a:ext uri="{FF2B5EF4-FFF2-40B4-BE49-F238E27FC236}">
                              <a16:creationId xmlns:a16="http://schemas.microsoft.com/office/drawing/2014/main" id="{8634F345-AEA2-4A06-710E-5092599BFF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14" name="Group 1013">
                        <a:extLst>
                          <a:ext uri="{FF2B5EF4-FFF2-40B4-BE49-F238E27FC236}">
                            <a16:creationId xmlns:a16="http://schemas.microsoft.com/office/drawing/2014/main" id="{F1896B3A-9706-80D7-E756-4E8080D64D8E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2593002" y="4135368"/>
                        <a:ext cx="793763" cy="105707"/>
                        <a:chOff x="1028700" y="552450"/>
                        <a:chExt cx="530225" cy="69843"/>
                      </a:xfrm>
                    </p:grpSpPr>
                    <p:cxnSp>
                      <p:nvCxnSpPr>
                        <p:cNvPr id="1033" name="Straight Connector 1032">
                          <a:extLst>
                            <a:ext uri="{FF2B5EF4-FFF2-40B4-BE49-F238E27FC236}">
                              <a16:creationId xmlns:a16="http://schemas.microsoft.com/office/drawing/2014/main" id="{E3FB7677-6130-7C43-F52E-C2785CF0AC5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584522"/>
                          <a:ext cx="9524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34" name="Rectangle 1033">
                          <a:extLst>
                            <a:ext uri="{FF2B5EF4-FFF2-40B4-BE49-F238E27FC236}">
                              <a16:creationId xmlns:a16="http://schemas.microsoft.com/office/drawing/2014/main" id="{505ADF1E-869A-780B-6F67-2F090ADF34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3949" y="552450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035" name="Straight Connector 1034">
                          <a:extLst>
                            <a:ext uri="{FF2B5EF4-FFF2-40B4-BE49-F238E27FC236}">
                              <a16:creationId xmlns:a16="http://schemas.microsoft.com/office/drawing/2014/main" id="{AD8736B3-C265-A8C7-7A37-4B505A53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47788" y="584522"/>
                          <a:ext cx="11113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15" name="Straight Connector 1014">
                        <a:extLst>
                          <a:ext uri="{FF2B5EF4-FFF2-40B4-BE49-F238E27FC236}">
                            <a16:creationId xmlns:a16="http://schemas.microsoft.com/office/drawing/2014/main" id="{CBFFCE6E-65DB-65DE-9A0F-B1E2E37C5D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3386765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6" name="Straight Connector 1015">
                        <a:extLst>
                          <a:ext uri="{FF2B5EF4-FFF2-40B4-BE49-F238E27FC236}">
                            <a16:creationId xmlns:a16="http://schemas.microsoft.com/office/drawing/2014/main" id="{8DFE05DD-52BD-CA38-5901-04CD5F0059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2593002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7" name="Straight Connector 1016">
                        <a:extLst>
                          <a:ext uri="{FF2B5EF4-FFF2-40B4-BE49-F238E27FC236}">
                            <a16:creationId xmlns:a16="http://schemas.microsoft.com/office/drawing/2014/main" id="{2B9BCEFF-CB8A-F15B-9041-F90B07F551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3386765" y="4039753"/>
                        <a:ext cx="342221" cy="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18" name="Group 1017">
                        <a:extLst>
                          <a:ext uri="{FF2B5EF4-FFF2-40B4-BE49-F238E27FC236}">
                            <a16:creationId xmlns:a16="http://schemas.microsoft.com/office/drawing/2014/main" id="{513C0E36-2BED-2829-F9E8-AE8E1C9DA33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 flipH="1">
                        <a:off x="11913275" y="4341184"/>
                        <a:ext cx="802492" cy="19963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1029" name="Straight Connector 1028">
                          <a:extLst>
                            <a:ext uri="{FF2B5EF4-FFF2-40B4-BE49-F238E27FC236}">
                              <a16:creationId xmlns:a16="http://schemas.microsoft.com/office/drawing/2014/main" id="{F9CC888B-C112-C266-4F25-CB90E7D9C26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0" name="Straight Connector 1029">
                          <a:extLst>
                            <a:ext uri="{FF2B5EF4-FFF2-40B4-BE49-F238E27FC236}">
                              <a16:creationId xmlns:a16="http://schemas.microsoft.com/office/drawing/2014/main" id="{20EDF7C6-C0A8-642D-FE7D-522FCACF09D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31" name="Isosceles Triangle 1030">
                          <a:extLst>
                            <a:ext uri="{FF2B5EF4-FFF2-40B4-BE49-F238E27FC236}">
                              <a16:creationId xmlns:a16="http://schemas.microsoft.com/office/drawing/2014/main" id="{6A2CD9D2-75C8-C6C0-7D17-4976867971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032" name="Straight Connector 1031">
                          <a:extLst>
                            <a:ext uri="{FF2B5EF4-FFF2-40B4-BE49-F238E27FC236}">
                              <a16:creationId xmlns:a16="http://schemas.microsoft.com/office/drawing/2014/main" id="{F60B9574-22E7-53D2-18B8-7EE07EFF1E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19" name="Oval 1018">
                        <a:extLst>
                          <a:ext uri="{FF2B5EF4-FFF2-40B4-BE49-F238E27FC236}">
                            <a16:creationId xmlns:a16="http://schemas.microsoft.com/office/drawing/2014/main" id="{77129913-B8C7-543A-6E2E-9B7BB39AE9E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2193319" y="4846331"/>
                        <a:ext cx="242404" cy="24507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020" name="Straight Connector 1019">
                        <a:extLst>
                          <a:ext uri="{FF2B5EF4-FFF2-40B4-BE49-F238E27FC236}">
                            <a16:creationId xmlns:a16="http://schemas.microsoft.com/office/drawing/2014/main" id="{B5EA10FA-A52C-7805-2D85-EB9F533B8B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314522" y="5091400"/>
                        <a:ext cx="0" cy="30565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1" name="Straight Connector 1020">
                        <a:extLst>
                          <a:ext uri="{FF2B5EF4-FFF2-40B4-BE49-F238E27FC236}">
                            <a16:creationId xmlns:a16="http://schemas.microsoft.com/office/drawing/2014/main" id="{F61C8E3B-5941-2222-DFCC-3F47AA1EB5B8}"/>
                          </a:ext>
                        </a:extLst>
                      </p:cNvPr>
                      <p:cNvCxnSpPr>
                        <a:cxnSpLocks/>
                        <a:endCxn id="1025" idx="0"/>
                      </p:cNvCxnSpPr>
                      <p:nvPr/>
                    </p:nvCxnSpPr>
                    <p:spPr>
                      <a:xfrm>
                        <a:off x="13728985" y="4039517"/>
                        <a:ext cx="4755" cy="42819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22" name="Group 1021">
                        <a:extLst>
                          <a:ext uri="{FF2B5EF4-FFF2-40B4-BE49-F238E27FC236}">
                            <a16:creationId xmlns:a16="http://schemas.microsoft.com/office/drawing/2014/main" id="{3C74CCA1-9DFB-70E4-EB50-DB6596DC15F5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3728987" y="4467709"/>
                        <a:ext cx="152104" cy="501157"/>
                        <a:chOff x="701671" y="714375"/>
                        <a:chExt cx="101604" cy="266700"/>
                      </a:xfrm>
                    </p:grpSpPr>
                    <p:sp>
                      <p:nvSpPr>
                        <p:cNvPr id="1025" name="Freeform: Shape 1024">
                          <a:extLst>
                            <a:ext uri="{FF2B5EF4-FFF2-40B4-BE49-F238E27FC236}">
                              <a16:creationId xmlns:a16="http://schemas.microsoft.com/office/drawing/2014/main" id="{0164AE12-3A2E-2DFC-4DC7-0B282C197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1437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026" name="Freeform: Shape 1025">
                          <a:extLst>
                            <a:ext uri="{FF2B5EF4-FFF2-40B4-BE49-F238E27FC236}">
                              <a16:creationId xmlns:a16="http://schemas.microsoft.com/office/drawing/2014/main" id="{4A4C0FD9-6D1E-2CB8-4C9B-A30EFB84A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8105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027" name="Freeform: Shape 1026">
                          <a:extLst>
                            <a:ext uri="{FF2B5EF4-FFF2-40B4-BE49-F238E27FC236}">
                              <a16:creationId xmlns:a16="http://schemas.microsoft.com/office/drawing/2014/main" id="{CA301670-0DE4-582F-BE57-14DC27474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84772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028" name="Freeform: Shape 1027">
                          <a:extLst>
                            <a:ext uri="{FF2B5EF4-FFF2-40B4-BE49-F238E27FC236}">
                              <a16:creationId xmlns:a16="http://schemas.microsoft.com/office/drawing/2014/main" id="{79A74788-7AE7-AC7A-5655-E6E3A2949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91440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cxnSp>
                    <p:nvCxnSpPr>
                      <p:cNvPr id="1023" name="Straight Connector 1022">
                        <a:extLst>
                          <a:ext uri="{FF2B5EF4-FFF2-40B4-BE49-F238E27FC236}">
                            <a16:creationId xmlns:a16="http://schemas.microsoft.com/office/drawing/2014/main" id="{FCE76595-17CE-05FC-8277-66105AF6D0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733740" y="4968865"/>
                        <a:ext cx="4755" cy="42819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4" name="Rectangle 1023">
                        <a:extLst>
                          <a:ext uri="{FF2B5EF4-FFF2-40B4-BE49-F238E27FC236}">
                            <a16:creationId xmlns:a16="http://schemas.microsoft.com/office/drawing/2014/main" id="{1902C0CB-B560-3B05-5EBF-562937B82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69663" y="3986970"/>
                        <a:ext cx="249357" cy="1241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</p:grpSp>
              <p:sp>
                <p:nvSpPr>
                  <p:cNvPr id="1010" name="Oval 1009">
                    <a:extLst>
                      <a:ext uri="{FF2B5EF4-FFF2-40B4-BE49-F238E27FC236}">
                        <a16:creationId xmlns:a16="http://schemas.microsoft.com/office/drawing/2014/main" id="{9D97E994-3C6C-BF39-6261-0A41AF5034D8}"/>
                      </a:ext>
                    </a:extLst>
                  </p:cNvPr>
                  <p:cNvSpPr/>
                  <p:nvPr/>
                </p:nvSpPr>
                <p:spPr>
                  <a:xfrm>
                    <a:off x="7197789" y="4691167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</p:grpSp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2874916E-E42B-3680-E8D0-2FF7A5B94B9F}"/>
                    </a:ext>
                  </a:extLst>
                </p:cNvPr>
                <p:cNvSpPr/>
                <p:nvPr/>
              </p:nvSpPr>
              <p:spPr>
                <a:xfrm>
                  <a:off x="7225272" y="4732128"/>
                  <a:ext cx="76015" cy="45719"/>
                </a:xfrm>
                <a:custGeom>
                  <a:avLst/>
                  <a:gdLst>
                    <a:gd name="connsiteX0" fmla="*/ 0 w 133350"/>
                    <a:gd name="connsiteY0" fmla="*/ 76190 h 156813"/>
                    <a:gd name="connsiteX1" fmla="*/ 35718 w 133350"/>
                    <a:gd name="connsiteY1" fmla="*/ 2371 h 156813"/>
                    <a:gd name="connsiteX2" fmla="*/ 97631 w 133350"/>
                    <a:gd name="connsiteY2" fmla="*/ 154771 h 156813"/>
                    <a:gd name="connsiteX3" fmla="*/ 133350 w 133350"/>
                    <a:gd name="connsiteY3" fmla="*/ 76190 h 15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50" h="156813">
                      <a:moveTo>
                        <a:pt x="0" y="76190"/>
                      </a:moveTo>
                      <a:cubicBezTo>
                        <a:pt x="9723" y="32732"/>
                        <a:pt x="19446" y="-10726"/>
                        <a:pt x="35718" y="2371"/>
                      </a:cubicBezTo>
                      <a:cubicBezTo>
                        <a:pt x="51990" y="15468"/>
                        <a:pt x="81359" y="142468"/>
                        <a:pt x="97631" y="154771"/>
                      </a:cubicBezTo>
                      <a:cubicBezTo>
                        <a:pt x="113903" y="167074"/>
                        <a:pt x="123626" y="121632"/>
                        <a:pt x="133350" y="7619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C1ABB0D4-5767-4BAD-EC1D-B9E03345E5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8458" y="4669056"/>
                <a:ext cx="0" cy="313332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C23D3C6E-AB00-F55D-7C00-DB1356011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8458" y="5044173"/>
                <a:ext cx="0" cy="312418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7230298D-7E90-45DA-0C55-EB2F617F9F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4158" y="4983201"/>
                <a:ext cx="12753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6DE5B9A4-93B1-D0CA-2AAD-7123E581F3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4158" y="5044173"/>
                <a:ext cx="127533" cy="0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2F59C2A4-A6DF-E1B0-33BD-D7282394788E}"/>
                  </a:ext>
                </a:extLst>
              </p:cNvPr>
              <p:cNvSpPr txBox="1"/>
              <p:nvPr/>
            </p:nvSpPr>
            <p:spPr>
              <a:xfrm>
                <a:off x="6838839" y="4513230"/>
                <a:ext cx="23330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GB" sz="7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18A546D8-C4E0-51C7-4862-008AD19FF82A}"/>
                  </a:ext>
                </a:extLst>
              </p:cNvPr>
              <p:cNvSpPr/>
              <p:nvPr/>
            </p:nvSpPr>
            <p:spPr>
              <a:xfrm>
                <a:off x="5822950" y="4537075"/>
                <a:ext cx="1758950" cy="911225"/>
              </a:xfrm>
              <a:custGeom>
                <a:avLst/>
                <a:gdLst>
                  <a:gd name="connsiteX0" fmla="*/ 990600 w 1758950"/>
                  <a:gd name="connsiteY0" fmla="*/ 57150 h 911225"/>
                  <a:gd name="connsiteX1" fmla="*/ 679450 w 1758950"/>
                  <a:gd name="connsiteY1" fmla="*/ 57150 h 911225"/>
                  <a:gd name="connsiteX2" fmla="*/ 679450 w 1758950"/>
                  <a:gd name="connsiteY2" fmla="*/ 0 h 911225"/>
                  <a:gd name="connsiteX3" fmla="*/ 0 w 1758950"/>
                  <a:gd name="connsiteY3" fmla="*/ 0 h 911225"/>
                  <a:gd name="connsiteX4" fmla="*/ 0 w 1758950"/>
                  <a:gd name="connsiteY4" fmla="*/ 911225 h 911225"/>
                  <a:gd name="connsiteX5" fmla="*/ 1758950 w 1758950"/>
                  <a:gd name="connsiteY5" fmla="*/ 911225 h 911225"/>
                  <a:gd name="connsiteX6" fmla="*/ 1758950 w 1758950"/>
                  <a:gd name="connsiteY6" fmla="*/ 66675 h 911225"/>
                  <a:gd name="connsiteX7" fmla="*/ 1327150 w 1758950"/>
                  <a:gd name="connsiteY7" fmla="*/ 66675 h 91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8950" h="911225">
                    <a:moveTo>
                      <a:pt x="990600" y="57150"/>
                    </a:moveTo>
                    <a:lnTo>
                      <a:pt x="679450" y="57150"/>
                    </a:lnTo>
                    <a:lnTo>
                      <a:pt x="679450" y="0"/>
                    </a:lnTo>
                    <a:lnTo>
                      <a:pt x="0" y="0"/>
                    </a:lnTo>
                    <a:lnTo>
                      <a:pt x="0" y="911225"/>
                    </a:lnTo>
                    <a:lnTo>
                      <a:pt x="1758950" y="911225"/>
                    </a:lnTo>
                    <a:lnTo>
                      <a:pt x="1758950" y="66675"/>
                    </a:lnTo>
                    <a:lnTo>
                      <a:pt x="1327150" y="66675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AA6C44A0-3A6A-7356-8AE1-80018820FFD3}"/>
                  </a:ext>
                </a:extLst>
              </p:cNvPr>
              <p:cNvSpPr/>
              <p:nvPr/>
            </p:nvSpPr>
            <p:spPr>
              <a:xfrm>
                <a:off x="6695716" y="4594225"/>
                <a:ext cx="67034" cy="854074"/>
              </a:xfrm>
              <a:custGeom>
                <a:avLst/>
                <a:gdLst>
                  <a:gd name="connsiteX0" fmla="*/ 60325 w 92075"/>
                  <a:gd name="connsiteY0" fmla="*/ 0 h 857250"/>
                  <a:gd name="connsiteX1" fmla="*/ 0 w 92075"/>
                  <a:gd name="connsiteY1" fmla="*/ 0 h 857250"/>
                  <a:gd name="connsiteX2" fmla="*/ 0 w 92075"/>
                  <a:gd name="connsiteY2" fmla="*/ 857250 h 857250"/>
                  <a:gd name="connsiteX3" fmla="*/ 92075 w 92075"/>
                  <a:gd name="connsiteY3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075" h="857250">
                    <a:moveTo>
                      <a:pt x="60325" y="0"/>
                    </a:moveTo>
                    <a:lnTo>
                      <a:pt x="0" y="0"/>
                    </a:lnTo>
                    <a:lnTo>
                      <a:pt x="0" y="857250"/>
                    </a:lnTo>
                    <a:lnTo>
                      <a:pt x="92075" y="85725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32" name="Group 1331">
              <a:extLst>
                <a:ext uri="{FF2B5EF4-FFF2-40B4-BE49-F238E27FC236}">
                  <a16:creationId xmlns:a16="http://schemas.microsoft.com/office/drawing/2014/main" id="{C85C8199-1EB0-9474-F1ED-D16FBD793C34}"/>
                </a:ext>
              </a:extLst>
            </p:cNvPr>
            <p:cNvGrpSpPr/>
            <p:nvPr/>
          </p:nvGrpSpPr>
          <p:grpSpPr>
            <a:xfrm>
              <a:off x="6695571" y="4407117"/>
              <a:ext cx="476448" cy="132498"/>
              <a:chOff x="6288638" y="4907224"/>
              <a:chExt cx="476448" cy="132498"/>
            </a:xfrm>
          </p:grpSpPr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0E991AF0-A0C4-9AB6-A31D-7FFE72DFB11B}"/>
                  </a:ext>
                </a:extLst>
              </p:cNvPr>
              <p:cNvSpPr/>
              <p:nvPr/>
            </p:nvSpPr>
            <p:spPr>
              <a:xfrm>
                <a:off x="6349910" y="4907224"/>
                <a:ext cx="102526" cy="132498"/>
              </a:xfrm>
              <a:custGeom>
                <a:avLst/>
                <a:gdLst>
                  <a:gd name="connsiteX0" fmla="*/ 0 w 121920"/>
                  <a:gd name="connsiteY0" fmla="*/ 156213 h 156213"/>
                  <a:gd name="connsiteX1" fmla="*/ 64770 w 121920"/>
                  <a:gd name="connsiteY1" fmla="*/ 3 h 156213"/>
                  <a:gd name="connsiteX2" fmla="*/ 121920 w 121920"/>
                  <a:gd name="connsiteY2" fmla="*/ 152403 h 15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56213">
                    <a:moveTo>
                      <a:pt x="0" y="156213"/>
                    </a:moveTo>
                    <a:cubicBezTo>
                      <a:pt x="22225" y="78425"/>
                      <a:pt x="44450" y="638"/>
                      <a:pt x="64770" y="3"/>
                    </a:cubicBezTo>
                    <a:cubicBezTo>
                      <a:pt x="85090" y="-632"/>
                      <a:pt x="103505" y="75885"/>
                      <a:pt x="121920" y="152403"/>
                    </a:cubicBezTo>
                  </a:path>
                </a:pathLst>
              </a:cu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B7755CAD-CBED-76E7-FCBC-E30F60A0EFD9}"/>
                  </a:ext>
                </a:extLst>
              </p:cNvPr>
              <p:cNvCxnSpPr/>
              <p:nvPr/>
            </p:nvCxnSpPr>
            <p:spPr>
              <a:xfrm>
                <a:off x="6288638" y="5033328"/>
                <a:ext cx="47644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5" name="Straight Connector 1204">
              <a:extLst>
                <a:ext uri="{FF2B5EF4-FFF2-40B4-BE49-F238E27FC236}">
                  <a16:creationId xmlns:a16="http://schemas.microsoft.com/office/drawing/2014/main" id="{219C09A6-E4D8-1E2A-CBAA-3957A3C15498}"/>
                </a:ext>
              </a:extLst>
            </p:cNvPr>
            <p:cNvCxnSpPr/>
            <p:nvPr/>
          </p:nvCxnSpPr>
          <p:spPr>
            <a:xfrm>
              <a:off x="9842671" y="5033328"/>
              <a:ext cx="47644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4C627F4D-5B17-EBAB-E40F-27E541D8A6CB}"/>
                </a:ext>
              </a:extLst>
            </p:cNvPr>
            <p:cNvSpPr/>
            <p:nvPr/>
          </p:nvSpPr>
          <p:spPr>
            <a:xfrm>
              <a:off x="9136856" y="4742816"/>
              <a:ext cx="1757363" cy="688181"/>
            </a:xfrm>
            <a:custGeom>
              <a:avLst/>
              <a:gdLst>
                <a:gd name="connsiteX0" fmla="*/ 1326357 w 1757363"/>
                <a:gd name="connsiteY0" fmla="*/ 28575 h 688181"/>
                <a:gd name="connsiteX1" fmla="*/ 1757363 w 1757363"/>
                <a:gd name="connsiteY1" fmla="*/ 28575 h 688181"/>
                <a:gd name="connsiteX2" fmla="*/ 1757363 w 1757363"/>
                <a:gd name="connsiteY2" fmla="*/ 688181 h 688181"/>
                <a:gd name="connsiteX3" fmla="*/ 0 w 1757363"/>
                <a:gd name="connsiteY3" fmla="*/ 688181 h 688181"/>
                <a:gd name="connsiteX4" fmla="*/ 0 w 1757363"/>
                <a:gd name="connsiteY4" fmla="*/ 0 h 688181"/>
                <a:gd name="connsiteX5" fmla="*/ 195263 w 1757363"/>
                <a:gd name="connsiteY5" fmla="*/ 0 h 688181"/>
                <a:gd name="connsiteX6" fmla="*/ 195263 w 1757363"/>
                <a:gd name="connsiteY6" fmla="*/ 95250 h 688181"/>
                <a:gd name="connsiteX7" fmla="*/ 697707 w 1757363"/>
                <a:gd name="connsiteY7" fmla="*/ 95250 h 688181"/>
                <a:gd name="connsiteX8" fmla="*/ 697707 w 1757363"/>
                <a:gd name="connsiteY8" fmla="*/ 19050 h 688181"/>
                <a:gd name="connsiteX9" fmla="*/ 1123950 w 1757363"/>
                <a:gd name="connsiteY9" fmla="*/ 19050 h 68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7363" h="688181">
                  <a:moveTo>
                    <a:pt x="1326357" y="28575"/>
                  </a:moveTo>
                  <a:lnTo>
                    <a:pt x="1757363" y="28575"/>
                  </a:lnTo>
                  <a:lnTo>
                    <a:pt x="1757363" y="688181"/>
                  </a:lnTo>
                  <a:lnTo>
                    <a:pt x="0" y="688181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195263" y="95250"/>
                  </a:lnTo>
                  <a:lnTo>
                    <a:pt x="697707" y="95250"/>
                  </a:lnTo>
                  <a:lnTo>
                    <a:pt x="697707" y="19050"/>
                  </a:lnTo>
                  <a:lnTo>
                    <a:pt x="1123950" y="1905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11" name="Group 1210">
              <a:extLst>
                <a:ext uri="{FF2B5EF4-FFF2-40B4-BE49-F238E27FC236}">
                  <a16:creationId xmlns:a16="http://schemas.microsoft.com/office/drawing/2014/main" id="{F5A3E45D-E896-2FC8-FE8B-6DA00967634A}"/>
                </a:ext>
              </a:extLst>
            </p:cNvPr>
            <p:cNvGrpSpPr/>
            <p:nvPr/>
          </p:nvGrpSpPr>
          <p:grpSpPr>
            <a:xfrm>
              <a:off x="9978514" y="4372940"/>
              <a:ext cx="476448" cy="267612"/>
              <a:chOff x="9969591" y="4418931"/>
              <a:chExt cx="476448" cy="267612"/>
            </a:xfrm>
          </p:grpSpPr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9C349510-C07E-5345-0B2E-39A8AEA332F4}"/>
                  </a:ext>
                </a:extLst>
              </p:cNvPr>
              <p:cNvCxnSpPr/>
              <p:nvPr/>
            </p:nvCxnSpPr>
            <p:spPr>
              <a:xfrm>
                <a:off x="9969591" y="4551429"/>
                <a:ext cx="47644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36C45918-BE38-8611-4633-0A660DDBF158}"/>
                  </a:ext>
                </a:extLst>
              </p:cNvPr>
              <p:cNvSpPr/>
              <p:nvPr/>
            </p:nvSpPr>
            <p:spPr>
              <a:xfrm rot="10800000">
                <a:off x="10146207" y="4554046"/>
                <a:ext cx="102526" cy="132497"/>
              </a:xfrm>
              <a:custGeom>
                <a:avLst/>
                <a:gdLst>
                  <a:gd name="connsiteX0" fmla="*/ 0 w 121920"/>
                  <a:gd name="connsiteY0" fmla="*/ 156213 h 156213"/>
                  <a:gd name="connsiteX1" fmla="*/ 64770 w 121920"/>
                  <a:gd name="connsiteY1" fmla="*/ 3 h 156213"/>
                  <a:gd name="connsiteX2" fmla="*/ 121920 w 121920"/>
                  <a:gd name="connsiteY2" fmla="*/ 152403 h 15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56213">
                    <a:moveTo>
                      <a:pt x="0" y="156213"/>
                    </a:moveTo>
                    <a:cubicBezTo>
                      <a:pt x="22225" y="78425"/>
                      <a:pt x="44450" y="638"/>
                      <a:pt x="64770" y="3"/>
                    </a:cubicBezTo>
                    <a:cubicBezTo>
                      <a:pt x="85090" y="-632"/>
                      <a:pt x="103505" y="75885"/>
                      <a:pt x="121920" y="152403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F0F9FE28-F2B6-FCAB-14FC-1A585A691A54}"/>
                  </a:ext>
                </a:extLst>
              </p:cNvPr>
              <p:cNvSpPr/>
              <p:nvPr/>
            </p:nvSpPr>
            <p:spPr>
              <a:xfrm>
                <a:off x="10039395" y="4418931"/>
                <a:ext cx="102526" cy="132498"/>
              </a:xfrm>
              <a:custGeom>
                <a:avLst/>
                <a:gdLst>
                  <a:gd name="connsiteX0" fmla="*/ 0 w 121920"/>
                  <a:gd name="connsiteY0" fmla="*/ 156213 h 156213"/>
                  <a:gd name="connsiteX1" fmla="*/ 64770 w 121920"/>
                  <a:gd name="connsiteY1" fmla="*/ 3 h 156213"/>
                  <a:gd name="connsiteX2" fmla="*/ 121920 w 121920"/>
                  <a:gd name="connsiteY2" fmla="*/ 152403 h 15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56213">
                    <a:moveTo>
                      <a:pt x="0" y="156213"/>
                    </a:moveTo>
                    <a:cubicBezTo>
                      <a:pt x="22225" y="78425"/>
                      <a:pt x="44450" y="638"/>
                      <a:pt x="64770" y="3"/>
                    </a:cubicBezTo>
                    <a:cubicBezTo>
                      <a:pt x="85090" y="-632"/>
                      <a:pt x="103505" y="75885"/>
                      <a:pt x="121920" y="152403"/>
                    </a:cubicBezTo>
                  </a:path>
                </a:pathLst>
              </a:cu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8113FBCF-3319-9693-4BC8-AA7EB1FE07DE}"/>
                </a:ext>
              </a:extLst>
            </p:cNvPr>
            <p:cNvSpPr/>
            <p:nvPr/>
          </p:nvSpPr>
          <p:spPr>
            <a:xfrm>
              <a:off x="8142060" y="6383383"/>
              <a:ext cx="4049940" cy="474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EBC6FD7C-1A52-1357-E1A4-26E8ECC5F6C5}"/>
                </a:ext>
              </a:extLst>
            </p:cNvPr>
            <p:cNvGrpSpPr/>
            <p:nvPr/>
          </p:nvGrpSpPr>
          <p:grpSpPr>
            <a:xfrm>
              <a:off x="5805724" y="5665616"/>
              <a:ext cx="2903362" cy="912984"/>
              <a:chOff x="5805724" y="5665616"/>
              <a:chExt cx="2903362" cy="912984"/>
            </a:xfrm>
          </p:grpSpPr>
          <p:grpSp>
            <p:nvGrpSpPr>
              <p:cNvPr id="1216" name="Group 1215">
                <a:extLst>
                  <a:ext uri="{FF2B5EF4-FFF2-40B4-BE49-F238E27FC236}">
                    <a16:creationId xmlns:a16="http://schemas.microsoft.com/office/drawing/2014/main" id="{739EF450-825A-6D07-FBFA-95B1DC5DF13B}"/>
                  </a:ext>
                </a:extLst>
              </p:cNvPr>
              <p:cNvGrpSpPr/>
              <p:nvPr/>
            </p:nvGrpSpPr>
            <p:grpSpPr>
              <a:xfrm>
                <a:off x="5805724" y="5665616"/>
                <a:ext cx="2903362" cy="868924"/>
                <a:chOff x="5805724" y="4513230"/>
                <a:chExt cx="2903362" cy="868924"/>
              </a:xfrm>
            </p:grpSpPr>
            <p:grpSp>
              <p:nvGrpSpPr>
                <p:cNvPr id="1217" name="Group 1216">
                  <a:extLst>
                    <a:ext uri="{FF2B5EF4-FFF2-40B4-BE49-F238E27FC236}">
                      <a16:creationId xmlns:a16="http://schemas.microsoft.com/office/drawing/2014/main" id="{6137822F-77FE-6F15-0D53-41587703D0D3}"/>
                    </a:ext>
                  </a:extLst>
                </p:cNvPr>
                <p:cNvGrpSpPr/>
                <p:nvPr/>
              </p:nvGrpSpPr>
              <p:grpSpPr>
                <a:xfrm>
                  <a:off x="5805724" y="4547175"/>
                  <a:ext cx="2903362" cy="834979"/>
                  <a:chOff x="6015333" y="4631227"/>
                  <a:chExt cx="2903362" cy="834979"/>
                </a:xfrm>
              </p:grpSpPr>
              <p:grpSp>
                <p:nvGrpSpPr>
                  <p:cNvPr id="1225" name="Group 1224">
                    <a:extLst>
                      <a:ext uri="{FF2B5EF4-FFF2-40B4-BE49-F238E27FC236}">
                        <a16:creationId xmlns:a16="http://schemas.microsoft.com/office/drawing/2014/main" id="{30EDFD05-7FCB-E71D-9551-0F8E77C67ED3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33" y="4631227"/>
                    <a:ext cx="2903362" cy="834979"/>
                    <a:chOff x="6015333" y="4631227"/>
                    <a:chExt cx="2903362" cy="834979"/>
                  </a:xfrm>
                </p:grpSpPr>
                <p:grpSp>
                  <p:nvGrpSpPr>
                    <p:cNvPr id="1227" name="Group 1226">
                      <a:extLst>
                        <a:ext uri="{FF2B5EF4-FFF2-40B4-BE49-F238E27FC236}">
                          <a16:creationId xmlns:a16="http://schemas.microsoft.com/office/drawing/2014/main" id="{96E0D332-867C-811C-4318-624DEB63CED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6267962" y="4633955"/>
                      <a:ext cx="405659" cy="102023"/>
                      <a:chOff x="1028700" y="327354"/>
                      <a:chExt cx="530225" cy="133351"/>
                    </a:xfrm>
                  </p:grpSpPr>
                  <p:cxnSp>
                    <p:nvCxnSpPr>
                      <p:cNvPr id="1317" name="Straight Connector 1316">
                        <a:extLst>
                          <a:ext uri="{FF2B5EF4-FFF2-40B4-BE49-F238E27FC236}">
                            <a16:creationId xmlns:a16="http://schemas.microsoft.com/office/drawing/2014/main" id="{8F8F41CB-22AB-A275-D368-CEB3AD13F4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28700" y="394029"/>
                        <a:ext cx="19049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8" name="Straight Connector 1317">
                        <a:extLst>
                          <a:ext uri="{FF2B5EF4-FFF2-40B4-BE49-F238E27FC236}">
                            <a16:creationId xmlns:a16="http://schemas.microsoft.com/office/drawing/2014/main" id="{294D919F-B9D3-28ED-0954-FA95B0DB9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34157" y="394029"/>
                        <a:ext cx="224768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19" name="Isosceles Triangle 1318">
                        <a:extLst>
                          <a:ext uri="{FF2B5EF4-FFF2-40B4-BE49-F238E27FC236}">
                            <a16:creationId xmlns:a16="http://schemas.microsoft.com/office/drawing/2014/main" id="{24EBB225-3BE3-96B9-9638-F3CE73CD7E9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210003" y="336551"/>
                        <a:ext cx="133350" cy="114957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320" name="Straight Connector 1319">
                        <a:extLst>
                          <a:ext uri="{FF2B5EF4-FFF2-40B4-BE49-F238E27FC236}">
                            <a16:creationId xmlns:a16="http://schemas.microsoft.com/office/drawing/2014/main" id="{A4DBD9D8-EF0A-4576-1C6C-525F2FEDA1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34157" y="327354"/>
                        <a:ext cx="0" cy="13335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28" name="Group 1227">
                      <a:extLst>
                        <a:ext uri="{FF2B5EF4-FFF2-40B4-BE49-F238E27FC236}">
                          <a16:creationId xmlns:a16="http://schemas.microsoft.com/office/drawing/2014/main" id="{A77E0BFD-3984-F253-3708-CCE23D8296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7962" y="4806169"/>
                      <a:ext cx="405659" cy="53435"/>
                      <a:chOff x="1028700" y="552450"/>
                      <a:chExt cx="530225" cy="69843"/>
                    </a:xfrm>
                  </p:grpSpPr>
                  <p:cxnSp>
                    <p:nvCxnSpPr>
                      <p:cNvPr id="1314" name="Straight Connector 1313">
                        <a:extLst>
                          <a:ext uri="{FF2B5EF4-FFF2-40B4-BE49-F238E27FC236}">
                            <a16:creationId xmlns:a16="http://schemas.microsoft.com/office/drawing/2014/main" id="{A6B42A19-6856-226A-E29C-EF87C7B47FD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28700" y="584522"/>
                        <a:ext cx="9524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15" name="Rectangle 1314">
                        <a:extLst>
                          <a:ext uri="{FF2B5EF4-FFF2-40B4-BE49-F238E27FC236}">
                            <a16:creationId xmlns:a16="http://schemas.microsoft.com/office/drawing/2014/main" id="{9AEE5D34-7614-E59B-1351-F9DDAF9FE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3949" y="552450"/>
                        <a:ext cx="323839" cy="698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316" name="Straight Connector 1315">
                        <a:extLst>
                          <a:ext uri="{FF2B5EF4-FFF2-40B4-BE49-F238E27FC236}">
                            <a16:creationId xmlns:a16="http://schemas.microsoft.com/office/drawing/2014/main" id="{E5F104DC-8E74-8945-AB90-CB032D933D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47788" y="584522"/>
                        <a:ext cx="11113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29" name="Straight Connector 1228">
                      <a:extLst>
                        <a:ext uri="{FF2B5EF4-FFF2-40B4-BE49-F238E27FC236}">
                          <a16:creationId xmlns:a16="http://schemas.microsoft.com/office/drawing/2014/main" id="{52B9F712-A85F-BCF0-8344-93884EB7DF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67962" y="4684966"/>
                      <a:ext cx="0" cy="14574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>
                      <a:extLst>
                        <a:ext uri="{FF2B5EF4-FFF2-40B4-BE49-F238E27FC236}">
                          <a16:creationId xmlns:a16="http://schemas.microsoft.com/office/drawing/2014/main" id="{C2B1A8E4-37EF-5A37-8B17-D49BEB92E9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73622" y="4684966"/>
                      <a:ext cx="0" cy="14574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1" name="Straight Connector 1230">
                      <a:extLst>
                        <a:ext uri="{FF2B5EF4-FFF2-40B4-BE49-F238E27FC236}">
                          <a16:creationId xmlns:a16="http://schemas.microsoft.com/office/drawing/2014/main" id="{813C2E54-0838-63E1-B4F1-4287BD512A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93067" y="4757835"/>
                      <a:ext cx="174895" cy="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2" name="Group 1231">
                      <a:extLst>
                        <a:ext uri="{FF2B5EF4-FFF2-40B4-BE49-F238E27FC236}">
                          <a16:creationId xmlns:a16="http://schemas.microsoft.com/office/drawing/2014/main" id="{F968C521-1FBA-B4E0-38DE-68CAF3AFE98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13112" y="4909654"/>
                      <a:ext cx="405659" cy="102023"/>
                      <a:chOff x="1028700" y="327354"/>
                      <a:chExt cx="530225" cy="133351"/>
                    </a:xfrm>
                  </p:grpSpPr>
                  <p:cxnSp>
                    <p:nvCxnSpPr>
                      <p:cNvPr id="1310" name="Straight Connector 1309">
                        <a:extLst>
                          <a:ext uri="{FF2B5EF4-FFF2-40B4-BE49-F238E27FC236}">
                            <a16:creationId xmlns:a16="http://schemas.microsoft.com/office/drawing/2014/main" id="{43C3BDAF-D672-F1BB-C75B-9A85BE3C21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28700" y="394029"/>
                        <a:ext cx="19049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1" name="Straight Connector 1310">
                        <a:extLst>
                          <a:ext uri="{FF2B5EF4-FFF2-40B4-BE49-F238E27FC236}">
                            <a16:creationId xmlns:a16="http://schemas.microsoft.com/office/drawing/2014/main" id="{EEFCE270-27ED-7818-62FC-BC37D137A0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34157" y="394029"/>
                        <a:ext cx="224768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12" name="Isosceles Triangle 1311">
                        <a:extLst>
                          <a:ext uri="{FF2B5EF4-FFF2-40B4-BE49-F238E27FC236}">
                            <a16:creationId xmlns:a16="http://schemas.microsoft.com/office/drawing/2014/main" id="{85B359E9-CF70-E620-2846-EB4CE55FBF9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210003" y="336551"/>
                        <a:ext cx="133350" cy="114957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313" name="Straight Connector 1312">
                        <a:extLst>
                          <a:ext uri="{FF2B5EF4-FFF2-40B4-BE49-F238E27FC236}">
                            <a16:creationId xmlns:a16="http://schemas.microsoft.com/office/drawing/2014/main" id="{279A001C-9EE9-BD1C-84E1-B98384D1B2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34157" y="327354"/>
                        <a:ext cx="0" cy="13335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33" name="Straight Connector 1232">
                      <a:extLst>
                        <a:ext uri="{FF2B5EF4-FFF2-40B4-BE49-F238E27FC236}">
                          <a16:creationId xmlns:a16="http://schemas.microsoft.com/office/drawing/2014/main" id="{E9FF63F1-5388-DD40-DB38-4612FAD2B9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71203" y="4760381"/>
                      <a:ext cx="526586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4" name="Oval 1233">
                      <a:extLst>
                        <a:ext uri="{FF2B5EF4-FFF2-40B4-BE49-F238E27FC236}">
                          <a16:creationId xmlns:a16="http://schemas.microsoft.com/office/drawing/2014/main" id="{C8E1DFEF-45E6-9187-9A50-34E89C9D5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4001" y="5165560"/>
                      <a:ext cx="123883" cy="1238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235" name="Straight Connector 1234">
                      <a:extLst>
                        <a:ext uri="{FF2B5EF4-FFF2-40B4-BE49-F238E27FC236}">
                          <a16:creationId xmlns:a16="http://schemas.microsoft.com/office/drawing/2014/main" id="{2B913118-5A8B-45F4-E43F-44DBC5E907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15941" y="5289442"/>
                      <a:ext cx="0" cy="15450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>
                      <a:extLst>
                        <a:ext uri="{FF2B5EF4-FFF2-40B4-BE49-F238E27FC236}">
                          <a16:creationId xmlns:a16="http://schemas.microsoft.com/office/drawing/2014/main" id="{704DE4B5-7F48-EDE3-8266-1401DE5DCBB3}"/>
                        </a:ext>
                      </a:extLst>
                    </p:cNvPr>
                    <p:cNvCxnSpPr>
                      <a:cxnSpLocks/>
                      <a:endCxn id="1306" idx="0"/>
                    </p:cNvCxnSpPr>
                    <p:nvPr/>
                  </p:nvCxnSpPr>
                  <p:spPr>
                    <a:xfrm flipH="1">
                      <a:off x="6090638" y="4757716"/>
                      <a:ext cx="2430" cy="2164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7" name="Group 1236">
                      <a:extLst>
                        <a:ext uri="{FF2B5EF4-FFF2-40B4-BE49-F238E27FC236}">
                          <a16:creationId xmlns:a16="http://schemas.microsoft.com/office/drawing/2014/main" id="{6670747B-2816-F6D3-2544-993611F177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15333" y="4974167"/>
                      <a:ext cx="77734" cy="253335"/>
                      <a:chOff x="701671" y="714375"/>
                      <a:chExt cx="101604" cy="266700"/>
                    </a:xfrm>
                  </p:grpSpPr>
                  <p:sp>
                    <p:nvSpPr>
                      <p:cNvPr id="1306" name="Freeform: Shape 1305">
                        <a:extLst>
                          <a:ext uri="{FF2B5EF4-FFF2-40B4-BE49-F238E27FC236}">
                            <a16:creationId xmlns:a16="http://schemas.microsoft.com/office/drawing/2014/main" id="{FAEAA39A-EA93-FF01-39FA-CA9449511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671" y="714375"/>
                        <a:ext cx="101604" cy="66675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1307" name="Freeform: Shape 1306">
                        <a:extLst>
                          <a:ext uri="{FF2B5EF4-FFF2-40B4-BE49-F238E27FC236}">
                            <a16:creationId xmlns:a16="http://schemas.microsoft.com/office/drawing/2014/main" id="{3CAEC44C-56BD-A7F2-043A-DC519A43A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671" y="781050"/>
                        <a:ext cx="101604" cy="66675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1308" name="Freeform: Shape 1307">
                        <a:extLst>
                          <a:ext uri="{FF2B5EF4-FFF2-40B4-BE49-F238E27FC236}">
                            <a16:creationId xmlns:a16="http://schemas.microsoft.com/office/drawing/2014/main" id="{A050313A-82C4-EB83-9D5F-5532377ED1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671" y="847725"/>
                        <a:ext cx="101604" cy="66675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1309" name="Freeform: Shape 1308">
                        <a:extLst>
                          <a:ext uri="{FF2B5EF4-FFF2-40B4-BE49-F238E27FC236}">
                            <a16:creationId xmlns:a16="http://schemas.microsoft.com/office/drawing/2014/main" id="{E6BE561E-692D-4A6A-D5D2-9C2AE1BF5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671" y="914400"/>
                        <a:ext cx="101604" cy="66675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cxnSp>
                  <p:nvCxnSpPr>
                    <p:cNvPr id="1238" name="Straight Connector 1237">
                      <a:extLst>
                        <a:ext uri="{FF2B5EF4-FFF2-40B4-BE49-F238E27FC236}">
                          <a16:creationId xmlns:a16="http://schemas.microsoft.com/office/drawing/2014/main" id="{FAF2AF7E-02BD-1E93-B9E7-1AFE677504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088208" y="5227501"/>
                      <a:ext cx="2430" cy="21645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9" name="Straight Connector 1238">
                      <a:extLst>
                        <a:ext uri="{FF2B5EF4-FFF2-40B4-BE49-F238E27FC236}">
                          <a16:creationId xmlns:a16="http://schemas.microsoft.com/office/drawing/2014/main" id="{06B74CD1-72A8-5804-AC9D-29A128BF0F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88208" y="5443951"/>
                      <a:ext cx="1110462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0" name="Group 1239">
                      <a:extLst>
                        <a:ext uri="{FF2B5EF4-FFF2-40B4-BE49-F238E27FC236}">
                          <a16:creationId xmlns:a16="http://schemas.microsoft.com/office/drawing/2014/main" id="{C8975C5B-51EE-BFD2-6F70-81245E667B7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6268005" y="4633608"/>
                      <a:ext cx="405659" cy="102023"/>
                      <a:chOff x="1028700" y="327354"/>
                      <a:chExt cx="530225" cy="133351"/>
                    </a:xfrm>
                  </p:grpSpPr>
                  <p:cxnSp>
                    <p:nvCxnSpPr>
                      <p:cNvPr id="1302" name="Straight Connector 1301">
                        <a:extLst>
                          <a:ext uri="{FF2B5EF4-FFF2-40B4-BE49-F238E27FC236}">
                            <a16:creationId xmlns:a16="http://schemas.microsoft.com/office/drawing/2014/main" id="{38691A8E-404D-5578-B5B0-C50121DEB9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28700" y="394029"/>
                        <a:ext cx="19049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3" name="Straight Connector 1302">
                        <a:extLst>
                          <a:ext uri="{FF2B5EF4-FFF2-40B4-BE49-F238E27FC236}">
                            <a16:creationId xmlns:a16="http://schemas.microsoft.com/office/drawing/2014/main" id="{3F9BBD88-3561-72E2-0AB3-FDDEDB3EC8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34157" y="394029"/>
                        <a:ext cx="224768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4" name="Isosceles Triangle 1303">
                        <a:extLst>
                          <a:ext uri="{FF2B5EF4-FFF2-40B4-BE49-F238E27FC236}">
                            <a16:creationId xmlns:a16="http://schemas.microsoft.com/office/drawing/2014/main" id="{E941ECE6-765B-AD1D-6865-DBA94928D38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210003" y="336551"/>
                        <a:ext cx="133350" cy="114957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305" name="Straight Connector 1304">
                        <a:extLst>
                          <a:ext uri="{FF2B5EF4-FFF2-40B4-BE49-F238E27FC236}">
                            <a16:creationId xmlns:a16="http://schemas.microsoft.com/office/drawing/2014/main" id="{7B2A675E-734F-9828-9818-1B872867DDB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34157" y="327354"/>
                        <a:ext cx="0" cy="13335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41" name="Group 1240">
                      <a:extLst>
                        <a:ext uri="{FF2B5EF4-FFF2-40B4-BE49-F238E27FC236}">
                          <a16:creationId xmlns:a16="http://schemas.microsoft.com/office/drawing/2014/main" id="{C7664016-FD19-0410-3F9C-677A16FBDB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8005" y="4805822"/>
                      <a:ext cx="405659" cy="53435"/>
                      <a:chOff x="1028700" y="552450"/>
                      <a:chExt cx="530225" cy="69843"/>
                    </a:xfrm>
                  </p:grpSpPr>
                  <p:cxnSp>
                    <p:nvCxnSpPr>
                      <p:cNvPr id="1299" name="Straight Connector 1298">
                        <a:extLst>
                          <a:ext uri="{FF2B5EF4-FFF2-40B4-BE49-F238E27FC236}">
                            <a16:creationId xmlns:a16="http://schemas.microsoft.com/office/drawing/2014/main" id="{F26023FE-F059-59F5-C6DA-23F36FB763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28700" y="584522"/>
                        <a:ext cx="9524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0" name="Rectangle 1299">
                        <a:extLst>
                          <a:ext uri="{FF2B5EF4-FFF2-40B4-BE49-F238E27FC236}">
                            <a16:creationId xmlns:a16="http://schemas.microsoft.com/office/drawing/2014/main" id="{A45E4C83-C98C-3835-1FF9-C74AE75CB0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3949" y="552450"/>
                        <a:ext cx="323839" cy="698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301" name="Straight Connector 1300">
                        <a:extLst>
                          <a:ext uri="{FF2B5EF4-FFF2-40B4-BE49-F238E27FC236}">
                            <a16:creationId xmlns:a16="http://schemas.microsoft.com/office/drawing/2014/main" id="{2BABA402-E991-445A-2EDB-C18EC8FFD5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47788" y="584522"/>
                        <a:ext cx="111137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42" name="Straight Connector 1241">
                      <a:extLst>
                        <a:ext uri="{FF2B5EF4-FFF2-40B4-BE49-F238E27FC236}">
                          <a16:creationId xmlns:a16="http://schemas.microsoft.com/office/drawing/2014/main" id="{3C6D8226-51E1-E22F-C656-9E96D7736D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68005" y="4684619"/>
                      <a:ext cx="0" cy="14574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3" name="Straight Connector 1242">
                      <a:extLst>
                        <a:ext uri="{FF2B5EF4-FFF2-40B4-BE49-F238E27FC236}">
                          <a16:creationId xmlns:a16="http://schemas.microsoft.com/office/drawing/2014/main" id="{319117F2-6B1B-5F16-0659-B6251F63FD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73664" y="4684619"/>
                      <a:ext cx="0" cy="14574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>
                      <a:extLst>
                        <a:ext uri="{FF2B5EF4-FFF2-40B4-BE49-F238E27FC236}">
                          <a16:creationId xmlns:a16="http://schemas.microsoft.com/office/drawing/2014/main" id="{7E68BE3B-EF1A-5642-C65C-66A2215FC8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93110" y="4757489"/>
                      <a:ext cx="174895" cy="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5" name="Group 1244">
                      <a:extLst>
                        <a:ext uri="{FF2B5EF4-FFF2-40B4-BE49-F238E27FC236}">
                          <a16:creationId xmlns:a16="http://schemas.microsoft.com/office/drawing/2014/main" id="{FDCD48B9-E6B9-BE32-13A9-6C7F9912A3F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13155" y="4909307"/>
                      <a:ext cx="405659" cy="102023"/>
                      <a:chOff x="1028700" y="327354"/>
                      <a:chExt cx="530225" cy="133351"/>
                    </a:xfrm>
                  </p:grpSpPr>
                  <p:cxnSp>
                    <p:nvCxnSpPr>
                      <p:cNvPr id="1295" name="Straight Connector 1294">
                        <a:extLst>
                          <a:ext uri="{FF2B5EF4-FFF2-40B4-BE49-F238E27FC236}">
                            <a16:creationId xmlns:a16="http://schemas.microsoft.com/office/drawing/2014/main" id="{62F98C1F-83D5-74D3-7137-10838B3033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028700" y="394029"/>
                        <a:ext cx="190499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6" name="Straight Connector 1295">
                        <a:extLst>
                          <a:ext uri="{FF2B5EF4-FFF2-40B4-BE49-F238E27FC236}">
                            <a16:creationId xmlns:a16="http://schemas.microsoft.com/office/drawing/2014/main" id="{C2ABC327-9EA3-0F41-7DF6-61B4842C8C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34157" y="394029"/>
                        <a:ext cx="224768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97" name="Isosceles Triangle 1296">
                        <a:extLst>
                          <a:ext uri="{FF2B5EF4-FFF2-40B4-BE49-F238E27FC236}">
                            <a16:creationId xmlns:a16="http://schemas.microsoft.com/office/drawing/2014/main" id="{4330DE3D-6A95-6FDB-EB5F-E343A4274A5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210003" y="336551"/>
                        <a:ext cx="133350" cy="114957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298" name="Straight Connector 1297">
                        <a:extLst>
                          <a:ext uri="{FF2B5EF4-FFF2-40B4-BE49-F238E27FC236}">
                            <a16:creationId xmlns:a16="http://schemas.microsoft.com/office/drawing/2014/main" id="{256DB011-2971-9C73-C6AC-6C7A8767751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34157" y="327354"/>
                        <a:ext cx="0" cy="13335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46" name="Straight Connector 1245">
                      <a:extLst>
                        <a:ext uri="{FF2B5EF4-FFF2-40B4-BE49-F238E27FC236}">
                          <a16:creationId xmlns:a16="http://schemas.microsoft.com/office/drawing/2014/main" id="{0A00F0FE-5AC1-FC3A-6E29-6B55C2D76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71245" y="4760034"/>
                      <a:ext cx="526586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47" name="Oval 1246">
                      <a:extLst>
                        <a:ext uri="{FF2B5EF4-FFF2-40B4-BE49-F238E27FC236}">
                          <a16:creationId xmlns:a16="http://schemas.microsoft.com/office/drawing/2014/main" id="{B1CE4CA8-6E78-BBBE-B0D8-B1979BF985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4043" y="5165213"/>
                      <a:ext cx="123883" cy="1238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248" name="Straight Connector 1247">
                      <a:extLst>
                        <a:ext uri="{FF2B5EF4-FFF2-40B4-BE49-F238E27FC236}">
                          <a16:creationId xmlns:a16="http://schemas.microsoft.com/office/drawing/2014/main" id="{AF0628A8-0EDC-77F5-3634-BBB1DF3483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15984" y="5289096"/>
                      <a:ext cx="0" cy="15450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9" name="Straight Connector 1248">
                      <a:extLst>
                        <a:ext uri="{FF2B5EF4-FFF2-40B4-BE49-F238E27FC236}">
                          <a16:creationId xmlns:a16="http://schemas.microsoft.com/office/drawing/2014/main" id="{62FAD785-3925-333C-70B9-AAF348530865}"/>
                        </a:ext>
                      </a:extLst>
                    </p:cNvPr>
                    <p:cNvCxnSpPr>
                      <a:cxnSpLocks/>
                      <a:endCxn id="1291" idx="0"/>
                    </p:cNvCxnSpPr>
                    <p:nvPr/>
                  </p:nvCxnSpPr>
                  <p:spPr>
                    <a:xfrm flipH="1">
                      <a:off x="6090681" y="4757369"/>
                      <a:ext cx="2430" cy="2164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50" name="Group 1249">
                      <a:extLst>
                        <a:ext uri="{FF2B5EF4-FFF2-40B4-BE49-F238E27FC236}">
                          <a16:creationId xmlns:a16="http://schemas.microsoft.com/office/drawing/2014/main" id="{51A7482D-9E6B-9339-44DE-FF14E5AAED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15375" y="4973820"/>
                      <a:ext cx="77734" cy="253335"/>
                      <a:chOff x="701671" y="714375"/>
                      <a:chExt cx="101604" cy="266700"/>
                    </a:xfrm>
                  </p:grpSpPr>
                  <p:sp>
                    <p:nvSpPr>
                      <p:cNvPr id="1291" name="Freeform: Shape 1290">
                        <a:extLst>
                          <a:ext uri="{FF2B5EF4-FFF2-40B4-BE49-F238E27FC236}">
                            <a16:creationId xmlns:a16="http://schemas.microsoft.com/office/drawing/2014/main" id="{D8C1F3F1-0391-430F-FD93-6D89B07FA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671" y="714375"/>
                        <a:ext cx="101604" cy="66675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1292" name="Freeform: Shape 1291">
                        <a:extLst>
                          <a:ext uri="{FF2B5EF4-FFF2-40B4-BE49-F238E27FC236}">
                            <a16:creationId xmlns:a16="http://schemas.microsoft.com/office/drawing/2014/main" id="{8A66DFB2-1F2F-09C0-D158-9131CFFCD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671" y="781050"/>
                        <a:ext cx="101604" cy="66675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1293" name="Freeform: Shape 1292">
                        <a:extLst>
                          <a:ext uri="{FF2B5EF4-FFF2-40B4-BE49-F238E27FC236}">
                            <a16:creationId xmlns:a16="http://schemas.microsoft.com/office/drawing/2014/main" id="{02E09453-DC01-F62E-6571-38A776DE60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671" y="847725"/>
                        <a:ext cx="101604" cy="66675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1294" name="Freeform: Shape 1293">
                        <a:extLst>
                          <a:ext uri="{FF2B5EF4-FFF2-40B4-BE49-F238E27FC236}">
                            <a16:creationId xmlns:a16="http://schemas.microsoft.com/office/drawing/2014/main" id="{97B6DD78-7E11-2AC2-4C87-ABFD91120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671" y="914400"/>
                        <a:ext cx="101604" cy="66675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cxnSp>
                  <p:nvCxnSpPr>
                    <p:cNvPr id="1251" name="Straight Connector 1250">
                      <a:extLst>
                        <a:ext uri="{FF2B5EF4-FFF2-40B4-BE49-F238E27FC236}">
                          <a16:creationId xmlns:a16="http://schemas.microsoft.com/office/drawing/2014/main" id="{2E4AC3CC-97DA-8C67-726C-E08F9FCD66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088251" y="5227154"/>
                      <a:ext cx="2430" cy="21645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2" name="Straight Connector 1251">
                      <a:extLst>
                        <a:ext uri="{FF2B5EF4-FFF2-40B4-BE49-F238E27FC236}">
                          <a16:creationId xmlns:a16="http://schemas.microsoft.com/office/drawing/2014/main" id="{30C59A4C-5DBE-1C0E-2242-09EDFDA2E5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88251" y="5443604"/>
                      <a:ext cx="1649282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3" name="Rectangle 1252">
                      <a:extLst>
                        <a:ext uri="{FF2B5EF4-FFF2-40B4-BE49-F238E27FC236}">
                          <a16:creationId xmlns:a16="http://schemas.microsoft.com/office/drawing/2014/main" id="{C4267AB2-837C-60BE-D3AA-3B3AEE8D2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6445" y="4730807"/>
                      <a:ext cx="195329" cy="534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grpSp>
                  <p:nvGrpSpPr>
                    <p:cNvPr id="1254" name="Group 1253">
                      <a:extLst>
                        <a:ext uri="{FF2B5EF4-FFF2-40B4-BE49-F238E27FC236}">
                          <a16:creationId xmlns:a16="http://schemas.microsoft.com/office/drawing/2014/main" id="{160F5833-C6FE-0C5D-2547-BCA3896597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20613" y="4631227"/>
                      <a:ext cx="1598082" cy="834979"/>
                      <a:chOff x="7176673" y="4633608"/>
                      <a:chExt cx="1598082" cy="834979"/>
                    </a:xfrm>
                  </p:grpSpPr>
                  <p:grpSp>
                    <p:nvGrpSpPr>
                      <p:cNvPr id="1256" name="Group 1255">
                        <a:extLst>
                          <a:ext uri="{FF2B5EF4-FFF2-40B4-BE49-F238E27FC236}">
                            <a16:creationId xmlns:a16="http://schemas.microsoft.com/office/drawing/2014/main" id="{FC72C86B-8119-A60D-7AAE-2C3B751402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6673" y="4737192"/>
                        <a:ext cx="946955" cy="731395"/>
                        <a:chOff x="9674352" y="3993571"/>
                        <a:chExt cx="1873304" cy="1461667"/>
                      </a:xfrm>
                    </p:grpSpPr>
                    <p:grpSp>
                      <p:nvGrpSpPr>
                        <p:cNvPr id="1285" name="Group 1284">
                          <a:extLst>
                            <a:ext uri="{FF2B5EF4-FFF2-40B4-BE49-F238E27FC236}">
                              <a16:creationId xmlns:a16="http://schemas.microsoft.com/office/drawing/2014/main" id="{CB056F1A-F68A-6AB8-FF33-50CAC34D39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74352" y="3993571"/>
                          <a:ext cx="1873304" cy="99480"/>
                          <a:chOff x="2201537" y="458310"/>
                          <a:chExt cx="1237734" cy="65729"/>
                        </a:xfrm>
                      </p:grpSpPr>
                      <p:cxnSp>
                        <p:nvCxnSpPr>
                          <p:cNvPr id="1287" name="Straight Connector 1286">
                            <a:extLst>
                              <a:ext uri="{FF2B5EF4-FFF2-40B4-BE49-F238E27FC236}">
                                <a16:creationId xmlns:a16="http://schemas.microsoft.com/office/drawing/2014/main" id="{44C463FB-6879-5321-6C1C-209C2B45157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01537" y="489118"/>
                            <a:ext cx="167014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88" name="Rectangle 1287">
                            <a:extLst>
                              <a:ext uri="{FF2B5EF4-FFF2-40B4-BE49-F238E27FC236}">
                                <a16:creationId xmlns:a16="http://schemas.microsoft.com/office/drawing/2014/main" id="{E3794229-8665-2597-B14E-D37F43D24F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49528" y="458310"/>
                            <a:ext cx="323839" cy="6572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2800"/>
                          </a:p>
                        </p:txBody>
                      </p:sp>
                      <p:cxnSp>
                        <p:nvCxnSpPr>
                          <p:cNvPr id="1289" name="Straight Connector 1288">
                            <a:extLst>
                              <a:ext uri="{FF2B5EF4-FFF2-40B4-BE49-F238E27FC236}">
                                <a16:creationId xmlns:a16="http://schemas.microsoft.com/office/drawing/2014/main" id="{961A071A-7FEE-6F65-76AC-D493FB76EF9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673367" y="492623"/>
                            <a:ext cx="73113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0" name="Straight Connector 1289">
                            <a:extLst>
                              <a:ext uri="{FF2B5EF4-FFF2-40B4-BE49-F238E27FC236}">
                                <a16:creationId xmlns:a16="http://schemas.microsoft.com/office/drawing/2014/main" id="{B0FB9777-C07E-2395-11F2-CBAB1BCE7A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870789" y="492623"/>
                            <a:ext cx="568482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86" name="Rectangle 1285">
                          <a:extLst>
                            <a:ext uri="{FF2B5EF4-FFF2-40B4-BE49-F238E27FC236}">
                              <a16:creationId xmlns:a16="http://schemas.microsoft.com/office/drawing/2014/main" id="{F1BC6F98-93E4-FB2F-31DD-36DAD0171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898335" y="5349531"/>
                          <a:ext cx="490129" cy="1057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grpSp>
                    <p:nvGrpSpPr>
                      <p:cNvPr id="1257" name="Group 1256">
                        <a:extLst>
                          <a:ext uri="{FF2B5EF4-FFF2-40B4-BE49-F238E27FC236}">
                            <a16:creationId xmlns:a16="http://schemas.microsoft.com/office/drawing/2014/main" id="{6CAF9038-F2A6-BFF5-B3BD-46E208BBCD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57979" y="4633608"/>
                        <a:ext cx="1016776" cy="809996"/>
                        <a:chOff x="11869663" y="3794687"/>
                        <a:chExt cx="2011428" cy="1602368"/>
                      </a:xfrm>
                    </p:grpSpPr>
                    <p:grpSp>
                      <p:nvGrpSpPr>
                        <p:cNvPr id="1258" name="Group 1257">
                          <a:extLst>
                            <a:ext uri="{FF2B5EF4-FFF2-40B4-BE49-F238E27FC236}">
                              <a16:creationId xmlns:a16="http://schemas.microsoft.com/office/drawing/2014/main" id="{444F982D-0870-3F82-B6AB-28DDB3C4BD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 flipH="1">
                          <a:off x="12593002" y="3794687"/>
                          <a:ext cx="793763" cy="201826"/>
                          <a:chOff x="1028700" y="327354"/>
                          <a:chExt cx="530225" cy="133351"/>
                        </a:xfrm>
                      </p:grpSpPr>
                      <p:cxnSp>
                        <p:nvCxnSpPr>
                          <p:cNvPr id="1281" name="Straight Connector 1280">
                            <a:extLst>
                              <a:ext uri="{FF2B5EF4-FFF2-40B4-BE49-F238E27FC236}">
                                <a16:creationId xmlns:a16="http://schemas.microsoft.com/office/drawing/2014/main" id="{0A5F34D3-649B-AE2B-FD88-0B5656FFE7B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28700" y="394029"/>
                            <a:ext cx="190499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82" name="Straight Connector 1281">
                            <a:extLst>
                              <a:ext uri="{FF2B5EF4-FFF2-40B4-BE49-F238E27FC236}">
                                <a16:creationId xmlns:a16="http://schemas.microsoft.com/office/drawing/2014/main" id="{5704B9C0-36D1-760A-3D51-3CE37615AE0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334157" y="394029"/>
                            <a:ext cx="224768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83" name="Isosceles Triangle 1282">
                            <a:extLst>
                              <a:ext uri="{FF2B5EF4-FFF2-40B4-BE49-F238E27FC236}">
                                <a16:creationId xmlns:a16="http://schemas.microsoft.com/office/drawing/2014/main" id="{E3746C33-4433-932E-8B29-870C372F9D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210003" y="336551"/>
                            <a:ext cx="133350" cy="114957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2800"/>
                          </a:p>
                        </p:txBody>
                      </p:sp>
                      <p:cxnSp>
                        <p:nvCxnSpPr>
                          <p:cNvPr id="1284" name="Straight Connector 1283">
                            <a:extLst>
                              <a:ext uri="{FF2B5EF4-FFF2-40B4-BE49-F238E27FC236}">
                                <a16:creationId xmlns:a16="http://schemas.microsoft.com/office/drawing/2014/main" id="{A3D479C6-3575-6BCF-05BC-F6AD5DBD4F4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334157" y="327354"/>
                            <a:ext cx="0" cy="133351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259" name="Group 1258">
                          <a:extLst>
                            <a:ext uri="{FF2B5EF4-FFF2-40B4-BE49-F238E27FC236}">
                              <a16:creationId xmlns:a16="http://schemas.microsoft.com/office/drawing/2014/main" id="{405C0AA6-784E-F0A1-C0CD-C71C755047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12593002" y="4135368"/>
                          <a:ext cx="793763" cy="105707"/>
                          <a:chOff x="1028700" y="552450"/>
                          <a:chExt cx="530225" cy="69843"/>
                        </a:xfrm>
                      </p:grpSpPr>
                      <p:cxnSp>
                        <p:nvCxnSpPr>
                          <p:cNvPr id="1278" name="Straight Connector 1277">
                            <a:extLst>
                              <a:ext uri="{FF2B5EF4-FFF2-40B4-BE49-F238E27FC236}">
                                <a16:creationId xmlns:a16="http://schemas.microsoft.com/office/drawing/2014/main" id="{45C97CF0-2064-366E-7B31-F1FBED94A31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28700" y="584522"/>
                            <a:ext cx="95249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79" name="Rectangle 1278">
                            <a:extLst>
                              <a:ext uri="{FF2B5EF4-FFF2-40B4-BE49-F238E27FC236}">
                                <a16:creationId xmlns:a16="http://schemas.microsoft.com/office/drawing/2014/main" id="{23463FF0-FC60-0490-3454-652C6AC8EC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23949" y="552450"/>
                            <a:ext cx="323839" cy="6984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2800"/>
                          </a:p>
                        </p:txBody>
                      </p:sp>
                      <p:cxnSp>
                        <p:nvCxnSpPr>
                          <p:cNvPr id="1280" name="Straight Connector 1279">
                            <a:extLst>
                              <a:ext uri="{FF2B5EF4-FFF2-40B4-BE49-F238E27FC236}">
                                <a16:creationId xmlns:a16="http://schemas.microsoft.com/office/drawing/2014/main" id="{DD910AFD-95B6-80CF-60D7-EC0AE72C329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447788" y="584522"/>
                            <a:ext cx="11113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60" name="Straight Connector 1259">
                          <a:extLst>
                            <a:ext uri="{FF2B5EF4-FFF2-40B4-BE49-F238E27FC236}">
                              <a16:creationId xmlns:a16="http://schemas.microsoft.com/office/drawing/2014/main" id="{82FB02B9-0CA5-E0E5-C0EE-24764B5F9C2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3386765" y="3895599"/>
                          <a:ext cx="0" cy="28831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1" name="Straight Connector 1260">
                          <a:extLst>
                            <a:ext uri="{FF2B5EF4-FFF2-40B4-BE49-F238E27FC236}">
                              <a16:creationId xmlns:a16="http://schemas.microsoft.com/office/drawing/2014/main" id="{A1669CB1-4355-4093-3442-C0B1F8F019D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2593002" y="3895599"/>
                          <a:ext cx="0" cy="28831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2" name="Straight Connector 1261">
                          <a:extLst>
                            <a:ext uri="{FF2B5EF4-FFF2-40B4-BE49-F238E27FC236}">
                              <a16:creationId xmlns:a16="http://schemas.microsoft.com/office/drawing/2014/main" id="{8A62A4D7-4907-CDA8-F2F6-83CCE89F498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3386765" y="4039753"/>
                          <a:ext cx="342221" cy="2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263" name="Group 1262">
                          <a:extLst>
                            <a:ext uri="{FF2B5EF4-FFF2-40B4-BE49-F238E27FC236}">
                              <a16:creationId xmlns:a16="http://schemas.microsoft.com/office/drawing/2014/main" id="{49F31E6C-C180-3F84-C115-C8A079DBE6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6200000" flipH="1">
                          <a:off x="11913275" y="4341184"/>
                          <a:ext cx="802492" cy="199631"/>
                          <a:chOff x="1028700" y="327354"/>
                          <a:chExt cx="530225" cy="133351"/>
                        </a:xfrm>
                      </p:grpSpPr>
                      <p:cxnSp>
                        <p:nvCxnSpPr>
                          <p:cNvPr id="1274" name="Straight Connector 1273">
                            <a:extLst>
                              <a:ext uri="{FF2B5EF4-FFF2-40B4-BE49-F238E27FC236}">
                                <a16:creationId xmlns:a16="http://schemas.microsoft.com/office/drawing/2014/main" id="{E0F9B50C-C71F-9A97-ADB0-D9260FC3C89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28700" y="394029"/>
                            <a:ext cx="190499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75" name="Straight Connector 1274">
                            <a:extLst>
                              <a:ext uri="{FF2B5EF4-FFF2-40B4-BE49-F238E27FC236}">
                                <a16:creationId xmlns:a16="http://schemas.microsoft.com/office/drawing/2014/main" id="{AB9455A5-BDBF-1E9F-322D-F164CF181F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334157" y="394029"/>
                            <a:ext cx="224768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76" name="Isosceles Triangle 1275">
                            <a:extLst>
                              <a:ext uri="{FF2B5EF4-FFF2-40B4-BE49-F238E27FC236}">
                                <a16:creationId xmlns:a16="http://schemas.microsoft.com/office/drawing/2014/main" id="{FDBC5A6C-D27A-1A48-2589-5D4218BF1D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210003" y="336551"/>
                            <a:ext cx="133350" cy="114957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2800"/>
                          </a:p>
                        </p:txBody>
                      </p:sp>
                      <p:cxnSp>
                        <p:nvCxnSpPr>
                          <p:cNvPr id="1277" name="Straight Connector 1276">
                            <a:extLst>
                              <a:ext uri="{FF2B5EF4-FFF2-40B4-BE49-F238E27FC236}">
                                <a16:creationId xmlns:a16="http://schemas.microsoft.com/office/drawing/2014/main" id="{5A7BAE41-1A9B-EF5B-7DA0-DD8B9B6B4C9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334157" y="327354"/>
                            <a:ext cx="0" cy="133351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64" name="Oval 1263">
                          <a:extLst>
                            <a:ext uri="{FF2B5EF4-FFF2-40B4-BE49-F238E27FC236}">
                              <a16:creationId xmlns:a16="http://schemas.microsoft.com/office/drawing/2014/main" id="{D53CF7D1-0EAF-5133-201B-5D22D000B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2193319" y="4846331"/>
                          <a:ext cx="242404" cy="24507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265" name="Straight Connector 1264">
                          <a:extLst>
                            <a:ext uri="{FF2B5EF4-FFF2-40B4-BE49-F238E27FC236}">
                              <a16:creationId xmlns:a16="http://schemas.microsoft.com/office/drawing/2014/main" id="{F4C0C375-BDC3-1277-DF0E-BC95A420D59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2314522" y="5091400"/>
                          <a:ext cx="0" cy="30565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6" name="Straight Connector 1265">
                          <a:extLst>
                            <a:ext uri="{FF2B5EF4-FFF2-40B4-BE49-F238E27FC236}">
                              <a16:creationId xmlns:a16="http://schemas.microsoft.com/office/drawing/2014/main" id="{F57EF102-D247-957F-5B6B-61575341D9F5}"/>
                            </a:ext>
                          </a:extLst>
                        </p:cNvPr>
                        <p:cNvCxnSpPr>
                          <a:cxnSpLocks/>
                          <a:endCxn id="1270" idx="0"/>
                        </p:cNvCxnSpPr>
                        <p:nvPr/>
                      </p:nvCxnSpPr>
                      <p:spPr>
                        <a:xfrm>
                          <a:off x="13728985" y="4039517"/>
                          <a:ext cx="4755" cy="428192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267" name="Group 1266">
                          <a:extLst>
                            <a:ext uri="{FF2B5EF4-FFF2-40B4-BE49-F238E27FC236}">
                              <a16:creationId xmlns:a16="http://schemas.microsoft.com/office/drawing/2014/main" id="{09515600-7C26-F37A-6EB0-8E41320F32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13728987" y="4467709"/>
                          <a:ext cx="152104" cy="501157"/>
                          <a:chOff x="701671" y="714375"/>
                          <a:chExt cx="101604" cy="266700"/>
                        </a:xfrm>
                      </p:grpSpPr>
                      <p:sp>
                        <p:nvSpPr>
                          <p:cNvPr id="1270" name="Freeform: Shape 1269">
                            <a:extLst>
                              <a:ext uri="{FF2B5EF4-FFF2-40B4-BE49-F238E27FC236}">
                                <a16:creationId xmlns:a16="http://schemas.microsoft.com/office/drawing/2014/main" id="{739F3A30-606C-4CF9-D75F-97564CFC72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1671" y="714375"/>
                            <a:ext cx="101604" cy="66675"/>
                          </a:xfrm>
                          <a:custGeom>
                            <a:avLst/>
                            <a:gdLst>
                              <a:gd name="connsiteX0" fmla="*/ 98429 w 101604"/>
                              <a:gd name="connsiteY0" fmla="*/ 0 h 66675"/>
                              <a:gd name="connsiteX1" fmla="*/ 4 w 101604"/>
                              <a:gd name="connsiteY1" fmla="*/ 31750 h 66675"/>
                              <a:gd name="connsiteX2" fmla="*/ 101604 w 101604"/>
                              <a:gd name="connsiteY2" fmla="*/ 66675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01604" h="66675">
                                <a:moveTo>
                                  <a:pt x="98429" y="0"/>
                                </a:moveTo>
                                <a:cubicBezTo>
                                  <a:pt x="48952" y="10319"/>
                                  <a:pt x="-525" y="20638"/>
                                  <a:pt x="4" y="31750"/>
                                </a:cubicBezTo>
                                <a:cubicBezTo>
                                  <a:pt x="533" y="42862"/>
                                  <a:pt x="51068" y="54768"/>
                                  <a:pt x="101604" y="66675"/>
                                </a:cubicBezTo>
                              </a:path>
                            </a:pathLst>
                          </a:cu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2800"/>
                          </a:p>
                        </p:txBody>
                      </p:sp>
                      <p:sp>
                        <p:nvSpPr>
                          <p:cNvPr id="1271" name="Freeform: Shape 1270">
                            <a:extLst>
                              <a:ext uri="{FF2B5EF4-FFF2-40B4-BE49-F238E27FC236}">
                                <a16:creationId xmlns:a16="http://schemas.microsoft.com/office/drawing/2014/main" id="{38483380-BE46-9EE0-6033-F849520E89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1671" y="781050"/>
                            <a:ext cx="101604" cy="66675"/>
                          </a:xfrm>
                          <a:custGeom>
                            <a:avLst/>
                            <a:gdLst>
                              <a:gd name="connsiteX0" fmla="*/ 98429 w 101604"/>
                              <a:gd name="connsiteY0" fmla="*/ 0 h 66675"/>
                              <a:gd name="connsiteX1" fmla="*/ 4 w 101604"/>
                              <a:gd name="connsiteY1" fmla="*/ 31750 h 66675"/>
                              <a:gd name="connsiteX2" fmla="*/ 101604 w 101604"/>
                              <a:gd name="connsiteY2" fmla="*/ 66675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01604" h="66675">
                                <a:moveTo>
                                  <a:pt x="98429" y="0"/>
                                </a:moveTo>
                                <a:cubicBezTo>
                                  <a:pt x="48952" y="10319"/>
                                  <a:pt x="-525" y="20638"/>
                                  <a:pt x="4" y="31750"/>
                                </a:cubicBezTo>
                                <a:cubicBezTo>
                                  <a:pt x="533" y="42862"/>
                                  <a:pt x="51068" y="54768"/>
                                  <a:pt x="101604" y="66675"/>
                                </a:cubicBezTo>
                              </a:path>
                            </a:pathLst>
                          </a:cu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2800"/>
                          </a:p>
                        </p:txBody>
                      </p:sp>
                      <p:sp>
                        <p:nvSpPr>
                          <p:cNvPr id="1272" name="Freeform: Shape 1271">
                            <a:extLst>
                              <a:ext uri="{FF2B5EF4-FFF2-40B4-BE49-F238E27FC236}">
                                <a16:creationId xmlns:a16="http://schemas.microsoft.com/office/drawing/2014/main" id="{C9944344-29D3-9875-F1C9-58CF516CD0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1671" y="847725"/>
                            <a:ext cx="101604" cy="66675"/>
                          </a:xfrm>
                          <a:custGeom>
                            <a:avLst/>
                            <a:gdLst>
                              <a:gd name="connsiteX0" fmla="*/ 98429 w 101604"/>
                              <a:gd name="connsiteY0" fmla="*/ 0 h 66675"/>
                              <a:gd name="connsiteX1" fmla="*/ 4 w 101604"/>
                              <a:gd name="connsiteY1" fmla="*/ 31750 h 66675"/>
                              <a:gd name="connsiteX2" fmla="*/ 101604 w 101604"/>
                              <a:gd name="connsiteY2" fmla="*/ 66675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01604" h="66675">
                                <a:moveTo>
                                  <a:pt x="98429" y="0"/>
                                </a:moveTo>
                                <a:cubicBezTo>
                                  <a:pt x="48952" y="10319"/>
                                  <a:pt x="-525" y="20638"/>
                                  <a:pt x="4" y="31750"/>
                                </a:cubicBezTo>
                                <a:cubicBezTo>
                                  <a:pt x="533" y="42862"/>
                                  <a:pt x="51068" y="54768"/>
                                  <a:pt x="101604" y="66675"/>
                                </a:cubicBezTo>
                              </a:path>
                            </a:pathLst>
                          </a:cu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2800"/>
                          </a:p>
                        </p:txBody>
                      </p:sp>
                      <p:sp>
                        <p:nvSpPr>
                          <p:cNvPr id="1273" name="Freeform: Shape 1272">
                            <a:extLst>
                              <a:ext uri="{FF2B5EF4-FFF2-40B4-BE49-F238E27FC236}">
                                <a16:creationId xmlns:a16="http://schemas.microsoft.com/office/drawing/2014/main" id="{580CA20A-5232-EC3D-F9D2-01BD803839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1671" y="914400"/>
                            <a:ext cx="101604" cy="66675"/>
                          </a:xfrm>
                          <a:custGeom>
                            <a:avLst/>
                            <a:gdLst>
                              <a:gd name="connsiteX0" fmla="*/ 98429 w 101604"/>
                              <a:gd name="connsiteY0" fmla="*/ 0 h 66675"/>
                              <a:gd name="connsiteX1" fmla="*/ 4 w 101604"/>
                              <a:gd name="connsiteY1" fmla="*/ 31750 h 66675"/>
                              <a:gd name="connsiteX2" fmla="*/ 101604 w 101604"/>
                              <a:gd name="connsiteY2" fmla="*/ 66675 h 66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101604" h="66675">
                                <a:moveTo>
                                  <a:pt x="98429" y="0"/>
                                </a:moveTo>
                                <a:cubicBezTo>
                                  <a:pt x="48952" y="10319"/>
                                  <a:pt x="-525" y="20638"/>
                                  <a:pt x="4" y="31750"/>
                                </a:cubicBezTo>
                                <a:cubicBezTo>
                                  <a:pt x="533" y="42862"/>
                                  <a:pt x="51068" y="54768"/>
                                  <a:pt x="101604" y="66675"/>
                                </a:cubicBezTo>
                              </a:path>
                            </a:pathLst>
                          </a:cu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2800"/>
                          </a:p>
                        </p:txBody>
                      </p:sp>
                    </p:grpSp>
                    <p:cxnSp>
                      <p:nvCxnSpPr>
                        <p:cNvPr id="1268" name="Straight Connector 1267">
                          <a:extLst>
                            <a:ext uri="{FF2B5EF4-FFF2-40B4-BE49-F238E27FC236}">
                              <a16:creationId xmlns:a16="http://schemas.microsoft.com/office/drawing/2014/main" id="{E26A545B-F82F-7F64-D786-A227D2917AE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733740" y="4968865"/>
                          <a:ext cx="4755" cy="42819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69" name="Rectangle 1268">
                          <a:extLst>
                            <a:ext uri="{FF2B5EF4-FFF2-40B4-BE49-F238E27FC236}">
                              <a16:creationId xmlns:a16="http://schemas.microsoft.com/office/drawing/2014/main" id="{4A6404F5-2DD5-2BE1-B793-549F70176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869663" y="3986970"/>
                          <a:ext cx="249357" cy="124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</p:grpSp>
                <p:sp>
                  <p:nvSpPr>
                    <p:cNvPr id="1255" name="Oval 1254">
                      <a:extLst>
                        <a:ext uri="{FF2B5EF4-FFF2-40B4-BE49-F238E27FC236}">
                          <a16:creationId xmlns:a16="http://schemas.microsoft.com/office/drawing/2014/main" id="{8DD0C030-4EF2-3638-10AC-DD490F35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7789" y="4691167"/>
                      <a:ext cx="123883" cy="1238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322" name="Straight Connector 1321">
                      <a:extLst>
                        <a:ext uri="{FF2B5EF4-FFF2-40B4-BE49-F238E27FC236}">
                          <a16:creationId xmlns:a16="http://schemas.microsoft.com/office/drawing/2014/main" id="{B436EEFC-C7CA-DCE9-BF69-82F2964AEB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74059" y="5443604"/>
                      <a:ext cx="980752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26" name="Freeform: Shape 1225">
                    <a:extLst>
                      <a:ext uri="{FF2B5EF4-FFF2-40B4-BE49-F238E27FC236}">
                        <a16:creationId xmlns:a16="http://schemas.microsoft.com/office/drawing/2014/main" id="{3694737A-63C3-0042-AA2D-2CD2ECE671C7}"/>
                      </a:ext>
                    </a:extLst>
                  </p:cNvPr>
                  <p:cNvSpPr/>
                  <p:nvPr/>
                </p:nvSpPr>
                <p:spPr>
                  <a:xfrm>
                    <a:off x="7225272" y="4732128"/>
                    <a:ext cx="76015" cy="45719"/>
                  </a:xfrm>
                  <a:custGeom>
                    <a:avLst/>
                    <a:gdLst>
                      <a:gd name="connsiteX0" fmla="*/ 0 w 133350"/>
                      <a:gd name="connsiteY0" fmla="*/ 76190 h 156813"/>
                      <a:gd name="connsiteX1" fmla="*/ 35718 w 133350"/>
                      <a:gd name="connsiteY1" fmla="*/ 2371 h 156813"/>
                      <a:gd name="connsiteX2" fmla="*/ 97631 w 133350"/>
                      <a:gd name="connsiteY2" fmla="*/ 154771 h 156813"/>
                      <a:gd name="connsiteX3" fmla="*/ 133350 w 133350"/>
                      <a:gd name="connsiteY3" fmla="*/ 76190 h 156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3350" h="156813">
                        <a:moveTo>
                          <a:pt x="0" y="76190"/>
                        </a:moveTo>
                        <a:cubicBezTo>
                          <a:pt x="9723" y="32732"/>
                          <a:pt x="19446" y="-10726"/>
                          <a:pt x="35718" y="2371"/>
                        </a:cubicBezTo>
                        <a:cubicBezTo>
                          <a:pt x="51990" y="15468"/>
                          <a:pt x="81359" y="142468"/>
                          <a:pt x="97631" y="154771"/>
                        </a:cubicBezTo>
                        <a:cubicBezTo>
                          <a:pt x="113903" y="167074"/>
                          <a:pt x="123626" y="121632"/>
                          <a:pt x="133350" y="7619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22" name="TextBox 1221">
                  <a:extLst>
                    <a:ext uri="{FF2B5EF4-FFF2-40B4-BE49-F238E27FC236}">
                      <a16:creationId xmlns:a16="http://schemas.microsoft.com/office/drawing/2014/main" id="{E6D31281-C2EB-1AAB-5DDE-AE6933F45ECC}"/>
                    </a:ext>
                  </a:extLst>
                </p:cNvPr>
                <p:cNvSpPr txBox="1"/>
                <p:nvPr/>
              </p:nvSpPr>
              <p:spPr>
                <a:xfrm>
                  <a:off x="6838839" y="4513230"/>
                  <a:ext cx="2333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GB" sz="7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324" name="Straight Connector 1323">
                <a:extLst>
                  <a:ext uri="{FF2B5EF4-FFF2-40B4-BE49-F238E27FC236}">
                    <a16:creationId xmlns:a16="http://schemas.microsoft.com/office/drawing/2014/main" id="{F5649CD2-E403-D78F-ACDB-D12F6E447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0860" y="5828034"/>
                <a:ext cx="143590" cy="68005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>
                <a:extLst>
                  <a:ext uri="{FF2B5EF4-FFF2-40B4-BE49-F238E27FC236}">
                    <a16:creationId xmlns:a16="http://schemas.microsoft.com/office/drawing/2014/main" id="{8D7C0FB0-36EC-D71A-B936-0C4978C093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860" y="5828034"/>
                <a:ext cx="101931" cy="6915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EFBBE80B-E909-883B-23B0-19BD5297DD89}"/>
                  </a:ext>
                </a:extLst>
              </p:cNvPr>
              <p:cNvSpPr/>
              <p:nvPr/>
            </p:nvSpPr>
            <p:spPr>
              <a:xfrm>
                <a:off x="6673850" y="5889625"/>
                <a:ext cx="1155700" cy="688975"/>
              </a:xfrm>
              <a:custGeom>
                <a:avLst/>
                <a:gdLst>
                  <a:gd name="connsiteX0" fmla="*/ 269875 w 1155700"/>
                  <a:gd name="connsiteY0" fmla="*/ 0 h 688975"/>
                  <a:gd name="connsiteX1" fmla="*/ 0 w 1155700"/>
                  <a:gd name="connsiteY1" fmla="*/ 0 h 688975"/>
                  <a:gd name="connsiteX2" fmla="*/ 0 w 1155700"/>
                  <a:gd name="connsiteY2" fmla="*/ 688975 h 688975"/>
                  <a:gd name="connsiteX3" fmla="*/ 812800 w 1155700"/>
                  <a:gd name="connsiteY3" fmla="*/ 688975 h 688975"/>
                  <a:gd name="connsiteX4" fmla="*/ 920750 w 1155700"/>
                  <a:gd name="connsiteY4" fmla="*/ 0 h 688975"/>
                  <a:gd name="connsiteX5" fmla="*/ 1155700 w 1155700"/>
                  <a:gd name="connsiteY5" fmla="*/ 0 h 688975"/>
                  <a:gd name="connsiteX6" fmla="*/ 1155700 w 1155700"/>
                  <a:gd name="connsiteY6" fmla="*/ 679450 h 688975"/>
                  <a:gd name="connsiteX7" fmla="*/ 984250 w 1155700"/>
                  <a:gd name="connsiteY7" fmla="*/ 679450 h 688975"/>
                  <a:gd name="connsiteX8" fmla="*/ 806450 w 1155700"/>
                  <a:gd name="connsiteY8" fmla="*/ 15875 h 688975"/>
                  <a:gd name="connsiteX9" fmla="*/ 476250 w 1155700"/>
                  <a:gd name="connsiteY9" fmla="*/ 15875 h 6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5700" h="688975">
                    <a:moveTo>
                      <a:pt x="269875" y="0"/>
                    </a:moveTo>
                    <a:lnTo>
                      <a:pt x="0" y="0"/>
                    </a:lnTo>
                    <a:lnTo>
                      <a:pt x="0" y="688975"/>
                    </a:lnTo>
                    <a:lnTo>
                      <a:pt x="812800" y="688975"/>
                    </a:lnTo>
                    <a:lnTo>
                      <a:pt x="920750" y="0"/>
                    </a:lnTo>
                    <a:lnTo>
                      <a:pt x="1155700" y="0"/>
                    </a:lnTo>
                    <a:lnTo>
                      <a:pt x="1155700" y="679450"/>
                    </a:lnTo>
                    <a:lnTo>
                      <a:pt x="984250" y="679450"/>
                    </a:lnTo>
                    <a:lnTo>
                      <a:pt x="806450" y="15875"/>
                    </a:lnTo>
                    <a:lnTo>
                      <a:pt x="476250" y="15875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33" name="Group 1332">
                <a:extLst>
                  <a:ext uri="{FF2B5EF4-FFF2-40B4-BE49-F238E27FC236}">
                    <a16:creationId xmlns:a16="http://schemas.microsoft.com/office/drawing/2014/main" id="{D81E7F60-E847-549C-67E7-3F9C974EAED8}"/>
                  </a:ext>
                </a:extLst>
              </p:cNvPr>
              <p:cNvGrpSpPr/>
              <p:nvPr/>
            </p:nvGrpSpPr>
            <p:grpSpPr>
              <a:xfrm>
                <a:off x="6304362" y="6017445"/>
                <a:ext cx="476448" cy="132498"/>
                <a:chOff x="6288638" y="4907224"/>
                <a:chExt cx="476448" cy="132498"/>
              </a:xfrm>
            </p:grpSpPr>
            <p:sp>
              <p:nvSpPr>
                <p:cNvPr id="1334" name="Freeform: Shape 1333">
                  <a:extLst>
                    <a:ext uri="{FF2B5EF4-FFF2-40B4-BE49-F238E27FC236}">
                      <a16:creationId xmlns:a16="http://schemas.microsoft.com/office/drawing/2014/main" id="{1A6614FF-19B4-E855-9352-0E9B20DEA6D6}"/>
                    </a:ext>
                  </a:extLst>
                </p:cNvPr>
                <p:cNvSpPr/>
                <p:nvPr/>
              </p:nvSpPr>
              <p:spPr>
                <a:xfrm>
                  <a:off x="6349910" y="4907224"/>
                  <a:ext cx="102526" cy="132498"/>
                </a:xfrm>
                <a:custGeom>
                  <a:avLst/>
                  <a:gdLst>
                    <a:gd name="connsiteX0" fmla="*/ 0 w 121920"/>
                    <a:gd name="connsiteY0" fmla="*/ 156213 h 156213"/>
                    <a:gd name="connsiteX1" fmla="*/ 64770 w 121920"/>
                    <a:gd name="connsiteY1" fmla="*/ 3 h 156213"/>
                    <a:gd name="connsiteX2" fmla="*/ 121920 w 121920"/>
                    <a:gd name="connsiteY2" fmla="*/ 152403 h 156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156213">
                      <a:moveTo>
                        <a:pt x="0" y="156213"/>
                      </a:moveTo>
                      <a:cubicBezTo>
                        <a:pt x="22225" y="78425"/>
                        <a:pt x="44450" y="638"/>
                        <a:pt x="64770" y="3"/>
                      </a:cubicBezTo>
                      <a:cubicBezTo>
                        <a:pt x="85090" y="-632"/>
                        <a:pt x="103505" y="75885"/>
                        <a:pt x="121920" y="152403"/>
                      </a:cubicBezTo>
                    </a:path>
                  </a:pathLst>
                </a:custGeom>
                <a:noFill/>
                <a:ln w="190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35" name="Straight Connector 1334">
                  <a:extLst>
                    <a:ext uri="{FF2B5EF4-FFF2-40B4-BE49-F238E27FC236}">
                      <a16:creationId xmlns:a16="http://schemas.microsoft.com/office/drawing/2014/main" id="{5A7BEF37-5A9D-9285-8488-24B647845936}"/>
                    </a:ext>
                  </a:extLst>
                </p:cNvPr>
                <p:cNvCxnSpPr/>
                <p:nvPr/>
              </p:nvCxnSpPr>
              <p:spPr>
                <a:xfrm>
                  <a:off x="6288638" y="5033328"/>
                  <a:ext cx="476448" cy="0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6" name="Group 1335">
                <a:extLst>
                  <a:ext uri="{FF2B5EF4-FFF2-40B4-BE49-F238E27FC236}">
                    <a16:creationId xmlns:a16="http://schemas.microsoft.com/office/drawing/2014/main" id="{718E3B94-1628-C406-3F31-AE67D439F79C}"/>
                  </a:ext>
                </a:extLst>
              </p:cNvPr>
              <p:cNvGrpSpPr/>
              <p:nvPr/>
            </p:nvGrpSpPr>
            <p:grpSpPr>
              <a:xfrm>
                <a:off x="7640198" y="6017445"/>
                <a:ext cx="476448" cy="132498"/>
                <a:chOff x="6288638" y="4907224"/>
                <a:chExt cx="476448" cy="132498"/>
              </a:xfrm>
            </p:grpSpPr>
            <p:sp>
              <p:nvSpPr>
                <p:cNvPr id="1337" name="Freeform: Shape 1336">
                  <a:extLst>
                    <a:ext uri="{FF2B5EF4-FFF2-40B4-BE49-F238E27FC236}">
                      <a16:creationId xmlns:a16="http://schemas.microsoft.com/office/drawing/2014/main" id="{2D1BE163-E664-14B1-FE17-46DD61AEB780}"/>
                    </a:ext>
                  </a:extLst>
                </p:cNvPr>
                <p:cNvSpPr/>
                <p:nvPr/>
              </p:nvSpPr>
              <p:spPr>
                <a:xfrm>
                  <a:off x="6349910" y="4907224"/>
                  <a:ext cx="102526" cy="132498"/>
                </a:xfrm>
                <a:custGeom>
                  <a:avLst/>
                  <a:gdLst>
                    <a:gd name="connsiteX0" fmla="*/ 0 w 121920"/>
                    <a:gd name="connsiteY0" fmla="*/ 156213 h 156213"/>
                    <a:gd name="connsiteX1" fmla="*/ 64770 w 121920"/>
                    <a:gd name="connsiteY1" fmla="*/ 3 h 156213"/>
                    <a:gd name="connsiteX2" fmla="*/ 121920 w 121920"/>
                    <a:gd name="connsiteY2" fmla="*/ 152403 h 156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156213">
                      <a:moveTo>
                        <a:pt x="0" y="156213"/>
                      </a:moveTo>
                      <a:cubicBezTo>
                        <a:pt x="22225" y="78425"/>
                        <a:pt x="44450" y="638"/>
                        <a:pt x="64770" y="3"/>
                      </a:cubicBezTo>
                      <a:cubicBezTo>
                        <a:pt x="85090" y="-632"/>
                        <a:pt x="103505" y="75885"/>
                        <a:pt x="121920" y="152403"/>
                      </a:cubicBezTo>
                    </a:path>
                  </a:pathLst>
                </a:custGeom>
                <a:noFill/>
                <a:ln w="190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38" name="Straight Connector 1337">
                  <a:extLst>
                    <a:ext uri="{FF2B5EF4-FFF2-40B4-BE49-F238E27FC236}">
                      <a16:creationId xmlns:a16="http://schemas.microsoft.com/office/drawing/2014/main" id="{34E03D62-0172-B4D3-90F8-D8C96B19F7D9}"/>
                    </a:ext>
                  </a:extLst>
                </p:cNvPr>
                <p:cNvCxnSpPr/>
                <p:nvPr/>
              </p:nvCxnSpPr>
              <p:spPr>
                <a:xfrm>
                  <a:off x="6288638" y="5033328"/>
                  <a:ext cx="476448" cy="0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1" name="Group 1440">
              <a:extLst>
                <a:ext uri="{FF2B5EF4-FFF2-40B4-BE49-F238E27FC236}">
                  <a16:creationId xmlns:a16="http://schemas.microsoft.com/office/drawing/2014/main" id="{B43726E4-C6E4-11CB-81B2-11570C141DBB}"/>
                </a:ext>
              </a:extLst>
            </p:cNvPr>
            <p:cNvGrpSpPr/>
            <p:nvPr/>
          </p:nvGrpSpPr>
          <p:grpSpPr>
            <a:xfrm>
              <a:off x="9121164" y="5665616"/>
              <a:ext cx="2903362" cy="868924"/>
              <a:chOff x="5805724" y="4513230"/>
              <a:chExt cx="2903362" cy="868924"/>
            </a:xfrm>
          </p:grpSpPr>
          <p:grpSp>
            <p:nvGrpSpPr>
              <p:cNvPr id="1451" name="Group 1450">
                <a:extLst>
                  <a:ext uri="{FF2B5EF4-FFF2-40B4-BE49-F238E27FC236}">
                    <a16:creationId xmlns:a16="http://schemas.microsoft.com/office/drawing/2014/main" id="{F3F593B1-5605-7B07-2A19-2CC65E06A903}"/>
                  </a:ext>
                </a:extLst>
              </p:cNvPr>
              <p:cNvGrpSpPr/>
              <p:nvPr/>
            </p:nvGrpSpPr>
            <p:grpSpPr>
              <a:xfrm>
                <a:off x="5805724" y="4547175"/>
                <a:ext cx="2903362" cy="834979"/>
                <a:chOff x="6015333" y="4631227"/>
                <a:chExt cx="2903362" cy="834979"/>
              </a:xfrm>
            </p:grpSpPr>
            <p:grpSp>
              <p:nvGrpSpPr>
                <p:cNvPr id="1453" name="Group 1452">
                  <a:extLst>
                    <a:ext uri="{FF2B5EF4-FFF2-40B4-BE49-F238E27FC236}">
                      <a16:creationId xmlns:a16="http://schemas.microsoft.com/office/drawing/2014/main" id="{E0C2D20B-378B-3E66-4C26-594710BC2D57}"/>
                    </a:ext>
                  </a:extLst>
                </p:cNvPr>
                <p:cNvGrpSpPr/>
                <p:nvPr/>
              </p:nvGrpSpPr>
              <p:grpSpPr>
                <a:xfrm>
                  <a:off x="6015333" y="4631227"/>
                  <a:ext cx="2903362" cy="834979"/>
                  <a:chOff x="6015333" y="4631227"/>
                  <a:chExt cx="2903362" cy="834979"/>
                </a:xfrm>
              </p:grpSpPr>
              <p:grpSp>
                <p:nvGrpSpPr>
                  <p:cNvPr id="1455" name="Group 1454">
                    <a:extLst>
                      <a:ext uri="{FF2B5EF4-FFF2-40B4-BE49-F238E27FC236}">
                        <a16:creationId xmlns:a16="http://schemas.microsoft.com/office/drawing/2014/main" id="{8E3D213B-DA80-36DD-ACA0-3FA4974E621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7962" y="4633955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546" name="Straight Connector 1545">
                      <a:extLst>
                        <a:ext uri="{FF2B5EF4-FFF2-40B4-BE49-F238E27FC236}">
                          <a16:creationId xmlns:a16="http://schemas.microsoft.com/office/drawing/2014/main" id="{275563AC-7FAD-978C-B3F8-AD13074EB0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>
                      <a:extLst>
                        <a:ext uri="{FF2B5EF4-FFF2-40B4-BE49-F238E27FC236}">
                          <a16:creationId xmlns:a16="http://schemas.microsoft.com/office/drawing/2014/main" id="{7D987D5D-DACA-9704-A2BE-B43DD92C05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48" name="Isosceles Triangle 1547">
                      <a:extLst>
                        <a:ext uri="{FF2B5EF4-FFF2-40B4-BE49-F238E27FC236}">
                          <a16:creationId xmlns:a16="http://schemas.microsoft.com/office/drawing/2014/main" id="{9755EE97-EE87-3028-608C-4DDB273D3E8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549" name="Straight Connector 1548">
                      <a:extLst>
                        <a:ext uri="{FF2B5EF4-FFF2-40B4-BE49-F238E27FC236}">
                          <a16:creationId xmlns:a16="http://schemas.microsoft.com/office/drawing/2014/main" id="{8921AEB2-AE37-604F-650C-FB79E88B70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56" name="Group 1455">
                    <a:extLst>
                      <a:ext uri="{FF2B5EF4-FFF2-40B4-BE49-F238E27FC236}">
                        <a16:creationId xmlns:a16="http://schemas.microsoft.com/office/drawing/2014/main" id="{F5E731B9-0D20-4678-A70C-EEB85B82C63A}"/>
                      </a:ext>
                    </a:extLst>
                  </p:cNvPr>
                  <p:cNvGrpSpPr/>
                  <p:nvPr/>
                </p:nvGrpSpPr>
                <p:grpSpPr>
                  <a:xfrm>
                    <a:off x="6267962" y="4806169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1543" name="Straight Connector 1542">
                      <a:extLst>
                        <a:ext uri="{FF2B5EF4-FFF2-40B4-BE49-F238E27FC236}">
                          <a16:creationId xmlns:a16="http://schemas.microsoft.com/office/drawing/2014/main" id="{7BF4CCCA-2743-8D64-D54E-E3354F8AC9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44" name="Rectangle 1543">
                      <a:extLst>
                        <a:ext uri="{FF2B5EF4-FFF2-40B4-BE49-F238E27FC236}">
                          <a16:creationId xmlns:a16="http://schemas.microsoft.com/office/drawing/2014/main" id="{5399BF34-D956-87B1-C7FD-46103249D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545" name="Straight Connector 1544">
                      <a:extLst>
                        <a:ext uri="{FF2B5EF4-FFF2-40B4-BE49-F238E27FC236}">
                          <a16:creationId xmlns:a16="http://schemas.microsoft.com/office/drawing/2014/main" id="{A4712EE8-D29B-B85A-BA7C-F800904AAF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57" name="Straight Connector 1456">
                    <a:extLst>
                      <a:ext uri="{FF2B5EF4-FFF2-40B4-BE49-F238E27FC236}">
                        <a16:creationId xmlns:a16="http://schemas.microsoft.com/office/drawing/2014/main" id="{D4CE337E-7469-2F4B-DFAC-C3F2A1E208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796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8" name="Straight Connector 1457">
                    <a:extLst>
                      <a:ext uri="{FF2B5EF4-FFF2-40B4-BE49-F238E27FC236}">
                        <a16:creationId xmlns:a16="http://schemas.microsoft.com/office/drawing/2014/main" id="{3BB02F39-F824-B02D-3CDC-9C639BD0B8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22" y="4684966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9" name="Straight Connector 1458">
                    <a:extLst>
                      <a:ext uri="{FF2B5EF4-FFF2-40B4-BE49-F238E27FC236}">
                        <a16:creationId xmlns:a16="http://schemas.microsoft.com/office/drawing/2014/main" id="{70F1E2BB-BEA6-4F4F-E075-9B66781A7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067" y="4757835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3BD4516C-144F-41D0-810A-3D92F9E2247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12" y="4909654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539" name="Straight Connector 1538">
                      <a:extLst>
                        <a:ext uri="{FF2B5EF4-FFF2-40B4-BE49-F238E27FC236}">
                          <a16:creationId xmlns:a16="http://schemas.microsoft.com/office/drawing/2014/main" id="{515BCB9E-14E8-F87A-D324-3FCEC495E0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0" name="Straight Connector 1539">
                      <a:extLst>
                        <a:ext uri="{FF2B5EF4-FFF2-40B4-BE49-F238E27FC236}">
                          <a16:creationId xmlns:a16="http://schemas.microsoft.com/office/drawing/2014/main" id="{1AB37E93-C100-F391-3174-19CAECCEAB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41" name="Isosceles Triangle 1540">
                      <a:extLst>
                        <a:ext uri="{FF2B5EF4-FFF2-40B4-BE49-F238E27FC236}">
                          <a16:creationId xmlns:a16="http://schemas.microsoft.com/office/drawing/2014/main" id="{2A96970D-B1F5-E36D-68A2-340D29A29A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542" name="Straight Connector 1541">
                      <a:extLst>
                        <a:ext uri="{FF2B5EF4-FFF2-40B4-BE49-F238E27FC236}">
                          <a16:creationId xmlns:a16="http://schemas.microsoft.com/office/drawing/2014/main" id="{4392473D-7419-6F70-92E8-6D959924C6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61" name="Straight Connector 1460">
                    <a:extLst>
                      <a:ext uri="{FF2B5EF4-FFF2-40B4-BE49-F238E27FC236}">
                        <a16:creationId xmlns:a16="http://schemas.microsoft.com/office/drawing/2014/main" id="{C9B15D54-D270-4D11-435F-3BF95D7736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03" y="4760381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2" name="Oval 1461">
                    <a:extLst>
                      <a:ext uri="{FF2B5EF4-FFF2-40B4-BE49-F238E27FC236}">
                        <a16:creationId xmlns:a16="http://schemas.microsoft.com/office/drawing/2014/main" id="{6FC951A3-E047-67E4-9596-DDEB7C2E57A7}"/>
                      </a:ext>
                    </a:extLst>
                  </p:cNvPr>
                  <p:cNvSpPr/>
                  <p:nvPr/>
                </p:nvSpPr>
                <p:spPr>
                  <a:xfrm>
                    <a:off x="6754001" y="5165560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1463" name="Straight Connector 1462">
                    <a:extLst>
                      <a:ext uri="{FF2B5EF4-FFF2-40B4-BE49-F238E27FC236}">
                        <a16:creationId xmlns:a16="http://schemas.microsoft.com/office/drawing/2014/main" id="{106E0A4C-6C13-CA38-E476-91BE54D9B9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41" y="5289442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4" name="Straight Connector 1463">
                    <a:extLst>
                      <a:ext uri="{FF2B5EF4-FFF2-40B4-BE49-F238E27FC236}">
                        <a16:creationId xmlns:a16="http://schemas.microsoft.com/office/drawing/2014/main" id="{213C537C-96D3-D41A-7D8A-D863E5037AD8}"/>
                      </a:ext>
                    </a:extLst>
                  </p:cNvPr>
                  <p:cNvCxnSpPr>
                    <a:cxnSpLocks/>
                    <a:endCxn id="1535" idx="0"/>
                  </p:cNvCxnSpPr>
                  <p:nvPr/>
                </p:nvCxnSpPr>
                <p:spPr>
                  <a:xfrm flipH="1">
                    <a:off x="6090638" y="4757716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65" name="Group 1464">
                    <a:extLst>
                      <a:ext uri="{FF2B5EF4-FFF2-40B4-BE49-F238E27FC236}">
                        <a16:creationId xmlns:a16="http://schemas.microsoft.com/office/drawing/2014/main" id="{16D2BA6A-D7C3-7088-9A29-70546136A36D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33" y="4974167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1535" name="Freeform: Shape 1534">
                      <a:extLst>
                        <a:ext uri="{FF2B5EF4-FFF2-40B4-BE49-F238E27FC236}">
                          <a16:creationId xmlns:a16="http://schemas.microsoft.com/office/drawing/2014/main" id="{7FE28963-8B2B-28F7-30B6-A8E778D6A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536" name="Freeform: Shape 1535">
                      <a:extLst>
                        <a:ext uri="{FF2B5EF4-FFF2-40B4-BE49-F238E27FC236}">
                          <a16:creationId xmlns:a16="http://schemas.microsoft.com/office/drawing/2014/main" id="{75744176-8A42-7CBB-0CE0-467BDAA6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537" name="Freeform: Shape 1536">
                      <a:extLst>
                        <a:ext uri="{FF2B5EF4-FFF2-40B4-BE49-F238E27FC236}">
                          <a16:creationId xmlns:a16="http://schemas.microsoft.com/office/drawing/2014/main" id="{412FDFC6-9450-0BFB-A212-896496BB3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538" name="Freeform: Shape 1537">
                      <a:extLst>
                        <a:ext uri="{FF2B5EF4-FFF2-40B4-BE49-F238E27FC236}">
                          <a16:creationId xmlns:a16="http://schemas.microsoft.com/office/drawing/2014/main" id="{F99F9D64-BFFA-10B8-7814-8F3C61540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1466" name="Straight Connector 1465">
                    <a:extLst>
                      <a:ext uri="{FF2B5EF4-FFF2-40B4-BE49-F238E27FC236}">
                        <a16:creationId xmlns:a16="http://schemas.microsoft.com/office/drawing/2014/main" id="{FB12D860-6C15-1A5C-B5CD-7D99AA1532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08" y="5227501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7" name="Straight Connector 1466">
                    <a:extLst>
                      <a:ext uri="{FF2B5EF4-FFF2-40B4-BE49-F238E27FC236}">
                        <a16:creationId xmlns:a16="http://schemas.microsoft.com/office/drawing/2014/main" id="{09584428-35E2-46E6-6C3D-053C384E4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08" y="5443951"/>
                    <a:ext cx="111046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68" name="Group 1467">
                    <a:extLst>
                      <a:ext uri="{FF2B5EF4-FFF2-40B4-BE49-F238E27FC236}">
                        <a16:creationId xmlns:a16="http://schemas.microsoft.com/office/drawing/2014/main" id="{5C78FEAB-DF2B-AD31-6540-0BD5BD1963E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268005" y="4633608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531" name="Straight Connector 1530">
                      <a:extLst>
                        <a:ext uri="{FF2B5EF4-FFF2-40B4-BE49-F238E27FC236}">
                          <a16:creationId xmlns:a16="http://schemas.microsoft.com/office/drawing/2014/main" id="{3DA1124C-CD2C-5985-4C66-58DEBEF555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2" name="Straight Connector 1531">
                      <a:extLst>
                        <a:ext uri="{FF2B5EF4-FFF2-40B4-BE49-F238E27FC236}">
                          <a16:creationId xmlns:a16="http://schemas.microsoft.com/office/drawing/2014/main" id="{9E904547-C54F-DC7F-F333-35396BAEFB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33" name="Isosceles Triangle 1532">
                      <a:extLst>
                        <a:ext uri="{FF2B5EF4-FFF2-40B4-BE49-F238E27FC236}">
                          <a16:creationId xmlns:a16="http://schemas.microsoft.com/office/drawing/2014/main" id="{09F21014-D6C6-54DE-F102-5947A791427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534" name="Straight Connector 1533">
                      <a:extLst>
                        <a:ext uri="{FF2B5EF4-FFF2-40B4-BE49-F238E27FC236}">
                          <a16:creationId xmlns:a16="http://schemas.microsoft.com/office/drawing/2014/main" id="{6A5550EB-8515-A099-784F-FF87F3A7AE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9" name="Group 1468">
                    <a:extLst>
                      <a:ext uri="{FF2B5EF4-FFF2-40B4-BE49-F238E27FC236}">
                        <a16:creationId xmlns:a16="http://schemas.microsoft.com/office/drawing/2014/main" id="{79779226-F179-A4CC-3572-EF38539A9868}"/>
                      </a:ext>
                    </a:extLst>
                  </p:cNvPr>
                  <p:cNvGrpSpPr/>
                  <p:nvPr/>
                </p:nvGrpSpPr>
                <p:grpSpPr>
                  <a:xfrm>
                    <a:off x="6268005" y="4805822"/>
                    <a:ext cx="405659" cy="53435"/>
                    <a:chOff x="1028700" y="552450"/>
                    <a:chExt cx="530225" cy="69843"/>
                  </a:xfrm>
                </p:grpSpPr>
                <p:cxnSp>
                  <p:nvCxnSpPr>
                    <p:cNvPr id="1528" name="Straight Connector 1527">
                      <a:extLst>
                        <a:ext uri="{FF2B5EF4-FFF2-40B4-BE49-F238E27FC236}">
                          <a16:creationId xmlns:a16="http://schemas.microsoft.com/office/drawing/2014/main" id="{02F32406-8DB4-C595-FCB2-3C730A7F60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584522"/>
                      <a:ext cx="9524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29" name="Rectangle 1528">
                      <a:extLst>
                        <a:ext uri="{FF2B5EF4-FFF2-40B4-BE49-F238E27FC236}">
                          <a16:creationId xmlns:a16="http://schemas.microsoft.com/office/drawing/2014/main" id="{0E069E12-6662-6D1E-0FFB-D98448176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9" y="552450"/>
                      <a:ext cx="323839" cy="698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530" name="Straight Connector 1529">
                      <a:extLst>
                        <a:ext uri="{FF2B5EF4-FFF2-40B4-BE49-F238E27FC236}">
                          <a16:creationId xmlns:a16="http://schemas.microsoft.com/office/drawing/2014/main" id="{6090F219-82DB-47D4-6FF8-019DDF490B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47788" y="584522"/>
                      <a:ext cx="11113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0" name="Straight Connector 1469">
                    <a:extLst>
                      <a:ext uri="{FF2B5EF4-FFF2-40B4-BE49-F238E27FC236}">
                        <a16:creationId xmlns:a16="http://schemas.microsoft.com/office/drawing/2014/main" id="{EAF73925-421B-1107-3173-C0B542D20D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68005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1" name="Straight Connector 1470">
                    <a:extLst>
                      <a:ext uri="{FF2B5EF4-FFF2-40B4-BE49-F238E27FC236}">
                        <a16:creationId xmlns:a16="http://schemas.microsoft.com/office/drawing/2014/main" id="{93B65E37-B935-8A05-8F08-0443477E79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3664" y="4684619"/>
                    <a:ext cx="0" cy="14574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2" name="Straight Connector 1471">
                    <a:extLst>
                      <a:ext uri="{FF2B5EF4-FFF2-40B4-BE49-F238E27FC236}">
                        <a16:creationId xmlns:a16="http://schemas.microsoft.com/office/drawing/2014/main" id="{01117203-AE82-7AD8-341D-4D1B4AEE02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3110" y="4757489"/>
                    <a:ext cx="174895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73" name="Group 1472">
                    <a:extLst>
                      <a:ext uri="{FF2B5EF4-FFF2-40B4-BE49-F238E27FC236}">
                        <a16:creationId xmlns:a16="http://schemas.microsoft.com/office/drawing/2014/main" id="{DDC772D7-F057-F27A-3798-21D6A7BDE19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3155" y="4909307"/>
                    <a:ext cx="405659" cy="102023"/>
                    <a:chOff x="1028700" y="327354"/>
                    <a:chExt cx="530225" cy="133351"/>
                  </a:xfrm>
                </p:grpSpPr>
                <p:cxnSp>
                  <p:nvCxnSpPr>
                    <p:cNvPr id="1524" name="Straight Connector 1523">
                      <a:extLst>
                        <a:ext uri="{FF2B5EF4-FFF2-40B4-BE49-F238E27FC236}">
                          <a16:creationId xmlns:a16="http://schemas.microsoft.com/office/drawing/2014/main" id="{C1F9A9A3-11B0-F988-EA2F-DD4EBF8A76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28700" y="394029"/>
                      <a:ext cx="190499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5" name="Straight Connector 1524">
                      <a:extLst>
                        <a:ext uri="{FF2B5EF4-FFF2-40B4-BE49-F238E27FC236}">
                          <a16:creationId xmlns:a16="http://schemas.microsoft.com/office/drawing/2014/main" id="{16F09F6E-372B-20A3-51BB-56305AA410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94029"/>
                      <a:ext cx="224768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26" name="Isosceles Triangle 1525">
                      <a:extLst>
                        <a:ext uri="{FF2B5EF4-FFF2-40B4-BE49-F238E27FC236}">
                          <a16:creationId xmlns:a16="http://schemas.microsoft.com/office/drawing/2014/main" id="{78054B41-0194-9D69-AC28-72E99E1AE75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10003" y="336551"/>
                      <a:ext cx="133350" cy="114957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cxnSp>
                  <p:nvCxnSpPr>
                    <p:cNvPr id="1527" name="Straight Connector 1526">
                      <a:extLst>
                        <a:ext uri="{FF2B5EF4-FFF2-40B4-BE49-F238E27FC236}">
                          <a16:creationId xmlns:a16="http://schemas.microsoft.com/office/drawing/2014/main" id="{6521B94D-1C39-9512-80DB-D3AE6FCEC6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34157" y="327354"/>
                      <a:ext cx="0" cy="13335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4" name="Straight Connector 1473">
                    <a:extLst>
                      <a:ext uri="{FF2B5EF4-FFF2-40B4-BE49-F238E27FC236}">
                        <a16:creationId xmlns:a16="http://schemas.microsoft.com/office/drawing/2014/main" id="{53B30EB2-2374-B05D-1AA3-420627A37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1245" y="4760034"/>
                    <a:ext cx="5265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5" name="Oval 1474">
                    <a:extLst>
                      <a:ext uri="{FF2B5EF4-FFF2-40B4-BE49-F238E27FC236}">
                        <a16:creationId xmlns:a16="http://schemas.microsoft.com/office/drawing/2014/main" id="{E2349A3E-B560-19A9-6014-A7DEC7473ED8}"/>
                      </a:ext>
                    </a:extLst>
                  </p:cNvPr>
                  <p:cNvSpPr/>
                  <p:nvPr/>
                </p:nvSpPr>
                <p:spPr>
                  <a:xfrm>
                    <a:off x="6754043" y="5165213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1476" name="Straight Connector 1475">
                    <a:extLst>
                      <a:ext uri="{FF2B5EF4-FFF2-40B4-BE49-F238E27FC236}">
                        <a16:creationId xmlns:a16="http://schemas.microsoft.com/office/drawing/2014/main" id="{D559FE07-EED0-D19E-95AE-1EF92E6EC2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5984" y="5289096"/>
                    <a:ext cx="0" cy="15450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7" name="Straight Connector 1476">
                    <a:extLst>
                      <a:ext uri="{FF2B5EF4-FFF2-40B4-BE49-F238E27FC236}">
                        <a16:creationId xmlns:a16="http://schemas.microsoft.com/office/drawing/2014/main" id="{78A41670-39E8-E086-52B9-472B1FA77180}"/>
                      </a:ext>
                    </a:extLst>
                  </p:cNvPr>
                  <p:cNvCxnSpPr>
                    <a:cxnSpLocks/>
                    <a:endCxn id="1520" idx="0"/>
                  </p:cNvCxnSpPr>
                  <p:nvPr/>
                </p:nvCxnSpPr>
                <p:spPr>
                  <a:xfrm flipH="1">
                    <a:off x="6090681" y="4757369"/>
                    <a:ext cx="2430" cy="21645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FA254415-1BD9-47F3-C4CC-0A759C80F92F}"/>
                      </a:ext>
                    </a:extLst>
                  </p:cNvPr>
                  <p:cNvGrpSpPr/>
                  <p:nvPr/>
                </p:nvGrpSpPr>
                <p:grpSpPr>
                  <a:xfrm>
                    <a:off x="6015375" y="4973820"/>
                    <a:ext cx="77734" cy="253335"/>
                    <a:chOff x="701671" y="714375"/>
                    <a:chExt cx="101604" cy="266700"/>
                  </a:xfrm>
                </p:grpSpPr>
                <p:sp>
                  <p:nvSpPr>
                    <p:cNvPr id="1520" name="Freeform: Shape 1519">
                      <a:extLst>
                        <a:ext uri="{FF2B5EF4-FFF2-40B4-BE49-F238E27FC236}">
                          <a16:creationId xmlns:a16="http://schemas.microsoft.com/office/drawing/2014/main" id="{B660308F-1503-29A0-FD09-6912B2307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1437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521" name="Freeform: Shape 1520">
                      <a:extLst>
                        <a:ext uri="{FF2B5EF4-FFF2-40B4-BE49-F238E27FC236}">
                          <a16:creationId xmlns:a16="http://schemas.microsoft.com/office/drawing/2014/main" id="{D91E30B9-EF0F-4990-5C85-A100FB5C5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78105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522" name="Freeform: Shape 1521">
                      <a:extLst>
                        <a:ext uri="{FF2B5EF4-FFF2-40B4-BE49-F238E27FC236}">
                          <a16:creationId xmlns:a16="http://schemas.microsoft.com/office/drawing/2014/main" id="{6DF4F539-0199-0CC1-5C93-2B436D222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847725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  <p:sp>
                  <p:nvSpPr>
                    <p:cNvPr id="1523" name="Freeform: Shape 1522">
                      <a:extLst>
                        <a:ext uri="{FF2B5EF4-FFF2-40B4-BE49-F238E27FC236}">
                          <a16:creationId xmlns:a16="http://schemas.microsoft.com/office/drawing/2014/main" id="{D391AC6D-FF92-6B59-5C8A-891EE6415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1" y="914400"/>
                      <a:ext cx="101604" cy="66675"/>
                    </a:xfrm>
                    <a:custGeom>
                      <a:avLst/>
                      <a:gdLst>
                        <a:gd name="connsiteX0" fmla="*/ 98429 w 101604"/>
                        <a:gd name="connsiteY0" fmla="*/ 0 h 66675"/>
                        <a:gd name="connsiteX1" fmla="*/ 4 w 101604"/>
                        <a:gd name="connsiteY1" fmla="*/ 31750 h 66675"/>
                        <a:gd name="connsiteX2" fmla="*/ 101604 w 101604"/>
                        <a:gd name="connsiteY2" fmla="*/ 66675 h 66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4" h="66675">
                          <a:moveTo>
                            <a:pt x="98429" y="0"/>
                          </a:moveTo>
                          <a:cubicBezTo>
                            <a:pt x="48952" y="10319"/>
                            <a:pt x="-525" y="20638"/>
                            <a:pt x="4" y="31750"/>
                          </a:cubicBezTo>
                          <a:cubicBezTo>
                            <a:pt x="533" y="42862"/>
                            <a:pt x="51068" y="54768"/>
                            <a:pt x="101604" y="6667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cxnSp>
                <p:nvCxnSpPr>
                  <p:cNvPr id="1479" name="Straight Connector 1478">
                    <a:extLst>
                      <a:ext uri="{FF2B5EF4-FFF2-40B4-BE49-F238E27FC236}">
                        <a16:creationId xmlns:a16="http://schemas.microsoft.com/office/drawing/2014/main" id="{99780DF3-154E-87AA-264C-492F2B6945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88251" y="5227154"/>
                    <a:ext cx="2430" cy="21645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0" name="Straight Connector 1479">
                    <a:extLst>
                      <a:ext uri="{FF2B5EF4-FFF2-40B4-BE49-F238E27FC236}">
                        <a16:creationId xmlns:a16="http://schemas.microsoft.com/office/drawing/2014/main" id="{CA4A5C5A-0E81-77BE-10D4-EE675A131A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8251" y="5443604"/>
                    <a:ext cx="164928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1" name="Rectangle 1480">
                    <a:extLst>
                      <a:ext uri="{FF2B5EF4-FFF2-40B4-BE49-F238E27FC236}">
                        <a16:creationId xmlns:a16="http://schemas.microsoft.com/office/drawing/2014/main" id="{BB9B08FD-E111-D982-325C-16C791E11829}"/>
                      </a:ext>
                    </a:extLst>
                  </p:cNvPr>
                  <p:cNvSpPr/>
                  <p:nvPr/>
                </p:nvSpPr>
                <p:spPr>
                  <a:xfrm>
                    <a:off x="6926445" y="4730807"/>
                    <a:ext cx="195329" cy="534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grpSp>
                <p:nvGrpSpPr>
                  <p:cNvPr id="1482" name="Group 1481">
                    <a:extLst>
                      <a:ext uri="{FF2B5EF4-FFF2-40B4-BE49-F238E27FC236}">
                        <a16:creationId xmlns:a16="http://schemas.microsoft.com/office/drawing/2014/main" id="{F84F2514-759B-BB12-476F-6E3391EDD909}"/>
                      </a:ext>
                    </a:extLst>
                  </p:cNvPr>
                  <p:cNvGrpSpPr/>
                  <p:nvPr/>
                </p:nvGrpSpPr>
                <p:grpSpPr>
                  <a:xfrm>
                    <a:off x="7320613" y="4631227"/>
                    <a:ext cx="1598082" cy="834979"/>
                    <a:chOff x="7176673" y="4633608"/>
                    <a:chExt cx="1598082" cy="834979"/>
                  </a:xfrm>
                </p:grpSpPr>
                <p:grpSp>
                  <p:nvGrpSpPr>
                    <p:cNvPr id="1485" name="Group 1484">
                      <a:extLst>
                        <a:ext uri="{FF2B5EF4-FFF2-40B4-BE49-F238E27FC236}">
                          <a16:creationId xmlns:a16="http://schemas.microsoft.com/office/drawing/2014/main" id="{64F280FA-ABA5-24E8-7EBF-F6FD92D516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6673" y="4737192"/>
                      <a:ext cx="946955" cy="731395"/>
                      <a:chOff x="9674352" y="3993571"/>
                      <a:chExt cx="1873304" cy="1461667"/>
                    </a:xfrm>
                  </p:grpSpPr>
                  <p:grpSp>
                    <p:nvGrpSpPr>
                      <p:cNvPr id="1514" name="Group 1513">
                        <a:extLst>
                          <a:ext uri="{FF2B5EF4-FFF2-40B4-BE49-F238E27FC236}">
                            <a16:creationId xmlns:a16="http://schemas.microsoft.com/office/drawing/2014/main" id="{6788661A-8C56-24D9-CECA-3155D6C28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74352" y="3993571"/>
                        <a:ext cx="1873304" cy="99480"/>
                        <a:chOff x="2201537" y="458310"/>
                        <a:chExt cx="1237734" cy="65729"/>
                      </a:xfrm>
                    </p:grpSpPr>
                    <p:cxnSp>
                      <p:nvCxnSpPr>
                        <p:cNvPr id="1516" name="Straight Connector 1515">
                          <a:extLst>
                            <a:ext uri="{FF2B5EF4-FFF2-40B4-BE49-F238E27FC236}">
                              <a16:creationId xmlns:a16="http://schemas.microsoft.com/office/drawing/2014/main" id="{7FE37170-587A-541B-801A-85684B3901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01537" y="489118"/>
                          <a:ext cx="167014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17" name="Rectangle 1516">
                          <a:extLst>
                            <a:ext uri="{FF2B5EF4-FFF2-40B4-BE49-F238E27FC236}">
                              <a16:creationId xmlns:a16="http://schemas.microsoft.com/office/drawing/2014/main" id="{B1A59225-EBAC-5F2A-476B-277EB11A3B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49528" y="458310"/>
                          <a:ext cx="323839" cy="6572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518" name="Straight Connector 1517">
                          <a:extLst>
                            <a:ext uri="{FF2B5EF4-FFF2-40B4-BE49-F238E27FC236}">
                              <a16:creationId xmlns:a16="http://schemas.microsoft.com/office/drawing/2014/main" id="{16363116-960D-8A07-9119-E2164166A2D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73367" y="492623"/>
                          <a:ext cx="73113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9" name="Straight Connector 1518">
                          <a:extLst>
                            <a:ext uri="{FF2B5EF4-FFF2-40B4-BE49-F238E27FC236}">
                              <a16:creationId xmlns:a16="http://schemas.microsoft.com/office/drawing/2014/main" id="{71FB045B-7B00-B05F-0070-7AAAC4CDCFA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870789" y="492623"/>
                          <a:ext cx="568482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515" name="Rectangle 1514">
                        <a:extLst>
                          <a:ext uri="{FF2B5EF4-FFF2-40B4-BE49-F238E27FC236}">
                            <a16:creationId xmlns:a16="http://schemas.microsoft.com/office/drawing/2014/main" id="{19AEB2CC-AADE-5288-955C-4618F556C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8335" y="5349531"/>
                        <a:ext cx="490129" cy="1057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grpSp>
                  <p:nvGrpSpPr>
                    <p:cNvPr id="1486" name="Group 1485">
                      <a:extLst>
                        <a:ext uri="{FF2B5EF4-FFF2-40B4-BE49-F238E27FC236}">
                          <a16:creationId xmlns:a16="http://schemas.microsoft.com/office/drawing/2014/main" id="{522BD3B5-184C-A642-4E86-AB291178BE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7979" y="4633608"/>
                      <a:ext cx="1016776" cy="809996"/>
                      <a:chOff x="11869663" y="3794687"/>
                      <a:chExt cx="2011428" cy="1602368"/>
                    </a:xfrm>
                  </p:grpSpPr>
                  <p:grpSp>
                    <p:nvGrpSpPr>
                      <p:cNvPr id="1487" name="Group 1486">
                        <a:extLst>
                          <a:ext uri="{FF2B5EF4-FFF2-40B4-BE49-F238E27FC236}">
                            <a16:creationId xmlns:a16="http://schemas.microsoft.com/office/drawing/2014/main" id="{CB16EE40-347C-EEE0-60FD-865D8542809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 flipH="1">
                        <a:off x="12593002" y="3794687"/>
                        <a:ext cx="793763" cy="201826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1510" name="Straight Connector 1509">
                          <a:extLst>
                            <a:ext uri="{FF2B5EF4-FFF2-40B4-BE49-F238E27FC236}">
                              <a16:creationId xmlns:a16="http://schemas.microsoft.com/office/drawing/2014/main" id="{0DC164AA-BE65-F91C-72FD-196673564E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1" name="Straight Connector 1510">
                          <a:extLst>
                            <a:ext uri="{FF2B5EF4-FFF2-40B4-BE49-F238E27FC236}">
                              <a16:creationId xmlns:a16="http://schemas.microsoft.com/office/drawing/2014/main" id="{A5A3BA15-8FB8-52D1-F07C-0D2D8200AE7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12" name="Isosceles Triangle 1511">
                          <a:extLst>
                            <a:ext uri="{FF2B5EF4-FFF2-40B4-BE49-F238E27FC236}">
                              <a16:creationId xmlns:a16="http://schemas.microsoft.com/office/drawing/2014/main" id="{2941EABB-B914-0733-D485-FD033FB2E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513" name="Straight Connector 1512">
                          <a:extLst>
                            <a:ext uri="{FF2B5EF4-FFF2-40B4-BE49-F238E27FC236}">
                              <a16:creationId xmlns:a16="http://schemas.microsoft.com/office/drawing/2014/main" id="{FCD64185-D9AF-04B4-0097-29E10F16BC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88" name="Group 1487">
                        <a:extLst>
                          <a:ext uri="{FF2B5EF4-FFF2-40B4-BE49-F238E27FC236}">
                            <a16:creationId xmlns:a16="http://schemas.microsoft.com/office/drawing/2014/main" id="{C1B785CA-4B91-ABA5-DCB7-125C111E3C84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2593002" y="4135368"/>
                        <a:ext cx="793763" cy="105707"/>
                        <a:chOff x="1028700" y="552450"/>
                        <a:chExt cx="530225" cy="69843"/>
                      </a:xfrm>
                    </p:grpSpPr>
                    <p:cxnSp>
                      <p:nvCxnSpPr>
                        <p:cNvPr id="1507" name="Straight Connector 1506">
                          <a:extLst>
                            <a:ext uri="{FF2B5EF4-FFF2-40B4-BE49-F238E27FC236}">
                              <a16:creationId xmlns:a16="http://schemas.microsoft.com/office/drawing/2014/main" id="{E1A3ECBA-EDFF-FABA-47CE-9F44AFA4DE4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584522"/>
                          <a:ext cx="9524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08" name="Rectangle 1507">
                          <a:extLst>
                            <a:ext uri="{FF2B5EF4-FFF2-40B4-BE49-F238E27FC236}">
                              <a16:creationId xmlns:a16="http://schemas.microsoft.com/office/drawing/2014/main" id="{C7F665BE-023D-F17E-4237-78464BB3E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3949" y="552450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509" name="Straight Connector 1508">
                          <a:extLst>
                            <a:ext uri="{FF2B5EF4-FFF2-40B4-BE49-F238E27FC236}">
                              <a16:creationId xmlns:a16="http://schemas.microsoft.com/office/drawing/2014/main" id="{397A7413-1A3C-F5AA-1064-A7BA1ECA1BF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47788" y="584522"/>
                          <a:ext cx="11113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89" name="Straight Connector 1488">
                        <a:extLst>
                          <a:ext uri="{FF2B5EF4-FFF2-40B4-BE49-F238E27FC236}">
                            <a16:creationId xmlns:a16="http://schemas.microsoft.com/office/drawing/2014/main" id="{47E990AC-E901-4D2D-57DB-D36B4013BD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3386765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0" name="Straight Connector 1489">
                        <a:extLst>
                          <a:ext uri="{FF2B5EF4-FFF2-40B4-BE49-F238E27FC236}">
                            <a16:creationId xmlns:a16="http://schemas.microsoft.com/office/drawing/2014/main" id="{A0DE7034-7007-203E-0E51-1A0D72D9A7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2593002" y="3895599"/>
                        <a:ext cx="0" cy="28831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1" name="Straight Connector 1490">
                        <a:extLst>
                          <a:ext uri="{FF2B5EF4-FFF2-40B4-BE49-F238E27FC236}">
                            <a16:creationId xmlns:a16="http://schemas.microsoft.com/office/drawing/2014/main" id="{A8B380AB-D98E-5F4C-C425-E21D01689B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3386765" y="4039753"/>
                        <a:ext cx="342221" cy="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92" name="Group 1491">
                        <a:extLst>
                          <a:ext uri="{FF2B5EF4-FFF2-40B4-BE49-F238E27FC236}">
                            <a16:creationId xmlns:a16="http://schemas.microsoft.com/office/drawing/2014/main" id="{C6C677A1-6ADE-7606-9FB7-BC218CA891D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 flipH="1">
                        <a:off x="11913275" y="4341184"/>
                        <a:ext cx="802492" cy="19963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1503" name="Straight Connector 1502">
                          <a:extLst>
                            <a:ext uri="{FF2B5EF4-FFF2-40B4-BE49-F238E27FC236}">
                              <a16:creationId xmlns:a16="http://schemas.microsoft.com/office/drawing/2014/main" id="{89661E64-47B1-5B05-8454-60BF8B6A9CB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4" name="Straight Connector 1503">
                          <a:extLst>
                            <a:ext uri="{FF2B5EF4-FFF2-40B4-BE49-F238E27FC236}">
                              <a16:creationId xmlns:a16="http://schemas.microsoft.com/office/drawing/2014/main" id="{2F265065-EF75-A712-789D-9F88169C44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05" name="Isosceles Triangle 1504">
                          <a:extLst>
                            <a:ext uri="{FF2B5EF4-FFF2-40B4-BE49-F238E27FC236}">
                              <a16:creationId xmlns:a16="http://schemas.microsoft.com/office/drawing/2014/main" id="{EA842F9A-917B-F2C0-17B0-B5FF9EFAD2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1506" name="Straight Connector 1505">
                          <a:extLst>
                            <a:ext uri="{FF2B5EF4-FFF2-40B4-BE49-F238E27FC236}">
                              <a16:creationId xmlns:a16="http://schemas.microsoft.com/office/drawing/2014/main" id="{442F10D3-87BE-E7C9-A650-7540551F62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93" name="Oval 1492">
                        <a:extLst>
                          <a:ext uri="{FF2B5EF4-FFF2-40B4-BE49-F238E27FC236}">
                            <a16:creationId xmlns:a16="http://schemas.microsoft.com/office/drawing/2014/main" id="{1C7C5F1A-D8F4-1410-EEB5-E1497BAA1CE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2193319" y="4846331"/>
                        <a:ext cx="242404" cy="24507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1494" name="Straight Connector 1493">
                        <a:extLst>
                          <a:ext uri="{FF2B5EF4-FFF2-40B4-BE49-F238E27FC236}">
                            <a16:creationId xmlns:a16="http://schemas.microsoft.com/office/drawing/2014/main" id="{18124207-4E1D-90D0-690D-62EEC6AB72F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314522" y="5091400"/>
                        <a:ext cx="0" cy="30565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5" name="Straight Connector 1494">
                        <a:extLst>
                          <a:ext uri="{FF2B5EF4-FFF2-40B4-BE49-F238E27FC236}">
                            <a16:creationId xmlns:a16="http://schemas.microsoft.com/office/drawing/2014/main" id="{2700DA47-AE1D-54CA-E9FC-1057C0DF5DC7}"/>
                          </a:ext>
                        </a:extLst>
                      </p:cNvPr>
                      <p:cNvCxnSpPr>
                        <a:cxnSpLocks/>
                        <a:endCxn id="1499" idx="0"/>
                      </p:cNvCxnSpPr>
                      <p:nvPr/>
                    </p:nvCxnSpPr>
                    <p:spPr>
                      <a:xfrm>
                        <a:off x="13728985" y="4039517"/>
                        <a:ext cx="4755" cy="42819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96" name="Group 1495">
                        <a:extLst>
                          <a:ext uri="{FF2B5EF4-FFF2-40B4-BE49-F238E27FC236}">
                            <a16:creationId xmlns:a16="http://schemas.microsoft.com/office/drawing/2014/main" id="{B7D3A8CB-2A8D-CD10-71BB-04710C04D716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13728987" y="4467709"/>
                        <a:ext cx="152104" cy="501157"/>
                        <a:chOff x="701671" y="714375"/>
                        <a:chExt cx="101604" cy="266700"/>
                      </a:xfrm>
                    </p:grpSpPr>
                    <p:sp>
                      <p:nvSpPr>
                        <p:cNvPr id="1499" name="Freeform: Shape 1498">
                          <a:extLst>
                            <a:ext uri="{FF2B5EF4-FFF2-40B4-BE49-F238E27FC236}">
                              <a16:creationId xmlns:a16="http://schemas.microsoft.com/office/drawing/2014/main" id="{0A1C9D9E-0E59-F088-2005-2DA71E826B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1437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500" name="Freeform: Shape 1499">
                          <a:extLst>
                            <a:ext uri="{FF2B5EF4-FFF2-40B4-BE49-F238E27FC236}">
                              <a16:creationId xmlns:a16="http://schemas.microsoft.com/office/drawing/2014/main" id="{2C4B2163-02B0-FC4F-7D17-70C80A545D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8105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501" name="Freeform: Shape 1500">
                          <a:extLst>
                            <a:ext uri="{FF2B5EF4-FFF2-40B4-BE49-F238E27FC236}">
                              <a16:creationId xmlns:a16="http://schemas.microsoft.com/office/drawing/2014/main" id="{B305047D-C4D5-8558-4379-F76B7EB457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84772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1502" name="Freeform: Shape 1501">
                          <a:extLst>
                            <a:ext uri="{FF2B5EF4-FFF2-40B4-BE49-F238E27FC236}">
                              <a16:creationId xmlns:a16="http://schemas.microsoft.com/office/drawing/2014/main" id="{D7728B8A-B634-B131-D99D-9572E42F0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91440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cxnSp>
                    <p:nvCxnSpPr>
                      <p:cNvPr id="1497" name="Straight Connector 1496">
                        <a:extLst>
                          <a:ext uri="{FF2B5EF4-FFF2-40B4-BE49-F238E27FC236}">
                            <a16:creationId xmlns:a16="http://schemas.microsoft.com/office/drawing/2014/main" id="{4F6AE165-2B0D-32C6-CDEF-451DE79262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733740" y="4968865"/>
                        <a:ext cx="4755" cy="42819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98" name="Rectangle 1497">
                        <a:extLst>
                          <a:ext uri="{FF2B5EF4-FFF2-40B4-BE49-F238E27FC236}">
                            <a16:creationId xmlns:a16="http://schemas.microsoft.com/office/drawing/2014/main" id="{EA25FBD1-B8CC-FF57-2979-199F3DF2AD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69663" y="3986970"/>
                        <a:ext cx="249357" cy="1241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</p:grpSp>
              <p:sp>
                <p:nvSpPr>
                  <p:cNvPr id="1483" name="Oval 1482">
                    <a:extLst>
                      <a:ext uri="{FF2B5EF4-FFF2-40B4-BE49-F238E27FC236}">
                        <a16:creationId xmlns:a16="http://schemas.microsoft.com/office/drawing/2014/main" id="{7AE3AF79-8A60-742B-C2FF-37E7AC3BDD53}"/>
                      </a:ext>
                    </a:extLst>
                  </p:cNvPr>
                  <p:cNvSpPr/>
                  <p:nvPr/>
                </p:nvSpPr>
                <p:spPr>
                  <a:xfrm>
                    <a:off x="7197789" y="4691167"/>
                    <a:ext cx="123883" cy="1238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0"/>
                  </a:p>
                </p:txBody>
              </p:sp>
              <p:cxnSp>
                <p:nvCxnSpPr>
                  <p:cNvPr id="1484" name="Straight Connector 1483">
                    <a:extLst>
                      <a:ext uri="{FF2B5EF4-FFF2-40B4-BE49-F238E27FC236}">
                        <a16:creationId xmlns:a16="http://schemas.microsoft.com/office/drawing/2014/main" id="{AD5FDB8C-562F-59A3-08CD-6004651467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74059" y="5443604"/>
                    <a:ext cx="98075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54" name="Freeform: Shape 1453">
                  <a:extLst>
                    <a:ext uri="{FF2B5EF4-FFF2-40B4-BE49-F238E27FC236}">
                      <a16:creationId xmlns:a16="http://schemas.microsoft.com/office/drawing/2014/main" id="{9BEB9478-B1FC-ACFF-086E-4CE1763E5D80}"/>
                    </a:ext>
                  </a:extLst>
                </p:cNvPr>
                <p:cNvSpPr/>
                <p:nvPr/>
              </p:nvSpPr>
              <p:spPr>
                <a:xfrm>
                  <a:off x="7225272" y="4732128"/>
                  <a:ext cx="76015" cy="45719"/>
                </a:xfrm>
                <a:custGeom>
                  <a:avLst/>
                  <a:gdLst>
                    <a:gd name="connsiteX0" fmla="*/ 0 w 133350"/>
                    <a:gd name="connsiteY0" fmla="*/ 76190 h 156813"/>
                    <a:gd name="connsiteX1" fmla="*/ 35718 w 133350"/>
                    <a:gd name="connsiteY1" fmla="*/ 2371 h 156813"/>
                    <a:gd name="connsiteX2" fmla="*/ 97631 w 133350"/>
                    <a:gd name="connsiteY2" fmla="*/ 154771 h 156813"/>
                    <a:gd name="connsiteX3" fmla="*/ 133350 w 133350"/>
                    <a:gd name="connsiteY3" fmla="*/ 76190 h 15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50" h="156813">
                      <a:moveTo>
                        <a:pt x="0" y="76190"/>
                      </a:moveTo>
                      <a:cubicBezTo>
                        <a:pt x="9723" y="32732"/>
                        <a:pt x="19446" y="-10726"/>
                        <a:pt x="35718" y="2371"/>
                      </a:cubicBezTo>
                      <a:cubicBezTo>
                        <a:pt x="51990" y="15468"/>
                        <a:pt x="81359" y="142468"/>
                        <a:pt x="97631" y="154771"/>
                      </a:cubicBezTo>
                      <a:cubicBezTo>
                        <a:pt x="113903" y="167074"/>
                        <a:pt x="123626" y="121632"/>
                        <a:pt x="133350" y="7619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50" name="TextBox 1549">
                <a:extLst>
                  <a:ext uri="{FF2B5EF4-FFF2-40B4-BE49-F238E27FC236}">
                    <a16:creationId xmlns:a16="http://schemas.microsoft.com/office/drawing/2014/main" id="{E61CEAFD-EC53-9809-D3A3-5E44F917D163}"/>
                  </a:ext>
                </a:extLst>
              </p:cNvPr>
              <p:cNvSpPr txBox="1"/>
              <p:nvPr/>
            </p:nvSpPr>
            <p:spPr>
              <a:xfrm>
                <a:off x="7037052" y="4513230"/>
                <a:ext cx="23330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GB" sz="7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42" name="Straight Connector 1441">
              <a:extLst>
                <a:ext uri="{FF2B5EF4-FFF2-40B4-BE49-F238E27FC236}">
                  <a16:creationId xmlns:a16="http://schemas.microsoft.com/office/drawing/2014/main" id="{1B27A846-4FC7-C912-B31E-5BE6C7F20B91}"/>
                </a:ext>
              </a:extLst>
            </p:cNvPr>
            <p:cNvCxnSpPr>
              <a:cxnSpLocks/>
            </p:cNvCxnSpPr>
            <p:nvPr/>
          </p:nvCxnSpPr>
          <p:spPr>
            <a:xfrm>
              <a:off x="10836300" y="5828034"/>
              <a:ext cx="143590" cy="6800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E9226D95-2173-535F-9B25-331D29C5B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6300" y="5828034"/>
              <a:ext cx="101931" cy="6915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D9DE67BA-ADF7-CF1D-2743-25EA34B17295}"/>
                </a:ext>
              </a:extLst>
            </p:cNvPr>
            <p:cNvSpPr/>
            <p:nvPr/>
          </p:nvSpPr>
          <p:spPr>
            <a:xfrm>
              <a:off x="9136856" y="5845969"/>
              <a:ext cx="2852738" cy="709612"/>
            </a:xfrm>
            <a:custGeom>
              <a:avLst/>
              <a:gdLst>
                <a:gd name="connsiteX0" fmla="*/ 1328738 w 2852738"/>
                <a:gd name="connsiteY0" fmla="*/ 47625 h 709612"/>
                <a:gd name="connsiteX1" fmla="*/ 1669257 w 2852738"/>
                <a:gd name="connsiteY1" fmla="*/ 47625 h 709612"/>
                <a:gd name="connsiteX2" fmla="*/ 1833563 w 2852738"/>
                <a:gd name="connsiteY2" fmla="*/ 702469 h 709612"/>
                <a:gd name="connsiteX3" fmla="*/ 2852738 w 2852738"/>
                <a:gd name="connsiteY3" fmla="*/ 702469 h 709612"/>
                <a:gd name="connsiteX4" fmla="*/ 2852738 w 2852738"/>
                <a:gd name="connsiteY4" fmla="*/ 40481 h 709612"/>
                <a:gd name="connsiteX5" fmla="*/ 2712244 w 2852738"/>
                <a:gd name="connsiteY5" fmla="*/ 40481 h 709612"/>
                <a:gd name="connsiteX6" fmla="*/ 2712244 w 2852738"/>
                <a:gd name="connsiteY6" fmla="*/ 123825 h 709612"/>
                <a:gd name="connsiteX7" fmla="*/ 2252663 w 2852738"/>
                <a:gd name="connsiteY7" fmla="*/ 123825 h 709612"/>
                <a:gd name="connsiteX8" fmla="*/ 2252663 w 2852738"/>
                <a:gd name="connsiteY8" fmla="*/ 30956 h 709612"/>
                <a:gd name="connsiteX9" fmla="*/ 1864519 w 2852738"/>
                <a:gd name="connsiteY9" fmla="*/ 30956 h 709612"/>
                <a:gd name="connsiteX10" fmla="*/ 1719263 w 2852738"/>
                <a:gd name="connsiteY10" fmla="*/ 709612 h 709612"/>
                <a:gd name="connsiteX11" fmla="*/ 23813 w 2852738"/>
                <a:gd name="connsiteY11" fmla="*/ 709612 h 709612"/>
                <a:gd name="connsiteX12" fmla="*/ 23813 w 2852738"/>
                <a:gd name="connsiteY12" fmla="*/ 0 h 709612"/>
                <a:gd name="connsiteX13" fmla="*/ 0 w 2852738"/>
                <a:gd name="connsiteY13" fmla="*/ 0 h 709612"/>
                <a:gd name="connsiteX14" fmla="*/ 207169 w 2852738"/>
                <a:gd name="connsiteY14" fmla="*/ 0 h 709612"/>
                <a:gd name="connsiteX15" fmla="*/ 207169 w 2852738"/>
                <a:gd name="connsiteY15" fmla="*/ 135731 h 709612"/>
                <a:gd name="connsiteX16" fmla="*/ 688182 w 2852738"/>
                <a:gd name="connsiteY16" fmla="*/ 135731 h 709612"/>
                <a:gd name="connsiteX17" fmla="*/ 688182 w 2852738"/>
                <a:gd name="connsiteY17" fmla="*/ 35719 h 709612"/>
                <a:gd name="connsiteX18" fmla="*/ 1126332 w 2852738"/>
                <a:gd name="connsiteY18" fmla="*/ 35719 h 70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2738" h="709612">
                  <a:moveTo>
                    <a:pt x="1328738" y="47625"/>
                  </a:moveTo>
                  <a:lnTo>
                    <a:pt x="1669257" y="47625"/>
                  </a:lnTo>
                  <a:lnTo>
                    <a:pt x="1833563" y="702469"/>
                  </a:lnTo>
                  <a:lnTo>
                    <a:pt x="2852738" y="702469"/>
                  </a:lnTo>
                  <a:lnTo>
                    <a:pt x="2852738" y="40481"/>
                  </a:lnTo>
                  <a:lnTo>
                    <a:pt x="2712244" y="40481"/>
                  </a:lnTo>
                  <a:lnTo>
                    <a:pt x="2712244" y="123825"/>
                  </a:lnTo>
                  <a:lnTo>
                    <a:pt x="2252663" y="123825"/>
                  </a:lnTo>
                  <a:lnTo>
                    <a:pt x="2252663" y="30956"/>
                  </a:lnTo>
                  <a:lnTo>
                    <a:pt x="1864519" y="30956"/>
                  </a:lnTo>
                  <a:lnTo>
                    <a:pt x="1719263" y="709612"/>
                  </a:lnTo>
                  <a:lnTo>
                    <a:pt x="23813" y="709612"/>
                  </a:lnTo>
                  <a:lnTo>
                    <a:pt x="23813" y="0"/>
                  </a:lnTo>
                  <a:lnTo>
                    <a:pt x="0" y="0"/>
                  </a:lnTo>
                  <a:lnTo>
                    <a:pt x="207169" y="0"/>
                  </a:lnTo>
                  <a:lnTo>
                    <a:pt x="207169" y="135731"/>
                  </a:lnTo>
                  <a:lnTo>
                    <a:pt x="688182" y="135731"/>
                  </a:lnTo>
                  <a:lnTo>
                    <a:pt x="688182" y="35719"/>
                  </a:lnTo>
                  <a:lnTo>
                    <a:pt x="1126332" y="35719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53" name="Group 1552">
              <a:extLst>
                <a:ext uri="{FF2B5EF4-FFF2-40B4-BE49-F238E27FC236}">
                  <a16:creationId xmlns:a16="http://schemas.microsoft.com/office/drawing/2014/main" id="{19EC54F1-C211-49EB-3C6A-88E3EFB189F8}"/>
                </a:ext>
              </a:extLst>
            </p:cNvPr>
            <p:cNvGrpSpPr/>
            <p:nvPr/>
          </p:nvGrpSpPr>
          <p:grpSpPr>
            <a:xfrm>
              <a:off x="6695571" y="5597219"/>
              <a:ext cx="476448" cy="132498"/>
              <a:chOff x="6288638" y="4907224"/>
              <a:chExt cx="476448" cy="132498"/>
            </a:xfrm>
          </p:grpSpPr>
          <p:sp>
            <p:nvSpPr>
              <p:cNvPr id="1554" name="Freeform: Shape 1553">
                <a:extLst>
                  <a:ext uri="{FF2B5EF4-FFF2-40B4-BE49-F238E27FC236}">
                    <a16:creationId xmlns:a16="http://schemas.microsoft.com/office/drawing/2014/main" id="{A62A5521-2472-6528-B69B-2721E6CEFFFE}"/>
                  </a:ext>
                </a:extLst>
              </p:cNvPr>
              <p:cNvSpPr/>
              <p:nvPr/>
            </p:nvSpPr>
            <p:spPr>
              <a:xfrm>
                <a:off x="6349910" y="4907224"/>
                <a:ext cx="102526" cy="132498"/>
              </a:xfrm>
              <a:custGeom>
                <a:avLst/>
                <a:gdLst>
                  <a:gd name="connsiteX0" fmla="*/ 0 w 121920"/>
                  <a:gd name="connsiteY0" fmla="*/ 156213 h 156213"/>
                  <a:gd name="connsiteX1" fmla="*/ 64770 w 121920"/>
                  <a:gd name="connsiteY1" fmla="*/ 3 h 156213"/>
                  <a:gd name="connsiteX2" fmla="*/ 121920 w 121920"/>
                  <a:gd name="connsiteY2" fmla="*/ 152403 h 15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56213">
                    <a:moveTo>
                      <a:pt x="0" y="156213"/>
                    </a:moveTo>
                    <a:cubicBezTo>
                      <a:pt x="22225" y="78425"/>
                      <a:pt x="44450" y="638"/>
                      <a:pt x="64770" y="3"/>
                    </a:cubicBezTo>
                    <a:cubicBezTo>
                      <a:pt x="85090" y="-632"/>
                      <a:pt x="103505" y="75885"/>
                      <a:pt x="121920" y="152403"/>
                    </a:cubicBezTo>
                  </a:path>
                </a:pathLst>
              </a:cu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55" name="Straight Connector 1554">
                <a:extLst>
                  <a:ext uri="{FF2B5EF4-FFF2-40B4-BE49-F238E27FC236}">
                    <a16:creationId xmlns:a16="http://schemas.microsoft.com/office/drawing/2014/main" id="{AA647E1A-208F-8838-9969-AA4130C23E37}"/>
                  </a:ext>
                </a:extLst>
              </p:cNvPr>
              <p:cNvCxnSpPr/>
              <p:nvPr/>
            </p:nvCxnSpPr>
            <p:spPr>
              <a:xfrm>
                <a:off x="6288638" y="5033328"/>
                <a:ext cx="47644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6" name="Group 1555">
              <a:extLst>
                <a:ext uri="{FF2B5EF4-FFF2-40B4-BE49-F238E27FC236}">
                  <a16:creationId xmlns:a16="http://schemas.microsoft.com/office/drawing/2014/main" id="{37D56053-18DA-064F-162A-9F912658846F}"/>
                </a:ext>
              </a:extLst>
            </p:cNvPr>
            <p:cNvGrpSpPr/>
            <p:nvPr/>
          </p:nvGrpSpPr>
          <p:grpSpPr>
            <a:xfrm>
              <a:off x="9982532" y="5568355"/>
              <a:ext cx="476448" cy="180833"/>
              <a:chOff x="9969591" y="4418931"/>
              <a:chExt cx="476448" cy="180833"/>
            </a:xfrm>
          </p:grpSpPr>
          <p:cxnSp>
            <p:nvCxnSpPr>
              <p:cNvPr id="1557" name="Straight Connector 1556">
                <a:extLst>
                  <a:ext uri="{FF2B5EF4-FFF2-40B4-BE49-F238E27FC236}">
                    <a16:creationId xmlns:a16="http://schemas.microsoft.com/office/drawing/2014/main" id="{3A27B015-7CD0-A6CE-DF1A-15032052F262}"/>
                  </a:ext>
                </a:extLst>
              </p:cNvPr>
              <p:cNvCxnSpPr/>
              <p:nvPr/>
            </p:nvCxnSpPr>
            <p:spPr>
              <a:xfrm>
                <a:off x="9969591" y="4551429"/>
                <a:ext cx="476448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8" name="Freeform: Shape 1557">
                <a:extLst>
                  <a:ext uri="{FF2B5EF4-FFF2-40B4-BE49-F238E27FC236}">
                    <a16:creationId xmlns:a16="http://schemas.microsoft.com/office/drawing/2014/main" id="{49E7A697-0C7B-B02A-3C1A-75AF344C02D5}"/>
                  </a:ext>
                </a:extLst>
              </p:cNvPr>
              <p:cNvSpPr/>
              <p:nvPr/>
            </p:nvSpPr>
            <p:spPr>
              <a:xfrm rot="10800000">
                <a:off x="10146207" y="4554045"/>
                <a:ext cx="102526" cy="45719"/>
              </a:xfrm>
              <a:custGeom>
                <a:avLst/>
                <a:gdLst>
                  <a:gd name="connsiteX0" fmla="*/ 0 w 121920"/>
                  <a:gd name="connsiteY0" fmla="*/ 156213 h 156213"/>
                  <a:gd name="connsiteX1" fmla="*/ 64770 w 121920"/>
                  <a:gd name="connsiteY1" fmla="*/ 3 h 156213"/>
                  <a:gd name="connsiteX2" fmla="*/ 121920 w 121920"/>
                  <a:gd name="connsiteY2" fmla="*/ 152403 h 15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56213">
                    <a:moveTo>
                      <a:pt x="0" y="156213"/>
                    </a:moveTo>
                    <a:cubicBezTo>
                      <a:pt x="22225" y="78425"/>
                      <a:pt x="44450" y="638"/>
                      <a:pt x="64770" y="3"/>
                    </a:cubicBezTo>
                    <a:cubicBezTo>
                      <a:pt x="85090" y="-632"/>
                      <a:pt x="103505" y="75885"/>
                      <a:pt x="121920" y="152403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Freeform: Shape 1558">
                <a:extLst>
                  <a:ext uri="{FF2B5EF4-FFF2-40B4-BE49-F238E27FC236}">
                    <a16:creationId xmlns:a16="http://schemas.microsoft.com/office/drawing/2014/main" id="{73F61307-AE5E-7AF1-74A7-5B6DA5718F63}"/>
                  </a:ext>
                </a:extLst>
              </p:cNvPr>
              <p:cNvSpPr/>
              <p:nvPr/>
            </p:nvSpPr>
            <p:spPr>
              <a:xfrm>
                <a:off x="10039395" y="4418931"/>
                <a:ext cx="102526" cy="132498"/>
              </a:xfrm>
              <a:custGeom>
                <a:avLst/>
                <a:gdLst>
                  <a:gd name="connsiteX0" fmla="*/ 0 w 121920"/>
                  <a:gd name="connsiteY0" fmla="*/ 156213 h 156213"/>
                  <a:gd name="connsiteX1" fmla="*/ 64770 w 121920"/>
                  <a:gd name="connsiteY1" fmla="*/ 3 h 156213"/>
                  <a:gd name="connsiteX2" fmla="*/ 121920 w 121920"/>
                  <a:gd name="connsiteY2" fmla="*/ 152403 h 15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56213">
                    <a:moveTo>
                      <a:pt x="0" y="156213"/>
                    </a:moveTo>
                    <a:cubicBezTo>
                      <a:pt x="22225" y="78425"/>
                      <a:pt x="44450" y="638"/>
                      <a:pt x="64770" y="3"/>
                    </a:cubicBezTo>
                    <a:cubicBezTo>
                      <a:pt x="85090" y="-632"/>
                      <a:pt x="103505" y="75885"/>
                      <a:pt x="121920" y="152403"/>
                    </a:cubicBezTo>
                  </a:path>
                </a:pathLst>
              </a:custGeom>
              <a:noFill/>
              <a:ln w="190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561" name="TextBox 1560">
            <a:extLst>
              <a:ext uri="{FF2B5EF4-FFF2-40B4-BE49-F238E27FC236}">
                <a16:creationId xmlns:a16="http://schemas.microsoft.com/office/drawing/2014/main" id="{7AFF9CDB-0474-1282-2232-ED71CC835DD3}"/>
              </a:ext>
            </a:extLst>
          </p:cNvPr>
          <p:cNvSpPr txBox="1"/>
          <p:nvPr/>
        </p:nvSpPr>
        <p:spPr>
          <a:xfrm>
            <a:off x="4742965" y="3723072"/>
            <a:ext cx="988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Pilot Normal</a:t>
            </a:r>
          </a:p>
        </p:txBody>
      </p:sp>
      <p:sp>
        <p:nvSpPr>
          <p:cNvPr id="1562" name="TextBox 1561">
            <a:extLst>
              <a:ext uri="{FF2B5EF4-FFF2-40B4-BE49-F238E27FC236}">
                <a16:creationId xmlns:a16="http://schemas.microsoft.com/office/drawing/2014/main" id="{D49CA679-2DBB-827F-9C1A-3BC11E6DCCCA}"/>
              </a:ext>
            </a:extLst>
          </p:cNvPr>
          <p:cNvSpPr txBox="1"/>
          <p:nvPr/>
        </p:nvSpPr>
        <p:spPr>
          <a:xfrm>
            <a:off x="4742965" y="4926678"/>
            <a:ext cx="988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Pilot Open</a:t>
            </a:r>
          </a:p>
        </p:txBody>
      </p:sp>
      <p:sp>
        <p:nvSpPr>
          <p:cNvPr id="1563" name="TextBox 1562">
            <a:extLst>
              <a:ext uri="{FF2B5EF4-FFF2-40B4-BE49-F238E27FC236}">
                <a16:creationId xmlns:a16="http://schemas.microsoft.com/office/drawing/2014/main" id="{177A9BA3-1076-4EEC-6841-7DEDFB3F8BD4}"/>
              </a:ext>
            </a:extLst>
          </p:cNvPr>
          <p:cNvSpPr txBox="1"/>
          <p:nvPr/>
        </p:nvSpPr>
        <p:spPr>
          <a:xfrm>
            <a:off x="4742965" y="5985689"/>
            <a:ext cx="988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Pilot Crossed</a:t>
            </a:r>
          </a:p>
        </p:txBody>
      </p:sp>
      <p:graphicFrame>
        <p:nvGraphicFramePr>
          <p:cNvPr id="1564" name="Table 1564">
            <a:extLst>
              <a:ext uri="{FF2B5EF4-FFF2-40B4-BE49-F238E27FC236}">
                <a16:creationId xmlns:a16="http://schemas.microsoft.com/office/drawing/2014/main" id="{8A1DB86F-A723-FFD6-F349-FF936C244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86622"/>
              </p:ext>
            </p:extLst>
          </p:nvPr>
        </p:nvGraphicFramePr>
        <p:xfrm>
          <a:off x="236984" y="4240841"/>
          <a:ext cx="4467152" cy="186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788">
                  <a:extLst>
                    <a:ext uri="{9D8B030D-6E8A-4147-A177-3AD203B41FA5}">
                      <a16:colId xmlns:a16="http://schemas.microsoft.com/office/drawing/2014/main" val="2343593229"/>
                    </a:ext>
                  </a:extLst>
                </a:gridCol>
                <a:gridCol w="1116788">
                  <a:extLst>
                    <a:ext uri="{9D8B030D-6E8A-4147-A177-3AD203B41FA5}">
                      <a16:colId xmlns:a16="http://schemas.microsoft.com/office/drawing/2014/main" val="4098782730"/>
                    </a:ext>
                  </a:extLst>
                </a:gridCol>
                <a:gridCol w="1116788">
                  <a:extLst>
                    <a:ext uri="{9D8B030D-6E8A-4147-A177-3AD203B41FA5}">
                      <a16:colId xmlns:a16="http://schemas.microsoft.com/office/drawing/2014/main" val="1284847177"/>
                    </a:ext>
                  </a:extLst>
                </a:gridCol>
                <a:gridCol w="1116788">
                  <a:extLst>
                    <a:ext uri="{9D8B030D-6E8A-4147-A177-3AD203B41FA5}">
                      <a16:colId xmlns:a16="http://schemas.microsoft.com/office/drawing/2014/main" val="1822596926"/>
                    </a:ext>
                  </a:extLst>
                </a:gridCol>
              </a:tblGrid>
              <a:tr h="35260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 Coil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 Current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 AC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 DC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56794"/>
                  </a:ext>
                </a:extLst>
              </a:tr>
              <a:tr h="35260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Test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4.75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191770"/>
                  </a:ext>
                </a:extLst>
              </a:tr>
              <a:tr h="35260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 Open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7.45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6.81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33599"/>
                  </a:ext>
                </a:extLst>
              </a:tr>
              <a:tr h="35260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 Crossed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6.45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5.29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2.56 mA</a:t>
                      </a:r>
                      <a:endParaRPr lang="en-GB" sz="1200" b="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33731"/>
                  </a:ext>
                </a:extLst>
              </a:tr>
              <a:tr h="352609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 Normal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4.85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4.75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 mA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780239"/>
                  </a:ext>
                </a:extLst>
              </a:tr>
            </a:tbl>
          </a:graphicData>
        </a:graphic>
      </p:graphicFrame>
      <p:sp>
        <p:nvSpPr>
          <p:cNvPr id="1565" name="Rectangle 1564">
            <a:extLst>
              <a:ext uri="{FF2B5EF4-FFF2-40B4-BE49-F238E27FC236}">
                <a16:creationId xmlns:a16="http://schemas.microsoft.com/office/drawing/2014/main" id="{76603676-BFEF-2A0E-6E85-05B0A66CE4F2}"/>
              </a:ext>
            </a:extLst>
          </p:cNvPr>
          <p:cNvSpPr/>
          <p:nvPr/>
        </p:nvSpPr>
        <p:spPr>
          <a:xfrm>
            <a:off x="236984" y="5116323"/>
            <a:ext cx="4452318" cy="30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6" name="Freeform: Shape 1565">
            <a:extLst>
              <a:ext uri="{FF2B5EF4-FFF2-40B4-BE49-F238E27FC236}">
                <a16:creationId xmlns:a16="http://schemas.microsoft.com/office/drawing/2014/main" id="{E02BCC03-C9DE-BAEE-DA9E-819172482033}"/>
              </a:ext>
            </a:extLst>
          </p:cNvPr>
          <p:cNvSpPr/>
          <p:nvPr/>
        </p:nvSpPr>
        <p:spPr>
          <a:xfrm>
            <a:off x="1219200" y="4066488"/>
            <a:ext cx="137160" cy="1051560"/>
          </a:xfrm>
          <a:custGeom>
            <a:avLst/>
            <a:gdLst>
              <a:gd name="connsiteX0" fmla="*/ 0 w 137160"/>
              <a:gd name="connsiteY0" fmla="*/ 1051560 h 1051560"/>
              <a:gd name="connsiteX1" fmla="*/ 0 w 137160"/>
              <a:gd name="connsiteY1" fmla="*/ 167640 h 1051560"/>
              <a:gd name="connsiteX2" fmla="*/ 137160 w 137160"/>
              <a:gd name="connsiteY2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" h="1051560">
                <a:moveTo>
                  <a:pt x="0" y="1051560"/>
                </a:moveTo>
                <a:lnTo>
                  <a:pt x="0" y="167640"/>
                </a:lnTo>
                <a:lnTo>
                  <a:pt x="13716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TextBox 1566">
            <a:extLst>
              <a:ext uri="{FF2B5EF4-FFF2-40B4-BE49-F238E27FC236}">
                <a16:creationId xmlns:a16="http://schemas.microsoft.com/office/drawing/2014/main" id="{A5A7ADD8-06D1-8560-5445-A2ACC00EEA7D}"/>
              </a:ext>
            </a:extLst>
          </p:cNvPr>
          <p:cNvSpPr txBox="1"/>
          <p:nvPr/>
        </p:nvSpPr>
        <p:spPr>
          <a:xfrm>
            <a:off x="1338143" y="3849709"/>
            <a:ext cx="2141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by Pilot Continuity Test</a:t>
            </a:r>
          </a:p>
        </p:txBody>
      </p:sp>
      <p:sp>
        <p:nvSpPr>
          <p:cNvPr id="1568" name="TextBox 1567">
            <a:extLst>
              <a:ext uri="{FF2B5EF4-FFF2-40B4-BE49-F238E27FC236}">
                <a16:creationId xmlns:a16="http://schemas.microsoft.com/office/drawing/2014/main" id="{FDC331A4-CB57-F7A1-E4F4-97F017EA6D19}"/>
              </a:ext>
            </a:extLst>
          </p:cNvPr>
          <p:cNvSpPr txBox="1"/>
          <p:nvPr/>
        </p:nvSpPr>
        <p:spPr>
          <a:xfrm>
            <a:off x="251708" y="3372604"/>
            <a:ext cx="3004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Secondary Injection Test Result</a:t>
            </a:r>
          </a:p>
        </p:txBody>
      </p:sp>
    </p:spTree>
    <p:extLst>
      <p:ext uri="{BB962C8B-B14F-4D97-AF65-F5344CB8AC3E}">
        <p14:creationId xmlns:p14="http://schemas.microsoft.com/office/powerpoint/2010/main" val="63586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274A-1F41-5C7B-EB13-CBE3EDE1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Wire Protection – Setting Requirement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5586-37CD-A8B7-9ADA-C37AA67A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The following data is required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Power System Voltage and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Method of </a:t>
            </a:r>
            <a:r>
              <a:rPr lang="en-US" sz="1600" dirty="0">
                <a:solidFill>
                  <a:srgbClr val="FF0000"/>
                </a:solidFill>
              </a:rPr>
              <a:t>system earthing </a:t>
            </a:r>
            <a:r>
              <a:rPr lang="en-US" sz="1600" dirty="0"/>
              <a:t>to determine effective zero sequence charging current during earth faults.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Effective </a:t>
            </a:r>
            <a:r>
              <a:rPr lang="en-US" sz="1600" dirty="0">
                <a:solidFill>
                  <a:srgbClr val="FF0000"/>
                </a:solidFill>
              </a:rPr>
              <a:t>source impedance </a:t>
            </a:r>
            <a:r>
              <a:rPr lang="en-US" sz="1600" dirty="0"/>
              <a:t>to calculate maximum internal fault levels and relate these to CT and relay short time rating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Feeder length </a:t>
            </a:r>
            <a:r>
              <a:rPr lang="en-US" sz="1600" dirty="0"/>
              <a:t>and impedance to calculate </a:t>
            </a:r>
            <a:r>
              <a:rPr lang="en-US" sz="1600" dirty="0">
                <a:solidFill>
                  <a:srgbClr val="FF0000"/>
                </a:solidFill>
              </a:rPr>
              <a:t>maximum through-fault</a:t>
            </a:r>
            <a:r>
              <a:rPr lang="en-US" sz="1600" dirty="0"/>
              <a:t> levels for CT requirement.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In-zone capacitance current </a:t>
            </a:r>
            <a:r>
              <a:rPr lang="en-US" sz="1600" dirty="0"/>
              <a:t>to determine minimum allowable fault setting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Load current of feeder to check </a:t>
            </a:r>
            <a:r>
              <a:rPr lang="en-US" sz="1600" dirty="0">
                <a:solidFill>
                  <a:srgbClr val="FF0000"/>
                </a:solidFill>
              </a:rPr>
              <a:t>continuous rating </a:t>
            </a:r>
            <a:r>
              <a:rPr lang="en-US" sz="1600" dirty="0"/>
              <a:t>and assess against </a:t>
            </a:r>
            <a:r>
              <a:rPr lang="en-US" sz="1600" dirty="0">
                <a:solidFill>
                  <a:srgbClr val="FF0000"/>
                </a:solidFill>
              </a:rPr>
              <a:t>minimum fault setting </a:t>
            </a:r>
            <a:r>
              <a:rPr lang="en-US" sz="1600" dirty="0"/>
              <a:t>for load bias effect.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Minimum fault current for phase and earth-faults to check that they are at least twice the obtained settings.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CT ratio, </a:t>
            </a:r>
            <a:r>
              <a:rPr lang="en-US" sz="1600" dirty="0">
                <a:solidFill>
                  <a:srgbClr val="FF0000"/>
                </a:solidFill>
              </a:rPr>
              <a:t>excitation curve</a:t>
            </a:r>
            <a:r>
              <a:rPr lang="en-US" sz="1600" dirty="0"/>
              <a:t>, winding resistance and loop lead burden resistance for CT’s at each end to check CT requirement.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Pilot resistance, </a:t>
            </a:r>
            <a:r>
              <a:rPr lang="en-GB" sz="1600" dirty="0">
                <a:solidFill>
                  <a:srgbClr val="FF0000"/>
                </a:solidFill>
              </a:rPr>
              <a:t>pilot capacitance </a:t>
            </a:r>
            <a:r>
              <a:rPr lang="en-GB" sz="1600" dirty="0"/>
              <a:t>and route length to check against limits and effect upon settings.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solidFill>
                  <a:srgbClr val="FF0000"/>
                </a:solidFill>
              </a:rPr>
              <a:t>Pilot insulation level </a:t>
            </a:r>
            <a:r>
              <a:rPr lang="en-GB" sz="1600" dirty="0"/>
              <a:t>between cores to check against required value of 500 volts.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Pilot insulation level between cores and earth to check with estimated </a:t>
            </a:r>
            <a:r>
              <a:rPr lang="en-GB" sz="1600" dirty="0">
                <a:solidFill>
                  <a:srgbClr val="FF0000"/>
                </a:solidFill>
              </a:rPr>
              <a:t>induced voltage and earth-shift voltage </a:t>
            </a:r>
            <a:r>
              <a:rPr lang="en-GB" sz="1600" dirty="0"/>
              <a:t>levels.</a:t>
            </a:r>
          </a:p>
          <a:p>
            <a:pPr marL="0" indent="0" algn="l">
              <a:buNone/>
            </a:pPr>
            <a:r>
              <a:rPr lang="en-GB" sz="1600" dirty="0"/>
              <a:t>12. Details of any </a:t>
            </a:r>
            <a:r>
              <a:rPr lang="en-GB" sz="1600" dirty="0">
                <a:solidFill>
                  <a:srgbClr val="FF0000"/>
                </a:solidFill>
              </a:rPr>
              <a:t>tapped transformers </a:t>
            </a:r>
            <a:r>
              <a:rPr lang="en-GB" sz="1600" dirty="0"/>
              <a:t>to check against 20% limit.</a:t>
            </a:r>
          </a:p>
        </p:txBody>
      </p:sp>
    </p:spTree>
    <p:extLst>
      <p:ext uri="{BB962C8B-B14F-4D97-AF65-F5344CB8AC3E}">
        <p14:creationId xmlns:p14="http://schemas.microsoft.com/office/powerpoint/2010/main" val="306476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737B-9428-7456-B0F3-3BED6C4C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Differential Relay</a:t>
            </a:r>
            <a:endParaRPr lang="en-GB" sz="2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FB5EA29-D401-C8FC-FD08-7268F3E9C5B9}"/>
              </a:ext>
            </a:extLst>
          </p:cNvPr>
          <p:cNvGrpSpPr/>
          <p:nvPr/>
        </p:nvGrpSpPr>
        <p:grpSpPr>
          <a:xfrm>
            <a:off x="2073761" y="3745030"/>
            <a:ext cx="8879523" cy="2972541"/>
            <a:chOff x="574652" y="3170990"/>
            <a:chExt cx="8879523" cy="297254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A516870-561D-9341-FB33-393681B1377F}"/>
                </a:ext>
              </a:extLst>
            </p:cNvPr>
            <p:cNvGrpSpPr/>
            <p:nvPr/>
          </p:nvGrpSpPr>
          <p:grpSpPr>
            <a:xfrm>
              <a:off x="574652" y="3170990"/>
              <a:ext cx="8879523" cy="2972541"/>
              <a:chOff x="574652" y="3170990"/>
              <a:chExt cx="8879523" cy="297254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C3B0294-9E39-55A9-ADD1-99F9C61E1422}"/>
                  </a:ext>
                </a:extLst>
              </p:cNvPr>
              <p:cNvGrpSpPr/>
              <p:nvPr/>
            </p:nvGrpSpPr>
            <p:grpSpPr>
              <a:xfrm>
                <a:off x="574652" y="3170990"/>
                <a:ext cx="8879523" cy="2972541"/>
                <a:chOff x="1610972" y="2094030"/>
                <a:chExt cx="8879523" cy="2972541"/>
              </a:xfrm>
            </p:grpSpPr>
            <p:sp>
              <p:nvSpPr>
                <p:cNvPr id="4" name="Text Box 20">
                  <a:extLst>
                    <a:ext uri="{FF2B5EF4-FFF2-40B4-BE49-F238E27FC236}">
                      <a16:creationId xmlns:a16="http://schemas.microsoft.com/office/drawing/2014/main" id="{42058296-B877-64FC-04F1-2271E39B97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1156" y="2206814"/>
                  <a:ext cx="176167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200" u="sng" dirty="0">
                      <a:solidFill>
                        <a:schemeClr val="accent5">
                          <a:lumMod val="75000"/>
                        </a:schemeClr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  <a:cs typeface="Arial" panose="020B0604020202020204" pitchFamily="34" charset="0"/>
                    </a:rPr>
                    <a:t>Trip Logic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0CA3C34-90E3-5A7E-0FF3-F70E2BC572BB}"/>
                    </a:ext>
                  </a:extLst>
                </p:cNvPr>
                <p:cNvSpPr/>
                <p:nvPr/>
              </p:nvSpPr>
              <p:spPr>
                <a:xfrm>
                  <a:off x="1610972" y="3625278"/>
                  <a:ext cx="8645072" cy="61294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16E4FC-76DD-BC66-E20C-D41419B48084}"/>
                    </a:ext>
                  </a:extLst>
                </p:cNvPr>
                <p:cNvSpPr/>
                <p:nvPr/>
              </p:nvSpPr>
              <p:spPr>
                <a:xfrm>
                  <a:off x="1610972" y="4254158"/>
                  <a:ext cx="8645072" cy="81241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EFBEED25-5ED6-6297-B455-53297D9527BC}"/>
                    </a:ext>
                  </a:extLst>
                </p:cNvPr>
                <p:cNvGrpSpPr/>
                <p:nvPr/>
              </p:nvGrpSpPr>
              <p:grpSpPr>
                <a:xfrm>
                  <a:off x="1631156" y="2094030"/>
                  <a:ext cx="8234203" cy="2925875"/>
                  <a:chOff x="259556" y="3107954"/>
                  <a:chExt cx="8234203" cy="2925875"/>
                </a:xfrm>
              </p:grpSpPr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CA27F81F-F746-F57F-08F0-6777292F0ADF}"/>
                      </a:ext>
                    </a:extLst>
                  </p:cNvPr>
                  <p:cNvSpPr/>
                  <p:nvPr/>
                </p:nvSpPr>
                <p:spPr>
                  <a:xfrm>
                    <a:off x="3220642" y="4619625"/>
                    <a:ext cx="138114" cy="385763"/>
                  </a:xfrm>
                  <a:custGeom>
                    <a:avLst/>
                    <a:gdLst>
                      <a:gd name="connsiteX0" fmla="*/ 0 w 138113"/>
                      <a:gd name="connsiteY0" fmla="*/ 385763 h 385763"/>
                      <a:gd name="connsiteX1" fmla="*/ 138113 w 138113"/>
                      <a:gd name="connsiteY1" fmla="*/ 385763 h 385763"/>
                      <a:gd name="connsiteX2" fmla="*/ 138113 w 138113"/>
                      <a:gd name="connsiteY2" fmla="*/ 0 h 385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8113" h="385763">
                        <a:moveTo>
                          <a:pt x="0" y="385763"/>
                        </a:moveTo>
                        <a:lnTo>
                          <a:pt x="138113" y="385763"/>
                        </a:lnTo>
                        <a:lnTo>
                          <a:pt x="138113" y="0"/>
                        </a:lnTo>
                      </a:path>
                    </a:pathLst>
                  </a:custGeom>
                  <a:noFill/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: Shape 8">
                    <a:extLst>
                      <a:ext uri="{FF2B5EF4-FFF2-40B4-BE49-F238E27FC236}">
                        <a16:creationId xmlns:a16="http://schemas.microsoft.com/office/drawing/2014/main" id="{6B637521-821C-8928-D4FF-BCC437C9E1B3}"/>
                      </a:ext>
                    </a:extLst>
                  </p:cNvPr>
                  <p:cNvSpPr/>
                  <p:nvPr/>
                </p:nvSpPr>
                <p:spPr>
                  <a:xfrm flipH="1">
                    <a:off x="5251326" y="4619625"/>
                    <a:ext cx="160745" cy="385763"/>
                  </a:xfrm>
                  <a:custGeom>
                    <a:avLst/>
                    <a:gdLst>
                      <a:gd name="connsiteX0" fmla="*/ 0 w 138113"/>
                      <a:gd name="connsiteY0" fmla="*/ 385763 h 385763"/>
                      <a:gd name="connsiteX1" fmla="*/ 138113 w 138113"/>
                      <a:gd name="connsiteY1" fmla="*/ 385763 h 385763"/>
                      <a:gd name="connsiteX2" fmla="*/ 138113 w 138113"/>
                      <a:gd name="connsiteY2" fmla="*/ 0 h 385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8113" h="385763">
                        <a:moveTo>
                          <a:pt x="0" y="385763"/>
                        </a:moveTo>
                        <a:lnTo>
                          <a:pt x="138113" y="385763"/>
                        </a:lnTo>
                        <a:lnTo>
                          <a:pt x="138113" y="0"/>
                        </a:lnTo>
                      </a:path>
                    </a:pathLst>
                  </a:custGeom>
                  <a:noFill/>
                  <a:ln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A910773D-9A4C-FB9A-8305-9AE902B21487}"/>
                      </a:ext>
                    </a:extLst>
                  </p:cNvPr>
                  <p:cNvGrpSpPr/>
                  <p:nvPr/>
                </p:nvGrpSpPr>
                <p:grpSpPr>
                  <a:xfrm>
                    <a:off x="259556" y="3107954"/>
                    <a:ext cx="8234203" cy="2925875"/>
                    <a:chOff x="259556" y="3107954"/>
                    <a:chExt cx="8234203" cy="292587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BF3A35C-CC63-FC8E-E4BE-A9D0B06800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556" y="3107954"/>
                      <a:ext cx="8234203" cy="2925875"/>
                      <a:chOff x="-885006" y="2870235"/>
                      <a:chExt cx="8541447" cy="3035048"/>
                    </a:xfrm>
                  </p:grpSpPr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505BC394-D15A-9112-1BAE-419B620FF7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885006" y="2870235"/>
                        <a:ext cx="8541447" cy="3035048"/>
                        <a:chOff x="-872441" y="2958469"/>
                        <a:chExt cx="8541447" cy="3035048"/>
                      </a:xfrm>
                    </p:grpSpPr>
                    <p:sp>
                      <p:nvSpPr>
                        <p:cNvPr id="19" name="Line 25">
                          <a:extLst>
                            <a:ext uri="{FF2B5EF4-FFF2-40B4-BE49-F238E27FC236}">
                              <a16:creationId xmlns:a16="http://schemas.microsoft.com/office/drawing/2014/main" id="{9B5B7133-5E84-2163-5320-0DC5CF962D0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48828" y="3294510"/>
                          <a:ext cx="0" cy="537575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chemeClr val="accent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GB" sz="11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" name="Line 26">
                          <a:extLst>
                            <a:ext uri="{FF2B5EF4-FFF2-40B4-BE49-F238E27FC236}">
                              <a16:creationId xmlns:a16="http://schemas.microsoft.com/office/drawing/2014/main" id="{C5E4E0B2-A310-F780-BC6C-03AFA327300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92350" y="3294510"/>
                          <a:ext cx="0" cy="537575"/>
                        </a:xfrm>
                        <a:prstGeom prst="line">
                          <a:avLst/>
                        </a:prstGeom>
                        <a:noFill/>
                        <a:ln w="57150">
                          <a:solidFill>
                            <a:schemeClr val="accent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GB" sz="11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1" name="Line 27">
                          <a:extLst>
                            <a:ext uri="{FF2B5EF4-FFF2-40B4-BE49-F238E27FC236}">
                              <a16:creationId xmlns:a16="http://schemas.microsoft.com/office/drawing/2014/main" id="{890A75C8-80B9-C094-C336-CA9055308A3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47349" y="3538862"/>
                          <a:ext cx="27450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accent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GB" sz="11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2" name="Text Box 33">
                          <a:extLst>
                            <a:ext uri="{FF2B5EF4-FFF2-40B4-BE49-F238E27FC236}">
                              <a16:creationId xmlns:a16="http://schemas.microsoft.com/office/drawing/2014/main" id="{B27387D7-7348-2215-57B2-0F62237A963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9240" y="3638062"/>
                          <a:ext cx="781927" cy="263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TW" sz="105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zh-TW" sz="1050" b="1" baseline="-25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L</a:t>
                          </a:r>
                          <a:r>
                            <a:rPr lang="en-US" altLang="zh-TW" sz="105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 &gt; 400A</a:t>
                          </a:r>
                        </a:p>
                      </p:txBody>
                    </p:sp>
                    <p:sp>
                      <p:nvSpPr>
                        <p:cNvPr id="25" name="Text Box 51">
                          <a:extLst>
                            <a:ext uri="{FF2B5EF4-FFF2-40B4-BE49-F238E27FC236}">
                              <a16:creationId xmlns:a16="http://schemas.microsoft.com/office/drawing/2014/main" id="{924B3D67-AF88-9E1B-11BE-21E6D190576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49729" y="3186023"/>
                          <a:ext cx="586445" cy="27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TW" sz="1050" b="1" dirty="0">
                              <a:solidFill>
                                <a:schemeClr val="hlink"/>
                              </a:solidFill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Trip</a:t>
                          </a:r>
                        </a:p>
                      </p:txBody>
                    </p:sp>
                    <p:sp>
                      <p:nvSpPr>
                        <p:cNvPr id="66" name="Oval 55">
                          <a:extLst>
                            <a:ext uri="{FF2B5EF4-FFF2-40B4-BE49-F238E27FC236}">
                              <a16:creationId xmlns:a16="http://schemas.microsoft.com/office/drawing/2014/main" id="{F2DD9D12-C4EA-1E6A-BC9B-371BE9EDFBEF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4849173" y="3342138"/>
                          <a:ext cx="387854" cy="379285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GB" sz="11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7" name="Line 61">
                          <a:extLst>
                            <a:ext uri="{FF2B5EF4-FFF2-40B4-BE49-F238E27FC236}">
                              <a16:creationId xmlns:a16="http://schemas.microsoft.com/office/drawing/2014/main" id="{A60E5793-AA7D-24DA-9F14-919455691A1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92350" y="3538862"/>
                          <a:ext cx="342093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accent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GB" sz="11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" name="Oval 63">
                          <a:extLst>
                            <a:ext uri="{FF2B5EF4-FFF2-40B4-BE49-F238E27FC236}">
                              <a16:creationId xmlns:a16="http://schemas.microsoft.com/office/drawing/2014/main" id="{DFC7826F-3DB9-773B-BD6C-5B671E4F3E43}"/>
                            </a:ext>
                          </a:extLst>
                        </p:cNvPr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304569" y="3303671"/>
                          <a:ext cx="409288" cy="409289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rgbClr val="00008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GB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" name="Text Box 67">
                          <a:extLst>
                            <a:ext uri="{FF2B5EF4-FFF2-40B4-BE49-F238E27FC236}">
                              <a16:creationId xmlns:a16="http://schemas.microsoft.com/office/drawing/2014/main" id="{C5D7CABA-D6EC-4F70-5FF0-73F4C1911B1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63668" y="2958469"/>
                          <a:ext cx="1073466" cy="431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TW" sz="1050" b="1" dirty="0">
                              <a:solidFill>
                                <a:schemeClr val="hlink"/>
                              </a:solidFill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Stay Close if no TR1</a:t>
                          </a:r>
                        </a:p>
                      </p:txBody>
                    </p:sp>
                    <p:sp>
                      <p:nvSpPr>
                        <p:cNvPr id="31" name="Line 19">
                          <a:extLst>
                            <a:ext uri="{FF2B5EF4-FFF2-40B4-BE49-F238E27FC236}">
                              <a16:creationId xmlns:a16="http://schemas.microsoft.com/office/drawing/2014/main" id="{A33DCF42-D40D-595C-BB13-7B2CC66AE30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79721" y="3832085"/>
                          <a:ext cx="0" cy="439834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  <a:round/>
                          <a:headEnd/>
                          <a:tailEnd type="triangle" w="lg" len="lg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GB" sz="11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" name="Text Box 20">
                          <a:extLst>
                            <a:ext uri="{FF2B5EF4-FFF2-40B4-BE49-F238E27FC236}">
                              <a16:creationId xmlns:a16="http://schemas.microsoft.com/office/drawing/2014/main" id="{5DB4AD48-4E56-B040-DE57-06868FA641B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14179" y="3954253"/>
                          <a:ext cx="1026279" cy="27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r>
                            <a:rPr lang="en-US" altLang="zh-TW" sz="1100" dirty="0"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Any Trip</a:t>
                          </a:r>
                        </a:p>
                      </p:txBody>
                    </p:sp>
                    <p:sp>
                      <p:nvSpPr>
                        <p:cNvPr id="33" name="Line 84">
                          <a:extLst>
                            <a:ext uri="{FF2B5EF4-FFF2-40B4-BE49-F238E27FC236}">
                              <a16:creationId xmlns:a16="http://schemas.microsoft.com/office/drawing/2014/main" id="{7D259104-EC7F-3218-1F2C-7DCC3497B4E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143130" y="3832085"/>
                          <a:ext cx="0" cy="439834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  <a:round/>
                          <a:headEnd/>
                          <a:tailEnd type="triangle" w="lg" len="lg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GB" sz="11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4" name="Text Box 85">
                          <a:extLst>
                            <a:ext uri="{FF2B5EF4-FFF2-40B4-BE49-F238E27FC236}">
                              <a16:creationId xmlns:a16="http://schemas.microsoft.com/office/drawing/2014/main" id="{EB662B54-41E9-ECD6-82EF-B09069E0467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flipH="1">
                          <a:off x="4170616" y="3948666"/>
                          <a:ext cx="1026279" cy="27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r>
                            <a:rPr lang="en-US" altLang="zh-TW" sz="1100" dirty="0"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Any Trip</a:t>
                          </a:r>
                        </a:p>
                      </p:txBody>
                    </p:sp>
                    <p:sp>
                      <p:nvSpPr>
                        <p:cNvPr id="35" name="Text Box 114">
                          <a:extLst>
                            <a:ext uri="{FF2B5EF4-FFF2-40B4-BE49-F238E27FC236}">
                              <a16:creationId xmlns:a16="http://schemas.microsoft.com/office/drawing/2014/main" id="{7E236B77-E845-94D7-0D6B-5C7E87F78FE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42801" y="3302652"/>
                          <a:ext cx="844318" cy="431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TW" sz="1050" b="1" dirty="0">
                              <a:solidFill>
                                <a:schemeClr val="hlink"/>
                              </a:solidFill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Weak Source</a:t>
                          </a:r>
                        </a:p>
                      </p:txBody>
                    </p:sp>
                    <p:sp>
                      <p:nvSpPr>
                        <p:cNvPr id="36" name="Text Box 119">
                          <a:extLst>
                            <a:ext uri="{FF2B5EF4-FFF2-40B4-BE49-F238E27FC236}">
                              <a16:creationId xmlns:a16="http://schemas.microsoft.com/office/drawing/2014/main" id="{0E5359BA-CA95-CA93-EA1A-FFD672ECFC4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64736" y="3287898"/>
                          <a:ext cx="710074" cy="415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TW" sz="1000" b="1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Strong Source</a:t>
                          </a:r>
                        </a:p>
                      </p:txBody>
                    </p:sp>
                    <p:grpSp>
                      <p:nvGrpSpPr>
                        <p:cNvPr id="37" name="Group 36">
                          <a:extLst>
                            <a:ext uri="{FF2B5EF4-FFF2-40B4-BE49-F238E27FC236}">
                              <a16:creationId xmlns:a16="http://schemas.microsoft.com/office/drawing/2014/main" id="{057F39EB-6D4F-64D1-5EAF-99CC3466CC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6174" y="4576553"/>
                          <a:ext cx="1948429" cy="1094892"/>
                          <a:chOff x="1638271" y="3024815"/>
                          <a:chExt cx="2167372" cy="1217923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C125E3C3-2C0A-4687-496A-7D81B58C88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38271" y="3024815"/>
                            <a:ext cx="1616053" cy="29298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05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DIFF PROT. (0.3A)</a:t>
                            </a:r>
                            <a:endParaRPr lang="en-GB" sz="105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58" name="Straight Arrow Connector 57">
                            <a:extLst>
                              <a:ext uri="{FF2B5EF4-FFF2-40B4-BE49-F238E27FC236}">
                                <a16:creationId xmlns:a16="http://schemas.microsoft.com/office/drawing/2014/main" id="{80BA82F4-C11C-C3D0-80AE-D1E443B91637}"/>
                              </a:ext>
                            </a:extLst>
                          </p:cNvPr>
                          <p:cNvCxnSpPr>
                            <a:cxnSpLocks/>
                            <a:stCxn id="57" idx="3"/>
                          </p:cNvCxnSpPr>
                          <p:nvPr/>
                        </p:nvCxnSpPr>
                        <p:spPr>
                          <a:xfrm flipV="1">
                            <a:off x="3254325" y="3162929"/>
                            <a:ext cx="287385" cy="8379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8D0E8CE2-8356-6109-36CA-DF8CD2A5DB2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241940" y="3491308"/>
                            <a:ext cx="287386" cy="388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0" name="Rectangle 59">
                            <a:extLst>
                              <a:ext uri="{FF2B5EF4-FFF2-40B4-BE49-F238E27FC236}">
                                <a16:creationId xmlns:a16="http://schemas.microsoft.com/office/drawing/2014/main" id="{79ADC6A8-CD5A-6950-7BCC-39ABCCB078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18262" y="3068823"/>
                            <a:ext cx="287381" cy="53181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&amp;</a:t>
                            </a:r>
                            <a:endParaRPr lang="en-GB" sz="12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61" name="Straight Arrow Connector 60">
                            <a:extLst>
                              <a:ext uri="{FF2B5EF4-FFF2-40B4-BE49-F238E27FC236}">
                                <a16:creationId xmlns:a16="http://schemas.microsoft.com/office/drawing/2014/main" id="{1E922482-27B1-BCA4-5AE4-BBCA7074210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241940" y="3900377"/>
                            <a:ext cx="287386" cy="388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Straight Arrow Connector 61">
                            <a:extLst>
                              <a:ext uri="{FF2B5EF4-FFF2-40B4-BE49-F238E27FC236}">
                                <a16:creationId xmlns:a16="http://schemas.microsoft.com/office/drawing/2014/main" id="{C4A0A9E7-93D7-F35F-3A41-065AC988314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230879" y="4239626"/>
                            <a:ext cx="287385" cy="3112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8" name="Group 37">
                          <a:extLst>
                            <a:ext uri="{FF2B5EF4-FFF2-40B4-BE49-F238E27FC236}">
                              <a16:creationId xmlns:a16="http://schemas.microsoft.com/office/drawing/2014/main" id="{23BE25A1-6E95-CFCA-5F72-266FC23EC9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-872441" y="4596011"/>
                          <a:ext cx="8541447" cy="1390294"/>
                          <a:chOff x="251912" y="3046462"/>
                          <a:chExt cx="9500655" cy="1546519"/>
                        </a:xfrm>
                      </p:grpSpPr>
                      <p:sp>
                        <p:nvSpPr>
                          <p:cNvPr id="43" name="TextBox 42">
                            <a:extLst>
                              <a:ext uri="{FF2B5EF4-FFF2-40B4-BE49-F238E27FC236}">
                                <a16:creationId xmlns:a16="http://schemas.microsoft.com/office/drawing/2014/main" id="{0969C26B-D677-B480-0048-20083926CAE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12841" y="3046462"/>
                            <a:ext cx="1618036" cy="29298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05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DIFF PROT. (0.3A)</a:t>
                            </a:r>
                            <a:endParaRPr lang="en-GB" sz="105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" name="TextBox 43">
                            <a:extLst>
                              <a:ext uri="{FF2B5EF4-FFF2-40B4-BE49-F238E27FC236}">
                                <a16:creationId xmlns:a16="http://schemas.microsoft.com/office/drawing/2014/main" id="{E50A97A6-65FA-29C1-0B2E-D2DEEBD954B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51912" y="3358835"/>
                            <a:ext cx="2978965" cy="29298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05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OC CHECK (1.0A) / EF CHECK (0.3A)</a:t>
                            </a:r>
                            <a:endParaRPr lang="en-GB" sz="105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45" name="Straight Arrow Connector 44">
                            <a:extLst>
                              <a:ext uri="{FF2B5EF4-FFF2-40B4-BE49-F238E27FC236}">
                                <a16:creationId xmlns:a16="http://schemas.microsoft.com/office/drawing/2014/main" id="{92121BEA-8FB5-1825-5E56-D61B2A6ABC89}"/>
                              </a:ext>
                            </a:extLst>
                          </p:cNvPr>
                          <p:cNvCxnSpPr>
                            <a:cxnSpLocks/>
                            <a:stCxn id="43" idx="3"/>
                          </p:cNvCxnSpPr>
                          <p:nvPr/>
                        </p:nvCxnSpPr>
                        <p:spPr>
                          <a:xfrm flipV="1">
                            <a:off x="3230877" y="3184575"/>
                            <a:ext cx="287385" cy="8381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Straight Arrow Connector 45">
                            <a:extLst>
                              <a:ext uri="{FF2B5EF4-FFF2-40B4-BE49-F238E27FC236}">
                                <a16:creationId xmlns:a16="http://schemas.microsoft.com/office/drawing/2014/main" id="{70AF7B70-4209-EDBD-38DF-8E1154DC206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241939" y="3497336"/>
                            <a:ext cx="287386" cy="388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Rectangle 46">
                            <a:extLst>
                              <a:ext uri="{FF2B5EF4-FFF2-40B4-BE49-F238E27FC236}">
                                <a16:creationId xmlns:a16="http://schemas.microsoft.com/office/drawing/2014/main" id="{E623C789-6273-1C2A-7615-CA6C79F4D8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18263" y="3068823"/>
                            <a:ext cx="287380" cy="5643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&amp;</a:t>
                            </a:r>
                            <a:endParaRPr lang="en-GB" sz="12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0AB00FCD-848D-2CF5-6975-4BD12284C5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10364" y="3741330"/>
                            <a:ext cx="1620513" cy="29298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05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BBZ / RMU CC Trip</a:t>
                            </a:r>
                            <a:endParaRPr lang="en-GB" sz="105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" name="TextBox 48">
                            <a:extLst>
                              <a:ext uri="{FF2B5EF4-FFF2-40B4-BE49-F238E27FC236}">
                                <a16:creationId xmlns:a16="http://schemas.microsoft.com/office/drawing/2014/main" id="{4CB7E810-6D2C-1DFE-7B05-070960552ED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63632" y="4095791"/>
                            <a:ext cx="1367243" cy="49719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05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OC CHECK (0.3A)</a:t>
                            </a:r>
                            <a:endParaRPr lang="en-GB" sz="105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" name="Rectangle 49">
                            <a:extLst>
                              <a:ext uri="{FF2B5EF4-FFF2-40B4-BE49-F238E27FC236}">
                                <a16:creationId xmlns:a16="http://schemas.microsoft.com/office/drawing/2014/main" id="{10C57BCA-E2C4-7878-89B4-15C07709A9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18263" y="3797375"/>
                            <a:ext cx="287380" cy="5643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&amp;</a:t>
                            </a:r>
                            <a:endParaRPr lang="en-GB" sz="12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95F214DA-922E-EECD-5C72-D44679A83AC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241939" y="4241897"/>
                            <a:ext cx="287386" cy="388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BCC68790-C14E-55AA-07A6-200C5E4FE2E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230876" y="3932871"/>
                            <a:ext cx="287385" cy="3111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3" name="Rectangle 52">
                            <a:extLst>
                              <a:ext uri="{FF2B5EF4-FFF2-40B4-BE49-F238E27FC236}">
                                <a16:creationId xmlns:a16="http://schemas.microsoft.com/office/drawing/2014/main" id="{178B1FBE-F241-B564-6865-D8B7282C05E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6928" y="3797375"/>
                            <a:ext cx="287380" cy="5643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&amp;</a:t>
                            </a:r>
                            <a:endParaRPr lang="en-GB" sz="12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" name="TextBox 53">
                            <a:extLst>
                              <a:ext uri="{FF2B5EF4-FFF2-40B4-BE49-F238E27FC236}">
                                <a16:creationId xmlns:a16="http://schemas.microsoft.com/office/drawing/2014/main" id="{4FC29A39-826B-BDDC-F4BF-5070E1BF20D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00140" y="3741330"/>
                            <a:ext cx="1620513" cy="29298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05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BBZ / RMU CC Trip</a:t>
                            </a:r>
                            <a:endParaRPr lang="en-GB" sz="105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" name="TextBox 54">
                            <a:extLst>
                              <a:ext uri="{FF2B5EF4-FFF2-40B4-BE49-F238E27FC236}">
                                <a16:creationId xmlns:a16="http://schemas.microsoft.com/office/drawing/2014/main" id="{87C1B9A6-4376-50DE-63B7-7CA19E26FA4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93640" y="4095790"/>
                            <a:ext cx="1367243" cy="497189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05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OC CHECK (0.3A)</a:t>
                            </a:r>
                            <a:endParaRPr lang="en-GB" sz="105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7F58FABC-1C78-2A53-5166-1B59CB42F84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83749" y="3358835"/>
                            <a:ext cx="2868818" cy="29298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05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OC CHECK (1.0A) / EF CHECK (0.3A)</a:t>
                            </a:r>
                            <a:endParaRPr lang="en-GB" sz="105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F9C68752-7C22-D68A-4387-19428E7C14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84696" y="4248512"/>
                          <a:ext cx="448881" cy="27690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OR</a:t>
                          </a:r>
                          <a:endParaRPr lang="en-GB" sz="11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63CE67E6-EC6F-9111-1DE9-57DC240A64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9051" y="4260063"/>
                          <a:ext cx="448881" cy="27690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OR</a:t>
                          </a:r>
                          <a:endParaRPr lang="en-GB" sz="11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1" name="Text Box 20">
                          <a:extLst>
                            <a:ext uri="{FF2B5EF4-FFF2-40B4-BE49-F238E27FC236}">
                              <a16:creationId xmlns:a16="http://schemas.microsoft.com/office/drawing/2014/main" id="{C01081DB-85B1-7307-5B9D-AB3E1663A1D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65886" y="4926701"/>
                          <a:ext cx="1026279" cy="431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r>
                            <a:rPr lang="en-US" altLang="zh-TW" sz="1000" dirty="0"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DIFF</a:t>
                          </a:r>
                          <a:br>
                            <a:rPr lang="en-US" altLang="zh-TW" sz="1000" dirty="0"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</a:br>
                          <a:r>
                            <a:rPr lang="en-US" altLang="zh-TW" sz="1000" dirty="0"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TRIP</a:t>
                          </a:r>
                        </a:p>
                      </p:txBody>
                    </p:sp>
                    <p:sp>
                      <p:nvSpPr>
                        <p:cNvPr id="42" name="Text Box 20">
                          <a:extLst>
                            <a:ext uri="{FF2B5EF4-FFF2-40B4-BE49-F238E27FC236}">
                              <a16:creationId xmlns:a16="http://schemas.microsoft.com/office/drawing/2014/main" id="{A130655B-4CBD-4735-433C-F990671AA17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84241" y="5562516"/>
                          <a:ext cx="732864" cy="431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zh-TW" sz="1000" dirty="0"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PIT </a:t>
                          </a:r>
                          <a:br>
                            <a:rPr lang="en-US" altLang="zh-TW" sz="1000" dirty="0"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</a:br>
                          <a:r>
                            <a:rPr lang="en-US" altLang="zh-TW" sz="1000" dirty="0">
                              <a:latin typeface="Arial" panose="020B0604020202020204" pitchFamily="34" charset="0"/>
                              <a:ea typeface="PMingLiU" panose="02020500000000000000" pitchFamily="18" charset="-120"/>
                              <a:cs typeface="Arial" panose="020B0604020202020204" pitchFamily="34" charset="0"/>
                            </a:rPr>
                            <a:t>TRIP</a:t>
                          </a:r>
                        </a:p>
                      </p:txBody>
                    </p:sp>
                  </p:grpSp>
                  <p:sp>
                    <p:nvSpPr>
                      <p:cNvPr id="15" name="Freeform: Shape 14">
                        <a:extLst>
                          <a:ext uri="{FF2B5EF4-FFF2-40B4-BE49-F238E27FC236}">
                            <a16:creationId xmlns:a16="http://schemas.microsoft.com/office/drawing/2014/main" id="{F60A8B41-1E5B-1D08-16DA-224AE2B83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1030" y="3292474"/>
                        <a:ext cx="95794" cy="400594"/>
                      </a:xfrm>
                      <a:custGeom>
                        <a:avLst/>
                        <a:gdLst>
                          <a:gd name="connsiteX0" fmla="*/ 34834 w 95794"/>
                          <a:gd name="connsiteY0" fmla="*/ 0 h 400594"/>
                          <a:gd name="connsiteX1" fmla="*/ 0 w 95794"/>
                          <a:gd name="connsiteY1" fmla="*/ 182880 h 400594"/>
                          <a:gd name="connsiteX2" fmla="*/ 95794 w 95794"/>
                          <a:gd name="connsiteY2" fmla="*/ 209006 h 400594"/>
                          <a:gd name="connsiteX3" fmla="*/ 43543 w 95794"/>
                          <a:gd name="connsiteY3" fmla="*/ 400594 h 4005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5794" h="400594">
                            <a:moveTo>
                              <a:pt x="34834" y="0"/>
                            </a:moveTo>
                            <a:lnTo>
                              <a:pt x="0" y="182880"/>
                            </a:lnTo>
                            <a:lnTo>
                              <a:pt x="95794" y="209006"/>
                            </a:lnTo>
                            <a:lnTo>
                              <a:pt x="43543" y="400594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" name="Freeform: Shape 15">
                        <a:extLst>
                          <a:ext uri="{FF2B5EF4-FFF2-40B4-BE49-F238E27FC236}">
                            <a16:creationId xmlns:a16="http://schemas.microsoft.com/office/drawing/2014/main" id="{8BC057B2-B781-B0F3-ADD4-A4CBD31324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9042" y="3579579"/>
                        <a:ext cx="975360" cy="313508"/>
                      </a:xfrm>
                      <a:custGeom>
                        <a:avLst/>
                        <a:gdLst>
                          <a:gd name="connsiteX0" fmla="*/ 0 w 975360"/>
                          <a:gd name="connsiteY0" fmla="*/ 0 h 313508"/>
                          <a:gd name="connsiteX1" fmla="*/ 975360 w 975360"/>
                          <a:gd name="connsiteY1" fmla="*/ 0 h 313508"/>
                          <a:gd name="connsiteX2" fmla="*/ 975360 w 975360"/>
                          <a:gd name="connsiteY2" fmla="*/ 313508 h 3135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75360" h="313508">
                            <a:moveTo>
                              <a:pt x="0" y="0"/>
                            </a:moveTo>
                            <a:lnTo>
                              <a:pt x="975360" y="0"/>
                            </a:lnTo>
                            <a:lnTo>
                              <a:pt x="975360" y="313508"/>
                            </a:lnTo>
                          </a:path>
                        </a:pathLst>
                      </a:custGeom>
                      <a:noFill/>
                      <a:ln w="19050"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" name="Freeform: Shape 16">
                        <a:extLst>
                          <a:ext uri="{FF2B5EF4-FFF2-40B4-BE49-F238E27FC236}">
                            <a16:creationId xmlns:a16="http://schemas.microsoft.com/office/drawing/2014/main" id="{3205FB03-061A-180B-B761-32090721B98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391474" y="3574285"/>
                        <a:ext cx="785850" cy="313508"/>
                      </a:xfrm>
                      <a:custGeom>
                        <a:avLst/>
                        <a:gdLst>
                          <a:gd name="connsiteX0" fmla="*/ 0 w 975360"/>
                          <a:gd name="connsiteY0" fmla="*/ 0 h 313508"/>
                          <a:gd name="connsiteX1" fmla="*/ 975360 w 975360"/>
                          <a:gd name="connsiteY1" fmla="*/ 0 h 313508"/>
                          <a:gd name="connsiteX2" fmla="*/ 975360 w 975360"/>
                          <a:gd name="connsiteY2" fmla="*/ 313508 h 3135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75360" h="313508">
                            <a:moveTo>
                              <a:pt x="0" y="0"/>
                            </a:moveTo>
                            <a:lnTo>
                              <a:pt x="975360" y="0"/>
                            </a:lnTo>
                            <a:lnTo>
                              <a:pt x="975360" y="313508"/>
                            </a:lnTo>
                          </a:path>
                        </a:pathLst>
                      </a:custGeom>
                      <a:noFill/>
                      <a:ln w="19050"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" name="Text Box 33">
                        <a:extLst>
                          <a:ext uri="{FF2B5EF4-FFF2-40B4-BE49-F238E27FC236}">
                            <a16:creationId xmlns:a16="http://schemas.microsoft.com/office/drawing/2014/main" id="{EC9F96EB-7110-789C-A580-388C440A285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19684" y="3563415"/>
                        <a:ext cx="911878" cy="263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TW" sz="105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a:t>I</a:t>
                        </a:r>
                        <a:r>
                          <a:rPr lang="en-US" altLang="zh-TW" sz="1050" b="1" baseline="-250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a:t>R</a:t>
                        </a:r>
                        <a:r>
                          <a:rPr lang="en-US" altLang="zh-TW" sz="105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a:t> &lt; 400A</a:t>
                        </a:r>
                      </a:p>
                    </p:txBody>
                  </p:sp>
                </p:grpSp>
                <p:sp>
                  <p:nvSpPr>
                    <p:cNvPr id="12" name="Freeform: Shape 11">
                      <a:extLst>
                        <a:ext uri="{FF2B5EF4-FFF2-40B4-BE49-F238E27FC236}">
                          <a16:creationId xmlns:a16="http://schemas.microsoft.com/office/drawing/2014/main" id="{0B0D39C2-ED56-E993-4324-AB080A61F8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4967" y="4629150"/>
                      <a:ext cx="1873250" cy="939800"/>
                    </a:xfrm>
                    <a:custGeom>
                      <a:avLst/>
                      <a:gdLst>
                        <a:gd name="connsiteX0" fmla="*/ 1873250 w 1873250"/>
                        <a:gd name="connsiteY0" fmla="*/ 939800 h 939800"/>
                        <a:gd name="connsiteX1" fmla="*/ 1733550 w 1873250"/>
                        <a:gd name="connsiteY1" fmla="*/ 939800 h 939800"/>
                        <a:gd name="connsiteX2" fmla="*/ 0 w 1873250"/>
                        <a:gd name="connsiteY2" fmla="*/ 361950 h 939800"/>
                        <a:gd name="connsiteX3" fmla="*/ 0 w 1873250"/>
                        <a:gd name="connsiteY3" fmla="*/ 0 h 939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73250" h="939800">
                          <a:moveTo>
                            <a:pt x="1873250" y="939800"/>
                          </a:moveTo>
                          <a:lnTo>
                            <a:pt x="1733550" y="939800"/>
                          </a:lnTo>
                          <a:lnTo>
                            <a:pt x="0" y="36195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Freeform: Shape 12">
                      <a:extLst>
                        <a:ext uri="{FF2B5EF4-FFF2-40B4-BE49-F238E27FC236}">
                          <a16:creationId xmlns:a16="http://schemas.microsoft.com/office/drawing/2014/main" id="{556AA7DF-AD01-77B0-7322-F675E3C8028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25915" y="4629150"/>
                      <a:ext cx="1776331" cy="939800"/>
                    </a:xfrm>
                    <a:custGeom>
                      <a:avLst/>
                      <a:gdLst>
                        <a:gd name="connsiteX0" fmla="*/ 1873250 w 1873250"/>
                        <a:gd name="connsiteY0" fmla="*/ 939800 h 939800"/>
                        <a:gd name="connsiteX1" fmla="*/ 1733550 w 1873250"/>
                        <a:gd name="connsiteY1" fmla="*/ 939800 h 939800"/>
                        <a:gd name="connsiteX2" fmla="*/ 0 w 1873250"/>
                        <a:gd name="connsiteY2" fmla="*/ 361950 h 939800"/>
                        <a:gd name="connsiteX3" fmla="*/ 0 w 1873250"/>
                        <a:gd name="connsiteY3" fmla="*/ 0 h 939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73250" h="939800">
                          <a:moveTo>
                            <a:pt x="1873250" y="939800"/>
                          </a:moveTo>
                          <a:lnTo>
                            <a:pt x="1733550" y="939800"/>
                          </a:lnTo>
                          <a:lnTo>
                            <a:pt x="0" y="36195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74" name="Text Box 20">
                  <a:extLst>
                    <a:ext uri="{FF2B5EF4-FFF2-40B4-BE49-F238E27FC236}">
                      <a16:creationId xmlns:a16="http://schemas.microsoft.com/office/drawing/2014/main" id="{658EA009-CDDF-2D72-DB51-E1A5BE540A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7512" y="3640856"/>
                  <a:ext cx="1560583" cy="2539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050" b="1" dirty="0">
                      <a:solidFill>
                        <a:schemeClr val="accent4">
                          <a:lumMod val="50000"/>
                        </a:schemeClr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  <a:cs typeface="Arial" panose="020B0604020202020204" pitchFamily="34" charset="0"/>
                    </a:rPr>
                    <a:t>Feeder Fault, Diff Trip</a:t>
                  </a:r>
                </a:p>
              </p:txBody>
            </p:sp>
            <p:sp>
              <p:nvSpPr>
                <p:cNvPr id="75" name="Text Box 20">
                  <a:extLst>
                    <a:ext uri="{FF2B5EF4-FFF2-40B4-BE49-F238E27FC236}">
                      <a16:creationId xmlns:a16="http://schemas.microsoft.com/office/drawing/2014/main" id="{709E54AB-B494-7EF1-AB9D-06313F084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78106" y="4635823"/>
                  <a:ext cx="1512389" cy="415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050" b="1" dirty="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  <a:cs typeface="Arial" panose="020B0604020202020204" pitchFamily="34" charset="0"/>
                    </a:rPr>
                    <a:t>Busbar Fault</a:t>
                  </a:r>
                </a:p>
                <a:p>
                  <a:r>
                    <a:rPr lang="en-US" altLang="zh-TW" sz="1050" b="1" dirty="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ea typeface="PMingLiU" panose="02020500000000000000" pitchFamily="18" charset="-120"/>
                      <a:cs typeface="Arial" panose="020B0604020202020204" pitchFamily="34" charset="0"/>
                    </a:rPr>
                    <a:t>CC Fault, PIT Trip</a:t>
                  </a:r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A20AFE1-FC2D-06C0-2AB7-8C721B30E156}"/>
                  </a:ext>
                </a:extLst>
              </p:cNvPr>
              <p:cNvSpPr/>
              <p:nvPr/>
            </p:nvSpPr>
            <p:spPr>
              <a:xfrm>
                <a:off x="2771403" y="3622818"/>
                <a:ext cx="251460" cy="140434"/>
              </a:xfrm>
              <a:custGeom>
                <a:avLst/>
                <a:gdLst>
                  <a:gd name="connsiteX0" fmla="*/ 0 w 251460"/>
                  <a:gd name="connsiteY0" fmla="*/ 81302 h 140434"/>
                  <a:gd name="connsiteX1" fmla="*/ 68580 w 251460"/>
                  <a:gd name="connsiteY1" fmla="*/ 1292 h 140434"/>
                  <a:gd name="connsiteX2" fmla="*/ 175260 w 251460"/>
                  <a:gd name="connsiteY2" fmla="*/ 138452 h 140434"/>
                  <a:gd name="connsiteX3" fmla="*/ 251460 w 251460"/>
                  <a:gd name="connsiteY3" fmla="*/ 69872 h 1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40434">
                    <a:moveTo>
                      <a:pt x="0" y="81302"/>
                    </a:moveTo>
                    <a:cubicBezTo>
                      <a:pt x="19685" y="36534"/>
                      <a:pt x="39370" y="-8233"/>
                      <a:pt x="68580" y="1292"/>
                    </a:cubicBezTo>
                    <a:cubicBezTo>
                      <a:pt x="97790" y="10817"/>
                      <a:pt x="144780" y="127022"/>
                      <a:pt x="175260" y="138452"/>
                    </a:cubicBezTo>
                    <a:cubicBezTo>
                      <a:pt x="205740" y="149882"/>
                      <a:pt x="228600" y="109877"/>
                      <a:pt x="251460" y="69872"/>
                    </a:cubicBezTo>
                  </a:path>
                </a:pathLst>
              </a:custGeom>
              <a:noFill/>
              <a:ln w="19050">
                <a:solidFill>
                  <a:srgbClr val="00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C8C099-3A4C-E748-0C92-120809A8B824}"/>
                  </a:ext>
                </a:extLst>
              </p:cNvPr>
              <p:cNvSpPr/>
              <p:nvPr/>
            </p:nvSpPr>
            <p:spPr>
              <a:xfrm>
                <a:off x="6188965" y="3645936"/>
                <a:ext cx="251460" cy="140434"/>
              </a:xfrm>
              <a:custGeom>
                <a:avLst/>
                <a:gdLst>
                  <a:gd name="connsiteX0" fmla="*/ 0 w 251460"/>
                  <a:gd name="connsiteY0" fmla="*/ 81302 h 140434"/>
                  <a:gd name="connsiteX1" fmla="*/ 68580 w 251460"/>
                  <a:gd name="connsiteY1" fmla="*/ 1292 h 140434"/>
                  <a:gd name="connsiteX2" fmla="*/ 175260 w 251460"/>
                  <a:gd name="connsiteY2" fmla="*/ 138452 h 140434"/>
                  <a:gd name="connsiteX3" fmla="*/ 251460 w 251460"/>
                  <a:gd name="connsiteY3" fmla="*/ 69872 h 14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40434">
                    <a:moveTo>
                      <a:pt x="0" y="81302"/>
                    </a:moveTo>
                    <a:cubicBezTo>
                      <a:pt x="19685" y="36534"/>
                      <a:pt x="39370" y="-8233"/>
                      <a:pt x="68580" y="1292"/>
                    </a:cubicBezTo>
                    <a:cubicBezTo>
                      <a:pt x="97790" y="10817"/>
                      <a:pt x="144780" y="127022"/>
                      <a:pt x="175260" y="138452"/>
                    </a:cubicBezTo>
                    <a:cubicBezTo>
                      <a:pt x="205740" y="149882"/>
                      <a:pt x="228600" y="109877"/>
                      <a:pt x="251460" y="69872"/>
                    </a:cubicBezTo>
                  </a:path>
                </a:pathLst>
              </a:cu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1BC105B-1218-DFF4-2306-79ED9B731192}"/>
                </a:ext>
              </a:extLst>
            </p:cNvPr>
            <p:cNvSpPr/>
            <p:nvPr/>
          </p:nvSpPr>
          <p:spPr>
            <a:xfrm>
              <a:off x="3646169" y="3653053"/>
              <a:ext cx="133688" cy="13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7EB0673-C4BE-59C3-A778-A618CF860A79}"/>
                </a:ext>
              </a:extLst>
            </p:cNvPr>
            <p:cNvSpPr/>
            <p:nvPr/>
          </p:nvSpPr>
          <p:spPr>
            <a:xfrm>
              <a:off x="5455577" y="3653053"/>
              <a:ext cx="133688" cy="133688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B0AD851-401A-2379-9C00-2269EC696887}"/>
              </a:ext>
            </a:extLst>
          </p:cNvPr>
          <p:cNvGrpSpPr/>
          <p:nvPr/>
        </p:nvGrpSpPr>
        <p:grpSpPr>
          <a:xfrm>
            <a:off x="6065237" y="434095"/>
            <a:ext cx="5827722" cy="2454939"/>
            <a:chOff x="6065237" y="1155284"/>
            <a:chExt cx="5827722" cy="2454939"/>
          </a:xfrm>
        </p:grpSpPr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4A092464-4E06-B81D-43D5-7AE0695DB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5237" y="1155284"/>
              <a:ext cx="5827722" cy="2037835"/>
              <a:chOff x="2952" y="864"/>
              <a:chExt cx="3120" cy="1091"/>
            </a:xfrm>
          </p:grpSpPr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id="{65B3ABA1-86FB-792A-EBC7-6579D8BD0C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1004"/>
                <a:ext cx="57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 b="1" dirty="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I</a:t>
                </a:r>
                <a:r>
                  <a:rPr lang="en-US" altLang="zh-TW" sz="1600" b="1" baseline="-25000" dirty="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L</a:t>
                </a:r>
              </a:p>
            </p:txBody>
          </p:sp>
          <p:pic>
            <p:nvPicPr>
              <p:cNvPr id="79" name="Picture 21">
                <a:extLst>
                  <a:ext uri="{FF2B5EF4-FFF2-40B4-BE49-F238E27FC236}">
                    <a16:creationId xmlns:a16="http://schemas.microsoft.com/office/drawing/2014/main" id="{AFB64DA6-0A1C-282E-41E9-8DD9AED81F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" y="864"/>
                <a:ext cx="2720" cy="1091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Line 22">
                <a:extLst>
                  <a:ext uri="{FF2B5EF4-FFF2-40B4-BE49-F238E27FC236}">
                    <a16:creationId xmlns:a16="http://schemas.microsoft.com/office/drawing/2014/main" id="{8631E469-1E8D-D769-DAF0-4CE95FAD6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124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Oval 23">
                <a:extLst>
                  <a:ext uri="{FF2B5EF4-FFF2-40B4-BE49-F238E27FC236}">
                    <a16:creationId xmlns:a16="http://schemas.microsoft.com/office/drawing/2014/main" id="{7BEE9418-CF48-5D76-0561-7CC84E81A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00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2" name="Oval 24">
                <a:extLst>
                  <a:ext uri="{FF2B5EF4-FFF2-40B4-BE49-F238E27FC236}">
                    <a16:creationId xmlns:a16="http://schemas.microsoft.com/office/drawing/2014/main" id="{0CEFABBB-70F5-B1F9-5F1F-72BB3AE68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1200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" name="Line 25">
                <a:extLst>
                  <a:ext uri="{FF2B5EF4-FFF2-40B4-BE49-F238E27FC236}">
                    <a16:creationId xmlns:a16="http://schemas.microsoft.com/office/drawing/2014/main" id="{0758A2CB-24C0-40D4-CE79-0CF2EAD23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2" y="1344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" name="Line 26">
                <a:extLst>
                  <a:ext uri="{FF2B5EF4-FFF2-40B4-BE49-F238E27FC236}">
                    <a16:creationId xmlns:a16="http://schemas.microsoft.com/office/drawing/2014/main" id="{4CB01D35-B416-D7E8-2A9D-AE16EECEA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52" y="12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Line 27">
                <a:extLst>
                  <a:ext uri="{FF2B5EF4-FFF2-40B4-BE49-F238E27FC236}">
                    <a16:creationId xmlns:a16="http://schemas.microsoft.com/office/drawing/2014/main" id="{D48BC3B7-DF92-8628-A4BA-8DD381078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2" y="124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Text Box 14">
                <a:extLst>
                  <a:ext uri="{FF2B5EF4-FFF2-40B4-BE49-F238E27FC236}">
                    <a16:creationId xmlns:a16="http://schemas.microsoft.com/office/drawing/2014/main" id="{3DFE59C9-A184-1BA9-2776-4AE58F19B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3" y="1211"/>
                <a:ext cx="57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 b="1" dirty="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I</a:t>
                </a:r>
                <a:r>
                  <a:rPr lang="en-US" altLang="zh-TW" sz="1600" b="1" baseline="-25000" dirty="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R</a:t>
                </a:r>
                <a:r>
                  <a:rPr lang="en-US" altLang="zh-TW" sz="1600" b="1" dirty="0">
                    <a:solidFill>
                      <a:schemeClr val="hlink"/>
                    </a:solidFill>
                    <a:ea typeface="PMingLiU" panose="02020500000000000000" pitchFamily="18" charset="-120"/>
                  </a:rPr>
                  <a:t> = 0</a:t>
                </a:r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5D6CA1-D40C-60F8-DE30-D0137C27D1D1}"/>
                </a:ext>
              </a:extLst>
            </p:cNvPr>
            <p:cNvCxnSpPr>
              <a:cxnSpLocks/>
            </p:cNvCxnSpPr>
            <p:nvPr/>
          </p:nvCxnSpPr>
          <p:spPr>
            <a:xfrm>
              <a:off x="7326914" y="2467489"/>
              <a:ext cx="396272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072175F-9E10-5A0C-BAF3-624EAAB09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26914" y="2552833"/>
              <a:ext cx="396272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F12ABBF-6448-9234-1E9C-63C8947675E8}"/>
                </a:ext>
              </a:extLst>
            </p:cNvPr>
            <p:cNvCxnSpPr>
              <a:cxnSpLocks/>
            </p:cNvCxnSpPr>
            <p:nvPr/>
          </p:nvCxnSpPr>
          <p:spPr>
            <a:xfrm>
              <a:off x="7326914" y="2741809"/>
              <a:ext cx="396272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B00EB6-FC86-2C16-1F14-71369B9F1C23}"/>
                </a:ext>
              </a:extLst>
            </p:cNvPr>
            <p:cNvCxnSpPr>
              <a:cxnSpLocks/>
            </p:cNvCxnSpPr>
            <p:nvPr/>
          </p:nvCxnSpPr>
          <p:spPr>
            <a:xfrm>
              <a:off x="7326914" y="2790577"/>
              <a:ext cx="3962726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A2691F8-5DD0-27AB-3FD7-F18A21DF8CA0}"/>
                </a:ext>
              </a:extLst>
            </p:cNvPr>
            <p:cNvGrpSpPr/>
            <p:nvPr/>
          </p:nvGrpSpPr>
          <p:grpSpPr>
            <a:xfrm>
              <a:off x="7184693" y="3193534"/>
              <a:ext cx="4286371" cy="416689"/>
              <a:chOff x="7211175" y="3193534"/>
              <a:chExt cx="4286371" cy="416689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B8EEACD-864C-EC9E-E483-99007C6823E3}"/>
                  </a:ext>
                </a:extLst>
              </p:cNvPr>
              <p:cNvGrpSpPr/>
              <p:nvPr/>
            </p:nvGrpSpPr>
            <p:grpSpPr>
              <a:xfrm>
                <a:off x="7389894" y="3193534"/>
                <a:ext cx="704370" cy="369332"/>
                <a:chOff x="7389894" y="3193534"/>
                <a:chExt cx="704370" cy="369332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BBA5266-4310-38A4-4413-6AE55058D49E}"/>
                    </a:ext>
                  </a:extLst>
                </p:cNvPr>
                <p:cNvCxnSpPr/>
                <p:nvPr/>
              </p:nvCxnSpPr>
              <p:spPr>
                <a:xfrm>
                  <a:off x="7389894" y="3320929"/>
                  <a:ext cx="2173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BCB5357-3B41-5464-917D-5120A5554632}"/>
                    </a:ext>
                  </a:extLst>
                </p:cNvPr>
                <p:cNvCxnSpPr/>
                <p:nvPr/>
              </p:nvCxnSpPr>
              <p:spPr>
                <a:xfrm>
                  <a:off x="7389894" y="3393133"/>
                  <a:ext cx="2173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E0C834F-F7F2-AC99-5517-8D72A4050644}"/>
                    </a:ext>
                  </a:extLst>
                </p:cNvPr>
                <p:cNvSpPr/>
                <p:nvPr/>
              </p:nvSpPr>
              <p:spPr>
                <a:xfrm>
                  <a:off x="7607255" y="3211099"/>
                  <a:ext cx="443115" cy="325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F1E31AB-0DBD-3047-323C-8EFEE8EE3CA8}"/>
                    </a:ext>
                  </a:extLst>
                </p:cNvPr>
                <p:cNvSpPr txBox="1"/>
                <p:nvPr/>
              </p:nvSpPr>
              <p:spPr>
                <a:xfrm>
                  <a:off x="7563360" y="3193534"/>
                  <a:ext cx="530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/>
                    <a:t>Optical </a:t>
                  </a:r>
                  <a:br>
                    <a:rPr lang="en-US" sz="600" dirty="0"/>
                  </a:br>
                  <a:r>
                    <a:rPr lang="en-US" sz="600" dirty="0"/>
                    <a:t>Interface </a:t>
                  </a:r>
                  <a:br>
                    <a:rPr lang="en-US" sz="600" dirty="0"/>
                  </a:br>
                  <a:r>
                    <a:rPr lang="en-US" sz="600" dirty="0"/>
                    <a:t>MUX-64</a:t>
                  </a:r>
                  <a:endParaRPr lang="en-GB" sz="600" dirty="0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13B6289-D234-66BB-FAF6-DA661C7ABFA2}"/>
                  </a:ext>
                </a:extLst>
              </p:cNvPr>
              <p:cNvGrpSpPr/>
              <p:nvPr/>
            </p:nvGrpSpPr>
            <p:grpSpPr>
              <a:xfrm>
                <a:off x="7211175" y="3211099"/>
                <a:ext cx="4286371" cy="399124"/>
                <a:chOff x="6215514" y="3211099"/>
                <a:chExt cx="4286371" cy="399124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A2886B4-3315-9F80-027A-02CAA73C3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709" y="3320929"/>
                  <a:ext cx="552546" cy="0"/>
                </a:xfrm>
                <a:prstGeom prst="line">
                  <a:avLst/>
                </a:prstGeom>
                <a:ln w="28575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0C2E66B-94AD-5723-97E9-A085B34CD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709" y="3393133"/>
                  <a:ext cx="552546" cy="0"/>
                </a:xfrm>
                <a:prstGeom prst="line">
                  <a:avLst/>
                </a:prstGeom>
                <a:ln w="28575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45CEC46-579E-A69B-C226-6B345538D594}"/>
                    </a:ext>
                  </a:extLst>
                </p:cNvPr>
                <p:cNvSpPr/>
                <p:nvPr/>
              </p:nvSpPr>
              <p:spPr>
                <a:xfrm>
                  <a:off x="7607255" y="3211099"/>
                  <a:ext cx="443115" cy="325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0AAFAD-3EF8-A712-A72F-9E7230C063D0}"/>
                    </a:ext>
                  </a:extLst>
                </p:cNvPr>
                <p:cNvSpPr txBox="1"/>
                <p:nvPr/>
              </p:nvSpPr>
              <p:spPr>
                <a:xfrm>
                  <a:off x="7563360" y="3254630"/>
                  <a:ext cx="5309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/>
                    <a:t>Telecom</a:t>
                  </a:r>
                  <a:br>
                    <a:rPr lang="en-US" sz="600" dirty="0"/>
                  </a:br>
                  <a:r>
                    <a:rPr lang="en-US" sz="600" dirty="0"/>
                    <a:t>MUX </a:t>
                  </a:r>
                  <a:endParaRPr lang="en-GB" sz="600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412D67B1-569A-98B7-44CB-C2EF0225150F}"/>
                    </a:ext>
                  </a:extLst>
                </p:cNvPr>
                <p:cNvSpPr txBox="1"/>
                <p:nvPr/>
              </p:nvSpPr>
              <p:spPr>
                <a:xfrm>
                  <a:off x="7072477" y="3394779"/>
                  <a:ext cx="5309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G.703</a:t>
                  </a:r>
                  <a:endParaRPr lang="en-GB" sz="800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7FF4553-BEF8-1723-A9A8-4D5C552A1185}"/>
                    </a:ext>
                  </a:extLst>
                </p:cNvPr>
                <p:cNvSpPr txBox="1"/>
                <p:nvPr/>
              </p:nvSpPr>
              <p:spPr>
                <a:xfrm>
                  <a:off x="8938103" y="3394779"/>
                  <a:ext cx="5309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G.703</a:t>
                  </a:r>
                  <a:endParaRPr lang="en-GB" sz="800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25988F1-2592-473D-2C7B-18A136799A12}"/>
                    </a:ext>
                  </a:extLst>
                </p:cNvPr>
                <p:cNvSpPr txBox="1"/>
                <p:nvPr/>
              </p:nvSpPr>
              <p:spPr>
                <a:xfrm>
                  <a:off x="6215514" y="3394779"/>
                  <a:ext cx="5309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FOC</a:t>
                  </a:r>
                  <a:endParaRPr lang="en-GB" sz="800" dirty="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7BA7F080-0EAF-FFEE-F257-62C7301C57F6}"/>
                    </a:ext>
                  </a:extLst>
                </p:cNvPr>
                <p:cNvSpPr txBox="1"/>
                <p:nvPr/>
              </p:nvSpPr>
              <p:spPr>
                <a:xfrm>
                  <a:off x="9970981" y="3394779"/>
                  <a:ext cx="5309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FOC</a:t>
                  </a:r>
                  <a:endParaRPr lang="en-GB" sz="800" dirty="0"/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02D08F7-7981-7CAF-C19F-CA31E3CC33FC}"/>
                </a:ext>
              </a:extLst>
            </p:cNvPr>
            <p:cNvGrpSpPr/>
            <p:nvPr/>
          </p:nvGrpSpPr>
          <p:grpSpPr>
            <a:xfrm flipH="1">
              <a:off x="9308277" y="3193534"/>
              <a:ext cx="2006981" cy="369332"/>
              <a:chOff x="7389894" y="3193534"/>
              <a:chExt cx="1700031" cy="36933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42152D1-5613-D55D-1B8E-73864660910A}"/>
                  </a:ext>
                </a:extLst>
              </p:cNvPr>
              <p:cNvGrpSpPr/>
              <p:nvPr/>
            </p:nvGrpSpPr>
            <p:grpSpPr>
              <a:xfrm>
                <a:off x="7389894" y="3193534"/>
                <a:ext cx="704370" cy="369332"/>
                <a:chOff x="7389894" y="3193534"/>
                <a:chExt cx="704370" cy="369332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81F5FF-9CCB-97D6-BD09-03C0BC96E41A}"/>
                    </a:ext>
                  </a:extLst>
                </p:cNvPr>
                <p:cNvCxnSpPr/>
                <p:nvPr/>
              </p:nvCxnSpPr>
              <p:spPr>
                <a:xfrm>
                  <a:off x="7389894" y="3320929"/>
                  <a:ext cx="2173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9F7FB27-77D4-1A54-B114-CD3675F30EF3}"/>
                    </a:ext>
                  </a:extLst>
                </p:cNvPr>
                <p:cNvCxnSpPr/>
                <p:nvPr/>
              </p:nvCxnSpPr>
              <p:spPr>
                <a:xfrm>
                  <a:off x="7389894" y="3393133"/>
                  <a:ext cx="2173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BD5C86C-8CE6-E8E6-F31A-F1A8F5F18BBC}"/>
                    </a:ext>
                  </a:extLst>
                </p:cNvPr>
                <p:cNvSpPr/>
                <p:nvPr/>
              </p:nvSpPr>
              <p:spPr>
                <a:xfrm>
                  <a:off x="7607255" y="3211099"/>
                  <a:ext cx="443115" cy="325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CB59C26-FB6F-079F-9197-8295822A6723}"/>
                    </a:ext>
                  </a:extLst>
                </p:cNvPr>
                <p:cNvSpPr txBox="1"/>
                <p:nvPr/>
              </p:nvSpPr>
              <p:spPr>
                <a:xfrm>
                  <a:off x="7563360" y="3193534"/>
                  <a:ext cx="530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/>
                    <a:t>Optical </a:t>
                  </a:r>
                  <a:br>
                    <a:rPr lang="en-US" sz="600" dirty="0"/>
                  </a:br>
                  <a:r>
                    <a:rPr lang="en-US" sz="600" dirty="0"/>
                    <a:t>Interface </a:t>
                  </a:r>
                  <a:br>
                    <a:rPr lang="en-US" sz="600" dirty="0"/>
                  </a:br>
                  <a:r>
                    <a:rPr lang="en-US" sz="600" dirty="0"/>
                    <a:t>MUX-64</a:t>
                  </a:r>
                  <a:endParaRPr lang="en-GB" sz="600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D0DCF7F3-9876-33F1-95EC-ABAFCCBDB7E7}"/>
                  </a:ext>
                </a:extLst>
              </p:cNvPr>
              <p:cNvGrpSpPr/>
              <p:nvPr/>
            </p:nvGrpSpPr>
            <p:grpSpPr>
              <a:xfrm>
                <a:off x="8050370" y="3211099"/>
                <a:ext cx="1039555" cy="325972"/>
                <a:chOff x="7054709" y="3211099"/>
                <a:chExt cx="1039555" cy="32597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102316FC-EDF0-27C1-A2B6-43D105E40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709" y="3320929"/>
                  <a:ext cx="552546" cy="0"/>
                </a:xfrm>
                <a:prstGeom prst="line">
                  <a:avLst/>
                </a:prstGeom>
                <a:ln w="28575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A54F8E6E-828A-CD53-DFC7-BE3FB4A489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709" y="3393133"/>
                  <a:ext cx="552546" cy="0"/>
                </a:xfrm>
                <a:prstGeom prst="line">
                  <a:avLst/>
                </a:prstGeom>
                <a:ln w="28575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0C3E989-BFEF-4A5F-40D2-9FD9D32FACD8}"/>
                    </a:ext>
                  </a:extLst>
                </p:cNvPr>
                <p:cNvSpPr/>
                <p:nvPr/>
              </p:nvSpPr>
              <p:spPr>
                <a:xfrm>
                  <a:off x="7607255" y="3211099"/>
                  <a:ext cx="443115" cy="325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CE4E3DB-E4A4-5D72-A89A-86F4F8388831}"/>
                    </a:ext>
                  </a:extLst>
                </p:cNvPr>
                <p:cNvSpPr txBox="1"/>
                <p:nvPr/>
              </p:nvSpPr>
              <p:spPr>
                <a:xfrm>
                  <a:off x="7563360" y="3254630"/>
                  <a:ext cx="5309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/>
                    <a:t>Telecom</a:t>
                  </a:r>
                  <a:br>
                    <a:rPr lang="en-US" sz="600" dirty="0"/>
                  </a:br>
                  <a:r>
                    <a:rPr lang="en-US" sz="600" dirty="0"/>
                    <a:t>MUX </a:t>
                  </a:r>
                  <a:endParaRPr lang="en-GB" sz="600" dirty="0"/>
                </a:p>
              </p:txBody>
            </p:sp>
          </p:grp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13B1339-901E-DA9B-F573-F6FC0372982D}"/>
                </a:ext>
              </a:extLst>
            </p:cNvPr>
            <p:cNvSpPr/>
            <p:nvPr/>
          </p:nvSpPr>
          <p:spPr>
            <a:xfrm>
              <a:off x="9034070" y="3188208"/>
              <a:ext cx="323289" cy="243840"/>
            </a:xfrm>
            <a:custGeom>
              <a:avLst/>
              <a:gdLst>
                <a:gd name="connsiteX0" fmla="*/ 0 w 347472"/>
                <a:gd name="connsiteY0" fmla="*/ 170688 h 243840"/>
                <a:gd name="connsiteX1" fmla="*/ 60960 w 347472"/>
                <a:gd name="connsiteY1" fmla="*/ 0 h 243840"/>
                <a:gd name="connsiteX2" fmla="*/ 91440 w 347472"/>
                <a:gd name="connsiteY2" fmla="*/ 231648 h 243840"/>
                <a:gd name="connsiteX3" fmla="*/ 164592 w 347472"/>
                <a:gd name="connsiteY3" fmla="*/ 24384 h 243840"/>
                <a:gd name="connsiteX4" fmla="*/ 213360 w 347472"/>
                <a:gd name="connsiteY4" fmla="*/ 243840 h 243840"/>
                <a:gd name="connsiteX5" fmla="*/ 219456 w 347472"/>
                <a:gd name="connsiteY5" fmla="*/ 134112 h 243840"/>
                <a:gd name="connsiteX6" fmla="*/ 249936 w 347472"/>
                <a:gd name="connsiteY6" fmla="*/ 30480 h 243840"/>
                <a:gd name="connsiteX7" fmla="*/ 280416 w 347472"/>
                <a:gd name="connsiteY7" fmla="*/ 152400 h 243840"/>
                <a:gd name="connsiteX8" fmla="*/ 298704 w 347472"/>
                <a:gd name="connsiteY8" fmla="*/ 115824 h 243840"/>
                <a:gd name="connsiteX9" fmla="*/ 316992 w 347472"/>
                <a:gd name="connsiteY9" fmla="*/ 146304 h 243840"/>
                <a:gd name="connsiteX10" fmla="*/ 347472 w 347472"/>
                <a:gd name="connsiteY10" fmla="*/ 158496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7472" h="243840">
                  <a:moveTo>
                    <a:pt x="0" y="170688"/>
                  </a:moveTo>
                  <a:lnTo>
                    <a:pt x="60960" y="0"/>
                  </a:lnTo>
                  <a:lnTo>
                    <a:pt x="91440" y="231648"/>
                  </a:lnTo>
                  <a:lnTo>
                    <a:pt x="164592" y="24384"/>
                  </a:lnTo>
                  <a:lnTo>
                    <a:pt x="213360" y="243840"/>
                  </a:lnTo>
                  <a:lnTo>
                    <a:pt x="219456" y="134112"/>
                  </a:lnTo>
                  <a:lnTo>
                    <a:pt x="249936" y="30480"/>
                  </a:lnTo>
                  <a:lnTo>
                    <a:pt x="280416" y="152400"/>
                  </a:lnTo>
                  <a:lnTo>
                    <a:pt x="298704" y="115824"/>
                  </a:lnTo>
                  <a:lnTo>
                    <a:pt x="316992" y="146304"/>
                  </a:lnTo>
                  <a:lnTo>
                    <a:pt x="347472" y="158496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8" name="Rectangle 5">
            <a:extLst>
              <a:ext uri="{FF2B5EF4-FFF2-40B4-BE49-F238E27FC236}">
                <a16:creationId xmlns:a16="http://schemas.microsoft.com/office/drawing/2014/main" id="{47C7C0CE-8A2B-E454-61A2-B7C010AA003D}"/>
              </a:ext>
            </a:extLst>
          </p:cNvPr>
          <p:cNvSpPr txBox="1">
            <a:spLocks noChangeArrowheads="1"/>
          </p:cNvSpPr>
          <p:nvPr/>
        </p:nvSpPr>
        <p:spPr>
          <a:xfrm>
            <a:off x="868649" y="1367671"/>
            <a:ext cx="5104420" cy="2345257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Phase-segregated differential protection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Current setting = DIFI1 = 30% (120A)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Blocked by Channel Failure &amp; Inrush Current (2</a:t>
            </a:r>
            <a:r>
              <a:rPr lang="en-US" altLang="zh-TW" sz="1100" baseline="300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nd</a:t>
            </a: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harmonic)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Different CT ratios and relay rated currents at 2 ends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Differential inter-tripping (Transfer trip 1)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Operating time = 30ms (FO channel)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Operating time = </a:t>
            </a:r>
            <a:r>
              <a:rPr lang="en-US" altLang="zh-TW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40ms (PW channel)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OC Check for Diff.:   OC5 = 100%</a:t>
            </a:r>
          </a:p>
          <a:p>
            <a:pPr marL="458787" lvl="1" indent="-171450" algn="l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mal-tripping when CT polarity reversed, CT wiring loosen, or </a:t>
            </a:r>
            <a:b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differential protection mal-operates</a:t>
            </a:r>
          </a:p>
          <a:p>
            <a:pPr marL="458787" lvl="1" indent="-171450" algn="l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CB at weak-infeed end will not trip </a:t>
            </a: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TW" sz="11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Need differential Inter-tripping</a:t>
            </a:r>
          </a:p>
        </p:txBody>
      </p:sp>
    </p:spTree>
    <p:extLst>
      <p:ext uri="{BB962C8B-B14F-4D97-AF65-F5344CB8AC3E}">
        <p14:creationId xmlns:p14="http://schemas.microsoft.com/office/powerpoint/2010/main" val="280592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BCFF-AE77-4346-8106-72638A11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Concepts in Current Differential Relay</a:t>
            </a:r>
            <a:endParaRPr lang="en-GB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91D311-9E17-40C6-82A9-2BA3D50D0FC3}"/>
                  </a:ext>
                </a:extLst>
              </p:cNvPr>
              <p:cNvSpPr txBox="1"/>
              <p:nvPr/>
            </p:nvSpPr>
            <p:spPr>
              <a:xfrm>
                <a:off x="838200" y="1875732"/>
                <a:ext cx="8564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/>
                  <a:t>Define restraint current and differential current as: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91D311-9E17-40C6-82A9-2BA3D50D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5732"/>
                <a:ext cx="8564594" cy="338554"/>
              </a:xfrm>
              <a:prstGeom prst="rect">
                <a:avLst/>
              </a:prstGeom>
              <a:blipFill>
                <a:blip r:embed="rId2"/>
                <a:stretch>
                  <a:fillRect l="-427"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8860535-732A-4470-9F59-E9B952EF1CEA}"/>
              </a:ext>
            </a:extLst>
          </p:cNvPr>
          <p:cNvGrpSpPr/>
          <p:nvPr/>
        </p:nvGrpSpPr>
        <p:grpSpPr>
          <a:xfrm>
            <a:off x="838200" y="2441233"/>
            <a:ext cx="11094833" cy="3612331"/>
            <a:chOff x="812874" y="2219436"/>
            <a:chExt cx="11094833" cy="36123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9A987D2-AB0C-4222-93D3-ED2A59FE6545}"/>
                </a:ext>
              </a:extLst>
            </p:cNvPr>
            <p:cNvGrpSpPr/>
            <p:nvPr/>
          </p:nvGrpSpPr>
          <p:grpSpPr>
            <a:xfrm>
              <a:off x="869050" y="2595811"/>
              <a:ext cx="3090106" cy="1239916"/>
              <a:chOff x="1508272" y="2025644"/>
              <a:chExt cx="3270557" cy="131232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DFD1925-0C83-41F3-B00D-188949DA1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8223" y="2705240"/>
                <a:ext cx="28306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A984D3E-0FC0-49F3-8F1A-2E15B1BE88A1}"/>
                  </a:ext>
                </a:extLst>
              </p:cNvPr>
              <p:cNvCxnSpPr/>
              <p:nvPr/>
            </p:nvCxnSpPr>
            <p:spPr>
              <a:xfrm>
                <a:off x="2244058" y="2493449"/>
                <a:ext cx="0" cy="42358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13C1F61-3A96-4FBB-AA98-6470FF4378DA}"/>
                  </a:ext>
                </a:extLst>
              </p:cNvPr>
              <p:cNvCxnSpPr/>
              <p:nvPr/>
            </p:nvCxnSpPr>
            <p:spPr>
              <a:xfrm>
                <a:off x="4205087" y="2493449"/>
                <a:ext cx="0" cy="42358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9C1169F-F0F6-4C44-8E29-5B99A454EF94}"/>
                  </a:ext>
                </a:extLst>
              </p:cNvPr>
              <p:cNvGrpSpPr/>
              <p:nvPr/>
            </p:nvGrpSpPr>
            <p:grpSpPr>
              <a:xfrm>
                <a:off x="2390252" y="2602077"/>
                <a:ext cx="281354" cy="206326"/>
                <a:chOff x="1383323" y="2654048"/>
                <a:chExt cx="281354" cy="26734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346D86C-30E1-46B0-8F1F-8D5CD1D90AFA}"/>
                    </a:ext>
                  </a:extLst>
                </p:cNvPr>
                <p:cNvSpPr/>
                <p:nvPr/>
              </p:nvSpPr>
              <p:spPr>
                <a:xfrm>
                  <a:off x="1383323" y="2654048"/>
                  <a:ext cx="140677" cy="267343"/>
                </a:xfrm>
                <a:custGeom>
                  <a:avLst/>
                  <a:gdLst>
                    <a:gd name="connsiteX0" fmla="*/ 0 w 140677"/>
                    <a:gd name="connsiteY0" fmla="*/ 248586 h 267343"/>
                    <a:gd name="connsiteX1" fmla="*/ 70339 w 140677"/>
                    <a:gd name="connsiteY1" fmla="*/ 57 h 267343"/>
                    <a:gd name="connsiteX2" fmla="*/ 140677 w 140677"/>
                    <a:gd name="connsiteY2" fmla="*/ 267343 h 26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677" h="267343">
                      <a:moveTo>
                        <a:pt x="0" y="248586"/>
                      </a:moveTo>
                      <a:cubicBezTo>
                        <a:pt x="23446" y="122758"/>
                        <a:pt x="46893" y="-3069"/>
                        <a:pt x="70339" y="57"/>
                      </a:cubicBezTo>
                      <a:cubicBezTo>
                        <a:pt x="93785" y="3183"/>
                        <a:pt x="117231" y="135263"/>
                        <a:pt x="140677" y="267343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C32F542-0296-4930-97BE-C6BE7395834B}"/>
                    </a:ext>
                  </a:extLst>
                </p:cNvPr>
                <p:cNvSpPr/>
                <p:nvPr/>
              </p:nvSpPr>
              <p:spPr>
                <a:xfrm>
                  <a:off x="1524000" y="2654048"/>
                  <a:ext cx="140677" cy="267343"/>
                </a:xfrm>
                <a:custGeom>
                  <a:avLst/>
                  <a:gdLst>
                    <a:gd name="connsiteX0" fmla="*/ 0 w 140677"/>
                    <a:gd name="connsiteY0" fmla="*/ 248586 h 267343"/>
                    <a:gd name="connsiteX1" fmla="*/ 70339 w 140677"/>
                    <a:gd name="connsiteY1" fmla="*/ 57 h 267343"/>
                    <a:gd name="connsiteX2" fmla="*/ 140677 w 140677"/>
                    <a:gd name="connsiteY2" fmla="*/ 267343 h 26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677" h="267343">
                      <a:moveTo>
                        <a:pt x="0" y="248586"/>
                      </a:moveTo>
                      <a:cubicBezTo>
                        <a:pt x="23446" y="122758"/>
                        <a:pt x="46893" y="-3069"/>
                        <a:pt x="70339" y="57"/>
                      </a:cubicBezTo>
                      <a:cubicBezTo>
                        <a:pt x="93785" y="3183"/>
                        <a:pt x="117231" y="135263"/>
                        <a:pt x="140677" y="267343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0B43D2-ECB1-428D-BA31-24B3EACE7FCE}"/>
                  </a:ext>
                </a:extLst>
              </p:cNvPr>
              <p:cNvGrpSpPr/>
              <p:nvPr/>
            </p:nvGrpSpPr>
            <p:grpSpPr>
              <a:xfrm>
                <a:off x="3783056" y="2602077"/>
                <a:ext cx="281354" cy="206326"/>
                <a:chOff x="1383323" y="2654048"/>
                <a:chExt cx="281354" cy="267343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6853BBE2-0817-4970-8223-CEE19C047027}"/>
                    </a:ext>
                  </a:extLst>
                </p:cNvPr>
                <p:cNvSpPr/>
                <p:nvPr/>
              </p:nvSpPr>
              <p:spPr>
                <a:xfrm>
                  <a:off x="1383323" y="2654048"/>
                  <a:ext cx="140677" cy="267343"/>
                </a:xfrm>
                <a:custGeom>
                  <a:avLst/>
                  <a:gdLst>
                    <a:gd name="connsiteX0" fmla="*/ 0 w 140677"/>
                    <a:gd name="connsiteY0" fmla="*/ 248586 h 267343"/>
                    <a:gd name="connsiteX1" fmla="*/ 70339 w 140677"/>
                    <a:gd name="connsiteY1" fmla="*/ 57 h 267343"/>
                    <a:gd name="connsiteX2" fmla="*/ 140677 w 140677"/>
                    <a:gd name="connsiteY2" fmla="*/ 267343 h 26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677" h="267343">
                      <a:moveTo>
                        <a:pt x="0" y="248586"/>
                      </a:moveTo>
                      <a:cubicBezTo>
                        <a:pt x="23446" y="122758"/>
                        <a:pt x="46893" y="-3069"/>
                        <a:pt x="70339" y="57"/>
                      </a:cubicBezTo>
                      <a:cubicBezTo>
                        <a:pt x="93785" y="3183"/>
                        <a:pt x="117231" y="135263"/>
                        <a:pt x="140677" y="267343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27848395-C7B4-47EC-8388-D53A69066718}"/>
                    </a:ext>
                  </a:extLst>
                </p:cNvPr>
                <p:cNvSpPr/>
                <p:nvPr/>
              </p:nvSpPr>
              <p:spPr>
                <a:xfrm>
                  <a:off x="1524000" y="2654048"/>
                  <a:ext cx="140677" cy="267343"/>
                </a:xfrm>
                <a:custGeom>
                  <a:avLst/>
                  <a:gdLst>
                    <a:gd name="connsiteX0" fmla="*/ 0 w 140677"/>
                    <a:gd name="connsiteY0" fmla="*/ 248586 h 267343"/>
                    <a:gd name="connsiteX1" fmla="*/ 70339 w 140677"/>
                    <a:gd name="connsiteY1" fmla="*/ 57 h 267343"/>
                    <a:gd name="connsiteX2" fmla="*/ 140677 w 140677"/>
                    <a:gd name="connsiteY2" fmla="*/ 267343 h 26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677" h="267343">
                      <a:moveTo>
                        <a:pt x="0" y="248586"/>
                      </a:moveTo>
                      <a:cubicBezTo>
                        <a:pt x="23446" y="122758"/>
                        <a:pt x="46893" y="-3069"/>
                        <a:pt x="70339" y="57"/>
                      </a:cubicBezTo>
                      <a:cubicBezTo>
                        <a:pt x="93785" y="3183"/>
                        <a:pt x="117231" y="135263"/>
                        <a:pt x="140677" y="267343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8899C91-F32B-464F-919D-52A0290D983D}"/>
                  </a:ext>
                </a:extLst>
              </p:cNvPr>
              <p:cNvGrpSpPr/>
              <p:nvPr/>
            </p:nvGrpSpPr>
            <p:grpSpPr>
              <a:xfrm>
                <a:off x="2319913" y="2025644"/>
                <a:ext cx="473612" cy="420913"/>
                <a:chOff x="1312984" y="2124117"/>
                <a:chExt cx="473612" cy="420913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1B89E54-5AB5-41BF-B5CF-7F42A24F8101}"/>
                    </a:ext>
                  </a:extLst>
                </p:cNvPr>
                <p:cNvCxnSpPr/>
                <p:nvPr/>
              </p:nvCxnSpPr>
              <p:spPr>
                <a:xfrm>
                  <a:off x="1312984" y="2545030"/>
                  <a:ext cx="47361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A15842-0668-4E48-B9BD-F8A56E64DB14}"/>
                    </a:ext>
                  </a:extLst>
                </p:cNvPr>
                <p:cNvSpPr txBox="1"/>
                <p:nvPr/>
              </p:nvSpPr>
              <p:spPr>
                <a:xfrm>
                  <a:off x="1383323" y="2124117"/>
                  <a:ext cx="2936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L</a:t>
                  </a:r>
                  <a:endParaRPr lang="en-GB" sz="1600" dirty="0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4C428F6-5350-4889-BA56-EF7EA1113EA9}"/>
                  </a:ext>
                </a:extLst>
              </p:cNvPr>
              <p:cNvGrpSpPr/>
              <p:nvPr/>
            </p:nvGrpSpPr>
            <p:grpSpPr>
              <a:xfrm>
                <a:off x="3686927" y="2025644"/>
                <a:ext cx="473612" cy="420913"/>
                <a:chOff x="1312984" y="2124117"/>
                <a:chExt cx="473612" cy="420913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A136FC03-6C95-449B-B616-48992C758FBA}"/>
                    </a:ext>
                  </a:extLst>
                </p:cNvPr>
                <p:cNvCxnSpPr/>
                <p:nvPr/>
              </p:nvCxnSpPr>
              <p:spPr>
                <a:xfrm>
                  <a:off x="1312984" y="2545030"/>
                  <a:ext cx="47361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812C7FD-561E-4F2F-B68F-09EEF01715A9}"/>
                    </a:ext>
                  </a:extLst>
                </p:cNvPr>
                <p:cNvSpPr txBox="1"/>
                <p:nvPr/>
              </p:nvSpPr>
              <p:spPr>
                <a:xfrm>
                  <a:off x="1383323" y="2124117"/>
                  <a:ext cx="2936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L</a:t>
                  </a:r>
                  <a:endParaRPr lang="en-GB" sz="1600" dirty="0"/>
                </a:p>
              </p:txBody>
            </p:sp>
          </p:grp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E58DBF87-79A6-474C-B940-43923CD73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913" y="2911566"/>
                <a:ext cx="977757" cy="426401"/>
              </a:xfrm>
              <a:prstGeom prst="bentConnector3">
                <a:avLst>
                  <a:gd name="adj1" fmla="val 99877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701143-C9A9-415C-B006-3F2095C2546F}"/>
                  </a:ext>
                </a:extLst>
              </p:cNvPr>
              <p:cNvSpPr txBox="1"/>
              <p:nvPr/>
            </p:nvSpPr>
            <p:spPr>
              <a:xfrm>
                <a:off x="3293931" y="287205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</a:t>
                </a:r>
                <a:r>
                  <a:rPr lang="en-US" sz="1600" baseline="-25000" dirty="0"/>
                  <a:t>F</a:t>
                </a:r>
                <a:endParaRPr lang="en-GB" sz="1600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330F031-518E-4186-B3A9-E3571B536F4B}"/>
                  </a:ext>
                </a:extLst>
              </p:cNvPr>
              <p:cNvCxnSpPr/>
              <p:nvPr/>
            </p:nvCxnSpPr>
            <p:spPr>
              <a:xfrm>
                <a:off x="1532123" y="2705240"/>
                <a:ext cx="356381" cy="0"/>
              </a:xfrm>
              <a:prstGeom prst="straightConnector1">
                <a:avLst/>
              </a:prstGeom>
              <a:ln w="28575">
                <a:solidFill>
                  <a:srgbClr val="2111F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1F2A5-8FFC-4795-8368-C103972A9E6B}"/>
                  </a:ext>
                </a:extLst>
              </p:cNvPr>
              <p:cNvSpPr txBox="1"/>
              <p:nvPr/>
            </p:nvSpPr>
            <p:spPr>
              <a:xfrm>
                <a:off x="1508272" y="2308783"/>
                <a:ext cx="357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2111F7"/>
                    </a:solidFill>
                  </a:rPr>
                  <a:t>I</a:t>
                </a:r>
                <a:r>
                  <a:rPr lang="en-US" sz="1600" baseline="-25000" dirty="0">
                    <a:solidFill>
                      <a:srgbClr val="2111F7"/>
                    </a:solidFill>
                  </a:rPr>
                  <a:t>IN</a:t>
                </a:r>
                <a:endParaRPr lang="en-GB" sz="1600" dirty="0">
                  <a:solidFill>
                    <a:srgbClr val="2111F7"/>
                  </a:solidFill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BC08CA5-C7A5-472B-A4D1-8F61EA1B6994}"/>
                  </a:ext>
                </a:extLst>
              </p:cNvPr>
              <p:cNvCxnSpPr/>
              <p:nvPr/>
            </p:nvCxnSpPr>
            <p:spPr>
              <a:xfrm>
                <a:off x="4325067" y="2564333"/>
                <a:ext cx="356381" cy="0"/>
              </a:xfrm>
              <a:prstGeom prst="straightConnector1">
                <a:avLst/>
              </a:prstGeom>
              <a:ln w="28575">
                <a:solidFill>
                  <a:srgbClr val="2111F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50131E-669B-4CBF-919A-02AFB4C05432}"/>
                  </a:ext>
                </a:extLst>
              </p:cNvPr>
              <p:cNvSpPr txBox="1"/>
              <p:nvPr/>
            </p:nvSpPr>
            <p:spPr>
              <a:xfrm>
                <a:off x="4301216" y="2167876"/>
                <a:ext cx="325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2111F7"/>
                    </a:solidFill>
                  </a:rPr>
                  <a:t>I</a:t>
                </a:r>
                <a:r>
                  <a:rPr lang="en-US" sz="1600" baseline="-25000" dirty="0">
                    <a:solidFill>
                      <a:srgbClr val="2111F7"/>
                    </a:solidFill>
                  </a:rPr>
                  <a:t>O</a:t>
                </a:r>
                <a:endParaRPr lang="en-GB" sz="1600" dirty="0">
                  <a:solidFill>
                    <a:srgbClr val="2111F7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481786-F8F4-40F8-AEEB-696B69A53159}"/>
                </a:ext>
              </a:extLst>
            </p:cNvPr>
            <p:cNvSpPr txBox="1"/>
            <p:nvPr/>
          </p:nvSpPr>
          <p:spPr>
            <a:xfrm>
              <a:off x="831924" y="2219436"/>
              <a:ext cx="2685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Case 1: Internal Fault</a:t>
              </a:r>
              <a:endParaRPr lang="en-GB" sz="16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41F59B-4810-448C-859E-495B2F3AE6CA}"/>
                    </a:ext>
                  </a:extLst>
                </p:cNvPr>
                <p:cNvSpPr txBox="1"/>
                <p:nvPr/>
              </p:nvSpPr>
              <p:spPr>
                <a:xfrm>
                  <a:off x="4203102" y="2931778"/>
                  <a:ext cx="21335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n-US" sz="1600" b="0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41F59B-4810-448C-859E-495B2F3AE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102" y="2931778"/>
                  <a:ext cx="2133598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791A1E-EEAB-4C74-82C6-75C241557EED}"/>
                </a:ext>
              </a:extLst>
            </p:cNvPr>
            <p:cNvSpPr txBox="1"/>
            <p:nvPr/>
          </p:nvSpPr>
          <p:spPr>
            <a:xfrm>
              <a:off x="812874" y="4226692"/>
              <a:ext cx="2685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Case 2: External Fault</a:t>
              </a:r>
              <a:endParaRPr lang="en-GB" sz="1600" u="sng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DD947EF-EED7-467A-8D73-3A8CE3C5255D}"/>
                </a:ext>
              </a:extLst>
            </p:cNvPr>
            <p:cNvGrpSpPr/>
            <p:nvPr/>
          </p:nvGrpSpPr>
          <p:grpSpPr>
            <a:xfrm>
              <a:off x="886342" y="4606702"/>
              <a:ext cx="3090106" cy="1225065"/>
              <a:chOff x="886342" y="4606702"/>
              <a:chExt cx="3090106" cy="122506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AA34AD3-B3A5-448A-B5B6-10FA64FC0762}"/>
                  </a:ext>
                </a:extLst>
              </p:cNvPr>
              <p:cNvGrpSpPr/>
              <p:nvPr/>
            </p:nvGrpSpPr>
            <p:grpSpPr>
              <a:xfrm>
                <a:off x="1653201" y="4606702"/>
                <a:ext cx="447481" cy="397689"/>
                <a:chOff x="1312984" y="2124117"/>
                <a:chExt cx="473612" cy="420913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EC8B4BE1-1ADB-409F-84A5-06DDD5F47AEB}"/>
                    </a:ext>
                  </a:extLst>
                </p:cNvPr>
                <p:cNvCxnSpPr/>
                <p:nvPr/>
              </p:nvCxnSpPr>
              <p:spPr>
                <a:xfrm>
                  <a:off x="1312984" y="2545030"/>
                  <a:ext cx="47361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360DD8-E03A-4233-A321-3B64A3333729}"/>
                    </a:ext>
                  </a:extLst>
                </p:cNvPr>
                <p:cNvSpPr txBox="1"/>
                <p:nvPr/>
              </p:nvSpPr>
              <p:spPr>
                <a:xfrm>
                  <a:off x="1383323" y="2124117"/>
                  <a:ext cx="2936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L</a:t>
                  </a:r>
                  <a:endParaRPr lang="en-GB" sz="1600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C7BE0A3-9395-4482-930D-3939CB5513A4}"/>
                  </a:ext>
                </a:extLst>
              </p:cNvPr>
              <p:cNvGrpSpPr/>
              <p:nvPr/>
            </p:nvGrpSpPr>
            <p:grpSpPr>
              <a:xfrm>
                <a:off x="2944791" y="4606702"/>
                <a:ext cx="447481" cy="397689"/>
                <a:chOff x="1312984" y="2124117"/>
                <a:chExt cx="473612" cy="420913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247BE631-97C7-41AA-B7E6-92FA495BE672}"/>
                    </a:ext>
                  </a:extLst>
                </p:cNvPr>
                <p:cNvCxnSpPr/>
                <p:nvPr/>
              </p:nvCxnSpPr>
              <p:spPr>
                <a:xfrm>
                  <a:off x="1312984" y="2545030"/>
                  <a:ext cx="47361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FA365D5-117B-4441-B8C9-0AB139122536}"/>
                    </a:ext>
                  </a:extLst>
                </p:cNvPr>
                <p:cNvSpPr txBox="1"/>
                <p:nvPr/>
              </p:nvSpPr>
              <p:spPr>
                <a:xfrm>
                  <a:off x="1383323" y="2124117"/>
                  <a:ext cx="2936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L</a:t>
                  </a:r>
                  <a:endParaRPr lang="en-GB" sz="1600" dirty="0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D8DE154-4D9C-47CF-9892-C60B456D731E}"/>
                  </a:ext>
                </a:extLst>
              </p:cNvPr>
              <p:cNvGrpSpPr/>
              <p:nvPr/>
            </p:nvGrpSpPr>
            <p:grpSpPr>
              <a:xfrm>
                <a:off x="886342" y="4741086"/>
                <a:ext cx="3090106" cy="1090681"/>
                <a:chOff x="886342" y="4741086"/>
                <a:chExt cx="3090106" cy="1090681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B3D75BB-0E6C-4857-9263-F45E81B59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2019" y="5248802"/>
                  <a:ext cx="267442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641B2DC-FA68-407F-93FB-BEA176835F48}"/>
                    </a:ext>
                  </a:extLst>
                </p:cNvPr>
                <p:cNvCxnSpPr/>
                <p:nvPr/>
              </p:nvCxnSpPr>
              <p:spPr>
                <a:xfrm>
                  <a:off x="1581531" y="5048696"/>
                  <a:ext cx="0" cy="40021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D8F033B-1E05-4878-BEDB-C09CCEB45D94}"/>
                    </a:ext>
                  </a:extLst>
                </p:cNvPr>
                <p:cNvCxnSpPr/>
                <p:nvPr/>
              </p:nvCxnSpPr>
              <p:spPr>
                <a:xfrm>
                  <a:off x="3434362" y="5048696"/>
                  <a:ext cx="0" cy="40021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E4A6BEE8-3510-42E1-BED4-D55895EDA237}"/>
                    </a:ext>
                  </a:extLst>
                </p:cNvPr>
                <p:cNvGrpSpPr/>
                <p:nvPr/>
              </p:nvGrpSpPr>
              <p:grpSpPr>
                <a:xfrm>
                  <a:off x="1719659" y="5151330"/>
                  <a:ext cx="265830" cy="194942"/>
                  <a:chOff x="1383323" y="2654048"/>
                  <a:chExt cx="281354" cy="267343"/>
                </a:xfrm>
              </p:grpSpPr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BF95390F-25F0-4EE6-A537-3B2C5EAD2E1F}"/>
                      </a:ext>
                    </a:extLst>
                  </p:cNvPr>
                  <p:cNvSpPr/>
                  <p:nvPr/>
                </p:nvSpPr>
                <p:spPr>
                  <a:xfrm>
                    <a:off x="1383323" y="2654048"/>
                    <a:ext cx="140677" cy="267343"/>
                  </a:xfrm>
                  <a:custGeom>
                    <a:avLst/>
                    <a:gdLst>
                      <a:gd name="connsiteX0" fmla="*/ 0 w 140677"/>
                      <a:gd name="connsiteY0" fmla="*/ 248586 h 267343"/>
                      <a:gd name="connsiteX1" fmla="*/ 70339 w 140677"/>
                      <a:gd name="connsiteY1" fmla="*/ 57 h 267343"/>
                      <a:gd name="connsiteX2" fmla="*/ 140677 w 140677"/>
                      <a:gd name="connsiteY2" fmla="*/ 267343 h 267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677" h="267343">
                        <a:moveTo>
                          <a:pt x="0" y="248586"/>
                        </a:moveTo>
                        <a:cubicBezTo>
                          <a:pt x="23446" y="122758"/>
                          <a:pt x="46893" y="-3069"/>
                          <a:pt x="70339" y="57"/>
                        </a:cubicBezTo>
                        <a:cubicBezTo>
                          <a:pt x="93785" y="3183"/>
                          <a:pt x="117231" y="135263"/>
                          <a:pt x="140677" y="267343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13AE33C2-7117-4178-BA4D-5423F17C503C}"/>
                      </a:ext>
                    </a:extLst>
                  </p:cNvPr>
                  <p:cNvSpPr/>
                  <p:nvPr/>
                </p:nvSpPr>
                <p:spPr>
                  <a:xfrm>
                    <a:off x="1524000" y="2654048"/>
                    <a:ext cx="140677" cy="267343"/>
                  </a:xfrm>
                  <a:custGeom>
                    <a:avLst/>
                    <a:gdLst>
                      <a:gd name="connsiteX0" fmla="*/ 0 w 140677"/>
                      <a:gd name="connsiteY0" fmla="*/ 248586 h 267343"/>
                      <a:gd name="connsiteX1" fmla="*/ 70339 w 140677"/>
                      <a:gd name="connsiteY1" fmla="*/ 57 h 267343"/>
                      <a:gd name="connsiteX2" fmla="*/ 140677 w 140677"/>
                      <a:gd name="connsiteY2" fmla="*/ 267343 h 267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677" h="267343">
                        <a:moveTo>
                          <a:pt x="0" y="248586"/>
                        </a:moveTo>
                        <a:cubicBezTo>
                          <a:pt x="23446" y="122758"/>
                          <a:pt x="46893" y="-3069"/>
                          <a:pt x="70339" y="57"/>
                        </a:cubicBezTo>
                        <a:cubicBezTo>
                          <a:pt x="93785" y="3183"/>
                          <a:pt x="117231" y="135263"/>
                          <a:pt x="140677" y="267343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DD318FD6-45D5-40D9-AA00-1AAD7F915C8B}"/>
                    </a:ext>
                  </a:extLst>
                </p:cNvPr>
                <p:cNvGrpSpPr/>
                <p:nvPr/>
              </p:nvGrpSpPr>
              <p:grpSpPr>
                <a:xfrm>
                  <a:off x="3035616" y="5151330"/>
                  <a:ext cx="265830" cy="194942"/>
                  <a:chOff x="1383323" y="2654048"/>
                  <a:chExt cx="281354" cy="267343"/>
                </a:xfrm>
              </p:grpSpPr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4700A6BA-6C5B-4CC0-A18B-57879A1AA9FA}"/>
                      </a:ext>
                    </a:extLst>
                  </p:cNvPr>
                  <p:cNvSpPr/>
                  <p:nvPr/>
                </p:nvSpPr>
                <p:spPr>
                  <a:xfrm>
                    <a:off x="1383323" y="2654048"/>
                    <a:ext cx="140677" cy="267343"/>
                  </a:xfrm>
                  <a:custGeom>
                    <a:avLst/>
                    <a:gdLst>
                      <a:gd name="connsiteX0" fmla="*/ 0 w 140677"/>
                      <a:gd name="connsiteY0" fmla="*/ 248586 h 267343"/>
                      <a:gd name="connsiteX1" fmla="*/ 70339 w 140677"/>
                      <a:gd name="connsiteY1" fmla="*/ 57 h 267343"/>
                      <a:gd name="connsiteX2" fmla="*/ 140677 w 140677"/>
                      <a:gd name="connsiteY2" fmla="*/ 267343 h 267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677" h="267343">
                        <a:moveTo>
                          <a:pt x="0" y="248586"/>
                        </a:moveTo>
                        <a:cubicBezTo>
                          <a:pt x="23446" y="122758"/>
                          <a:pt x="46893" y="-3069"/>
                          <a:pt x="70339" y="57"/>
                        </a:cubicBezTo>
                        <a:cubicBezTo>
                          <a:pt x="93785" y="3183"/>
                          <a:pt x="117231" y="135263"/>
                          <a:pt x="140677" y="267343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1F540429-EE39-41BA-B8E5-105F41FFBA45}"/>
                      </a:ext>
                    </a:extLst>
                  </p:cNvPr>
                  <p:cNvSpPr/>
                  <p:nvPr/>
                </p:nvSpPr>
                <p:spPr>
                  <a:xfrm>
                    <a:off x="1524000" y="2654048"/>
                    <a:ext cx="140677" cy="267343"/>
                  </a:xfrm>
                  <a:custGeom>
                    <a:avLst/>
                    <a:gdLst>
                      <a:gd name="connsiteX0" fmla="*/ 0 w 140677"/>
                      <a:gd name="connsiteY0" fmla="*/ 248586 h 267343"/>
                      <a:gd name="connsiteX1" fmla="*/ 70339 w 140677"/>
                      <a:gd name="connsiteY1" fmla="*/ 57 h 267343"/>
                      <a:gd name="connsiteX2" fmla="*/ 140677 w 140677"/>
                      <a:gd name="connsiteY2" fmla="*/ 267343 h 267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677" h="267343">
                        <a:moveTo>
                          <a:pt x="0" y="248586"/>
                        </a:moveTo>
                        <a:cubicBezTo>
                          <a:pt x="23446" y="122758"/>
                          <a:pt x="46893" y="-3069"/>
                          <a:pt x="70339" y="57"/>
                        </a:cubicBezTo>
                        <a:cubicBezTo>
                          <a:pt x="93785" y="3183"/>
                          <a:pt x="117231" y="135263"/>
                          <a:pt x="140677" y="267343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FD55B7B-0100-46C3-A755-8D4B9C1B8F43}"/>
                    </a:ext>
                  </a:extLst>
                </p:cNvPr>
                <p:cNvSpPr txBox="1"/>
                <p:nvPr/>
              </p:nvSpPr>
              <p:spPr>
                <a:xfrm>
                  <a:off x="2556186" y="5493213"/>
                  <a:ext cx="3012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F</a:t>
                  </a:r>
                  <a:endParaRPr lang="en-GB" sz="1600" dirty="0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7CC49A87-46BA-4DBD-B3F1-3500DBFFA76E}"/>
                    </a:ext>
                  </a:extLst>
                </p:cNvPr>
                <p:cNvCxnSpPr/>
                <p:nvPr/>
              </p:nvCxnSpPr>
              <p:spPr>
                <a:xfrm>
                  <a:off x="908877" y="5248802"/>
                  <a:ext cx="336718" cy="0"/>
                </a:xfrm>
                <a:prstGeom prst="straightConnector1">
                  <a:avLst/>
                </a:prstGeom>
                <a:ln w="28575">
                  <a:solidFill>
                    <a:srgbClr val="2111F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80536D8-A905-4E2A-9BBD-F50EE7BB4B50}"/>
                    </a:ext>
                  </a:extLst>
                </p:cNvPr>
                <p:cNvSpPr txBox="1"/>
                <p:nvPr/>
              </p:nvSpPr>
              <p:spPr>
                <a:xfrm>
                  <a:off x="886342" y="4874219"/>
                  <a:ext cx="338049" cy="319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2111F7"/>
                      </a:solidFill>
                    </a:rPr>
                    <a:t>I</a:t>
                  </a:r>
                  <a:r>
                    <a:rPr lang="en-US" sz="1600" baseline="-25000" dirty="0">
                      <a:solidFill>
                        <a:srgbClr val="2111F7"/>
                      </a:solidFill>
                    </a:rPr>
                    <a:t>IN</a:t>
                  </a:r>
                  <a:endParaRPr lang="en-GB" sz="1600" dirty="0">
                    <a:solidFill>
                      <a:srgbClr val="2111F7"/>
                    </a:solidFill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88E12388-2AD4-4936-8932-482707D48B0C}"/>
                    </a:ext>
                  </a:extLst>
                </p:cNvPr>
                <p:cNvCxnSpPr/>
                <p:nvPr/>
              </p:nvCxnSpPr>
              <p:spPr>
                <a:xfrm>
                  <a:off x="3547722" y="5115669"/>
                  <a:ext cx="336718" cy="0"/>
                </a:xfrm>
                <a:prstGeom prst="straightConnector1">
                  <a:avLst/>
                </a:prstGeom>
                <a:ln w="28575">
                  <a:solidFill>
                    <a:srgbClr val="2111F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1297932-4293-4456-8F34-E1730C5C0580}"/>
                    </a:ext>
                  </a:extLst>
                </p:cNvPr>
                <p:cNvSpPr txBox="1"/>
                <p:nvPr/>
              </p:nvSpPr>
              <p:spPr>
                <a:xfrm>
                  <a:off x="3525187" y="4741086"/>
                  <a:ext cx="307758" cy="319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2111F7"/>
                      </a:solidFill>
                    </a:rPr>
                    <a:t>I</a:t>
                  </a:r>
                  <a:r>
                    <a:rPr lang="en-US" sz="1600" baseline="-25000" dirty="0">
                      <a:solidFill>
                        <a:srgbClr val="2111F7"/>
                      </a:solidFill>
                    </a:rPr>
                    <a:t>O</a:t>
                  </a:r>
                  <a:endParaRPr lang="en-GB" sz="1600" dirty="0">
                    <a:solidFill>
                      <a:srgbClr val="2111F7"/>
                    </a:solidFill>
                  </a:endParaRPr>
                </a:p>
              </p:txBody>
            </p:sp>
            <p:cxnSp>
              <p:nvCxnSpPr>
                <p:cNvPr id="83" name="Connector: Elbow 82">
                  <a:extLst>
                    <a:ext uri="{FF2B5EF4-FFF2-40B4-BE49-F238E27FC236}">
                      <a16:creationId xmlns:a16="http://schemas.microsoft.com/office/drawing/2014/main" id="{E5C2F406-F6BC-454A-83C7-3F37800E9D03}"/>
                    </a:ext>
                  </a:extLst>
                </p:cNvPr>
                <p:cNvCxnSpPr/>
                <p:nvPr/>
              </p:nvCxnSpPr>
              <p:spPr>
                <a:xfrm>
                  <a:off x="1682214" y="5462859"/>
                  <a:ext cx="2256789" cy="337271"/>
                </a:xfrm>
                <a:prstGeom prst="bentConnector3">
                  <a:avLst>
                    <a:gd name="adj1" fmla="val 99832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348D066-8198-4CF9-A922-08399CF6DDEB}"/>
                    </a:ext>
                  </a:extLst>
                </p:cNvPr>
                <p:cNvSpPr txBox="1"/>
                <p:nvPr/>
              </p:nvSpPr>
              <p:spPr>
                <a:xfrm>
                  <a:off x="4236381" y="4902154"/>
                  <a:ext cx="21335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b="0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348D066-8198-4CF9-A922-08399CF6D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381" y="4902154"/>
                  <a:ext cx="213359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BD2CB0-0E83-45B8-8909-F57EA2DE7F84}"/>
                </a:ext>
              </a:extLst>
            </p:cNvPr>
            <p:cNvSpPr txBox="1"/>
            <p:nvPr/>
          </p:nvSpPr>
          <p:spPr>
            <a:xfrm>
              <a:off x="6336700" y="2219436"/>
              <a:ext cx="413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Case 3: External Fault with 1 CT saturated </a:t>
              </a:r>
              <a:endParaRPr lang="en-GB" sz="1600" u="sng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326D3D2-6CDC-485A-82B9-C5B16489EBF7}"/>
                </a:ext>
              </a:extLst>
            </p:cNvPr>
            <p:cNvGrpSpPr/>
            <p:nvPr/>
          </p:nvGrpSpPr>
          <p:grpSpPr>
            <a:xfrm>
              <a:off x="891585" y="4606702"/>
              <a:ext cx="3090106" cy="1225065"/>
              <a:chOff x="886342" y="4606702"/>
              <a:chExt cx="3090106" cy="122506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E675C08-E703-4B04-AF30-CC6B85718C07}"/>
                  </a:ext>
                </a:extLst>
              </p:cNvPr>
              <p:cNvGrpSpPr/>
              <p:nvPr/>
            </p:nvGrpSpPr>
            <p:grpSpPr>
              <a:xfrm>
                <a:off x="1653201" y="4606702"/>
                <a:ext cx="447481" cy="397689"/>
                <a:chOff x="1312984" y="2124117"/>
                <a:chExt cx="473612" cy="420913"/>
              </a:xfrm>
            </p:grpSpPr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F0142476-A47E-4267-8D46-C32546ED773B}"/>
                    </a:ext>
                  </a:extLst>
                </p:cNvPr>
                <p:cNvCxnSpPr/>
                <p:nvPr/>
              </p:nvCxnSpPr>
              <p:spPr>
                <a:xfrm>
                  <a:off x="1312984" y="2545030"/>
                  <a:ext cx="47361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BA9C7445-2A5C-4000-A196-89388EED8510}"/>
                    </a:ext>
                  </a:extLst>
                </p:cNvPr>
                <p:cNvSpPr txBox="1"/>
                <p:nvPr/>
              </p:nvSpPr>
              <p:spPr>
                <a:xfrm>
                  <a:off x="1383323" y="2124117"/>
                  <a:ext cx="2936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L</a:t>
                  </a:r>
                  <a:endParaRPr lang="en-GB" sz="1600" dirty="0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D18D523-44F1-459B-939E-94140E17F4C6}"/>
                  </a:ext>
                </a:extLst>
              </p:cNvPr>
              <p:cNvGrpSpPr/>
              <p:nvPr/>
            </p:nvGrpSpPr>
            <p:grpSpPr>
              <a:xfrm>
                <a:off x="2944791" y="4606702"/>
                <a:ext cx="447481" cy="397689"/>
                <a:chOff x="1312984" y="2124117"/>
                <a:chExt cx="473612" cy="420913"/>
              </a:xfrm>
            </p:grpSpPr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6F46C8B6-5281-465E-9258-A0CBB1303D47}"/>
                    </a:ext>
                  </a:extLst>
                </p:cNvPr>
                <p:cNvCxnSpPr/>
                <p:nvPr/>
              </p:nvCxnSpPr>
              <p:spPr>
                <a:xfrm>
                  <a:off x="1312984" y="2545030"/>
                  <a:ext cx="47361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8C68761-84F6-42ED-BA6D-16D53D3ACBAF}"/>
                    </a:ext>
                  </a:extLst>
                </p:cNvPr>
                <p:cNvSpPr txBox="1"/>
                <p:nvPr/>
              </p:nvSpPr>
              <p:spPr>
                <a:xfrm>
                  <a:off x="1383323" y="2124117"/>
                  <a:ext cx="2936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L</a:t>
                  </a:r>
                  <a:endParaRPr lang="en-GB" sz="1600" dirty="0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4AB4D74A-ED0F-410B-854B-530D56EAA2F2}"/>
                  </a:ext>
                </a:extLst>
              </p:cNvPr>
              <p:cNvGrpSpPr/>
              <p:nvPr/>
            </p:nvGrpSpPr>
            <p:grpSpPr>
              <a:xfrm>
                <a:off x="886342" y="4741086"/>
                <a:ext cx="3090106" cy="1090681"/>
                <a:chOff x="886342" y="4741086"/>
                <a:chExt cx="3090106" cy="1090681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152CA701-C9D2-423B-9ACD-FDCD0AD59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2019" y="5248802"/>
                  <a:ext cx="267442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6AE6A82-03DC-4AB4-A268-5C80FCA05C9D}"/>
                    </a:ext>
                  </a:extLst>
                </p:cNvPr>
                <p:cNvCxnSpPr/>
                <p:nvPr/>
              </p:nvCxnSpPr>
              <p:spPr>
                <a:xfrm>
                  <a:off x="1581531" y="5048696"/>
                  <a:ext cx="0" cy="40021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F145B158-9C8E-4F6E-B13C-9BD917834F48}"/>
                    </a:ext>
                  </a:extLst>
                </p:cNvPr>
                <p:cNvCxnSpPr/>
                <p:nvPr/>
              </p:nvCxnSpPr>
              <p:spPr>
                <a:xfrm>
                  <a:off x="3434362" y="5048696"/>
                  <a:ext cx="0" cy="40021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3C8D4FA5-2B98-4507-8476-6E30B23320FA}"/>
                    </a:ext>
                  </a:extLst>
                </p:cNvPr>
                <p:cNvGrpSpPr/>
                <p:nvPr/>
              </p:nvGrpSpPr>
              <p:grpSpPr>
                <a:xfrm>
                  <a:off x="1719659" y="5151330"/>
                  <a:ext cx="265830" cy="194942"/>
                  <a:chOff x="1383323" y="2654048"/>
                  <a:chExt cx="281354" cy="267343"/>
                </a:xfrm>
              </p:grpSpPr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83EDE122-6733-4D47-8A57-98473F201034}"/>
                      </a:ext>
                    </a:extLst>
                  </p:cNvPr>
                  <p:cNvSpPr/>
                  <p:nvPr/>
                </p:nvSpPr>
                <p:spPr>
                  <a:xfrm>
                    <a:off x="1383323" y="2654048"/>
                    <a:ext cx="140677" cy="267343"/>
                  </a:xfrm>
                  <a:custGeom>
                    <a:avLst/>
                    <a:gdLst>
                      <a:gd name="connsiteX0" fmla="*/ 0 w 140677"/>
                      <a:gd name="connsiteY0" fmla="*/ 248586 h 267343"/>
                      <a:gd name="connsiteX1" fmla="*/ 70339 w 140677"/>
                      <a:gd name="connsiteY1" fmla="*/ 57 h 267343"/>
                      <a:gd name="connsiteX2" fmla="*/ 140677 w 140677"/>
                      <a:gd name="connsiteY2" fmla="*/ 267343 h 267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677" h="267343">
                        <a:moveTo>
                          <a:pt x="0" y="248586"/>
                        </a:moveTo>
                        <a:cubicBezTo>
                          <a:pt x="23446" y="122758"/>
                          <a:pt x="46893" y="-3069"/>
                          <a:pt x="70339" y="57"/>
                        </a:cubicBezTo>
                        <a:cubicBezTo>
                          <a:pt x="93785" y="3183"/>
                          <a:pt x="117231" y="135263"/>
                          <a:pt x="140677" y="267343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EA67977D-CBCD-40A0-A514-2248E4C94980}"/>
                      </a:ext>
                    </a:extLst>
                  </p:cNvPr>
                  <p:cNvSpPr/>
                  <p:nvPr/>
                </p:nvSpPr>
                <p:spPr>
                  <a:xfrm>
                    <a:off x="1524000" y="2654048"/>
                    <a:ext cx="140677" cy="267343"/>
                  </a:xfrm>
                  <a:custGeom>
                    <a:avLst/>
                    <a:gdLst>
                      <a:gd name="connsiteX0" fmla="*/ 0 w 140677"/>
                      <a:gd name="connsiteY0" fmla="*/ 248586 h 267343"/>
                      <a:gd name="connsiteX1" fmla="*/ 70339 w 140677"/>
                      <a:gd name="connsiteY1" fmla="*/ 57 h 267343"/>
                      <a:gd name="connsiteX2" fmla="*/ 140677 w 140677"/>
                      <a:gd name="connsiteY2" fmla="*/ 267343 h 267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677" h="267343">
                        <a:moveTo>
                          <a:pt x="0" y="248586"/>
                        </a:moveTo>
                        <a:cubicBezTo>
                          <a:pt x="23446" y="122758"/>
                          <a:pt x="46893" y="-3069"/>
                          <a:pt x="70339" y="57"/>
                        </a:cubicBezTo>
                        <a:cubicBezTo>
                          <a:pt x="93785" y="3183"/>
                          <a:pt x="117231" y="135263"/>
                          <a:pt x="140677" y="267343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37810F3D-495A-48AB-B8AF-9713EBA10153}"/>
                    </a:ext>
                  </a:extLst>
                </p:cNvPr>
                <p:cNvGrpSpPr/>
                <p:nvPr/>
              </p:nvGrpSpPr>
              <p:grpSpPr>
                <a:xfrm>
                  <a:off x="3035616" y="5151330"/>
                  <a:ext cx="265830" cy="194942"/>
                  <a:chOff x="1383323" y="2654048"/>
                  <a:chExt cx="281354" cy="267343"/>
                </a:xfrm>
              </p:grpSpPr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1CC967E1-0215-4CAD-A999-87820E1DB03F}"/>
                      </a:ext>
                    </a:extLst>
                  </p:cNvPr>
                  <p:cNvSpPr/>
                  <p:nvPr/>
                </p:nvSpPr>
                <p:spPr>
                  <a:xfrm>
                    <a:off x="1383323" y="2654048"/>
                    <a:ext cx="140677" cy="267343"/>
                  </a:xfrm>
                  <a:custGeom>
                    <a:avLst/>
                    <a:gdLst>
                      <a:gd name="connsiteX0" fmla="*/ 0 w 140677"/>
                      <a:gd name="connsiteY0" fmla="*/ 248586 h 267343"/>
                      <a:gd name="connsiteX1" fmla="*/ 70339 w 140677"/>
                      <a:gd name="connsiteY1" fmla="*/ 57 h 267343"/>
                      <a:gd name="connsiteX2" fmla="*/ 140677 w 140677"/>
                      <a:gd name="connsiteY2" fmla="*/ 267343 h 267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677" h="267343">
                        <a:moveTo>
                          <a:pt x="0" y="248586"/>
                        </a:moveTo>
                        <a:cubicBezTo>
                          <a:pt x="23446" y="122758"/>
                          <a:pt x="46893" y="-3069"/>
                          <a:pt x="70339" y="57"/>
                        </a:cubicBezTo>
                        <a:cubicBezTo>
                          <a:pt x="93785" y="3183"/>
                          <a:pt x="117231" y="135263"/>
                          <a:pt x="140677" y="267343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239BCAAE-DED0-4284-81FC-86A5EF02F10E}"/>
                      </a:ext>
                    </a:extLst>
                  </p:cNvPr>
                  <p:cNvSpPr/>
                  <p:nvPr/>
                </p:nvSpPr>
                <p:spPr>
                  <a:xfrm>
                    <a:off x="1524000" y="2654048"/>
                    <a:ext cx="140677" cy="267343"/>
                  </a:xfrm>
                  <a:custGeom>
                    <a:avLst/>
                    <a:gdLst>
                      <a:gd name="connsiteX0" fmla="*/ 0 w 140677"/>
                      <a:gd name="connsiteY0" fmla="*/ 248586 h 267343"/>
                      <a:gd name="connsiteX1" fmla="*/ 70339 w 140677"/>
                      <a:gd name="connsiteY1" fmla="*/ 57 h 267343"/>
                      <a:gd name="connsiteX2" fmla="*/ 140677 w 140677"/>
                      <a:gd name="connsiteY2" fmla="*/ 267343 h 267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677" h="267343">
                        <a:moveTo>
                          <a:pt x="0" y="248586"/>
                        </a:moveTo>
                        <a:cubicBezTo>
                          <a:pt x="23446" y="122758"/>
                          <a:pt x="46893" y="-3069"/>
                          <a:pt x="70339" y="57"/>
                        </a:cubicBezTo>
                        <a:cubicBezTo>
                          <a:pt x="93785" y="3183"/>
                          <a:pt x="117231" y="135263"/>
                          <a:pt x="140677" y="267343"/>
                        </a:cubicBezTo>
                      </a:path>
                    </a:pathLst>
                  </a:cu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/>
                  </a:p>
                </p:txBody>
              </p:sp>
            </p:grp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2967078-7D12-494C-9AB5-A9C7783EBFD0}"/>
                    </a:ext>
                  </a:extLst>
                </p:cNvPr>
                <p:cNvSpPr txBox="1"/>
                <p:nvPr/>
              </p:nvSpPr>
              <p:spPr>
                <a:xfrm>
                  <a:off x="2556186" y="5493213"/>
                  <a:ext cx="3012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F</a:t>
                  </a:r>
                  <a:endParaRPr lang="en-GB" sz="1600" dirty="0"/>
                </a:p>
              </p:txBody>
            </p: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6D56B15-EE40-46AE-9787-189B7C388C26}"/>
                    </a:ext>
                  </a:extLst>
                </p:cNvPr>
                <p:cNvCxnSpPr/>
                <p:nvPr/>
              </p:nvCxnSpPr>
              <p:spPr>
                <a:xfrm>
                  <a:off x="908877" y="5248802"/>
                  <a:ext cx="336718" cy="0"/>
                </a:xfrm>
                <a:prstGeom prst="straightConnector1">
                  <a:avLst/>
                </a:prstGeom>
                <a:ln w="28575">
                  <a:solidFill>
                    <a:srgbClr val="2111F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723DFED-30FD-4B1B-8D50-BA90A1606A2D}"/>
                    </a:ext>
                  </a:extLst>
                </p:cNvPr>
                <p:cNvSpPr txBox="1"/>
                <p:nvPr/>
              </p:nvSpPr>
              <p:spPr>
                <a:xfrm>
                  <a:off x="886342" y="4874219"/>
                  <a:ext cx="338049" cy="319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2111F7"/>
                      </a:solidFill>
                    </a:rPr>
                    <a:t>I</a:t>
                  </a:r>
                  <a:r>
                    <a:rPr lang="en-US" sz="1600" baseline="-25000" dirty="0">
                      <a:solidFill>
                        <a:srgbClr val="2111F7"/>
                      </a:solidFill>
                    </a:rPr>
                    <a:t>IN</a:t>
                  </a:r>
                  <a:endParaRPr lang="en-GB" sz="1600" dirty="0">
                    <a:solidFill>
                      <a:srgbClr val="2111F7"/>
                    </a:solidFill>
                  </a:endParaRPr>
                </a:p>
              </p:txBody>
            </p: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02BE308D-A422-4492-B588-DEEC326F60CD}"/>
                    </a:ext>
                  </a:extLst>
                </p:cNvPr>
                <p:cNvCxnSpPr/>
                <p:nvPr/>
              </p:nvCxnSpPr>
              <p:spPr>
                <a:xfrm>
                  <a:off x="3547722" y="5115669"/>
                  <a:ext cx="336718" cy="0"/>
                </a:xfrm>
                <a:prstGeom prst="straightConnector1">
                  <a:avLst/>
                </a:prstGeom>
                <a:ln w="28575">
                  <a:solidFill>
                    <a:srgbClr val="2111F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50206F3-0D2B-48E8-A4D3-A206B9BCDF17}"/>
                    </a:ext>
                  </a:extLst>
                </p:cNvPr>
                <p:cNvSpPr txBox="1"/>
                <p:nvPr/>
              </p:nvSpPr>
              <p:spPr>
                <a:xfrm>
                  <a:off x="3525187" y="4741086"/>
                  <a:ext cx="307758" cy="319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2111F7"/>
                      </a:solidFill>
                    </a:rPr>
                    <a:t>I</a:t>
                  </a:r>
                  <a:r>
                    <a:rPr lang="en-US" sz="1600" baseline="-25000" dirty="0">
                      <a:solidFill>
                        <a:srgbClr val="2111F7"/>
                      </a:solidFill>
                    </a:rPr>
                    <a:t>O</a:t>
                  </a:r>
                  <a:endParaRPr lang="en-GB" sz="1600" dirty="0">
                    <a:solidFill>
                      <a:srgbClr val="2111F7"/>
                    </a:solidFill>
                  </a:endParaRPr>
                </a:p>
              </p:txBody>
            </p:sp>
            <p:cxnSp>
              <p:nvCxnSpPr>
                <p:cNvPr id="119" name="Connector: Elbow 118">
                  <a:extLst>
                    <a:ext uri="{FF2B5EF4-FFF2-40B4-BE49-F238E27FC236}">
                      <a16:creationId xmlns:a16="http://schemas.microsoft.com/office/drawing/2014/main" id="{F3099AA8-937E-47EE-8E88-4CFF2F842F40}"/>
                    </a:ext>
                  </a:extLst>
                </p:cNvPr>
                <p:cNvCxnSpPr/>
                <p:nvPr/>
              </p:nvCxnSpPr>
              <p:spPr>
                <a:xfrm>
                  <a:off x="1682214" y="5462859"/>
                  <a:ext cx="2256789" cy="337271"/>
                </a:xfrm>
                <a:prstGeom prst="bentConnector3">
                  <a:avLst>
                    <a:gd name="adj1" fmla="val 99832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7169F97-2CAC-474A-8969-41A489EDC985}"/>
                </a:ext>
              </a:extLst>
            </p:cNvPr>
            <p:cNvGrpSpPr/>
            <p:nvPr/>
          </p:nvGrpSpPr>
          <p:grpSpPr>
            <a:xfrm>
              <a:off x="7159018" y="2608332"/>
              <a:ext cx="447481" cy="397689"/>
              <a:chOff x="1312984" y="2124117"/>
              <a:chExt cx="473612" cy="420913"/>
            </a:xfrm>
          </p:grpSpPr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9CB33283-5405-457C-AADB-F962AF7DAE22}"/>
                  </a:ext>
                </a:extLst>
              </p:cNvPr>
              <p:cNvCxnSpPr/>
              <p:nvPr/>
            </p:nvCxnSpPr>
            <p:spPr>
              <a:xfrm>
                <a:off x="1312984" y="2545030"/>
                <a:ext cx="47361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8FD76A7-DEA4-4969-AF61-0AA32B111372}"/>
                  </a:ext>
                </a:extLst>
              </p:cNvPr>
              <p:cNvSpPr txBox="1"/>
              <p:nvPr/>
            </p:nvSpPr>
            <p:spPr>
              <a:xfrm>
                <a:off x="1383323" y="2124117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</a:t>
                </a:r>
                <a:r>
                  <a:rPr lang="en-US" sz="1600" baseline="-25000" dirty="0"/>
                  <a:t>L</a:t>
                </a:r>
                <a:endParaRPr lang="en-GB" sz="1600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1B6C488-3606-410D-944D-3BA7D3583471}"/>
                </a:ext>
              </a:extLst>
            </p:cNvPr>
            <p:cNvGrpSpPr/>
            <p:nvPr/>
          </p:nvGrpSpPr>
          <p:grpSpPr>
            <a:xfrm>
              <a:off x="8450608" y="2608332"/>
              <a:ext cx="447481" cy="397689"/>
              <a:chOff x="1312984" y="2124117"/>
              <a:chExt cx="473612" cy="420913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83B696CE-38F6-4C35-A509-EDEDB97B309D}"/>
                  </a:ext>
                </a:extLst>
              </p:cNvPr>
              <p:cNvCxnSpPr/>
              <p:nvPr/>
            </p:nvCxnSpPr>
            <p:spPr>
              <a:xfrm>
                <a:off x="1312984" y="2545030"/>
                <a:ext cx="47361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A9F9B68-6960-42C8-AED0-B81FA6726BE4}"/>
                  </a:ext>
                </a:extLst>
              </p:cNvPr>
              <p:cNvSpPr txBox="1"/>
              <p:nvPr/>
            </p:nvSpPr>
            <p:spPr>
              <a:xfrm>
                <a:off x="1383323" y="2124117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</a:t>
                </a:r>
                <a:r>
                  <a:rPr lang="en-US" sz="1600" baseline="-25000" dirty="0"/>
                  <a:t>L</a:t>
                </a:r>
                <a:endParaRPr lang="en-GB" sz="1600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1B230CF-CA10-4779-A8CF-860B8C071BDC}"/>
                </a:ext>
              </a:extLst>
            </p:cNvPr>
            <p:cNvGrpSpPr/>
            <p:nvPr/>
          </p:nvGrpSpPr>
          <p:grpSpPr>
            <a:xfrm>
              <a:off x="6392159" y="2742716"/>
              <a:ext cx="3090106" cy="1090681"/>
              <a:chOff x="886342" y="4741086"/>
              <a:chExt cx="3090106" cy="1090681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7752FE2B-F499-46DD-B22E-67B80B071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2019" y="5248802"/>
                <a:ext cx="267442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368927A-A090-4C5A-B98E-EA9CCD6F1262}"/>
                  </a:ext>
                </a:extLst>
              </p:cNvPr>
              <p:cNvCxnSpPr/>
              <p:nvPr/>
            </p:nvCxnSpPr>
            <p:spPr>
              <a:xfrm>
                <a:off x="1581531" y="5048696"/>
                <a:ext cx="0" cy="40021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0CDDEB5-20C3-4233-BC37-A5C9E6172C38}"/>
                  </a:ext>
                </a:extLst>
              </p:cNvPr>
              <p:cNvCxnSpPr/>
              <p:nvPr/>
            </p:nvCxnSpPr>
            <p:spPr>
              <a:xfrm>
                <a:off x="3434362" y="5048696"/>
                <a:ext cx="0" cy="40021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B6E77DB-A21B-47DB-8472-B1B261679FC5}"/>
                  </a:ext>
                </a:extLst>
              </p:cNvPr>
              <p:cNvGrpSpPr/>
              <p:nvPr/>
            </p:nvGrpSpPr>
            <p:grpSpPr>
              <a:xfrm>
                <a:off x="1719659" y="5151330"/>
                <a:ext cx="265830" cy="194942"/>
                <a:chOff x="1383323" y="2654048"/>
                <a:chExt cx="281354" cy="267343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C93D888D-3157-49FB-A39B-CAB42757BEA1}"/>
                    </a:ext>
                  </a:extLst>
                </p:cNvPr>
                <p:cNvSpPr/>
                <p:nvPr/>
              </p:nvSpPr>
              <p:spPr>
                <a:xfrm>
                  <a:off x="1383323" y="2654048"/>
                  <a:ext cx="140677" cy="267343"/>
                </a:xfrm>
                <a:custGeom>
                  <a:avLst/>
                  <a:gdLst>
                    <a:gd name="connsiteX0" fmla="*/ 0 w 140677"/>
                    <a:gd name="connsiteY0" fmla="*/ 248586 h 267343"/>
                    <a:gd name="connsiteX1" fmla="*/ 70339 w 140677"/>
                    <a:gd name="connsiteY1" fmla="*/ 57 h 267343"/>
                    <a:gd name="connsiteX2" fmla="*/ 140677 w 140677"/>
                    <a:gd name="connsiteY2" fmla="*/ 267343 h 26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677" h="267343">
                      <a:moveTo>
                        <a:pt x="0" y="248586"/>
                      </a:moveTo>
                      <a:cubicBezTo>
                        <a:pt x="23446" y="122758"/>
                        <a:pt x="46893" y="-3069"/>
                        <a:pt x="70339" y="57"/>
                      </a:cubicBezTo>
                      <a:cubicBezTo>
                        <a:pt x="93785" y="3183"/>
                        <a:pt x="117231" y="135263"/>
                        <a:pt x="140677" y="267343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2698D20-1285-4790-B40A-643CE4240D19}"/>
                    </a:ext>
                  </a:extLst>
                </p:cNvPr>
                <p:cNvSpPr/>
                <p:nvPr/>
              </p:nvSpPr>
              <p:spPr>
                <a:xfrm>
                  <a:off x="1524000" y="2654048"/>
                  <a:ext cx="140677" cy="267343"/>
                </a:xfrm>
                <a:custGeom>
                  <a:avLst/>
                  <a:gdLst>
                    <a:gd name="connsiteX0" fmla="*/ 0 w 140677"/>
                    <a:gd name="connsiteY0" fmla="*/ 248586 h 267343"/>
                    <a:gd name="connsiteX1" fmla="*/ 70339 w 140677"/>
                    <a:gd name="connsiteY1" fmla="*/ 57 h 267343"/>
                    <a:gd name="connsiteX2" fmla="*/ 140677 w 140677"/>
                    <a:gd name="connsiteY2" fmla="*/ 267343 h 26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677" h="267343">
                      <a:moveTo>
                        <a:pt x="0" y="248586"/>
                      </a:moveTo>
                      <a:cubicBezTo>
                        <a:pt x="23446" y="122758"/>
                        <a:pt x="46893" y="-3069"/>
                        <a:pt x="70339" y="57"/>
                      </a:cubicBezTo>
                      <a:cubicBezTo>
                        <a:pt x="93785" y="3183"/>
                        <a:pt x="117231" y="135263"/>
                        <a:pt x="140677" y="267343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7A36D70-F642-4D66-90CA-48EABE1AAE39}"/>
                  </a:ext>
                </a:extLst>
              </p:cNvPr>
              <p:cNvGrpSpPr/>
              <p:nvPr/>
            </p:nvGrpSpPr>
            <p:grpSpPr>
              <a:xfrm>
                <a:off x="3035616" y="5151330"/>
                <a:ext cx="265830" cy="194942"/>
                <a:chOff x="1383323" y="2654048"/>
                <a:chExt cx="281354" cy="267343"/>
              </a:xfrm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2C511FE-3C56-4257-BCF7-017C29A86F35}"/>
                    </a:ext>
                  </a:extLst>
                </p:cNvPr>
                <p:cNvSpPr/>
                <p:nvPr/>
              </p:nvSpPr>
              <p:spPr>
                <a:xfrm>
                  <a:off x="1383323" y="2654048"/>
                  <a:ext cx="140677" cy="267343"/>
                </a:xfrm>
                <a:custGeom>
                  <a:avLst/>
                  <a:gdLst>
                    <a:gd name="connsiteX0" fmla="*/ 0 w 140677"/>
                    <a:gd name="connsiteY0" fmla="*/ 248586 h 267343"/>
                    <a:gd name="connsiteX1" fmla="*/ 70339 w 140677"/>
                    <a:gd name="connsiteY1" fmla="*/ 57 h 267343"/>
                    <a:gd name="connsiteX2" fmla="*/ 140677 w 140677"/>
                    <a:gd name="connsiteY2" fmla="*/ 267343 h 26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677" h="267343">
                      <a:moveTo>
                        <a:pt x="0" y="248586"/>
                      </a:moveTo>
                      <a:cubicBezTo>
                        <a:pt x="23446" y="122758"/>
                        <a:pt x="46893" y="-3069"/>
                        <a:pt x="70339" y="57"/>
                      </a:cubicBezTo>
                      <a:cubicBezTo>
                        <a:pt x="93785" y="3183"/>
                        <a:pt x="117231" y="135263"/>
                        <a:pt x="140677" y="267343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EB4E068A-4BEF-406F-90F1-006B6978CC2F}"/>
                    </a:ext>
                  </a:extLst>
                </p:cNvPr>
                <p:cNvSpPr/>
                <p:nvPr/>
              </p:nvSpPr>
              <p:spPr>
                <a:xfrm>
                  <a:off x="1524000" y="2654048"/>
                  <a:ext cx="140677" cy="267343"/>
                </a:xfrm>
                <a:custGeom>
                  <a:avLst/>
                  <a:gdLst>
                    <a:gd name="connsiteX0" fmla="*/ 0 w 140677"/>
                    <a:gd name="connsiteY0" fmla="*/ 248586 h 267343"/>
                    <a:gd name="connsiteX1" fmla="*/ 70339 w 140677"/>
                    <a:gd name="connsiteY1" fmla="*/ 57 h 267343"/>
                    <a:gd name="connsiteX2" fmla="*/ 140677 w 140677"/>
                    <a:gd name="connsiteY2" fmla="*/ 267343 h 267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677" h="267343">
                      <a:moveTo>
                        <a:pt x="0" y="248586"/>
                      </a:moveTo>
                      <a:cubicBezTo>
                        <a:pt x="23446" y="122758"/>
                        <a:pt x="46893" y="-3069"/>
                        <a:pt x="70339" y="57"/>
                      </a:cubicBezTo>
                      <a:cubicBezTo>
                        <a:pt x="93785" y="3183"/>
                        <a:pt x="117231" y="135263"/>
                        <a:pt x="140677" y="267343"/>
                      </a:cubicBezTo>
                    </a:path>
                  </a:pathLst>
                </a:cu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2C7BD32-7263-4833-9725-7C33F06F3182}"/>
                  </a:ext>
                </a:extLst>
              </p:cNvPr>
              <p:cNvSpPr txBox="1"/>
              <p:nvPr/>
            </p:nvSpPr>
            <p:spPr>
              <a:xfrm>
                <a:off x="2556186" y="5493213"/>
                <a:ext cx="3012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</a:t>
                </a:r>
                <a:r>
                  <a:rPr lang="en-US" sz="1600" baseline="-25000" dirty="0"/>
                  <a:t>F</a:t>
                </a:r>
                <a:endParaRPr lang="en-GB" sz="1600" dirty="0"/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56F3745A-E7D5-49D9-9928-29C31325A9D5}"/>
                  </a:ext>
                </a:extLst>
              </p:cNvPr>
              <p:cNvCxnSpPr/>
              <p:nvPr/>
            </p:nvCxnSpPr>
            <p:spPr>
              <a:xfrm>
                <a:off x="908877" y="5248802"/>
                <a:ext cx="336718" cy="0"/>
              </a:xfrm>
              <a:prstGeom prst="straightConnector1">
                <a:avLst/>
              </a:prstGeom>
              <a:ln w="28575">
                <a:solidFill>
                  <a:srgbClr val="2111F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E8D45D-9DBD-4505-BE61-F84FB216924F}"/>
                  </a:ext>
                </a:extLst>
              </p:cNvPr>
              <p:cNvSpPr txBox="1"/>
              <p:nvPr/>
            </p:nvSpPr>
            <p:spPr>
              <a:xfrm>
                <a:off x="886342" y="4874219"/>
                <a:ext cx="338049" cy="319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2111F7"/>
                    </a:solidFill>
                  </a:rPr>
                  <a:t>I</a:t>
                </a:r>
                <a:r>
                  <a:rPr lang="en-US" sz="1600" baseline="-25000" dirty="0">
                    <a:solidFill>
                      <a:srgbClr val="2111F7"/>
                    </a:solidFill>
                  </a:rPr>
                  <a:t>IN</a:t>
                </a:r>
                <a:endParaRPr lang="en-GB" sz="1600" dirty="0">
                  <a:solidFill>
                    <a:srgbClr val="2111F7"/>
                  </a:solidFill>
                </a:endParaRP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8D4D9A8-1E19-4910-9EAB-911C7E8BD729}"/>
                  </a:ext>
                </a:extLst>
              </p:cNvPr>
              <p:cNvCxnSpPr/>
              <p:nvPr/>
            </p:nvCxnSpPr>
            <p:spPr>
              <a:xfrm>
                <a:off x="3547722" y="5115669"/>
                <a:ext cx="336718" cy="0"/>
              </a:xfrm>
              <a:prstGeom prst="straightConnector1">
                <a:avLst/>
              </a:prstGeom>
              <a:ln w="28575">
                <a:solidFill>
                  <a:srgbClr val="2111F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D15B12D-C8AE-4366-A14F-41EF1D275F6F}"/>
                  </a:ext>
                </a:extLst>
              </p:cNvPr>
              <p:cNvSpPr txBox="1"/>
              <p:nvPr/>
            </p:nvSpPr>
            <p:spPr>
              <a:xfrm>
                <a:off x="3525187" y="4741086"/>
                <a:ext cx="307758" cy="319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2111F7"/>
                    </a:solidFill>
                  </a:rPr>
                  <a:t>I</a:t>
                </a:r>
                <a:r>
                  <a:rPr lang="en-US" sz="1600" baseline="-25000" dirty="0">
                    <a:solidFill>
                      <a:srgbClr val="2111F7"/>
                    </a:solidFill>
                  </a:rPr>
                  <a:t>O</a:t>
                </a:r>
                <a:endParaRPr lang="en-GB" sz="1600" dirty="0">
                  <a:solidFill>
                    <a:srgbClr val="2111F7"/>
                  </a:solidFill>
                </a:endParaRPr>
              </a:p>
            </p:txBody>
          </p:sp>
          <p:cxnSp>
            <p:nvCxnSpPr>
              <p:cNvPr id="142" name="Connector: Elbow 141">
                <a:extLst>
                  <a:ext uri="{FF2B5EF4-FFF2-40B4-BE49-F238E27FC236}">
                    <a16:creationId xmlns:a16="http://schemas.microsoft.com/office/drawing/2014/main" id="{67A86BDB-05C5-48F4-AFB7-4D6D6CC9A586}"/>
                  </a:ext>
                </a:extLst>
              </p:cNvPr>
              <p:cNvCxnSpPr/>
              <p:nvPr/>
            </p:nvCxnSpPr>
            <p:spPr>
              <a:xfrm>
                <a:off x="1682214" y="5462859"/>
                <a:ext cx="2256789" cy="337271"/>
              </a:xfrm>
              <a:prstGeom prst="bentConnector3">
                <a:avLst>
                  <a:gd name="adj1" fmla="val 9983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D68167E-DA4A-41F1-B3B8-C11C8D919353}"/>
                </a:ext>
              </a:extLst>
            </p:cNvPr>
            <p:cNvCxnSpPr/>
            <p:nvPr/>
          </p:nvCxnSpPr>
          <p:spPr>
            <a:xfrm flipH="1">
              <a:off x="8355283" y="2914063"/>
              <a:ext cx="661639" cy="73047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5AE8C88-F704-4862-B8BB-26BDF077BB85}"/>
                </a:ext>
              </a:extLst>
            </p:cNvPr>
            <p:cNvCxnSpPr>
              <a:cxnSpLocks/>
            </p:cNvCxnSpPr>
            <p:nvPr/>
          </p:nvCxnSpPr>
          <p:spPr>
            <a:xfrm>
              <a:off x="8366092" y="2953568"/>
              <a:ext cx="646492" cy="69096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6DCCCEF-A821-4D85-8546-D8F7797251E1}"/>
                    </a:ext>
                  </a:extLst>
                </p:cNvPr>
                <p:cNvSpPr txBox="1"/>
                <p:nvPr/>
              </p:nvSpPr>
              <p:spPr>
                <a:xfrm>
                  <a:off x="9714684" y="2915685"/>
                  <a:ext cx="21335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𝐶𝑇</m:t>
                          </m:r>
                        </m:sub>
                      </m:sSub>
                    </m:oMath>
                  </a14:m>
                  <a:r>
                    <a:rPr lang="en-US" sz="1600" b="0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𝐶𝑇</m:t>
                          </m:r>
                        </m:sub>
                      </m:sSub>
                    </m:oMath>
                  </a14:m>
                  <a:r>
                    <a:rPr lang="en-US" sz="1600" b="0" dirty="0"/>
                    <a:t> </a:t>
                  </a: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6DCCCEF-A821-4D85-8546-D8F779725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4684" y="2915685"/>
                  <a:ext cx="213359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B722AF9-BA34-44F7-99C9-C7AE240E250E}"/>
                </a:ext>
              </a:extLst>
            </p:cNvPr>
            <p:cNvSpPr txBox="1"/>
            <p:nvPr/>
          </p:nvSpPr>
          <p:spPr>
            <a:xfrm>
              <a:off x="6336700" y="4290890"/>
              <a:ext cx="413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Case 4: Normal Load</a:t>
              </a:r>
              <a:endParaRPr lang="en-GB" sz="1600" u="sng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96905F2-BD98-472A-8685-71E72A42F6C9}"/>
                </a:ext>
              </a:extLst>
            </p:cNvPr>
            <p:cNvGrpSpPr/>
            <p:nvPr/>
          </p:nvGrpSpPr>
          <p:grpSpPr>
            <a:xfrm>
              <a:off x="7158182" y="4592190"/>
              <a:ext cx="447481" cy="397689"/>
              <a:chOff x="1312984" y="2124117"/>
              <a:chExt cx="473612" cy="420913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6D31DB25-2C0C-48DC-A0E4-DA4BA3D387AC}"/>
                  </a:ext>
                </a:extLst>
              </p:cNvPr>
              <p:cNvCxnSpPr/>
              <p:nvPr/>
            </p:nvCxnSpPr>
            <p:spPr>
              <a:xfrm>
                <a:off x="1312984" y="2545030"/>
                <a:ext cx="47361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0CB52CE-5815-452B-93BA-ADB8AD8A8F6B}"/>
                  </a:ext>
                </a:extLst>
              </p:cNvPr>
              <p:cNvSpPr txBox="1"/>
              <p:nvPr/>
            </p:nvSpPr>
            <p:spPr>
              <a:xfrm>
                <a:off x="1383323" y="2124117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</a:t>
                </a:r>
                <a:r>
                  <a:rPr lang="en-US" sz="1600" baseline="-25000" dirty="0"/>
                  <a:t>L</a:t>
                </a:r>
                <a:endParaRPr lang="en-GB" sz="1600" dirty="0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52DABEC-0CDC-4A51-9DF4-5D7A5132A801}"/>
                </a:ext>
              </a:extLst>
            </p:cNvPr>
            <p:cNvGrpSpPr/>
            <p:nvPr/>
          </p:nvGrpSpPr>
          <p:grpSpPr>
            <a:xfrm>
              <a:off x="8449772" y="4592190"/>
              <a:ext cx="447481" cy="397689"/>
              <a:chOff x="1312984" y="2124117"/>
              <a:chExt cx="473612" cy="420913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19666235-9A7B-4D89-9640-5F5FC9422800}"/>
                  </a:ext>
                </a:extLst>
              </p:cNvPr>
              <p:cNvCxnSpPr/>
              <p:nvPr/>
            </p:nvCxnSpPr>
            <p:spPr>
              <a:xfrm>
                <a:off x="1312984" y="2545030"/>
                <a:ext cx="47361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C742376-B74E-499C-9D7F-90D132B67B2E}"/>
                  </a:ext>
                </a:extLst>
              </p:cNvPr>
              <p:cNvSpPr txBox="1"/>
              <p:nvPr/>
            </p:nvSpPr>
            <p:spPr>
              <a:xfrm>
                <a:off x="1383323" y="2124117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</a:t>
                </a:r>
                <a:r>
                  <a:rPr lang="en-US" sz="1600" baseline="-25000" dirty="0"/>
                  <a:t>L</a:t>
                </a:r>
                <a:endParaRPr lang="en-GB" sz="1600" dirty="0"/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559BA45B-843D-4324-8361-45BF7FF414F3}"/>
                </a:ext>
              </a:extLst>
            </p:cNvPr>
            <p:cNvCxnSpPr>
              <a:cxnSpLocks/>
            </p:cNvCxnSpPr>
            <p:nvPr/>
          </p:nvCxnSpPr>
          <p:spPr>
            <a:xfrm>
              <a:off x="6807000" y="5234290"/>
              <a:ext cx="2674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681BE17-120E-4664-B433-09415CFCE5F0}"/>
                </a:ext>
              </a:extLst>
            </p:cNvPr>
            <p:cNvCxnSpPr/>
            <p:nvPr/>
          </p:nvCxnSpPr>
          <p:spPr>
            <a:xfrm>
              <a:off x="7086512" y="5034184"/>
              <a:ext cx="0" cy="40021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5A8AD5-19EA-41BA-AF9A-A80ACFC2EB4F}"/>
                </a:ext>
              </a:extLst>
            </p:cNvPr>
            <p:cNvCxnSpPr/>
            <p:nvPr/>
          </p:nvCxnSpPr>
          <p:spPr>
            <a:xfrm>
              <a:off x="8939343" y="5034184"/>
              <a:ext cx="0" cy="40021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436DD7C-CEBD-4A7B-B768-158587E1633C}"/>
                </a:ext>
              </a:extLst>
            </p:cNvPr>
            <p:cNvGrpSpPr/>
            <p:nvPr/>
          </p:nvGrpSpPr>
          <p:grpSpPr>
            <a:xfrm>
              <a:off x="7224640" y="5136818"/>
              <a:ext cx="265830" cy="194942"/>
              <a:chOff x="1383323" y="2654048"/>
              <a:chExt cx="281354" cy="267343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0BBD62D-E0BD-4F95-90FB-15BF8638929E}"/>
                  </a:ext>
                </a:extLst>
              </p:cNvPr>
              <p:cNvSpPr/>
              <p:nvPr/>
            </p:nvSpPr>
            <p:spPr>
              <a:xfrm>
                <a:off x="1383323" y="2654048"/>
                <a:ext cx="140677" cy="267343"/>
              </a:xfrm>
              <a:custGeom>
                <a:avLst/>
                <a:gdLst>
                  <a:gd name="connsiteX0" fmla="*/ 0 w 140677"/>
                  <a:gd name="connsiteY0" fmla="*/ 248586 h 267343"/>
                  <a:gd name="connsiteX1" fmla="*/ 70339 w 140677"/>
                  <a:gd name="connsiteY1" fmla="*/ 57 h 267343"/>
                  <a:gd name="connsiteX2" fmla="*/ 140677 w 140677"/>
                  <a:gd name="connsiteY2" fmla="*/ 267343 h 26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677" h="267343">
                    <a:moveTo>
                      <a:pt x="0" y="248586"/>
                    </a:moveTo>
                    <a:cubicBezTo>
                      <a:pt x="23446" y="122758"/>
                      <a:pt x="46893" y="-3069"/>
                      <a:pt x="70339" y="57"/>
                    </a:cubicBezTo>
                    <a:cubicBezTo>
                      <a:pt x="93785" y="3183"/>
                      <a:pt x="117231" y="135263"/>
                      <a:pt x="140677" y="267343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C3A6186-5E33-4BDA-BF92-EDDC722C1C5A}"/>
                  </a:ext>
                </a:extLst>
              </p:cNvPr>
              <p:cNvSpPr/>
              <p:nvPr/>
            </p:nvSpPr>
            <p:spPr>
              <a:xfrm>
                <a:off x="1524000" y="2654048"/>
                <a:ext cx="140677" cy="267343"/>
              </a:xfrm>
              <a:custGeom>
                <a:avLst/>
                <a:gdLst>
                  <a:gd name="connsiteX0" fmla="*/ 0 w 140677"/>
                  <a:gd name="connsiteY0" fmla="*/ 248586 h 267343"/>
                  <a:gd name="connsiteX1" fmla="*/ 70339 w 140677"/>
                  <a:gd name="connsiteY1" fmla="*/ 57 h 267343"/>
                  <a:gd name="connsiteX2" fmla="*/ 140677 w 140677"/>
                  <a:gd name="connsiteY2" fmla="*/ 267343 h 26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677" h="267343">
                    <a:moveTo>
                      <a:pt x="0" y="248586"/>
                    </a:moveTo>
                    <a:cubicBezTo>
                      <a:pt x="23446" y="122758"/>
                      <a:pt x="46893" y="-3069"/>
                      <a:pt x="70339" y="57"/>
                    </a:cubicBezTo>
                    <a:cubicBezTo>
                      <a:pt x="93785" y="3183"/>
                      <a:pt x="117231" y="135263"/>
                      <a:pt x="140677" y="267343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A0C58B6-689C-4AC5-B674-74C0C0219042}"/>
                </a:ext>
              </a:extLst>
            </p:cNvPr>
            <p:cNvGrpSpPr/>
            <p:nvPr/>
          </p:nvGrpSpPr>
          <p:grpSpPr>
            <a:xfrm>
              <a:off x="8540597" y="5136818"/>
              <a:ext cx="265830" cy="194942"/>
              <a:chOff x="1383323" y="2654048"/>
              <a:chExt cx="281354" cy="267343"/>
            </a:xfrm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CC3D91F-FBBB-4753-8BF4-C6252C638F06}"/>
                  </a:ext>
                </a:extLst>
              </p:cNvPr>
              <p:cNvSpPr/>
              <p:nvPr/>
            </p:nvSpPr>
            <p:spPr>
              <a:xfrm>
                <a:off x="1383323" y="2654048"/>
                <a:ext cx="140677" cy="267343"/>
              </a:xfrm>
              <a:custGeom>
                <a:avLst/>
                <a:gdLst>
                  <a:gd name="connsiteX0" fmla="*/ 0 w 140677"/>
                  <a:gd name="connsiteY0" fmla="*/ 248586 h 267343"/>
                  <a:gd name="connsiteX1" fmla="*/ 70339 w 140677"/>
                  <a:gd name="connsiteY1" fmla="*/ 57 h 267343"/>
                  <a:gd name="connsiteX2" fmla="*/ 140677 w 140677"/>
                  <a:gd name="connsiteY2" fmla="*/ 267343 h 26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677" h="267343">
                    <a:moveTo>
                      <a:pt x="0" y="248586"/>
                    </a:moveTo>
                    <a:cubicBezTo>
                      <a:pt x="23446" y="122758"/>
                      <a:pt x="46893" y="-3069"/>
                      <a:pt x="70339" y="57"/>
                    </a:cubicBezTo>
                    <a:cubicBezTo>
                      <a:pt x="93785" y="3183"/>
                      <a:pt x="117231" y="135263"/>
                      <a:pt x="140677" y="267343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927CE4E-EA02-43DA-8EA9-1819157E0185}"/>
                  </a:ext>
                </a:extLst>
              </p:cNvPr>
              <p:cNvSpPr/>
              <p:nvPr/>
            </p:nvSpPr>
            <p:spPr>
              <a:xfrm>
                <a:off x="1524000" y="2654048"/>
                <a:ext cx="140677" cy="267343"/>
              </a:xfrm>
              <a:custGeom>
                <a:avLst/>
                <a:gdLst>
                  <a:gd name="connsiteX0" fmla="*/ 0 w 140677"/>
                  <a:gd name="connsiteY0" fmla="*/ 248586 h 267343"/>
                  <a:gd name="connsiteX1" fmla="*/ 70339 w 140677"/>
                  <a:gd name="connsiteY1" fmla="*/ 57 h 267343"/>
                  <a:gd name="connsiteX2" fmla="*/ 140677 w 140677"/>
                  <a:gd name="connsiteY2" fmla="*/ 267343 h 26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677" h="267343">
                    <a:moveTo>
                      <a:pt x="0" y="248586"/>
                    </a:moveTo>
                    <a:cubicBezTo>
                      <a:pt x="23446" y="122758"/>
                      <a:pt x="46893" y="-3069"/>
                      <a:pt x="70339" y="57"/>
                    </a:cubicBezTo>
                    <a:cubicBezTo>
                      <a:pt x="93785" y="3183"/>
                      <a:pt x="117231" y="135263"/>
                      <a:pt x="140677" y="267343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E569EEC1-B01D-41F3-87E3-1CE4993B53FD}"/>
                </a:ext>
              </a:extLst>
            </p:cNvPr>
            <p:cNvCxnSpPr/>
            <p:nvPr/>
          </p:nvCxnSpPr>
          <p:spPr>
            <a:xfrm>
              <a:off x="6413858" y="5234290"/>
              <a:ext cx="336718" cy="0"/>
            </a:xfrm>
            <a:prstGeom prst="straightConnector1">
              <a:avLst/>
            </a:prstGeom>
            <a:ln w="28575">
              <a:solidFill>
                <a:srgbClr val="2111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46F681F-4199-4D0C-B8A0-544A6443E299}"/>
                </a:ext>
              </a:extLst>
            </p:cNvPr>
            <p:cNvSpPr txBox="1"/>
            <p:nvPr/>
          </p:nvSpPr>
          <p:spPr>
            <a:xfrm>
              <a:off x="6391323" y="4859707"/>
              <a:ext cx="338049" cy="319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111F7"/>
                  </a:solidFill>
                </a:rPr>
                <a:t>I</a:t>
              </a:r>
              <a:r>
                <a:rPr lang="en-US" sz="1600" baseline="-25000" dirty="0">
                  <a:solidFill>
                    <a:srgbClr val="2111F7"/>
                  </a:solidFill>
                </a:rPr>
                <a:t>IN</a:t>
              </a:r>
              <a:endParaRPr lang="en-GB" sz="1600" dirty="0">
                <a:solidFill>
                  <a:srgbClr val="2111F7"/>
                </a:solidFill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C85A6B2B-EAF6-4251-842A-3B107713E916}"/>
                </a:ext>
              </a:extLst>
            </p:cNvPr>
            <p:cNvCxnSpPr/>
            <p:nvPr/>
          </p:nvCxnSpPr>
          <p:spPr>
            <a:xfrm>
              <a:off x="9052703" y="5101157"/>
              <a:ext cx="336718" cy="0"/>
            </a:xfrm>
            <a:prstGeom prst="straightConnector1">
              <a:avLst/>
            </a:prstGeom>
            <a:ln w="28575">
              <a:solidFill>
                <a:srgbClr val="2111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169A9CB-C10D-4522-9ECA-A3206256667F}"/>
                </a:ext>
              </a:extLst>
            </p:cNvPr>
            <p:cNvSpPr txBox="1"/>
            <p:nvPr/>
          </p:nvSpPr>
          <p:spPr>
            <a:xfrm>
              <a:off x="9030168" y="4726574"/>
              <a:ext cx="307758" cy="319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111F7"/>
                  </a:solidFill>
                </a:rPr>
                <a:t>I</a:t>
              </a:r>
              <a:r>
                <a:rPr lang="en-US" sz="1600" baseline="-25000" dirty="0">
                  <a:solidFill>
                    <a:srgbClr val="2111F7"/>
                  </a:solidFill>
                </a:rPr>
                <a:t>O</a:t>
              </a:r>
              <a:endParaRPr lang="en-GB" sz="1600" dirty="0">
                <a:solidFill>
                  <a:srgbClr val="2111F7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BB47075E-9711-43A7-B159-E9882E093C93}"/>
                    </a:ext>
                  </a:extLst>
                </p:cNvPr>
                <p:cNvSpPr txBox="1"/>
                <p:nvPr/>
              </p:nvSpPr>
              <p:spPr>
                <a:xfrm>
                  <a:off x="9774109" y="4874219"/>
                  <a:ext cx="21335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en-US" sz="1600" b="0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1600" b="0" dirty="0"/>
                    <a:t> </a:t>
                  </a: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BB47075E-9711-43A7-B159-E9882E093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4109" y="4874219"/>
                  <a:ext cx="2133598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578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F6F7-E135-4B70-BD3E-F6A8E37A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Concepts in Current Differential Relay</a:t>
            </a:r>
            <a:endParaRPr lang="en-GB" sz="2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6B3FB3F-A212-4976-862B-BAE83E97EA18}"/>
              </a:ext>
            </a:extLst>
          </p:cNvPr>
          <p:cNvGrpSpPr/>
          <p:nvPr/>
        </p:nvGrpSpPr>
        <p:grpSpPr>
          <a:xfrm>
            <a:off x="856143" y="1762125"/>
            <a:ext cx="11335857" cy="4591050"/>
            <a:chOff x="843772" y="1485900"/>
            <a:chExt cx="11335857" cy="459105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0779848-EF0D-4383-B54A-DBECBF71A6FB}"/>
                </a:ext>
              </a:extLst>
            </p:cNvPr>
            <p:cNvGrpSpPr/>
            <p:nvPr/>
          </p:nvGrpSpPr>
          <p:grpSpPr>
            <a:xfrm>
              <a:off x="843772" y="2068179"/>
              <a:ext cx="3071774" cy="3251075"/>
              <a:chOff x="890650" y="1799964"/>
              <a:chExt cx="3071774" cy="325107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5A2BB9-8408-4CF3-AF12-5C0FFF8BFA73}"/>
                  </a:ext>
                </a:extLst>
              </p:cNvPr>
              <p:cNvSpPr txBox="1"/>
              <p:nvPr/>
            </p:nvSpPr>
            <p:spPr>
              <a:xfrm>
                <a:off x="890651" y="1799964"/>
                <a:ext cx="2765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From last page, </a:t>
                </a:r>
                <a:endParaRPr lang="en-GB" sz="1600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14D4799-D68A-4B9C-A55A-93090D7D3736}"/>
                  </a:ext>
                </a:extLst>
              </p:cNvPr>
              <p:cNvGrpSpPr/>
              <p:nvPr/>
            </p:nvGrpSpPr>
            <p:grpSpPr>
              <a:xfrm>
                <a:off x="890650" y="2202540"/>
                <a:ext cx="3071774" cy="2848499"/>
                <a:chOff x="1387367" y="2238703"/>
                <a:chExt cx="3071774" cy="284849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44C7327-7768-4CF2-ABBE-AFA84EADEA17}"/>
                    </a:ext>
                  </a:extLst>
                </p:cNvPr>
                <p:cNvGrpSpPr/>
                <p:nvPr/>
              </p:nvGrpSpPr>
              <p:grpSpPr>
                <a:xfrm>
                  <a:off x="1387367" y="2238703"/>
                  <a:ext cx="3019635" cy="2565260"/>
                  <a:chOff x="1387367" y="2238703"/>
                  <a:chExt cx="3019635" cy="256526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CEEA4F46-1CF6-48FA-A95A-C55717BE4D5F}"/>
                      </a:ext>
                    </a:extLst>
                  </p:cNvPr>
                  <p:cNvGrpSpPr/>
                  <p:nvPr/>
                </p:nvGrpSpPr>
                <p:grpSpPr>
                  <a:xfrm>
                    <a:off x="1761387" y="2501498"/>
                    <a:ext cx="2319885" cy="2117799"/>
                    <a:chOff x="1258887" y="2414787"/>
                    <a:chExt cx="2319885" cy="2117799"/>
                  </a:xfrm>
                </p:grpSpPr>
                <p:cxnSp>
                  <p:nvCxnSpPr>
                    <p:cNvPr id="6" name="Straight Arrow Connector 5">
                      <a:extLst>
                        <a:ext uri="{FF2B5EF4-FFF2-40B4-BE49-F238E27FC236}">
                          <a16:creationId xmlns:a16="http://schemas.microsoft.com/office/drawing/2014/main" id="{6136ED5D-77E0-4FAE-B0AE-5EA8CC7EA0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258887" y="2414787"/>
                      <a:ext cx="0" cy="211779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CB9789E1-83D8-4004-B2C2-BA8F6AA23E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58887" y="4532586"/>
                      <a:ext cx="231988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99A35CB-6AFF-444B-B906-7BFFF358D93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7367" y="2238703"/>
                    <a:ext cx="3369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</a:t>
                    </a:r>
                    <a:r>
                      <a:rPr lang="en-US" baseline="-25000" dirty="0"/>
                      <a:t>D</a:t>
                    </a:r>
                    <a:endParaRPr lang="en-GB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F92BB97-2417-4896-B263-9E88ECA896CC}"/>
                      </a:ext>
                    </a:extLst>
                  </p:cNvPr>
                  <p:cNvSpPr txBox="1"/>
                  <p:nvPr/>
                </p:nvSpPr>
                <p:spPr>
                  <a:xfrm>
                    <a:off x="4081272" y="4434631"/>
                    <a:ext cx="3257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</a:t>
                    </a:r>
                    <a:r>
                      <a:rPr lang="en-US" baseline="-25000" dirty="0"/>
                      <a:t>R</a:t>
                    </a:r>
                    <a:endParaRPr lang="en-GB" dirty="0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E646D2E-271A-4DD3-9C51-6E3E78B6B1B1}"/>
                    </a:ext>
                  </a:extLst>
                </p:cNvPr>
                <p:cNvGrpSpPr/>
                <p:nvPr/>
              </p:nvGrpSpPr>
              <p:grpSpPr>
                <a:xfrm>
                  <a:off x="1656228" y="2568367"/>
                  <a:ext cx="2802913" cy="2518835"/>
                  <a:chOff x="1656228" y="2568367"/>
                  <a:chExt cx="2802913" cy="2518835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0544FD29-806C-408A-BF81-A84E349AD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3877" y="3227269"/>
                    <a:ext cx="1382335" cy="137309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  <a:prstDash val="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579FDA57-5B34-4D3D-BA25-62B66C506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61387" y="2608035"/>
                    <a:ext cx="2011262" cy="2011262"/>
                  </a:xfrm>
                  <a:prstGeom prst="line">
                    <a:avLst/>
                  </a:prstGeom>
                  <a:ln w="285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03F7010-E33E-4BC9-88E6-CC774DEF5CFF}"/>
                      </a:ext>
                    </a:extLst>
                  </p:cNvPr>
                  <p:cNvSpPr/>
                  <p:nvPr/>
                </p:nvSpPr>
                <p:spPr>
                  <a:xfrm>
                    <a:off x="3801632" y="4581436"/>
                    <a:ext cx="79213" cy="7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D6E151A-103B-45A0-86C1-B3D2BA602970}"/>
                      </a:ext>
                    </a:extLst>
                  </p:cNvPr>
                  <p:cNvCxnSpPr/>
                  <p:nvPr/>
                </p:nvCxnSpPr>
                <p:spPr>
                  <a:xfrm>
                    <a:off x="2694268" y="4567439"/>
                    <a:ext cx="0" cy="10371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EC1620D-DCEC-49BC-9858-F9A107C9A005}"/>
                      </a:ext>
                    </a:extLst>
                  </p:cNvPr>
                  <p:cNvSpPr txBox="1"/>
                  <p:nvPr/>
                </p:nvSpPr>
                <p:spPr>
                  <a:xfrm>
                    <a:off x="2540727" y="4619296"/>
                    <a:ext cx="3516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I</a:t>
                    </a:r>
                    <a:r>
                      <a:rPr lang="en-US" sz="1600" baseline="-25000" dirty="0"/>
                      <a:t>F</a:t>
                    </a:r>
                    <a:endParaRPr lang="en-GB" sz="1600" dirty="0"/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9A54DEF-7BE4-4452-B2C1-2CB29C34D1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12200" y="3722867"/>
                    <a:ext cx="9837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EEB254F-E2B3-485C-85F7-41AB873C52B8}"/>
                      </a:ext>
                    </a:extLst>
                  </p:cNvPr>
                  <p:cNvSpPr txBox="1"/>
                  <p:nvPr/>
                </p:nvSpPr>
                <p:spPr>
                  <a:xfrm>
                    <a:off x="3801632" y="4184869"/>
                    <a:ext cx="657509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solidFill>
                          <a:srgbClr val="FF0000"/>
                        </a:solidFill>
                      </a:rPr>
                      <a:t>External </a:t>
                    </a:r>
                    <a:br>
                      <a:rPr lang="en-US" sz="1050" dirty="0">
                        <a:solidFill>
                          <a:srgbClr val="FF0000"/>
                        </a:solidFill>
                      </a:rPr>
                    </a:br>
                    <a:r>
                      <a:rPr lang="en-US" sz="1050" dirty="0">
                        <a:solidFill>
                          <a:srgbClr val="FF0000"/>
                        </a:solidFill>
                      </a:rPr>
                      <a:t>Fault</a:t>
                    </a:r>
                    <a:endParaRPr lang="en-GB" sz="105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23D95A8-3766-4A8F-B3A8-50FD0120010C}"/>
                      </a:ext>
                    </a:extLst>
                  </p:cNvPr>
                  <p:cNvSpPr/>
                  <p:nvPr/>
                </p:nvSpPr>
                <p:spPr>
                  <a:xfrm>
                    <a:off x="2921329" y="3685007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0B89786-507E-47CF-9662-97C9930566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0935" y="3345228"/>
                    <a:ext cx="657509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solidFill>
                          <a:srgbClr val="2111F7"/>
                        </a:solidFill>
                      </a:rPr>
                      <a:t>Internal </a:t>
                    </a:r>
                    <a:br>
                      <a:rPr lang="en-US" sz="1050" dirty="0">
                        <a:solidFill>
                          <a:srgbClr val="2111F7"/>
                        </a:solidFill>
                      </a:rPr>
                    </a:br>
                    <a:r>
                      <a:rPr lang="en-US" sz="1050" dirty="0">
                        <a:solidFill>
                          <a:srgbClr val="2111F7"/>
                        </a:solidFill>
                      </a:rPr>
                      <a:t>Fault</a:t>
                    </a:r>
                    <a:endParaRPr lang="en-GB" sz="1050" dirty="0">
                      <a:solidFill>
                        <a:srgbClr val="2111F7"/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95D93B5-F9A3-4A20-B912-ACB355B8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3000542" y="2568367"/>
                    <a:ext cx="75536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I</a:t>
                    </a:r>
                    <a:r>
                      <a:rPr lang="en-US" sz="1200" baseline="-250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O</a:t>
                    </a:r>
                    <a:r>
                      <a:rPr 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 &lt; 0</a:t>
                    </a:r>
                    <a:endParaRPr lang="en-GB" sz="12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7632473B-7D11-4212-A5AD-6610DBBC091C}"/>
                      </a:ext>
                    </a:extLst>
                  </p:cNvPr>
                  <p:cNvSpPr/>
                  <p:nvPr/>
                </p:nvSpPr>
                <p:spPr>
                  <a:xfrm>
                    <a:off x="3282752" y="4304241"/>
                    <a:ext cx="79213" cy="7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4CD61FC1-0EF7-44A2-A0C6-51C3E27D7E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55465" y="2766821"/>
                        <a:ext cx="927383" cy="5078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GB" sz="9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a14:m>
                        <a:r>
                          <a:rPr lang="en-GB" sz="9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 CT saturation</a:t>
                        </a:r>
                        <a:br>
                          <a:rPr lang="en-GB" sz="9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</a:br>
                        <a:r>
                          <a:rPr lang="en-GB" sz="9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through fault Locus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4CD61FC1-0EF7-44A2-A0C6-51C3E27D7E3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55465" y="2766821"/>
                        <a:ext cx="927383" cy="50783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4BAD05F-E5B2-473C-BE26-74FA1C8722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752" y="3860046"/>
                    <a:ext cx="96813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External Fault</a:t>
                    </a:r>
                    <a:br>
                      <a:rPr lang="en-US" sz="1000" dirty="0"/>
                    </a:br>
                    <a:r>
                      <a:rPr lang="en-US" sz="1000" dirty="0"/>
                      <a:t>(CT saturate)</a:t>
                    </a:r>
                    <a:endParaRPr lang="en-GB" sz="1000" dirty="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B073957B-2F52-4498-B181-8FBA2A0F4886}"/>
                      </a:ext>
                    </a:extLst>
                  </p:cNvPr>
                  <p:cNvSpPr/>
                  <p:nvPr/>
                </p:nvSpPr>
                <p:spPr>
                  <a:xfrm>
                    <a:off x="1921295" y="4582279"/>
                    <a:ext cx="79213" cy="75719"/>
                  </a:xfrm>
                  <a:prstGeom prst="ellipse">
                    <a:avLst/>
                  </a:prstGeom>
                  <a:solidFill>
                    <a:srgbClr val="FF0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A962405-3276-483B-BD18-9C5838AD30D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6228" y="4656315"/>
                    <a:ext cx="68236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rgbClr val="FF00FF"/>
                        </a:solidFill>
                      </a:rPr>
                      <a:t>Normal</a:t>
                    </a:r>
                    <a:br>
                      <a:rPr lang="en-US" sz="1100" dirty="0">
                        <a:solidFill>
                          <a:srgbClr val="FF00FF"/>
                        </a:solidFill>
                      </a:rPr>
                    </a:br>
                    <a:r>
                      <a:rPr lang="en-US" sz="1100" dirty="0">
                        <a:solidFill>
                          <a:srgbClr val="FF00FF"/>
                        </a:solidFill>
                      </a:rPr>
                      <a:t>Load</a:t>
                    </a:r>
                    <a:endParaRPr lang="en-GB" sz="1100" dirty="0">
                      <a:solidFill>
                        <a:srgbClr val="FF00FF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8E5C4EA-D794-4425-9B2E-3E0665CD3F5A}"/>
                </a:ext>
              </a:extLst>
            </p:cNvPr>
            <p:cNvGrpSpPr/>
            <p:nvPr/>
          </p:nvGrpSpPr>
          <p:grpSpPr>
            <a:xfrm>
              <a:off x="4415046" y="2068179"/>
              <a:ext cx="4061361" cy="3251075"/>
              <a:chOff x="4065319" y="1799964"/>
              <a:chExt cx="4061361" cy="325107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8C6E0E-7BBA-423B-AAE5-38513E9E28C3}"/>
                  </a:ext>
                </a:extLst>
              </p:cNvPr>
              <p:cNvSpPr txBox="1"/>
              <p:nvPr/>
            </p:nvSpPr>
            <p:spPr>
              <a:xfrm>
                <a:off x="4065319" y="1799964"/>
                <a:ext cx="4061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Case 1: Increasing Load Current I</a:t>
                </a:r>
                <a:r>
                  <a:rPr lang="en-US" sz="1600" baseline="-25000" dirty="0"/>
                  <a:t>L</a:t>
                </a:r>
                <a:r>
                  <a:rPr lang="en-US" sz="1600" dirty="0"/>
                  <a:t> </a:t>
                </a:r>
                <a:endParaRPr lang="en-GB" sz="1600" dirty="0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21A746F-C83A-48F7-B91B-23B1BD649A32}"/>
                  </a:ext>
                </a:extLst>
              </p:cNvPr>
              <p:cNvGrpSpPr/>
              <p:nvPr/>
            </p:nvGrpSpPr>
            <p:grpSpPr>
              <a:xfrm>
                <a:off x="4185149" y="2202540"/>
                <a:ext cx="3259204" cy="2848499"/>
                <a:chOff x="4185149" y="2202540"/>
                <a:chExt cx="3259204" cy="2848499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DB76E6B1-8FE5-45F4-AB82-6185DDFB4435}"/>
                    </a:ext>
                  </a:extLst>
                </p:cNvPr>
                <p:cNvCxnSpPr>
                  <a:stCxn id="64" idx="6"/>
                </p:cNvCxnSpPr>
                <p:nvPr/>
              </p:nvCxnSpPr>
              <p:spPr>
                <a:xfrm flipV="1">
                  <a:off x="5514353" y="3686702"/>
                  <a:ext cx="1085061" cy="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2357FC2D-B50F-44CD-A6E7-CA9461E7119C}"/>
                    </a:ext>
                  </a:extLst>
                </p:cNvPr>
                <p:cNvGrpSpPr/>
                <p:nvPr/>
              </p:nvGrpSpPr>
              <p:grpSpPr>
                <a:xfrm>
                  <a:off x="4559169" y="2465335"/>
                  <a:ext cx="2319885" cy="2117799"/>
                  <a:chOff x="1258887" y="2414787"/>
                  <a:chExt cx="2319885" cy="2117799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1FAEEA9-30C6-40F3-AE54-5E45B77F4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58887" y="2414787"/>
                    <a:ext cx="0" cy="211779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F8AE7673-77BB-4516-8A04-E7CA1FD94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8887" y="4532586"/>
                    <a:ext cx="231988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8FF606E-C1DE-49B9-8176-1A1686A8DD35}"/>
                    </a:ext>
                  </a:extLst>
                </p:cNvPr>
                <p:cNvSpPr txBox="1"/>
                <p:nvPr/>
              </p:nvSpPr>
              <p:spPr>
                <a:xfrm>
                  <a:off x="4185149" y="2202540"/>
                  <a:ext cx="3369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</a:t>
                  </a:r>
                  <a:r>
                    <a:rPr lang="en-US" baseline="-25000" dirty="0"/>
                    <a:t>D</a:t>
                  </a:r>
                  <a:endParaRPr lang="en-GB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16C974-EAB5-4453-A110-D7FFF65378C0}"/>
                    </a:ext>
                  </a:extLst>
                </p:cNvPr>
                <p:cNvSpPr txBox="1"/>
                <p:nvPr/>
              </p:nvSpPr>
              <p:spPr>
                <a:xfrm>
                  <a:off x="6590275" y="4575356"/>
                  <a:ext cx="362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</a:t>
                  </a:r>
                  <a:r>
                    <a:rPr lang="en-US" baseline="-25000" dirty="0"/>
                    <a:t>R</a:t>
                  </a:r>
                  <a:endParaRPr lang="en-GB" dirty="0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648211F-AE91-4835-9463-87B83AF9C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1659" y="3191106"/>
                  <a:ext cx="1382335" cy="1373098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40000"/>
                      <a:lumOff val="60000"/>
                    </a:schemeClr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A9D4D87-B79F-4061-9F7B-77AEF61EF3C6}"/>
                    </a:ext>
                  </a:extLst>
                </p:cNvPr>
                <p:cNvCxnSpPr/>
                <p:nvPr/>
              </p:nvCxnSpPr>
              <p:spPr>
                <a:xfrm flipV="1">
                  <a:off x="4559169" y="2571872"/>
                  <a:ext cx="2011262" cy="201126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B2057B8-26BB-4920-8194-14B83033D6CF}"/>
                    </a:ext>
                  </a:extLst>
                </p:cNvPr>
                <p:cNvCxnSpPr/>
                <p:nvPr/>
              </p:nvCxnSpPr>
              <p:spPr>
                <a:xfrm>
                  <a:off x="5492050" y="4531276"/>
                  <a:ext cx="0" cy="10371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50BDA10-1F3E-4ED0-B11A-4F427CFF5557}"/>
                    </a:ext>
                  </a:extLst>
                </p:cNvPr>
                <p:cNvSpPr txBox="1"/>
                <p:nvPr/>
              </p:nvSpPr>
              <p:spPr>
                <a:xfrm>
                  <a:off x="5338509" y="4583133"/>
                  <a:ext cx="3516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F</a:t>
                  </a:r>
                  <a:endParaRPr lang="en-GB" sz="1600" dirty="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7333365-6037-44BB-A601-88B935785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9982" y="3686704"/>
                  <a:ext cx="9837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B0AD5A3-9808-4A7F-A3DC-F639F13F08BA}"/>
                    </a:ext>
                  </a:extLst>
                </p:cNvPr>
                <p:cNvSpPr txBox="1"/>
                <p:nvPr/>
              </p:nvSpPr>
              <p:spPr>
                <a:xfrm>
                  <a:off x="6786844" y="4175188"/>
                  <a:ext cx="65750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</a:rPr>
                    <a:t>External </a:t>
                  </a:r>
                  <a:br>
                    <a:rPr lang="en-US" sz="1050" dirty="0">
                      <a:solidFill>
                        <a:srgbClr val="FF0000"/>
                      </a:solidFill>
                    </a:rPr>
                  </a:br>
                  <a:r>
                    <a:rPr lang="en-US" sz="1050" dirty="0">
                      <a:solidFill>
                        <a:srgbClr val="FF0000"/>
                      </a:solidFill>
                    </a:rPr>
                    <a:t>Fault</a:t>
                  </a:r>
                  <a:endParaRPr lang="en-GB" sz="105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A75FE94-CD8E-4406-B98C-D7CD5A71D1DC}"/>
                    </a:ext>
                  </a:extLst>
                </p:cNvPr>
                <p:cNvSpPr txBox="1"/>
                <p:nvPr/>
              </p:nvSpPr>
              <p:spPr>
                <a:xfrm>
                  <a:off x="6012226" y="3219348"/>
                  <a:ext cx="65750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2111F7"/>
                      </a:solidFill>
                    </a:rPr>
                    <a:t>Internal </a:t>
                  </a:r>
                  <a:br>
                    <a:rPr lang="en-US" sz="1050" dirty="0">
                      <a:solidFill>
                        <a:srgbClr val="2111F7"/>
                      </a:solidFill>
                    </a:rPr>
                  </a:br>
                  <a:r>
                    <a:rPr lang="en-US" sz="1050" dirty="0">
                      <a:solidFill>
                        <a:srgbClr val="2111F7"/>
                      </a:solidFill>
                    </a:rPr>
                    <a:t>Fault</a:t>
                  </a:r>
                  <a:endParaRPr lang="en-GB" sz="1050" dirty="0">
                    <a:solidFill>
                      <a:srgbClr val="2111F7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9CB6CA-B9D1-4C0F-9590-494F1474E371}"/>
                    </a:ext>
                  </a:extLst>
                </p:cNvPr>
                <p:cNvSpPr txBox="1"/>
                <p:nvPr/>
              </p:nvSpPr>
              <p:spPr>
                <a:xfrm>
                  <a:off x="5798324" y="2532204"/>
                  <a:ext cx="7553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I</a:t>
                  </a:r>
                  <a:r>
                    <a:rPr lang="en-US" sz="1200" baseline="-250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</a:t>
                  </a:r>
                  <a:r>
                    <a:rPr lang="en-US" sz="12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 &lt; 0</a:t>
                  </a:r>
                  <a:endParaRPr lang="en-GB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B3CE104-D56F-4183-B26A-9E9B10312D26}"/>
                    </a:ext>
                  </a:extLst>
                </p:cNvPr>
                <p:cNvSpPr/>
                <p:nvPr/>
              </p:nvSpPr>
              <p:spPr>
                <a:xfrm>
                  <a:off x="6080534" y="4268078"/>
                  <a:ext cx="79213" cy="7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1D589531-9E20-4880-A61B-C6D2822B1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53247" y="2730658"/>
                      <a:ext cx="927383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GB" sz="9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</m:oMath>
                      </a14:m>
                      <a:r>
                        <a:rPr lang="en-GB" sz="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CT saturation</a:t>
                      </a:r>
                      <a:br>
                        <a:rPr lang="en-GB" sz="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through fault Locus</a:t>
                      </a: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1D589531-9E20-4880-A61B-C6D2822B1D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3247" y="2730658"/>
                      <a:ext cx="927383" cy="50783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09349-F809-4DED-930B-FC3704D14525}"/>
                    </a:ext>
                  </a:extLst>
                </p:cNvPr>
                <p:cNvSpPr txBox="1"/>
                <p:nvPr/>
              </p:nvSpPr>
              <p:spPr>
                <a:xfrm>
                  <a:off x="6080534" y="3823883"/>
                  <a:ext cx="9681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External Fault</a:t>
                  </a:r>
                  <a:br>
                    <a:rPr lang="en-US" sz="1000" dirty="0"/>
                  </a:br>
                  <a:r>
                    <a:rPr lang="en-US" sz="1000" dirty="0"/>
                    <a:t>(CT saturate)</a:t>
                  </a:r>
                  <a:endParaRPr lang="en-GB" sz="1000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7153928-5114-484F-9123-6B112D92AF72}"/>
                    </a:ext>
                  </a:extLst>
                </p:cNvPr>
                <p:cNvSpPr txBox="1"/>
                <p:nvPr/>
              </p:nvSpPr>
              <p:spPr>
                <a:xfrm>
                  <a:off x="4319694" y="4620152"/>
                  <a:ext cx="6823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FF00FF"/>
                      </a:solidFill>
                    </a:rPr>
                    <a:t>Normal</a:t>
                  </a:r>
                  <a:br>
                    <a:rPr lang="en-US" sz="1100" dirty="0">
                      <a:solidFill>
                        <a:srgbClr val="FF00FF"/>
                      </a:solidFill>
                    </a:rPr>
                  </a:br>
                  <a:r>
                    <a:rPr lang="en-US" sz="1100" dirty="0">
                      <a:solidFill>
                        <a:srgbClr val="FF00FF"/>
                      </a:solidFill>
                    </a:rPr>
                    <a:t>Load</a:t>
                  </a:r>
                  <a:endParaRPr lang="en-GB" sz="1100" dirty="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465E114C-3337-44DA-A659-8DB573EE463E}"/>
                    </a:ext>
                  </a:extLst>
                </p:cNvPr>
                <p:cNvGrpSpPr/>
                <p:nvPr/>
              </p:nvGrpSpPr>
              <p:grpSpPr>
                <a:xfrm>
                  <a:off x="5435140" y="3648843"/>
                  <a:ext cx="795578" cy="75720"/>
                  <a:chOff x="5435140" y="3648843"/>
                  <a:chExt cx="795578" cy="75720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D4A57BE1-3E3B-49A7-B08B-74557C9DABC2}"/>
                      </a:ext>
                    </a:extLst>
                  </p:cNvPr>
                  <p:cNvGrpSpPr/>
                  <p:nvPr/>
                </p:nvGrpSpPr>
                <p:grpSpPr>
                  <a:xfrm>
                    <a:off x="5435140" y="3648843"/>
                    <a:ext cx="363184" cy="75720"/>
                    <a:chOff x="5435140" y="3648843"/>
                    <a:chExt cx="363184" cy="75720"/>
                  </a:xfrm>
                </p:grpSpPr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62D5F948-046A-4834-9A24-CFEE5E423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111" y="3648844"/>
                      <a:ext cx="79213" cy="75719"/>
                    </a:xfrm>
                    <a:prstGeom prst="ellipse">
                      <a:avLst/>
                    </a:prstGeom>
                    <a:solidFill>
                      <a:srgbClr val="2111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85AF1C86-C124-4FDF-8CDD-7DA945A8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5140" y="3648843"/>
                      <a:ext cx="79213" cy="75719"/>
                    </a:xfrm>
                    <a:prstGeom prst="ellipse">
                      <a:avLst/>
                    </a:prstGeom>
                    <a:solidFill>
                      <a:srgbClr val="2111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DAFA0717-9508-4F67-B639-BE03991FB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3613" y="3648843"/>
                      <a:ext cx="79213" cy="75719"/>
                    </a:xfrm>
                    <a:prstGeom prst="ellipse">
                      <a:avLst/>
                    </a:prstGeom>
                    <a:solidFill>
                      <a:srgbClr val="2111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DAFD0A3A-CBFC-4386-A3ED-7453E971661F}"/>
                      </a:ext>
                    </a:extLst>
                  </p:cNvPr>
                  <p:cNvGrpSpPr/>
                  <p:nvPr/>
                </p:nvGrpSpPr>
                <p:grpSpPr>
                  <a:xfrm>
                    <a:off x="5867534" y="3648843"/>
                    <a:ext cx="363184" cy="75720"/>
                    <a:chOff x="5435140" y="3648843"/>
                    <a:chExt cx="363184" cy="75720"/>
                  </a:xfrm>
                </p:grpSpPr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684CFC59-99D7-4321-8767-FB01551DE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111" y="3648844"/>
                      <a:ext cx="79213" cy="75719"/>
                    </a:xfrm>
                    <a:prstGeom prst="ellipse">
                      <a:avLst/>
                    </a:prstGeom>
                    <a:solidFill>
                      <a:srgbClr val="A00EF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DD0EA6E4-2737-4CE9-A724-6899F152C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5140" y="3648843"/>
                      <a:ext cx="79213" cy="75719"/>
                    </a:xfrm>
                    <a:prstGeom prst="ellipse">
                      <a:avLst/>
                    </a:prstGeom>
                    <a:solidFill>
                      <a:srgbClr val="2111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5579B5CC-E4D7-4FB4-91CF-AD31B1803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3613" y="3648843"/>
                      <a:ext cx="79213" cy="75719"/>
                    </a:xfrm>
                    <a:prstGeom prst="ellipse">
                      <a:avLst/>
                    </a:prstGeom>
                    <a:solidFill>
                      <a:srgbClr val="2111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AABC473-C3A6-49A3-A529-FC78EC1363F6}"/>
                    </a:ext>
                  </a:extLst>
                </p:cNvPr>
                <p:cNvCxnSpPr/>
                <p:nvPr/>
              </p:nvCxnSpPr>
              <p:spPr>
                <a:xfrm flipV="1">
                  <a:off x="5196899" y="3686702"/>
                  <a:ext cx="194177" cy="37860"/>
                </a:xfrm>
                <a:prstGeom prst="straightConnector1">
                  <a:avLst/>
                </a:prstGeom>
                <a:ln>
                  <a:solidFill>
                    <a:srgbClr val="2111F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DAE3B35-E111-46FE-BD36-8B9DCAF9395B}"/>
                    </a:ext>
                  </a:extLst>
                </p:cNvPr>
                <p:cNvSpPr txBox="1"/>
                <p:nvPr/>
              </p:nvSpPr>
              <p:spPr>
                <a:xfrm>
                  <a:off x="4767009" y="3488391"/>
                  <a:ext cx="6575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2111F7"/>
                      </a:solidFill>
                    </a:rPr>
                    <a:t>No load</a:t>
                  </a:r>
                  <a:br>
                    <a:rPr lang="en-US" sz="900" dirty="0">
                      <a:solidFill>
                        <a:srgbClr val="2111F7"/>
                      </a:solidFill>
                    </a:rPr>
                  </a:br>
                  <a:r>
                    <a:rPr lang="en-US" sz="900" dirty="0">
                      <a:solidFill>
                        <a:srgbClr val="2111F7"/>
                      </a:solidFill>
                    </a:rPr>
                    <a:t>(I</a:t>
                  </a:r>
                  <a:r>
                    <a:rPr lang="en-US" sz="900" baseline="-25000" dirty="0">
                      <a:solidFill>
                        <a:srgbClr val="2111F7"/>
                      </a:solidFill>
                    </a:rPr>
                    <a:t>L </a:t>
                  </a:r>
                  <a:r>
                    <a:rPr lang="en-US" sz="900" dirty="0">
                      <a:solidFill>
                        <a:srgbClr val="2111F7"/>
                      </a:solidFill>
                    </a:rPr>
                    <a:t>= 0)</a:t>
                  </a:r>
                  <a:endParaRPr lang="en-GB" sz="900" dirty="0">
                    <a:solidFill>
                      <a:srgbClr val="2111F7"/>
                    </a:solidFill>
                  </a:endParaRP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B43CFCFC-ED83-4301-A256-6E1339463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5092" y="4581569"/>
                  <a:ext cx="721278" cy="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9255148-D8AB-4956-B3CD-076B2523123C}"/>
                    </a:ext>
                  </a:extLst>
                </p:cNvPr>
                <p:cNvGrpSpPr/>
                <p:nvPr/>
              </p:nvGrpSpPr>
              <p:grpSpPr>
                <a:xfrm>
                  <a:off x="4519291" y="4541881"/>
                  <a:ext cx="344148" cy="71751"/>
                  <a:chOff x="5435140" y="3648843"/>
                  <a:chExt cx="363184" cy="75720"/>
                </a:xfrm>
                <a:solidFill>
                  <a:srgbClr val="FF00FF"/>
                </a:solidFill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AE0972DF-206C-4F64-84F3-717A1EDFF85D}"/>
                      </a:ext>
                    </a:extLst>
                  </p:cNvPr>
                  <p:cNvSpPr/>
                  <p:nvPr/>
                </p:nvSpPr>
                <p:spPr>
                  <a:xfrm>
                    <a:off x="5719111" y="364884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3CE1BEF-49AA-47ED-AC03-F8B59EC07D07}"/>
                      </a:ext>
                    </a:extLst>
                  </p:cNvPr>
                  <p:cNvSpPr/>
                  <p:nvPr/>
                </p:nvSpPr>
                <p:spPr>
                  <a:xfrm>
                    <a:off x="5435140" y="364884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FEAC0EB7-6496-492E-9011-3E5ABC592238}"/>
                      </a:ext>
                    </a:extLst>
                  </p:cNvPr>
                  <p:cNvSpPr/>
                  <p:nvPr/>
                </p:nvSpPr>
                <p:spPr>
                  <a:xfrm>
                    <a:off x="5583613" y="364884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C78ACEB7-5DD6-4565-862B-7592EA945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3348" y="4588255"/>
                  <a:ext cx="572407" cy="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4D59993-6DBD-4714-BEBC-61220E00A91B}"/>
                    </a:ext>
                  </a:extLst>
                </p:cNvPr>
                <p:cNvSpPr/>
                <p:nvPr/>
              </p:nvSpPr>
              <p:spPr>
                <a:xfrm>
                  <a:off x="4926999" y="4545273"/>
                  <a:ext cx="75061" cy="71750"/>
                </a:xfrm>
                <a:prstGeom prst="ellipse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790FE7CF-F36D-48DC-9C6A-2ACD9D88BA43}"/>
                    </a:ext>
                  </a:extLst>
                </p:cNvPr>
                <p:cNvSpPr/>
                <p:nvPr/>
              </p:nvSpPr>
              <p:spPr>
                <a:xfrm>
                  <a:off x="6634801" y="4546481"/>
                  <a:ext cx="79213" cy="7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655BEFF-A770-4AF2-B3B0-B5815C84F530}"/>
                    </a:ext>
                  </a:extLst>
                </p:cNvPr>
                <p:cNvSpPr/>
                <p:nvPr/>
              </p:nvSpPr>
              <p:spPr>
                <a:xfrm>
                  <a:off x="6753892" y="4542233"/>
                  <a:ext cx="79213" cy="7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94295B9-712B-4B5B-A534-D7B68BDC782E}"/>
                    </a:ext>
                  </a:extLst>
                </p:cNvPr>
                <p:cNvSpPr/>
                <p:nvPr/>
              </p:nvSpPr>
              <p:spPr>
                <a:xfrm>
                  <a:off x="6503504" y="4541881"/>
                  <a:ext cx="79213" cy="7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42D8CE3-5D77-44CD-BD3F-9999E1FFB34C}"/>
                </a:ext>
              </a:extLst>
            </p:cNvPr>
            <p:cNvGrpSpPr/>
            <p:nvPr/>
          </p:nvGrpSpPr>
          <p:grpSpPr>
            <a:xfrm>
              <a:off x="8118268" y="2068179"/>
              <a:ext cx="4061361" cy="3251075"/>
              <a:chOff x="7676537" y="1799964"/>
              <a:chExt cx="4061361" cy="3251075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F4E577-04CC-42DC-867A-CB64B6B29486}"/>
                  </a:ext>
                </a:extLst>
              </p:cNvPr>
              <p:cNvSpPr txBox="1"/>
              <p:nvPr/>
            </p:nvSpPr>
            <p:spPr>
              <a:xfrm>
                <a:off x="7676537" y="1799964"/>
                <a:ext cx="4061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Case 2: Increasing Fault Current I</a:t>
                </a:r>
                <a:r>
                  <a:rPr lang="en-US" sz="1600" baseline="-25000" dirty="0"/>
                  <a:t>F</a:t>
                </a:r>
                <a:r>
                  <a:rPr lang="en-US" sz="1600" dirty="0"/>
                  <a:t> </a:t>
                </a:r>
                <a:endParaRPr lang="en-GB" sz="1600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8729133-971E-4902-B43F-9836FA663F18}"/>
                  </a:ext>
                </a:extLst>
              </p:cNvPr>
              <p:cNvGrpSpPr/>
              <p:nvPr/>
            </p:nvGrpSpPr>
            <p:grpSpPr>
              <a:xfrm>
                <a:off x="7717313" y="2202540"/>
                <a:ext cx="3289670" cy="2848499"/>
                <a:chOff x="7717313" y="2202540"/>
                <a:chExt cx="3289670" cy="2848499"/>
              </a:xfrm>
            </p:grpSpPr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CCBBF97D-7832-4C1B-B4FF-42279FF05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93603" y="3638927"/>
                  <a:ext cx="1086299" cy="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636C7551-2754-4539-9600-9AA433990B26}"/>
                    </a:ext>
                  </a:extLst>
                </p:cNvPr>
                <p:cNvCxnSpPr>
                  <a:stCxn id="131" idx="6"/>
                </p:cNvCxnSpPr>
                <p:nvPr/>
              </p:nvCxnSpPr>
              <p:spPr>
                <a:xfrm flipV="1">
                  <a:off x="9408249" y="2815081"/>
                  <a:ext cx="763625" cy="79543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D5FA518E-5355-4ABD-AC54-5A9A4FD449CE}"/>
                    </a:ext>
                  </a:extLst>
                </p:cNvPr>
                <p:cNvGrpSpPr/>
                <p:nvPr/>
              </p:nvGrpSpPr>
              <p:grpSpPr>
                <a:xfrm>
                  <a:off x="8091333" y="2465335"/>
                  <a:ext cx="2319885" cy="2117799"/>
                  <a:chOff x="1258887" y="2414787"/>
                  <a:chExt cx="2319885" cy="2117799"/>
                </a:xfrm>
              </p:grpSpPr>
              <p:cxnSp>
                <p:nvCxnSpPr>
                  <p:cNvPr id="133" name="Straight Arrow Connector 132">
                    <a:extLst>
                      <a:ext uri="{FF2B5EF4-FFF2-40B4-BE49-F238E27FC236}">
                        <a16:creationId xmlns:a16="http://schemas.microsoft.com/office/drawing/2014/main" id="{F5B4C145-F4F3-4DAF-8AFF-D0FBEAB70C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58887" y="2414787"/>
                    <a:ext cx="0" cy="211779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15D580AB-B4F1-4FE3-8C75-AE9606480C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8887" y="4532586"/>
                    <a:ext cx="231988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2745B86-68F1-4A0B-80DD-070FFA628A11}"/>
                    </a:ext>
                  </a:extLst>
                </p:cNvPr>
                <p:cNvSpPr txBox="1"/>
                <p:nvPr/>
              </p:nvSpPr>
              <p:spPr>
                <a:xfrm>
                  <a:off x="7717313" y="2202540"/>
                  <a:ext cx="3369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</a:t>
                  </a:r>
                  <a:r>
                    <a:rPr lang="en-US" baseline="-25000" dirty="0"/>
                    <a:t>D</a:t>
                  </a:r>
                  <a:endParaRPr lang="en-GB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458985C-23CE-47B4-BE8D-4DE343DCA8A4}"/>
                    </a:ext>
                  </a:extLst>
                </p:cNvPr>
                <p:cNvSpPr txBox="1"/>
                <p:nvPr/>
              </p:nvSpPr>
              <p:spPr>
                <a:xfrm>
                  <a:off x="10122439" y="4575356"/>
                  <a:ext cx="362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</a:t>
                  </a:r>
                  <a:r>
                    <a:rPr lang="en-US" baseline="-25000" dirty="0"/>
                    <a:t>R</a:t>
                  </a:r>
                  <a:endParaRPr lang="en-GB" dirty="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AC06A2C-0E28-42C0-B7A6-F38D35F32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3823" y="3191106"/>
                  <a:ext cx="1382335" cy="1373098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40000"/>
                      <a:lumOff val="60000"/>
                    </a:schemeClr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061D9A3-4F83-47D9-8610-A7F6827BFA1C}"/>
                    </a:ext>
                  </a:extLst>
                </p:cNvPr>
                <p:cNvCxnSpPr/>
                <p:nvPr/>
              </p:nvCxnSpPr>
              <p:spPr>
                <a:xfrm flipV="1">
                  <a:off x="8091333" y="2571872"/>
                  <a:ext cx="2011262" cy="2011262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C6992CF-6176-42C5-9300-4021CC0B32B4}"/>
                    </a:ext>
                  </a:extLst>
                </p:cNvPr>
                <p:cNvCxnSpPr/>
                <p:nvPr/>
              </p:nvCxnSpPr>
              <p:spPr>
                <a:xfrm>
                  <a:off x="9024214" y="4531276"/>
                  <a:ext cx="0" cy="10371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8354078-98E3-403D-86B3-010272F49C26}"/>
                    </a:ext>
                  </a:extLst>
                </p:cNvPr>
                <p:cNvSpPr txBox="1"/>
                <p:nvPr/>
              </p:nvSpPr>
              <p:spPr>
                <a:xfrm>
                  <a:off x="8870673" y="4583133"/>
                  <a:ext cx="3516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I</a:t>
                  </a:r>
                  <a:r>
                    <a:rPr lang="en-US" sz="1600" baseline="-25000" dirty="0"/>
                    <a:t>F</a:t>
                  </a:r>
                  <a:endParaRPr lang="en-GB" sz="16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5D8A23A-2B59-4A89-A1F8-91E109A6D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2146" y="3686704"/>
                  <a:ext cx="9837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66CB9E4-24E2-4AF3-8224-B08D4796D3CB}"/>
                    </a:ext>
                  </a:extLst>
                </p:cNvPr>
                <p:cNvSpPr txBox="1"/>
                <p:nvPr/>
              </p:nvSpPr>
              <p:spPr>
                <a:xfrm>
                  <a:off x="10319008" y="4175188"/>
                  <a:ext cx="65750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</a:rPr>
                    <a:t>External </a:t>
                  </a:r>
                  <a:br>
                    <a:rPr lang="en-US" sz="1050" dirty="0">
                      <a:solidFill>
                        <a:srgbClr val="FF0000"/>
                      </a:solidFill>
                    </a:rPr>
                  </a:br>
                  <a:r>
                    <a:rPr lang="en-US" sz="1050" dirty="0">
                      <a:solidFill>
                        <a:srgbClr val="FF0000"/>
                      </a:solidFill>
                    </a:rPr>
                    <a:t>Fault</a:t>
                  </a:r>
                  <a:endParaRPr lang="en-GB" sz="105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8111738-DCE3-491C-8C72-FF0E7EA5C35D}"/>
                    </a:ext>
                  </a:extLst>
                </p:cNvPr>
                <p:cNvSpPr txBox="1"/>
                <p:nvPr/>
              </p:nvSpPr>
              <p:spPr>
                <a:xfrm>
                  <a:off x="10344232" y="3072892"/>
                  <a:ext cx="662751" cy="430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2111F7"/>
                      </a:solidFill>
                    </a:rPr>
                    <a:t>Internal </a:t>
                  </a:r>
                  <a:br>
                    <a:rPr lang="en-US" sz="1050" dirty="0">
                      <a:solidFill>
                        <a:srgbClr val="2111F7"/>
                      </a:solidFill>
                    </a:rPr>
                  </a:br>
                  <a:r>
                    <a:rPr lang="en-US" sz="1050" dirty="0">
                      <a:solidFill>
                        <a:srgbClr val="2111F7"/>
                      </a:solidFill>
                    </a:rPr>
                    <a:t>Fault</a:t>
                  </a:r>
                  <a:endParaRPr lang="en-GB" sz="1050" dirty="0">
                    <a:solidFill>
                      <a:srgbClr val="2111F7"/>
                    </a:solidFill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56FA057-E306-492C-9765-B3F9DABA807A}"/>
                    </a:ext>
                  </a:extLst>
                </p:cNvPr>
                <p:cNvSpPr txBox="1"/>
                <p:nvPr/>
              </p:nvSpPr>
              <p:spPr>
                <a:xfrm>
                  <a:off x="9330488" y="2532204"/>
                  <a:ext cx="7553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I</a:t>
                  </a:r>
                  <a:r>
                    <a:rPr lang="en-US" sz="1200" baseline="-250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</a:t>
                  </a:r>
                  <a:r>
                    <a:rPr lang="en-US" sz="12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 &lt; 0</a:t>
                  </a:r>
                  <a:endParaRPr lang="en-GB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94EB033-9ADC-4AEE-8FE3-E2C3313D72B9}"/>
                    </a:ext>
                  </a:extLst>
                </p:cNvPr>
                <p:cNvSpPr/>
                <p:nvPr/>
              </p:nvSpPr>
              <p:spPr>
                <a:xfrm>
                  <a:off x="9612698" y="4268078"/>
                  <a:ext cx="79213" cy="7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46AD11F7-43A9-4CBE-A72F-B2E697074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5411" y="2730658"/>
                      <a:ext cx="927383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GB" sz="9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</m:oMath>
                      </a14:m>
                      <a:r>
                        <a:rPr lang="en-GB" sz="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CT saturation</a:t>
                      </a:r>
                      <a:br>
                        <a:rPr lang="en-GB" sz="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through fault Locus</a:t>
                      </a: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46AD11F7-43A9-4CBE-A72F-B2E697074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5411" y="2730658"/>
                      <a:ext cx="927383" cy="50783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44AC5AA-897E-412D-958E-3143195C8A09}"/>
                    </a:ext>
                  </a:extLst>
                </p:cNvPr>
                <p:cNvSpPr txBox="1"/>
                <p:nvPr/>
              </p:nvSpPr>
              <p:spPr>
                <a:xfrm>
                  <a:off x="9612698" y="3823883"/>
                  <a:ext cx="9681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External Fault</a:t>
                  </a:r>
                  <a:br>
                    <a:rPr lang="en-US" sz="1000" dirty="0"/>
                  </a:br>
                  <a:r>
                    <a:rPr lang="en-US" sz="1000" dirty="0"/>
                    <a:t>(CT saturate)</a:t>
                  </a:r>
                  <a:endParaRPr lang="en-GB" sz="10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92164FA-AD70-4A80-9871-7924271D5CEC}"/>
                    </a:ext>
                  </a:extLst>
                </p:cNvPr>
                <p:cNvSpPr txBox="1"/>
                <p:nvPr/>
              </p:nvSpPr>
              <p:spPr>
                <a:xfrm>
                  <a:off x="7851858" y="4620152"/>
                  <a:ext cx="6823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FF00FF"/>
                      </a:solidFill>
                    </a:rPr>
                    <a:t>Normal</a:t>
                  </a:r>
                  <a:br>
                    <a:rPr lang="en-US" sz="1100" dirty="0">
                      <a:solidFill>
                        <a:srgbClr val="FF00FF"/>
                      </a:solidFill>
                    </a:rPr>
                  </a:br>
                  <a:r>
                    <a:rPr lang="en-US" sz="1100" dirty="0">
                      <a:solidFill>
                        <a:srgbClr val="FF00FF"/>
                      </a:solidFill>
                    </a:rPr>
                    <a:t>Load</a:t>
                  </a:r>
                  <a:endParaRPr lang="en-GB" sz="1100" dirty="0">
                    <a:solidFill>
                      <a:srgbClr val="FF00FF"/>
                    </a:solidFill>
                  </a:endParaRPr>
                </a:p>
              </p:txBody>
            </p: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620AD27F-87EE-4D09-A536-F18904AC2041}"/>
                    </a:ext>
                  </a:extLst>
                </p:cNvPr>
                <p:cNvCxnSpPr/>
                <p:nvPr/>
              </p:nvCxnSpPr>
              <p:spPr>
                <a:xfrm flipV="1">
                  <a:off x="8729063" y="3686702"/>
                  <a:ext cx="194177" cy="37860"/>
                </a:xfrm>
                <a:prstGeom prst="straightConnector1">
                  <a:avLst/>
                </a:prstGeom>
                <a:ln>
                  <a:solidFill>
                    <a:srgbClr val="2111F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BC15B56-C525-4698-B542-F853F0EB6A09}"/>
                    </a:ext>
                  </a:extLst>
                </p:cNvPr>
                <p:cNvSpPr txBox="1"/>
                <p:nvPr/>
              </p:nvSpPr>
              <p:spPr>
                <a:xfrm>
                  <a:off x="8299173" y="3488391"/>
                  <a:ext cx="6575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2111F7"/>
                      </a:solidFill>
                    </a:rPr>
                    <a:t>No load</a:t>
                  </a:r>
                  <a:br>
                    <a:rPr lang="en-US" sz="900" dirty="0">
                      <a:solidFill>
                        <a:srgbClr val="2111F7"/>
                      </a:solidFill>
                    </a:rPr>
                  </a:br>
                  <a:r>
                    <a:rPr lang="en-US" sz="900" dirty="0">
                      <a:solidFill>
                        <a:srgbClr val="2111F7"/>
                      </a:solidFill>
                    </a:rPr>
                    <a:t>(I</a:t>
                  </a:r>
                  <a:r>
                    <a:rPr lang="en-US" sz="900" baseline="-25000" dirty="0">
                      <a:solidFill>
                        <a:srgbClr val="2111F7"/>
                      </a:solidFill>
                    </a:rPr>
                    <a:t>L </a:t>
                  </a:r>
                  <a:r>
                    <a:rPr lang="en-US" sz="900" dirty="0">
                      <a:solidFill>
                        <a:srgbClr val="2111F7"/>
                      </a:solidFill>
                    </a:rPr>
                    <a:t>= 0)</a:t>
                  </a:r>
                  <a:endParaRPr lang="en-GB" sz="900" dirty="0">
                    <a:solidFill>
                      <a:srgbClr val="2111F7"/>
                    </a:solidFill>
                  </a:endParaRPr>
                </a:p>
              </p:txBody>
            </p: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DEC533C2-05DA-4E59-8E68-2EF9D466E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97256" y="4581569"/>
                  <a:ext cx="721278" cy="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9FED2BB0-3C79-4461-BBA7-1E0D2BAE707A}"/>
                    </a:ext>
                  </a:extLst>
                </p:cNvPr>
                <p:cNvGrpSpPr/>
                <p:nvPr/>
              </p:nvGrpSpPr>
              <p:grpSpPr>
                <a:xfrm>
                  <a:off x="8051455" y="4541881"/>
                  <a:ext cx="344148" cy="71751"/>
                  <a:chOff x="5435140" y="3648843"/>
                  <a:chExt cx="363184" cy="75720"/>
                </a:xfrm>
                <a:solidFill>
                  <a:srgbClr val="FF00FF"/>
                </a:solidFill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603A11BB-A1C9-456B-ADE9-3A49C2E8686E}"/>
                      </a:ext>
                    </a:extLst>
                  </p:cNvPr>
                  <p:cNvSpPr/>
                  <p:nvPr/>
                </p:nvSpPr>
                <p:spPr>
                  <a:xfrm>
                    <a:off x="5719111" y="364884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A9C859E-0656-407E-B5F8-E6052E3C7E88}"/>
                      </a:ext>
                    </a:extLst>
                  </p:cNvPr>
                  <p:cNvSpPr/>
                  <p:nvPr/>
                </p:nvSpPr>
                <p:spPr>
                  <a:xfrm>
                    <a:off x="5435140" y="364884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C2E3BEB0-9A1F-41BD-AFA5-BDC808DB1492}"/>
                      </a:ext>
                    </a:extLst>
                  </p:cNvPr>
                  <p:cNvSpPr/>
                  <p:nvPr/>
                </p:nvSpPr>
                <p:spPr>
                  <a:xfrm>
                    <a:off x="5583613" y="364884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07C2C563-B6A9-4405-BB70-8483C0D6E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55512" y="4588255"/>
                  <a:ext cx="572407" cy="1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C8559BB9-B076-42D1-8128-5CC3B2207BCC}"/>
                    </a:ext>
                  </a:extLst>
                </p:cNvPr>
                <p:cNvSpPr/>
                <p:nvPr/>
              </p:nvSpPr>
              <p:spPr>
                <a:xfrm>
                  <a:off x="8459163" y="4545273"/>
                  <a:ext cx="75061" cy="71750"/>
                </a:xfrm>
                <a:prstGeom prst="ellipse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6D1440B-A5EF-4DF2-BA37-D4297F1F76F8}"/>
                    </a:ext>
                  </a:extLst>
                </p:cNvPr>
                <p:cNvSpPr/>
                <p:nvPr/>
              </p:nvSpPr>
              <p:spPr>
                <a:xfrm>
                  <a:off x="10166965" y="4546481"/>
                  <a:ext cx="79213" cy="7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4C4B3DBB-C53A-48CC-AD26-24370C5CF05E}"/>
                    </a:ext>
                  </a:extLst>
                </p:cNvPr>
                <p:cNvSpPr/>
                <p:nvPr/>
              </p:nvSpPr>
              <p:spPr>
                <a:xfrm>
                  <a:off x="10286056" y="4542233"/>
                  <a:ext cx="79213" cy="7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1246F743-9A74-444A-8709-62D0F9E698A4}"/>
                    </a:ext>
                  </a:extLst>
                </p:cNvPr>
                <p:cNvSpPr/>
                <p:nvPr/>
              </p:nvSpPr>
              <p:spPr>
                <a:xfrm>
                  <a:off x="10035668" y="4541881"/>
                  <a:ext cx="79213" cy="7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FEB66F29-4CDD-49AA-9ECC-88E6C11876D2}"/>
                    </a:ext>
                  </a:extLst>
                </p:cNvPr>
                <p:cNvGrpSpPr/>
                <p:nvPr/>
              </p:nvGrpSpPr>
              <p:grpSpPr>
                <a:xfrm rot="18849431">
                  <a:off x="9297977" y="3499203"/>
                  <a:ext cx="363184" cy="75720"/>
                  <a:chOff x="5435140" y="3648843"/>
                  <a:chExt cx="363184" cy="75720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9787B7C-8620-4327-B143-37F736CBD78B}"/>
                      </a:ext>
                    </a:extLst>
                  </p:cNvPr>
                  <p:cNvSpPr/>
                  <p:nvPr/>
                </p:nvSpPr>
                <p:spPr>
                  <a:xfrm>
                    <a:off x="5719111" y="3648844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95123A64-24DE-41D1-9920-37760D6EC3DB}"/>
                      </a:ext>
                    </a:extLst>
                  </p:cNvPr>
                  <p:cNvSpPr/>
                  <p:nvPr/>
                </p:nvSpPr>
                <p:spPr>
                  <a:xfrm>
                    <a:off x="5435140" y="3648843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84F6FF3-01C5-4D0E-AEEA-86EC5DE2B4E6}"/>
                      </a:ext>
                    </a:extLst>
                  </p:cNvPr>
                  <p:cNvSpPr/>
                  <p:nvPr/>
                </p:nvSpPr>
                <p:spPr>
                  <a:xfrm>
                    <a:off x="5583613" y="3648843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CFA1B15C-273A-4A65-A46B-273D77DC801C}"/>
                    </a:ext>
                  </a:extLst>
                </p:cNvPr>
                <p:cNvSpPr/>
                <p:nvPr/>
              </p:nvSpPr>
              <p:spPr>
                <a:xfrm rot="18849431">
                  <a:off x="9642269" y="3290854"/>
                  <a:ext cx="79213" cy="75719"/>
                </a:xfrm>
                <a:prstGeom prst="ellipse">
                  <a:avLst/>
                </a:prstGeom>
                <a:solidFill>
                  <a:srgbClr val="2111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1208F3C1-54A5-4CFB-80F8-2ADFE8A5EE4A}"/>
                    </a:ext>
                  </a:extLst>
                </p:cNvPr>
                <p:cNvSpPr/>
                <p:nvPr/>
              </p:nvSpPr>
              <p:spPr>
                <a:xfrm rot="18849431">
                  <a:off x="9745700" y="3184335"/>
                  <a:ext cx="79213" cy="75719"/>
                </a:xfrm>
                <a:prstGeom prst="ellipse">
                  <a:avLst/>
                </a:prstGeom>
                <a:solidFill>
                  <a:srgbClr val="A00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D6366C4F-15D1-472D-9205-B5ED2A10E31D}"/>
                    </a:ext>
                  </a:extLst>
                </p:cNvPr>
                <p:cNvGrpSpPr/>
                <p:nvPr/>
              </p:nvGrpSpPr>
              <p:grpSpPr>
                <a:xfrm rot="18849431">
                  <a:off x="9476447" y="3502601"/>
                  <a:ext cx="363184" cy="75720"/>
                  <a:chOff x="5435140" y="3648843"/>
                  <a:chExt cx="363184" cy="7572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4AB0DD0F-7E30-470B-967D-88F12C9E31FA}"/>
                      </a:ext>
                    </a:extLst>
                  </p:cNvPr>
                  <p:cNvSpPr/>
                  <p:nvPr/>
                </p:nvSpPr>
                <p:spPr>
                  <a:xfrm>
                    <a:off x="5719111" y="3648844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2A472B49-7E02-4481-B32C-580EBA64C29A}"/>
                      </a:ext>
                    </a:extLst>
                  </p:cNvPr>
                  <p:cNvSpPr/>
                  <p:nvPr/>
                </p:nvSpPr>
                <p:spPr>
                  <a:xfrm>
                    <a:off x="5435140" y="3648843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3B7DE3B7-803D-4F96-AC3A-8A06A5983C2A}"/>
                      </a:ext>
                    </a:extLst>
                  </p:cNvPr>
                  <p:cNvSpPr/>
                  <p:nvPr/>
                </p:nvSpPr>
                <p:spPr>
                  <a:xfrm>
                    <a:off x="5583613" y="3648843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D1C3CC4E-1524-48C4-B281-D7F9EBAA4191}"/>
                    </a:ext>
                  </a:extLst>
                </p:cNvPr>
                <p:cNvSpPr/>
                <p:nvPr/>
              </p:nvSpPr>
              <p:spPr>
                <a:xfrm rot="18849431">
                  <a:off x="9820739" y="3294252"/>
                  <a:ext cx="79213" cy="75719"/>
                </a:xfrm>
                <a:prstGeom prst="ellipse">
                  <a:avLst/>
                </a:prstGeom>
                <a:solidFill>
                  <a:srgbClr val="2111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AB54DE4-B690-4210-9531-798245B84C8B}"/>
                    </a:ext>
                  </a:extLst>
                </p:cNvPr>
                <p:cNvSpPr/>
                <p:nvPr/>
              </p:nvSpPr>
              <p:spPr>
                <a:xfrm rot="18849431">
                  <a:off x="9924170" y="3187733"/>
                  <a:ext cx="79213" cy="75719"/>
                </a:xfrm>
                <a:prstGeom prst="ellipse">
                  <a:avLst/>
                </a:prstGeom>
                <a:solidFill>
                  <a:srgbClr val="A00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D5DC67D-E71E-4CA2-AB4A-044B8998C34D}"/>
                    </a:ext>
                  </a:extLst>
                </p:cNvPr>
                <p:cNvGrpSpPr/>
                <p:nvPr/>
              </p:nvGrpSpPr>
              <p:grpSpPr>
                <a:xfrm rot="18849431">
                  <a:off x="9658665" y="3500475"/>
                  <a:ext cx="363184" cy="75720"/>
                  <a:chOff x="5435140" y="3648843"/>
                  <a:chExt cx="363184" cy="75720"/>
                </a:xfrm>
              </p:grpSpPr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8CDD4FBC-4C51-4553-8AAA-2C407F71DE91}"/>
                      </a:ext>
                    </a:extLst>
                  </p:cNvPr>
                  <p:cNvSpPr/>
                  <p:nvPr/>
                </p:nvSpPr>
                <p:spPr>
                  <a:xfrm>
                    <a:off x="5719111" y="3648844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2626E4CE-FE0B-407B-852D-C8DDF0A3BE65}"/>
                      </a:ext>
                    </a:extLst>
                  </p:cNvPr>
                  <p:cNvSpPr/>
                  <p:nvPr/>
                </p:nvSpPr>
                <p:spPr>
                  <a:xfrm>
                    <a:off x="5435140" y="3648843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EA3F41D1-6DC1-4499-828C-216ADFBE6D63}"/>
                      </a:ext>
                    </a:extLst>
                  </p:cNvPr>
                  <p:cNvSpPr/>
                  <p:nvPr/>
                </p:nvSpPr>
                <p:spPr>
                  <a:xfrm>
                    <a:off x="5583613" y="3648843"/>
                    <a:ext cx="79213" cy="75719"/>
                  </a:xfrm>
                  <a:prstGeom prst="ellipse">
                    <a:avLst/>
                  </a:prstGeom>
                  <a:solidFill>
                    <a:srgbClr val="2111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0AB1FEE2-5D21-4BB9-B735-AEB9CA862375}"/>
                    </a:ext>
                  </a:extLst>
                </p:cNvPr>
                <p:cNvSpPr/>
                <p:nvPr/>
              </p:nvSpPr>
              <p:spPr>
                <a:xfrm rot="18849431">
                  <a:off x="10002957" y="3292126"/>
                  <a:ext cx="79213" cy="75719"/>
                </a:xfrm>
                <a:prstGeom prst="ellipse">
                  <a:avLst/>
                </a:prstGeom>
                <a:solidFill>
                  <a:srgbClr val="2111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2D81116A-1EDD-4B92-889E-3B54B9F38FBD}"/>
                    </a:ext>
                  </a:extLst>
                </p:cNvPr>
                <p:cNvSpPr/>
                <p:nvPr/>
              </p:nvSpPr>
              <p:spPr>
                <a:xfrm rot="18849431">
                  <a:off x="10106388" y="3185607"/>
                  <a:ext cx="79213" cy="75719"/>
                </a:xfrm>
                <a:prstGeom prst="ellipse">
                  <a:avLst/>
                </a:prstGeom>
                <a:solidFill>
                  <a:srgbClr val="A00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FC004FE1-55A1-4AD1-A27F-375C190D9CD8}"/>
                    </a:ext>
                  </a:extLst>
                </p:cNvPr>
                <p:cNvGrpSpPr/>
                <p:nvPr/>
              </p:nvGrpSpPr>
              <p:grpSpPr>
                <a:xfrm>
                  <a:off x="9980867" y="3187258"/>
                  <a:ext cx="381457" cy="536067"/>
                  <a:chOff x="9409498" y="3217529"/>
                  <a:chExt cx="381457" cy="536067"/>
                </a:xfrm>
                <a:solidFill>
                  <a:srgbClr val="A00EFA"/>
                </a:solidFill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46A1E254-D3A9-4210-A367-12AEF84352E4}"/>
                      </a:ext>
                    </a:extLst>
                  </p:cNvPr>
                  <p:cNvGrpSpPr/>
                  <p:nvPr/>
                </p:nvGrpSpPr>
                <p:grpSpPr>
                  <a:xfrm rot="18849431">
                    <a:off x="9265766" y="3534144"/>
                    <a:ext cx="363184" cy="75720"/>
                    <a:chOff x="5435140" y="3648843"/>
                    <a:chExt cx="363184" cy="75720"/>
                  </a:xfrm>
                  <a:grpFill/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2B630AB6-8F27-43D0-9F3E-61CA1E9AED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111" y="3648844"/>
                      <a:ext cx="79213" cy="7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11356315-6FA4-481A-9505-15F37A46F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5140" y="3648843"/>
                      <a:ext cx="79213" cy="7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54624C5D-A406-41AC-9349-32270596F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3613" y="3648843"/>
                      <a:ext cx="79213" cy="7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0CC865AC-6090-432D-A0EE-A1DF5D9BE257}"/>
                      </a:ext>
                    </a:extLst>
                  </p:cNvPr>
                  <p:cNvSpPr/>
                  <p:nvPr/>
                </p:nvSpPr>
                <p:spPr>
                  <a:xfrm rot="18849431">
                    <a:off x="9610058" y="3325795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7BA90D37-1BF9-42A3-B221-54C5944A795C}"/>
                      </a:ext>
                    </a:extLst>
                  </p:cNvPr>
                  <p:cNvSpPr/>
                  <p:nvPr/>
                </p:nvSpPr>
                <p:spPr>
                  <a:xfrm rot="18849431">
                    <a:off x="9713489" y="3219276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0120AB3F-09B4-4804-8510-D1A35D205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1363" y="2618884"/>
                      <a:ext cx="410690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GB" sz="12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  <m:r>
                            <a:rPr lang="en-US" sz="1200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GB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GB" sz="1200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</a:t>
                      </a:r>
                      <a:r>
                        <a:rPr lang="en-GB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0120AB3F-09B4-4804-8510-D1A35D205B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31363" y="2618884"/>
                      <a:ext cx="41069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2222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E25DB4B3-DFA9-40D0-8F32-250FC33B9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4095" y="3502799"/>
                      <a:ext cx="407484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GB" sz="1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  <m:r>
                            <a:rPr lang="en-US" sz="1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GB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GB" sz="1200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GB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E25DB4B3-DFA9-40D0-8F32-250FC33B9C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4095" y="3502799"/>
                      <a:ext cx="407484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2222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B3AE882-476D-4EDD-ADD6-2FEBD7D484D4}"/>
                </a:ext>
              </a:extLst>
            </p:cNvPr>
            <p:cNvCxnSpPr/>
            <p:nvPr/>
          </p:nvCxnSpPr>
          <p:spPr>
            <a:xfrm>
              <a:off x="4011984" y="1485900"/>
              <a:ext cx="0" cy="4591050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B801D4-20AF-410B-B7CF-99ECD6EDA93A}"/>
                </a:ext>
              </a:extLst>
            </p:cNvPr>
            <p:cNvCxnSpPr/>
            <p:nvPr/>
          </p:nvCxnSpPr>
          <p:spPr>
            <a:xfrm>
              <a:off x="4086328" y="1485900"/>
              <a:ext cx="0" cy="4591050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24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9B78-93FC-4539-AB37-DBBE5B99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Concepts in Current Differential Relay</a:t>
            </a:r>
            <a:endParaRPr lang="en-GB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1D90D0-7EDA-42DC-8E66-D330251B00A7}"/>
              </a:ext>
            </a:extLst>
          </p:cNvPr>
          <p:cNvSpPr txBox="1"/>
          <p:nvPr/>
        </p:nvSpPr>
        <p:spPr>
          <a:xfrm>
            <a:off x="369074" y="2106253"/>
            <a:ext cx="4061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3: Degree of CT Saturation</a:t>
            </a:r>
            <a:endParaRPr lang="en-GB" sz="1600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F2F0307-9491-4AE5-B376-681CCAE0443B}"/>
              </a:ext>
            </a:extLst>
          </p:cNvPr>
          <p:cNvGrpSpPr/>
          <p:nvPr/>
        </p:nvGrpSpPr>
        <p:grpSpPr>
          <a:xfrm>
            <a:off x="409850" y="2508829"/>
            <a:ext cx="3468667" cy="2848499"/>
            <a:chOff x="878976" y="2508855"/>
            <a:chExt cx="3468667" cy="2848499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605B5-29FB-4A59-9D3C-1082475F5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266" y="3945242"/>
              <a:ext cx="1086299" cy="1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18E691-CD8F-4C4C-92C7-55A37426DB08}"/>
                </a:ext>
              </a:extLst>
            </p:cNvPr>
            <p:cNvCxnSpPr>
              <a:stCxn id="100" idx="6"/>
            </p:cNvCxnSpPr>
            <p:nvPr/>
          </p:nvCxnSpPr>
          <p:spPr>
            <a:xfrm flipV="1">
              <a:off x="2569912" y="3121396"/>
              <a:ext cx="763625" cy="79543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2C8996-98F4-47E4-86FD-A19DDBEB4D6F}"/>
                </a:ext>
              </a:extLst>
            </p:cNvPr>
            <p:cNvGrpSpPr/>
            <p:nvPr/>
          </p:nvGrpSpPr>
          <p:grpSpPr>
            <a:xfrm>
              <a:off x="1252996" y="2771650"/>
              <a:ext cx="2319885" cy="2117799"/>
              <a:chOff x="1258887" y="2414787"/>
              <a:chExt cx="2319885" cy="2117799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462C721-78DE-469A-A0F5-FD2472199F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8887" y="2414787"/>
                <a:ext cx="0" cy="21177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008314-38E0-4BEC-B22F-8F3A476F9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887" y="4532586"/>
                <a:ext cx="23198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265DFF-97B4-49D8-8301-79DC30582FFB}"/>
                </a:ext>
              </a:extLst>
            </p:cNvPr>
            <p:cNvSpPr txBox="1"/>
            <p:nvPr/>
          </p:nvSpPr>
          <p:spPr>
            <a:xfrm>
              <a:off x="878976" y="250885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D</a:t>
              </a:r>
              <a:endParaRPr lang="en-GB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4A01EC-1F56-4A0E-B98B-1399B05A7211}"/>
                </a:ext>
              </a:extLst>
            </p:cNvPr>
            <p:cNvSpPr txBox="1"/>
            <p:nvPr/>
          </p:nvSpPr>
          <p:spPr>
            <a:xfrm>
              <a:off x="3284102" y="4881671"/>
              <a:ext cx="36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R</a:t>
              </a:r>
              <a:endParaRPr lang="en-GB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2B06B5-C0D8-4B96-8ED4-9BD51C350D89}"/>
                </a:ext>
              </a:extLst>
            </p:cNvPr>
            <p:cNvCxnSpPr>
              <a:cxnSpLocks/>
            </p:cNvCxnSpPr>
            <p:nvPr/>
          </p:nvCxnSpPr>
          <p:spPr>
            <a:xfrm>
              <a:off x="1665486" y="3497421"/>
              <a:ext cx="1382335" cy="1373098"/>
            </a:xfrm>
            <a:prstGeom prst="line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9EE28E-BFFA-430E-9452-0BB1E3475CCC}"/>
                </a:ext>
              </a:extLst>
            </p:cNvPr>
            <p:cNvCxnSpPr/>
            <p:nvPr/>
          </p:nvCxnSpPr>
          <p:spPr>
            <a:xfrm flipV="1">
              <a:off x="1252996" y="2878187"/>
              <a:ext cx="2011262" cy="2011262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65385-FE54-4DA7-9C8D-C60F5E855AE4}"/>
                </a:ext>
              </a:extLst>
            </p:cNvPr>
            <p:cNvCxnSpPr/>
            <p:nvPr/>
          </p:nvCxnSpPr>
          <p:spPr>
            <a:xfrm>
              <a:off x="2185877" y="4837591"/>
              <a:ext cx="0" cy="1037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1F0DE7-E1D4-4650-A34E-B8D6AE88D467}"/>
                </a:ext>
              </a:extLst>
            </p:cNvPr>
            <p:cNvSpPr txBox="1"/>
            <p:nvPr/>
          </p:nvSpPr>
          <p:spPr>
            <a:xfrm>
              <a:off x="2032336" y="4889448"/>
              <a:ext cx="351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baseline="-25000" dirty="0"/>
                <a:t>F</a:t>
              </a:r>
              <a:endParaRPr lang="en-GB" sz="1600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AC91C0-496B-4670-94E3-B8ED54FE8D88}"/>
                </a:ext>
              </a:extLst>
            </p:cNvPr>
            <p:cNvCxnSpPr>
              <a:cxnSpLocks/>
            </p:cNvCxnSpPr>
            <p:nvPr/>
          </p:nvCxnSpPr>
          <p:spPr>
            <a:xfrm>
              <a:off x="1203809" y="3993019"/>
              <a:ext cx="983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A84461-A44D-4D19-A3C8-316D2834230B}"/>
                </a:ext>
              </a:extLst>
            </p:cNvPr>
            <p:cNvSpPr txBox="1"/>
            <p:nvPr/>
          </p:nvSpPr>
          <p:spPr>
            <a:xfrm>
              <a:off x="3475068" y="4464622"/>
              <a:ext cx="657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External </a:t>
              </a:r>
              <a:br>
                <a:rPr lang="en-US" sz="1050" dirty="0">
                  <a:solidFill>
                    <a:srgbClr val="FF0000"/>
                  </a:solidFill>
                </a:rPr>
              </a:br>
              <a:r>
                <a:rPr lang="en-US" sz="1050" dirty="0">
                  <a:solidFill>
                    <a:srgbClr val="FF0000"/>
                  </a:solidFill>
                </a:rPr>
                <a:t>Fault</a:t>
              </a:r>
              <a:endParaRPr lang="en-GB" sz="105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844C2F-46CE-448F-B6A8-C332096CCF3D}"/>
                </a:ext>
              </a:extLst>
            </p:cNvPr>
            <p:cNvSpPr txBox="1"/>
            <p:nvPr/>
          </p:nvSpPr>
          <p:spPr>
            <a:xfrm>
              <a:off x="3505895" y="3379207"/>
              <a:ext cx="662751" cy="430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2111F7"/>
                  </a:solidFill>
                </a:rPr>
                <a:t>Internal </a:t>
              </a:r>
              <a:br>
                <a:rPr lang="en-US" sz="1050" dirty="0">
                  <a:solidFill>
                    <a:srgbClr val="2111F7"/>
                  </a:solidFill>
                </a:rPr>
              </a:br>
              <a:r>
                <a:rPr lang="en-US" sz="1050" dirty="0">
                  <a:solidFill>
                    <a:srgbClr val="2111F7"/>
                  </a:solidFill>
                </a:rPr>
                <a:t>Fault</a:t>
              </a:r>
              <a:endParaRPr lang="en-GB" sz="1050" dirty="0">
                <a:solidFill>
                  <a:srgbClr val="2111F7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2C6FD8-8F5E-4143-9E4D-80DA1773293B}"/>
                </a:ext>
              </a:extLst>
            </p:cNvPr>
            <p:cNvSpPr txBox="1"/>
            <p:nvPr/>
          </p:nvSpPr>
          <p:spPr>
            <a:xfrm>
              <a:off x="2492151" y="2838519"/>
              <a:ext cx="755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</a:t>
              </a:r>
              <a:r>
                <a:rPr lang="en-US" sz="1200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</a:t>
              </a:r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&lt; 0</a:t>
              </a:r>
              <a:endPara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D4D92E9-0BD8-4F2A-AD67-2561232A30ED}"/>
                    </a:ext>
                  </a:extLst>
                </p:cNvPr>
                <p:cNvSpPr txBox="1"/>
                <p:nvPr/>
              </p:nvSpPr>
              <p:spPr>
                <a:xfrm>
                  <a:off x="1247074" y="3036973"/>
                  <a:ext cx="927383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90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a14:m>
                  <a:r>
                    <a:rPr lang="en-GB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 CT saturation</a:t>
                  </a:r>
                  <a:br>
                    <a:rPr lang="en-GB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</a:br>
                  <a:r>
                    <a:rPr lang="en-GB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through fault Locus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D4D92E9-0BD8-4F2A-AD67-2561232A3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074" y="3036973"/>
                  <a:ext cx="927383" cy="507831"/>
                </a:xfrm>
                <a:prstGeom prst="rect">
                  <a:avLst/>
                </a:prstGeom>
                <a:blipFill>
                  <a:blip r:embed="rId2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66A11B3-FD77-40E6-8A7B-A932A052F83A}"/>
                </a:ext>
              </a:extLst>
            </p:cNvPr>
            <p:cNvSpPr txBox="1"/>
            <p:nvPr/>
          </p:nvSpPr>
          <p:spPr>
            <a:xfrm>
              <a:off x="3170042" y="4063772"/>
              <a:ext cx="968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External Fault</a:t>
              </a:r>
              <a:br>
                <a:rPr lang="en-US" sz="1000" dirty="0"/>
              </a:br>
              <a:r>
                <a:rPr lang="en-US" sz="1000" dirty="0"/>
                <a:t>(CT saturate)</a:t>
              </a:r>
              <a:endParaRPr lang="en-GB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E9C868-CC6C-4626-9FA8-329929BA5736}"/>
                </a:ext>
              </a:extLst>
            </p:cNvPr>
            <p:cNvSpPr txBox="1"/>
            <p:nvPr/>
          </p:nvSpPr>
          <p:spPr>
            <a:xfrm>
              <a:off x="1013521" y="4926467"/>
              <a:ext cx="6823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FF"/>
                  </a:solidFill>
                </a:rPr>
                <a:t>Normal</a:t>
              </a:r>
              <a:br>
                <a:rPr lang="en-US" sz="1100" dirty="0">
                  <a:solidFill>
                    <a:srgbClr val="FF00FF"/>
                  </a:solidFill>
                </a:rPr>
              </a:br>
              <a:r>
                <a:rPr lang="en-US" sz="1100" dirty="0">
                  <a:solidFill>
                    <a:srgbClr val="FF00FF"/>
                  </a:solidFill>
                </a:rPr>
                <a:t>Load</a:t>
              </a:r>
              <a:endParaRPr lang="en-GB" sz="1100" dirty="0">
                <a:solidFill>
                  <a:srgbClr val="FF00FF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3F8A8F5-CB19-40BA-AD0B-59F52F4A87D2}"/>
                </a:ext>
              </a:extLst>
            </p:cNvPr>
            <p:cNvCxnSpPr/>
            <p:nvPr/>
          </p:nvCxnSpPr>
          <p:spPr>
            <a:xfrm flipV="1">
              <a:off x="1890726" y="3993017"/>
              <a:ext cx="194177" cy="37860"/>
            </a:xfrm>
            <a:prstGeom prst="straightConnector1">
              <a:avLst/>
            </a:prstGeom>
            <a:ln>
              <a:solidFill>
                <a:srgbClr val="2111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923964-083C-4C77-8D21-A64B7B9F0698}"/>
                </a:ext>
              </a:extLst>
            </p:cNvPr>
            <p:cNvSpPr txBox="1"/>
            <p:nvPr/>
          </p:nvSpPr>
          <p:spPr>
            <a:xfrm>
              <a:off x="1460836" y="3794706"/>
              <a:ext cx="657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2111F7"/>
                  </a:solidFill>
                </a:rPr>
                <a:t>No load</a:t>
              </a:r>
              <a:br>
                <a:rPr lang="en-US" sz="900" dirty="0">
                  <a:solidFill>
                    <a:srgbClr val="2111F7"/>
                  </a:solidFill>
                </a:rPr>
              </a:br>
              <a:r>
                <a:rPr lang="en-US" sz="900" dirty="0">
                  <a:solidFill>
                    <a:srgbClr val="2111F7"/>
                  </a:solidFill>
                </a:rPr>
                <a:t>(I</a:t>
              </a:r>
              <a:r>
                <a:rPr lang="en-US" sz="900" baseline="-25000" dirty="0">
                  <a:solidFill>
                    <a:srgbClr val="2111F7"/>
                  </a:solidFill>
                </a:rPr>
                <a:t>L </a:t>
              </a:r>
              <a:r>
                <a:rPr lang="en-US" sz="900" dirty="0">
                  <a:solidFill>
                    <a:srgbClr val="2111F7"/>
                  </a:solidFill>
                </a:rPr>
                <a:t>= 0)</a:t>
              </a:r>
              <a:endParaRPr lang="en-GB" sz="900" dirty="0">
                <a:solidFill>
                  <a:srgbClr val="2111F7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EA40722-31C9-4CD8-9A6F-F00B2EDA0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919" y="4887884"/>
              <a:ext cx="721278" cy="1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99E8F29-6300-4316-9AC5-21102C8507F8}"/>
                </a:ext>
              </a:extLst>
            </p:cNvPr>
            <p:cNvGrpSpPr/>
            <p:nvPr/>
          </p:nvGrpSpPr>
          <p:grpSpPr>
            <a:xfrm>
              <a:off x="1213118" y="4848196"/>
              <a:ext cx="344148" cy="71751"/>
              <a:chOff x="5435140" y="3648843"/>
              <a:chExt cx="363184" cy="75720"/>
            </a:xfrm>
            <a:solidFill>
              <a:srgbClr val="FF00FF"/>
            </a:solidFill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E10CBA7-3914-4DBB-9629-4D1CC939EE0C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3246C41-31FF-4500-83F3-87C7E4E585FC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5BDDC28-C20A-4D72-93AA-5F79F3AF3543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87B0918-67CF-491B-8A9A-24AA27342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175" y="4894570"/>
              <a:ext cx="572407" cy="1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4101EE1-8EF9-492C-A8C4-7EEBEE4C71B1}"/>
                </a:ext>
              </a:extLst>
            </p:cNvPr>
            <p:cNvSpPr/>
            <p:nvPr/>
          </p:nvSpPr>
          <p:spPr>
            <a:xfrm>
              <a:off x="1620826" y="4851588"/>
              <a:ext cx="75061" cy="7175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EC93E3-8902-4692-AD31-0CA7FD388A23}"/>
                </a:ext>
              </a:extLst>
            </p:cNvPr>
            <p:cNvSpPr/>
            <p:nvPr/>
          </p:nvSpPr>
          <p:spPr>
            <a:xfrm>
              <a:off x="3328628" y="4852796"/>
              <a:ext cx="79213" cy="7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EE518E1-8ABD-46C8-87D7-9DE1ADEC1EBE}"/>
                </a:ext>
              </a:extLst>
            </p:cNvPr>
            <p:cNvSpPr/>
            <p:nvPr/>
          </p:nvSpPr>
          <p:spPr>
            <a:xfrm>
              <a:off x="3447719" y="4848548"/>
              <a:ext cx="79213" cy="7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924E8C-EF1A-40FB-8FCD-905B0E009334}"/>
                </a:ext>
              </a:extLst>
            </p:cNvPr>
            <p:cNvSpPr/>
            <p:nvPr/>
          </p:nvSpPr>
          <p:spPr>
            <a:xfrm>
              <a:off x="3188279" y="4848196"/>
              <a:ext cx="79213" cy="7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69F9350-7C98-41A0-BB78-18AA2DC99D96}"/>
                </a:ext>
              </a:extLst>
            </p:cNvPr>
            <p:cNvGrpSpPr/>
            <p:nvPr/>
          </p:nvGrpSpPr>
          <p:grpSpPr>
            <a:xfrm rot="18849431">
              <a:off x="2459640" y="3805518"/>
              <a:ext cx="363184" cy="75720"/>
              <a:chOff x="5435140" y="3648843"/>
              <a:chExt cx="363184" cy="7572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6262534-D3FA-401F-8CD5-874B9375314F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9E058EC-C975-4962-9E66-6FBFF896E192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5987344-3922-4F27-BE6F-B915A997F9E0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8AE7051-E3B6-4DFF-B4D8-F4B13CD300CF}"/>
                </a:ext>
              </a:extLst>
            </p:cNvPr>
            <p:cNvSpPr/>
            <p:nvPr/>
          </p:nvSpPr>
          <p:spPr>
            <a:xfrm rot="18849431">
              <a:off x="2803932" y="3597169"/>
              <a:ext cx="79213" cy="75719"/>
            </a:xfrm>
            <a:prstGeom prst="ellipse">
              <a:avLst/>
            </a:prstGeom>
            <a:solidFill>
              <a:srgbClr val="211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94914A7-0BEF-41F0-BD9A-6FFDABA0CA44}"/>
                </a:ext>
              </a:extLst>
            </p:cNvPr>
            <p:cNvSpPr/>
            <p:nvPr/>
          </p:nvSpPr>
          <p:spPr>
            <a:xfrm rot="18849431">
              <a:off x="2907363" y="3490650"/>
              <a:ext cx="79213" cy="75719"/>
            </a:xfrm>
            <a:prstGeom prst="ellipse">
              <a:avLst/>
            </a:prstGeom>
            <a:solidFill>
              <a:srgbClr val="A00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ACFE1CB-A682-4657-9225-47CDA89CFD84}"/>
                </a:ext>
              </a:extLst>
            </p:cNvPr>
            <p:cNvGrpSpPr/>
            <p:nvPr/>
          </p:nvGrpSpPr>
          <p:grpSpPr>
            <a:xfrm rot="18849431">
              <a:off x="2638110" y="3808916"/>
              <a:ext cx="363184" cy="75720"/>
              <a:chOff x="5435140" y="3648843"/>
              <a:chExt cx="363184" cy="7572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4B19D60-F6AD-4C42-90BA-BB3E0852C2F0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D5C0AA9-82F6-479A-A3FF-95ACBE652631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663E095-F0B3-439E-A4DB-7AF112CABEDC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F9426F8-2191-49AB-894A-E64A2C41BC6D}"/>
                </a:ext>
              </a:extLst>
            </p:cNvPr>
            <p:cNvSpPr/>
            <p:nvPr/>
          </p:nvSpPr>
          <p:spPr>
            <a:xfrm rot="18849431">
              <a:off x="2982402" y="3600567"/>
              <a:ext cx="79213" cy="75719"/>
            </a:xfrm>
            <a:prstGeom prst="ellipse">
              <a:avLst/>
            </a:prstGeom>
            <a:solidFill>
              <a:srgbClr val="211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EA0A878-1F9D-41B6-A209-446F64C73F5B}"/>
                </a:ext>
              </a:extLst>
            </p:cNvPr>
            <p:cNvSpPr/>
            <p:nvPr/>
          </p:nvSpPr>
          <p:spPr>
            <a:xfrm rot="18849431">
              <a:off x="3085833" y="3494048"/>
              <a:ext cx="79213" cy="75719"/>
            </a:xfrm>
            <a:prstGeom prst="ellipse">
              <a:avLst/>
            </a:prstGeom>
            <a:solidFill>
              <a:srgbClr val="A00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C78D084-8FBA-4107-B4DE-119761A8A0B7}"/>
                </a:ext>
              </a:extLst>
            </p:cNvPr>
            <p:cNvGrpSpPr/>
            <p:nvPr/>
          </p:nvGrpSpPr>
          <p:grpSpPr>
            <a:xfrm rot="18849431">
              <a:off x="2820328" y="3806790"/>
              <a:ext cx="363184" cy="75720"/>
              <a:chOff x="5435140" y="3648843"/>
              <a:chExt cx="363184" cy="7572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7BF0E9E-109E-4941-8886-74E386882C40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9D8D2C6-528B-4599-A82E-C178D9B47AEF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7C53475-A55B-49B2-A075-F16632932D71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solidFill>
                <a:srgbClr val="2111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403D7CB-1861-4CF6-B9A5-CBF3C3C5F075}"/>
                </a:ext>
              </a:extLst>
            </p:cNvPr>
            <p:cNvSpPr/>
            <p:nvPr/>
          </p:nvSpPr>
          <p:spPr>
            <a:xfrm rot="18849431">
              <a:off x="3164620" y="3598441"/>
              <a:ext cx="79213" cy="75719"/>
            </a:xfrm>
            <a:prstGeom prst="ellipse">
              <a:avLst/>
            </a:prstGeom>
            <a:solidFill>
              <a:srgbClr val="211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83E31C7-2319-410B-A2DD-FFCCD7578D53}"/>
                </a:ext>
              </a:extLst>
            </p:cNvPr>
            <p:cNvSpPr/>
            <p:nvPr/>
          </p:nvSpPr>
          <p:spPr>
            <a:xfrm rot="18849431">
              <a:off x="3268051" y="3491922"/>
              <a:ext cx="79213" cy="75719"/>
            </a:xfrm>
            <a:prstGeom prst="ellipse">
              <a:avLst/>
            </a:prstGeom>
            <a:solidFill>
              <a:srgbClr val="A00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84CA778-074D-411D-9D9D-7E94DB33381F}"/>
                </a:ext>
              </a:extLst>
            </p:cNvPr>
            <p:cNvGrpSpPr/>
            <p:nvPr/>
          </p:nvGrpSpPr>
          <p:grpSpPr>
            <a:xfrm>
              <a:off x="3142530" y="3493573"/>
              <a:ext cx="381457" cy="536067"/>
              <a:chOff x="9409498" y="3217529"/>
              <a:chExt cx="381457" cy="536067"/>
            </a:xfrm>
            <a:solidFill>
              <a:srgbClr val="A00EFA"/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7129DF9-D8D1-4AA9-A92F-220742D40830}"/>
                  </a:ext>
                </a:extLst>
              </p:cNvPr>
              <p:cNvGrpSpPr/>
              <p:nvPr/>
            </p:nvGrpSpPr>
            <p:grpSpPr>
              <a:xfrm rot="18849431">
                <a:off x="9265766" y="3534144"/>
                <a:ext cx="363184" cy="75720"/>
                <a:chOff x="5435140" y="3648843"/>
                <a:chExt cx="363184" cy="75720"/>
              </a:xfrm>
              <a:grpFill/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EC3CB76-9D8C-4658-A4FB-71DB8AFC94CF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3440D01-32CA-4D22-8497-C436F181D589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EDECBD07-C448-40E3-9E66-8A3C75BBC731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88E92F5-7128-43A9-83E1-B5F3C1F3AAC5}"/>
                  </a:ext>
                </a:extLst>
              </p:cNvPr>
              <p:cNvSpPr/>
              <p:nvPr/>
            </p:nvSpPr>
            <p:spPr>
              <a:xfrm rot="18849431">
                <a:off x="9610058" y="3325795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709BE38-6917-41FF-B2FB-D79BEBEAA0D1}"/>
                  </a:ext>
                </a:extLst>
              </p:cNvPr>
              <p:cNvSpPr/>
              <p:nvPr/>
            </p:nvSpPr>
            <p:spPr>
              <a:xfrm rot="18849431">
                <a:off x="9713489" y="3219276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BE10FCF-AEE4-46B5-A640-7165C4E010E1}"/>
                    </a:ext>
                  </a:extLst>
                </p:cNvPr>
                <p:cNvSpPr/>
                <p:nvPr/>
              </p:nvSpPr>
              <p:spPr>
                <a:xfrm>
                  <a:off x="3293026" y="2925199"/>
                  <a:ext cx="4106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sz="12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I</a:t>
                  </a:r>
                  <a:r>
                    <a:rPr lang="en-GB" sz="1200" baseline="-250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F</a:t>
                  </a:r>
                  <a:r>
                    <a:rPr lang="en-GB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BE10FCF-AEE4-46B5-A640-7165C4E010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26" y="2925199"/>
                  <a:ext cx="410690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516026F-F425-4CA8-85D7-F55BAFC7A5B3}"/>
                    </a:ext>
                  </a:extLst>
                </p:cNvPr>
                <p:cNvSpPr/>
                <p:nvPr/>
              </p:nvSpPr>
              <p:spPr>
                <a:xfrm>
                  <a:off x="3621998" y="3809320"/>
                  <a:ext cx="40748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sz="1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I</a:t>
                  </a:r>
                  <a:r>
                    <a:rPr lang="en-GB" sz="1200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L</a:t>
                  </a:r>
                  <a:r>
                    <a:rPr lang="en-GB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516026F-F425-4CA8-85D7-F55BAFC7A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98" y="3809320"/>
                  <a:ext cx="407484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7B797A-AE9E-4CBD-ACEC-F9B904117EB3}"/>
                </a:ext>
              </a:extLst>
            </p:cNvPr>
            <p:cNvSpPr/>
            <p:nvPr/>
          </p:nvSpPr>
          <p:spPr>
            <a:xfrm>
              <a:off x="3042139" y="4848196"/>
              <a:ext cx="79213" cy="7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30D245D-C938-4445-84D7-E7EB093E601E}"/>
                </a:ext>
              </a:extLst>
            </p:cNvPr>
            <p:cNvGrpSpPr/>
            <p:nvPr/>
          </p:nvGrpSpPr>
          <p:grpSpPr>
            <a:xfrm>
              <a:off x="2356653" y="4181725"/>
              <a:ext cx="799388" cy="609257"/>
              <a:chOff x="2356653" y="4181725"/>
              <a:chExt cx="799388" cy="60925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581D85E-9D34-47E8-BB18-6CA48C15A657}"/>
                  </a:ext>
                </a:extLst>
              </p:cNvPr>
              <p:cNvGrpSpPr/>
              <p:nvPr/>
            </p:nvGrpSpPr>
            <p:grpSpPr>
              <a:xfrm>
                <a:off x="2356653" y="4183970"/>
                <a:ext cx="625568" cy="607012"/>
                <a:chOff x="2356653" y="4183970"/>
                <a:chExt cx="625568" cy="60701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10AC151-CAE2-4CF4-9478-48C970F32B0A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1088F45-CDC4-4A87-AEDA-86A0AFDB0CA2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5F72AC1D-5DA8-4DD7-BCA9-0E2B8F1B25AD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8B950E54-DAAC-493D-9827-F14AA2A336A1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01BC1777-28AF-4A32-88E0-3027775AD911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6DE6457-1F26-4043-A27C-6CD8EBC7ABD1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C5D6101-A2EB-46B5-B701-48000A26E282}"/>
                  </a:ext>
                </a:extLst>
              </p:cNvPr>
              <p:cNvGrpSpPr/>
              <p:nvPr/>
            </p:nvGrpSpPr>
            <p:grpSpPr>
              <a:xfrm>
                <a:off x="2530473" y="4181725"/>
                <a:ext cx="625568" cy="607012"/>
                <a:chOff x="2356653" y="4183970"/>
                <a:chExt cx="625568" cy="607012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F5028C11-C78A-4156-8A68-5B855CFF919C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151F7B5A-6D62-484A-B49E-F4195A1DAE98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ACE667C6-F657-4E63-9560-B9B0BA6E0852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93634725-E4E7-453B-80E8-D95E68F0FAB4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2BA7FFE-43C5-4D54-84E7-A12B770CA079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DFE58036-6569-4D96-81FD-A3D522829D8E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C748499-9803-4C67-A418-1246958C70C8}"/>
                </a:ext>
              </a:extLst>
            </p:cNvPr>
            <p:cNvGrpSpPr/>
            <p:nvPr/>
          </p:nvGrpSpPr>
          <p:grpSpPr>
            <a:xfrm>
              <a:off x="2698983" y="4181623"/>
              <a:ext cx="799388" cy="609257"/>
              <a:chOff x="2356653" y="4181725"/>
              <a:chExt cx="799388" cy="60925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620FDCB-E426-4E84-9076-EACFB74D2B12}"/>
                  </a:ext>
                </a:extLst>
              </p:cNvPr>
              <p:cNvGrpSpPr/>
              <p:nvPr/>
            </p:nvGrpSpPr>
            <p:grpSpPr>
              <a:xfrm>
                <a:off x="2356653" y="4183970"/>
                <a:ext cx="625568" cy="607012"/>
                <a:chOff x="2356653" y="4183970"/>
                <a:chExt cx="625568" cy="607012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CC5AF56B-98FC-42C5-B2BE-B5A929026E63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2B4E768-BADD-41B7-BD85-2E98429B66EB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2F4030F-C2B9-4F86-83F9-2DC329C91EA5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7430D5B-4D91-43BE-8864-FB26B36B042E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B47E52AE-F2C5-4BC2-B418-CD22B109A5D5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74A9DC7-FDFD-42E9-9E6F-0D90AB764C37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0CA3A4C-5D49-42AB-98AD-B84D5BF32A98}"/>
                  </a:ext>
                </a:extLst>
              </p:cNvPr>
              <p:cNvGrpSpPr/>
              <p:nvPr/>
            </p:nvGrpSpPr>
            <p:grpSpPr>
              <a:xfrm>
                <a:off x="2530473" y="4181725"/>
                <a:ext cx="625568" cy="607012"/>
                <a:chOff x="2356653" y="4183970"/>
                <a:chExt cx="625568" cy="607012"/>
              </a:xfrm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003F417B-EC09-475F-8A58-2217BAC07A18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B867AA1E-12D0-45E4-8BEB-A2FC1950DE7F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6A7F11E9-849A-440D-B559-0EBFA5E826BD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15750D2E-FFE5-4B08-9698-5984761C5B51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0097A472-EA4F-44DF-99E8-1D7911E35191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37B28070-A56F-4160-B7EA-CB4CB59A38BA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842943EF-366A-4FF3-8B92-9E5FAC3425A4}"/>
                    </a:ext>
                  </a:extLst>
                </p:cNvPr>
                <p:cNvSpPr/>
                <p:nvPr/>
              </p:nvSpPr>
              <p:spPr>
                <a:xfrm>
                  <a:off x="3759020" y="4772135"/>
                  <a:ext cx="58862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sz="12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I</a:t>
                  </a:r>
                  <a:r>
                    <a:rPr lang="en-GB" sz="1200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L </a:t>
                  </a:r>
                  <a:r>
                    <a:rPr lang="en-GB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, I</a:t>
                  </a:r>
                  <a:r>
                    <a:rPr lang="en-GB" sz="1200" baseline="-250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F</a:t>
                  </a:r>
                  <a:r>
                    <a:rPr lang="en-GB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842943EF-366A-4FF3-8B92-9E5FAC342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020" y="4772135"/>
                  <a:ext cx="588623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6F6363C-E0D0-4C81-8E59-D3DCD3EE49E0}"/>
              </a:ext>
            </a:extLst>
          </p:cNvPr>
          <p:cNvGrpSpPr/>
          <p:nvPr/>
        </p:nvGrpSpPr>
        <p:grpSpPr>
          <a:xfrm>
            <a:off x="3949732" y="1488383"/>
            <a:ext cx="74344" cy="4591050"/>
            <a:chOff x="3949732" y="1488383"/>
            <a:chExt cx="74344" cy="459105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557C9AB-D4FB-4481-BFB4-6815B6AB681D}"/>
                </a:ext>
              </a:extLst>
            </p:cNvPr>
            <p:cNvCxnSpPr/>
            <p:nvPr/>
          </p:nvCxnSpPr>
          <p:spPr>
            <a:xfrm>
              <a:off x="3949732" y="1488383"/>
              <a:ext cx="0" cy="4591050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4898B22-98E5-4A84-B90F-8F026381ACBE}"/>
                </a:ext>
              </a:extLst>
            </p:cNvPr>
            <p:cNvCxnSpPr/>
            <p:nvPr/>
          </p:nvCxnSpPr>
          <p:spPr>
            <a:xfrm>
              <a:off x="4024076" y="1488383"/>
              <a:ext cx="0" cy="4591050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86941E9-12A6-4A2C-A1F0-E8DFBD28BAE1}"/>
              </a:ext>
            </a:extLst>
          </p:cNvPr>
          <p:cNvGrpSpPr/>
          <p:nvPr/>
        </p:nvGrpSpPr>
        <p:grpSpPr>
          <a:xfrm>
            <a:off x="4292445" y="2105597"/>
            <a:ext cx="4061361" cy="3895256"/>
            <a:chOff x="4761571" y="2105623"/>
            <a:chExt cx="4061361" cy="3895256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8C5F87F-8E80-4898-B5ED-98025DE72500}"/>
                </a:ext>
              </a:extLst>
            </p:cNvPr>
            <p:cNvSpPr txBox="1"/>
            <p:nvPr/>
          </p:nvSpPr>
          <p:spPr>
            <a:xfrm>
              <a:off x="4761571" y="2105623"/>
              <a:ext cx="4061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Setting 1: DIFI1</a:t>
              </a:r>
              <a:endParaRPr lang="en-GB" sz="1600" dirty="0"/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21E7EBDB-5697-4E45-9B2C-4FBBD84AA244}"/>
                </a:ext>
              </a:extLst>
            </p:cNvPr>
            <p:cNvGrpSpPr/>
            <p:nvPr/>
          </p:nvGrpSpPr>
          <p:grpSpPr>
            <a:xfrm>
              <a:off x="4832602" y="2520992"/>
              <a:ext cx="3618884" cy="2848499"/>
              <a:chOff x="4661713" y="2508855"/>
              <a:chExt cx="3618884" cy="2848499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747CF30-4378-4331-8E63-A39401DE2C28}"/>
                  </a:ext>
                </a:extLst>
              </p:cNvPr>
              <p:cNvGrpSpPr/>
              <p:nvPr/>
            </p:nvGrpSpPr>
            <p:grpSpPr>
              <a:xfrm>
                <a:off x="5135591" y="2771650"/>
                <a:ext cx="2319885" cy="2117799"/>
                <a:chOff x="1258887" y="2414787"/>
                <a:chExt cx="2319885" cy="2117799"/>
              </a:xfrm>
            </p:grpSpPr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4899A5AD-5198-4097-8256-2318F3EF2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8887" y="2414787"/>
                  <a:ext cx="0" cy="2117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>
                  <a:extLst>
                    <a:ext uri="{FF2B5EF4-FFF2-40B4-BE49-F238E27FC236}">
                      <a16:creationId xmlns:a16="http://schemas.microsoft.com/office/drawing/2014/main" id="{EDEC9214-C435-4AE2-AEEE-D6167158B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8887" y="4532586"/>
                  <a:ext cx="231988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92204E4-BD1B-46E2-836D-9968DE7D27FE}"/>
                  </a:ext>
                </a:extLst>
              </p:cNvPr>
              <p:cNvSpPr txBox="1"/>
              <p:nvPr/>
            </p:nvSpPr>
            <p:spPr>
              <a:xfrm>
                <a:off x="4761571" y="2508855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D</a:t>
                </a:r>
                <a:endParaRPr lang="en-GB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4D9769D-A00C-467C-BD3B-9B01283CAE59}"/>
                  </a:ext>
                </a:extLst>
              </p:cNvPr>
              <p:cNvSpPr txBox="1"/>
              <p:nvPr/>
            </p:nvSpPr>
            <p:spPr>
              <a:xfrm>
                <a:off x="7497712" y="4910634"/>
                <a:ext cx="362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R</a:t>
                </a:r>
                <a:endParaRPr lang="en-GB" dirty="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F4BD908-2C55-42AB-A72D-80ABA6889479}"/>
                  </a:ext>
                </a:extLst>
              </p:cNvPr>
              <p:cNvCxnSpPr/>
              <p:nvPr/>
            </p:nvCxnSpPr>
            <p:spPr>
              <a:xfrm flipV="1">
                <a:off x="5135591" y="2878187"/>
                <a:ext cx="2011262" cy="2011262"/>
              </a:xfrm>
              <a:prstGeom prst="line">
                <a:avLst/>
              </a:prstGeom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E2278E5-8B80-4DA1-A0E1-FD3D1E4D0EA3}"/>
                  </a:ext>
                </a:extLst>
              </p:cNvPr>
              <p:cNvCxnSpPr/>
              <p:nvPr/>
            </p:nvCxnSpPr>
            <p:spPr>
              <a:xfrm>
                <a:off x="6068472" y="4837591"/>
                <a:ext cx="0" cy="103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58C6714-BAE3-4741-9FAF-14FD5BE11A29}"/>
                  </a:ext>
                </a:extLst>
              </p:cNvPr>
              <p:cNvSpPr txBox="1"/>
              <p:nvPr/>
            </p:nvSpPr>
            <p:spPr>
              <a:xfrm>
                <a:off x="5914931" y="4889448"/>
                <a:ext cx="3516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</a:t>
                </a:r>
                <a:r>
                  <a:rPr lang="en-US" sz="1600" baseline="-25000" dirty="0"/>
                  <a:t>F</a:t>
                </a:r>
                <a:endParaRPr lang="en-GB" sz="1600" dirty="0"/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275C258-2E71-40BE-B360-A382D108D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404" y="3993019"/>
                <a:ext cx="98373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88204-4BB4-437B-93B0-FD454CA476FC}"/>
                  </a:ext>
                </a:extLst>
              </p:cNvPr>
              <p:cNvSpPr txBox="1"/>
              <p:nvPr/>
            </p:nvSpPr>
            <p:spPr>
              <a:xfrm>
                <a:off x="7410883" y="4629842"/>
                <a:ext cx="65750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External </a:t>
                </a:r>
                <a:br>
                  <a:rPr lang="en-US" sz="10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10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Fault</a:t>
                </a:r>
                <a:endParaRPr lang="en-GB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EBCCE-9D7A-4A8D-8077-9F6842A71B2C}"/>
                  </a:ext>
                </a:extLst>
              </p:cNvPr>
              <p:cNvSpPr txBox="1"/>
              <p:nvPr/>
            </p:nvSpPr>
            <p:spPr>
              <a:xfrm>
                <a:off x="7435054" y="3307463"/>
                <a:ext cx="662751" cy="430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Internal </a:t>
                </a:r>
                <a:br>
                  <a:rPr lang="en-US" sz="10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10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Fault</a:t>
                </a:r>
                <a:endParaRPr lang="en-GB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F564767-D402-4D55-AE03-790B6FA2C392}"/>
                  </a:ext>
                </a:extLst>
              </p:cNvPr>
              <p:cNvSpPr txBox="1"/>
              <p:nvPr/>
            </p:nvSpPr>
            <p:spPr>
              <a:xfrm>
                <a:off x="5508483" y="2824012"/>
                <a:ext cx="774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1200" baseline="-25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&lt; 0, Reverse Current</a:t>
                </a:r>
                <a:endParaRPr lang="en-GB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45C8EBF-457A-43EB-AAAD-9836F3201E46}"/>
                  </a:ext>
                </a:extLst>
              </p:cNvPr>
              <p:cNvSpPr txBox="1"/>
              <p:nvPr/>
            </p:nvSpPr>
            <p:spPr>
              <a:xfrm>
                <a:off x="7312459" y="4051949"/>
                <a:ext cx="9681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External Fault</a:t>
                </a:r>
                <a:b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(CT saturate)</a:t>
                </a:r>
                <a:endParaRPr lang="en-GB" sz="1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0AA58E6-06A0-44B1-90AA-5A2579A6FA85}"/>
                  </a:ext>
                </a:extLst>
              </p:cNvPr>
              <p:cNvSpPr txBox="1"/>
              <p:nvPr/>
            </p:nvSpPr>
            <p:spPr>
              <a:xfrm>
                <a:off x="4896116" y="4926467"/>
                <a:ext cx="6823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C000"/>
                    </a:solidFill>
                  </a:rPr>
                  <a:t>Normal</a:t>
                </a:r>
                <a:br>
                  <a:rPr lang="en-US" sz="1100" dirty="0">
                    <a:solidFill>
                      <a:srgbClr val="FFC000"/>
                    </a:solidFill>
                  </a:rPr>
                </a:br>
                <a:r>
                  <a:rPr lang="en-US" sz="1100" dirty="0">
                    <a:solidFill>
                      <a:srgbClr val="FFC000"/>
                    </a:solidFill>
                  </a:rPr>
                  <a:t>Load</a:t>
                </a:r>
                <a:endParaRPr lang="en-GB" sz="1100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B2737DD1-7D93-4C27-ACCF-9F1066026DBA}"/>
                  </a:ext>
                </a:extLst>
              </p:cNvPr>
              <p:cNvGrpSpPr/>
              <p:nvPr/>
            </p:nvGrpSpPr>
            <p:grpSpPr>
              <a:xfrm>
                <a:off x="5095713" y="4848196"/>
                <a:ext cx="344148" cy="71751"/>
                <a:chOff x="5435140" y="3648843"/>
                <a:chExt cx="363184" cy="7572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FA9C3200-D03A-475E-A6A5-706171D4487E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CB22713D-7D58-455B-8BB1-330882DCB62C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8A74C1E3-E1F6-4CA5-8C42-09A22BEE6829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FDC76BB-FFAD-451C-86CE-94FEB8EA28BF}"/>
                  </a:ext>
                </a:extLst>
              </p:cNvPr>
              <p:cNvSpPr/>
              <p:nvPr/>
            </p:nvSpPr>
            <p:spPr>
              <a:xfrm>
                <a:off x="5503421" y="4851588"/>
                <a:ext cx="75061" cy="717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49AA875-9B5D-4C50-B48E-E50815A8FF59}"/>
                  </a:ext>
                </a:extLst>
              </p:cNvPr>
              <p:cNvSpPr/>
              <p:nvPr/>
            </p:nvSpPr>
            <p:spPr>
              <a:xfrm>
                <a:off x="7211223" y="4852796"/>
                <a:ext cx="79213" cy="757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02BF2817-C1DA-4A09-9698-B7AAD60BAC56}"/>
                  </a:ext>
                </a:extLst>
              </p:cNvPr>
              <p:cNvSpPr/>
              <p:nvPr/>
            </p:nvSpPr>
            <p:spPr>
              <a:xfrm>
                <a:off x="7330314" y="4848548"/>
                <a:ext cx="79213" cy="757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E1CB7A7-9E8D-4087-9E88-B20D9A32504D}"/>
                  </a:ext>
                </a:extLst>
              </p:cNvPr>
              <p:cNvSpPr/>
              <p:nvPr/>
            </p:nvSpPr>
            <p:spPr>
              <a:xfrm>
                <a:off x="7070874" y="4848196"/>
                <a:ext cx="79213" cy="757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6C3C8E80-11D3-4CF8-8DC0-88B6B8EE0420}"/>
                  </a:ext>
                </a:extLst>
              </p:cNvPr>
              <p:cNvGrpSpPr/>
              <p:nvPr/>
            </p:nvGrpSpPr>
            <p:grpSpPr>
              <a:xfrm rot="18849431">
                <a:off x="6342235" y="3805518"/>
                <a:ext cx="363184" cy="75720"/>
                <a:chOff x="5435140" y="3648843"/>
                <a:chExt cx="363184" cy="7572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36414CCA-4B1C-44D6-A731-50F54A0B9DB5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F9C387C6-0238-4F7F-B591-45CA66168904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63A23C50-8BB3-42A6-BFFD-3882879FCF3A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74198A-3BBA-437C-86E7-5FB4FA7A0C3E}"/>
                  </a:ext>
                </a:extLst>
              </p:cNvPr>
              <p:cNvSpPr/>
              <p:nvPr/>
            </p:nvSpPr>
            <p:spPr>
              <a:xfrm rot="18849431">
                <a:off x="6686527" y="3597169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8179ABB-566D-43A3-9F09-C5D428E45422}"/>
                  </a:ext>
                </a:extLst>
              </p:cNvPr>
              <p:cNvSpPr/>
              <p:nvPr/>
            </p:nvSpPr>
            <p:spPr>
              <a:xfrm rot="18849431">
                <a:off x="6789958" y="3490650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2A7CC20-9E5B-4D2D-9B6C-15409505A1C0}"/>
                  </a:ext>
                </a:extLst>
              </p:cNvPr>
              <p:cNvGrpSpPr/>
              <p:nvPr/>
            </p:nvGrpSpPr>
            <p:grpSpPr>
              <a:xfrm rot="18849431">
                <a:off x="6520705" y="3808916"/>
                <a:ext cx="363184" cy="75720"/>
                <a:chOff x="5435140" y="3648843"/>
                <a:chExt cx="363184" cy="7572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86DBFFE3-8553-4E62-9F95-F5E05CF5F0D9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40A8C579-7768-4D7D-BCA2-90D5A2322AC5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69ED19AF-613C-4082-9ABB-F9219618CE3D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255E8E9-5105-441F-83F6-9498254FE342}"/>
                  </a:ext>
                </a:extLst>
              </p:cNvPr>
              <p:cNvSpPr/>
              <p:nvPr/>
            </p:nvSpPr>
            <p:spPr>
              <a:xfrm rot="18849431">
                <a:off x="6864997" y="3600567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C391DE5-EC1B-4B07-BE3B-4262F1457F2B}"/>
                  </a:ext>
                </a:extLst>
              </p:cNvPr>
              <p:cNvSpPr/>
              <p:nvPr/>
            </p:nvSpPr>
            <p:spPr>
              <a:xfrm rot="18849431">
                <a:off x="6968428" y="3494048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7E25F3A-5091-420C-9D04-80854B204947}"/>
                  </a:ext>
                </a:extLst>
              </p:cNvPr>
              <p:cNvGrpSpPr/>
              <p:nvPr/>
            </p:nvGrpSpPr>
            <p:grpSpPr>
              <a:xfrm rot="18849431">
                <a:off x="6702923" y="3806790"/>
                <a:ext cx="363184" cy="75720"/>
                <a:chOff x="5435140" y="3648843"/>
                <a:chExt cx="363184" cy="7572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27C802B-DD01-469E-9FDD-B7F970C6AACE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755E679-ECA3-4D7E-9750-97E2B82A58E9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11A09771-D6E4-4F56-9B1F-1A15BCE486EC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61D56796-7C61-4D8C-B97D-DE782735C5C5}"/>
                  </a:ext>
                </a:extLst>
              </p:cNvPr>
              <p:cNvSpPr/>
              <p:nvPr/>
            </p:nvSpPr>
            <p:spPr>
              <a:xfrm rot="18849431">
                <a:off x="7047215" y="3598441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EE139460-8C84-4D8A-9C34-1680925D9CAE}"/>
                  </a:ext>
                </a:extLst>
              </p:cNvPr>
              <p:cNvSpPr/>
              <p:nvPr/>
            </p:nvSpPr>
            <p:spPr>
              <a:xfrm rot="18849431">
                <a:off x="7150646" y="3491922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65677B2-09EA-4A19-B2E6-C37CF158BEA7}"/>
                  </a:ext>
                </a:extLst>
              </p:cNvPr>
              <p:cNvGrpSpPr/>
              <p:nvPr/>
            </p:nvGrpSpPr>
            <p:grpSpPr>
              <a:xfrm>
                <a:off x="7025125" y="3493573"/>
                <a:ext cx="381457" cy="536067"/>
                <a:chOff x="9409498" y="3217529"/>
                <a:chExt cx="381457" cy="536067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8639C7E3-C40B-44D4-BE30-54D6993B8253}"/>
                    </a:ext>
                  </a:extLst>
                </p:cNvPr>
                <p:cNvGrpSpPr/>
                <p:nvPr/>
              </p:nvGrpSpPr>
              <p:grpSpPr>
                <a:xfrm rot="18849431">
                  <a:off x="9265766" y="3534144"/>
                  <a:ext cx="363184" cy="75720"/>
                  <a:chOff x="5435140" y="3648843"/>
                  <a:chExt cx="363184" cy="75720"/>
                </a:xfrm>
                <a:grpFill/>
              </p:grpSpPr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C7EBDF78-2B3A-45A9-99B4-7BEFE77B20A5}"/>
                      </a:ext>
                    </a:extLst>
                  </p:cNvPr>
                  <p:cNvSpPr/>
                  <p:nvPr/>
                </p:nvSpPr>
                <p:spPr>
                  <a:xfrm>
                    <a:off x="5719111" y="364884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1CE70F45-F860-4F48-867B-63709183C156}"/>
                      </a:ext>
                    </a:extLst>
                  </p:cNvPr>
                  <p:cNvSpPr/>
                  <p:nvPr/>
                </p:nvSpPr>
                <p:spPr>
                  <a:xfrm>
                    <a:off x="5435140" y="364884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57CCB51A-4B78-4536-A050-5C51F45A74AB}"/>
                      </a:ext>
                    </a:extLst>
                  </p:cNvPr>
                  <p:cNvSpPr/>
                  <p:nvPr/>
                </p:nvSpPr>
                <p:spPr>
                  <a:xfrm>
                    <a:off x="5583613" y="364884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1988D9F2-1752-4F26-B61F-E8C16A8ADDDA}"/>
                    </a:ext>
                  </a:extLst>
                </p:cNvPr>
                <p:cNvSpPr/>
                <p:nvPr/>
              </p:nvSpPr>
              <p:spPr>
                <a:xfrm rot="18849431">
                  <a:off x="9610058" y="3325795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7B418F37-5A4B-48FC-A0AE-58F8B854D59E}"/>
                    </a:ext>
                  </a:extLst>
                </p:cNvPr>
                <p:cNvSpPr/>
                <p:nvPr/>
              </p:nvSpPr>
              <p:spPr>
                <a:xfrm rot="18849431">
                  <a:off x="9713489" y="3219276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4BAAD6D5-1904-441D-8F07-057F867C7789}"/>
                  </a:ext>
                </a:extLst>
              </p:cNvPr>
              <p:cNvSpPr/>
              <p:nvPr/>
            </p:nvSpPr>
            <p:spPr>
              <a:xfrm>
                <a:off x="6924734" y="4848196"/>
                <a:ext cx="79213" cy="757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39EB686-C4D4-444C-9D73-8FB806EA775D}"/>
                  </a:ext>
                </a:extLst>
              </p:cNvPr>
              <p:cNvGrpSpPr/>
              <p:nvPr/>
            </p:nvGrpSpPr>
            <p:grpSpPr>
              <a:xfrm>
                <a:off x="6239248" y="4181725"/>
                <a:ext cx="799388" cy="609257"/>
                <a:chOff x="2356653" y="4181725"/>
                <a:chExt cx="799388" cy="609257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44FB4548-22E0-466F-8B00-692A6965BF9F}"/>
                    </a:ext>
                  </a:extLst>
                </p:cNvPr>
                <p:cNvGrpSpPr/>
                <p:nvPr/>
              </p:nvGrpSpPr>
              <p:grpSpPr>
                <a:xfrm>
                  <a:off x="2356653" y="4183970"/>
                  <a:ext cx="625568" cy="607012"/>
                  <a:chOff x="2356653" y="4183970"/>
                  <a:chExt cx="625568" cy="607012"/>
                </a:xfrm>
                <a:grpFill/>
              </p:grpSpPr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9B37BE21-E190-4132-9D69-21E9958ACD37}"/>
                      </a:ext>
                    </a:extLst>
                  </p:cNvPr>
                  <p:cNvSpPr/>
                  <p:nvPr/>
                </p:nvSpPr>
                <p:spPr>
                  <a:xfrm>
                    <a:off x="2356653" y="4183970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F95AA12B-66CE-4AD3-A36C-18FD5E012B9A}"/>
                      </a:ext>
                    </a:extLst>
                  </p:cNvPr>
                  <p:cNvSpPr/>
                  <p:nvPr/>
                </p:nvSpPr>
                <p:spPr>
                  <a:xfrm>
                    <a:off x="2467381" y="4300338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E317695C-85FA-4594-A312-C81FB40DCDC4}"/>
                      </a:ext>
                    </a:extLst>
                  </p:cNvPr>
                  <p:cNvSpPr/>
                  <p:nvPr/>
                </p:nvSpPr>
                <p:spPr>
                  <a:xfrm>
                    <a:off x="2576840" y="440578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83063EE0-9C89-4D23-A0F3-5AB6D66A0696}"/>
                      </a:ext>
                    </a:extLst>
                  </p:cNvPr>
                  <p:cNvSpPr/>
                  <p:nvPr/>
                </p:nvSpPr>
                <p:spPr>
                  <a:xfrm>
                    <a:off x="2683399" y="4512747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A5C75DE9-B51B-4022-9EC9-317144F52053}"/>
                      </a:ext>
                    </a:extLst>
                  </p:cNvPr>
                  <p:cNvSpPr/>
                  <p:nvPr/>
                </p:nvSpPr>
                <p:spPr>
                  <a:xfrm>
                    <a:off x="2799762" y="4621342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792DAD4B-19D5-4AE2-A30B-C01EAB58AFD6}"/>
                      </a:ext>
                    </a:extLst>
                  </p:cNvPr>
                  <p:cNvSpPr/>
                  <p:nvPr/>
                </p:nvSpPr>
                <p:spPr>
                  <a:xfrm>
                    <a:off x="2903008" y="471526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FC868E45-15C2-40C1-805A-8901E0784C01}"/>
                    </a:ext>
                  </a:extLst>
                </p:cNvPr>
                <p:cNvGrpSpPr/>
                <p:nvPr/>
              </p:nvGrpSpPr>
              <p:grpSpPr>
                <a:xfrm>
                  <a:off x="2530473" y="4181725"/>
                  <a:ext cx="625568" cy="607012"/>
                  <a:chOff x="2356653" y="4183970"/>
                  <a:chExt cx="625568" cy="607012"/>
                </a:xfrm>
                <a:grpFill/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22133101-9E20-4E22-A4B8-78DE7AEB24BD}"/>
                      </a:ext>
                    </a:extLst>
                  </p:cNvPr>
                  <p:cNvSpPr/>
                  <p:nvPr/>
                </p:nvSpPr>
                <p:spPr>
                  <a:xfrm>
                    <a:off x="2356653" y="4183970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4013EA97-D42A-4EDE-AA50-FE036BCD6AD9}"/>
                      </a:ext>
                    </a:extLst>
                  </p:cNvPr>
                  <p:cNvSpPr/>
                  <p:nvPr/>
                </p:nvSpPr>
                <p:spPr>
                  <a:xfrm>
                    <a:off x="2467381" y="4300338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7948839D-4FA6-49CE-80CA-9AE43EDCF975}"/>
                      </a:ext>
                    </a:extLst>
                  </p:cNvPr>
                  <p:cNvSpPr/>
                  <p:nvPr/>
                </p:nvSpPr>
                <p:spPr>
                  <a:xfrm>
                    <a:off x="2576840" y="440578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8E12ACC9-04E8-4B0B-9352-90CEC592A365}"/>
                      </a:ext>
                    </a:extLst>
                  </p:cNvPr>
                  <p:cNvSpPr/>
                  <p:nvPr/>
                </p:nvSpPr>
                <p:spPr>
                  <a:xfrm>
                    <a:off x="2683399" y="4512747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E2FC0977-D466-484C-A81F-9D0ED1C3DD2F}"/>
                      </a:ext>
                    </a:extLst>
                  </p:cNvPr>
                  <p:cNvSpPr/>
                  <p:nvPr/>
                </p:nvSpPr>
                <p:spPr>
                  <a:xfrm>
                    <a:off x="2799762" y="4621342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E9850C97-460B-4FA4-90B5-2EF38910ED68}"/>
                      </a:ext>
                    </a:extLst>
                  </p:cNvPr>
                  <p:cNvSpPr/>
                  <p:nvPr/>
                </p:nvSpPr>
                <p:spPr>
                  <a:xfrm>
                    <a:off x="2903008" y="471526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32D4FD5-E681-4A3B-AD79-AA76921C3A14}"/>
                  </a:ext>
                </a:extLst>
              </p:cNvPr>
              <p:cNvGrpSpPr/>
              <p:nvPr/>
            </p:nvGrpSpPr>
            <p:grpSpPr>
              <a:xfrm>
                <a:off x="6581578" y="4181623"/>
                <a:ext cx="799388" cy="609257"/>
                <a:chOff x="2356653" y="4181725"/>
                <a:chExt cx="799388" cy="609257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F0DCBD37-7F8F-4CC6-9D39-8791484A9320}"/>
                    </a:ext>
                  </a:extLst>
                </p:cNvPr>
                <p:cNvGrpSpPr/>
                <p:nvPr/>
              </p:nvGrpSpPr>
              <p:grpSpPr>
                <a:xfrm>
                  <a:off x="2356653" y="4183970"/>
                  <a:ext cx="625568" cy="607012"/>
                  <a:chOff x="2356653" y="4183970"/>
                  <a:chExt cx="625568" cy="607012"/>
                </a:xfrm>
                <a:grpFill/>
              </p:grpSpPr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16AA6AFA-79AB-4E41-8F98-31B27A8CF81E}"/>
                      </a:ext>
                    </a:extLst>
                  </p:cNvPr>
                  <p:cNvSpPr/>
                  <p:nvPr/>
                </p:nvSpPr>
                <p:spPr>
                  <a:xfrm>
                    <a:off x="2356653" y="4183970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482ED769-A9F9-4FF8-9E9F-657C2B60C033}"/>
                      </a:ext>
                    </a:extLst>
                  </p:cNvPr>
                  <p:cNvSpPr/>
                  <p:nvPr/>
                </p:nvSpPr>
                <p:spPr>
                  <a:xfrm>
                    <a:off x="2467381" y="4300338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E9D01029-7631-402C-ADEA-01830C2892BE}"/>
                      </a:ext>
                    </a:extLst>
                  </p:cNvPr>
                  <p:cNvSpPr/>
                  <p:nvPr/>
                </p:nvSpPr>
                <p:spPr>
                  <a:xfrm>
                    <a:off x="2576840" y="440578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CC122CAD-20E3-43E5-A026-E9528C2073B3}"/>
                      </a:ext>
                    </a:extLst>
                  </p:cNvPr>
                  <p:cNvSpPr/>
                  <p:nvPr/>
                </p:nvSpPr>
                <p:spPr>
                  <a:xfrm>
                    <a:off x="2683399" y="4512747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5A3271A1-A911-4E16-BCDF-69595DC68A75}"/>
                      </a:ext>
                    </a:extLst>
                  </p:cNvPr>
                  <p:cNvSpPr/>
                  <p:nvPr/>
                </p:nvSpPr>
                <p:spPr>
                  <a:xfrm>
                    <a:off x="2799762" y="4621342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DFAAB9F0-7BD4-4691-9FDE-65BC9B0576FC}"/>
                      </a:ext>
                    </a:extLst>
                  </p:cNvPr>
                  <p:cNvSpPr/>
                  <p:nvPr/>
                </p:nvSpPr>
                <p:spPr>
                  <a:xfrm>
                    <a:off x="2903008" y="471526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6AF98C48-D681-4DCE-93C0-CA82A9DE4ECC}"/>
                    </a:ext>
                  </a:extLst>
                </p:cNvPr>
                <p:cNvGrpSpPr/>
                <p:nvPr/>
              </p:nvGrpSpPr>
              <p:grpSpPr>
                <a:xfrm>
                  <a:off x="2530473" y="4181725"/>
                  <a:ext cx="625568" cy="607012"/>
                  <a:chOff x="2356653" y="4183970"/>
                  <a:chExt cx="625568" cy="607012"/>
                </a:xfrm>
                <a:grpFill/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13CA16E3-0909-4C3F-A3E1-7FF50AAA54C5}"/>
                      </a:ext>
                    </a:extLst>
                  </p:cNvPr>
                  <p:cNvSpPr/>
                  <p:nvPr/>
                </p:nvSpPr>
                <p:spPr>
                  <a:xfrm>
                    <a:off x="2356653" y="4183970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7F581EEF-2F49-4434-8ED1-5A323611FA9F}"/>
                      </a:ext>
                    </a:extLst>
                  </p:cNvPr>
                  <p:cNvSpPr/>
                  <p:nvPr/>
                </p:nvSpPr>
                <p:spPr>
                  <a:xfrm>
                    <a:off x="2467381" y="4300338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2688BB1F-316F-40E3-8398-C68A9E69C9D8}"/>
                      </a:ext>
                    </a:extLst>
                  </p:cNvPr>
                  <p:cNvSpPr/>
                  <p:nvPr/>
                </p:nvSpPr>
                <p:spPr>
                  <a:xfrm>
                    <a:off x="2576840" y="440578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1AAFDE39-DD07-4796-86FF-100A9D512886}"/>
                      </a:ext>
                    </a:extLst>
                  </p:cNvPr>
                  <p:cNvSpPr/>
                  <p:nvPr/>
                </p:nvSpPr>
                <p:spPr>
                  <a:xfrm>
                    <a:off x="2683399" y="4512747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C3CD21B4-E361-45CD-B178-8DE78F2327AC}"/>
                      </a:ext>
                    </a:extLst>
                  </p:cNvPr>
                  <p:cNvSpPr/>
                  <p:nvPr/>
                </p:nvSpPr>
                <p:spPr>
                  <a:xfrm>
                    <a:off x="2799762" y="4621342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8A332DD9-033D-4F53-8366-B1A7453A6A08}"/>
                      </a:ext>
                    </a:extLst>
                  </p:cNvPr>
                  <p:cNvSpPr/>
                  <p:nvPr/>
                </p:nvSpPr>
                <p:spPr>
                  <a:xfrm>
                    <a:off x="2903008" y="471526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E2A3DBE-2BA9-4C7D-914E-F089612BFD6B}"/>
                  </a:ext>
                </a:extLst>
              </p:cNvPr>
              <p:cNvCxnSpPr/>
              <p:nvPr/>
            </p:nvCxnSpPr>
            <p:spPr>
              <a:xfrm>
                <a:off x="5170774" y="4463882"/>
                <a:ext cx="232693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A86CA4A4-2423-490A-B6AC-8F2782A53FC6}"/>
                  </a:ext>
                </a:extLst>
              </p:cNvPr>
              <p:cNvGrpSpPr/>
              <p:nvPr/>
            </p:nvGrpSpPr>
            <p:grpSpPr>
              <a:xfrm>
                <a:off x="5439861" y="4152215"/>
                <a:ext cx="852154" cy="311667"/>
                <a:chOff x="5439861" y="4152215"/>
                <a:chExt cx="852154" cy="311667"/>
              </a:xfrm>
            </p:grpSpPr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D86FDEC1-9B53-4306-A014-E6D4AB7AF57D}"/>
                    </a:ext>
                  </a:extLst>
                </p:cNvPr>
                <p:cNvCxnSpPr/>
                <p:nvPr/>
              </p:nvCxnSpPr>
              <p:spPr>
                <a:xfrm flipV="1">
                  <a:off x="5439861" y="4164038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55091039-77B2-49D3-820B-78A8AEAE0632}"/>
                    </a:ext>
                  </a:extLst>
                </p:cNvPr>
                <p:cNvGrpSpPr/>
                <p:nvPr/>
              </p:nvGrpSpPr>
              <p:grpSpPr>
                <a:xfrm>
                  <a:off x="5879207" y="4152215"/>
                  <a:ext cx="412808" cy="300417"/>
                  <a:chOff x="5879207" y="4152215"/>
                  <a:chExt cx="412808" cy="300417"/>
                </a:xfrm>
              </p:grpSpPr>
              <p:cxnSp>
                <p:nvCxnSpPr>
                  <p:cNvPr id="243" name="Straight Arrow Connector 242">
                    <a:extLst>
                      <a:ext uri="{FF2B5EF4-FFF2-40B4-BE49-F238E27FC236}">
                        <a16:creationId xmlns:a16="http://schemas.microsoft.com/office/drawing/2014/main" id="{9776E338-ED86-4F13-AA99-5CCF57DFB31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79207" y="4152215"/>
                    <a:ext cx="0" cy="2998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Arrow Connector 243">
                    <a:extLst>
                      <a:ext uri="{FF2B5EF4-FFF2-40B4-BE49-F238E27FC236}">
                        <a16:creationId xmlns:a16="http://schemas.microsoft.com/office/drawing/2014/main" id="{09727B97-20A0-4F6E-840F-82CCC9BF8F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292015" y="4152788"/>
                    <a:ext cx="0" cy="2998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8F90C95-A5D4-4B25-AA73-070D23E4C9C4}"/>
                  </a:ext>
                </a:extLst>
              </p:cNvPr>
              <p:cNvGrpSpPr/>
              <p:nvPr/>
            </p:nvGrpSpPr>
            <p:grpSpPr>
              <a:xfrm>
                <a:off x="6704254" y="4157271"/>
                <a:ext cx="412808" cy="300417"/>
                <a:chOff x="5879207" y="4152215"/>
                <a:chExt cx="412808" cy="300417"/>
              </a:xfrm>
            </p:grpSpPr>
            <p:cxnSp>
              <p:nvCxnSpPr>
                <p:cNvPr id="247" name="Straight Arrow Connector 246">
                  <a:extLst>
                    <a:ext uri="{FF2B5EF4-FFF2-40B4-BE49-F238E27FC236}">
                      <a16:creationId xmlns:a16="http://schemas.microsoft.com/office/drawing/2014/main" id="{948DB226-77BF-481C-AC1B-C5D15665A692}"/>
                    </a:ext>
                  </a:extLst>
                </p:cNvPr>
                <p:cNvCxnSpPr/>
                <p:nvPr/>
              </p:nvCxnSpPr>
              <p:spPr>
                <a:xfrm flipV="1">
                  <a:off x="5879207" y="4152215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448D2E12-8632-41AD-8E0B-38B45B4769C6}"/>
                    </a:ext>
                  </a:extLst>
                </p:cNvPr>
                <p:cNvCxnSpPr/>
                <p:nvPr/>
              </p:nvCxnSpPr>
              <p:spPr>
                <a:xfrm flipV="1">
                  <a:off x="6292015" y="4152788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CB8F00B-960D-4038-82DF-2836ED8ACDE3}"/>
                  </a:ext>
                </a:extLst>
              </p:cNvPr>
              <p:cNvSpPr txBox="1"/>
              <p:nvPr/>
            </p:nvSpPr>
            <p:spPr>
              <a:xfrm>
                <a:off x="5835480" y="4518986"/>
                <a:ext cx="757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Restraint</a:t>
                </a:r>
                <a:endParaRPr lang="en-GB" sz="1200" b="1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6A6B459-E02E-4C35-BE79-2030422AE0AA}"/>
                  </a:ext>
                </a:extLst>
              </p:cNvPr>
              <p:cNvSpPr txBox="1"/>
              <p:nvPr/>
            </p:nvSpPr>
            <p:spPr>
              <a:xfrm>
                <a:off x="6651813" y="3668757"/>
                <a:ext cx="702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Operate</a:t>
                </a:r>
                <a:endParaRPr lang="en-GB" sz="1200" b="1" dirty="0"/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F6EAC7DF-EEF2-439E-B165-0D728B13986B}"/>
                  </a:ext>
                </a:extLst>
              </p:cNvPr>
              <p:cNvGrpSpPr/>
              <p:nvPr/>
            </p:nvGrpSpPr>
            <p:grpSpPr>
              <a:xfrm rot="8144659">
                <a:off x="6283923" y="3403697"/>
                <a:ext cx="852154" cy="311667"/>
                <a:chOff x="5439861" y="4152215"/>
                <a:chExt cx="852154" cy="311667"/>
              </a:xfrm>
            </p:grpSpPr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6C19C9A6-1783-4652-BA77-AFA7C90E0BD6}"/>
                    </a:ext>
                  </a:extLst>
                </p:cNvPr>
                <p:cNvCxnSpPr/>
                <p:nvPr/>
              </p:nvCxnSpPr>
              <p:spPr>
                <a:xfrm flipV="1">
                  <a:off x="5439861" y="4164038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85831C1E-1B88-40AB-B6BE-5C6F4872D6F0}"/>
                    </a:ext>
                  </a:extLst>
                </p:cNvPr>
                <p:cNvGrpSpPr/>
                <p:nvPr/>
              </p:nvGrpSpPr>
              <p:grpSpPr>
                <a:xfrm>
                  <a:off x="5879207" y="4152215"/>
                  <a:ext cx="412808" cy="300417"/>
                  <a:chOff x="5879207" y="4152215"/>
                  <a:chExt cx="412808" cy="300417"/>
                </a:xfrm>
              </p:grpSpPr>
              <p:cxnSp>
                <p:nvCxnSpPr>
                  <p:cNvPr id="270" name="Straight Arrow Connector 269">
                    <a:extLst>
                      <a:ext uri="{FF2B5EF4-FFF2-40B4-BE49-F238E27FC236}">
                        <a16:creationId xmlns:a16="http://schemas.microsoft.com/office/drawing/2014/main" id="{841B8B0A-D8EE-462D-B5BC-79B88A5524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79207" y="4152215"/>
                    <a:ext cx="0" cy="2998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85455020-3CE4-40E4-B894-6A9EAC5F12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292015" y="4152788"/>
                    <a:ext cx="0" cy="2998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FD97E24-E6FD-4FF7-82E0-27D15518BF00}"/>
                  </a:ext>
                </a:extLst>
              </p:cNvPr>
              <p:cNvSpPr txBox="1"/>
              <p:nvPr/>
            </p:nvSpPr>
            <p:spPr>
              <a:xfrm>
                <a:off x="4661713" y="4352843"/>
                <a:ext cx="514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DIFI1</a:t>
                </a:r>
                <a:endParaRPr lang="en-GB" sz="1200" dirty="0"/>
              </a:p>
            </p:txBody>
          </p: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76017EC-281F-48BC-BB32-CB53504EF4E3}"/>
                </a:ext>
              </a:extLst>
            </p:cNvPr>
            <p:cNvSpPr txBox="1"/>
            <p:nvPr/>
          </p:nvSpPr>
          <p:spPr>
            <a:xfrm>
              <a:off x="4860316" y="5539214"/>
              <a:ext cx="3821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3*Charging + Tee-off &lt; </a:t>
              </a:r>
              <a:r>
                <a:rPr lang="en-US" sz="1200" b="1" dirty="0"/>
                <a:t>DIFI1</a:t>
              </a:r>
              <a:r>
                <a:rPr lang="en-US" sz="1200" dirty="0"/>
                <a:t> &lt; 1/3 Min Fault</a:t>
              </a:r>
              <a:br>
                <a:rPr lang="en-US" sz="1200" dirty="0"/>
              </a:br>
              <a:r>
                <a:rPr lang="en-US" sz="1200" dirty="0"/>
                <a:t>- cater for CT errors, Tee off and Charging</a:t>
              </a:r>
              <a:endParaRPr lang="en-GB" sz="1200" dirty="0"/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BAA68B3F-9104-491F-BBBB-7060308DDDDA}"/>
              </a:ext>
            </a:extLst>
          </p:cNvPr>
          <p:cNvSpPr txBox="1"/>
          <p:nvPr/>
        </p:nvSpPr>
        <p:spPr>
          <a:xfrm>
            <a:off x="8140002" y="2102058"/>
            <a:ext cx="4061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Setting 2: Slope 1</a:t>
            </a:r>
            <a:endParaRPr lang="en-GB" sz="1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2244FD1-7513-46C2-99EE-97AB74511642}"/>
              </a:ext>
            </a:extLst>
          </p:cNvPr>
          <p:cNvSpPr txBox="1"/>
          <p:nvPr/>
        </p:nvSpPr>
        <p:spPr>
          <a:xfrm>
            <a:off x="8238747" y="5535649"/>
            <a:ext cx="382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CT error increases with input current</a:t>
            </a:r>
            <a:br>
              <a:rPr lang="en-US" sz="1200" dirty="0"/>
            </a:br>
            <a:r>
              <a:rPr lang="en-US" sz="1200" dirty="0"/>
              <a:t>           Hence, </a:t>
            </a:r>
            <a:r>
              <a:rPr lang="en-US" sz="1200" b="1" dirty="0"/>
              <a:t>1/6</a:t>
            </a:r>
            <a:r>
              <a:rPr lang="en-US" sz="1200" dirty="0"/>
              <a:t> slope 1 setting is provided.</a:t>
            </a:r>
            <a:br>
              <a:rPr lang="en-US" sz="1200" dirty="0"/>
            </a:br>
            <a:r>
              <a:rPr lang="en-US" sz="1200" dirty="0"/>
              <a:t>           </a:t>
            </a:r>
            <a:r>
              <a:rPr lang="en-US" sz="1200" dirty="0">
                <a:sym typeface="Wingdings" panose="05000000000000000000" pitchFamily="2" charset="2"/>
              </a:rPr>
              <a:t> Why 1/6 ?</a:t>
            </a:r>
            <a:r>
              <a:rPr lang="en-US" sz="1200" dirty="0"/>
              <a:t> </a:t>
            </a:r>
            <a:endParaRPr lang="en-GB" sz="1200" dirty="0"/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CCB3032B-8D9A-4EE5-9E52-BBC81B407656}"/>
              </a:ext>
            </a:extLst>
          </p:cNvPr>
          <p:cNvGrpSpPr/>
          <p:nvPr/>
        </p:nvGrpSpPr>
        <p:grpSpPr>
          <a:xfrm>
            <a:off x="8211033" y="2517427"/>
            <a:ext cx="3618884" cy="2848499"/>
            <a:chOff x="8211033" y="2517427"/>
            <a:chExt cx="3618884" cy="2848499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0DB3D4E-38D4-44B5-8291-23B27872ED68}"/>
                </a:ext>
              </a:extLst>
            </p:cNvPr>
            <p:cNvGrpSpPr/>
            <p:nvPr/>
          </p:nvGrpSpPr>
          <p:grpSpPr>
            <a:xfrm>
              <a:off x="8684911" y="2780222"/>
              <a:ext cx="2319885" cy="2117799"/>
              <a:chOff x="1258887" y="2414787"/>
              <a:chExt cx="2319885" cy="2117799"/>
            </a:xfrm>
          </p:grpSpPr>
          <p:cxnSp>
            <p:nvCxnSpPr>
              <p:cNvPr id="373" name="Straight Arrow Connector 372">
                <a:extLst>
                  <a:ext uri="{FF2B5EF4-FFF2-40B4-BE49-F238E27FC236}">
                    <a16:creationId xmlns:a16="http://schemas.microsoft.com/office/drawing/2014/main" id="{BC0E5344-00A3-4426-813E-9C9CC6C22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8887" y="2414787"/>
                <a:ext cx="0" cy="21177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B8783D62-8905-4C83-94C7-F4E6AE17D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887" y="4532586"/>
                <a:ext cx="23198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97D1F748-0940-4E8D-9A7B-0C2FE7D0E976}"/>
                </a:ext>
              </a:extLst>
            </p:cNvPr>
            <p:cNvSpPr txBox="1"/>
            <p:nvPr/>
          </p:nvSpPr>
          <p:spPr>
            <a:xfrm>
              <a:off x="8310891" y="2517427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D</a:t>
              </a:r>
              <a:endParaRPr lang="en-GB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F9790F0B-773C-4885-8871-76C7675FAC28}"/>
                </a:ext>
              </a:extLst>
            </p:cNvPr>
            <p:cNvSpPr txBox="1"/>
            <p:nvPr/>
          </p:nvSpPr>
          <p:spPr>
            <a:xfrm>
              <a:off x="11047032" y="4919206"/>
              <a:ext cx="36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R</a:t>
              </a:r>
              <a:endParaRPr lang="en-GB" dirty="0"/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8AC7667-9039-4F61-A3E8-BA931427580F}"/>
                </a:ext>
              </a:extLst>
            </p:cNvPr>
            <p:cNvCxnSpPr/>
            <p:nvPr/>
          </p:nvCxnSpPr>
          <p:spPr>
            <a:xfrm flipV="1">
              <a:off x="8684911" y="2886759"/>
              <a:ext cx="2011262" cy="2011262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2BB7E55-F7BD-4B48-A533-9078D2FF2547}"/>
                </a:ext>
              </a:extLst>
            </p:cNvPr>
            <p:cNvCxnSpPr/>
            <p:nvPr/>
          </p:nvCxnSpPr>
          <p:spPr>
            <a:xfrm>
              <a:off x="9617792" y="4846163"/>
              <a:ext cx="0" cy="1037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F78C1B7E-7302-485F-A0CA-B6C68A40C903}"/>
                </a:ext>
              </a:extLst>
            </p:cNvPr>
            <p:cNvSpPr txBox="1"/>
            <p:nvPr/>
          </p:nvSpPr>
          <p:spPr>
            <a:xfrm>
              <a:off x="9464251" y="4898020"/>
              <a:ext cx="351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baseline="-25000" dirty="0"/>
                <a:t>F</a:t>
              </a:r>
              <a:endParaRPr lang="en-GB" sz="1600" dirty="0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114EBB5-33E2-463E-8855-4E3915A86403}"/>
                </a:ext>
              </a:extLst>
            </p:cNvPr>
            <p:cNvCxnSpPr>
              <a:cxnSpLocks/>
            </p:cNvCxnSpPr>
            <p:nvPr/>
          </p:nvCxnSpPr>
          <p:spPr>
            <a:xfrm>
              <a:off x="8635724" y="4001591"/>
              <a:ext cx="983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F9C8943-6850-4D80-8F6B-8337733E3038}"/>
                </a:ext>
              </a:extLst>
            </p:cNvPr>
            <p:cNvSpPr txBox="1"/>
            <p:nvPr/>
          </p:nvSpPr>
          <p:spPr>
            <a:xfrm>
              <a:off x="10960203" y="4638414"/>
              <a:ext cx="657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External </a:t>
              </a:r>
              <a:b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</a:b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Fault</a:t>
              </a:r>
              <a:endParaRPr lang="en-GB" sz="10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F4094F7-7344-4A97-BCFC-E87B3974DA95}"/>
                </a:ext>
              </a:extLst>
            </p:cNvPr>
            <p:cNvSpPr txBox="1"/>
            <p:nvPr/>
          </p:nvSpPr>
          <p:spPr>
            <a:xfrm>
              <a:off x="10984374" y="3316035"/>
              <a:ext cx="662751" cy="430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Internal </a:t>
              </a:r>
              <a:b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</a:br>
              <a: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Fault</a:t>
              </a:r>
              <a:endParaRPr lang="en-GB" sz="105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F87CA1F-387D-4312-B393-EDB2D7D049E7}"/>
                </a:ext>
              </a:extLst>
            </p:cNvPr>
            <p:cNvSpPr txBox="1"/>
            <p:nvPr/>
          </p:nvSpPr>
          <p:spPr>
            <a:xfrm>
              <a:off x="9057803" y="2832584"/>
              <a:ext cx="774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</a:t>
              </a:r>
              <a:r>
                <a:rPr lang="en-US" sz="1200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</a:t>
              </a:r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&lt; 0, Reverse Current</a:t>
              </a:r>
              <a:endPara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2E87EE8-ADCC-4D6F-AA1D-FF44CE338ECB}"/>
                </a:ext>
              </a:extLst>
            </p:cNvPr>
            <p:cNvSpPr txBox="1"/>
            <p:nvPr/>
          </p:nvSpPr>
          <p:spPr>
            <a:xfrm>
              <a:off x="10861779" y="4060521"/>
              <a:ext cx="968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External Fault</a:t>
              </a:r>
              <a:b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(CT saturate)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8452F73A-7B67-49E9-AD5F-BEA2D23F81FD}"/>
                </a:ext>
              </a:extLst>
            </p:cNvPr>
            <p:cNvSpPr txBox="1"/>
            <p:nvPr/>
          </p:nvSpPr>
          <p:spPr>
            <a:xfrm>
              <a:off x="8445436" y="4935039"/>
              <a:ext cx="6823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C000"/>
                  </a:solidFill>
                </a:rPr>
                <a:t>Normal</a:t>
              </a:r>
              <a:br>
                <a:rPr lang="en-US" sz="1100" dirty="0">
                  <a:solidFill>
                    <a:srgbClr val="FFC000"/>
                  </a:solidFill>
                </a:rPr>
              </a:br>
              <a:r>
                <a:rPr lang="en-US" sz="1100" dirty="0">
                  <a:solidFill>
                    <a:srgbClr val="FFC000"/>
                  </a:solidFill>
                </a:rPr>
                <a:t>Load</a:t>
              </a:r>
              <a:endParaRPr lang="en-GB" sz="1100" dirty="0">
                <a:solidFill>
                  <a:srgbClr val="FFC000"/>
                </a:solidFill>
              </a:endParaRPr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88F8368B-E5A1-4E20-9577-373BC5C9C7FD}"/>
                </a:ext>
              </a:extLst>
            </p:cNvPr>
            <p:cNvGrpSpPr/>
            <p:nvPr/>
          </p:nvGrpSpPr>
          <p:grpSpPr>
            <a:xfrm>
              <a:off x="8645033" y="4856768"/>
              <a:ext cx="344148" cy="71751"/>
              <a:chOff x="5435140" y="3648843"/>
              <a:chExt cx="363184" cy="7572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C2905C0F-906C-4E5C-9D0A-CB3C86C0B380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3F830877-73F8-4A0E-901F-052FE9F4E856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BFAC9FC6-E0BB-4EFB-B4D7-F973929AF765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77FEB6F-5310-401D-B142-1D2CEDCB5D29}"/>
                </a:ext>
              </a:extLst>
            </p:cNvPr>
            <p:cNvSpPr/>
            <p:nvPr/>
          </p:nvSpPr>
          <p:spPr>
            <a:xfrm>
              <a:off x="9052741" y="4860160"/>
              <a:ext cx="75061" cy="717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02BB4FD-662E-4B56-8391-A8831E75146B}"/>
                </a:ext>
              </a:extLst>
            </p:cNvPr>
            <p:cNvSpPr/>
            <p:nvPr/>
          </p:nvSpPr>
          <p:spPr>
            <a:xfrm>
              <a:off x="10760543" y="4861368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5A05644-5416-4366-9FB1-D9B2684206F8}"/>
                </a:ext>
              </a:extLst>
            </p:cNvPr>
            <p:cNvSpPr/>
            <p:nvPr/>
          </p:nvSpPr>
          <p:spPr>
            <a:xfrm>
              <a:off x="10879634" y="4857120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830A2CE-BDA8-4786-A12B-3995724710A0}"/>
                </a:ext>
              </a:extLst>
            </p:cNvPr>
            <p:cNvSpPr/>
            <p:nvPr/>
          </p:nvSpPr>
          <p:spPr>
            <a:xfrm>
              <a:off x="10620194" y="4856768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C037A946-6E42-4B70-994F-F1F780319318}"/>
                </a:ext>
              </a:extLst>
            </p:cNvPr>
            <p:cNvGrpSpPr/>
            <p:nvPr/>
          </p:nvGrpSpPr>
          <p:grpSpPr>
            <a:xfrm rot="18849431">
              <a:off x="9891555" y="3814090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34710534-23BA-454E-B4AA-304B03C8E4F1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C13FAA77-101E-41F8-9A96-2928D64B0AAC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8B44F17B-0789-4E61-9D4B-6F8A93829FA1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B015B80-DD5D-4FF0-9921-BCA0D9F39A33}"/>
                </a:ext>
              </a:extLst>
            </p:cNvPr>
            <p:cNvSpPr/>
            <p:nvPr/>
          </p:nvSpPr>
          <p:spPr>
            <a:xfrm rot="18849431">
              <a:off x="10235847" y="3605741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B301301-6E64-496A-AE44-AE45C48CAEF4}"/>
                </a:ext>
              </a:extLst>
            </p:cNvPr>
            <p:cNvSpPr/>
            <p:nvPr/>
          </p:nvSpPr>
          <p:spPr>
            <a:xfrm rot="18849431">
              <a:off x="10339278" y="3499222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9F18551-E41D-4E24-A25C-4DA4A96A9C16}"/>
                </a:ext>
              </a:extLst>
            </p:cNvPr>
            <p:cNvGrpSpPr/>
            <p:nvPr/>
          </p:nvGrpSpPr>
          <p:grpSpPr>
            <a:xfrm rot="18849431">
              <a:off x="10070025" y="3817488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BA496859-D429-464A-940C-BD573786253A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5D5881CE-85CE-4DC1-9E1D-4A65B1131A1F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975C1312-D2E8-4CEA-86B0-630625E72144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D2FA5E1-667F-4A37-85DE-6B7FB7EA363C}"/>
                </a:ext>
              </a:extLst>
            </p:cNvPr>
            <p:cNvSpPr/>
            <p:nvPr/>
          </p:nvSpPr>
          <p:spPr>
            <a:xfrm rot="18849431">
              <a:off x="10414317" y="3609139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2A81F34-862F-4D7C-A40C-ED11080F67A3}"/>
                </a:ext>
              </a:extLst>
            </p:cNvPr>
            <p:cNvSpPr/>
            <p:nvPr/>
          </p:nvSpPr>
          <p:spPr>
            <a:xfrm rot="18849431">
              <a:off x="10517748" y="3502620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AA9A31A9-DF76-4695-87D3-47576C118C86}"/>
                </a:ext>
              </a:extLst>
            </p:cNvPr>
            <p:cNvGrpSpPr/>
            <p:nvPr/>
          </p:nvGrpSpPr>
          <p:grpSpPr>
            <a:xfrm rot="18849431">
              <a:off x="10252243" y="3815362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39366F3A-5BDE-4A17-B8C4-30308D9968C0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9156D6ED-E429-4342-9C5E-595B5E2881D2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BF1C93D2-1335-432E-B751-661E4CE3C81B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253BCCD-9474-4597-9EB5-4B00B10298FC}"/>
                </a:ext>
              </a:extLst>
            </p:cNvPr>
            <p:cNvSpPr/>
            <p:nvPr/>
          </p:nvSpPr>
          <p:spPr>
            <a:xfrm rot="18849431">
              <a:off x="10596535" y="3607013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E3E4427C-85BE-4B6C-866D-552D8E821423}"/>
                </a:ext>
              </a:extLst>
            </p:cNvPr>
            <p:cNvSpPr/>
            <p:nvPr/>
          </p:nvSpPr>
          <p:spPr>
            <a:xfrm rot="18849431">
              <a:off x="10699966" y="3500494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D6AE2A43-6578-45D3-98F4-668C67C1F095}"/>
                </a:ext>
              </a:extLst>
            </p:cNvPr>
            <p:cNvGrpSpPr/>
            <p:nvPr/>
          </p:nvGrpSpPr>
          <p:grpSpPr>
            <a:xfrm>
              <a:off x="10574445" y="3502145"/>
              <a:ext cx="381457" cy="536067"/>
              <a:chOff x="9409498" y="3217529"/>
              <a:chExt cx="381457" cy="536067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2B8ADB57-4D59-4178-B8F7-BFD4FC86034F}"/>
                  </a:ext>
                </a:extLst>
              </p:cNvPr>
              <p:cNvGrpSpPr/>
              <p:nvPr/>
            </p:nvGrpSpPr>
            <p:grpSpPr>
              <a:xfrm rot="18849431">
                <a:off x="9265766" y="3534144"/>
                <a:ext cx="363184" cy="75720"/>
                <a:chOff x="5435140" y="3648843"/>
                <a:chExt cx="363184" cy="75720"/>
              </a:xfrm>
              <a:grpFill/>
            </p:grpSpPr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BCC6E35D-684C-422B-8189-BF148723DCE7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7AB37592-01ED-4925-B3CE-BBD19C0DA05E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4CC6151A-202E-4D73-9B76-335883166D1E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E27B8E9B-D473-40D5-B781-A02942D993CA}"/>
                  </a:ext>
                </a:extLst>
              </p:cNvPr>
              <p:cNvSpPr/>
              <p:nvPr/>
            </p:nvSpPr>
            <p:spPr>
              <a:xfrm rot="18849431">
                <a:off x="9610058" y="3325795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42B74CA9-EC0E-4C4B-B188-ABD12C2D9A19}"/>
                  </a:ext>
                </a:extLst>
              </p:cNvPr>
              <p:cNvSpPr/>
              <p:nvPr/>
            </p:nvSpPr>
            <p:spPr>
              <a:xfrm rot="18849431">
                <a:off x="9713489" y="3219276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9F82EE3D-A281-440A-B225-249D2CA6E751}"/>
                </a:ext>
              </a:extLst>
            </p:cNvPr>
            <p:cNvSpPr/>
            <p:nvPr/>
          </p:nvSpPr>
          <p:spPr>
            <a:xfrm>
              <a:off x="10474054" y="4856768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0FA43A00-BB0A-4698-BB37-F20A415093A5}"/>
                </a:ext>
              </a:extLst>
            </p:cNvPr>
            <p:cNvGrpSpPr/>
            <p:nvPr/>
          </p:nvGrpSpPr>
          <p:grpSpPr>
            <a:xfrm>
              <a:off x="9788568" y="4190297"/>
              <a:ext cx="799388" cy="609257"/>
              <a:chOff x="2356653" y="4181725"/>
              <a:chExt cx="799388" cy="60925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3980CE03-A166-44CC-BE5B-04564ABE4401}"/>
                  </a:ext>
                </a:extLst>
              </p:cNvPr>
              <p:cNvGrpSpPr/>
              <p:nvPr/>
            </p:nvGrpSpPr>
            <p:grpSpPr>
              <a:xfrm>
                <a:off x="2356653" y="4183970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CA4653DD-22F4-45EF-999D-8289F6FEAE07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66B7E131-0D91-4FE8-9225-4E407911DBD9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C0B418BD-ADF1-4C5E-B354-19230860EC29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2E853B9-866A-409A-9015-CDB0BD807FE6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D8340B78-F1F0-42F4-88CA-F0CE682B4DF0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ECB10097-045B-497E-BA06-A9E37DC3AA17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928F5310-37D2-4BD2-BADB-09EB1DA118E7}"/>
                  </a:ext>
                </a:extLst>
              </p:cNvPr>
              <p:cNvGrpSpPr/>
              <p:nvPr/>
            </p:nvGrpSpPr>
            <p:grpSpPr>
              <a:xfrm>
                <a:off x="2530473" y="4181725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08AB5C69-5300-4667-A975-2A4E7F46D96F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FE2749DA-6572-497B-986E-09BD458BC4CC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9BE8A490-F0EC-4F38-880F-0D7B1E419F02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7DD25FFA-9D05-4E69-9B49-FE08F1A65602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8A6CBC51-DB70-49AE-A58B-26328DB4E927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37859D8F-678C-4F55-A258-2C329A44A29F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7670599E-0E27-482E-B594-93ABAB6EB619}"/>
                </a:ext>
              </a:extLst>
            </p:cNvPr>
            <p:cNvGrpSpPr/>
            <p:nvPr/>
          </p:nvGrpSpPr>
          <p:grpSpPr>
            <a:xfrm>
              <a:off x="10130898" y="4190195"/>
              <a:ext cx="799388" cy="609257"/>
              <a:chOff x="2356653" y="4181725"/>
              <a:chExt cx="799388" cy="60925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DE063F95-5BCC-44A5-9607-DA170E0EEF23}"/>
                  </a:ext>
                </a:extLst>
              </p:cNvPr>
              <p:cNvGrpSpPr/>
              <p:nvPr/>
            </p:nvGrpSpPr>
            <p:grpSpPr>
              <a:xfrm>
                <a:off x="2356653" y="4183970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AAAB827A-3232-4705-B5E7-69060657FB5D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3B6D6F97-D2F1-4CA0-8DB4-118D6D63A67C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DEEAEFE3-64F7-4296-8CD3-E077A35D073D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F489480E-E747-433A-8A1F-10C1A3182058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6164C7FA-D3B1-47A1-B244-744E33DA241B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F4DA2D1F-06A5-4BF7-BBBB-7BEA3743D510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5EBD3940-0BA1-4E72-8D5F-27B84DC2C945}"/>
                  </a:ext>
                </a:extLst>
              </p:cNvPr>
              <p:cNvGrpSpPr/>
              <p:nvPr/>
            </p:nvGrpSpPr>
            <p:grpSpPr>
              <a:xfrm>
                <a:off x="2530473" y="4181725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3A137EC-43BC-4D67-ACC2-9348E03C461B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15D45580-FAAF-437C-A3BE-211890FC9C0C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8C94C085-DD87-44A0-9876-5F6BF78E7151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282B1BA4-C8B5-42DC-BE9C-473160C0429F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DF278B72-814E-401D-AC53-32A98D3E25F8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4C51CFFD-EE60-478B-88FA-9288B4B8F638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6BEFEF9-3488-4853-AE73-CE3741BD3319}"/>
                </a:ext>
              </a:extLst>
            </p:cNvPr>
            <p:cNvCxnSpPr/>
            <p:nvPr/>
          </p:nvCxnSpPr>
          <p:spPr>
            <a:xfrm>
              <a:off x="8720094" y="4472454"/>
              <a:ext cx="23269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A1AD9F9-C426-44C1-8DED-A0DC111B1E1C}"/>
                </a:ext>
              </a:extLst>
            </p:cNvPr>
            <p:cNvSpPr txBox="1"/>
            <p:nvPr/>
          </p:nvSpPr>
          <p:spPr>
            <a:xfrm>
              <a:off x="9384800" y="4527558"/>
              <a:ext cx="757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Restraint</a:t>
              </a:r>
              <a:endParaRPr lang="en-GB" sz="1200" b="1" dirty="0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C7B04E9-0407-4FFD-B4C8-E731057F2BAF}"/>
                </a:ext>
              </a:extLst>
            </p:cNvPr>
            <p:cNvSpPr txBox="1"/>
            <p:nvPr/>
          </p:nvSpPr>
          <p:spPr>
            <a:xfrm>
              <a:off x="10201133" y="3677329"/>
              <a:ext cx="702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Operate</a:t>
              </a:r>
              <a:endParaRPr lang="en-GB" sz="1200" b="1" dirty="0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C31842CB-D8D7-46EA-8FAF-F43CF3CC46E5}"/>
                </a:ext>
              </a:extLst>
            </p:cNvPr>
            <p:cNvGrpSpPr/>
            <p:nvPr/>
          </p:nvGrpSpPr>
          <p:grpSpPr>
            <a:xfrm rot="8144659">
              <a:off x="9833243" y="3412269"/>
              <a:ext cx="852154" cy="311667"/>
              <a:chOff x="5439861" y="4152215"/>
              <a:chExt cx="852154" cy="311667"/>
            </a:xfrm>
          </p:grpSpPr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951CC5EB-5295-4D2C-AC1A-F0BECB1E02A7}"/>
                  </a:ext>
                </a:extLst>
              </p:cNvPr>
              <p:cNvCxnSpPr/>
              <p:nvPr/>
            </p:nvCxnSpPr>
            <p:spPr>
              <a:xfrm flipV="1">
                <a:off x="5439861" y="4164038"/>
                <a:ext cx="0" cy="299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320EBD3-03E7-4F20-A1D2-93E56E46B2A7}"/>
                  </a:ext>
                </a:extLst>
              </p:cNvPr>
              <p:cNvGrpSpPr/>
              <p:nvPr/>
            </p:nvGrpSpPr>
            <p:grpSpPr>
              <a:xfrm>
                <a:off x="5879207" y="4152215"/>
                <a:ext cx="412808" cy="300417"/>
                <a:chOff x="5879207" y="4152215"/>
                <a:chExt cx="412808" cy="300417"/>
              </a:xfrm>
            </p:grpSpPr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3727D211-C0EF-4051-8A2C-7A22D058836C}"/>
                    </a:ext>
                  </a:extLst>
                </p:cNvPr>
                <p:cNvCxnSpPr/>
                <p:nvPr/>
              </p:nvCxnSpPr>
              <p:spPr>
                <a:xfrm flipV="1">
                  <a:off x="5879207" y="4152215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3F9D2521-A462-42E4-8613-206DCDE9A7B9}"/>
                    </a:ext>
                  </a:extLst>
                </p:cNvPr>
                <p:cNvCxnSpPr/>
                <p:nvPr/>
              </p:nvCxnSpPr>
              <p:spPr>
                <a:xfrm flipV="1">
                  <a:off x="6292015" y="4152788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0F5B238-7D12-4BA2-82C2-7CCD2592C4E7}"/>
                </a:ext>
              </a:extLst>
            </p:cNvPr>
            <p:cNvSpPr txBox="1"/>
            <p:nvPr/>
          </p:nvSpPr>
          <p:spPr>
            <a:xfrm>
              <a:off x="8211033" y="4361415"/>
              <a:ext cx="514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DIFI1</a:t>
              </a:r>
              <a:endParaRPr lang="en-GB" sz="1200" dirty="0"/>
            </a:p>
          </p:txBody>
        </p: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5F71DDF2-E659-4745-8160-B33E107ED832}"/>
                </a:ext>
              </a:extLst>
            </p:cNvPr>
            <p:cNvCxnSpPr>
              <a:endCxn id="290" idx="1"/>
            </p:cNvCxnSpPr>
            <p:nvPr/>
          </p:nvCxnSpPr>
          <p:spPr>
            <a:xfrm flipV="1">
              <a:off x="9127802" y="4260576"/>
              <a:ext cx="1733977" cy="189292"/>
            </a:xfrm>
            <a:prstGeom prst="straightConnector1">
              <a:avLst/>
            </a:prstGeom>
            <a:ln w="28575">
              <a:solidFill>
                <a:srgbClr val="2111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5170750F-046D-4C9A-B2B5-D2B07A5655F8}"/>
                </a:ext>
              </a:extLst>
            </p:cNvPr>
            <p:cNvSpPr txBox="1"/>
            <p:nvPr/>
          </p:nvSpPr>
          <p:spPr>
            <a:xfrm rot="21267020">
              <a:off x="9437477" y="4085224"/>
              <a:ext cx="963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111F7"/>
                  </a:solidFill>
                </a:rPr>
                <a:t>Slope 1</a:t>
              </a:r>
              <a:endParaRPr lang="en-GB" sz="1200" dirty="0">
                <a:solidFill>
                  <a:srgbClr val="2111F7"/>
                </a:solidFill>
              </a:endParaRPr>
            </a:p>
          </p:txBody>
        </p: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9FACCAE0-1E2B-428D-AAD6-BD3043AE32AA}"/>
                </a:ext>
              </a:extLst>
            </p:cNvPr>
            <p:cNvCxnSpPr/>
            <p:nvPr/>
          </p:nvCxnSpPr>
          <p:spPr>
            <a:xfrm rot="21225576" flipV="1">
              <a:off x="10255650" y="4010820"/>
              <a:ext cx="0" cy="299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C23823C8-6A14-4775-B6E8-59963FB0B1B2}"/>
                </a:ext>
              </a:extLst>
            </p:cNvPr>
            <p:cNvCxnSpPr/>
            <p:nvPr/>
          </p:nvCxnSpPr>
          <p:spPr>
            <a:xfrm rot="21225576" flipV="1">
              <a:off x="10691108" y="3951310"/>
              <a:ext cx="0" cy="299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52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44BA-3290-490A-A0C8-07749303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Concepts in Current Differential Relay</a:t>
            </a:r>
            <a:endParaRPr lang="en-GB" sz="28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3B95880-CD7E-4182-BAD5-7FEF622615B0}"/>
              </a:ext>
            </a:extLst>
          </p:cNvPr>
          <p:cNvGrpSpPr/>
          <p:nvPr/>
        </p:nvGrpSpPr>
        <p:grpSpPr>
          <a:xfrm>
            <a:off x="744981" y="3072690"/>
            <a:ext cx="3618884" cy="2848499"/>
            <a:chOff x="838200" y="2422177"/>
            <a:chExt cx="3618884" cy="28484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DAAE53-1892-46A1-A25A-80AC8F8F34EC}"/>
                </a:ext>
              </a:extLst>
            </p:cNvPr>
            <p:cNvGrpSpPr/>
            <p:nvPr/>
          </p:nvGrpSpPr>
          <p:grpSpPr>
            <a:xfrm>
              <a:off x="1312078" y="2684972"/>
              <a:ext cx="2319885" cy="2117799"/>
              <a:chOff x="1258887" y="2414787"/>
              <a:chExt cx="2319885" cy="2117799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25359610-4CB7-4DCB-9818-93493BACE9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8887" y="2414787"/>
                <a:ext cx="0" cy="21177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A3A6792-879B-438E-9BBF-F205E1E32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8887" y="4532586"/>
                <a:ext cx="23198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1DACC2-8769-4E52-A09A-3ABA1E725DCD}"/>
                </a:ext>
              </a:extLst>
            </p:cNvPr>
            <p:cNvSpPr txBox="1"/>
            <p:nvPr/>
          </p:nvSpPr>
          <p:spPr>
            <a:xfrm>
              <a:off x="938058" y="2422177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D</a:t>
              </a:r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CF9BD4-F9FA-47DA-93BF-3F647B239FE8}"/>
                </a:ext>
              </a:extLst>
            </p:cNvPr>
            <p:cNvSpPr txBox="1"/>
            <p:nvPr/>
          </p:nvSpPr>
          <p:spPr>
            <a:xfrm>
              <a:off x="3674199" y="4823956"/>
              <a:ext cx="36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R</a:t>
              </a:r>
              <a:endParaRPr lang="en-GB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B980931-1341-42D5-9891-B7BD8A15D037}"/>
                </a:ext>
              </a:extLst>
            </p:cNvPr>
            <p:cNvCxnSpPr/>
            <p:nvPr/>
          </p:nvCxnSpPr>
          <p:spPr>
            <a:xfrm flipV="1">
              <a:off x="1312078" y="2791509"/>
              <a:ext cx="2011262" cy="2011262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2E7477-2FC9-4765-A09D-1D43A427410D}"/>
                </a:ext>
              </a:extLst>
            </p:cNvPr>
            <p:cNvCxnSpPr/>
            <p:nvPr/>
          </p:nvCxnSpPr>
          <p:spPr>
            <a:xfrm>
              <a:off x="2244959" y="4750913"/>
              <a:ext cx="0" cy="1037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3BB139-80B1-4115-A964-635FF96D8F64}"/>
                </a:ext>
              </a:extLst>
            </p:cNvPr>
            <p:cNvSpPr txBox="1"/>
            <p:nvPr/>
          </p:nvSpPr>
          <p:spPr>
            <a:xfrm>
              <a:off x="2091418" y="4802770"/>
              <a:ext cx="351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baseline="-25000" dirty="0"/>
                <a:t>F</a:t>
              </a:r>
              <a:endParaRPr lang="en-GB" sz="16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3111D0-2287-420F-AF03-533C9B4E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262891" y="3906341"/>
              <a:ext cx="983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CF63EA-8137-40C0-880B-ACFF913000AB}"/>
                </a:ext>
              </a:extLst>
            </p:cNvPr>
            <p:cNvSpPr txBox="1"/>
            <p:nvPr/>
          </p:nvSpPr>
          <p:spPr>
            <a:xfrm>
              <a:off x="3587370" y="4543164"/>
              <a:ext cx="657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External </a:t>
              </a:r>
              <a:b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</a:b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Fault</a:t>
              </a:r>
              <a:endParaRPr lang="en-GB" sz="10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6B459-803F-45B7-A0A5-12EE26CFE723}"/>
                </a:ext>
              </a:extLst>
            </p:cNvPr>
            <p:cNvSpPr txBox="1"/>
            <p:nvPr/>
          </p:nvSpPr>
          <p:spPr>
            <a:xfrm>
              <a:off x="3611541" y="3220785"/>
              <a:ext cx="662751" cy="430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Internal </a:t>
              </a:r>
              <a:b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</a:br>
              <a: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Fault</a:t>
              </a:r>
              <a:endParaRPr lang="en-GB" sz="105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81CC5-79FF-4C93-996D-9708FD158BEF}"/>
                </a:ext>
              </a:extLst>
            </p:cNvPr>
            <p:cNvSpPr txBox="1"/>
            <p:nvPr/>
          </p:nvSpPr>
          <p:spPr>
            <a:xfrm>
              <a:off x="1684970" y="2737334"/>
              <a:ext cx="774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</a:t>
              </a:r>
              <a:r>
                <a:rPr lang="en-US" sz="1200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</a:t>
              </a:r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&lt; 0, Reverse Current</a:t>
              </a:r>
              <a:endPara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231306-9264-4276-B4D4-4F94BA2D6095}"/>
                </a:ext>
              </a:extLst>
            </p:cNvPr>
            <p:cNvSpPr txBox="1"/>
            <p:nvPr/>
          </p:nvSpPr>
          <p:spPr>
            <a:xfrm>
              <a:off x="3488946" y="3965271"/>
              <a:ext cx="968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External Fault</a:t>
              </a:r>
              <a:b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(CT saturate)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629359-2FA4-43E4-A363-56ABD237FBCF}"/>
                </a:ext>
              </a:extLst>
            </p:cNvPr>
            <p:cNvSpPr txBox="1"/>
            <p:nvPr/>
          </p:nvSpPr>
          <p:spPr>
            <a:xfrm>
              <a:off x="1072603" y="4839789"/>
              <a:ext cx="6823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C000"/>
                  </a:solidFill>
                </a:rPr>
                <a:t>Normal</a:t>
              </a:r>
              <a:br>
                <a:rPr lang="en-US" sz="1100" dirty="0">
                  <a:solidFill>
                    <a:srgbClr val="FFC000"/>
                  </a:solidFill>
                </a:rPr>
              </a:br>
              <a:r>
                <a:rPr lang="en-US" sz="1100" dirty="0">
                  <a:solidFill>
                    <a:srgbClr val="FFC000"/>
                  </a:solidFill>
                </a:rPr>
                <a:t>Load</a:t>
              </a:r>
              <a:endParaRPr lang="en-GB" sz="1100" dirty="0">
                <a:solidFill>
                  <a:srgbClr val="FFC000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93314E-9055-4BBA-BA50-84474AFF9006}"/>
                </a:ext>
              </a:extLst>
            </p:cNvPr>
            <p:cNvGrpSpPr/>
            <p:nvPr/>
          </p:nvGrpSpPr>
          <p:grpSpPr>
            <a:xfrm>
              <a:off x="1272200" y="4761518"/>
              <a:ext cx="344148" cy="71751"/>
              <a:chOff x="5435140" y="3648843"/>
              <a:chExt cx="363184" cy="7572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D21BC48-7280-4901-AE4B-492BC5174E6C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9014213-EB67-4D17-9EEE-FA6DCB96CA0A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0981BEE-EDF4-4BBE-A41D-8C10E5CF21FD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59556B-D121-46FD-B5EC-B5B1C3D96AA2}"/>
                </a:ext>
              </a:extLst>
            </p:cNvPr>
            <p:cNvSpPr/>
            <p:nvPr/>
          </p:nvSpPr>
          <p:spPr>
            <a:xfrm>
              <a:off x="1679908" y="4764910"/>
              <a:ext cx="75061" cy="717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8AE7B4-6C80-478F-B9FE-876CE8B47929}"/>
                </a:ext>
              </a:extLst>
            </p:cNvPr>
            <p:cNvSpPr/>
            <p:nvPr/>
          </p:nvSpPr>
          <p:spPr>
            <a:xfrm>
              <a:off x="3387710" y="4766118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739EC6-BEFC-4B0B-B3BE-EA27CC0971F7}"/>
                </a:ext>
              </a:extLst>
            </p:cNvPr>
            <p:cNvSpPr/>
            <p:nvPr/>
          </p:nvSpPr>
          <p:spPr>
            <a:xfrm>
              <a:off x="3506801" y="4761870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EDC2E8-CF73-4B93-9C5D-0C6EF1145A5F}"/>
                </a:ext>
              </a:extLst>
            </p:cNvPr>
            <p:cNvSpPr/>
            <p:nvPr/>
          </p:nvSpPr>
          <p:spPr>
            <a:xfrm>
              <a:off x="3247361" y="4761518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3D50FF-A156-4643-B213-E981137C8B6C}"/>
                </a:ext>
              </a:extLst>
            </p:cNvPr>
            <p:cNvGrpSpPr/>
            <p:nvPr/>
          </p:nvGrpSpPr>
          <p:grpSpPr>
            <a:xfrm rot="18849431">
              <a:off x="2518722" y="3718840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33A0A72-5066-4CEB-80E7-8E0B447A064D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FC6AB14-8E49-4B33-A4A2-8C0D57D535E0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6B1B038-73C8-40E7-8B47-5FA8E285F8BF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6B9639-98BB-4EA2-A14C-17B690BFF48D}"/>
                </a:ext>
              </a:extLst>
            </p:cNvPr>
            <p:cNvSpPr/>
            <p:nvPr/>
          </p:nvSpPr>
          <p:spPr>
            <a:xfrm rot="18849431">
              <a:off x="2863014" y="3510491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93D582-4D5D-48B7-83F1-59ED455B3BCE}"/>
                </a:ext>
              </a:extLst>
            </p:cNvPr>
            <p:cNvSpPr/>
            <p:nvPr/>
          </p:nvSpPr>
          <p:spPr>
            <a:xfrm rot="18849431">
              <a:off x="2966445" y="3403972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46F8CD-51C0-410F-BAFC-E05CA0DE6A71}"/>
                </a:ext>
              </a:extLst>
            </p:cNvPr>
            <p:cNvGrpSpPr/>
            <p:nvPr/>
          </p:nvGrpSpPr>
          <p:grpSpPr>
            <a:xfrm rot="18849431">
              <a:off x="2697192" y="3722238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B3434DC-54DD-4F1D-BCD8-1828FD91724D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55E0AF2-76FD-4DC6-8621-DA4CC8A96017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3080217-6397-455F-9993-DFDD45A505DB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F36BDB-6179-44F8-AA87-DA4EB7AE2EF9}"/>
                </a:ext>
              </a:extLst>
            </p:cNvPr>
            <p:cNvSpPr/>
            <p:nvPr/>
          </p:nvSpPr>
          <p:spPr>
            <a:xfrm rot="18849431">
              <a:off x="3041484" y="3513889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35D228-A6AE-4E1F-A4A4-486592885353}"/>
                </a:ext>
              </a:extLst>
            </p:cNvPr>
            <p:cNvSpPr/>
            <p:nvPr/>
          </p:nvSpPr>
          <p:spPr>
            <a:xfrm rot="18849431">
              <a:off x="3144915" y="3407370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E3EB91-6FEE-4FE3-A612-F19DB0590EDC}"/>
                </a:ext>
              </a:extLst>
            </p:cNvPr>
            <p:cNvGrpSpPr/>
            <p:nvPr/>
          </p:nvGrpSpPr>
          <p:grpSpPr>
            <a:xfrm rot="18849431">
              <a:off x="2879410" y="3720112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0F6003A-366A-4738-803C-38D7383E7466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ACD4576-2247-4F53-BB24-DEBD99647B42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E5B6FAC-DF8E-4A0E-A4EB-7832B92BD361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389445A-4889-439F-9C7F-D6905877883B}"/>
                </a:ext>
              </a:extLst>
            </p:cNvPr>
            <p:cNvSpPr/>
            <p:nvPr/>
          </p:nvSpPr>
          <p:spPr>
            <a:xfrm rot="18849431">
              <a:off x="3223702" y="3511763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D0EC2C-828F-41A1-9FFC-E1AB4532AB37}"/>
                </a:ext>
              </a:extLst>
            </p:cNvPr>
            <p:cNvSpPr/>
            <p:nvPr/>
          </p:nvSpPr>
          <p:spPr>
            <a:xfrm rot="18849431">
              <a:off x="3327133" y="3405244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25162C-B804-45E9-9298-255A8647E391}"/>
                </a:ext>
              </a:extLst>
            </p:cNvPr>
            <p:cNvGrpSpPr/>
            <p:nvPr/>
          </p:nvGrpSpPr>
          <p:grpSpPr>
            <a:xfrm>
              <a:off x="3201612" y="3406895"/>
              <a:ext cx="381457" cy="536067"/>
              <a:chOff x="9409498" y="3217529"/>
              <a:chExt cx="381457" cy="536067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3704259-E322-488B-86B8-EEB745E82E90}"/>
                  </a:ext>
                </a:extLst>
              </p:cNvPr>
              <p:cNvGrpSpPr/>
              <p:nvPr/>
            </p:nvGrpSpPr>
            <p:grpSpPr>
              <a:xfrm rot="18849431">
                <a:off x="9265766" y="3534144"/>
                <a:ext cx="363184" cy="75720"/>
                <a:chOff x="5435140" y="3648843"/>
                <a:chExt cx="363184" cy="75720"/>
              </a:xfrm>
              <a:grpFill/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4B96FD9A-FF70-4DE3-85BC-923A3CC0B740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13DB26E0-B3A9-41B1-8A42-4DE0DB0F4665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0C40752-36D7-4EC8-B09F-37E552B76906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A7CED2E-5965-4167-BF09-E31F9BB8EE54}"/>
                  </a:ext>
                </a:extLst>
              </p:cNvPr>
              <p:cNvSpPr/>
              <p:nvPr/>
            </p:nvSpPr>
            <p:spPr>
              <a:xfrm rot="18849431">
                <a:off x="9610058" y="3325795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AC8C36E-6979-4721-8C11-821B50AF9533}"/>
                  </a:ext>
                </a:extLst>
              </p:cNvPr>
              <p:cNvSpPr/>
              <p:nvPr/>
            </p:nvSpPr>
            <p:spPr>
              <a:xfrm rot="18849431">
                <a:off x="9713489" y="3219276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F50845-4A42-4495-83FA-F0BF8CF1A180}"/>
                </a:ext>
              </a:extLst>
            </p:cNvPr>
            <p:cNvSpPr/>
            <p:nvPr/>
          </p:nvSpPr>
          <p:spPr>
            <a:xfrm>
              <a:off x="3101221" y="4761518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3F4854-31F2-49DD-8932-72009E077CE2}"/>
                </a:ext>
              </a:extLst>
            </p:cNvPr>
            <p:cNvGrpSpPr/>
            <p:nvPr/>
          </p:nvGrpSpPr>
          <p:grpSpPr>
            <a:xfrm>
              <a:off x="2415735" y="4095047"/>
              <a:ext cx="799388" cy="609257"/>
              <a:chOff x="2356653" y="4181725"/>
              <a:chExt cx="799388" cy="60925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3BB267-5FC1-4131-9E84-F915813BCE13}"/>
                  </a:ext>
                </a:extLst>
              </p:cNvPr>
              <p:cNvGrpSpPr/>
              <p:nvPr/>
            </p:nvGrpSpPr>
            <p:grpSpPr>
              <a:xfrm>
                <a:off x="2356653" y="4183970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D02C02A-FDB4-4ABA-8975-6A595F241B9C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C1E9E1F-91C5-449B-9F25-71797B8D2237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4F4A015-BCE6-4712-A42C-ED345CE6E8B9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4FBAAB8-88E8-473E-96E9-A12055D5A969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760A8D3-7FA5-4B8F-9C33-4F8CDBBA3771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71E07A88-26DE-4402-AF7A-CA242F469C69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B87D730-93B7-42CA-99B7-35AD30D2772E}"/>
                  </a:ext>
                </a:extLst>
              </p:cNvPr>
              <p:cNvGrpSpPr/>
              <p:nvPr/>
            </p:nvGrpSpPr>
            <p:grpSpPr>
              <a:xfrm>
                <a:off x="2530473" y="4181725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CB6577D-977D-4E41-A454-CE7025C999DD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7BB4C7E-243B-4B88-B321-E0CDA4777E1E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0935019-9659-4CC4-AE53-BD66E9785E66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BE0A104-1BFD-4608-B007-C7DDBE3DE30E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19084BE-9ACD-44B7-961E-9F231DD9B0DF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AE03610-8CAF-4C98-8557-71F9BC8ED550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17BC77A-B138-4791-8CB4-E32A9C5A1EF0}"/>
                </a:ext>
              </a:extLst>
            </p:cNvPr>
            <p:cNvGrpSpPr/>
            <p:nvPr/>
          </p:nvGrpSpPr>
          <p:grpSpPr>
            <a:xfrm>
              <a:off x="2758065" y="4094945"/>
              <a:ext cx="799388" cy="609257"/>
              <a:chOff x="2356653" y="4181725"/>
              <a:chExt cx="799388" cy="60925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9542E4F-33CA-43A3-AECB-42BB2EE227FF}"/>
                  </a:ext>
                </a:extLst>
              </p:cNvPr>
              <p:cNvGrpSpPr/>
              <p:nvPr/>
            </p:nvGrpSpPr>
            <p:grpSpPr>
              <a:xfrm>
                <a:off x="2356653" y="4183970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0C51776-C625-4777-A72A-1EE0EBFEB7B9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C353EF3-AD92-41BE-8E46-C798EA2825F0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EC24861-D7E4-452D-BC5F-2F3840ADCC2D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4A2DCF6-A0CA-4A8D-8A26-B9DA3BEF624B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437B7B2-1397-4F4E-BC0A-28561445D157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6524606-5F19-4717-81FF-78E658EC3125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EF44CB9-8E3E-4E9C-8653-13A704EEA796}"/>
                  </a:ext>
                </a:extLst>
              </p:cNvPr>
              <p:cNvGrpSpPr/>
              <p:nvPr/>
            </p:nvGrpSpPr>
            <p:grpSpPr>
              <a:xfrm>
                <a:off x="2530473" y="4181725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7F98262-551B-4B19-8AD3-D69EC51D27C3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32292E0-E3DF-4E42-8D5F-DF957185DE7B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72770F6-86D6-4E83-9A45-72AE1BF92D61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DA29E66-8232-43EF-A72E-143F668C5BFB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0C0ADB7-6FD6-4A4F-8478-CC332AC08B75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1D38851-5967-49CA-958F-274FE26ACE5A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0EB0E7-27B2-4086-9E94-16F56720DF51}"/>
                </a:ext>
              </a:extLst>
            </p:cNvPr>
            <p:cNvCxnSpPr/>
            <p:nvPr/>
          </p:nvCxnSpPr>
          <p:spPr>
            <a:xfrm>
              <a:off x="1347261" y="4377204"/>
              <a:ext cx="23269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F7808E-D485-420F-B152-E8E240C07B1B}"/>
                </a:ext>
              </a:extLst>
            </p:cNvPr>
            <p:cNvSpPr txBox="1"/>
            <p:nvPr/>
          </p:nvSpPr>
          <p:spPr>
            <a:xfrm>
              <a:off x="2011967" y="4432308"/>
              <a:ext cx="757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Restraint</a:t>
              </a:r>
              <a:endParaRPr lang="en-GB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33484E-A67E-45FB-B408-8F8F13617727}"/>
                </a:ext>
              </a:extLst>
            </p:cNvPr>
            <p:cNvSpPr txBox="1"/>
            <p:nvPr/>
          </p:nvSpPr>
          <p:spPr>
            <a:xfrm>
              <a:off x="2828300" y="3582079"/>
              <a:ext cx="702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Operate</a:t>
              </a:r>
              <a:endParaRPr lang="en-GB" sz="1200" b="1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517C8C-9AB0-4C9A-BF96-EFAFDA8E9E34}"/>
                </a:ext>
              </a:extLst>
            </p:cNvPr>
            <p:cNvGrpSpPr/>
            <p:nvPr/>
          </p:nvGrpSpPr>
          <p:grpSpPr>
            <a:xfrm rot="8144659">
              <a:off x="2460410" y="3317019"/>
              <a:ext cx="852154" cy="311667"/>
              <a:chOff x="5439861" y="4152215"/>
              <a:chExt cx="852154" cy="311667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5EA5B14-74A1-4346-A2FA-B732D0E8855B}"/>
                  </a:ext>
                </a:extLst>
              </p:cNvPr>
              <p:cNvCxnSpPr/>
              <p:nvPr/>
            </p:nvCxnSpPr>
            <p:spPr>
              <a:xfrm flipV="1">
                <a:off x="5439861" y="4164038"/>
                <a:ext cx="0" cy="299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4E60D3A-EDC4-406B-B5E3-06B03707D8C7}"/>
                  </a:ext>
                </a:extLst>
              </p:cNvPr>
              <p:cNvGrpSpPr/>
              <p:nvPr/>
            </p:nvGrpSpPr>
            <p:grpSpPr>
              <a:xfrm>
                <a:off x="5879207" y="4152215"/>
                <a:ext cx="412808" cy="300417"/>
                <a:chOff x="5879207" y="4152215"/>
                <a:chExt cx="412808" cy="300417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4BCDF2E-5E85-4F7B-8119-D5645352FFDB}"/>
                    </a:ext>
                  </a:extLst>
                </p:cNvPr>
                <p:cNvCxnSpPr/>
                <p:nvPr/>
              </p:nvCxnSpPr>
              <p:spPr>
                <a:xfrm flipV="1">
                  <a:off x="5879207" y="4152215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B4D6147-DCDC-4D1D-8E92-64CF91AE3B47}"/>
                    </a:ext>
                  </a:extLst>
                </p:cNvPr>
                <p:cNvCxnSpPr/>
                <p:nvPr/>
              </p:nvCxnSpPr>
              <p:spPr>
                <a:xfrm flipV="1">
                  <a:off x="6292015" y="4152788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8E10A7-91F3-4294-8E72-3BAA51726AE9}"/>
                </a:ext>
              </a:extLst>
            </p:cNvPr>
            <p:cNvSpPr txBox="1"/>
            <p:nvPr/>
          </p:nvSpPr>
          <p:spPr>
            <a:xfrm>
              <a:off x="838200" y="4266165"/>
              <a:ext cx="514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DIFI1</a:t>
              </a:r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AE22D24-CA58-4B73-9F81-318F43ECDCD7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1754969" y="4165326"/>
              <a:ext cx="1733977" cy="189292"/>
            </a:xfrm>
            <a:prstGeom prst="straightConnector1">
              <a:avLst/>
            </a:prstGeom>
            <a:ln w="28575">
              <a:solidFill>
                <a:srgbClr val="2111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B88F74-9AFF-421D-BD9A-76CE7E4B043E}"/>
                </a:ext>
              </a:extLst>
            </p:cNvPr>
            <p:cNvCxnSpPr/>
            <p:nvPr/>
          </p:nvCxnSpPr>
          <p:spPr>
            <a:xfrm rot="21225576" flipV="1">
              <a:off x="2882817" y="3915570"/>
              <a:ext cx="0" cy="299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1325C18-791A-412C-8ABA-7C66816E36A9}"/>
                </a:ext>
              </a:extLst>
            </p:cNvPr>
            <p:cNvCxnSpPr/>
            <p:nvPr/>
          </p:nvCxnSpPr>
          <p:spPr>
            <a:xfrm rot="21225576" flipV="1">
              <a:off x="3318275" y="3856060"/>
              <a:ext cx="0" cy="299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E7019C6-7EF8-40E9-B3BB-175CA72B0555}"/>
                </a:ext>
              </a:extLst>
            </p:cNvPr>
            <p:cNvSpPr/>
            <p:nvPr/>
          </p:nvSpPr>
          <p:spPr>
            <a:xfrm>
              <a:off x="2316220" y="4012130"/>
              <a:ext cx="896250" cy="3146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09293F-A036-4E71-8CCD-6E3E92CE9295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 flipH="1" flipV="1">
              <a:off x="2399444" y="3731422"/>
              <a:ext cx="724974" cy="7702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CC0F780-217D-427D-851C-5F9C84916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9443" y="3730129"/>
              <a:ext cx="724974" cy="7702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B43F92-A87E-4357-BA2D-DBF25F1734D2}"/>
                </a:ext>
              </a:extLst>
            </p:cNvPr>
            <p:cNvCxnSpPr>
              <a:cxnSpLocks/>
            </p:cNvCxnSpPr>
            <p:nvPr/>
          </p:nvCxnSpPr>
          <p:spPr>
            <a:xfrm>
              <a:off x="2928556" y="3189720"/>
              <a:ext cx="453145" cy="481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1843976-4A68-42C5-AF93-6DEE86B8F241}"/>
                </a:ext>
              </a:extLst>
            </p:cNvPr>
            <p:cNvSpPr txBox="1"/>
            <p:nvPr/>
          </p:nvSpPr>
          <p:spPr>
            <a:xfrm>
              <a:off x="2539323" y="2745790"/>
              <a:ext cx="1497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Increasing </a:t>
              </a:r>
              <a:br>
                <a:rPr lang="en-US" sz="1200" dirty="0"/>
              </a:br>
              <a:r>
                <a:rPr lang="en-US" sz="1200" dirty="0"/>
                <a:t>Load current</a:t>
              </a:r>
              <a:endParaRPr lang="en-GB" sz="1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BFEBA48-2843-4B02-B345-58078A60F2DB}"/>
                </a:ext>
              </a:extLst>
            </p:cNvPr>
            <p:cNvSpPr txBox="1"/>
            <p:nvPr/>
          </p:nvSpPr>
          <p:spPr>
            <a:xfrm>
              <a:off x="1359611" y="3416224"/>
              <a:ext cx="1049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Through Fault</a:t>
              </a:r>
              <a:br>
                <a:rPr lang="en-US" sz="1200" dirty="0">
                  <a:solidFill>
                    <a:srgbClr val="FF0000"/>
                  </a:solidFill>
                </a:rPr>
              </a:br>
              <a:r>
                <a:rPr lang="en-US" sz="1200" dirty="0">
                  <a:solidFill>
                    <a:srgbClr val="FF0000"/>
                  </a:solidFill>
                </a:rPr>
                <a:t>CT saturation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1F6AF602-6C76-4167-A7F9-2573210D397E}"/>
              </a:ext>
            </a:extLst>
          </p:cNvPr>
          <p:cNvSpPr txBox="1"/>
          <p:nvPr/>
        </p:nvSpPr>
        <p:spPr>
          <a:xfrm>
            <a:off x="637566" y="1936461"/>
            <a:ext cx="2776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Observation</a:t>
            </a:r>
          </a:p>
          <a:p>
            <a:r>
              <a:rPr lang="en-US" sz="1400" dirty="0"/>
              <a:t>Some points are not differentiable.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CT saturation in through fault </a:t>
            </a:r>
            <a:r>
              <a:rPr lang="en-US" sz="1400" dirty="0"/>
              <a:t>OR</a:t>
            </a:r>
            <a:br>
              <a:rPr lang="en-US" sz="1400" dirty="0"/>
            </a:br>
            <a:r>
              <a:rPr lang="en-US" sz="1400" b="1" dirty="0"/>
              <a:t>Internal fault with increasing load</a:t>
            </a:r>
            <a:r>
              <a:rPr lang="en-US" sz="1400" dirty="0"/>
              <a:t>?</a:t>
            </a:r>
            <a:endParaRPr lang="en-GB" sz="14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64A3FA-6803-4064-89FC-31043812399D}"/>
              </a:ext>
            </a:extLst>
          </p:cNvPr>
          <p:cNvGrpSpPr/>
          <p:nvPr/>
        </p:nvGrpSpPr>
        <p:grpSpPr>
          <a:xfrm>
            <a:off x="4450694" y="1575773"/>
            <a:ext cx="74344" cy="4591050"/>
            <a:chOff x="3949732" y="1488383"/>
            <a:chExt cx="74344" cy="459105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35244DE-97D5-49AF-8E71-6E76CFD1585A}"/>
                </a:ext>
              </a:extLst>
            </p:cNvPr>
            <p:cNvCxnSpPr/>
            <p:nvPr/>
          </p:nvCxnSpPr>
          <p:spPr>
            <a:xfrm>
              <a:off x="3949732" y="1488383"/>
              <a:ext cx="0" cy="4591050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70E5733-BFB3-47C3-BE1F-DAA2E0E2A997}"/>
                </a:ext>
              </a:extLst>
            </p:cNvPr>
            <p:cNvCxnSpPr/>
            <p:nvPr/>
          </p:nvCxnSpPr>
          <p:spPr>
            <a:xfrm>
              <a:off x="4024076" y="1488383"/>
              <a:ext cx="0" cy="4591050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C70E338-7FBF-44B9-B75B-ED1D62796621}"/>
              </a:ext>
            </a:extLst>
          </p:cNvPr>
          <p:cNvSpPr txBox="1"/>
          <p:nvPr/>
        </p:nvSpPr>
        <p:spPr>
          <a:xfrm>
            <a:off x="4696465" y="1652628"/>
            <a:ext cx="351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Recall internal fault:</a:t>
            </a: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CA86B31-82DF-4B03-AC64-618A26AFC274}"/>
                  </a:ext>
                </a:extLst>
              </p:cNvPr>
              <p:cNvSpPr txBox="1"/>
              <p:nvPr/>
            </p:nvSpPr>
            <p:spPr>
              <a:xfrm>
                <a:off x="6535308" y="1644073"/>
                <a:ext cx="2133598" cy="60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CA86B31-82DF-4B03-AC64-618A26AFC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308" y="1644073"/>
                <a:ext cx="2133598" cy="604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0D6942D-BFDB-4656-87BC-274D7A68098B}"/>
                  </a:ext>
                </a:extLst>
              </p:cNvPr>
              <p:cNvSpPr txBox="1"/>
              <p:nvPr/>
            </p:nvSpPr>
            <p:spPr>
              <a:xfrm>
                <a:off x="4696465" y="2350783"/>
                <a:ext cx="7246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Let’s have a setting 2 </a:t>
                </a:r>
                <a:r>
                  <a:rPr lang="en-US" sz="1600" b="1" dirty="0"/>
                  <a:t>DIFI2</a:t>
                </a:r>
                <a:r>
                  <a:rPr lang="en-US" sz="1600" dirty="0"/>
                  <a:t>, not trip until </a:t>
                </a:r>
                <a:r>
                  <a:rPr lang="en-US" sz="1600" b="1" dirty="0"/>
                  <a:t>overload</a:t>
                </a:r>
                <a:r>
                  <a:rPr lang="en-US" sz="1600" dirty="0"/>
                  <a:t>, and trip at high CT saturation (i.e. nearly no output/ 50% output of ideal).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𝐷𝐼𝐹𝐼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0D6942D-BFDB-4656-87BC-274D7A680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465" y="2350783"/>
                <a:ext cx="7246040" cy="584775"/>
              </a:xfrm>
              <a:prstGeom prst="rect">
                <a:avLst/>
              </a:prstGeom>
              <a:blipFill>
                <a:blip r:embed="rId3"/>
                <a:stretch>
                  <a:fillRect l="-421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544FD1B-CDD8-422E-BA75-611E22D86076}"/>
                  </a:ext>
                </a:extLst>
              </p:cNvPr>
              <p:cNvSpPr txBox="1"/>
              <p:nvPr/>
            </p:nvSpPr>
            <p:spPr>
              <a:xfrm>
                <a:off x="4696465" y="3029667"/>
                <a:ext cx="4618103" cy="255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400" dirty="0"/>
                  <a:t>DIFI2 &gt; I</a:t>
                </a:r>
                <a:r>
                  <a:rPr lang="en-US" sz="1400" baseline="-25000" dirty="0"/>
                  <a:t>FL</a:t>
                </a:r>
                <a:r>
                  <a:rPr lang="en-US" sz="1400" dirty="0"/>
                  <a:t>  (No overload)</a:t>
                </a:r>
              </a:p>
              <a:p>
                <a:pPr marL="342900" indent="-342900">
                  <a:buAutoNum type="arabicPeriod"/>
                </a:pPr>
                <a:r>
                  <a:rPr lang="en-US" sz="1400" dirty="0"/>
                  <a:t>2DIFI2 &lt; I</a:t>
                </a:r>
                <a:r>
                  <a:rPr lang="en-US" sz="1400" baseline="-25000" dirty="0"/>
                  <a:t>F</a:t>
                </a:r>
                <a:r>
                  <a:rPr lang="en-US" sz="1400" dirty="0"/>
                  <a:t> / 2  (CT saturate)</a:t>
                </a:r>
                <a:br>
                  <a:rPr lang="en-US" sz="1400" dirty="0"/>
                </a:br>
                <a:r>
                  <a:rPr lang="en-US" sz="1400" dirty="0"/>
                  <a:t>(CT output only left 50%)</a:t>
                </a:r>
                <a:endParaRPr lang="en-GB" sz="1400" dirty="0"/>
              </a:p>
              <a:p>
                <a:pPr marL="342900" indent="-342900">
                  <a:buAutoNum type="arabicPeriod"/>
                </a:pPr>
                <a:endParaRPr lang="en-GB" sz="1400" dirty="0"/>
              </a:p>
              <a:p>
                <a:r>
                  <a:rPr lang="en-GB" sz="1400" dirty="0"/>
                  <a:t>Hence,</a:t>
                </a:r>
              </a:p>
              <a:p>
                <a:r>
                  <a:rPr lang="en-US" sz="1400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𝐹𝐿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𝐷𝐼𝐹𝐼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2&lt;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400" dirty="0"/>
                  <a:t> .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Q1: Slope 2 = 1 is a must?</a:t>
                </a:r>
              </a:p>
              <a:p>
                <a:r>
                  <a:rPr lang="en-US" sz="1400" dirty="0"/>
                  <a:t>Q2: What is the best</a:t>
                </a:r>
                <a:br>
                  <a:rPr lang="en-US" sz="1400" dirty="0"/>
                </a:br>
                <a:r>
                  <a:rPr lang="en-US" sz="1400" dirty="0"/>
                  <a:t>        separation line for the </a:t>
                </a:r>
                <a:br>
                  <a:rPr lang="en-US" sz="1400" dirty="0"/>
                </a:br>
                <a:r>
                  <a:rPr lang="en-US" sz="1400" dirty="0"/>
                  <a:t>        two sets of dots?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544FD1B-CDD8-422E-BA75-611E22D86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465" y="3029667"/>
                <a:ext cx="4618103" cy="2551532"/>
              </a:xfrm>
              <a:prstGeom prst="rect">
                <a:avLst/>
              </a:prstGeom>
              <a:blipFill>
                <a:blip r:embed="rId4"/>
                <a:stretch>
                  <a:fillRect l="-396" t="-716" b="-14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5FC0736-F75F-4149-A042-3F10803A9D46}"/>
              </a:ext>
            </a:extLst>
          </p:cNvPr>
          <p:cNvGrpSpPr/>
          <p:nvPr/>
        </p:nvGrpSpPr>
        <p:grpSpPr>
          <a:xfrm>
            <a:off x="7197286" y="3083211"/>
            <a:ext cx="3823572" cy="3494882"/>
            <a:chOff x="7149661" y="2921286"/>
            <a:chExt cx="3823572" cy="3494882"/>
          </a:xfrm>
        </p:grpSpPr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6F9CDCA-CCEA-42DD-A2A0-7D76BEA34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8227" y="3184082"/>
              <a:ext cx="0" cy="3232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21B14ADD-332D-469D-A792-E0AC285F971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27" y="5301880"/>
              <a:ext cx="23198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975375B-84BC-4DBF-8FC7-A262BFC2C2B5}"/>
                </a:ext>
              </a:extLst>
            </p:cNvPr>
            <p:cNvSpPr txBox="1"/>
            <p:nvPr/>
          </p:nvSpPr>
          <p:spPr>
            <a:xfrm>
              <a:off x="7454207" y="2921286"/>
              <a:ext cx="33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D</a:t>
              </a:r>
              <a:endParaRPr lang="en-GB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A9FAF4-9FCD-4D14-987E-F37467771016}"/>
                </a:ext>
              </a:extLst>
            </p:cNvPr>
            <p:cNvSpPr txBox="1"/>
            <p:nvPr/>
          </p:nvSpPr>
          <p:spPr>
            <a:xfrm>
              <a:off x="10190348" y="5323065"/>
              <a:ext cx="362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R</a:t>
              </a:r>
              <a:endParaRPr lang="en-GB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B3828EF-4975-4807-99DC-A9D564F11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8227" y="3290618"/>
              <a:ext cx="2011262" cy="2011262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1DA64F5-23A1-4B2D-B3C9-3155D155BF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1108" y="5250022"/>
              <a:ext cx="0" cy="1037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E4C497-AA08-4B1C-BA1F-A83D0313F0B3}"/>
                </a:ext>
              </a:extLst>
            </p:cNvPr>
            <p:cNvSpPr txBox="1"/>
            <p:nvPr/>
          </p:nvSpPr>
          <p:spPr>
            <a:xfrm>
              <a:off x="8607567" y="5301879"/>
              <a:ext cx="351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baseline="-25000" dirty="0"/>
                <a:t>F</a:t>
              </a:r>
              <a:endParaRPr lang="en-GB" sz="1600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D3F3820-6966-4CE9-8088-AB7E3859FE4C}"/>
                </a:ext>
              </a:extLst>
            </p:cNvPr>
            <p:cNvCxnSpPr>
              <a:cxnSpLocks/>
            </p:cNvCxnSpPr>
            <p:nvPr/>
          </p:nvCxnSpPr>
          <p:spPr>
            <a:xfrm>
              <a:off x="7779040" y="4405450"/>
              <a:ext cx="983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D857F27-3C79-4597-83AC-FEE1C367FA46}"/>
                </a:ext>
              </a:extLst>
            </p:cNvPr>
            <p:cNvSpPr txBox="1"/>
            <p:nvPr/>
          </p:nvSpPr>
          <p:spPr>
            <a:xfrm>
              <a:off x="10103519" y="5042273"/>
              <a:ext cx="657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External </a:t>
              </a:r>
              <a:b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</a:br>
              <a:r>
                <a:rPr 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Fault</a:t>
              </a:r>
              <a:endParaRPr lang="en-GB" sz="10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9D121B-9E80-4C86-9C81-CB875519222A}"/>
                </a:ext>
              </a:extLst>
            </p:cNvPr>
            <p:cNvSpPr txBox="1"/>
            <p:nvPr/>
          </p:nvSpPr>
          <p:spPr>
            <a:xfrm>
              <a:off x="10127690" y="3719894"/>
              <a:ext cx="662751" cy="430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Internal </a:t>
              </a:r>
              <a:b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</a:br>
              <a:r>
                <a:rPr lang="en-US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Fault</a:t>
              </a:r>
              <a:endParaRPr lang="en-GB" sz="105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658A761-5C0A-477B-BBEB-97D80880ADCB}"/>
                </a:ext>
              </a:extLst>
            </p:cNvPr>
            <p:cNvSpPr txBox="1"/>
            <p:nvPr/>
          </p:nvSpPr>
          <p:spPr>
            <a:xfrm>
              <a:off x="8201119" y="3236443"/>
              <a:ext cx="774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</a:t>
              </a:r>
              <a:r>
                <a:rPr lang="en-US" sz="1200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</a:t>
              </a:r>
              <a:r>
                <a: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&lt; 0, Reverse Current</a:t>
              </a:r>
              <a:endPara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AFE94AB-2B13-452C-821C-FF028B56143D}"/>
                </a:ext>
              </a:extLst>
            </p:cNvPr>
            <p:cNvSpPr txBox="1"/>
            <p:nvPr/>
          </p:nvSpPr>
          <p:spPr>
            <a:xfrm>
              <a:off x="10005095" y="4464380"/>
              <a:ext cx="968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External Fault</a:t>
              </a:r>
              <a:b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(CT saturate)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0AE54F-0ECF-443E-8A55-F4302AE70E14}"/>
                </a:ext>
              </a:extLst>
            </p:cNvPr>
            <p:cNvSpPr txBox="1"/>
            <p:nvPr/>
          </p:nvSpPr>
          <p:spPr>
            <a:xfrm>
              <a:off x="7149661" y="5133432"/>
              <a:ext cx="6823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C000"/>
                  </a:solidFill>
                </a:rPr>
                <a:t>Normal</a:t>
              </a:r>
              <a:br>
                <a:rPr lang="en-US" sz="1100" dirty="0">
                  <a:solidFill>
                    <a:srgbClr val="FFC000"/>
                  </a:solidFill>
                </a:rPr>
              </a:br>
              <a:r>
                <a:rPr lang="en-US" sz="1100" dirty="0">
                  <a:solidFill>
                    <a:srgbClr val="FFC000"/>
                  </a:solidFill>
                </a:rPr>
                <a:t>Load</a:t>
              </a:r>
              <a:endParaRPr lang="en-GB" sz="1100" dirty="0">
                <a:solidFill>
                  <a:srgbClr val="FFC000"/>
                </a:solidFill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97DB524-84A0-4C74-B97E-709B14A134D1}"/>
                </a:ext>
              </a:extLst>
            </p:cNvPr>
            <p:cNvGrpSpPr/>
            <p:nvPr/>
          </p:nvGrpSpPr>
          <p:grpSpPr>
            <a:xfrm>
              <a:off x="7788349" y="5260627"/>
              <a:ext cx="344148" cy="71751"/>
              <a:chOff x="5435140" y="3648843"/>
              <a:chExt cx="363184" cy="7572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22B87B4E-5304-4ECD-93E2-FD7F32C73C62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59D79D6-B205-4814-9909-76F446DF2CD9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835094E-DD2C-498D-909D-133D0B88834E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EC45047-F0E0-404E-8640-A272D87C1DCB}"/>
                </a:ext>
              </a:extLst>
            </p:cNvPr>
            <p:cNvSpPr/>
            <p:nvPr/>
          </p:nvSpPr>
          <p:spPr>
            <a:xfrm>
              <a:off x="8196057" y="5264019"/>
              <a:ext cx="75061" cy="717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8A85D28-6212-4A7A-A394-33EEEB3B7052}"/>
                </a:ext>
              </a:extLst>
            </p:cNvPr>
            <p:cNvSpPr/>
            <p:nvPr/>
          </p:nvSpPr>
          <p:spPr>
            <a:xfrm>
              <a:off x="9903859" y="5265227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F797160-4989-42A8-A03C-BFD7B01FFAE4}"/>
                </a:ext>
              </a:extLst>
            </p:cNvPr>
            <p:cNvSpPr/>
            <p:nvPr/>
          </p:nvSpPr>
          <p:spPr>
            <a:xfrm>
              <a:off x="10022950" y="5260979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3E7CFA3-4186-47D8-9A2B-0EFDD0FF9BC6}"/>
                </a:ext>
              </a:extLst>
            </p:cNvPr>
            <p:cNvSpPr/>
            <p:nvPr/>
          </p:nvSpPr>
          <p:spPr>
            <a:xfrm>
              <a:off x="9763510" y="5260627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65558C8-7184-4B67-B3F3-42DD6CA5DC17}"/>
                </a:ext>
              </a:extLst>
            </p:cNvPr>
            <p:cNvGrpSpPr/>
            <p:nvPr/>
          </p:nvGrpSpPr>
          <p:grpSpPr>
            <a:xfrm rot="18849431">
              <a:off x="9034871" y="4217949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83953D01-21FC-403F-A785-8E6FE5C7CECC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2EA13C96-DA14-4C39-8445-CD32AA53C823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2DF6923-9F65-4F5E-A5EB-203EA11F69C1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ED31A86-6E00-46F3-B2AF-C61324F7D2B0}"/>
                </a:ext>
              </a:extLst>
            </p:cNvPr>
            <p:cNvSpPr/>
            <p:nvPr/>
          </p:nvSpPr>
          <p:spPr>
            <a:xfrm rot="18849431">
              <a:off x="9379163" y="4009600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8BBFB4C-425A-48CC-A510-2387DA0E9A88}"/>
                </a:ext>
              </a:extLst>
            </p:cNvPr>
            <p:cNvSpPr/>
            <p:nvPr/>
          </p:nvSpPr>
          <p:spPr>
            <a:xfrm rot="18849431">
              <a:off x="9482594" y="3903081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7099290-D1B8-496F-83AC-625BF5C82928}"/>
                </a:ext>
              </a:extLst>
            </p:cNvPr>
            <p:cNvGrpSpPr/>
            <p:nvPr/>
          </p:nvGrpSpPr>
          <p:grpSpPr>
            <a:xfrm rot="18849431">
              <a:off x="9213341" y="4221347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80DF306-0AD5-4B1C-8706-C6378AB865AB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25C648F-8995-41EA-A79F-92AF1814686F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B4B22BA8-C9D1-4FF6-A6E0-06A4A6F246F4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25BA5CC-08A6-43B2-8CE2-07D0BD2389C3}"/>
                </a:ext>
              </a:extLst>
            </p:cNvPr>
            <p:cNvSpPr/>
            <p:nvPr/>
          </p:nvSpPr>
          <p:spPr>
            <a:xfrm rot="18849431">
              <a:off x="9557633" y="4012998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00478AE-D321-43AD-83D6-8363298B19C4}"/>
                </a:ext>
              </a:extLst>
            </p:cNvPr>
            <p:cNvSpPr/>
            <p:nvPr/>
          </p:nvSpPr>
          <p:spPr>
            <a:xfrm rot="18849431">
              <a:off x="9661064" y="3906479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D7BA89E-44B9-44FD-A984-F1722E0D942B}"/>
                </a:ext>
              </a:extLst>
            </p:cNvPr>
            <p:cNvGrpSpPr/>
            <p:nvPr/>
          </p:nvGrpSpPr>
          <p:grpSpPr>
            <a:xfrm rot="18849431">
              <a:off x="9395559" y="4219221"/>
              <a:ext cx="363184" cy="75720"/>
              <a:chOff x="5435140" y="3648843"/>
              <a:chExt cx="363184" cy="7572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0E959BA-398A-4A49-AFE0-46A058C29AD4}"/>
                  </a:ext>
                </a:extLst>
              </p:cNvPr>
              <p:cNvSpPr/>
              <p:nvPr/>
            </p:nvSpPr>
            <p:spPr>
              <a:xfrm>
                <a:off x="5719111" y="3648844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8063D34-748E-431A-BE82-EFF1422C195B}"/>
                  </a:ext>
                </a:extLst>
              </p:cNvPr>
              <p:cNvSpPr/>
              <p:nvPr/>
            </p:nvSpPr>
            <p:spPr>
              <a:xfrm>
                <a:off x="5435140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D201266-463B-45B6-A4FE-86F75403C50B}"/>
                  </a:ext>
                </a:extLst>
              </p:cNvPr>
              <p:cNvSpPr/>
              <p:nvPr/>
            </p:nvSpPr>
            <p:spPr>
              <a:xfrm>
                <a:off x="5583613" y="3648843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3D099B6-FD55-4B97-82EF-6872D65A6764}"/>
                </a:ext>
              </a:extLst>
            </p:cNvPr>
            <p:cNvSpPr/>
            <p:nvPr/>
          </p:nvSpPr>
          <p:spPr>
            <a:xfrm rot="18849431">
              <a:off x="9739851" y="4010872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C136A88-60E7-43CE-B709-FD96BD1B823A}"/>
                </a:ext>
              </a:extLst>
            </p:cNvPr>
            <p:cNvSpPr/>
            <p:nvPr/>
          </p:nvSpPr>
          <p:spPr>
            <a:xfrm rot="18849431">
              <a:off x="9843282" y="3904353"/>
              <a:ext cx="79213" cy="757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939DC9B-CD72-46E3-ABE3-D3CFC12CC5AD}"/>
                </a:ext>
              </a:extLst>
            </p:cNvPr>
            <p:cNvGrpSpPr/>
            <p:nvPr/>
          </p:nvGrpSpPr>
          <p:grpSpPr>
            <a:xfrm>
              <a:off x="9717761" y="3906004"/>
              <a:ext cx="381457" cy="536067"/>
              <a:chOff x="9409498" y="3217529"/>
              <a:chExt cx="381457" cy="536067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403E972-9164-4995-B75D-24C2086B87D5}"/>
                  </a:ext>
                </a:extLst>
              </p:cNvPr>
              <p:cNvGrpSpPr/>
              <p:nvPr/>
            </p:nvGrpSpPr>
            <p:grpSpPr>
              <a:xfrm rot="18849431">
                <a:off x="9265766" y="3534144"/>
                <a:ext cx="363184" cy="75720"/>
                <a:chOff x="5435140" y="3648843"/>
                <a:chExt cx="363184" cy="75720"/>
              </a:xfrm>
              <a:grpFill/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83A9631-82FD-48D3-B41E-977CF5FEA54D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3EE5F233-0A0E-4966-B9F6-165027539577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B06C21B2-A09C-482B-AB89-DFE4AB99C996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46EAFA7A-1961-49A1-84F0-F9CB9BCDA0E9}"/>
                  </a:ext>
                </a:extLst>
              </p:cNvPr>
              <p:cNvSpPr/>
              <p:nvPr/>
            </p:nvSpPr>
            <p:spPr>
              <a:xfrm rot="18849431">
                <a:off x="9610058" y="3325795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D0C879F3-0796-4F4E-AFDC-C3FFD776D16A}"/>
                  </a:ext>
                </a:extLst>
              </p:cNvPr>
              <p:cNvSpPr/>
              <p:nvPr/>
            </p:nvSpPr>
            <p:spPr>
              <a:xfrm rot="18849431">
                <a:off x="9713489" y="3219276"/>
                <a:ext cx="79213" cy="7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C393ACA-5B3A-429E-8127-83E6A3DA1CB8}"/>
                </a:ext>
              </a:extLst>
            </p:cNvPr>
            <p:cNvSpPr/>
            <p:nvPr/>
          </p:nvSpPr>
          <p:spPr>
            <a:xfrm>
              <a:off x="9617370" y="5260627"/>
              <a:ext cx="79213" cy="7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65DBE93-79C4-4E24-AC95-71D639D8ADD0}"/>
                </a:ext>
              </a:extLst>
            </p:cNvPr>
            <p:cNvGrpSpPr/>
            <p:nvPr/>
          </p:nvGrpSpPr>
          <p:grpSpPr>
            <a:xfrm>
              <a:off x="8931884" y="4594156"/>
              <a:ext cx="799388" cy="609257"/>
              <a:chOff x="2356653" y="4181725"/>
              <a:chExt cx="799388" cy="60925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ADA20B92-2786-4253-881C-5F8697FE74E3}"/>
                  </a:ext>
                </a:extLst>
              </p:cNvPr>
              <p:cNvGrpSpPr/>
              <p:nvPr/>
            </p:nvGrpSpPr>
            <p:grpSpPr>
              <a:xfrm>
                <a:off x="2356653" y="4183970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17F06EB-F59E-4E89-A456-4458D9C69A2C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2405211-1D2A-4C67-97E7-8A9C74120240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A47979B0-993A-4644-93F3-2417676C7960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BC4B20C4-F81B-4E70-9C6B-68426051807F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2DA1575-CB8C-4DC0-B41A-B7D9C630CF8C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9808D8CF-EB95-4EF1-9124-83041E5C48D1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65C6A87-A91B-46D4-8869-FDE9ACE7F79C}"/>
                  </a:ext>
                </a:extLst>
              </p:cNvPr>
              <p:cNvGrpSpPr/>
              <p:nvPr/>
            </p:nvGrpSpPr>
            <p:grpSpPr>
              <a:xfrm>
                <a:off x="2530473" y="4181725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5D6570E9-C34B-4CBE-ABF8-9CCFFDC15527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0AFD7608-C35D-4D17-AFDC-B15E0D84439E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CC59510E-42E4-4F05-B55D-A5F5AD0E1523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BD4916BD-4709-4FFF-A04A-78CC7F57C95A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BF5D1366-93CD-4483-885C-4362113CD54D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8DB32D96-8A4E-4FFD-8721-484D5338B584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AEB2887-D612-434A-8D03-5DD3513593BF}"/>
                </a:ext>
              </a:extLst>
            </p:cNvPr>
            <p:cNvGrpSpPr/>
            <p:nvPr/>
          </p:nvGrpSpPr>
          <p:grpSpPr>
            <a:xfrm>
              <a:off x="9274214" y="4594054"/>
              <a:ext cx="799388" cy="609257"/>
              <a:chOff x="2356653" y="4181725"/>
              <a:chExt cx="799388" cy="60925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3FAECE3-E760-4116-8841-2B4BECC9A17F}"/>
                  </a:ext>
                </a:extLst>
              </p:cNvPr>
              <p:cNvGrpSpPr/>
              <p:nvPr/>
            </p:nvGrpSpPr>
            <p:grpSpPr>
              <a:xfrm>
                <a:off x="2356653" y="4183970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3FB93A3-BB02-4330-9924-D51E66C52408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9A6AC14A-7289-48F4-AC02-B3360A7F3263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5D958E5-B4AA-4EB7-AD5E-6C3DEFC61399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6FF8303E-5350-477E-BC20-3EF57C76A122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FD7580AD-48F8-43C5-AE38-A21AFEC0A8AA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366C1F7-E7D0-4FFA-9837-3C7C0E476FD2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2903409-A4C9-46B3-BE54-17DE7520249B}"/>
                  </a:ext>
                </a:extLst>
              </p:cNvPr>
              <p:cNvGrpSpPr/>
              <p:nvPr/>
            </p:nvGrpSpPr>
            <p:grpSpPr>
              <a:xfrm>
                <a:off x="2530473" y="4181725"/>
                <a:ext cx="625568" cy="607012"/>
                <a:chOff x="2356653" y="4183970"/>
                <a:chExt cx="625568" cy="607012"/>
              </a:xfrm>
              <a:grpFill/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BC5211E-5DF1-472F-831C-23B6FD199228}"/>
                    </a:ext>
                  </a:extLst>
                </p:cNvPr>
                <p:cNvSpPr/>
                <p:nvPr/>
              </p:nvSpPr>
              <p:spPr>
                <a:xfrm>
                  <a:off x="2356653" y="4183970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11385A77-8C64-4DF0-94F6-FCB44994B0E2}"/>
                    </a:ext>
                  </a:extLst>
                </p:cNvPr>
                <p:cNvSpPr/>
                <p:nvPr/>
              </p:nvSpPr>
              <p:spPr>
                <a:xfrm>
                  <a:off x="2467381" y="4300338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BD7FAD3F-2D1F-4F95-B1E7-E2BD403C8471}"/>
                    </a:ext>
                  </a:extLst>
                </p:cNvPr>
                <p:cNvSpPr/>
                <p:nvPr/>
              </p:nvSpPr>
              <p:spPr>
                <a:xfrm>
                  <a:off x="2576840" y="440578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35A39AD1-1DCE-452B-A1C7-7C1898C04F81}"/>
                    </a:ext>
                  </a:extLst>
                </p:cNvPr>
                <p:cNvSpPr/>
                <p:nvPr/>
              </p:nvSpPr>
              <p:spPr>
                <a:xfrm>
                  <a:off x="2683399" y="4512747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5D6FB5C-12A8-48E6-BE5E-A7871F234907}"/>
                    </a:ext>
                  </a:extLst>
                </p:cNvPr>
                <p:cNvSpPr/>
                <p:nvPr/>
              </p:nvSpPr>
              <p:spPr>
                <a:xfrm>
                  <a:off x="2799762" y="4621342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8B643FF7-4072-42C5-ABB3-9C65A87B6F44}"/>
                    </a:ext>
                  </a:extLst>
                </p:cNvPr>
                <p:cNvSpPr/>
                <p:nvPr/>
              </p:nvSpPr>
              <p:spPr>
                <a:xfrm>
                  <a:off x="2903008" y="471526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6E1B2F-40AB-4CBF-BFCA-0F84986A6AD7}"/>
                </a:ext>
              </a:extLst>
            </p:cNvPr>
            <p:cNvCxnSpPr>
              <a:cxnSpLocks/>
            </p:cNvCxnSpPr>
            <p:nvPr/>
          </p:nvCxnSpPr>
          <p:spPr>
            <a:xfrm>
              <a:off x="7863410" y="4876313"/>
              <a:ext cx="23269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F1A8317-302A-4705-8C5F-51900E4CE30F}"/>
                </a:ext>
              </a:extLst>
            </p:cNvPr>
            <p:cNvSpPr txBox="1"/>
            <p:nvPr/>
          </p:nvSpPr>
          <p:spPr>
            <a:xfrm>
              <a:off x="8826675" y="4945346"/>
              <a:ext cx="757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Restraint</a:t>
              </a:r>
              <a:endParaRPr lang="en-GB" sz="1200" b="1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2B5A75C-32E9-45C3-9E6C-8381750CFC72}"/>
                </a:ext>
              </a:extLst>
            </p:cNvPr>
            <p:cNvGrpSpPr/>
            <p:nvPr/>
          </p:nvGrpSpPr>
          <p:grpSpPr>
            <a:xfrm rot="8144659">
              <a:off x="8976559" y="3816128"/>
              <a:ext cx="852154" cy="311667"/>
              <a:chOff x="5439861" y="4152215"/>
              <a:chExt cx="852154" cy="311667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E2A6C274-42AD-43CA-B1AE-599EA794564A}"/>
                  </a:ext>
                </a:extLst>
              </p:cNvPr>
              <p:cNvCxnSpPr/>
              <p:nvPr/>
            </p:nvCxnSpPr>
            <p:spPr>
              <a:xfrm flipV="1">
                <a:off x="5439861" y="4164038"/>
                <a:ext cx="0" cy="299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1E97F317-C4D3-4F5D-B2EB-BF4D4949021A}"/>
                  </a:ext>
                </a:extLst>
              </p:cNvPr>
              <p:cNvGrpSpPr/>
              <p:nvPr/>
            </p:nvGrpSpPr>
            <p:grpSpPr>
              <a:xfrm>
                <a:off x="5879207" y="4152215"/>
                <a:ext cx="412808" cy="300417"/>
                <a:chOff x="5879207" y="4152215"/>
                <a:chExt cx="412808" cy="300417"/>
              </a:xfrm>
            </p:grpSpPr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50F4F3E8-A5C2-4186-AB78-1B5E00038CA8}"/>
                    </a:ext>
                  </a:extLst>
                </p:cNvPr>
                <p:cNvCxnSpPr/>
                <p:nvPr/>
              </p:nvCxnSpPr>
              <p:spPr>
                <a:xfrm flipV="1">
                  <a:off x="5879207" y="4152215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7710068A-178C-49A0-A492-77D2501EB802}"/>
                    </a:ext>
                  </a:extLst>
                </p:cNvPr>
                <p:cNvCxnSpPr/>
                <p:nvPr/>
              </p:nvCxnSpPr>
              <p:spPr>
                <a:xfrm flipV="1">
                  <a:off x="6292015" y="4152788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5E18E0D-FCC4-4695-957F-0B7F2E4E7135}"/>
                </a:ext>
              </a:extLst>
            </p:cNvPr>
            <p:cNvSpPr txBox="1"/>
            <p:nvPr/>
          </p:nvSpPr>
          <p:spPr>
            <a:xfrm>
              <a:off x="7354349" y="4765274"/>
              <a:ext cx="514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DIFI1</a:t>
              </a:r>
              <a:endParaRPr lang="en-GB" sz="1200" dirty="0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0E40A-C323-4B4F-94A9-945CD94FCAF0}"/>
                </a:ext>
              </a:extLst>
            </p:cNvPr>
            <p:cNvCxnSpPr>
              <a:endCxn id="125" idx="1"/>
            </p:cNvCxnSpPr>
            <p:nvPr/>
          </p:nvCxnSpPr>
          <p:spPr>
            <a:xfrm flipV="1">
              <a:off x="8271118" y="4664435"/>
              <a:ext cx="1733977" cy="189292"/>
            </a:xfrm>
            <a:prstGeom prst="straightConnector1">
              <a:avLst/>
            </a:prstGeom>
            <a:ln w="28575">
              <a:solidFill>
                <a:srgbClr val="2111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9E23901-EFA0-4312-A0A2-D8B6B3C6FBF8}"/>
                </a:ext>
              </a:extLst>
            </p:cNvPr>
            <p:cNvSpPr txBox="1"/>
            <p:nvPr/>
          </p:nvSpPr>
          <p:spPr>
            <a:xfrm rot="21267020">
              <a:off x="8580793" y="4489083"/>
              <a:ext cx="963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111F7"/>
                  </a:solidFill>
                </a:rPr>
                <a:t>Slope 1</a:t>
              </a:r>
              <a:endParaRPr lang="en-GB" sz="1200" dirty="0">
                <a:solidFill>
                  <a:srgbClr val="2111F7"/>
                </a:solidFill>
              </a:endParaRP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16B8EE9-3680-44B5-8833-33EF44306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070" y="3290617"/>
              <a:ext cx="2619262" cy="261926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E87603CB-5BB5-4F1C-AEA5-7CA7E58A3D53}"/>
                </a:ext>
              </a:extLst>
            </p:cNvPr>
            <p:cNvSpPr txBox="1"/>
            <p:nvPr/>
          </p:nvSpPr>
          <p:spPr>
            <a:xfrm rot="18900000">
              <a:off x="9775374" y="3213496"/>
              <a:ext cx="70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Operate</a:t>
              </a:r>
              <a:endParaRPr lang="en-GB" sz="1200" b="1" dirty="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D0E3688-DEFD-4353-8905-B5BCE4D4D3C1}"/>
                </a:ext>
              </a:extLst>
            </p:cNvPr>
            <p:cNvGrpSpPr/>
            <p:nvPr/>
          </p:nvGrpSpPr>
          <p:grpSpPr>
            <a:xfrm rot="18900000">
              <a:off x="9160531" y="3792039"/>
              <a:ext cx="852154" cy="311667"/>
              <a:chOff x="5439861" y="4152215"/>
              <a:chExt cx="852154" cy="311667"/>
            </a:xfrm>
          </p:grpSpPr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13896618-C202-41F0-A363-E89C213E9054}"/>
                  </a:ext>
                </a:extLst>
              </p:cNvPr>
              <p:cNvCxnSpPr/>
              <p:nvPr/>
            </p:nvCxnSpPr>
            <p:spPr>
              <a:xfrm flipV="1">
                <a:off x="5439861" y="4164038"/>
                <a:ext cx="0" cy="299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800F845-270F-4270-BF82-CF0BDF4461BF}"/>
                  </a:ext>
                </a:extLst>
              </p:cNvPr>
              <p:cNvGrpSpPr/>
              <p:nvPr/>
            </p:nvGrpSpPr>
            <p:grpSpPr>
              <a:xfrm>
                <a:off x="5879207" y="4152215"/>
                <a:ext cx="412808" cy="300417"/>
                <a:chOff x="5879207" y="4152215"/>
                <a:chExt cx="412808" cy="300417"/>
              </a:xfrm>
            </p:grpSpPr>
            <p:cxnSp>
              <p:nvCxnSpPr>
                <p:cNvPr id="220" name="Straight Arrow Connector 219">
                  <a:extLst>
                    <a:ext uri="{FF2B5EF4-FFF2-40B4-BE49-F238E27FC236}">
                      <a16:creationId xmlns:a16="http://schemas.microsoft.com/office/drawing/2014/main" id="{8471A89D-E99F-4A97-B193-BE63F3708A0F}"/>
                    </a:ext>
                  </a:extLst>
                </p:cNvPr>
                <p:cNvCxnSpPr/>
                <p:nvPr/>
              </p:nvCxnSpPr>
              <p:spPr>
                <a:xfrm flipV="1">
                  <a:off x="5879207" y="4152215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AC764A20-D1DD-48C3-94C3-F0B102B8FA66}"/>
                    </a:ext>
                  </a:extLst>
                </p:cNvPr>
                <p:cNvCxnSpPr/>
                <p:nvPr/>
              </p:nvCxnSpPr>
              <p:spPr>
                <a:xfrm flipV="1">
                  <a:off x="6292015" y="4152788"/>
                  <a:ext cx="0" cy="2998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E161071-E566-4901-A44C-F42C14028EFD}"/>
                </a:ext>
              </a:extLst>
            </p:cNvPr>
            <p:cNvSpPr txBox="1"/>
            <p:nvPr/>
          </p:nvSpPr>
          <p:spPr>
            <a:xfrm rot="18762629">
              <a:off x="9405647" y="3858124"/>
              <a:ext cx="1079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FF"/>
                  </a:solidFill>
                </a:rPr>
                <a:t>Slope 2</a:t>
              </a:r>
              <a:endParaRPr lang="en-GB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0AC94B8-1E10-4B4D-85D5-E6445D15A949}"/>
                </a:ext>
              </a:extLst>
            </p:cNvPr>
            <p:cNvSpPr txBox="1"/>
            <p:nvPr/>
          </p:nvSpPr>
          <p:spPr>
            <a:xfrm rot="18902349">
              <a:off x="7627252" y="5372137"/>
              <a:ext cx="1622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FF"/>
                  </a:solidFill>
                </a:rPr>
                <a:t>I</a:t>
              </a:r>
              <a:r>
                <a:rPr lang="en-US" sz="1200" baseline="-25000" dirty="0">
                  <a:solidFill>
                    <a:srgbClr val="FF00FF"/>
                  </a:solidFill>
                </a:rPr>
                <a:t>D</a:t>
              </a:r>
              <a:r>
                <a:rPr lang="en-US" sz="1200" dirty="0">
                  <a:solidFill>
                    <a:srgbClr val="FF00FF"/>
                  </a:solidFill>
                </a:rPr>
                <a:t> = I</a:t>
              </a:r>
              <a:r>
                <a:rPr lang="en-US" sz="1200" baseline="-25000" dirty="0">
                  <a:solidFill>
                    <a:srgbClr val="FF00FF"/>
                  </a:solidFill>
                </a:rPr>
                <a:t>R</a:t>
              </a:r>
              <a:r>
                <a:rPr lang="en-US" sz="1200" dirty="0">
                  <a:solidFill>
                    <a:srgbClr val="FF00FF"/>
                  </a:solidFill>
                </a:rPr>
                <a:t> – 2 DIFI2</a:t>
              </a:r>
              <a:endParaRPr lang="en-GB" sz="1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B0510D7-DCD7-4D05-9DE4-73665F2534AC}"/>
              </a:ext>
            </a:extLst>
          </p:cNvPr>
          <p:cNvSpPr/>
          <p:nvPr/>
        </p:nvSpPr>
        <p:spPr>
          <a:xfrm>
            <a:off x="7104439" y="5921189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</a:rPr>
              <a:t>– 2 DIFI2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354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FC66-5CF3-4246-A8B3-D66AE9D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Concepts in Current Differential Relay</a:t>
            </a:r>
            <a:endParaRPr lang="en-GB" sz="2800" dirty="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00A8CE2-5296-4E8F-B698-AF14BC74E4D6}"/>
              </a:ext>
            </a:extLst>
          </p:cNvPr>
          <p:cNvGrpSpPr/>
          <p:nvPr/>
        </p:nvGrpSpPr>
        <p:grpSpPr>
          <a:xfrm>
            <a:off x="838200" y="1572515"/>
            <a:ext cx="4178375" cy="3651536"/>
            <a:chOff x="785707" y="2140373"/>
            <a:chExt cx="4178375" cy="3651536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F3306CF-5969-486B-8BFF-06E75A2EC480}"/>
                </a:ext>
              </a:extLst>
            </p:cNvPr>
            <p:cNvGrpSpPr/>
            <p:nvPr/>
          </p:nvGrpSpPr>
          <p:grpSpPr>
            <a:xfrm>
              <a:off x="875173" y="2826775"/>
              <a:ext cx="4088909" cy="2965134"/>
              <a:chOff x="569624" y="2421041"/>
              <a:chExt cx="4088909" cy="2965134"/>
            </a:xfrm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4594B78-EA1F-4575-BC12-A33AED727F82}"/>
                  </a:ext>
                </a:extLst>
              </p:cNvPr>
              <p:cNvSpPr/>
              <p:nvPr/>
            </p:nvSpPr>
            <p:spPr>
              <a:xfrm>
                <a:off x="1674341" y="3008870"/>
                <a:ext cx="2094470" cy="1526060"/>
              </a:xfrm>
              <a:custGeom>
                <a:avLst/>
                <a:gdLst>
                  <a:gd name="connsiteX0" fmla="*/ 1513702 w 2094470"/>
                  <a:gd name="connsiteY0" fmla="*/ 6179 h 1526060"/>
                  <a:gd name="connsiteX1" fmla="*/ 2094470 w 2094470"/>
                  <a:gd name="connsiteY1" fmla="*/ 0 h 1526060"/>
                  <a:gd name="connsiteX2" fmla="*/ 710513 w 2094470"/>
                  <a:gd name="connsiteY2" fmla="*/ 1396314 h 1526060"/>
                  <a:gd name="connsiteX3" fmla="*/ 0 w 2094470"/>
                  <a:gd name="connsiteY3" fmla="*/ 1526060 h 1526060"/>
                  <a:gd name="connsiteX4" fmla="*/ 1513702 w 2094470"/>
                  <a:gd name="connsiteY4" fmla="*/ 6179 h 152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4470" h="1526060">
                    <a:moveTo>
                      <a:pt x="1513702" y="6179"/>
                    </a:moveTo>
                    <a:lnTo>
                      <a:pt x="2094470" y="0"/>
                    </a:lnTo>
                    <a:lnTo>
                      <a:pt x="710513" y="1396314"/>
                    </a:lnTo>
                    <a:lnTo>
                      <a:pt x="0" y="1526060"/>
                    </a:lnTo>
                    <a:lnTo>
                      <a:pt x="1513702" y="617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556EF3F-EE1F-4964-AF7F-BD563FE6470C}"/>
                  </a:ext>
                </a:extLst>
              </p:cNvPr>
              <p:cNvGrpSpPr/>
              <p:nvPr/>
            </p:nvGrpSpPr>
            <p:grpSpPr>
              <a:xfrm>
                <a:off x="1200118" y="2877859"/>
                <a:ext cx="2319885" cy="2117799"/>
                <a:chOff x="1258887" y="2414787"/>
                <a:chExt cx="2319885" cy="2117799"/>
              </a:xfrm>
            </p:grpSpPr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767E508C-ED93-42AE-8947-F7D892D9A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8887" y="2414787"/>
                  <a:ext cx="0" cy="2117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F2F577CE-21BB-4BB3-BFCE-A80339EA4D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8887" y="4532586"/>
                  <a:ext cx="231988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955D85F-88C9-4B4B-A51C-D2446E7093BB}"/>
                  </a:ext>
                </a:extLst>
              </p:cNvPr>
              <p:cNvSpPr txBox="1"/>
              <p:nvPr/>
            </p:nvSpPr>
            <p:spPr>
              <a:xfrm>
                <a:off x="826098" y="2615064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D</a:t>
                </a:r>
                <a:endParaRPr lang="en-GB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11CB35-B9D2-4ADE-9B39-410F69DA17E0}"/>
                  </a:ext>
                </a:extLst>
              </p:cNvPr>
              <p:cNvSpPr txBox="1"/>
              <p:nvPr/>
            </p:nvSpPr>
            <p:spPr>
              <a:xfrm>
                <a:off x="3562239" y="5016843"/>
                <a:ext cx="362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R</a:t>
                </a:r>
                <a:endParaRPr lang="en-GB" dirty="0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2D34DFC-878E-4CAB-9EDE-96196612F637}"/>
                  </a:ext>
                </a:extLst>
              </p:cNvPr>
              <p:cNvCxnSpPr/>
              <p:nvPr/>
            </p:nvCxnSpPr>
            <p:spPr>
              <a:xfrm flipV="1">
                <a:off x="1200118" y="2984396"/>
                <a:ext cx="2011262" cy="2011262"/>
              </a:xfrm>
              <a:prstGeom prst="line">
                <a:avLst/>
              </a:prstGeom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385A0D0-353D-4152-AB89-2D30913A5DA5}"/>
                  </a:ext>
                </a:extLst>
              </p:cNvPr>
              <p:cNvCxnSpPr/>
              <p:nvPr/>
            </p:nvCxnSpPr>
            <p:spPr>
              <a:xfrm>
                <a:off x="2132999" y="4943800"/>
                <a:ext cx="0" cy="103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8DB0EAA-3D97-4E22-A6F0-13FAAE1D02D6}"/>
                  </a:ext>
                </a:extLst>
              </p:cNvPr>
              <p:cNvSpPr txBox="1"/>
              <p:nvPr/>
            </p:nvSpPr>
            <p:spPr>
              <a:xfrm>
                <a:off x="1979458" y="4995657"/>
                <a:ext cx="3516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</a:t>
                </a:r>
                <a:r>
                  <a:rPr lang="en-US" sz="1600" baseline="-25000" dirty="0"/>
                  <a:t>F</a:t>
                </a:r>
                <a:endParaRPr lang="en-GB" sz="1600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2506F0C-8326-4F09-8C0C-F0BA9491C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0931" y="4099228"/>
                <a:ext cx="98373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A938B72-70D9-4E12-99D2-76DBE9C992DD}"/>
                  </a:ext>
                </a:extLst>
              </p:cNvPr>
              <p:cNvSpPr txBox="1"/>
              <p:nvPr/>
            </p:nvSpPr>
            <p:spPr>
              <a:xfrm>
                <a:off x="3475410" y="4736051"/>
                <a:ext cx="65750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External </a:t>
                </a:r>
                <a:br>
                  <a:rPr lang="en-US" sz="10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10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Fault</a:t>
                </a:r>
                <a:endParaRPr lang="en-GB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3DDFB11-D7A9-48A2-83B4-0710E542CB23}"/>
                  </a:ext>
                </a:extLst>
              </p:cNvPr>
              <p:cNvSpPr txBox="1"/>
              <p:nvPr/>
            </p:nvSpPr>
            <p:spPr>
              <a:xfrm>
                <a:off x="3499581" y="3413672"/>
                <a:ext cx="662751" cy="430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Internal </a:t>
                </a:r>
                <a:br>
                  <a:rPr lang="en-US" sz="10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105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Fault</a:t>
                </a:r>
                <a:endParaRPr lang="en-GB" sz="105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A7BFE90-E73F-4D79-B440-75783F74B9AA}"/>
                  </a:ext>
                </a:extLst>
              </p:cNvPr>
              <p:cNvSpPr txBox="1"/>
              <p:nvPr/>
            </p:nvSpPr>
            <p:spPr>
              <a:xfrm>
                <a:off x="1573010" y="2930221"/>
                <a:ext cx="774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1200" baseline="-25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O</a:t>
                </a:r>
                <a:r>
                  <a:rPr 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&lt; 0, Reverse Current</a:t>
                </a:r>
                <a:endParaRPr lang="en-GB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9A704B9-123A-45C4-91C3-EFFA70B9086C}"/>
                  </a:ext>
                </a:extLst>
              </p:cNvPr>
              <p:cNvSpPr txBox="1"/>
              <p:nvPr/>
            </p:nvSpPr>
            <p:spPr>
              <a:xfrm>
                <a:off x="3376986" y="4158158"/>
                <a:ext cx="9681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External Fault</a:t>
                </a:r>
                <a:b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(CT saturate)</a:t>
                </a:r>
                <a:endParaRPr lang="en-GB" sz="1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3522FBB-7645-456D-8249-35F1B89EFA90}"/>
                  </a:ext>
                </a:extLst>
              </p:cNvPr>
              <p:cNvGrpSpPr/>
              <p:nvPr/>
            </p:nvGrpSpPr>
            <p:grpSpPr>
              <a:xfrm>
                <a:off x="1160240" y="4954405"/>
                <a:ext cx="344148" cy="71751"/>
                <a:chOff x="5435140" y="3648843"/>
                <a:chExt cx="363184" cy="7572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9BFE5EAB-CA83-4037-8100-F4D63135D259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0450A44-656D-4579-AED9-8748D0A0572C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F72A9E25-00AB-4DCE-A4F6-34A6167DFF0F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F86B253-BB42-46BE-BF84-3A5696BD0804}"/>
                  </a:ext>
                </a:extLst>
              </p:cNvPr>
              <p:cNvSpPr/>
              <p:nvPr/>
            </p:nvSpPr>
            <p:spPr>
              <a:xfrm>
                <a:off x="1567948" y="4957797"/>
                <a:ext cx="75061" cy="717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0649AAE-6C61-42B7-9BE7-FF768ABB2E83}"/>
                  </a:ext>
                </a:extLst>
              </p:cNvPr>
              <p:cNvSpPr/>
              <p:nvPr/>
            </p:nvSpPr>
            <p:spPr>
              <a:xfrm>
                <a:off x="3275750" y="4959005"/>
                <a:ext cx="79213" cy="757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E2A9048-8AF3-4816-B2F6-084DD7FBBAD1}"/>
                  </a:ext>
                </a:extLst>
              </p:cNvPr>
              <p:cNvSpPr/>
              <p:nvPr/>
            </p:nvSpPr>
            <p:spPr>
              <a:xfrm>
                <a:off x="3394841" y="4954757"/>
                <a:ext cx="79213" cy="757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38B7930-B44D-48A9-8918-DE0BBFA61972}"/>
                  </a:ext>
                </a:extLst>
              </p:cNvPr>
              <p:cNvSpPr/>
              <p:nvPr/>
            </p:nvSpPr>
            <p:spPr>
              <a:xfrm>
                <a:off x="3135401" y="4954405"/>
                <a:ext cx="79213" cy="757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D5F9F37-20EF-4FA6-A00A-CC0C6F1584AB}"/>
                  </a:ext>
                </a:extLst>
              </p:cNvPr>
              <p:cNvGrpSpPr/>
              <p:nvPr/>
            </p:nvGrpSpPr>
            <p:grpSpPr>
              <a:xfrm rot="18849431">
                <a:off x="2406762" y="3911727"/>
                <a:ext cx="363184" cy="75720"/>
                <a:chOff x="5435140" y="3648843"/>
                <a:chExt cx="363184" cy="7572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E8D8A2E1-75E8-4781-A7DE-E673A6F4D2AF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32D30B59-7B40-44BB-9308-47C857336BF2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C1139C4F-B93B-4269-B0EF-D2BB44FAF5A3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E1A8174-9D1B-460F-9FCE-8499D770AB18}"/>
                  </a:ext>
                </a:extLst>
              </p:cNvPr>
              <p:cNvSpPr/>
              <p:nvPr/>
            </p:nvSpPr>
            <p:spPr>
              <a:xfrm rot="18849431">
                <a:off x="2751054" y="3703378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B562E28-5AC4-4045-A3B5-B7146776C030}"/>
                  </a:ext>
                </a:extLst>
              </p:cNvPr>
              <p:cNvSpPr/>
              <p:nvPr/>
            </p:nvSpPr>
            <p:spPr>
              <a:xfrm rot="18849431">
                <a:off x="2854485" y="3596859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193F97E8-BC65-42B8-8FAD-5AE3F778B68E}"/>
                  </a:ext>
                </a:extLst>
              </p:cNvPr>
              <p:cNvGrpSpPr/>
              <p:nvPr/>
            </p:nvGrpSpPr>
            <p:grpSpPr>
              <a:xfrm rot="18849431">
                <a:off x="2585232" y="3915125"/>
                <a:ext cx="363184" cy="75720"/>
                <a:chOff x="5435140" y="3648843"/>
                <a:chExt cx="363184" cy="7572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C6DF38D2-7252-4044-ACD6-1370937F308B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C6DE45EB-6FAF-4B77-8775-836DD73B06BA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8CFFDA4B-27C4-4C9B-9C5C-F22D978C53A3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9B23E4A-A460-46DC-85CA-82E8055604B4}"/>
                  </a:ext>
                </a:extLst>
              </p:cNvPr>
              <p:cNvSpPr/>
              <p:nvPr/>
            </p:nvSpPr>
            <p:spPr>
              <a:xfrm rot="18849431">
                <a:off x="2929524" y="3706776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779485F-0048-4FB3-9BF5-E713F060DD4B}"/>
                  </a:ext>
                </a:extLst>
              </p:cNvPr>
              <p:cNvSpPr/>
              <p:nvPr/>
            </p:nvSpPr>
            <p:spPr>
              <a:xfrm rot="18849431">
                <a:off x="3032955" y="3600257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8C7DF2E-6EF0-4252-A300-22DDA8562081}"/>
                  </a:ext>
                </a:extLst>
              </p:cNvPr>
              <p:cNvGrpSpPr/>
              <p:nvPr/>
            </p:nvGrpSpPr>
            <p:grpSpPr>
              <a:xfrm rot="18849431">
                <a:off x="2767450" y="3912999"/>
                <a:ext cx="363184" cy="75720"/>
                <a:chOff x="5435140" y="3648843"/>
                <a:chExt cx="363184" cy="7572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12D0AA4E-F792-41EB-AE78-31A688E4B970}"/>
                    </a:ext>
                  </a:extLst>
                </p:cNvPr>
                <p:cNvSpPr/>
                <p:nvPr/>
              </p:nvSpPr>
              <p:spPr>
                <a:xfrm>
                  <a:off x="5719111" y="3648844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672AA10-8F58-426F-BEC0-8BA66C0A59D6}"/>
                    </a:ext>
                  </a:extLst>
                </p:cNvPr>
                <p:cNvSpPr/>
                <p:nvPr/>
              </p:nvSpPr>
              <p:spPr>
                <a:xfrm>
                  <a:off x="5435140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CD193ACF-3ECD-4FBB-8288-6D8B0DCCBFBE}"/>
                    </a:ext>
                  </a:extLst>
                </p:cNvPr>
                <p:cNvSpPr/>
                <p:nvPr/>
              </p:nvSpPr>
              <p:spPr>
                <a:xfrm>
                  <a:off x="5583613" y="3648843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C03FB65-E3C6-49E3-98C4-0BD325D21037}"/>
                  </a:ext>
                </a:extLst>
              </p:cNvPr>
              <p:cNvSpPr/>
              <p:nvPr/>
            </p:nvSpPr>
            <p:spPr>
              <a:xfrm rot="18849431">
                <a:off x="3111742" y="3704650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6AF9ECD-EB90-46CA-B7E8-64207776314C}"/>
                  </a:ext>
                </a:extLst>
              </p:cNvPr>
              <p:cNvSpPr/>
              <p:nvPr/>
            </p:nvSpPr>
            <p:spPr>
              <a:xfrm rot="18849431">
                <a:off x="3215173" y="3598131"/>
                <a:ext cx="79213" cy="7571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96EA7B0-B03C-42DC-A09C-BBDCF6DE7A9F}"/>
                  </a:ext>
                </a:extLst>
              </p:cNvPr>
              <p:cNvGrpSpPr/>
              <p:nvPr/>
            </p:nvGrpSpPr>
            <p:grpSpPr>
              <a:xfrm>
                <a:off x="3089652" y="3599782"/>
                <a:ext cx="381457" cy="536067"/>
                <a:chOff x="9409498" y="3217529"/>
                <a:chExt cx="381457" cy="536067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288C1785-F337-49F0-84B5-F06359BEEC49}"/>
                    </a:ext>
                  </a:extLst>
                </p:cNvPr>
                <p:cNvGrpSpPr/>
                <p:nvPr/>
              </p:nvGrpSpPr>
              <p:grpSpPr>
                <a:xfrm rot="18849431">
                  <a:off x="9265766" y="3534144"/>
                  <a:ext cx="363184" cy="75720"/>
                  <a:chOff x="5435140" y="3648843"/>
                  <a:chExt cx="363184" cy="75720"/>
                </a:xfrm>
                <a:grpFill/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86E5093E-AB13-4206-A4A2-3C7B57B88332}"/>
                      </a:ext>
                    </a:extLst>
                  </p:cNvPr>
                  <p:cNvSpPr/>
                  <p:nvPr/>
                </p:nvSpPr>
                <p:spPr>
                  <a:xfrm>
                    <a:off x="5719111" y="364884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82C50A03-A191-4F20-86BC-C3FEB080C384}"/>
                      </a:ext>
                    </a:extLst>
                  </p:cNvPr>
                  <p:cNvSpPr/>
                  <p:nvPr/>
                </p:nvSpPr>
                <p:spPr>
                  <a:xfrm>
                    <a:off x="5435140" y="364884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F733120-DF6B-440D-AA62-FADB63B23255}"/>
                      </a:ext>
                    </a:extLst>
                  </p:cNvPr>
                  <p:cNvSpPr/>
                  <p:nvPr/>
                </p:nvSpPr>
                <p:spPr>
                  <a:xfrm>
                    <a:off x="5583613" y="364884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604183B-A014-4587-ADDD-1441C4A67F28}"/>
                    </a:ext>
                  </a:extLst>
                </p:cNvPr>
                <p:cNvSpPr/>
                <p:nvPr/>
              </p:nvSpPr>
              <p:spPr>
                <a:xfrm rot="18849431">
                  <a:off x="9610058" y="3325795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FCF496C9-71D5-4CF4-AD9C-396D2FC4D002}"/>
                    </a:ext>
                  </a:extLst>
                </p:cNvPr>
                <p:cNvSpPr/>
                <p:nvPr/>
              </p:nvSpPr>
              <p:spPr>
                <a:xfrm rot="18849431">
                  <a:off x="9713489" y="3219276"/>
                  <a:ext cx="79213" cy="7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3ECDD55-C6D6-4C60-B5A4-FB546F54B0C9}"/>
                  </a:ext>
                </a:extLst>
              </p:cNvPr>
              <p:cNvSpPr/>
              <p:nvPr/>
            </p:nvSpPr>
            <p:spPr>
              <a:xfrm>
                <a:off x="2989261" y="4954405"/>
                <a:ext cx="79213" cy="7571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5A3930D-801A-4753-B809-B0A2DE61BDB2}"/>
                  </a:ext>
                </a:extLst>
              </p:cNvPr>
              <p:cNvGrpSpPr/>
              <p:nvPr/>
            </p:nvGrpSpPr>
            <p:grpSpPr>
              <a:xfrm>
                <a:off x="2303775" y="4287934"/>
                <a:ext cx="799388" cy="609257"/>
                <a:chOff x="2356653" y="4181725"/>
                <a:chExt cx="799388" cy="609257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972C903F-8878-4DE2-87A2-40DF5D319B13}"/>
                    </a:ext>
                  </a:extLst>
                </p:cNvPr>
                <p:cNvGrpSpPr/>
                <p:nvPr/>
              </p:nvGrpSpPr>
              <p:grpSpPr>
                <a:xfrm>
                  <a:off x="2356653" y="4183970"/>
                  <a:ext cx="625568" cy="607012"/>
                  <a:chOff x="2356653" y="4183970"/>
                  <a:chExt cx="625568" cy="607012"/>
                </a:xfrm>
                <a:grpFill/>
              </p:grpSpPr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3D0344C6-CC85-4879-A6E0-484D03E12286}"/>
                      </a:ext>
                    </a:extLst>
                  </p:cNvPr>
                  <p:cNvSpPr/>
                  <p:nvPr/>
                </p:nvSpPr>
                <p:spPr>
                  <a:xfrm>
                    <a:off x="2356653" y="4183970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8E7E0F3C-8342-4DA7-A67E-B624BB1E51E5}"/>
                      </a:ext>
                    </a:extLst>
                  </p:cNvPr>
                  <p:cNvSpPr/>
                  <p:nvPr/>
                </p:nvSpPr>
                <p:spPr>
                  <a:xfrm>
                    <a:off x="2467381" y="4300338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BF9682AF-A2C9-4931-BA28-B46E13210016}"/>
                      </a:ext>
                    </a:extLst>
                  </p:cNvPr>
                  <p:cNvSpPr/>
                  <p:nvPr/>
                </p:nvSpPr>
                <p:spPr>
                  <a:xfrm>
                    <a:off x="2576840" y="440578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1FC4E15F-76BC-4E9F-B618-3D3450C349C4}"/>
                      </a:ext>
                    </a:extLst>
                  </p:cNvPr>
                  <p:cNvSpPr/>
                  <p:nvPr/>
                </p:nvSpPr>
                <p:spPr>
                  <a:xfrm>
                    <a:off x="2683399" y="4512747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407EEE42-848E-481E-94A3-84A7C595C7F7}"/>
                      </a:ext>
                    </a:extLst>
                  </p:cNvPr>
                  <p:cNvSpPr/>
                  <p:nvPr/>
                </p:nvSpPr>
                <p:spPr>
                  <a:xfrm>
                    <a:off x="2799762" y="4621342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374B4176-228C-4948-9DE2-A6BC165CAA88}"/>
                      </a:ext>
                    </a:extLst>
                  </p:cNvPr>
                  <p:cNvSpPr/>
                  <p:nvPr/>
                </p:nvSpPr>
                <p:spPr>
                  <a:xfrm>
                    <a:off x="2903008" y="471526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F32FC42C-2CE7-4CA1-B2F7-EBF45C2A30D6}"/>
                    </a:ext>
                  </a:extLst>
                </p:cNvPr>
                <p:cNvGrpSpPr/>
                <p:nvPr/>
              </p:nvGrpSpPr>
              <p:grpSpPr>
                <a:xfrm>
                  <a:off x="2530473" y="4181725"/>
                  <a:ext cx="625568" cy="607012"/>
                  <a:chOff x="2356653" y="4183970"/>
                  <a:chExt cx="625568" cy="607012"/>
                </a:xfrm>
                <a:grpFill/>
              </p:grpSpPr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C3B5219D-A0E2-49A5-BEF4-BE5A031CC9B1}"/>
                      </a:ext>
                    </a:extLst>
                  </p:cNvPr>
                  <p:cNvSpPr/>
                  <p:nvPr/>
                </p:nvSpPr>
                <p:spPr>
                  <a:xfrm>
                    <a:off x="2356653" y="4183970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0243677C-01BB-46B2-99D2-4DF25219BD47}"/>
                      </a:ext>
                    </a:extLst>
                  </p:cNvPr>
                  <p:cNvSpPr/>
                  <p:nvPr/>
                </p:nvSpPr>
                <p:spPr>
                  <a:xfrm>
                    <a:off x="2467381" y="4300338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6CF163A7-3572-4015-98D5-7F9055B0F2E8}"/>
                      </a:ext>
                    </a:extLst>
                  </p:cNvPr>
                  <p:cNvSpPr/>
                  <p:nvPr/>
                </p:nvSpPr>
                <p:spPr>
                  <a:xfrm>
                    <a:off x="2576840" y="440578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CC753F63-657A-422C-9035-17FEED1BF7A0}"/>
                      </a:ext>
                    </a:extLst>
                  </p:cNvPr>
                  <p:cNvSpPr/>
                  <p:nvPr/>
                </p:nvSpPr>
                <p:spPr>
                  <a:xfrm>
                    <a:off x="2683399" y="4512747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A3344CF1-DC63-4ADD-846D-D7D1552FDC41}"/>
                      </a:ext>
                    </a:extLst>
                  </p:cNvPr>
                  <p:cNvSpPr/>
                  <p:nvPr/>
                </p:nvSpPr>
                <p:spPr>
                  <a:xfrm>
                    <a:off x="2799762" y="4621342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AA0F25A9-F956-4893-8EE2-31895AB32A7A}"/>
                      </a:ext>
                    </a:extLst>
                  </p:cNvPr>
                  <p:cNvSpPr/>
                  <p:nvPr/>
                </p:nvSpPr>
                <p:spPr>
                  <a:xfrm>
                    <a:off x="2903008" y="471526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7732FD7-53A0-471E-8EF7-CA29921BEFF4}"/>
                  </a:ext>
                </a:extLst>
              </p:cNvPr>
              <p:cNvGrpSpPr/>
              <p:nvPr/>
            </p:nvGrpSpPr>
            <p:grpSpPr>
              <a:xfrm>
                <a:off x="2646105" y="4287832"/>
                <a:ext cx="799388" cy="609257"/>
                <a:chOff x="2356653" y="4181725"/>
                <a:chExt cx="799388" cy="609257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68EA12A-28D4-4C19-B5ED-C933C473CC50}"/>
                    </a:ext>
                  </a:extLst>
                </p:cNvPr>
                <p:cNvGrpSpPr/>
                <p:nvPr/>
              </p:nvGrpSpPr>
              <p:grpSpPr>
                <a:xfrm>
                  <a:off x="2356653" y="4183970"/>
                  <a:ext cx="625568" cy="607012"/>
                  <a:chOff x="2356653" y="4183970"/>
                  <a:chExt cx="625568" cy="607012"/>
                </a:xfrm>
                <a:grpFill/>
              </p:grpSpPr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C7F0A8C6-E27A-4722-9B2A-DBDD569E9BBC}"/>
                      </a:ext>
                    </a:extLst>
                  </p:cNvPr>
                  <p:cNvSpPr/>
                  <p:nvPr/>
                </p:nvSpPr>
                <p:spPr>
                  <a:xfrm>
                    <a:off x="2356653" y="4183970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3E69B64A-B715-4DC3-8F3F-E9F2487F73FD}"/>
                      </a:ext>
                    </a:extLst>
                  </p:cNvPr>
                  <p:cNvSpPr/>
                  <p:nvPr/>
                </p:nvSpPr>
                <p:spPr>
                  <a:xfrm>
                    <a:off x="2467381" y="4300338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D337D4DD-AD40-45C5-B229-7FAECAEE45D2}"/>
                      </a:ext>
                    </a:extLst>
                  </p:cNvPr>
                  <p:cNvSpPr/>
                  <p:nvPr/>
                </p:nvSpPr>
                <p:spPr>
                  <a:xfrm>
                    <a:off x="2576840" y="440578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3D2D7958-6B7B-42A4-9DB9-0752B0CF68E9}"/>
                      </a:ext>
                    </a:extLst>
                  </p:cNvPr>
                  <p:cNvSpPr/>
                  <p:nvPr/>
                </p:nvSpPr>
                <p:spPr>
                  <a:xfrm>
                    <a:off x="2683399" y="4512747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7FDAB5D3-9FD5-4E9D-83F4-4F9D2728D75F}"/>
                      </a:ext>
                    </a:extLst>
                  </p:cNvPr>
                  <p:cNvSpPr/>
                  <p:nvPr/>
                </p:nvSpPr>
                <p:spPr>
                  <a:xfrm>
                    <a:off x="2799762" y="4621342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3660B038-A036-4A6D-B9E7-D03858738FBC}"/>
                      </a:ext>
                    </a:extLst>
                  </p:cNvPr>
                  <p:cNvSpPr/>
                  <p:nvPr/>
                </p:nvSpPr>
                <p:spPr>
                  <a:xfrm>
                    <a:off x="2903008" y="471526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6CAE4AF-0727-40ED-AC1A-C1CD9CAEA73A}"/>
                    </a:ext>
                  </a:extLst>
                </p:cNvPr>
                <p:cNvGrpSpPr/>
                <p:nvPr/>
              </p:nvGrpSpPr>
              <p:grpSpPr>
                <a:xfrm>
                  <a:off x="2530473" y="4181725"/>
                  <a:ext cx="625568" cy="607012"/>
                  <a:chOff x="2356653" y="4183970"/>
                  <a:chExt cx="625568" cy="607012"/>
                </a:xfrm>
                <a:grpFill/>
              </p:grpSpPr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8B6AC036-930E-4C5B-AF65-9C1BFA9E9595}"/>
                      </a:ext>
                    </a:extLst>
                  </p:cNvPr>
                  <p:cNvSpPr/>
                  <p:nvPr/>
                </p:nvSpPr>
                <p:spPr>
                  <a:xfrm>
                    <a:off x="2356653" y="4183970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D4D4E5A9-F06C-46D7-94DF-C0B9919FB5D3}"/>
                      </a:ext>
                    </a:extLst>
                  </p:cNvPr>
                  <p:cNvSpPr/>
                  <p:nvPr/>
                </p:nvSpPr>
                <p:spPr>
                  <a:xfrm>
                    <a:off x="2467381" y="4300338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BA15B5E5-837A-48DA-A767-4A799E6220F3}"/>
                      </a:ext>
                    </a:extLst>
                  </p:cNvPr>
                  <p:cNvSpPr/>
                  <p:nvPr/>
                </p:nvSpPr>
                <p:spPr>
                  <a:xfrm>
                    <a:off x="2576840" y="4405784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9ECAE3F3-2449-4B06-A1CF-D854CA0D51A1}"/>
                      </a:ext>
                    </a:extLst>
                  </p:cNvPr>
                  <p:cNvSpPr/>
                  <p:nvPr/>
                </p:nvSpPr>
                <p:spPr>
                  <a:xfrm>
                    <a:off x="2683399" y="4512747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66160EE6-ACFD-426A-84F3-96D0CF59D9D7}"/>
                      </a:ext>
                    </a:extLst>
                  </p:cNvPr>
                  <p:cNvSpPr/>
                  <p:nvPr/>
                </p:nvSpPr>
                <p:spPr>
                  <a:xfrm>
                    <a:off x="2799762" y="4621342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7E1E304C-8438-4047-B26C-DEA6DFD6AC33}"/>
                      </a:ext>
                    </a:extLst>
                  </p:cNvPr>
                  <p:cNvSpPr/>
                  <p:nvPr/>
                </p:nvSpPr>
                <p:spPr>
                  <a:xfrm>
                    <a:off x="2903008" y="4715263"/>
                    <a:ext cx="79213" cy="7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75B338B-749C-4650-BDD1-5E1F16ACDE32}"/>
                  </a:ext>
                </a:extLst>
              </p:cNvPr>
              <p:cNvCxnSpPr/>
              <p:nvPr/>
            </p:nvCxnSpPr>
            <p:spPr>
              <a:xfrm>
                <a:off x="1235301" y="4570091"/>
                <a:ext cx="2326938" cy="0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47AB544-CDA5-4FCE-9063-18A302DC7690}"/>
                  </a:ext>
                </a:extLst>
              </p:cNvPr>
              <p:cNvSpPr txBox="1"/>
              <p:nvPr/>
            </p:nvSpPr>
            <p:spPr>
              <a:xfrm>
                <a:off x="1900007" y="4625195"/>
                <a:ext cx="757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Restraint</a:t>
                </a:r>
                <a:endParaRPr lang="en-GB" sz="1200" b="1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388044B-9A92-4E2C-9DAF-4E5F315C1D85}"/>
                  </a:ext>
                </a:extLst>
              </p:cNvPr>
              <p:cNvSpPr txBox="1"/>
              <p:nvPr/>
            </p:nvSpPr>
            <p:spPr>
              <a:xfrm rot="18736432">
                <a:off x="2445351" y="3566993"/>
                <a:ext cx="702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Operate</a:t>
                </a:r>
                <a:endParaRPr lang="en-GB" sz="1200" b="1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488547D-5570-41EB-9EB5-6B728C00C556}"/>
                  </a:ext>
                </a:extLst>
              </p:cNvPr>
              <p:cNvSpPr txBox="1"/>
              <p:nvPr/>
            </p:nvSpPr>
            <p:spPr>
              <a:xfrm>
                <a:off x="726240" y="4459052"/>
                <a:ext cx="514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2111F7"/>
                    </a:solidFill>
                  </a:rPr>
                  <a:t>DIFI1</a:t>
                </a:r>
                <a:endParaRPr lang="en-GB" sz="1200" b="1" dirty="0">
                  <a:solidFill>
                    <a:srgbClr val="2111F7"/>
                  </a:solidFill>
                </a:endParaRP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D60D4C1-AF3A-4448-9F91-6B37502CD0B1}"/>
                  </a:ext>
                </a:extLst>
              </p:cNvPr>
              <p:cNvCxnSpPr/>
              <p:nvPr/>
            </p:nvCxnSpPr>
            <p:spPr>
              <a:xfrm flipV="1">
                <a:off x="1610704" y="4238887"/>
                <a:ext cx="1686809" cy="318937"/>
              </a:xfrm>
              <a:prstGeom prst="line">
                <a:avLst/>
              </a:prstGeom>
              <a:ln w="28575">
                <a:solidFill>
                  <a:srgbClr val="2111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B9610F8-5D86-424B-9A7D-EF9AA2FCD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2794" y="2850410"/>
                <a:ext cx="1557070" cy="1555734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01CB06FC-BA84-4F3C-9DC0-95A573C94C2B}"/>
                  </a:ext>
                </a:extLst>
              </p:cNvPr>
              <p:cNvCxnSpPr/>
              <p:nvPr/>
            </p:nvCxnSpPr>
            <p:spPr>
              <a:xfrm>
                <a:off x="2969130" y="3236443"/>
                <a:ext cx="593109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085DCBB-7141-41BB-8486-1E078FEA2349}"/>
                  </a:ext>
                </a:extLst>
              </p:cNvPr>
              <p:cNvSpPr txBox="1"/>
              <p:nvPr/>
            </p:nvSpPr>
            <p:spPr>
              <a:xfrm>
                <a:off x="3040187" y="2992059"/>
                <a:ext cx="6887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2DIFI2</a:t>
                </a:r>
                <a:endParaRPr lang="en-GB" sz="1200" dirty="0"/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2CEC502D-B68C-4CCE-89FB-D90AB1396E21}"/>
                  </a:ext>
                </a:extLst>
              </p:cNvPr>
              <p:cNvCxnSpPr/>
              <p:nvPr/>
            </p:nvCxnSpPr>
            <p:spPr>
              <a:xfrm>
                <a:off x="3670444" y="2799730"/>
                <a:ext cx="558839" cy="0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1C95151E-FB0E-4ECF-9B62-E38F42E829AD}"/>
                  </a:ext>
                </a:extLst>
              </p:cNvPr>
              <p:cNvSpPr txBox="1"/>
              <p:nvPr/>
            </p:nvSpPr>
            <p:spPr>
              <a:xfrm>
                <a:off x="3445493" y="2421041"/>
                <a:ext cx="12130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Tuning </a:t>
                </a:r>
                <a:r>
                  <a:rPr lang="en-US" sz="1400" b="1" dirty="0">
                    <a:solidFill>
                      <a:srgbClr val="FF00FF"/>
                    </a:solidFill>
                  </a:rPr>
                  <a:t>DIFI2</a:t>
                </a:r>
                <a:endParaRPr lang="en-GB" sz="1400" b="1" dirty="0">
                  <a:solidFill>
                    <a:srgbClr val="FF00FF"/>
                  </a:solidFill>
                </a:endParaRPr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3B9CAA7E-E898-4F73-9C28-FAF6C3170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5992" y="4325691"/>
                <a:ext cx="0" cy="493434"/>
              </a:xfrm>
              <a:prstGeom prst="straightConnector1">
                <a:avLst/>
              </a:prstGeom>
              <a:ln w="19050">
                <a:solidFill>
                  <a:srgbClr val="2111F7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807F9F8-0F90-4A92-8EE1-2FF15A98EEE9}"/>
                  </a:ext>
                </a:extLst>
              </p:cNvPr>
              <p:cNvSpPr txBox="1"/>
              <p:nvPr/>
            </p:nvSpPr>
            <p:spPr>
              <a:xfrm>
                <a:off x="569624" y="4222496"/>
                <a:ext cx="763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Tuning </a:t>
                </a:r>
                <a:endParaRPr lang="en-GB" sz="1400" dirty="0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1D5BD47-6F33-4584-8E0F-ACFCF76E7B28}"/>
                </a:ext>
              </a:extLst>
            </p:cNvPr>
            <p:cNvSpPr txBox="1"/>
            <p:nvPr/>
          </p:nvSpPr>
          <p:spPr>
            <a:xfrm>
              <a:off x="785707" y="2140373"/>
              <a:ext cx="2282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Summary:</a:t>
              </a:r>
              <a:endParaRPr lang="en-GB" sz="1600" dirty="0"/>
            </a:p>
          </p:txBody>
        </p:sp>
      </p:grpSp>
      <p:pic>
        <p:nvPicPr>
          <p:cNvPr id="218" name="Picture 217">
            <a:extLst>
              <a:ext uri="{FF2B5EF4-FFF2-40B4-BE49-F238E27FC236}">
                <a16:creationId xmlns:a16="http://schemas.microsoft.com/office/drawing/2014/main" id="{2C8BB02A-F32B-46F8-9250-98342C30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31" y="2107318"/>
            <a:ext cx="6231191" cy="4036779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7CA2C974-2349-4D28-BD12-5ADC0239DB22}"/>
              </a:ext>
            </a:extLst>
          </p:cNvPr>
          <p:cNvSpPr txBox="1"/>
          <p:nvPr/>
        </p:nvSpPr>
        <p:spPr>
          <a:xfrm>
            <a:off x="5476531" y="1572515"/>
            <a:ext cx="3991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Siemen 7SD610 Line Differential Relay:</a:t>
            </a:r>
            <a:endParaRPr lang="en-GB" sz="16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949B72A-655A-4A7F-BF08-5FAE9EC2D1DE}"/>
              </a:ext>
            </a:extLst>
          </p:cNvPr>
          <p:cNvSpPr txBox="1"/>
          <p:nvPr/>
        </p:nvSpPr>
        <p:spPr>
          <a:xfrm>
            <a:off x="1923820" y="5373457"/>
            <a:ext cx="3978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I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I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characteristics unique?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benefits with this setting?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5CF2F5E-5810-4BBD-96D4-A1B3A74AD282}"/>
              </a:ext>
            </a:extLst>
          </p:cNvPr>
          <p:cNvSpPr txBox="1"/>
          <p:nvPr/>
        </p:nvSpPr>
        <p:spPr>
          <a:xfrm rot="20163024">
            <a:off x="9661393" y="3236537"/>
            <a:ext cx="9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11F7"/>
                </a:solidFill>
              </a:rPr>
              <a:t>Old</a:t>
            </a:r>
            <a:endParaRPr lang="en-GB" b="1" dirty="0">
              <a:solidFill>
                <a:srgbClr val="2111F7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F15A569-C7C6-45BD-8F6E-7AA6119619F2}"/>
              </a:ext>
            </a:extLst>
          </p:cNvPr>
          <p:cNvSpPr txBox="1"/>
          <p:nvPr/>
        </p:nvSpPr>
        <p:spPr>
          <a:xfrm rot="20906511">
            <a:off x="10609495" y="4443603"/>
            <a:ext cx="9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New</a:t>
            </a:r>
            <a:endParaRPr lang="en-GB" b="1" dirty="0">
              <a:solidFill>
                <a:srgbClr val="FF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7D264-7339-43EC-B6F5-3A1403348E3B}"/>
              </a:ext>
            </a:extLst>
          </p:cNvPr>
          <p:cNvSpPr/>
          <p:nvPr/>
        </p:nvSpPr>
        <p:spPr>
          <a:xfrm>
            <a:off x="5476531" y="6289675"/>
            <a:ext cx="2204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3"/>
              </a:rPr>
              <a:t>https://en.ppt-online.org/55658</a:t>
            </a:r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5B6D-BC3C-0FB8-E195-A7CFC8A87CE9}"/>
              </a:ext>
            </a:extLst>
          </p:cNvPr>
          <p:cNvSpPr txBox="1"/>
          <p:nvPr/>
        </p:nvSpPr>
        <p:spPr>
          <a:xfrm>
            <a:off x="9467850" y="337434"/>
            <a:ext cx="2603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Setting Consideration – </a:t>
            </a:r>
          </a:p>
          <a:p>
            <a:pPr marL="342900" indent="-342900">
              <a:buAutoNum type="arabicParenR"/>
            </a:pPr>
            <a:r>
              <a:rPr lang="en-US" sz="1400" dirty="0"/>
              <a:t>Minimum Fault Level</a:t>
            </a:r>
          </a:p>
          <a:p>
            <a:pPr marL="342900" indent="-342900">
              <a:buAutoNum type="arabicParenR"/>
            </a:pPr>
            <a:r>
              <a:rPr lang="en-US" sz="1400" dirty="0"/>
              <a:t>Circuit Charging Current</a:t>
            </a:r>
          </a:p>
          <a:p>
            <a:pPr marL="342900" indent="-342900">
              <a:buAutoNum type="arabicParenR"/>
            </a:pPr>
            <a:r>
              <a:rPr lang="en-US" sz="1400" dirty="0"/>
              <a:t>Circuit Length</a:t>
            </a:r>
          </a:p>
          <a:p>
            <a:pPr marL="342900" indent="-342900">
              <a:buAutoNum type="arabicParenR"/>
            </a:pPr>
            <a:r>
              <a:rPr lang="en-US" sz="1400" dirty="0"/>
              <a:t>System Voltage</a:t>
            </a:r>
          </a:p>
          <a:p>
            <a:pPr marL="342900" indent="-342900">
              <a:buAutoNum type="arabicParenR"/>
            </a:pPr>
            <a:r>
              <a:rPr lang="en-US" sz="1400" dirty="0"/>
              <a:t>CT Ratio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18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A82C4E-C801-C052-9DCF-A6B6132A78C3}"/>
              </a:ext>
            </a:extLst>
          </p:cNvPr>
          <p:cNvGrpSpPr/>
          <p:nvPr/>
        </p:nvGrpSpPr>
        <p:grpSpPr>
          <a:xfrm>
            <a:off x="874646" y="1123188"/>
            <a:ext cx="10479153" cy="5247132"/>
            <a:chOff x="874646" y="1123188"/>
            <a:chExt cx="10479153" cy="52471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219DCE-6EEB-D9F2-2023-58B10DB2F1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2143"/>
            <a:stretch/>
          </p:blipFill>
          <p:spPr>
            <a:xfrm>
              <a:off x="874646" y="1232807"/>
              <a:ext cx="10442707" cy="49149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58B41C-372C-9E53-9675-CFB9EE2AD9F6}"/>
                </a:ext>
              </a:extLst>
            </p:cNvPr>
            <p:cNvSpPr/>
            <p:nvPr/>
          </p:nvSpPr>
          <p:spPr>
            <a:xfrm>
              <a:off x="4023360" y="1133856"/>
              <a:ext cx="3931920" cy="658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CC154A-34FA-0F59-2B2C-E20A47AAE186}"/>
                </a:ext>
              </a:extLst>
            </p:cNvPr>
            <p:cNvSpPr/>
            <p:nvPr/>
          </p:nvSpPr>
          <p:spPr>
            <a:xfrm>
              <a:off x="7421879" y="1123188"/>
              <a:ext cx="3931920" cy="151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F40278-9245-7322-6DB6-D18833FFAA2D}"/>
                </a:ext>
              </a:extLst>
            </p:cNvPr>
            <p:cNvSpPr/>
            <p:nvPr/>
          </p:nvSpPr>
          <p:spPr>
            <a:xfrm>
              <a:off x="8427719" y="5679242"/>
              <a:ext cx="2785111" cy="691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CE2B8D-0B01-2862-BE62-9317CBC6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Differential - GRL100 Logic</a:t>
            </a:r>
            <a:endParaRPr lang="en-GB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569C3-F1FE-9DD3-F3B8-429FCC19CDC2}"/>
              </a:ext>
            </a:extLst>
          </p:cNvPr>
          <p:cNvSpPr/>
          <p:nvPr/>
        </p:nvSpPr>
        <p:spPr>
          <a:xfrm>
            <a:off x="6339840" y="2499360"/>
            <a:ext cx="262128" cy="548640"/>
          </a:xfrm>
          <a:prstGeom prst="rect">
            <a:avLst/>
          </a:prstGeom>
          <a:solidFill>
            <a:schemeClr val="accent2">
              <a:alpha val="50196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592F44-067B-0137-0CC6-44DA912810C2}"/>
              </a:ext>
            </a:extLst>
          </p:cNvPr>
          <p:cNvSpPr/>
          <p:nvPr/>
        </p:nvSpPr>
        <p:spPr>
          <a:xfrm>
            <a:off x="5260848" y="2249424"/>
            <a:ext cx="1066800" cy="390144"/>
          </a:xfrm>
          <a:custGeom>
            <a:avLst/>
            <a:gdLst>
              <a:gd name="connsiteX0" fmla="*/ 0 w 1024128"/>
              <a:gd name="connsiteY0" fmla="*/ 0 h 390144"/>
              <a:gd name="connsiteX1" fmla="*/ 914400 w 1024128"/>
              <a:gd name="connsiteY1" fmla="*/ 0 h 390144"/>
              <a:gd name="connsiteX2" fmla="*/ 914400 w 1024128"/>
              <a:gd name="connsiteY2" fmla="*/ 390144 h 390144"/>
              <a:gd name="connsiteX3" fmla="*/ 1024128 w 1024128"/>
              <a:gd name="connsiteY3" fmla="*/ 390144 h 39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390144">
                <a:moveTo>
                  <a:pt x="0" y="0"/>
                </a:moveTo>
                <a:lnTo>
                  <a:pt x="914400" y="0"/>
                </a:lnTo>
                <a:lnTo>
                  <a:pt x="914400" y="390144"/>
                </a:lnTo>
                <a:lnTo>
                  <a:pt x="1024128" y="390144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0EF358-5CFC-6EE6-8F7E-0512EC550709}"/>
              </a:ext>
            </a:extLst>
          </p:cNvPr>
          <p:cNvSpPr/>
          <p:nvPr/>
        </p:nvSpPr>
        <p:spPr>
          <a:xfrm>
            <a:off x="4736592" y="2249424"/>
            <a:ext cx="1359408" cy="1828800"/>
          </a:xfrm>
          <a:custGeom>
            <a:avLst/>
            <a:gdLst>
              <a:gd name="connsiteX0" fmla="*/ 694944 w 1359408"/>
              <a:gd name="connsiteY0" fmla="*/ 0 h 1853184"/>
              <a:gd name="connsiteX1" fmla="*/ 694944 w 1359408"/>
              <a:gd name="connsiteY1" fmla="*/ 268224 h 1853184"/>
              <a:gd name="connsiteX2" fmla="*/ 1200912 w 1359408"/>
              <a:gd name="connsiteY2" fmla="*/ 268224 h 1853184"/>
              <a:gd name="connsiteX3" fmla="*/ 1200912 w 1359408"/>
              <a:gd name="connsiteY3" fmla="*/ 1182624 h 1853184"/>
              <a:gd name="connsiteX4" fmla="*/ 0 w 1359408"/>
              <a:gd name="connsiteY4" fmla="*/ 1182624 h 1853184"/>
              <a:gd name="connsiteX5" fmla="*/ 0 w 1359408"/>
              <a:gd name="connsiteY5" fmla="*/ 1853184 h 1853184"/>
              <a:gd name="connsiteX6" fmla="*/ 1359408 w 1359408"/>
              <a:gd name="connsiteY6" fmla="*/ 1853184 h 185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9408" h="1853184">
                <a:moveTo>
                  <a:pt x="694944" y="0"/>
                </a:moveTo>
                <a:lnTo>
                  <a:pt x="694944" y="268224"/>
                </a:lnTo>
                <a:lnTo>
                  <a:pt x="1200912" y="268224"/>
                </a:lnTo>
                <a:lnTo>
                  <a:pt x="1200912" y="1182624"/>
                </a:lnTo>
                <a:lnTo>
                  <a:pt x="0" y="1182624"/>
                </a:lnTo>
                <a:lnTo>
                  <a:pt x="0" y="1853184"/>
                </a:lnTo>
                <a:lnTo>
                  <a:pt x="1359408" y="1853184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B9B842-BC69-9EBB-B197-848240E200E1}"/>
              </a:ext>
            </a:extLst>
          </p:cNvPr>
          <p:cNvSpPr/>
          <p:nvPr/>
        </p:nvSpPr>
        <p:spPr>
          <a:xfrm>
            <a:off x="6089904" y="2779776"/>
            <a:ext cx="3261360" cy="1310640"/>
          </a:xfrm>
          <a:custGeom>
            <a:avLst/>
            <a:gdLst>
              <a:gd name="connsiteX0" fmla="*/ 237744 w 3261360"/>
              <a:gd name="connsiteY0" fmla="*/ 0 h 1310640"/>
              <a:gd name="connsiteX1" fmla="*/ 0 w 3261360"/>
              <a:gd name="connsiteY1" fmla="*/ 0 h 1310640"/>
              <a:gd name="connsiteX2" fmla="*/ 0 w 3261360"/>
              <a:gd name="connsiteY2" fmla="*/ 646176 h 1310640"/>
              <a:gd name="connsiteX3" fmla="*/ 3261360 w 3261360"/>
              <a:gd name="connsiteY3" fmla="*/ 646176 h 1310640"/>
              <a:gd name="connsiteX4" fmla="*/ 3261360 w 3261360"/>
              <a:gd name="connsiteY4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1310640">
                <a:moveTo>
                  <a:pt x="237744" y="0"/>
                </a:moveTo>
                <a:lnTo>
                  <a:pt x="0" y="0"/>
                </a:lnTo>
                <a:lnTo>
                  <a:pt x="0" y="646176"/>
                </a:lnTo>
                <a:lnTo>
                  <a:pt x="3261360" y="646176"/>
                </a:lnTo>
                <a:lnTo>
                  <a:pt x="3261360" y="131064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941AD5-0FA4-F0E4-FB37-BF6E2BDCBE11}"/>
              </a:ext>
            </a:extLst>
          </p:cNvPr>
          <p:cNvSpPr/>
          <p:nvPr/>
        </p:nvSpPr>
        <p:spPr>
          <a:xfrm>
            <a:off x="6211824" y="2901696"/>
            <a:ext cx="3291840" cy="2279904"/>
          </a:xfrm>
          <a:custGeom>
            <a:avLst/>
            <a:gdLst>
              <a:gd name="connsiteX0" fmla="*/ 109728 w 3291840"/>
              <a:gd name="connsiteY0" fmla="*/ 0 h 2346960"/>
              <a:gd name="connsiteX1" fmla="*/ 0 w 3291840"/>
              <a:gd name="connsiteY1" fmla="*/ 0 h 2346960"/>
              <a:gd name="connsiteX2" fmla="*/ 0 w 3291840"/>
              <a:gd name="connsiteY2" fmla="*/ 420624 h 2346960"/>
              <a:gd name="connsiteX3" fmla="*/ 3291840 w 3291840"/>
              <a:gd name="connsiteY3" fmla="*/ 420624 h 2346960"/>
              <a:gd name="connsiteX4" fmla="*/ 3291840 w 3291840"/>
              <a:gd name="connsiteY4" fmla="*/ 2346960 h 234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1840" h="2346960">
                <a:moveTo>
                  <a:pt x="109728" y="0"/>
                </a:moveTo>
                <a:lnTo>
                  <a:pt x="0" y="0"/>
                </a:lnTo>
                <a:lnTo>
                  <a:pt x="0" y="420624"/>
                </a:lnTo>
                <a:lnTo>
                  <a:pt x="3291840" y="420624"/>
                </a:lnTo>
                <a:lnTo>
                  <a:pt x="3291840" y="2346960"/>
                </a:lnTo>
              </a:path>
            </a:pathLst>
          </a:cu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C5E1C-4D15-2B44-F455-F9AC6DBB92AE}"/>
              </a:ext>
            </a:extLst>
          </p:cNvPr>
          <p:cNvSpPr txBox="1"/>
          <p:nvPr/>
        </p:nvSpPr>
        <p:spPr>
          <a:xfrm>
            <a:off x="929511" y="5685447"/>
            <a:ext cx="156375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OC Local Guard before sending PIT</a:t>
            </a:r>
            <a:endParaRPr lang="en-GB" sz="1400" dirty="0">
              <a:latin typeface="Aptos Narrow" panose="020B00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81B18A-EFF9-A450-734C-4692C5B63F7E}"/>
              </a:ext>
            </a:extLst>
          </p:cNvPr>
          <p:cNvSpPr/>
          <p:nvPr/>
        </p:nvSpPr>
        <p:spPr>
          <a:xfrm>
            <a:off x="947798" y="5199888"/>
            <a:ext cx="1057785" cy="128016"/>
          </a:xfrm>
          <a:prstGeom prst="rect">
            <a:avLst/>
          </a:prstGeom>
          <a:solidFill>
            <a:srgbClr val="FFFF00">
              <a:alpha val="50196"/>
            </a:srgb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D0A36A7-6321-28AC-0878-1C54358C652C}"/>
              </a:ext>
            </a:extLst>
          </p:cNvPr>
          <p:cNvSpPr/>
          <p:nvPr/>
        </p:nvSpPr>
        <p:spPr>
          <a:xfrm>
            <a:off x="829056" y="1200912"/>
            <a:ext cx="4468368" cy="3297936"/>
          </a:xfrm>
          <a:custGeom>
            <a:avLst/>
            <a:gdLst>
              <a:gd name="connsiteX0" fmla="*/ 0 w 4468368"/>
              <a:gd name="connsiteY0" fmla="*/ 12192 h 3297936"/>
              <a:gd name="connsiteX1" fmla="*/ 0 w 4468368"/>
              <a:gd name="connsiteY1" fmla="*/ 3297936 h 3297936"/>
              <a:gd name="connsiteX2" fmla="*/ 3803904 w 4468368"/>
              <a:gd name="connsiteY2" fmla="*/ 3297936 h 3297936"/>
              <a:gd name="connsiteX3" fmla="*/ 3803904 w 4468368"/>
              <a:gd name="connsiteY3" fmla="*/ 1463040 h 3297936"/>
              <a:gd name="connsiteX4" fmla="*/ 4468368 w 4468368"/>
              <a:gd name="connsiteY4" fmla="*/ 1463040 h 3297936"/>
              <a:gd name="connsiteX5" fmla="*/ 4468368 w 4468368"/>
              <a:gd name="connsiteY5" fmla="*/ 0 h 3297936"/>
              <a:gd name="connsiteX6" fmla="*/ 0 w 4468368"/>
              <a:gd name="connsiteY6" fmla="*/ 12192 h 329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8368" h="3297936">
                <a:moveTo>
                  <a:pt x="0" y="12192"/>
                </a:moveTo>
                <a:lnTo>
                  <a:pt x="0" y="3297936"/>
                </a:lnTo>
                <a:lnTo>
                  <a:pt x="3803904" y="3297936"/>
                </a:lnTo>
                <a:lnTo>
                  <a:pt x="3803904" y="1463040"/>
                </a:lnTo>
                <a:lnTo>
                  <a:pt x="4468368" y="1463040"/>
                </a:lnTo>
                <a:lnTo>
                  <a:pt x="4468368" y="0"/>
                </a:lnTo>
                <a:lnTo>
                  <a:pt x="0" y="12192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50196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E8D301-5954-5825-8A26-8E1ABF6B12A5}"/>
              </a:ext>
            </a:extLst>
          </p:cNvPr>
          <p:cNvSpPr txBox="1"/>
          <p:nvPr/>
        </p:nvSpPr>
        <p:spPr>
          <a:xfrm>
            <a:off x="4023359" y="1262799"/>
            <a:ext cx="119799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Diff Element + </a:t>
            </a:r>
            <a:br>
              <a:rPr lang="en-US" sz="1400" dirty="0">
                <a:latin typeface="Aptos Narrow" panose="020B0004020202020204" pitchFamily="34" charset="0"/>
              </a:rPr>
            </a:br>
            <a:r>
              <a:rPr lang="en-US" sz="1400" dirty="0">
                <a:latin typeface="Aptos Narrow" panose="020B0004020202020204" pitchFamily="34" charset="0"/>
              </a:rPr>
              <a:t>OC Guard</a:t>
            </a:r>
            <a:endParaRPr lang="en-GB" sz="1400" dirty="0">
              <a:latin typeface="Aptos Narrow" panose="020B00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2CEAD1-ACCC-7EAC-AC80-C77ED3359087}"/>
              </a:ext>
            </a:extLst>
          </p:cNvPr>
          <p:cNvSpPr txBox="1"/>
          <p:nvPr/>
        </p:nvSpPr>
        <p:spPr>
          <a:xfrm>
            <a:off x="6635626" y="1319260"/>
            <a:ext cx="4468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Trip upon 1) Diff. + OC Guard</a:t>
            </a:r>
            <a:br>
              <a:rPr lang="en-US" sz="1400" dirty="0">
                <a:latin typeface="Aptos Narrow" panose="020B0004020202020204" pitchFamily="34" charset="0"/>
              </a:rPr>
            </a:br>
            <a:r>
              <a:rPr lang="en-US" sz="1400" dirty="0">
                <a:latin typeface="Aptos Narrow" panose="020B0004020202020204" pitchFamily="34" charset="0"/>
              </a:rPr>
              <a:t>                     2) PIT Rec. (from remote PIT Send by HZBBZ/CC)</a:t>
            </a:r>
            <a:br>
              <a:rPr lang="en-US" sz="1400" dirty="0">
                <a:latin typeface="Aptos Narrow" panose="020B0004020202020204" pitchFamily="34" charset="0"/>
              </a:rPr>
            </a:br>
            <a:r>
              <a:rPr lang="en-US" sz="1400" dirty="0">
                <a:latin typeface="Aptos Narrow" panose="020B0004020202020204" pitchFamily="34" charset="0"/>
              </a:rPr>
              <a:t>                     3) </a:t>
            </a:r>
            <a:r>
              <a:rPr lang="en-US" sz="1400" dirty="0">
                <a:solidFill>
                  <a:srgbClr val="FF0000"/>
                </a:solidFill>
                <a:latin typeface="Aptos Narrow" panose="020B0004020202020204" pitchFamily="34" charset="0"/>
              </a:rPr>
              <a:t>CD Rec. </a:t>
            </a:r>
            <a:r>
              <a:rPr lang="en-US" sz="1400" dirty="0">
                <a:latin typeface="Aptos Narrow" panose="020B0004020202020204" pitchFamily="34" charset="0"/>
              </a:rPr>
              <a:t>(from remote Diff + OC Guard) </a:t>
            </a:r>
            <a:endParaRPr lang="en-GB" sz="14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9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AFD6B8-A002-4C4F-0001-60547E92D8DD}"/>
              </a:ext>
            </a:extLst>
          </p:cNvPr>
          <p:cNvSpPr/>
          <p:nvPr/>
        </p:nvSpPr>
        <p:spPr>
          <a:xfrm>
            <a:off x="709127" y="3893590"/>
            <a:ext cx="5234057" cy="2599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35997F-6CD9-7C58-D1A1-9D928FE7D05C}"/>
              </a:ext>
            </a:extLst>
          </p:cNvPr>
          <p:cNvSpPr/>
          <p:nvPr/>
        </p:nvSpPr>
        <p:spPr>
          <a:xfrm>
            <a:off x="6096000" y="3893590"/>
            <a:ext cx="5903167" cy="2599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364B0-3981-8A8A-7591-B76D76EF80A9}"/>
              </a:ext>
            </a:extLst>
          </p:cNvPr>
          <p:cNvSpPr/>
          <p:nvPr/>
        </p:nvSpPr>
        <p:spPr>
          <a:xfrm>
            <a:off x="709127" y="1322561"/>
            <a:ext cx="9535885" cy="2485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3BDC9-BB7D-76D0-F46E-FF11D2E3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Intertrip in History - Unstabilizing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1E562-FF4A-34EE-F9DF-C9DCC34C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5172" y="4527916"/>
            <a:ext cx="5611179" cy="1842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8BD80-F770-4DC1-0EA9-3448F7A78209}"/>
              </a:ext>
            </a:extLst>
          </p:cNvPr>
          <p:cNvSpPr txBox="1"/>
          <p:nvPr/>
        </p:nvSpPr>
        <p:spPr>
          <a:xfrm>
            <a:off x="6235172" y="3986788"/>
            <a:ext cx="418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Distance Protection Acceleration (DPA)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Trip instantaneously with </a:t>
            </a:r>
            <a:r>
              <a:rPr lang="en-GB" sz="1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 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2BC53-88EE-721A-64B0-85BE711873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724" y="1882350"/>
            <a:ext cx="5320448" cy="1893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B429F-D121-78D6-8973-9684C931BB5A}"/>
              </a:ext>
            </a:extLst>
          </p:cNvPr>
          <p:cNvSpPr txBox="1"/>
          <p:nvPr/>
        </p:nvSpPr>
        <p:spPr>
          <a:xfrm>
            <a:off x="838200" y="1359131"/>
            <a:ext cx="418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Pilot Opening / Unstabilizing Pilot 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Trip instantaneously with </a:t>
            </a:r>
            <a:r>
              <a:rPr lang="en-GB" sz="1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pilot current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1F2B-3D9C-CA1F-CE3E-FBDBDFD369B7}"/>
              </a:ext>
            </a:extLst>
          </p:cNvPr>
          <p:cNvSpPr txBox="1"/>
          <p:nvPr/>
        </p:nvSpPr>
        <p:spPr>
          <a:xfrm>
            <a:off x="6364245" y="1387266"/>
            <a:ext cx="4184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RMU CC Operates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 Opening Relay N.C. contact opens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Solkor Open Pilot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S/S trips with open pilot current</a:t>
            </a:r>
            <a:endParaRPr lang="en-GB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CBB21E-D0DC-4A75-1104-433319210C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7638" y="4551772"/>
            <a:ext cx="4129431" cy="18186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2A5677-FE9E-0088-94BC-0C2A3E4ED711}"/>
              </a:ext>
            </a:extLst>
          </p:cNvPr>
          <p:cNvSpPr txBox="1"/>
          <p:nvPr/>
        </p:nvSpPr>
        <p:spPr>
          <a:xfrm>
            <a:off x="838200" y="3986788"/>
            <a:ext cx="418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CD – Permissive Intertrip 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Trip instantaneously with “</a:t>
            </a:r>
            <a:r>
              <a:rPr lang="en-GB" sz="1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local” current check</a:t>
            </a:r>
          </a:p>
        </p:txBody>
      </p:sp>
    </p:spTree>
    <p:extLst>
      <p:ext uri="{BB962C8B-B14F-4D97-AF65-F5344CB8AC3E}">
        <p14:creationId xmlns:p14="http://schemas.microsoft.com/office/powerpoint/2010/main" val="201987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0BC9-A12B-CE92-E08C-3B0BD59B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on Working on Pilot Wire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9E9B7D-4D8C-5F7B-71F2-1F32F10D4332}"/>
              </a:ext>
            </a:extLst>
          </p:cNvPr>
          <p:cNvGrpSpPr/>
          <p:nvPr/>
        </p:nvGrpSpPr>
        <p:grpSpPr>
          <a:xfrm>
            <a:off x="882125" y="1551010"/>
            <a:ext cx="4554455" cy="2977448"/>
            <a:chOff x="4390544" y="984055"/>
            <a:chExt cx="4554455" cy="297744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E950116-12F3-01F7-9A58-68718273B176}"/>
                </a:ext>
              </a:extLst>
            </p:cNvPr>
            <p:cNvSpPr/>
            <p:nvPr/>
          </p:nvSpPr>
          <p:spPr>
            <a:xfrm>
              <a:off x="4747213" y="1618690"/>
              <a:ext cx="4197786" cy="2342813"/>
            </a:xfrm>
            <a:prstGeom prst="roundRect">
              <a:avLst>
                <a:gd name="adj" fmla="val 11157"/>
              </a:avLst>
            </a:prstGeom>
            <a:solidFill>
              <a:srgbClr val="FFFF99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12398F-C6B3-5BD5-14BE-CE6D85926EAD}"/>
                </a:ext>
              </a:extLst>
            </p:cNvPr>
            <p:cNvSpPr txBox="1"/>
            <p:nvPr/>
          </p:nvSpPr>
          <p:spPr>
            <a:xfrm>
              <a:off x="4867413" y="1668880"/>
              <a:ext cx="4077586" cy="21467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5.3.12.3 </a:t>
              </a:r>
            </a:p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work or test on pilot cables with </a:t>
              </a:r>
              <a:r>
                <a: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risks of triggering the operation of the </a:t>
              </a:r>
              <a:r>
                <a:rPr lang="en-GB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switching</a:t>
              </a:r>
              <a:r>
                <a: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devices </a:t>
              </a: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shall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 be carried out by an </a:t>
              </a: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authorised person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who </a:t>
              </a: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shall </a:t>
              </a:r>
              <a:r>
                <a: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receive instructions directly from a </a:t>
              </a:r>
              <a:r>
                <a:rPr lang="en-GB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engineer</a:t>
              </a:r>
              <a:r>
                <a:rPr lang="en-GB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the risk has been removed</a:t>
              </a:r>
              <a:r>
                <a:rPr lang="en-GB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work or test on the pilot cable shall be carried out a </a:t>
              </a: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competent person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in accordance with </a:t>
              </a: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approved procedures.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A2A865-2B3F-140A-6496-060E0CDE67DA}"/>
                </a:ext>
              </a:extLst>
            </p:cNvPr>
            <p:cNvSpPr txBox="1"/>
            <p:nvPr/>
          </p:nvSpPr>
          <p:spPr>
            <a:xfrm>
              <a:off x="4390544" y="984055"/>
              <a:ext cx="3619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Add a new rule in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CLPP E&amp;M SR 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(after Section 5.4.12.2)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D52332-1EB7-E698-09C9-B1141FF0B4F1}"/>
              </a:ext>
            </a:extLst>
          </p:cNvPr>
          <p:cNvCxnSpPr>
            <a:cxnSpLocks/>
          </p:cNvCxnSpPr>
          <p:nvPr/>
        </p:nvCxnSpPr>
        <p:spPr>
          <a:xfrm flipH="1">
            <a:off x="1570872" y="4703703"/>
            <a:ext cx="250498" cy="390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1167C-5351-27B3-C2D2-4F3346532D79}"/>
              </a:ext>
            </a:extLst>
          </p:cNvPr>
          <p:cNvSpPr txBox="1"/>
          <p:nvPr/>
        </p:nvSpPr>
        <p:spPr>
          <a:xfrm>
            <a:off x="309408" y="5163093"/>
            <a:ext cx="277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 Risk of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Switching Device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by cutting a wrong pilot (Solkor)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C5812-08A7-344F-9C84-9B1A213BB24A}"/>
              </a:ext>
            </a:extLst>
          </p:cNvPr>
          <p:cNvSpPr txBox="1"/>
          <p:nvPr/>
        </p:nvSpPr>
        <p:spPr>
          <a:xfrm>
            <a:off x="3252906" y="5163093"/>
            <a:ext cx="284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Risk of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Defective Alarm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leading to Forced Outage (GRL150)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342986-A862-226E-D506-EB85ED1C1E41}"/>
              </a:ext>
            </a:extLst>
          </p:cNvPr>
          <p:cNvCxnSpPr>
            <a:cxnSpLocks/>
          </p:cNvCxnSpPr>
          <p:nvPr/>
        </p:nvCxnSpPr>
        <p:spPr>
          <a:xfrm>
            <a:off x="4380411" y="4703916"/>
            <a:ext cx="242429" cy="3905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189CF4-1CE8-E65D-93C8-30A19374C4A4}"/>
              </a:ext>
            </a:extLst>
          </p:cNvPr>
          <p:cNvSpPr/>
          <p:nvPr/>
        </p:nvSpPr>
        <p:spPr>
          <a:xfrm>
            <a:off x="2281646" y="5660571"/>
            <a:ext cx="1680754" cy="174172"/>
          </a:xfrm>
          <a:custGeom>
            <a:avLst/>
            <a:gdLst>
              <a:gd name="connsiteX0" fmla="*/ 0 w 1680754"/>
              <a:gd name="connsiteY0" fmla="*/ 0 h 174172"/>
              <a:gd name="connsiteX1" fmla="*/ 0 w 1680754"/>
              <a:gd name="connsiteY1" fmla="*/ 174172 h 174172"/>
              <a:gd name="connsiteX2" fmla="*/ 1680754 w 1680754"/>
              <a:gd name="connsiteY2" fmla="*/ 174172 h 174172"/>
              <a:gd name="connsiteX3" fmla="*/ 1680754 w 1680754"/>
              <a:gd name="connsiteY3" fmla="*/ 0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754" h="174172">
                <a:moveTo>
                  <a:pt x="0" y="0"/>
                </a:moveTo>
                <a:lnTo>
                  <a:pt x="0" y="174172"/>
                </a:lnTo>
                <a:lnTo>
                  <a:pt x="1680754" y="174172"/>
                </a:lnTo>
                <a:lnTo>
                  <a:pt x="1680754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FFE339-B457-FF55-CE0D-14D866154633}"/>
              </a:ext>
            </a:extLst>
          </p:cNvPr>
          <p:cNvCxnSpPr/>
          <p:nvPr/>
        </p:nvCxnSpPr>
        <p:spPr>
          <a:xfrm>
            <a:off x="3146770" y="5834743"/>
            <a:ext cx="0" cy="200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D955DA-37AF-F4CF-226A-AACB7FDCBC2E}"/>
              </a:ext>
            </a:extLst>
          </p:cNvPr>
          <p:cNvSpPr/>
          <p:nvPr/>
        </p:nvSpPr>
        <p:spPr>
          <a:xfrm>
            <a:off x="0" y="6209212"/>
            <a:ext cx="1821370" cy="64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AB759C-44D4-3E70-3696-A1DE5B02499E}"/>
              </a:ext>
            </a:extLst>
          </p:cNvPr>
          <p:cNvSpPr txBox="1"/>
          <p:nvPr/>
        </p:nvSpPr>
        <p:spPr>
          <a:xfrm>
            <a:off x="1605707" y="6082108"/>
            <a:ext cx="325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 shall make sure the risk of triggering switching device is removed to allow CP with adequate knowledge perform the task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221D2-48E7-044E-9BEE-931D0CF842AB}"/>
              </a:ext>
            </a:extLst>
          </p:cNvPr>
          <p:cNvSpPr txBox="1"/>
          <p:nvPr/>
        </p:nvSpPr>
        <p:spPr>
          <a:xfrm>
            <a:off x="6095999" y="1551010"/>
            <a:ext cx="559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PSOM2201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Precautions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Working on Transmission and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Distribution Pilot Cable 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Optic Cable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AE4B0-276D-956E-5655-3AFDF22D390A}"/>
              </a:ext>
            </a:extLst>
          </p:cNvPr>
          <p:cNvSpPr txBox="1"/>
          <p:nvPr/>
        </p:nvSpPr>
        <p:spPr>
          <a:xfrm>
            <a:off x="6118023" y="2185645"/>
            <a:ext cx="559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 all users to divert their channel (protection,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intertrip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oil alarm, PSA) before work.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 SO before work.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Accept monitoring alarm (MA) before work.</a:t>
            </a:r>
          </a:p>
          <a:p>
            <a:pPr marL="228600" indent="-2286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   Require AP to identify the pilot core / cable if there is no clear identification.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64B158-F4B8-5C67-2839-E7AA4165D458}"/>
              </a:ext>
            </a:extLst>
          </p:cNvPr>
          <p:cNvSpPr txBox="1"/>
          <p:nvPr/>
        </p:nvSpPr>
        <p:spPr>
          <a:xfrm>
            <a:off x="6095999" y="3904880"/>
            <a:ext cx="5590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TI115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Avoidance of Danger from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Induced Voltage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Working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on Cable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4055F-1ED7-81BC-2460-D4EE10D79F9C}"/>
              </a:ext>
            </a:extLst>
          </p:cNvPr>
          <p:cNvSpPr txBox="1"/>
          <p:nvPr/>
        </p:nvSpPr>
        <p:spPr>
          <a:xfrm>
            <a:off x="6118023" y="4547328"/>
            <a:ext cx="5590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Insulated working shall be carried out, as appropriate, with the use of effective combination of any two of the following approved items, 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Insulation Mat / Insulation Boot</a:t>
            </a:r>
          </a:p>
          <a:p>
            <a:pPr marL="228600" indent="-228600">
              <a:buFont typeface="+mj-lt"/>
              <a:buAutoNum type="alphaLcParenR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Insulation Gloves</a:t>
            </a:r>
          </a:p>
          <a:p>
            <a:pPr marL="228600" indent="-228600">
              <a:buFont typeface="+mj-lt"/>
              <a:buAutoNum type="alphaLcParenR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Insulation Tools</a:t>
            </a:r>
          </a:p>
          <a:p>
            <a:pPr marL="228600" indent="-228600">
              <a:buFont typeface="+mj-lt"/>
              <a:buAutoNum type="alphaLcParenR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# All tools / equipment must be inspected for any damage and defects before </a:t>
            </a:r>
            <a:b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 use and any tools / equipment found faulty must be withdrawn from service.</a:t>
            </a:r>
          </a:p>
        </p:txBody>
      </p:sp>
    </p:spTree>
    <p:extLst>
      <p:ext uri="{BB962C8B-B14F-4D97-AF65-F5344CB8AC3E}">
        <p14:creationId xmlns:p14="http://schemas.microsoft.com/office/powerpoint/2010/main" val="378101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F650-DA32-AE9F-C4E0-A9447375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Direct Transfer Trip (DTT) Vs Permissive Intertrip (PIT)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A0145-E427-31E0-4EC2-FA36AF6FE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27"/>
          <a:stretch/>
        </p:blipFill>
        <p:spPr>
          <a:xfrm>
            <a:off x="3996662" y="1240882"/>
            <a:ext cx="7862546" cy="54727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563522-E6EE-FBFC-C7FC-8CE20EC265A5}"/>
              </a:ext>
            </a:extLst>
          </p:cNvPr>
          <p:cNvSpPr/>
          <p:nvPr/>
        </p:nvSpPr>
        <p:spPr>
          <a:xfrm>
            <a:off x="3834881" y="3342795"/>
            <a:ext cx="4711959" cy="5131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656F2-D433-5C37-492F-20480E28C273}"/>
              </a:ext>
            </a:extLst>
          </p:cNvPr>
          <p:cNvSpPr txBox="1"/>
          <p:nvPr/>
        </p:nvSpPr>
        <p:spPr>
          <a:xfrm>
            <a:off x="2298491" y="3317239"/>
            <a:ext cx="169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 a +ve by 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BBZ Repeat relay</a:t>
            </a:r>
            <a:endParaRPr lang="en-GB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3BD09C-7D82-67EA-31DE-604BB173C71C}"/>
              </a:ext>
            </a:extLst>
          </p:cNvPr>
          <p:cNvGrpSpPr/>
          <p:nvPr/>
        </p:nvGrpSpPr>
        <p:grpSpPr>
          <a:xfrm>
            <a:off x="313443" y="1350313"/>
            <a:ext cx="4514616" cy="3789774"/>
            <a:chOff x="419974" y="1396033"/>
            <a:chExt cx="4514616" cy="378977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EC2664-4C7D-D26E-D48A-069408B3C28B}"/>
                </a:ext>
              </a:extLst>
            </p:cNvPr>
            <p:cNvSpPr/>
            <p:nvPr/>
          </p:nvSpPr>
          <p:spPr>
            <a:xfrm>
              <a:off x="1127759" y="1671539"/>
              <a:ext cx="1101977" cy="10767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CBBF0F-56BE-B7EA-EB48-C564EE457CE7}"/>
                </a:ext>
              </a:extLst>
            </p:cNvPr>
            <p:cNvGrpSpPr/>
            <p:nvPr/>
          </p:nvGrpSpPr>
          <p:grpSpPr>
            <a:xfrm rot="16200000">
              <a:off x="1285569" y="1703452"/>
              <a:ext cx="1076740" cy="1012916"/>
              <a:chOff x="2757706" y="132080"/>
              <a:chExt cx="869414" cy="81788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F5D9E3-DCC1-2816-1E07-56F919B13A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92413" y="-302627"/>
                <a:ext cx="0" cy="8694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111FC4-571E-21AB-BDA6-21504B6DCF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92413" y="-267067"/>
                <a:ext cx="0" cy="869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D579F67-7039-23B6-8D2C-B56DBD86B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340" y="167640"/>
                <a:ext cx="0" cy="99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987832D-6593-60D8-09F8-D3FB23F65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9480" y="132080"/>
                <a:ext cx="0" cy="1346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05EC1C0-D179-EA9F-D4CF-C654BB5CB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800" y="340360"/>
                <a:ext cx="0" cy="736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3910BF1-E855-317B-D5CF-9F919BDEB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9480" y="340360"/>
                <a:ext cx="0" cy="736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952890E-674A-8403-5533-EECE67407C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5800" y="408940"/>
                <a:ext cx="2336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7222E49-DD02-477E-D52D-CD42405DB5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6459" y="264159"/>
                <a:ext cx="66041" cy="660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DD73C2C-81C6-2196-3957-0ED49DE13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640" y="408940"/>
                <a:ext cx="0" cy="1346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0AE69E0-7557-4946-1F94-28B2E63D00A8}"/>
                  </a:ext>
                </a:extLst>
              </p:cNvPr>
              <p:cNvGrpSpPr/>
              <p:nvPr/>
            </p:nvGrpSpPr>
            <p:grpSpPr>
              <a:xfrm>
                <a:off x="3300730" y="543560"/>
                <a:ext cx="83820" cy="83820"/>
                <a:chOff x="4352290" y="1432560"/>
                <a:chExt cx="83820" cy="83820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D27D7BC-AF59-B2B9-F3E4-22278CF87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2290" y="1432560"/>
                  <a:ext cx="83820" cy="83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49B2FB8-61E1-559C-3A2E-56B2007CF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52290" y="1432560"/>
                  <a:ext cx="83820" cy="83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9B6677-886D-7D7D-A7C6-28DB6FAC3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640" y="627380"/>
                <a:ext cx="0" cy="1066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0D4D881-9F18-3D7B-B9D3-17B4FB643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2779" y="264159"/>
                <a:ext cx="66041" cy="660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125456-70BE-B274-AE8B-8EA9EDAED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619" y="734060"/>
                <a:ext cx="66041" cy="660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F2E3E0C-5B64-E001-C963-5731AB500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640" y="800101"/>
                <a:ext cx="0" cy="1066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A84DD7-43D8-D565-353A-68A31FD81E56}"/>
                  </a:ext>
                </a:extLst>
              </p:cNvPr>
              <p:cNvSpPr/>
              <p:nvPr/>
            </p:nvSpPr>
            <p:spPr>
              <a:xfrm rot="10800000">
                <a:off x="3316123" y="904242"/>
                <a:ext cx="53034" cy="4571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B709F04-F1D0-56D9-29E6-C28BCB4984E2}"/>
                </a:ext>
              </a:extLst>
            </p:cNvPr>
            <p:cNvGrpSpPr/>
            <p:nvPr/>
          </p:nvGrpSpPr>
          <p:grpSpPr>
            <a:xfrm rot="5400000">
              <a:off x="3715646" y="1530053"/>
              <a:ext cx="679472" cy="1012916"/>
              <a:chOff x="3078480" y="132080"/>
              <a:chExt cx="548640" cy="81788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B5D22F2-DBCA-79B7-88C0-83FD61BA2BE4}"/>
                  </a:ext>
                </a:extLst>
              </p:cNvPr>
              <p:cNvCxnSpPr/>
              <p:nvPr/>
            </p:nvCxnSpPr>
            <p:spPr>
              <a:xfrm>
                <a:off x="3078480" y="132080"/>
                <a:ext cx="5486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F8FB54E-3F58-7F89-83BE-A238564A2E67}"/>
                  </a:ext>
                </a:extLst>
              </p:cNvPr>
              <p:cNvCxnSpPr/>
              <p:nvPr/>
            </p:nvCxnSpPr>
            <p:spPr>
              <a:xfrm>
                <a:off x="3078480" y="167640"/>
                <a:ext cx="5486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89E8D1E-C9C9-FBF5-A9DE-95A2A1C0C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340" y="167640"/>
                <a:ext cx="0" cy="9906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F583DC6-4173-0C51-7D41-4BDDFA94A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9480" y="132080"/>
                <a:ext cx="0" cy="13462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CC272D0-E350-AE41-FC4F-344C2B2E9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800" y="340360"/>
                <a:ext cx="0" cy="7366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83EAC31-7452-76BB-751E-98E4F4B2C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9480" y="340360"/>
                <a:ext cx="0" cy="7366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E06135E-7201-0119-11DA-025E52D62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5800" y="408940"/>
                <a:ext cx="23368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560FA4-5875-77B4-21F8-646DDA96CF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6459" y="264159"/>
                <a:ext cx="66041" cy="6604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2838A74-9997-D3A7-6928-107E72A53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640" y="408940"/>
                <a:ext cx="0" cy="13462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D76C862-5876-4F82-7BE2-2DE0FD1BB2EA}"/>
                  </a:ext>
                </a:extLst>
              </p:cNvPr>
              <p:cNvGrpSpPr/>
              <p:nvPr/>
            </p:nvGrpSpPr>
            <p:grpSpPr>
              <a:xfrm>
                <a:off x="3300730" y="543560"/>
                <a:ext cx="83820" cy="83820"/>
                <a:chOff x="4352290" y="1432560"/>
                <a:chExt cx="83820" cy="8382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31849E0-4681-809C-62E1-7863FF20A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2290" y="1432560"/>
                  <a:ext cx="83820" cy="8382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96ED4D3-B08E-9723-AF19-5695A3A40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52290" y="1432560"/>
                  <a:ext cx="83820" cy="8382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A54E52F-EFB9-8C07-39C9-0D5D967B1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640" y="627380"/>
                <a:ext cx="0" cy="1066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228B682-9628-3A03-FE83-A0DF5554C4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2779" y="264159"/>
                <a:ext cx="66041" cy="6604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A4DB49A-550D-3383-A69C-17FE83CAE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619" y="734060"/>
                <a:ext cx="66041" cy="6604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FEF62B0-804B-9BCF-07F9-6D658970F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640" y="800101"/>
                <a:ext cx="0" cy="1066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67A3F083-CA46-9954-0B3B-1C5BAFA9D055}"/>
                  </a:ext>
                </a:extLst>
              </p:cNvPr>
              <p:cNvSpPr/>
              <p:nvPr/>
            </p:nvSpPr>
            <p:spPr>
              <a:xfrm rot="10800000">
                <a:off x="3316123" y="904242"/>
                <a:ext cx="53034" cy="4571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2312A6E-56C6-D31B-A9DA-674D13D3452C}"/>
                </a:ext>
              </a:extLst>
            </p:cNvPr>
            <p:cNvCxnSpPr>
              <a:cxnSpLocks/>
              <a:stCxn id="28" idx="0"/>
              <a:endCxn id="46" idx="0"/>
            </p:cNvCxnSpPr>
            <p:nvPr/>
          </p:nvCxnSpPr>
          <p:spPr>
            <a:xfrm>
              <a:off x="2330398" y="2023861"/>
              <a:ext cx="1218526" cy="6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B98222B-6D8B-C526-209D-60E13AE5B3AE}"/>
                </a:ext>
              </a:extLst>
            </p:cNvPr>
            <p:cNvSpPr txBox="1"/>
            <p:nvPr/>
          </p:nvSpPr>
          <p:spPr>
            <a:xfrm>
              <a:off x="944731" y="1396033"/>
              <a:ext cx="745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SHE132</a:t>
              </a:r>
              <a:endPara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607CBE-EE6D-1F47-AD7E-8E4E284CA871}"/>
                </a:ext>
              </a:extLst>
            </p:cNvPr>
            <p:cNvSpPr txBox="1"/>
            <p:nvPr/>
          </p:nvSpPr>
          <p:spPr>
            <a:xfrm>
              <a:off x="4189090" y="1396033"/>
              <a:ext cx="745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MOB132</a:t>
              </a:r>
              <a:endPara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A75B10-E966-5F3C-0B6C-B2B3B287B36E}"/>
                </a:ext>
              </a:extLst>
            </p:cNvPr>
            <p:cNvSpPr/>
            <p:nvPr/>
          </p:nvSpPr>
          <p:spPr>
            <a:xfrm>
              <a:off x="1259840" y="2397760"/>
              <a:ext cx="187960" cy="198120"/>
            </a:xfrm>
            <a:custGeom>
              <a:avLst/>
              <a:gdLst>
                <a:gd name="connsiteX0" fmla="*/ 0 w 187960"/>
                <a:gd name="connsiteY0" fmla="*/ 0 h 198120"/>
                <a:gd name="connsiteX1" fmla="*/ 66040 w 187960"/>
                <a:gd name="connsiteY1" fmla="*/ 127000 h 198120"/>
                <a:gd name="connsiteX2" fmla="*/ 132080 w 187960"/>
                <a:gd name="connsiteY2" fmla="*/ 71120 h 198120"/>
                <a:gd name="connsiteX3" fmla="*/ 187960 w 187960"/>
                <a:gd name="connsiteY3" fmla="*/ 198120 h 198120"/>
                <a:gd name="connsiteX4" fmla="*/ 177800 w 187960"/>
                <a:gd name="connsiteY4" fmla="*/ 18288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60" h="198120">
                  <a:moveTo>
                    <a:pt x="0" y="0"/>
                  </a:moveTo>
                  <a:lnTo>
                    <a:pt x="66040" y="127000"/>
                  </a:lnTo>
                  <a:lnTo>
                    <a:pt x="132080" y="71120"/>
                  </a:lnTo>
                  <a:lnTo>
                    <a:pt x="187960" y="198120"/>
                  </a:lnTo>
                  <a:lnTo>
                    <a:pt x="177800" y="18288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400CB22-C904-C277-69F7-99F2CB65ADEE}"/>
                </a:ext>
              </a:extLst>
            </p:cNvPr>
            <p:cNvSpPr/>
            <p:nvPr/>
          </p:nvSpPr>
          <p:spPr>
            <a:xfrm>
              <a:off x="1806638" y="1951506"/>
              <a:ext cx="144703" cy="1447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1E33B0-D82F-C649-3134-FAEFF7FA9FC3}"/>
                </a:ext>
              </a:extLst>
            </p:cNvPr>
            <p:cNvSpPr txBox="1"/>
            <p:nvPr/>
          </p:nvSpPr>
          <p:spPr>
            <a:xfrm>
              <a:off x="1556586" y="2386707"/>
              <a:ext cx="74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Tripped by</a:t>
              </a:r>
              <a:r>
                <a:rPr lang="en-GB" sz="900" b="1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HZBBZ</a:t>
              </a:r>
              <a:endParaRPr lang="en-US" sz="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753212-2D87-FAE4-20A2-EDDF27685A7E}"/>
                </a:ext>
              </a:extLst>
            </p:cNvPr>
            <p:cNvSpPr txBox="1"/>
            <p:nvPr/>
          </p:nvSpPr>
          <p:spPr>
            <a:xfrm>
              <a:off x="2334129" y="2221870"/>
              <a:ext cx="18014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To avoid the line left energized after HZBBZ, inter-tripping facilities is provided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19B9A3E-EB12-0464-4E04-2DA16EBC864B}"/>
                </a:ext>
              </a:extLst>
            </p:cNvPr>
            <p:cNvSpPr/>
            <p:nvPr/>
          </p:nvSpPr>
          <p:spPr>
            <a:xfrm>
              <a:off x="419974" y="4109067"/>
              <a:ext cx="3528455" cy="10767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5156456-CC09-2E75-EBAF-6266C315F17D}"/>
              </a:ext>
            </a:extLst>
          </p:cNvPr>
          <p:cNvSpPr/>
          <p:nvPr/>
        </p:nvSpPr>
        <p:spPr>
          <a:xfrm>
            <a:off x="3834880" y="5421623"/>
            <a:ext cx="4711959" cy="1331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3B2E1E-BA6A-EE2F-1C38-2DF34B780999}"/>
              </a:ext>
            </a:extLst>
          </p:cNvPr>
          <p:cNvSpPr txBox="1"/>
          <p:nvPr/>
        </p:nvSpPr>
        <p:spPr>
          <a:xfrm>
            <a:off x="2298491" y="536327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Any Trip Contact operates with PIT receive as well.</a:t>
            </a:r>
            <a:endParaRPr lang="en-GB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95EB3-448C-3EC3-F9DA-A6383FA05D11}"/>
              </a:ext>
            </a:extLst>
          </p:cNvPr>
          <p:cNvSpPr txBox="1"/>
          <p:nvPr/>
        </p:nvSpPr>
        <p:spPr>
          <a:xfrm>
            <a:off x="434027" y="4155441"/>
            <a:ext cx="33043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Do we need to have current check before tripping?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Direct Transfer Trip (DTT)</a:t>
            </a:r>
          </a:p>
          <a:p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Yes  Permissive Intertrip (PIT)</a:t>
            </a:r>
            <a:endParaRPr lang="en-GB" sz="1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03D6-B748-2FEA-6090-9E1AB717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Wire Protection in Circuit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2EE692-727E-542F-3FBA-81448560635E}"/>
              </a:ext>
            </a:extLst>
          </p:cNvPr>
          <p:cNvGrpSpPr/>
          <p:nvPr/>
        </p:nvGrpSpPr>
        <p:grpSpPr>
          <a:xfrm>
            <a:off x="998979" y="1712524"/>
            <a:ext cx="10194041" cy="4378688"/>
            <a:chOff x="331758" y="1765864"/>
            <a:chExt cx="10194041" cy="4378688"/>
          </a:xfrm>
        </p:grpSpPr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EF6CF47A-DEAA-DE62-14FD-AE0B1BEAF1DB}"/>
                </a:ext>
              </a:extLst>
            </p:cNvPr>
            <p:cNvGrpSpPr/>
            <p:nvPr/>
          </p:nvGrpSpPr>
          <p:grpSpPr>
            <a:xfrm>
              <a:off x="1988653" y="2244077"/>
              <a:ext cx="8537146" cy="3900475"/>
              <a:chOff x="1678812" y="1847837"/>
              <a:chExt cx="8537146" cy="3900475"/>
            </a:xfrm>
          </p:grpSpPr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0E6FE41A-2535-A63C-1C00-DDD0DBBB0DB0}"/>
                  </a:ext>
                </a:extLst>
              </p:cNvPr>
              <p:cNvGrpSpPr/>
              <p:nvPr/>
            </p:nvGrpSpPr>
            <p:grpSpPr>
              <a:xfrm>
                <a:off x="1976041" y="2410599"/>
                <a:ext cx="8239917" cy="1847716"/>
                <a:chOff x="829309" y="2183754"/>
                <a:chExt cx="8239917" cy="1847716"/>
              </a:xfrm>
            </p:grpSpPr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0B9E09D4-CB93-9CBA-C6BC-674402E98DCC}"/>
                    </a:ext>
                  </a:extLst>
                </p:cNvPr>
                <p:cNvGrpSpPr/>
                <p:nvPr/>
              </p:nvGrpSpPr>
              <p:grpSpPr>
                <a:xfrm>
                  <a:off x="1582070" y="2219179"/>
                  <a:ext cx="7487156" cy="1637651"/>
                  <a:chOff x="716438" y="2219179"/>
                  <a:chExt cx="7487156" cy="1637651"/>
                </a:xfrm>
              </p:grpSpPr>
              <p:grpSp>
                <p:nvGrpSpPr>
                  <p:cNvPr id="498" name="Group 497">
                    <a:extLst>
                      <a:ext uri="{FF2B5EF4-FFF2-40B4-BE49-F238E27FC236}">
                        <a16:creationId xmlns:a16="http://schemas.microsoft.com/office/drawing/2014/main" id="{74A2DB56-2EFA-9272-6B25-19D35DA36FB2}"/>
                      </a:ext>
                    </a:extLst>
                  </p:cNvPr>
                  <p:cNvGrpSpPr/>
                  <p:nvPr/>
                </p:nvGrpSpPr>
                <p:grpSpPr>
                  <a:xfrm>
                    <a:off x="3515062" y="2411840"/>
                    <a:ext cx="1920434" cy="1444989"/>
                    <a:chOff x="3515062" y="2411840"/>
                    <a:chExt cx="1920434" cy="1444989"/>
                  </a:xfrm>
                </p:grpSpPr>
                <p:grpSp>
                  <p:nvGrpSpPr>
                    <p:cNvPr id="626" name="Group 625">
                      <a:extLst>
                        <a:ext uri="{FF2B5EF4-FFF2-40B4-BE49-F238E27FC236}">
                          <a16:creationId xmlns:a16="http://schemas.microsoft.com/office/drawing/2014/main" id="{D05F3D9A-7588-32ED-0B72-965EDD0A0F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26465" y="2411840"/>
                      <a:ext cx="1517321" cy="1444989"/>
                      <a:chOff x="3754015" y="2411840"/>
                      <a:chExt cx="1517321" cy="1444989"/>
                    </a:xfrm>
                  </p:grpSpPr>
                  <p:grpSp>
                    <p:nvGrpSpPr>
                      <p:cNvPr id="631" name="Group 630">
                        <a:extLst>
                          <a:ext uri="{FF2B5EF4-FFF2-40B4-BE49-F238E27FC236}">
                            <a16:creationId xmlns:a16="http://schemas.microsoft.com/office/drawing/2014/main" id="{E22E29C0-6F1F-9FDE-F094-9B2188DBA6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17544" y="2411840"/>
                        <a:ext cx="1380608" cy="105707"/>
                        <a:chOff x="2064859" y="454196"/>
                        <a:chExt cx="912199" cy="69843"/>
                      </a:xfrm>
                    </p:grpSpPr>
                    <p:cxnSp>
                      <p:nvCxnSpPr>
                        <p:cNvPr id="637" name="Straight Connector 636">
                          <a:extLst>
                            <a:ext uri="{FF2B5EF4-FFF2-40B4-BE49-F238E27FC236}">
                              <a16:creationId xmlns:a16="http://schemas.microsoft.com/office/drawing/2014/main" id="{A5AF5502-1ACB-30D5-EFCE-203766CE6E2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064859" y="489118"/>
                          <a:ext cx="303691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38" name="Rectangle 637">
                          <a:extLst>
                            <a:ext uri="{FF2B5EF4-FFF2-40B4-BE49-F238E27FC236}">
                              <a16:creationId xmlns:a16="http://schemas.microsoft.com/office/drawing/2014/main" id="{503FBC5D-FD2F-07B9-EFF6-A59A501CF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49528" y="454196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639" name="Straight Connector 638">
                          <a:extLst>
                            <a:ext uri="{FF2B5EF4-FFF2-40B4-BE49-F238E27FC236}">
                              <a16:creationId xmlns:a16="http://schemas.microsoft.com/office/drawing/2014/main" id="{6CDCEEEF-CC6E-E5E8-7A46-B0889BE4118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73367" y="492623"/>
                          <a:ext cx="303691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32" name="Straight Connector 631">
                        <a:extLst>
                          <a:ext uri="{FF2B5EF4-FFF2-40B4-BE49-F238E27FC236}">
                            <a16:creationId xmlns:a16="http://schemas.microsoft.com/office/drawing/2014/main" id="{46C4A29A-C075-517D-2004-2F671B44F3B0}"/>
                          </a:ext>
                        </a:extLst>
                      </p:cNvPr>
                      <p:cNvCxnSpPr>
                        <a:cxnSpLocks/>
                        <a:stCxn id="634" idx="6"/>
                      </p:cNvCxnSpPr>
                      <p:nvPr/>
                    </p:nvCxnSpPr>
                    <p:spPr>
                      <a:xfrm>
                        <a:off x="3823210" y="3822232"/>
                        <a:ext cx="1374942" cy="5332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3" name="Oval 632">
                        <a:extLst>
                          <a:ext uri="{FF2B5EF4-FFF2-40B4-BE49-F238E27FC236}">
                            <a16:creationId xmlns:a16="http://schemas.microsoft.com/office/drawing/2014/main" id="{0F786B2C-41F2-2A26-B8CE-BC04DDC501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1089" y="2430097"/>
                        <a:ext cx="69195" cy="69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 dirty="0"/>
                      </a:p>
                    </p:txBody>
                  </p:sp>
                  <p:sp>
                    <p:nvSpPr>
                      <p:cNvPr id="634" name="Oval 633">
                        <a:extLst>
                          <a:ext uri="{FF2B5EF4-FFF2-40B4-BE49-F238E27FC236}">
                            <a16:creationId xmlns:a16="http://schemas.microsoft.com/office/drawing/2014/main" id="{7A5F7C16-2469-C0EC-A6F0-B992155EE8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015" y="3787634"/>
                        <a:ext cx="69195" cy="69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635" name="Oval 634">
                        <a:extLst>
                          <a:ext uri="{FF2B5EF4-FFF2-40B4-BE49-F238E27FC236}">
                            <a16:creationId xmlns:a16="http://schemas.microsoft.com/office/drawing/2014/main" id="{83B8B60F-F39A-FD19-DF1F-1B9B8655F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2141" y="2430097"/>
                        <a:ext cx="69195" cy="69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 dirty="0"/>
                      </a:p>
                    </p:txBody>
                  </p:sp>
                  <p:sp>
                    <p:nvSpPr>
                      <p:cNvPr id="636" name="Oval 635">
                        <a:extLst>
                          <a:ext uri="{FF2B5EF4-FFF2-40B4-BE49-F238E27FC236}">
                            <a16:creationId xmlns:a16="http://schemas.microsoft.com/office/drawing/2014/main" id="{57CD8563-D740-647E-E877-B78059F8FE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5067" y="3787634"/>
                        <a:ext cx="69195" cy="69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cxnSp>
                  <p:nvCxnSpPr>
                    <p:cNvPr id="627" name="Straight Connector 626">
                      <a:extLst>
                        <a:ext uri="{FF2B5EF4-FFF2-40B4-BE49-F238E27FC236}">
                          <a16:creationId xmlns:a16="http://schemas.microsoft.com/office/drawing/2014/main" id="{E004B6C5-6BEE-3138-852A-2FDDD8E935E2}"/>
                        </a:ext>
                      </a:extLst>
                    </p:cNvPr>
                    <p:cNvCxnSpPr>
                      <a:cxnSpLocks/>
                      <a:stCxn id="569" idx="6"/>
                      <a:endCxn id="633" idx="2"/>
                    </p:cNvCxnSpPr>
                    <p:nvPr/>
                  </p:nvCxnSpPr>
                  <p:spPr>
                    <a:xfrm>
                      <a:off x="3515062" y="2464009"/>
                      <a:ext cx="218477" cy="68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8" name="Straight Connector 627">
                      <a:extLst>
                        <a:ext uri="{FF2B5EF4-FFF2-40B4-BE49-F238E27FC236}">
                          <a16:creationId xmlns:a16="http://schemas.microsoft.com/office/drawing/2014/main" id="{935B2EEC-C2DA-E46C-4797-D7A0E0A958F9}"/>
                        </a:ext>
                      </a:extLst>
                    </p:cNvPr>
                    <p:cNvCxnSpPr>
                      <a:cxnSpLocks/>
                      <a:stCxn id="570" idx="6"/>
                      <a:endCxn id="634" idx="2"/>
                    </p:cNvCxnSpPr>
                    <p:nvPr/>
                  </p:nvCxnSpPr>
                  <p:spPr>
                    <a:xfrm>
                      <a:off x="3515062" y="3821547"/>
                      <a:ext cx="211403" cy="6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9" name="Straight Connector 628">
                      <a:extLst>
                        <a:ext uri="{FF2B5EF4-FFF2-40B4-BE49-F238E27FC236}">
                          <a16:creationId xmlns:a16="http://schemas.microsoft.com/office/drawing/2014/main" id="{8A2BDBF2-131A-C56F-B034-A886191A1B17}"/>
                        </a:ext>
                      </a:extLst>
                    </p:cNvPr>
                    <p:cNvCxnSpPr>
                      <a:cxnSpLocks/>
                      <a:stCxn id="635" idx="6"/>
                      <a:endCxn id="526" idx="6"/>
                    </p:cNvCxnSpPr>
                    <p:nvPr/>
                  </p:nvCxnSpPr>
                  <p:spPr>
                    <a:xfrm flipV="1">
                      <a:off x="5243786" y="2464009"/>
                      <a:ext cx="191710" cy="68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0" name="Straight Connector 629">
                      <a:extLst>
                        <a:ext uri="{FF2B5EF4-FFF2-40B4-BE49-F238E27FC236}">
                          <a16:creationId xmlns:a16="http://schemas.microsoft.com/office/drawing/2014/main" id="{88E1F488-8DEB-1A4A-FCE6-3A787143B7FF}"/>
                        </a:ext>
                      </a:extLst>
                    </p:cNvPr>
                    <p:cNvCxnSpPr>
                      <a:cxnSpLocks/>
                      <a:stCxn id="636" idx="6"/>
                      <a:endCxn id="527" idx="6"/>
                    </p:cNvCxnSpPr>
                    <p:nvPr/>
                  </p:nvCxnSpPr>
                  <p:spPr>
                    <a:xfrm flipV="1">
                      <a:off x="5236712" y="3821547"/>
                      <a:ext cx="198784" cy="6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9" name="Group 498">
                    <a:extLst>
                      <a:ext uri="{FF2B5EF4-FFF2-40B4-BE49-F238E27FC236}">
                        <a16:creationId xmlns:a16="http://schemas.microsoft.com/office/drawing/2014/main" id="{42CA886E-2C8B-8FE4-A499-782D6FC686CC}"/>
                      </a:ext>
                    </a:extLst>
                  </p:cNvPr>
                  <p:cNvGrpSpPr/>
                  <p:nvPr/>
                </p:nvGrpSpPr>
                <p:grpSpPr>
                  <a:xfrm>
                    <a:off x="716438" y="2219179"/>
                    <a:ext cx="2798624" cy="1637651"/>
                    <a:chOff x="716438" y="2219179"/>
                    <a:chExt cx="2798624" cy="1637651"/>
                  </a:xfrm>
                </p:grpSpPr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21C290FD-2A90-EA2B-E81B-0C6E85CA74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438" y="2219865"/>
                      <a:ext cx="2798540" cy="1636965"/>
                      <a:chOff x="698496" y="327354"/>
                      <a:chExt cx="1849059" cy="1081580"/>
                    </a:xfrm>
                  </p:grpSpPr>
                  <p:grpSp>
                    <p:nvGrpSpPr>
                      <p:cNvPr id="586" name="Group 585">
                        <a:extLst>
                          <a:ext uri="{FF2B5EF4-FFF2-40B4-BE49-F238E27FC236}">
                            <a16:creationId xmlns:a16="http://schemas.microsoft.com/office/drawing/2014/main" id="{6C42CE70-B00B-3517-523E-F07987FED9B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1028700" y="327354"/>
                        <a:ext cx="530225" cy="13335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622" name="Straight Connector 621">
                          <a:extLst>
                            <a:ext uri="{FF2B5EF4-FFF2-40B4-BE49-F238E27FC236}">
                              <a16:creationId xmlns:a16="http://schemas.microsoft.com/office/drawing/2014/main" id="{85598ACF-3803-3D5E-EE9C-8B33557277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3" name="Straight Connector 622">
                          <a:extLst>
                            <a:ext uri="{FF2B5EF4-FFF2-40B4-BE49-F238E27FC236}">
                              <a16:creationId xmlns:a16="http://schemas.microsoft.com/office/drawing/2014/main" id="{2F4808B3-F41E-4348-DDE3-A827EBC0FE7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24" name="Isosceles Triangle 623">
                          <a:extLst>
                            <a:ext uri="{FF2B5EF4-FFF2-40B4-BE49-F238E27FC236}">
                              <a16:creationId xmlns:a16="http://schemas.microsoft.com/office/drawing/2014/main" id="{3E5EF14C-5FA5-56A9-6D0B-2D220E0E06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625" name="Straight Connector 624">
                          <a:extLst>
                            <a:ext uri="{FF2B5EF4-FFF2-40B4-BE49-F238E27FC236}">
                              <a16:creationId xmlns:a16="http://schemas.microsoft.com/office/drawing/2014/main" id="{81949BA5-B347-7E91-B6D0-C107CAEBEBB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87" name="Group 586">
                        <a:extLst>
                          <a:ext uri="{FF2B5EF4-FFF2-40B4-BE49-F238E27FC236}">
                            <a16:creationId xmlns:a16="http://schemas.microsoft.com/office/drawing/2014/main" id="{BE066103-4E16-4732-8D91-CFF94126FC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8700" y="552450"/>
                        <a:ext cx="530225" cy="69843"/>
                        <a:chOff x="1028700" y="552450"/>
                        <a:chExt cx="530225" cy="69843"/>
                      </a:xfrm>
                    </p:grpSpPr>
                    <p:cxnSp>
                      <p:nvCxnSpPr>
                        <p:cNvPr id="619" name="Straight Connector 618">
                          <a:extLst>
                            <a:ext uri="{FF2B5EF4-FFF2-40B4-BE49-F238E27FC236}">
                              <a16:creationId xmlns:a16="http://schemas.microsoft.com/office/drawing/2014/main" id="{9DB3196B-5BA5-4A01-94CB-74D5818FEB4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584522"/>
                          <a:ext cx="9524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20" name="Rectangle 619">
                          <a:extLst>
                            <a:ext uri="{FF2B5EF4-FFF2-40B4-BE49-F238E27FC236}">
                              <a16:creationId xmlns:a16="http://schemas.microsoft.com/office/drawing/2014/main" id="{F6F6B9EA-C378-698C-7FE3-51743C5D0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3949" y="552450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621" name="Straight Connector 620">
                          <a:extLst>
                            <a:ext uri="{FF2B5EF4-FFF2-40B4-BE49-F238E27FC236}">
                              <a16:creationId xmlns:a16="http://schemas.microsoft.com/office/drawing/2014/main" id="{101174C1-E1D2-7A0A-4F3B-588F14EF72A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47788" y="584522"/>
                          <a:ext cx="11113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88" name="Straight Connector 587">
                        <a:extLst>
                          <a:ext uri="{FF2B5EF4-FFF2-40B4-BE49-F238E27FC236}">
                            <a16:creationId xmlns:a16="http://schemas.microsoft.com/office/drawing/2014/main" id="{F2013840-5394-0649-A432-0EA05D4AD3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28700" y="394029"/>
                        <a:ext cx="0" cy="19049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9" name="Straight Connector 588">
                        <a:extLst>
                          <a:ext uri="{FF2B5EF4-FFF2-40B4-BE49-F238E27FC236}">
                            <a16:creationId xmlns:a16="http://schemas.microsoft.com/office/drawing/2014/main" id="{BBD5246E-4E57-86D2-09CD-9D8DF57C6C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58925" y="394029"/>
                        <a:ext cx="0" cy="19049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0" name="Straight Connector 589">
                        <a:extLst>
                          <a:ext uri="{FF2B5EF4-FFF2-40B4-BE49-F238E27FC236}">
                            <a16:creationId xmlns:a16="http://schemas.microsoft.com/office/drawing/2014/main" id="{65D9B679-EBC3-DAF8-9A9A-0D5565D048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00100" y="489275"/>
                        <a:ext cx="228600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91" name="Group 590">
                        <a:extLst>
                          <a:ext uri="{FF2B5EF4-FFF2-40B4-BE49-F238E27FC236}">
                            <a16:creationId xmlns:a16="http://schemas.microsoft.com/office/drawing/2014/main" id="{921E5AFA-E7B4-7E93-C143-EB78B2934D5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479835" y="687712"/>
                        <a:ext cx="530225" cy="13335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615" name="Straight Connector 614">
                          <a:extLst>
                            <a:ext uri="{FF2B5EF4-FFF2-40B4-BE49-F238E27FC236}">
                              <a16:creationId xmlns:a16="http://schemas.microsoft.com/office/drawing/2014/main" id="{B15D72E5-5E84-AA09-8457-461F2780D4B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6" name="Straight Connector 615">
                          <a:extLst>
                            <a:ext uri="{FF2B5EF4-FFF2-40B4-BE49-F238E27FC236}">
                              <a16:creationId xmlns:a16="http://schemas.microsoft.com/office/drawing/2014/main" id="{81401551-BB71-BD84-486C-8DDC8EA298A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17" name="Isosceles Triangle 616">
                          <a:extLst>
                            <a:ext uri="{FF2B5EF4-FFF2-40B4-BE49-F238E27FC236}">
                              <a16:creationId xmlns:a16="http://schemas.microsoft.com/office/drawing/2014/main" id="{BC4EFB5B-A0DA-38E8-B84E-3AFC8AB0BE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618" name="Straight Connector 617">
                          <a:extLst>
                            <a:ext uri="{FF2B5EF4-FFF2-40B4-BE49-F238E27FC236}">
                              <a16:creationId xmlns:a16="http://schemas.microsoft.com/office/drawing/2014/main" id="{5A578631-6E48-5DEE-8B0B-56E09374898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92" name="Straight Connector 591">
                        <a:extLst>
                          <a:ext uri="{FF2B5EF4-FFF2-40B4-BE49-F238E27FC236}">
                            <a16:creationId xmlns:a16="http://schemas.microsoft.com/office/drawing/2014/main" id="{077F3891-551F-5229-A9C1-D2CFC38B94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55763" y="492602"/>
                        <a:ext cx="68828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3" name="Oval 592">
                        <a:extLst>
                          <a:ext uri="{FF2B5EF4-FFF2-40B4-BE49-F238E27FC236}">
                            <a16:creationId xmlns:a16="http://schemas.microsoft.com/office/drawing/2014/main" id="{D89C1F2F-872D-05B5-8DEB-590F20981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3986" y="1022199"/>
                        <a:ext cx="161923" cy="1619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594" name="Straight Connector 593">
                        <a:extLst>
                          <a:ext uri="{FF2B5EF4-FFF2-40B4-BE49-F238E27FC236}">
                            <a16:creationId xmlns:a16="http://schemas.microsoft.com/office/drawing/2014/main" id="{E9A2F967-6208-337D-7DCA-D485EE51CF1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44947" y="1184122"/>
                        <a:ext cx="0" cy="20195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5" name="Straight Connector 594">
                        <a:extLst>
                          <a:ext uri="{FF2B5EF4-FFF2-40B4-BE49-F238E27FC236}">
                            <a16:creationId xmlns:a16="http://schemas.microsoft.com/office/drawing/2014/main" id="{6F52A899-AFD5-0808-4FB8-302AACF56AA8}"/>
                          </a:ext>
                        </a:extLst>
                      </p:cNvPr>
                      <p:cNvCxnSpPr>
                        <a:cxnSpLocks/>
                        <a:endCxn id="611" idx="0"/>
                      </p:cNvCxnSpPr>
                      <p:nvPr/>
                    </p:nvCxnSpPr>
                    <p:spPr>
                      <a:xfrm flipH="1">
                        <a:off x="796925" y="489119"/>
                        <a:ext cx="3176" cy="282916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96" name="Group 595">
                        <a:extLst>
                          <a:ext uri="{FF2B5EF4-FFF2-40B4-BE49-F238E27FC236}">
                            <a16:creationId xmlns:a16="http://schemas.microsoft.com/office/drawing/2014/main" id="{53EBF758-3763-E356-0FB6-AC23BC9A04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8496" y="772035"/>
                        <a:ext cx="101604" cy="331126"/>
                        <a:chOff x="701671" y="714375"/>
                        <a:chExt cx="101604" cy="266700"/>
                      </a:xfrm>
                    </p:grpSpPr>
                    <p:sp>
                      <p:nvSpPr>
                        <p:cNvPr id="611" name="Freeform: Shape 610">
                          <a:extLst>
                            <a:ext uri="{FF2B5EF4-FFF2-40B4-BE49-F238E27FC236}">
                              <a16:creationId xmlns:a16="http://schemas.microsoft.com/office/drawing/2014/main" id="{50F51CC5-2543-7FF5-19EC-27F98C18E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1437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612" name="Freeform: Shape 611">
                          <a:extLst>
                            <a:ext uri="{FF2B5EF4-FFF2-40B4-BE49-F238E27FC236}">
                              <a16:creationId xmlns:a16="http://schemas.microsoft.com/office/drawing/2014/main" id="{515B0DEF-0C51-FDA5-E399-AC3E88D5DF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8105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613" name="Freeform: Shape 612">
                          <a:extLst>
                            <a:ext uri="{FF2B5EF4-FFF2-40B4-BE49-F238E27FC236}">
                              <a16:creationId xmlns:a16="http://schemas.microsoft.com/office/drawing/2014/main" id="{4BD4DA7B-ABE6-7CA7-9F7D-467100B2F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84772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614" name="Freeform: Shape 613">
                          <a:extLst>
                            <a:ext uri="{FF2B5EF4-FFF2-40B4-BE49-F238E27FC236}">
                              <a16:creationId xmlns:a16="http://schemas.microsoft.com/office/drawing/2014/main" id="{6F54356A-D8A3-0CB7-FC0B-6CB677DB2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91440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cxnSp>
                    <p:nvCxnSpPr>
                      <p:cNvPr id="597" name="Straight Connector 596">
                        <a:extLst>
                          <a:ext uri="{FF2B5EF4-FFF2-40B4-BE49-F238E27FC236}">
                            <a16:creationId xmlns:a16="http://schemas.microsoft.com/office/drawing/2014/main" id="{A275D36C-5803-E736-9E22-CDD798107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93749" y="1103160"/>
                        <a:ext cx="3176" cy="2829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8" name="Straight Connector 597">
                        <a:extLst>
                          <a:ext uri="{FF2B5EF4-FFF2-40B4-BE49-F238E27FC236}">
                            <a16:creationId xmlns:a16="http://schemas.microsoft.com/office/drawing/2014/main" id="{20DDDB66-3C66-CBEC-1593-2526B9A708F6}"/>
                          </a:ext>
                        </a:extLst>
                      </p:cNvPr>
                      <p:cNvCxnSpPr>
                        <a:cxnSpLocks/>
                        <a:endCxn id="600" idx="2"/>
                      </p:cNvCxnSpPr>
                      <p:nvPr/>
                    </p:nvCxnSpPr>
                    <p:spPr>
                      <a:xfrm>
                        <a:off x="793749" y="1386075"/>
                        <a:ext cx="1451451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9" name="Oval 598">
                        <a:extLst>
                          <a:ext uri="{FF2B5EF4-FFF2-40B4-BE49-F238E27FC236}">
                            <a16:creationId xmlns:a16="http://schemas.microsoft.com/office/drawing/2014/main" id="{85166CDC-8FCF-8B4C-D729-EEF6C3123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200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600" name="Oval 599">
                        <a:extLst>
                          <a:ext uri="{FF2B5EF4-FFF2-40B4-BE49-F238E27FC236}">
                            <a16:creationId xmlns:a16="http://schemas.microsoft.com/office/drawing/2014/main" id="{EAF06CB6-F249-EA6B-B1E0-DFD85B0D5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200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601" name="Oval 600">
                        <a:extLst>
                          <a:ext uri="{FF2B5EF4-FFF2-40B4-BE49-F238E27FC236}">
                            <a16:creationId xmlns:a16="http://schemas.microsoft.com/office/drawing/2014/main" id="{8BD2C079-B54B-5134-814F-4429893661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0646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602" name="Oval 601">
                        <a:extLst>
                          <a:ext uri="{FF2B5EF4-FFF2-40B4-BE49-F238E27FC236}">
                            <a16:creationId xmlns:a16="http://schemas.microsoft.com/office/drawing/2014/main" id="{A9D92758-8E55-656B-673F-39701A3C2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0646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603" name="Straight Connector 602">
                        <a:extLst>
                          <a:ext uri="{FF2B5EF4-FFF2-40B4-BE49-F238E27FC236}">
                            <a16:creationId xmlns:a16="http://schemas.microsoft.com/office/drawing/2014/main" id="{5DC96935-86F8-A4D2-668D-FAD1928435A2}"/>
                          </a:ext>
                        </a:extLst>
                      </p:cNvPr>
                      <p:cNvCxnSpPr>
                        <a:cxnSpLocks/>
                        <a:stCxn id="599" idx="0"/>
                      </p:cNvCxnSpPr>
                      <p:nvPr/>
                    </p:nvCxnSpPr>
                    <p:spPr>
                      <a:xfrm>
                        <a:off x="2268060" y="466259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4" name="Straight Connector 603">
                        <a:extLst>
                          <a:ext uri="{FF2B5EF4-FFF2-40B4-BE49-F238E27FC236}">
                            <a16:creationId xmlns:a16="http://schemas.microsoft.com/office/drawing/2014/main" id="{4CECCC46-0FA8-C810-D64F-84DEF9F17C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511978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5" name="Straight Connector 604">
                        <a:extLst>
                          <a:ext uri="{FF2B5EF4-FFF2-40B4-BE49-F238E27FC236}">
                            <a16:creationId xmlns:a16="http://schemas.microsoft.com/office/drawing/2014/main" id="{E486A1C2-5375-A8AC-B935-91B741C7A9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1362762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6" name="Straight Connector 605">
                        <a:extLst>
                          <a:ext uri="{FF2B5EF4-FFF2-40B4-BE49-F238E27FC236}">
                            <a16:creationId xmlns:a16="http://schemas.microsoft.com/office/drawing/2014/main" id="{B7D2AA58-DD6C-4BD7-6769-0155E98F8C1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1408481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7" name="Straight Connector 606">
                        <a:extLst>
                          <a:ext uri="{FF2B5EF4-FFF2-40B4-BE49-F238E27FC236}">
                            <a16:creationId xmlns:a16="http://schemas.microsoft.com/office/drawing/2014/main" id="{428F03F2-3106-2DF5-B46F-A4053466DE3A}"/>
                          </a:ext>
                        </a:extLst>
                      </p:cNvPr>
                      <p:cNvCxnSpPr>
                        <a:cxnSpLocks/>
                        <a:stCxn id="601" idx="6"/>
                      </p:cNvCxnSpPr>
                      <p:nvPr/>
                    </p:nvCxnSpPr>
                    <p:spPr>
                      <a:xfrm flipV="1">
                        <a:off x="2426364" y="489118"/>
                        <a:ext cx="70963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8" name="Straight Connector 607">
                        <a:extLst>
                          <a:ext uri="{FF2B5EF4-FFF2-40B4-BE49-F238E27FC236}">
                            <a16:creationId xmlns:a16="http://schemas.microsoft.com/office/drawing/2014/main" id="{076AB8F8-A2A3-90EC-C873-A949050F93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26364" y="1383307"/>
                        <a:ext cx="70963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9" name="Oval 608">
                        <a:extLst>
                          <a:ext uri="{FF2B5EF4-FFF2-40B4-BE49-F238E27FC236}">
                            <a16:creationId xmlns:a16="http://schemas.microsoft.com/office/drawing/2014/main" id="{2CE1D451-7D69-BFE1-8A65-F051268C98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1836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610" name="Oval 609">
                        <a:extLst>
                          <a:ext uri="{FF2B5EF4-FFF2-40B4-BE49-F238E27FC236}">
                            <a16:creationId xmlns:a16="http://schemas.microsoft.com/office/drawing/2014/main" id="{87D75848-6779-A299-CA13-235F73BDC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1836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grpSp>
                  <p:nvGrpSpPr>
                    <p:cNvPr id="544" name="Group 543">
                      <a:extLst>
                        <a:ext uri="{FF2B5EF4-FFF2-40B4-BE49-F238E27FC236}">
                          <a16:creationId xmlns:a16="http://schemas.microsoft.com/office/drawing/2014/main" id="{7387EA10-0265-5DAE-D11F-D3B93A75BF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522" y="2219179"/>
                      <a:ext cx="2798540" cy="1636965"/>
                      <a:chOff x="698496" y="327354"/>
                      <a:chExt cx="1849059" cy="1081580"/>
                    </a:xfrm>
                  </p:grpSpPr>
                  <p:grpSp>
                    <p:nvGrpSpPr>
                      <p:cNvPr id="546" name="Group 545">
                        <a:extLst>
                          <a:ext uri="{FF2B5EF4-FFF2-40B4-BE49-F238E27FC236}">
                            <a16:creationId xmlns:a16="http://schemas.microsoft.com/office/drawing/2014/main" id="{B5390C0B-592A-D44E-EE50-8D05C29DCF2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1028700" y="327354"/>
                        <a:ext cx="530225" cy="13335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582" name="Straight Connector 581">
                          <a:extLst>
                            <a:ext uri="{FF2B5EF4-FFF2-40B4-BE49-F238E27FC236}">
                              <a16:creationId xmlns:a16="http://schemas.microsoft.com/office/drawing/2014/main" id="{170D1B3E-1CC4-FAA2-C9C6-26823D03A89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3" name="Straight Connector 582">
                          <a:extLst>
                            <a:ext uri="{FF2B5EF4-FFF2-40B4-BE49-F238E27FC236}">
                              <a16:creationId xmlns:a16="http://schemas.microsoft.com/office/drawing/2014/main" id="{FF76BB18-7DC9-474C-3BE0-3F57052BD4A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84" name="Isosceles Triangle 583">
                          <a:extLst>
                            <a:ext uri="{FF2B5EF4-FFF2-40B4-BE49-F238E27FC236}">
                              <a16:creationId xmlns:a16="http://schemas.microsoft.com/office/drawing/2014/main" id="{62E7324E-56C1-C7C7-0219-8BB76A939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585" name="Straight Connector 584">
                          <a:extLst>
                            <a:ext uri="{FF2B5EF4-FFF2-40B4-BE49-F238E27FC236}">
                              <a16:creationId xmlns:a16="http://schemas.microsoft.com/office/drawing/2014/main" id="{B64625A9-F032-D252-0961-D910F54EC85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7" name="Group 546">
                        <a:extLst>
                          <a:ext uri="{FF2B5EF4-FFF2-40B4-BE49-F238E27FC236}">
                            <a16:creationId xmlns:a16="http://schemas.microsoft.com/office/drawing/2014/main" id="{08DB420F-BEAE-0BA8-F8D3-439C6C3E6C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8700" y="552450"/>
                        <a:ext cx="530225" cy="69843"/>
                        <a:chOff x="1028700" y="552450"/>
                        <a:chExt cx="530225" cy="69843"/>
                      </a:xfrm>
                    </p:grpSpPr>
                    <p:cxnSp>
                      <p:nvCxnSpPr>
                        <p:cNvPr id="579" name="Straight Connector 578">
                          <a:extLst>
                            <a:ext uri="{FF2B5EF4-FFF2-40B4-BE49-F238E27FC236}">
                              <a16:creationId xmlns:a16="http://schemas.microsoft.com/office/drawing/2014/main" id="{9E047A5B-2FDD-203F-0E26-8BF257555F5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584522"/>
                          <a:ext cx="9524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80" name="Rectangle 579">
                          <a:extLst>
                            <a:ext uri="{FF2B5EF4-FFF2-40B4-BE49-F238E27FC236}">
                              <a16:creationId xmlns:a16="http://schemas.microsoft.com/office/drawing/2014/main" id="{BACF7896-9C04-2859-1A42-B3376E1853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3949" y="552450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581" name="Straight Connector 580">
                          <a:extLst>
                            <a:ext uri="{FF2B5EF4-FFF2-40B4-BE49-F238E27FC236}">
                              <a16:creationId xmlns:a16="http://schemas.microsoft.com/office/drawing/2014/main" id="{B4DFC8EA-D022-B8B5-5EEA-BAD07559109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47788" y="584522"/>
                          <a:ext cx="11113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48" name="Straight Connector 547">
                        <a:extLst>
                          <a:ext uri="{FF2B5EF4-FFF2-40B4-BE49-F238E27FC236}">
                            <a16:creationId xmlns:a16="http://schemas.microsoft.com/office/drawing/2014/main" id="{C9ADBB2E-0A8E-FFEB-5672-BAB10C4390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28700" y="394029"/>
                        <a:ext cx="0" cy="19049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9" name="Straight Connector 548">
                        <a:extLst>
                          <a:ext uri="{FF2B5EF4-FFF2-40B4-BE49-F238E27FC236}">
                            <a16:creationId xmlns:a16="http://schemas.microsoft.com/office/drawing/2014/main" id="{BAC96EDA-89C7-C682-D530-FA98CA586D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58925" y="394029"/>
                        <a:ext cx="0" cy="19049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0" name="Straight Connector 549">
                        <a:extLst>
                          <a:ext uri="{FF2B5EF4-FFF2-40B4-BE49-F238E27FC236}">
                            <a16:creationId xmlns:a16="http://schemas.microsoft.com/office/drawing/2014/main" id="{B352F204-49DC-BD39-A4BF-FD2608A602E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00100" y="489275"/>
                        <a:ext cx="228600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1" name="Group 550">
                        <a:extLst>
                          <a:ext uri="{FF2B5EF4-FFF2-40B4-BE49-F238E27FC236}">
                            <a16:creationId xmlns:a16="http://schemas.microsoft.com/office/drawing/2014/main" id="{5DC46598-FD7A-EDB6-B372-F6D84212AA1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479835" y="687712"/>
                        <a:ext cx="530225" cy="13335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575" name="Straight Connector 574">
                          <a:extLst>
                            <a:ext uri="{FF2B5EF4-FFF2-40B4-BE49-F238E27FC236}">
                              <a16:creationId xmlns:a16="http://schemas.microsoft.com/office/drawing/2014/main" id="{57680873-D956-0398-DE1F-120DAFB34E2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6" name="Straight Connector 575">
                          <a:extLst>
                            <a:ext uri="{FF2B5EF4-FFF2-40B4-BE49-F238E27FC236}">
                              <a16:creationId xmlns:a16="http://schemas.microsoft.com/office/drawing/2014/main" id="{D512AA11-E2D5-595F-28C5-D1A1649D64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77" name="Isosceles Triangle 576">
                          <a:extLst>
                            <a:ext uri="{FF2B5EF4-FFF2-40B4-BE49-F238E27FC236}">
                              <a16:creationId xmlns:a16="http://schemas.microsoft.com/office/drawing/2014/main" id="{C2813EC9-63EE-F39D-EBEA-19226A0E26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578" name="Straight Connector 577">
                          <a:extLst>
                            <a:ext uri="{FF2B5EF4-FFF2-40B4-BE49-F238E27FC236}">
                              <a16:creationId xmlns:a16="http://schemas.microsoft.com/office/drawing/2014/main" id="{1C3816A8-A5F5-00CA-4E3F-FCBA7CBD43D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52" name="Straight Connector 551">
                        <a:extLst>
                          <a:ext uri="{FF2B5EF4-FFF2-40B4-BE49-F238E27FC236}">
                            <a16:creationId xmlns:a16="http://schemas.microsoft.com/office/drawing/2014/main" id="{98F58824-6464-0EB5-5348-47E0E5BD9C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55763" y="492602"/>
                        <a:ext cx="68828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3" name="Oval 552">
                        <a:extLst>
                          <a:ext uri="{FF2B5EF4-FFF2-40B4-BE49-F238E27FC236}">
                            <a16:creationId xmlns:a16="http://schemas.microsoft.com/office/drawing/2014/main" id="{893CA723-C562-1487-99AB-968CCCC38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3986" y="1022199"/>
                        <a:ext cx="161923" cy="1619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554" name="Straight Connector 553">
                        <a:extLst>
                          <a:ext uri="{FF2B5EF4-FFF2-40B4-BE49-F238E27FC236}">
                            <a16:creationId xmlns:a16="http://schemas.microsoft.com/office/drawing/2014/main" id="{13EFA797-43A9-EDF3-2B20-A0CE88B4B1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44947" y="1184122"/>
                        <a:ext cx="0" cy="20195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5" name="Straight Connector 554">
                        <a:extLst>
                          <a:ext uri="{FF2B5EF4-FFF2-40B4-BE49-F238E27FC236}">
                            <a16:creationId xmlns:a16="http://schemas.microsoft.com/office/drawing/2014/main" id="{9181E13B-460E-ED2C-6C06-FD9E05A6FF2F}"/>
                          </a:ext>
                        </a:extLst>
                      </p:cNvPr>
                      <p:cNvCxnSpPr>
                        <a:cxnSpLocks/>
                        <a:endCxn id="571" idx="0"/>
                      </p:cNvCxnSpPr>
                      <p:nvPr/>
                    </p:nvCxnSpPr>
                    <p:spPr>
                      <a:xfrm flipH="1">
                        <a:off x="796925" y="489119"/>
                        <a:ext cx="3176" cy="282916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6" name="Group 555">
                        <a:extLst>
                          <a:ext uri="{FF2B5EF4-FFF2-40B4-BE49-F238E27FC236}">
                            <a16:creationId xmlns:a16="http://schemas.microsoft.com/office/drawing/2014/main" id="{79479EC5-1648-704A-DDAC-E3593F8900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8496" y="772035"/>
                        <a:ext cx="101604" cy="331126"/>
                        <a:chOff x="701671" y="714375"/>
                        <a:chExt cx="101604" cy="266700"/>
                      </a:xfrm>
                    </p:grpSpPr>
                    <p:sp>
                      <p:nvSpPr>
                        <p:cNvPr id="571" name="Freeform: Shape 570">
                          <a:extLst>
                            <a:ext uri="{FF2B5EF4-FFF2-40B4-BE49-F238E27FC236}">
                              <a16:creationId xmlns:a16="http://schemas.microsoft.com/office/drawing/2014/main" id="{CE2E9CEC-F007-6A89-C3EA-6B9CE7F6F0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1437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572" name="Freeform: Shape 571">
                          <a:extLst>
                            <a:ext uri="{FF2B5EF4-FFF2-40B4-BE49-F238E27FC236}">
                              <a16:creationId xmlns:a16="http://schemas.microsoft.com/office/drawing/2014/main" id="{B77501F9-6CCF-BB41-BA41-08FA24CA0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8105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573" name="Freeform: Shape 572">
                          <a:extLst>
                            <a:ext uri="{FF2B5EF4-FFF2-40B4-BE49-F238E27FC236}">
                              <a16:creationId xmlns:a16="http://schemas.microsoft.com/office/drawing/2014/main" id="{FA86922F-24CD-7B2A-C1E3-7DBD92C8E7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84772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574" name="Freeform: Shape 573">
                          <a:extLst>
                            <a:ext uri="{FF2B5EF4-FFF2-40B4-BE49-F238E27FC236}">
                              <a16:creationId xmlns:a16="http://schemas.microsoft.com/office/drawing/2014/main" id="{23EF9BCD-24CD-C703-3481-F024A6392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91440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cxnSp>
                    <p:nvCxnSpPr>
                      <p:cNvPr id="557" name="Straight Connector 556">
                        <a:extLst>
                          <a:ext uri="{FF2B5EF4-FFF2-40B4-BE49-F238E27FC236}">
                            <a16:creationId xmlns:a16="http://schemas.microsoft.com/office/drawing/2014/main" id="{AD1F280C-1348-5883-7555-E334D7C7FA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93749" y="1103160"/>
                        <a:ext cx="3176" cy="2829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8" name="Straight Connector 557">
                        <a:extLst>
                          <a:ext uri="{FF2B5EF4-FFF2-40B4-BE49-F238E27FC236}">
                            <a16:creationId xmlns:a16="http://schemas.microsoft.com/office/drawing/2014/main" id="{6E6758C4-FC30-9446-9D6D-C5729856500F}"/>
                          </a:ext>
                        </a:extLst>
                      </p:cNvPr>
                      <p:cNvCxnSpPr>
                        <a:cxnSpLocks/>
                        <a:endCxn id="560" idx="2"/>
                      </p:cNvCxnSpPr>
                      <p:nvPr/>
                    </p:nvCxnSpPr>
                    <p:spPr>
                      <a:xfrm>
                        <a:off x="793749" y="1386075"/>
                        <a:ext cx="1451451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9" name="Oval 558">
                        <a:extLst>
                          <a:ext uri="{FF2B5EF4-FFF2-40B4-BE49-F238E27FC236}">
                            <a16:creationId xmlns:a16="http://schemas.microsoft.com/office/drawing/2014/main" id="{B73C9B33-3E04-D7B6-D35E-6D3D8F1E76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200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560" name="Oval 559">
                        <a:extLst>
                          <a:ext uri="{FF2B5EF4-FFF2-40B4-BE49-F238E27FC236}">
                            <a16:creationId xmlns:a16="http://schemas.microsoft.com/office/drawing/2014/main" id="{94B84016-46A0-EC51-0CA0-B28EC1A09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200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561" name="Oval 560">
                        <a:extLst>
                          <a:ext uri="{FF2B5EF4-FFF2-40B4-BE49-F238E27FC236}">
                            <a16:creationId xmlns:a16="http://schemas.microsoft.com/office/drawing/2014/main" id="{54E93A2F-7BAE-D607-3E15-11F3AE7E8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0646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562" name="Oval 561">
                        <a:extLst>
                          <a:ext uri="{FF2B5EF4-FFF2-40B4-BE49-F238E27FC236}">
                            <a16:creationId xmlns:a16="http://schemas.microsoft.com/office/drawing/2014/main" id="{5C753814-BF08-DC69-1D9E-DBF8D0B559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0646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563" name="Straight Connector 562">
                        <a:extLst>
                          <a:ext uri="{FF2B5EF4-FFF2-40B4-BE49-F238E27FC236}">
                            <a16:creationId xmlns:a16="http://schemas.microsoft.com/office/drawing/2014/main" id="{4A1EBE8D-B06F-D0DD-224F-167B2CBD127F}"/>
                          </a:ext>
                        </a:extLst>
                      </p:cNvPr>
                      <p:cNvCxnSpPr>
                        <a:cxnSpLocks/>
                        <a:stCxn id="559" idx="0"/>
                      </p:cNvCxnSpPr>
                      <p:nvPr/>
                    </p:nvCxnSpPr>
                    <p:spPr>
                      <a:xfrm>
                        <a:off x="2268060" y="466259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4" name="Straight Connector 563">
                        <a:extLst>
                          <a:ext uri="{FF2B5EF4-FFF2-40B4-BE49-F238E27FC236}">
                            <a16:creationId xmlns:a16="http://schemas.microsoft.com/office/drawing/2014/main" id="{10B29979-3F48-5C61-98D3-7395091242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511978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5" name="Straight Connector 564">
                        <a:extLst>
                          <a:ext uri="{FF2B5EF4-FFF2-40B4-BE49-F238E27FC236}">
                            <a16:creationId xmlns:a16="http://schemas.microsoft.com/office/drawing/2014/main" id="{15075402-E8FB-2CF1-76DC-1DC100C126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1362762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6" name="Straight Connector 565">
                        <a:extLst>
                          <a:ext uri="{FF2B5EF4-FFF2-40B4-BE49-F238E27FC236}">
                            <a16:creationId xmlns:a16="http://schemas.microsoft.com/office/drawing/2014/main" id="{FD06AEEB-2C21-2A95-BFEC-0D75DF43FB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1408481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7" name="Straight Connector 566">
                        <a:extLst>
                          <a:ext uri="{FF2B5EF4-FFF2-40B4-BE49-F238E27FC236}">
                            <a16:creationId xmlns:a16="http://schemas.microsoft.com/office/drawing/2014/main" id="{D954EB60-68B7-F7AC-2592-21F4C84999FB}"/>
                          </a:ext>
                        </a:extLst>
                      </p:cNvPr>
                      <p:cNvCxnSpPr>
                        <a:cxnSpLocks/>
                        <a:stCxn id="561" idx="6"/>
                      </p:cNvCxnSpPr>
                      <p:nvPr/>
                    </p:nvCxnSpPr>
                    <p:spPr>
                      <a:xfrm flipV="1">
                        <a:off x="2426364" y="489118"/>
                        <a:ext cx="70963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8" name="Straight Connector 567">
                        <a:extLst>
                          <a:ext uri="{FF2B5EF4-FFF2-40B4-BE49-F238E27FC236}">
                            <a16:creationId xmlns:a16="http://schemas.microsoft.com/office/drawing/2014/main" id="{3F96045C-8EE2-9CB3-EA40-5AAB62AE16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26364" y="1383307"/>
                        <a:ext cx="70963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9" name="Oval 568">
                        <a:extLst>
                          <a:ext uri="{FF2B5EF4-FFF2-40B4-BE49-F238E27FC236}">
                            <a16:creationId xmlns:a16="http://schemas.microsoft.com/office/drawing/2014/main" id="{EA3C4CDA-F39A-0165-9E5C-A738644D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1836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570" name="Oval 569">
                        <a:extLst>
                          <a:ext uri="{FF2B5EF4-FFF2-40B4-BE49-F238E27FC236}">
                            <a16:creationId xmlns:a16="http://schemas.microsoft.com/office/drawing/2014/main" id="{C1F1940A-56BB-AAB4-2838-F1771DB232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1836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sp>
                  <p:nvSpPr>
                    <p:cNvPr id="545" name="Rectangle 544">
                      <a:extLst>
                        <a:ext uri="{FF2B5EF4-FFF2-40B4-BE49-F238E27FC236}">
                          <a16:creationId xmlns:a16="http://schemas.microsoft.com/office/drawing/2014/main" id="{D8DFD7AF-C69F-5515-9D2C-C01EF54CE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8837" y="2411463"/>
                      <a:ext cx="386408" cy="1057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grpSp>
                <p:nvGrpSpPr>
                  <p:cNvPr id="500" name="Group 499">
                    <a:extLst>
                      <a:ext uri="{FF2B5EF4-FFF2-40B4-BE49-F238E27FC236}">
                        <a16:creationId xmlns:a16="http://schemas.microsoft.com/office/drawing/2014/main" id="{C85AEC0D-54C8-6A8F-F43B-016D26AA4538}"/>
                      </a:ext>
                    </a:extLst>
                  </p:cNvPr>
                  <p:cNvGrpSpPr/>
                  <p:nvPr/>
                </p:nvGrpSpPr>
                <p:grpSpPr>
                  <a:xfrm>
                    <a:off x="5435496" y="2219179"/>
                    <a:ext cx="2768098" cy="1636965"/>
                    <a:chOff x="5435496" y="2219179"/>
                    <a:chExt cx="2768098" cy="1636965"/>
                  </a:xfrm>
                </p:grpSpPr>
                <p:grpSp>
                  <p:nvGrpSpPr>
                    <p:cNvPr id="501" name="Group 500">
                      <a:extLst>
                        <a:ext uri="{FF2B5EF4-FFF2-40B4-BE49-F238E27FC236}">
                          <a16:creationId xmlns:a16="http://schemas.microsoft.com/office/drawing/2014/main" id="{1D2D7DEB-AB26-95ED-156D-AD7575D405F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5435496" y="2219179"/>
                      <a:ext cx="2768098" cy="1636965"/>
                      <a:chOff x="698496" y="327354"/>
                      <a:chExt cx="1849059" cy="1081580"/>
                    </a:xfrm>
                  </p:grpSpPr>
                  <p:grpSp>
                    <p:nvGrpSpPr>
                      <p:cNvPr id="503" name="Group 502">
                        <a:extLst>
                          <a:ext uri="{FF2B5EF4-FFF2-40B4-BE49-F238E27FC236}">
                            <a16:creationId xmlns:a16="http://schemas.microsoft.com/office/drawing/2014/main" id="{6445E5EA-AD43-29AA-1C84-C3E2E3E7E3D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1028700" y="327354"/>
                        <a:ext cx="530225" cy="13335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539" name="Straight Connector 538">
                          <a:extLst>
                            <a:ext uri="{FF2B5EF4-FFF2-40B4-BE49-F238E27FC236}">
                              <a16:creationId xmlns:a16="http://schemas.microsoft.com/office/drawing/2014/main" id="{B5F97B38-C5BC-B8D1-6026-4E3DE9CD191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0" name="Straight Connector 539">
                          <a:extLst>
                            <a:ext uri="{FF2B5EF4-FFF2-40B4-BE49-F238E27FC236}">
                              <a16:creationId xmlns:a16="http://schemas.microsoft.com/office/drawing/2014/main" id="{4C82D22E-DCC2-2B39-1DC4-152A3B2062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1" name="Isosceles Triangle 540">
                          <a:extLst>
                            <a:ext uri="{FF2B5EF4-FFF2-40B4-BE49-F238E27FC236}">
                              <a16:creationId xmlns:a16="http://schemas.microsoft.com/office/drawing/2014/main" id="{57D0412A-E4AC-95D3-A32D-63B00238A8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542" name="Straight Connector 541">
                          <a:extLst>
                            <a:ext uri="{FF2B5EF4-FFF2-40B4-BE49-F238E27FC236}">
                              <a16:creationId xmlns:a16="http://schemas.microsoft.com/office/drawing/2014/main" id="{1C094D1D-ACF3-F98D-0D4E-61B731CEF71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4" name="Group 503">
                        <a:extLst>
                          <a:ext uri="{FF2B5EF4-FFF2-40B4-BE49-F238E27FC236}">
                            <a16:creationId xmlns:a16="http://schemas.microsoft.com/office/drawing/2014/main" id="{D04DF46C-3AB9-A929-3CBB-BB8C8B287B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8700" y="552450"/>
                        <a:ext cx="530225" cy="69843"/>
                        <a:chOff x="1028700" y="552450"/>
                        <a:chExt cx="530225" cy="69843"/>
                      </a:xfrm>
                    </p:grpSpPr>
                    <p:cxnSp>
                      <p:nvCxnSpPr>
                        <p:cNvPr id="536" name="Straight Connector 535">
                          <a:extLst>
                            <a:ext uri="{FF2B5EF4-FFF2-40B4-BE49-F238E27FC236}">
                              <a16:creationId xmlns:a16="http://schemas.microsoft.com/office/drawing/2014/main" id="{C397D54A-B323-E997-4CB3-1478812F3BA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584522"/>
                          <a:ext cx="9524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37" name="Rectangle 536">
                          <a:extLst>
                            <a:ext uri="{FF2B5EF4-FFF2-40B4-BE49-F238E27FC236}">
                              <a16:creationId xmlns:a16="http://schemas.microsoft.com/office/drawing/2014/main" id="{80CFD1AD-389C-680C-8D32-16BCAC7557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3949" y="552450"/>
                          <a:ext cx="323839" cy="698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538" name="Straight Connector 537">
                          <a:extLst>
                            <a:ext uri="{FF2B5EF4-FFF2-40B4-BE49-F238E27FC236}">
                              <a16:creationId xmlns:a16="http://schemas.microsoft.com/office/drawing/2014/main" id="{5B6582E9-7971-6482-97A7-AF2735D627A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47788" y="584522"/>
                          <a:ext cx="11113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05" name="Straight Connector 504">
                        <a:extLst>
                          <a:ext uri="{FF2B5EF4-FFF2-40B4-BE49-F238E27FC236}">
                            <a16:creationId xmlns:a16="http://schemas.microsoft.com/office/drawing/2014/main" id="{6B010A50-1F12-2B00-4B58-A5E8789B48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28700" y="394029"/>
                        <a:ext cx="0" cy="19049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6" name="Straight Connector 505">
                        <a:extLst>
                          <a:ext uri="{FF2B5EF4-FFF2-40B4-BE49-F238E27FC236}">
                            <a16:creationId xmlns:a16="http://schemas.microsoft.com/office/drawing/2014/main" id="{5C966231-DBF1-90FA-F8D0-9DE80687AD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58925" y="394029"/>
                        <a:ext cx="0" cy="19049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7" name="Straight Connector 506">
                        <a:extLst>
                          <a:ext uri="{FF2B5EF4-FFF2-40B4-BE49-F238E27FC236}">
                            <a16:creationId xmlns:a16="http://schemas.microsoft.com/office/drawing/2014/main" id="{76A9DCAB-14B8-706C-8315-16F64BB17B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00100" y="489275"/>
                        <a:ext cx="228600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08" name="Group 507">
                        <a:extLst>
                          <a:ext uri="{FF2B5EF4-FFF2-40B4-BE49-F238E27FC236}">
                            <a16:creationId xmlns:a16="http://schemas.microsoft.com/office/drawing/2014/main" id="{795B778E-73EA-1609-9932-C1FCCA293A7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479835" y="687712"/>
                        <a:ext cx="530225" cy="133351"/>
                        <a:chOff x="1028700" y="327354"/>
                        <a:chExt cx="530225" cy="133351"/>
                      </a:xfrm>
                    </p:grpSpPr>
                    <p:cxnSp>
                      <p:nvCxnSpPr>
                        <p:cNvPr id="532" name="Straight Connector 531">
                          <a:extLst>
                            <a:ext uri="{FF2B5EF4-FFF2-40B4-BE49-F238E27FC236}">
                              <a16:creationId xmlns:a16="http://schemas.microsoft.com/office/drawing/2014/main" id="{111E0B99-8A78-7736-741B-359A98DDEE4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28700" y="394029"/>
                          <a:ext cx="190499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3" name="Straight Connector 532">
                          <a:extLst>
                            <a:ext uri="{FF2B5EF4-FFF2-40B4-BE49-F238E27FC236}">
                              <a16:creationId xmlns:a16="http://schemas.microsoft.com/office/drawing/2014/main" id="{B8059B2B-075F-1088-6CD1-60E044A9231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94029"/>
                          <a:ext cx="224768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34" name="Isosceles Triangle 533">
                          <a:extLst>
                            <a:ext uri="{FF2B5EF4-FFF2-40B4-BE49-F238E27FC236}">
                              <a16:creationId xmlns:a16="http://schemas.microsoft.com/office/drawing/2014/main" id="{E4185579-B6F0-A975-43B6-D53B64309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210003" y="336551"/>
                          <a:ext cx="133350" cy="114957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cxnSp>
                      <p:nvCxnSpPr>
                        <p:cNvPr id="535" name="Straight Connector 534">
                          <a:extLst>
                            <a:ext uri="{FF2B5EF4-FFF2-40B4-BE49-F238E27FC236}">
                              <a16:creationId xmlns:a16="http://schemas.microsoft.com/office/drawing/2014/main" id="{ADC93C22-598B-2FBC-A3E5-D1BCDA9F892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34157" y="327354"/>
                          <a:ext cx="0" cy="13335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09" name="Straight Connector 508">
                        <a:extLst>
                          <a:ext uri="{FF2B5EF4-FFF2-40B4-BE49-F238E27FC236}">
                            <a16:creationId xmlns:a16="http://schemas.microsoft.com/office/drawing/2014/main" id="{5E923D33-8553-501A-D553-09811553C2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55763" y="492602"/>
                        <a:ext cx="68828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0" name="Oval 509">
                        <a:extLst>
                          <a:ext uri="{FF2B5EF4-FFF2-40B4-BE49-F238E27FC236}">
                            <a16:creationId xmlns:a16="http://schemas.microsoft.com/office/drawing/2014/main" id="{F613A208-E19B-E1A8-BB01-64527B1074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3986" y="1022199"/>
                        <a:ext cx="161923" cy="1619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511" name="Straight Connector 510">
                        <a:extLst>
                          <a:ext uri="{FF2B5EF4-FFF2-40B4-BE49-F238E27FC236}">
                            <a16:creationId xmlns:a16="http://schemas.microsoft.com/office/drawing/2014/main" id="{D1E3FD90-C762-B1ED-47B3-E5621874E5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44947" y="1184122"/>
                        <a:ext cx="0" cy="201953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2" name="Straight Connector 511">
                        <a:extLst>
                          <a:ext uri="{FF2B5EF4-FFF2-40B4-BE49-F238E27FC236}">
                            <a16:creationId xmlns:a16="http://schemas.microsoft.com/office/drawing/2014/main" id="{FCD6A4A7-4D55-7930-D824-B6B29AD30AC9}"/>
                          </a:ext>
                        </a:extLst>
                      </p:cNvPr>
                      <p:cNvCxnSpPr>
                        <a:cxnSpLocks/>
                        <a:endCxn id="528" idx="0"/>
                      </p:cNvCxnSpPr>
                      <p:nvPr/>
                    </p:nvCxnSpPr>
                    <p:spPr>
                      <a:xfrm flipH="1">
                        <a:off x="796925" y="489119"/>
                        <a:ext cx="3176" cy="282916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13" name="Group 512">
                        <a:extLst>
                          <a:ext uri="{FF2B5EF4-FFF2-40B4-BE49-F238E27FC236}">
                            <a16:creationId xmlns:a16="http://schemas.microsoft.com/office/drawing/2014/main" id="{483F978D-93B8-07E0-CC92-57F2DA1CA5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8496" y="772035"/>
                        <a:ext cx="101604" cy="331126"/>
                        <a:chOff x="701671" y="714375"/>
                        <a:chExt cx="101604" cy="266700"/>
                      </a:xfrm>
                    </p:grpSpPr>
                    <p:sp>
                      <p:nvSpPr>
                        <p:cNvPr id="528" name="Freeform: Shape 527">
                          <a:extLst>
                            <a:ext uri="{FF2B5EF4-FFF2-40B4-BE49-F238E27FC236}">
                              <a16:creationId xmlns:a16="http://schemas.microsoft.com/office/drawing/2014/main" id="{2F20FBF2-592E-4A45-EB33-A0FF9FA15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1437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529" name="Freeform: Shape 528">
                          <a:extLst>
                            <a:ext uri="{FF2B5EF4-FFF2-40B4-BE49-F238E27FC236}">
                              <a16:creationId xmlns:a16="http://schemas.microsoft.com/office/drawing/2014/main" id="{8B3B2C28-ACC0-7D64-9259-1B65DC460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78105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530" name="Freeform: Shape 529">
                          <a:extLst>
                            <a:ext uri="{FF2B5EF4-FFF2-40B4-BE49-F238E27FC236}">
                              <a16:creationId xmlns:a16="http://schemas.microsoft.com/office/drawing/2014/main" id="{2A92207F-02B5-E630-432E-8EAB82E6E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847725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531" name="Freeform: Shape 530">
                          <a:extLst>
                            <a:ext uri="{FF2B5EF4-FFF2-40B4-BE49-F238E27FC236}">
                              <a16:creationId xmlns:a16="http://schemas.microsoft.com/office/drawing/2014/main" id="{7C002BB1-9A06-9F26-C9F0-9E8E6370E5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671" y="914400"/>
                          <a:ext cx="101604" cy="66675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cxnSp>
                    <p:nvCxnSpPr>
                      <p:cNvPr id="514" name="Straight Connector 513">
                        <a:extLst>
                          <a:ext uri="{FF2B5EF4-FFF2-40B4-BE49-F238E27FC236}">
                            <a16:creationId xmlns:a16="http://schemas.microsoft.com/office/drawing/2014/main" id="{ABC27C96-AC48-B582-6225-2AED2A509E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93749" y="1103160"/>
                        <a:ext cx="3176" cy="282915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5" name="Straight Connector 514">
                        <a:extLst>
                          <a:ext uri="{FF2B5EF4-FFF2-40B4-BE49-F238E27FC236}">
                            <a16:creationId xmlns:a16="http://schemas.microsoft.com/office/drawing/2014/main" id="{496CBE7A-1F0E-EA0D-3F63-273EF0DDD2C7}"/>
                          </a:ext>
                        </a:extLst>
                      </p:cNvPr>
                      <p:cNvCxnSpPr>
                        <a:cxnSpLocks/>
                        <a:endCxn id="517" idx="2"/>
                      </p:cNvCxnSpPr>
                      <p:nvPr/>
                    </p:nvCxnSpPr>
                    <p:spPr>
                      <a:xfrm>
                        <a:off x="793749" y="1386075"/>
                        <a:ext cx="1451451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6" name="Oval 515">
                        <a:extLst>
                          <a:ext uri="{FF2B5EF4-FFF2-40B4-BE49-F238E27FC236}">
                            <a16:creationId xmlns:a16="http://schemas.microsoft.com/office/drawing/2014/main" id="{A565480B-3CAB-CC1F-F51B-20D4B3B9C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200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517" name="Oval 516">
                        <a:extLst>
                          <a:ext uri="{FF2B5EF4-FFF2-40B4-BE49-F238E27FC236}">
                            <a16:creationId xmlns:a16="http://schemas.microsoft.com/office/drawing/2014/main" id="{5DF64D46-2628-A4A6-11DB-F1A6E954D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200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518" name="Oval 517">
                        <a:extLst>
                          <a:ext uri="{FF2B5EF4-FFF2-40B4-BE49-F238E27FC236}">
                            <a16:creationId xmlns:a16="http://schemas.microsoft.com/office/drawing/2014/main" id="{97FA2057-D94B-4F7D-716B-C389D00FB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0646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519" name="Oval 518">
                        <a:extLst>
                          <a:ext uri="{FF2B5EF4-FFF2-40B4-BE49-F238E27FC236}">
                            <a16:creationId xmlns:a16="http://schemas.microsoft.com/office/drawing/2014/main" id="{9CA71685-01E1-7483-7183-EE502E2F7F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0646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cxnSp>
                    <p:nvCxnSpPr>
                      <p:cNvPr id="520" name="Straight Connector 519">
                        <a:extLst>
                          <a:ext uri="{FF2B5EF4-FFF2-40B4-BE49-F238E27FC236}">
                            <a16:creationId xmlns:a16="http://schemas.microsoft.com/office/drawing/2014/main" id="{CC0153FB-305E-C73F-301F-EB0A91012AE1}"/>
                          </a:ext>
                        </a:extLst>
                      </p:cNvPr>
                      <p:cNvCxnSpPr>
                        <a:cxnSpLocks/>
                        <a:stCxn id="516" idx="0"/>
                      </p:cNvCxnSpPr>
                      <p:nvPr/>
                    </p:nvCxnSpPr>
                    <p:spPr>
                      <a:xfrm>
                        <a:off x="2268060" y="466259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1" name="Straight Connector 520">
                        <a:extLst>
                          <a:ext uri="{FF2B5EF4-FFF2-40B4-BE49-F238E27FC236}">
                            <a16:creationId xmlns:a16="http://schemas.microsoft.com/office/drawing/2014/main" id="{D40ED6EF-CBA5-ADFD-68CF-F4C9560496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511978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2" name="Straight Connector 521">
                        <a:extLst>
                          <a:ext uri="{FF2B5EF4-FFF2-40B4-BE49-F238E27FC236}">
                            <a16:creationId xmlns:a16="http://schemas.microsoft.com/office/drawing/2014/main" id="{5CEB7E91-D53A-C679-E668-7699DC4138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1362762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Connector 522">
                        <a:extLst>
                          <a:ext uri="{FF2B5EF4-FFF2-40B4-BE49-F238E27FC236}">
                            <a16:creationId xmlns:a16="http://schemas.microsoft.com/office/drawing/2014/main" id="{0E0BB76D-351B-ED3F-6AF7-5D86566829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68060" y="1408481"/>
                        <a:ext cx="140454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4" name="Straight Connector 523">
                        <a:extLst>
                          <a:ext uri="{FF2B5EF4-FFF2-40B4-BE49-F238E27FC236}">
                            <a16:creationId xmlns:a16="http://schemas.microsoft.com/office/drawing/2014/main" id="{23915799-9B16-8D57-FD08-DB6F4CD71FF1}"/>
                          </a:ext>
                        </a:extLst>
                      </p:cNvPr>
                      <p:cNvCxnSpPr>
                        <a:cxnSpLocks/>
                        <a:stCxn id="518" idx="6"/>
                      </p:cNvCxnSpPr>
                      <p:nvPr/>
                    </p:nvCxnSpPr>
                    <p:spPr>
                      <a:xfrm flipV="1">
                        <a:off x="2426364" y="489118"/>
                        <a:ext cx="70963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5" name="Straight Connector 524">
                        <a:extLst>
                          <a:ext uri="{FF2B5EF4-FFF2-40B4-BE49-F238E27FC236}">
                            <a16:creationId xmlns:a16="http://schemas.microsoft.com/office/drawing/2014/main" id="{FAFD1E83-921A-DA50-E07A-7D5497921E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26364" y="1383307"/>
                        <a:ext cx="70963" cy="1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26" name="Oval 525">
                        <a:extLst>
                          <a:ext uri="{FF2B5EF4-FFF2-40B4-BE49-F238E27FC236}">
                            <a16:creationId xmlns:a16="http://schemas.microsoft.com/office/drawing/2014/main" id="{67F954D6-C953-4B39-F580-73C6DCB8C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1836" y="46625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  <p:sp>
                    <p:nvSpPr>
                      <p:cNvPr id="527" name="Oval 526">
                        <a:extLst>
                          <a:ext uri="{FF2B5EF4-FFF2-40B4-BE49-F238E27FC236}">
                            <a16:creationId xmlns:a16="http://schemas.microsoft.com/office/drawing/2014/main" id="{45090171-11D3-F648-E307-2ACCE562F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1836" y="1363215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  <p:sp>
                  <p:nvSpPr>
                    <p:cNvPr id="502" name="Rectangle 501">
                      <a:extLst>
                        <a:ext uri="{FF2B5EF4-FFF2-40B4-BE49-F238E27FC236}">
                          <a16:creationId xmlns:a16="http://schemas.microsoft.com/office/drawing/2014/main" id="{77EEB98D-DF0A-76D9-32F9-AE49BD63A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115" y="2411463"/>
                      <a:ext cx="386408" cy="1057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</p:grpSp>
            <p:grpSp>
              <p:nvGrpSpPr>
                <p:cNvPr id="455" name="Group 454">
                  <a:extLst>
                    <a:ext uri="{FF2B5EF4-FFF2-40B4-BE49-F238E27FC236}">
                      <a16:creationId xmlns:a16="http://schemas.microsoft.com/office/drawing/2014/main" id="{2D34DE22-F2A0-4AD0-FB55-D93A5D8D5651}"/>
                    </a:ext>
                  </a:extLst>
                </p:cNvPr>
                <p:cNvGrpSpPr/>
                <p:nvPr/>
              </p:nvGrpSpPr>
              <p:grpSpPr>
                <a:xfrm>
                  <a:off x="829309" y="2183754"/>
                  <a:ext cx="700787" cy="1847716"/>
                  <a:chOff x="829309" y="2183754"/>
                  <a:chExt cx="700787" cy="1847716"/>
                </a:xfrm>
              </p:grpSpPr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5B5733DE-B6DC-C861-B366-2E62B68A09CB}"/>
                      </a:ext>
                    </a:extLst>
                  </p:cNvPr>
                  <p:cNvCxnSpPr/>
                  <p:nvPr/>
                </p:nvCxnSpPr>
                <p:spPr>
                  <a:xfrm>
                    <a:off x="1530096" y="2836455"/>
                    <a:ext cx="0" cy="6126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F1E93FE8-2FCB-7653-0BBD-BF038BF6C8DD}"/>
                      </a:ext>
                    </a:extLst>
                  </p:cNvPr>
                  <p:cNvCxnSpPr/>
                  <p:nvPr/>
                </p:nvCxnSpPr>
                <p:spPr>
                  <a:xfrm>
                    <a:off x="1475232" y="2836455"/>
                    <a:ext cx="0" cy="6126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60DCF6B3-A276-1AD1-C970-59231129B336}"/>
                      </a:ext>
                    </a:extLst>
                  </p:cNvPr>
                  <p:cNvGrpSpPr/>
                  <p:nvPr/>
                </p:nvGrpSpPr>
                <p:grpSpPr>
                  <a:xfrm>
                    <a:off x="1239062" y="2226181"/>
                    <a:ext cx="108086" cy="944506"/>
                    <a:chOff x="1185887" y="2720963"/>
                    <a:chExt cx="108086" cy="944506"/>
                  </a:xfrm>
                </p:grpSpPr>
                <p:grpSp>
                  <p:nvGrpSpPr>
                    <p:cNvPr id="484" name="Group 483">
                      <a:extLst>
                        <a:ext uri="{FF2B5EF4-FFF2-40B4-BE49-F238E27FC236}">
                          <a16:creationId xmlns:a16="http://schemas.microsoft.com/office/drawing/2014/main" id="{32C0B639-79BA-3E21-0497-D70FA96C10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5887" y="2720963"/>
                      <a:ext cx="108086" cy="472253"/>
                      <a:chOff x="1185887" y="2720963"/>
                      <a:chExt cx="108086" cy="472253"/>
                    </a:xfrm>
                  </p:grpSpPr>
                  <p:grpSp>
                    <p:nvGrpSpPr>
                      <p:cNvPr id="492" name="Group 491">
                        <a:extLst>
                          <a:ext uri="{FF2B5EF4-FFF2-40B4-BE49-F238E27FC236}">
                            <a16:creationId xmlns:a16="http://schemas.microsoft.com/office/drawing/2014/main" id="{0511DD88-6613-BCD7-06C2-3F538450BD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5887" y="2720963"/>
                        <a:ext cx="108086" cy="233882"/>
                        <a:chOff x="1185887" y="2720963"/>
                        <a:chExt cx="108086" cy="233882"/>
                      </a:xfrm>
                    </p:grpSpPr>
                    <p:sp>
                      <p:nvSpPr>
                        <p:cNvPr id="496" name="Freeform: Shape 495">
                          <a:extLst>
                            <a:ext uri="{FF2B5EF4-FFF2-40B4-BE49-F238E27FC236}">
                              <a16:creationId xmlns:a16="http://schemas.microsoft.com/office/drawing/2014/main" id="{6EE9D792-760A-7C09-A051-20BE8A1FFE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720963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497" name="Freeform: Shape 496">
                          <a:extLst>
                            <a:ext uri="{FF2B5EF4-FFF2-40B4-BE49-F238E27FC236}">
                              <a16:creationId xmlns:a16="http://schemas.microsoft.com/office/drawing/2014/main" id="{95F6A8CE-2ACC-4778-A35E-A7AA1FE008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839354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grpSp>
                    <p:nvGrpSpPr>
                      <p:cNvPr id="493" name="Group 492">
                        <a:extLst>
                          <a:ext uri="{FF2B5EF4-FFF2-40B4-BE49-F238E27FC236}">
                            <a16:creationId xmlns:a16="http://schemas.microsoft.com/office/drawing/2014/main" id="{1208E8CA-2BF6-BC12-480D-A2E76CE55E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5887" y="2959334"/>
                        <a:ext cx="108086" cy="233882"/>
                        <a:chOff x="1185887" y="2720963"/>
                        <a:chExt cx="108086" cy="233882"/>
                      </a:xfrm>
                    </p:grpSpPr>
                    <p:sp>
                      <p:nvSpPr>
                        <p:cNvPr id="494" name="Freeform: Shape 493">
                          <a:extLst>
                            <a:ext uri="{FF2B5EF4-FFF2-40B4-BE49-F238E27FC236}">
                              <a16:creationId xmlns:a16="http://schemas.microsoft.com/office/drawing/2014/main" id="{4B2E0766-7F92-0FF6-F1DE-D4414BC3A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720963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495" name="Freeform: Shape 494">
                          <a:extLst>
                            <a:ext uri="{FF2B5EF4-FFF2-40B4-BE49-F238E27FC236}">
                              <a16:creationId xmlns:a16="http://schemas.microsoft.com/office/drawing/2014/main" id="{BB85DB41-1EE2-FF14-2DCF-0ECB801A7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839354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</p:grpSp>
                <p:grpSp>
                  <p:nvGrpSpPr>
                    <p:cNvPr id="485" name="Group 484">
                      <a:extLst>
                        <a:ext uri="{FF2B5EF4-FFF2-40B4-BE49-F238E27FC236}">
                          <a16:creationId xmlns:a16="http://schemas.microsoft.com/office/drawing/2014/main" id="{AB3609D5-9D33-F855-916B-CBCAA3621C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5887" y="3193216"/>
                      <a:ext cx="108086" cy="472253"/>
                      <a:chOff x="1185887" y="2720963"/>
                      <a:chExt cx="108086" cy="472253"/>
                    </a:xfrm>
                  </p:grpSpPr>
                  <p:grpSp>
                    <p:nvGrpSpPr>
                      <p:cNvPr id="486" name="Group 485">
                        <a:extLst>
                          <a:ext uri="{FF2B5EF4-FFF2-40B4-BE49-F238E27FC236}">
                            <a16:creationId xmlns:a16="http://schemas.microsoft.com/office/drawing/2014/main" id="{8BB4A943-6995-6637-72B7-CCD1E944FC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5887" y="2720963"/>
                        <a:ext cx="108086" cy="233882"/>
                        <a:chOff x="1185887" y="2720963"/>
                        <a:chExt cx="108086" cy="233882"/>
                      </a:xfrm>
                    </p:grpSpPr>
                    <p:sp>
                      <p:nvSpPr>
                        <p:cNvPr id="490" name="Freeform: Shape 489">
                          <a:extLst>
                            <a:ext uri="{FF2B5EF4-FFF2-40B4-BE49-F238E27FC236}">
                              <a16:creationId xmlns:a16="http://schemas.microsoft.com/office/drawing/2014/main" id="{7258C643-7168-3568-5566-94679196BF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720963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491" name="Freeform: Shape 490">
                          <a:extLst>
                            <a:ext uri="{FF2B5EF4-FFF2-40B4-BE49-F238E27FC236}">
                              <a16:creationId xmlns:a16="http://schemas.microsoft.com/office/drawing/2014/main" id="{501BE582-2377-7D01-AB66-E63AC97A9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839354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grpSp>
                    <p:nvGrpSpPr>
                      <p:cNvPr id="487" name="Group 486">
                        <a:extLst>
                          <a:ext uri="{FF2B5EF4-FFF2-40B4-BE49-F238E27FC236}">
                            <a16:creationId xmlns:a16="http://schemas.microsoft.com/office/drawing/2014/main" id="{09273F16-B091-E679-758B-D96B8603EB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5887" y="2959334"/>
                        <a:ext cx="108086" cy="233882"/>
                        <a:chOff x="1185887" y="2720963"/>
                        <a:chExt cx="108086" cy="233882"/>
                      </a:xfrm>
                    </p:grpSpPr>
                    <p:sp>
                      <p:nvSpPr>
                        <p:cNvPr id="488" name="Freeform: Shape 487">
                          <a:extLst>
                            <a:ext uri="{FF2B5EF4-FFF2-40B4-BE49-F238E27FC236}">
                              <a16:creationId xmlns:a16="http://schemas.microsoft.com/office/drawing/2014/main" id="{09B82291-DD0F-7B91-0043-D6EFAFEDEB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720963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489" name="Freeform: Shape 488">
                          <a:extLst>
                            <a:ext uri="{FF2B5EF4-FFF2-40B4-BE49-F238E27FC236}">
                              <a16:creationId xmlns:a16="http://schemas.microsoft.com/office/drawing/2014/main" id="{9E8E4062-F1B6-2DC4-693A-FA88E26CED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839354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</p:grpSp>
              </p:grpSp>
              <p:grpSp>
                <p:nvGrpSpPr>
                  <p:cNvPr id="459" name="Group 458">
                    <a:extLst>
                      <a:ext uri="{FF2B5EF4-FFF2-40B4-BE49-F238E27FC236}">
                        <a16:creationId xmlns:a16="http://schemas.microsoft.com/office/drawing/2014/main" id="{496DB7E1-A88C-84B0-F8B6-384DE53F6CE6}"/>
                      </a:ext>
                    </a:extLst>
                  </p:cNvPr>
                  <p:cNvGrpSpPr/>
                  <p:nvPr/>
                </p:nvGrpSpPr>
                <p:grpSpPr>
                  <a:xfrm>
                    <a:off x="1239062" y="3173937"/>
                    <a:ext cx="108086" cy="826115"/>
                    <a:chOff x="1185887" y="2720963"/>
                    <a:chExt cx="108086" cy="826115"/>
                  </a:xfrm>
                </p:grpSpPr>
                <p:grpSp>
                  <p:nvGrpSpPr>
                    <p:cNvPr id="472" name="Group 471">
                      <a:extLst>
                        <a:ext uri="{FF2B5EF4-FFF2-40B4-BE49-F238E27FC236}">
                          <a16:creationId xmlns:a16="http://schemas.microsoft.com/office/drawing/2014/main" id="{0CC3C384-4EAC-A297-2676-AE15CAC025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5887" y="2720963"/>
                      <a:ext cx="108086" cy="472253"/>
                      <a:chOff x="1185887" y="2720963"/>
                      <a:chExt cx="108086" cy="472253"/>
                    </a:xfrm>
                  </p:grpSpPr>
                  <p:grpSp>
                    <p:nvGrpSpPr>
                      <p:cNvPr id="478" name="Group 477">
                        <a:extLst>
                          <a:ext uri="{FF2B5EF4-FFF2-40B4-BE49-F238E27FC236}">
                            <a16:creationId xmlns:a16="http://schemas.microsoft.com/office/drawing/2014/main" id="{ADFAF48F-A9E4-966C-B3D0-44EA3F4A2F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5887" y="2720963"/>
                        <a:ext cx="108086" cy="233882"/>
                        <a:chOff x="1185887" y="2720963"/>
                        <a:chExt cx="108086" cy="233882"/>
                      </a:xfrm>
                    </p:grpSpPr>
                    <p:sp>
                      <p:nvSpPr>
                        <p:cNvPr id="482" name="Freeform: Shape 481">
                          <a:extLst>
                            <a:ext uri="{FF2B5EF4-FFF2-40B4-BE49-F238E27FC236}">
                              <a16:creationId xmlns:a16="http://schemas.microsoft.com/office/drawing/2014/main" id="{5B7D5D86-A543-F8DA-56E3-05FE8F8A5F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720963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483" name="Freeform: Shape 482">
                          <a:extLst>
                            <a:ext uri="{FF2B5EF4-FFF2-40B4-BE49-F238E27FC236}">
                              <a16:creationId xmlns:a16="http://schemas.microsoft.com/office/drawing/2014/main" id="{9049D32E-D2F3-D663-C76E-29911D9F4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839354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grpSp>
                    <p:nvGrpSpPr>
                      <p:cNvPr id="479" name="Group 478">
                        <a:extLst>
                          <a:ext uri="{FF2B5EF4-FFF2-40B4-BE49-F238E27FC236}">
                            <a16:creationId xmlns:a16="http://schemas.microsoft.com/office/drawing/2014/main" id="{A596D44F-D6F0-4496-3836-B3D5888FA4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5887" y="2959334"/>
                        <a:ext cx="108086" cy="233882"/>
                        <a:chOff x="1185887" y="2720963"/>
                        <a:chExt cx="108086" cy="233882"/>
                      </a:xfrm>
                    </p:grpSpPr>
                    <p:sp>
                      <p:nvSpPr>
                        <p:cNvPr id="480" name="Freeform: Shape 479">
                          <a:extLst>
                            <a:ext uri="{FF2B5EF4-FFF2-40B4-BE49-F238E27FC236}">
                              <a16:creationId xmlns:a16="http://schemas.microsoft.com/office/drawing/2014/main" id="{99841176-C2F3-0D17-B7B7-1373722E6D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720963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481" name="Freeform: Shape 480">
                          <a:extLst>
                            <a:ext uri="{FF2B5EF4-FFF2-40B4-BE49-F238E27FC236}">
                              <a16:creationId xmlns:a16="http://schemas.microsoft.com/office/drawing/2014/main" id="{ADA3BC37-93B8-7320-C61D-0B6FC42DC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839354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</p:grpSp>
                <p:grpSp>
                  <p:nvGrpSpPr>
                    <p:cNvPr id="473" name="Group 472">
                      <a:extLst>
                        <a:ext uri="{FF2B5EF4-FFF2-40B4-BE49-F238E27FC236}">
                          <a16:creationId xmlns:a16="http://schemas.microsoft.com/office/drawing/2014/main" id="{14D99483-336C-53C9-6D34-CABC8B7CBE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5887" y="3193216"/>
                      <a:ext cx="108086" cy="353862"/>
                      <a:chOff x="1185887" y="2720963"/>
                      <a:chExt cx="108086" cy="353862"/>
                    </a:xfrm>
                  </p:grpSpPr>
                  <p:grpSp>
                    <p:nvGrpSpPr>
                      <p:cNvPr id="474" name="Group 473">
                        <a:extLst>
                          <a:ext uri="{FF2B5EF4-FFF2-40B4-BE49-F238E27FC236}">
                            <a16:creationId xmlns:a16="http://schemas.microsoft.com/office/drawing/2014/main" id="{A00A3971-E67D-7DE9-0653-8E593959B1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5887" y="2720963"/>
                        <a:ext cx="108086" cy="233882"/>
                        <a:chOff x="1185887" y="2720963"/>
                        <a:chExt cx="108086" cy="233882"/>
                      </a:xfrm>
                    </p:grpSpPr>
                    <p:sp>
                      <p:nvSpPr>
                        <p:cNvPr id="476" name="Freeform: Shape 475">
                          <a:extLst>
                            <a:ext uri="{FF2B5EF4-FFF2-40B4-BE49-F238E27FC236}">
                              <a16:creationId xmlns:a16="http://schemas.microsoft.com/office/drawing/2014/main" id="{7EDD117E-4EC5-82E6-F3DD-3D204925EE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720963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  <p:sp>
                      <p:nvSpPr>
                        <p:cNvPr id="477" name="Freeform: Shape 476">
                          <a:extLst>
                            <a:ext uri="{FF2B5EF4-FFF2-40B4-BE49-F238E27FC236}">
                              <a16:creationId xmlns:a16="http://schemas.microsoft.com/office/drawing/2014/main" id="{427F2571-57AE-FFAB-B288-FC4E5A9AE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85887" y="2839354"/>
                          <a:ext cx="108086" cy="115491"/>
                        </a:xfrm>
                        <a:custGeom>
                          <a:avLst/>
                          <a:gdLst>
                            <a:gd name="connsiteX0" fmla="*/ 98429 w 101604"/>
                            <a:gd name="connsiteY0" fmla="*/ 0 h 66675"/>
                            <a:gd name="connsiteX1" fmla="*/ 4 w 101604"/>
                            <a:gd name="connsiteY1" fmla="*/ 31750 h 66675"/>
                            <a:gd name="connsiteX2" fmla="*/ 101604 w 101604"/>
                            <a:gd name="connsiteY2" fmla="*/ 66675 h 666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1604" h="66675">
                              <a:moveTo>
                                <a:pt x="98429" y="0"/>
                              </a:moveTo>
                              <a:cubicBezTo>
                                <a:pt x="48952" y="10319"/>
                                <a:pt x="-525" y="20638"/>
                                <a:pt x="4" y="31750"/>
                              </a:cubicBezTo>
                              <a:cubicBezTo>
                                <a:pt x="533" y="42862"/>
                                <a:pt x="51068" y="54768"/>
                                <a:pt x="101604" y="66675"/>
                              </a:cubicBezTo>
                            </a:path>
                          </a:pathLst>
                        </a:cu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2800"/>
                        </a:p>
                      </p:txBody>
                    </p:sp>
                  </p:grpSp>
                  <p:sp>
                    <p:nvSpPr>
                      <p:cNvPr id="475" name="Freeform: Shape 474">
                        <a:extLst>
                          <a:ext uri="{FF2B5EF4-FFF2-40B4-BE49-F238E27FC236}">
                            <a16:creationId xmlns:a16="http://schemas.microsoft.com/office/drawing/2014/main" id="{E8DD87B0-C2B0-579E-83DE-B50CF56A338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85887" y="2959334"/>
                        <a:ext cx="108086" cy="115491"/>
                      </a:xfrm>
                      <a:custGeom>
                        <a:avLst/>
                        <a:gdLst>
                          <a:gd name="connsiteX0" fmla="*/ 98429 w 101604"/>
                          <a:gd name="connsiteY0" fmla="*/ 0 h 66675"/>
                          <a:gd name="connsiteX1" fmla="*/ 4 w 101604"/>
                          <a:gd name="connsiteY1" fmla="*/ 31750 h 66675"/>
                          <a:gd name="connsiteX2" fmla="*/ 101604 w 101604"/>
                          <a:gd name="connsiteY2" fmla="*/ 66675 h 666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1604" h="66675">
                            <a:moveTo>
                              <a:pt x="98429" y="0"/>
                            </a:moveTo>
                            <a:cubicBezTo>
                              <a:pt x="48952" y="10319"/>
                              <a:pt x="-525" y="20638"/>
                              <a:pt x="4" y="31750"/>
                            </a:cubicBezTo>
                            <a:cubicBezTo>
                              <a:pt x="533" y="42862"/>
                              <a:pt x="51068" y="54768"/>
                              <a:pt x="101604" y="666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800"/>
                      </a:p>
                    </p:txBody>
                  </p:sp>
                </p:grpSp>
              </p:grpSp>
              <p:grpSp>
                <p:nvGrpSpPr>
                  <p:cNvPr id="460" name="Group 459">
                    <a:extLst>
                      <a:ext uri="{FF2B5EF4-FFF2-40B4-BE49-F238E27FC236}">
                        <a16:creationId xmlns:a16="http://schemas.microsoft.com/office/drawing/2014/main" id="{441AD86D-6669-77C1-7D43-63A4D2BAF6EF}"/>
                      </a:ext>
                    </a:extLst>
                  </p:cNvPr>
                  <p:cNvGrpSpPr/>
                  <p:nvPr/>
                </p:nvGrpSpPr>
                <p:grpSpPr>
                  <a:xfrm>
                    <a:off x="829309" y="3962275"/>
                    <a:ext cx="415180" cy="69195"/>
                    <a:chOff x="829309" y="3962275"/>
                    <a:chExt cx="415180" cy="69195"/>
                  </a:xfrm>
                </p:grpSpPr>
                <p:cxnSp>
                  <p:nvCxnSpPr>
                    <p:cNvPr id="470" name="Straight Connector 469">
                      <a:extLst>
                        <a:ext uri="{FF2B5EF4-FFF2-40B4-BE49-F238E27FC236}">
                          <a16:creationId xmlns:a16="http://schemas.microsoft.com/office/drawing/2014/main" id="{A08FA3AB-64DC-88CA-9942-1F79FB9B68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8504" y="4000201"/>
                      <a:ext cx="345985" cy="2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1" name="Oval 470">
                      <a:extLst>
                        <a:ext uri="{FF2B5EF4-FFF2-40B4-BE49-F238E27FC236}">
                          <a16:creationId xmlns:a16="http://schemas.microsoft.com/office/drawing/2014/main" id="{23CB49E6-DFC8-C447-5B39-66314DB38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309" y="3962275"/>
                      <a:ext cx="69195" cy="69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F82E3A48-B0A8-A4DA-91A6-E8DBBB8E24F6}"/>
                      </a:ext>
                    </a:extLst>
                  </p:cNvPr>
                  <p:cNvGrpSpPr/>
                  <p:nvPr/>
                </p:nvGrpSpPr>
                <p:grpSpPr>
                  <a:xfrm>
                    <a:off x="829309" y="2903991"/>
                    <a:ext cx="415180" cy="69195"/>
                    <a:chOff x="829309" y="3962275"/>
                    <a:chExt cx="415180" cy="69195"/>
                  </a:xfrm>
                </p:grpSpPr>
                <p:cxnSp>
                  <p:nvCxnSpPr>
                    <p:cNvPr id="468" name="Straight Connector 467">
                      <a:extLst>
                        <a:ext uri="{FF2B5EF4-FFF2-40B4-BE49-F238E27FC236}">
                          <a16:creationId xmlns:a16="http://schemas.microsoft.com/office/drawing/2014/main" id="{6FFFEB0E-6D33-85B9-E92A-A96CC49AD8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8504" y="4000201"/>
                      <a:ext cx="345985" cy="2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9" name="Oval 468">
                      <a:extLst>
                        <a:ext uri="{FF2B5EF4-FFF2-40B4-BE49-F238E27FC236}">
                          <a16:creationId xmlns:a16="http://schemas.microsoft.com/office/drawing/2014/main" id="{ED7A2E90-D260-198C-B7CA-65549511B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309" y="3962275"/>
                      <a:ext cx="69195" cy="69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grpSp>
                <p:nvGrpSpPr>
                  <p:cNvPr id="462" name="Group 461">
                    <a:extLst>
                      <a:ext uri="{FF2B5EF4-FFF2-40B4-BE49-F238E27FC236}">
                        <a16:creationId xmlns:a16="http://schemas.microsoft.com/office/drawing/2014/main" id="{8DD675C7-4A69-44FB-508E-CC12372F54C1}"/>
                      </a:ext>
                    </a:extLst>
                  </p:cNvPr>
                  <p:cNvGrpSpPr/>
                  <p:nvPr/>
                </p:nvGrpSpPr>
                <p:grpSpPr>
                  <a:xfrm>
                    <a:off x="829309" y="2541599"/>
                    <a:ext cx="415180" cy="69195"/>
                    <a:chOff x="829309" y="3962275"/>
                    <a:chExt cx="415180" cy="69195"/>
                  </a:xfrm>
                </p:grpSpPr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4E31F476-94D6-4C85-7AD3-5952F1EB2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8504" y="4000201"/>
                      <a:ext cx="345985" cy="2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7" name="Oval 466">
                      <a:extLst>
                        <a:ext uri="{FF2B5EF4-FFF2-40B4-BE49-F238E27FC236}">
                          <a16:creationId xmlns:a16="http://schemas.microsoft.com/office/drawing/2014/main" id="{F2AB543E-C9A5-B8CF-CD15-B6C70575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309" y="3962275"/>
                      <a:ext cx="69195" cy="69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  <p:grpSp>
                <p:nvGrpSpPr>
                  <p:cNvPr id="463" name="Group 462">
                    <a:extLst>
                      <a:ext uri="{FF2B5EF4-FFF2-40B4-BE49-F238E27FC236}">
                        <a16:creationId xmlns:a16="http://schemas.microsoft.com/office/drawing/2014/main" id="{D1858D27-F65F-AB33-B0E5-14B1477F5E8A}"/>
                      </a:ext>
                    </a:extLst>
                  </p:cNvPr>
                  <p:cNvGrpSpPr/>
                  <p:nvPr/>
                </p:nvGrpSpPr>
                <p:grpSpPr>
                  <a:xfrm>
                    <a:off x="829309" y="2183754"/>
                    <a:ext cx="415180" cy="69195"/>
                    <a:chOff x="829309" y="3962275"/>
                    <a:chExt cx="415180" cy="69195"/>
                  </a:xfrm>
                </p:grpSpPr>
                <p:cxnSp>
                  <p:nvCxnSpPr>
                    <p:cNvPr id="464" name="Straight Connector 463">
                      <a:extLst>
                        <a:ext uri="{FF2B5EF4-FFF2-40B4-BE49-F238E27FC236}">
                          <a16:creationId xmlns:a16="http://schemas.microsoft.com/office/drawing/2014/main" id="{73C4D247-AA12-87FE-519E-E8A7E1250D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8504" y="4000201"/>
                      <a:ext cx="345985" cy="2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5" name="Oval 464">
                      <a:extLst>
                        <a:ext uri="{FF2B5EF4-FFF2-40B4-BE49-F238E27FC236}">
                          <a16:creationId xmlns:a16="http://schemas.microsoft.com/office/drawing/2014/main" id="{0858F2DF-EA99-7E7F-92BB-FA7E6BC37B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309" y="3962275"/>
                      <a:ext cx="69195" cy="69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0"/>
                    </a:p>
                  </p:txBody>
                </p:sp>
              </p:grpSp>
            </p:grpSp>
          </p:grp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23D85F45-5182-129B-B08A-C8FEFA073976}"/>
                  </a:ext>
                </a:extLst>
              </p:cNvPr>
              <p:cNvCxnSpPr/>
              <p:nvPr/>
            </p:nvCxnSpPr>
            <p:spPr>
              <a:xfrm flipV="1">
                <a:off x="4552950" y="2541270"/>
                <a:ext cx="392430" cy="2628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519004DD-0D4F-DB63-5401-6841881226BA}"/>
                  </a:ext>
                </a:extLst>
              </p:cNvPr>
              <p:cNvCxnSpPr/>
              <p:nvPr/>
            </p:nvCxnSpPr>
            <p:spPr>
              <a:xfrm flipV="1">
                <a:off x="8074143" y="2541270"/>
                <a:ext cx="392430" cy="2628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7E944C6-4FA6-FA1A-571B-50A181DA5A4E}"/>
                  </a:ext>
                </a:extLst>
              </p:cNvPr>
              <p:cNvSpPr txBox="1"/>
              <p:nvPr/>
            </p:nvSpPr>
            <p:spPr>
              <a:xfrm>
                <a:off x="4400100" y="2189082"/>
                <a:ext cx="6195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Rpp = 490</a:t>
                </a:r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5D49D629-CD56-1755-1646-85D83E16CA10}"/>
                  </a:ext>
                </a:extLst>
              </p:cNvPr>
              <p:cNvSpPr txBox="1"/>
              <p:nvPr/>
            </p:nvSpPr>
            <p:spPr>
              <a:xfrm>
                <a:off x="7960559" y="2262236"/>
                <a:ext cx="6195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Rpp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C4AE06CC-00A8-0CA2-9957-DD4D12F8A029}"/>
                  </a:ext>
                </a:extLst>
              </p:cNvPr>
              <p:cNvSpPr txBox="1"/>
              <p:nvPr/>
            </p:nvSpPr>
            <p:spPr>
              <a:xfrm>
                <a:off x="6196631" y="2262236"/>
                <a:ext cx="6195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F2C6864A-F7F5-F2C3-ED28-2A2968DD39AD}"/>
                  </a:ext>
                </a:extLst>
              </p:cNvPr>
              <p:cNvSpPr/>
              <p:nvPr/>
            </p:nvSpPr>
            <p:spPr>
              <a:xfrm>
                <a:off x="4338320" y="2123803"/>
                <a:ext cx="4175760" cy="142240"/>
              </a:xfrm>
              <a:custGeom>
                <a:avLst/>
                <a:gdLst>
                  <a:gd name="connsiteX0" fmla="*/ 0 w 4175760"/>
                  <a:gd name="connsiteY0" fmla="*/ 142240 h 142240"/>
                  <a:gd name="connsiteX1" fmla="*/ 0 w 4175760"/>
                  <a:gd name="connsiteY1" fmla="*/ 71120 h 142240"/>
                  <a:gd name="connsiteX2" fmla="*/ 2072640 w 4175760"/>
                  <a:gd name="connsiteY2" fmla="*/ 71120 h 142240"/>
                  <a:gd name="connsiteX3" fmla="*/ 2108200 w 4175760"/>
                  <a:gd name="connsiteY3" fmla="*/ 0 h 142240"/>
                  <a:gd name="connsiteX4" fmla="*/ 2159000 w 4175760"/>
                  <a:gd name="connsiteY4" fmla="*/ 66040 h 142240"/>
                  <a:gd name="connsiteX5" fmla="*/ 4175760 w 4175760"/>
                  <a:gd name="connsiteY5" fmla="*/ 66040 h 142240"/>
                  <a:gd name="connsiteX6" fmla="*/ 4175760 w 4175760"/>
                  <a:gd name="connsiteY6" fmla="*/ 127000 h 142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75760" h="142240">
                    <a:moveTo>
                      <a:pt x="0" y="142240"/>
                    </a:moveTo>
                    <a:lnTo>
                      <a:pt x="0" y="71120"/>
                    </a:lnTo>
                    <a:lnTo>
                      <a:pt x="2072640" y="71120"/>
                    </a:lnTo>
                    <a:lnTo>
                      <a:pt x="2108200" y="0"/>
                    </a:lnTo>
                    <a:lnTo>
                      <a:pt x="2159000" y="66040"/>
                    </a:lnTo>
                    <a:lnTo>
                      <a:pt x="4175760" y="66040"/>
                    </a:lnTo>
                    <a:lnTo>
                      <a:pt x="4175760" y="1270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42F6B86D-7D40-4132-DAB5-CD9F86A1055E}"/>
                  </a:ext>
                </a:extLst>
              </p:cNvPr>
              <p:cNvSpPr txBox="1"/>
              <p:nvPr/>
            </p:nvSpPr>
            <p:spPr>
              <a:xfrm>
                <a:off x="5343920" y="1847837"/>
                <a:ext cx="22125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Pilot Loop Resistance = 1000</a:t>
                </a:r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160F68D6-B868-4466-15E2-2CA6A436CBC4}"/>
                  </a:ext>
                </a:extLst>
              </p:cNvPr>
              <p:cNvSpPr txBox="1"/>
              <p:nvPr/>
            </p:nvSpPr>
            <p:spPr>
              <a:xfrm>
                <a:off x="3268847" y="2937648"/>
                <a:ext cx="6195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Ra = 1.9k</a:t>
                </a:r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070FA37F-D919-AFDD-362C-28E4820DFDE4}"/>
                  </a:ext>
                </a:extLst>
              </p:cNvPr>
              <p:cNvSpPr txBox="1"/>
              <p:nvPr/>
            </p:nvSpPr>
            <p:spPr>
              <a:xfrm>
                <a:off x="9055474" y="2937648"/>
                <a:ext cx="6195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Ra = 1.9</a:t>
                </a:r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F2992FDC-E999-8FF4-D531-0DB5444EDD74}"/>
                  </a:ext>
                </a:extLst>
              </p:cNvPr>
              <p:cNvSpPr/>
              <p:nvPr/>
            </p:nvSpPr>
            <p:spPr>
              <a:xfrm>
                <a:off x="4541520" y="2849880"/>
                <a:ext cx="1432560" cy="248561"/>
              </a:xfrm>
              <a:custGeom>
                <a:avLst/>
                <a:gdLst>
                  <a:gd name="connsiteX0" fmla="*/ 495300 w 1432560"/>
                  <a:gd name="connsiteY0" fmla="*/ 0 h 373380"/>
                  <a:gd name="connsiteX1" fmla="*/ 0 w 1432560"/>
                  <a:gd name="connsiteY1" fmla="*/ 0 h 373380"/>
                  <a:gd name="connsiteX2" fmla="*/ 0 w 1432560"/>
                  <a:gd name="connsiteY2" fmla="*/ 373380 h 373380"/>
                  <a:gd name="connsiteX3" fmla="*/ 1432560 w 1432560"/>
                  <a:gd name="connsiteY3" fmla="*/ 373380 h 373380"/>
                  <a:gd name="connsiteX4" fmla="*/ 1432560 w 1432560"/>
                  <a:gd name="connsiteY4" fmla="*/ 0 h 373380"/>
                  <a:gd name="connsiteX5" fmla="*/ 800100 w 1432560"/>
                  <a:gd name="connsiteY5" fmla="*/ 0 h 37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2560" h="373380">
                    <a:moveTo>
                      <a:pt x="495300" y="0"/>
                    </a:moveTo>
                    <a:lnTo>
                      <a:pt x="0" y="0"/>
                    </a:lnTo>
                    <a:lnTo>
                      <a:pt x="0" y="373380"/>
                    </a:lnTo>
                    <a:lnTo>
                      <a:pt x="1432560" y="373380"/>
                    </a:lnTo>
                    <a:lnTo>
                      <a:pt x="1432560" y="0"/>
                    </a:lnTo>
                    <a:lnTo>
                      <a:pt x="800100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B5535C3B-B362-F202-5F55-18FA0B0E36DE}"/>
                  </a:ext>
                </a:extLst>
              </p:cNvPr>
              <p:cNvSpPr txBox="1"/>
              <p:nvPr/>
            </p:nvSpPr>
            <p:spPr>
              <a:xfrm>
                <a:off x="4501239" y="3168136"/>
                <a:ext cx="23565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Pilot Continuity = 4.8k</a:t>
                </a:r>
                <a:r>
                  <a:rPr lang="el-GR" sz="11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endParaRPr lang="en-US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FACE4835-CE27-2CF8-5386-7E6B9AEC4157}"/>
                  </a:ext>
                </a:extLst>
              </p:cNvPr>
              <p:cNvSpPr txBox="1"/>
              <p:nvPr/>
            </p:nvSpPr>
            <p:spPr>
              <a:xfrm>
                <a:off x="5892321" y="4204110"/>
                <a:ext cx="23565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4 pair cores for 71-72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 2M</a:t>
                </a:r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500V Megger</a:t>
                </a:r>
                <a:b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(71 – E, 72 – E, 71 – 72)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 = 8.3</a:t>
                </a:r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/km, C = 60nF/km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684C2804-1C16-565F-D2C8-BF7E699E0BD2}"/>
                  </a:ext>
                </a:extLst>
              </p:cNvPr>
              <p:cNvSpPr txBox="1"/>
              <p:nvPr/>
            </p:nvSpPr>
            <p:spPr>
              <a:xfrm>
                <a:off x="1678812" y="4409484"/>
                <a:ext cx="1953225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Summation CT: 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RY : YB : BN = 1: 1: 3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RE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: V</a:t>
                </a:r>
                <a:r>
                  <a:rPr lang="en-US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YE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: V</a:t>
                </a:r>
                <a:r>
                  <a:rPr lang="en-US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5: 4: 3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RE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I</a:t>
                </a:r>
                <a:r>
                  <a:rPr lang="en-US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YE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: I</a:t>
                </a:r>
                <a:r>
                  <a:rPr lang="en-US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12: 15: 20 </a:t>
                </a:r>
              </a:p>
              <a:p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&gt; 50 + I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/ N (R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CT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+ 2R</a:t>
                </a:r>
                <a:r>
                  <a:rPr lang="en-US" sz="11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1655DC18-D042-1D4C-15EC-9C7BB3D80106}"/>
                  </a:ext>
                </a:extLst>
              </p:cNvPr>
              <p:cNvSpPr txBox="1"/>
              <p:nvPr/>
            </p:nvSpPr>
            <p:spPr>
              <a:xfrm>
                <a:off x="5817899" y="2274686"/>
                <a:ext cx="6195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71</a:t>
                </a:r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9077954F-09AD-5B5A-D855-7F0926280973}"/>
                  </a:ext>
                </a:extLst>
              </p:cNvPr>
              <p:cNvSpPr txBox="1"/>
              <p:nvPr/>
            </p:nvSpPr>
            <p:spPr>
              <a:xfrm>
                <a:off x="5817899" y="3661458"/>
                <a:ext cx="6195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72</a:t>
                </a:r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21122E5-8110-A042-05B1-8C60AA4FEBFC}"/>
                </a:ext>
              </a:extLst>
            </p:cNvPr>
            <p:cNvGrpSpPr/>
            <p:nvPr/>
          </p:nvGrpSpPr>
          <p:grpSpPr>
            <a:xfrm>
              <a:off x="331758" y="1765864"/>
              <a:ext cx="6015703" cy="3802344"/>
              <a:chOff x="331758" y="1765864"/>
              <a:chExt cx="6015703" cy="3802344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21A7BE7A-7501-5962-D8E4-AA10FB67B53B}"/>
                  </a:ext>
                </a:extLst>
              </p:cNvPr>
              <p:cNvSpPr txBox="1"/>
              <p:nvPr/>
            </p:nvSpPr>
            <p:spPr>
              <a:xfrm>
                <a:off x="1666201" y="2657875"/>
                <a:ext cx="619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R</a:t>
                </a:r>
                <a:endParaRPr lang="en-GB" sz="1400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75E3F3C-B55C-3AA0-E9F2-4049C06ECC56}"/>
                  </a:ext>
                </a:extLst>
              </p:cNvPr>
              <p:cNvSpPr txBox="1"/>
              <p:nvPr/>
            </p:nvSpPr>
            <p:spPr>
              <a:xfrm>
                <a:off x="1666201" y="3016426"/>
                <a:ext cx="619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Y</a:t>
                </a:r>
                <a:endParaRPr lang="en-GB" sz="1400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939A935-FDA8-3511-6099-177977EF56D1}"/>
                  </a:ext>
                </a:extLst>
              </p:cNvPr>
              <p:cNvSpPr txBox="1"/>
              <p:nvPr/>
            </p:nvSpPr>
            <p:spPr>
              <a:xfrm>
                <a:off x="1666201" y="3382137"/>
                <a:ext cx="619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B</a:t>
                </a:r>
                <a:endParaRPr lang="en-GB" sz="1400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501045DE-0EC8-B5E6-744D-494DE6BFCB7B}"/>
                  </a:ext>
                </a:extLst>
              </p:cNvPr>
              <p:cNvSpPr txBox="1"/>
              <p:nvPr/>
            </p:nvSpPr>
            <p:spPr>
              <a:xfrm>
                <a:off x="1666201" y="4447849"/>
                <a:ext cx="619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N</a:t>
                </a:r>
                <a:endParaRPr lang="en-GB" sz="1400" dirty="0"/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E4EB482D-44A4-5587-414D-5A7F3932F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9538" y="1765864"/>
                <a:ext cx="0" cy="609018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8DDF3F7-E432-638B-58F3-12B29DE68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9538" y="4654555"/>
                <a:ext cx="0" cy="862325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668DD7DF-0C58-295B-6F39-603BFC7898F0}"/>
                  </a:ext>
                </a:extLst>
              </p:cNvPr>
              <p:cNvSpPr txBox="1"/>
              <p:nvPr/>
            </p:nvSpPr>
            <p:spPr>
              <a:xfrm>
                <a:off x="4709940" y="5135993"/>
                <a:ext cx="6195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Relay Side</a:t>
                </a:r>
                <a:endParaRPr lang="en-GB" sz="1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E8FDAE02-EB30-2141-BD83-1E6B9A1FF144}"/>
                  </a:ext>
                </a:extLst>
              </p:cNvPr>
              <p:cNvSpPr txBox="1"/>
              <p:nvPr/>
            </p:nvSpPr>
            <p:spPr>
              <a:xfrm>
                <a:off x="5274768" y="4454555"/>
                <a:ext cx="6195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  B</a:t>
                </a:r>
                <a:endParaRPr lang="en-GB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AD474FD5-4B58-90BE-D26F-97A5B1348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341" y="4654555"/>
                <a:ext cx="0" cy="862325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56D1B04-CC25-C756-51B4-E538F2D62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1665" y="1765864"/>
                <a:ext cx="0" cy="478213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0CB5AC60-121B-9813-8B55-41C4BE5DA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1665" y="2675231"/>
                <a:ext cx="0" cy="289527"/>
              </a:xfrm>
              <a:prstGeom prst="line">
                <a:avLst/>
              </a:prstGeom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C99892B-86E4-5332-0B40-04061C0B275F}"/>
                  </a:ext>
                </a:extLst>
              </p:cNvPr>
              <p:cNvSpPr txBox="1"/>
              <p:nvPr/>
            </p:nvSpPr>
            <p:spPr>
              <a:xfrm>
                <a:off x="5495186" y="5306598"/>
                <a:ext cx="6195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PMB</a:t>
                </a:r>
                <a:endParaRPr lang="en-GB" sz="1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A1FB75DB-4FA1-2F5D-BA25-99438046BEAA}"/>
                  </a:ext>
                </a:extLst>
              </p:cNvPr>
              <p:cNvGrpSpPr/>
              <p:nvPr/>
            </p:nvGrpSpPr>
            <p:grpSpPr>
              <a:xfrm>
                <a:off x="331758" y="3012295"/>
                <a:ext cx="1656895" cy="1380725"/>
                <a:chOff x="393633" y="2991539"/>
                <a:chExt cx="1656895" cy="1380725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8ABFD75E-2690-6F9B-BB66-89F20F67A970}"/>
                    </a:ext>
                  </a:extLst>
                </p:cNvPr>
                <p:cNvGrpSpPr/>
                <p:nvPr/>
              </p:nvGrpSpPr>
              <p:grpSpPr>
                <a:xfrm>
                  <a:off x="393633" y="2991539"/>
                  <a:ext cx="1656895" cy="1380725"/>
                  <a:chOff x="466368" y="2780042"/>
                  <a:chExt cx="1656895" cy="1380725"/>
                </a:xfrm>
              </p:grpSpPr>
              <p:grpSp>
                <p:nvGrpSpPr>
                  <p:cNvPr id="306" name="Group 305">
                    <a:extLst>
                      <a:ext uri="{FF2B5EF4-FFF2-40B4-BE49-F238E27FC236}">
                        <a16:creationId xmlns:a16="http://schemas.microsoft.com/office/drawing/2014/main" id="{81D1FEA8-7EAC-666B-E7A6-58142C5DBDB6}"/>
                      </a:ext>
                    </a:extLst>
                  </p:cNvPr>
                  <p:cNvGrpSpPr/>
                  <p:nvPr/>
                </p:nvGrpSpPr>
                <p:grpSpPr>
                  <a:xfrm>
                    <a:off x="466368" y="3781315"/>
                    <a:ext cx="357187" cy="379452"/>
                    <a:chOff x="223838" y="3889823"/>
                    <a:chExt cx="357187" cy="379452"/>
                  </a:xfrm>
                </p:grpSpPr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7FCA281C-2AF2-765F-AC7A-C33AA219D2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1475" y="4072188"/>
                      <a:ext cx="209550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Arrow Connector 301">
                      <a:extLst>
                        <a:ext uri="{FF2B5EF4-FFF2-40B4-BE49-F238E27FC236}">
                          <a16:creationId xmlns:a16="http://schemas.microsoft.com/office/drawing/2014/main" id="{6FCF6481-CCBE-4DB2-F38D-8B97667019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23838" y="4077201"/>
                      <a:ext cx="147637" cy="192074"/>
                    </a:xfrm>
                    <a:prstGeom prst="straightConnector1">
                      <a:avLst/>
                    </a:prstGeom>
                    <a:ln w="127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Arrow Connector 303">
                      <a:extLst>
                        <a:ext uri="{FF2B5EF4-FFF2-40B4-BE49-F238E27FC236}">
                          <a16:creationId xmlns:a16="http://schemas.microsoft.com/office/drawing/2014/main" id="{5721A039-8F73-58E7-BA65-4D561F6C9B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25532" y="3889823"/>
                      <a:ext cx="155720" cy="182365"/>
                    </a:xfrm>
                    <a:prstGeom prst="straightConnector1">
                      <a:avLst/>
                    </a:prstGeom>
                    <a:ln w="12700">
                      <a:solidFill>
                        <a:srgbClr val="0000CC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0" name="Group 319">
                    <a:extLst>
                      <a:ext uri="{FF2B5EF4-FFF2-40B4-BE49-F238E27FC236}">
                        <a16:creationId xmlns:a16="http://schemas.microsoft.com/office/drawing/2014/main" id="{A2A9D81F-DA1C-B9DF-ACCC-CC47A5C39B26}"/>
                      </a:ext>
                    </a:extLst>
                  </p:cNvPr>
                  <p:cNvGrpSpPr/>
                  <p:nvPr/>
                </p:nvGrpSpPr>
                <p:grpSpPr>
                  <a:xfrm>
                    <a:off x="467897" y="2780042"/>
                    <a:ext cx="1655366" cy="935929"/>
                    <a:chOff x="832268" y="3918747"/>
                    <a:chExt cx="1123635" cy="635293"/>
                  </a:xfrm>
                </p:grpSpPr>
                <p:sp>
                  <p:nvSpPr>
                    <p:cNvPr id="317" name="TextBox 316">
                      <a:extLst>
                        <a:ext uri="{FF2B5EF4-FFF2-40B4-BE49-F238E27FC236}">
                          <a16:creationId xmlns:a16="http://schemas.microsoft.com/office/drawing/2014/main" id="{097C618E-6CAC-2ED6-461F-6F16943CBB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68" y="3940822"/>
                      <a:ext cx="383690" cy="1775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4V</a:t>
                      </a:r>
                      <a:r>
                        <a:rPr lang="en-US" sz="1100" baseline="-2500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</a:t>
                      </a:r>
                      <a:endParaRPr lang="en-GB" sz="110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319" name="Group 318">
                      <a:extLst>
                        <a:ext uri="{FF2B5EF4-FFF2-40B4-BE49-F238E27FC236}">
                          <a16:creationId xmlns:a16="http://schemas.microsoft.com/office/drawing/2014/main" id="{84243DFF-3C25-060F-BA2B-9770A9EDCC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3446" y="3918747"/>
                      <a:ext cx="1022457" cy="635293"/>
                      <a:chOff x="933446" y="3918747"/>
                      <a:chExt cx="1022457" cy="635293"/>
                    </a:xfrm>
                  </p:grpSpPr>
                  <p:cxnSp>
                    <p:nvCxnSpPr>
                      <p:cNvPr id="309" name="Straight Arrow Connector 308">
                        <a:extLst>
                          <a:ext uri="{FF2B5EF4-FFF2-40B4-BE49-F238E27FC236}">
                            <a16:creationId xmlns:a16="http://schemas.microsoft.com/office/drawing/2014/main" id="{717165B7-F93E-BE9F-94A7-3DDD7D34B4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47738" y="4380254"/>
                        <a:ext cx="781050" cy="0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1" name="Straight Arrow Connector 310">
                        <a:extLst>
                          <a:ext uri="{FF2B5EF4-FFF2-40B4-BE49-F238E27FC236}">
                            <a16:creationId xmlns:a16="http://schemas.microsoft.com/office/drawing/2014/main" id="{B4272713-7C92-90BB-4956-E68A11F53F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933446" y="3946909"/>
                        <a:ext cx="327363" cy="425895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FFC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3" name="Straight Arrow Connector 312">
                        <a:extLst>
                          <a:ext uri="{FF2B5EF4-FFF2-40B4-BE49-F238E27FC236}">
                            <a16:creationId xmlns:a16="http://schemas.microsoft.com/office/drawing/2014/main" id="{DD36ABFB-B434-CF99-3D24-AD1FA85B18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266412" y="3939459"/>
                        <a:ext cx="245399" cy="287389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0000CC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6" name="TextBox 315">
                        <a:extLst>
                          <a:ext uri="{FF2B5EF4-FFF2-40B4-BE49-F238E27FC236}">
                            <a16:creationId xmlns:a16="http://schemas.microsoft.com/office/drawing/2014/main" id="{F7F8774E-96B8-FAA0-E655-2226F24028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2920" y="4376463"/>
                        <a:ext cx="332922" cy="1775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5V</a:t>
                        </a:r>
                        <a:r>
                          <a:rPr lang="en-US" sz="1100" baseline="-250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</a:t>
                        </a:r>
                        <a:endParaRPr lang="en-GB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18" name="TextBox 317">
                        <a:extLst>
                          <a:ext uri="{FF2B5EF4-FFF2-40B4-BE49-F238E27FC236}">
                            <a16:creationId xmlns:a16="http://schemas.microsoft.com/office/drawing/2014/main" id="{F1089AD3-60A3-AB0D-5833-4A509F7455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1331" y="3918747"/>
                        <a:ext cx="451317" cy="1775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3V</a:t>
                        </a:r>
                        <a:r>
                          <a:rPr lang="en-US" sz="1100" baseline="-25000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BE</a:t>
                        </a:r>
                        <a:endParaRPr lang="en-GB" sz="11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4" name="TextBox 323">
                            <a:extLst>
                              <a:ext uri="{FF2B5EF4-FFF2-40B4-BE49-F238E27FC236}">
                                <a16:creationId xmlns:a16="http://schemas.microsoft.com/office/drawing/2014/main" id="{3C83DF94-B504-7AD1-FDBA-84EA4CCA35B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30047" y="4135649"/>
                            <a:ext cx="425856" cy="19111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1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a14:m>
                            <a:r>
                              <a:rPr lang="en-GB" sz="11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V</a:t>
                            </a:r>
                            <a:r>
                              <a:rPr lang="en-GB" sz="1100" baseline="-250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X</a:t>
                            </a:r>
                            <a:endParaRPr lang="en-GB" sz="11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4" name="TextBox 323">
                            <a:extLst>
                              <a:ext uri="{FF2B5EF4-FFF2-40B4-BE49-F238E27FC236}">
                                <a16:creationId xmlns:a16="http://schemas.microsoft.com/office/drawing/2014/main" id="{3C83DF94-B504-7AD1-FDBA-84EA4CCA35B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0047" y="4135649"/>
                            <a:ext cx="425856" cy="191113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b="-1304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91672230-A381-0CC2-ED87-B78BB71C5309}"/>
                    </a:ext>
                  </a:extLst>
                </p:cNvPr>
                <p:cNvCxnSpPr/>
                <p:nvPr/>
              </p:nvCxnSpPr>
              <p:spPr>
                <a:xfrm flipH="1" flipV="1">
                  <a:off x="1371143" y="3459540"/>
                  <a:ext cx="328053" cy="2158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E1F66A25-BEC9-C56F-57BE-0E91F06FB209}"/>
                  </a:ext>
                </a:extLst>
              </p:cNvPr>
              <p:cNvGrpSpPr/>
              <p:nvPr/>
            </p:nvGrpSpPr>
            <p:grpSpPr>
              <a:xfrm>
                <a:off x="6137910" y="2834640"/>
                <a:ext cx="209551" cy="251460"/>
                <a:chOff x="6137910" y="2834640"/>
                <a:chExt cx="209551" cy="251460"/>
              </a:xfrm>
            </p:grpSpPr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ABB0C738-753E-8926-02E2-FBB5C1E94C23}"/>
                    </a:ext>
                  </a:extLst>
                </p:cNvPr>
                <p:cNvSpPr/>
                <p:nvPr/>
              </p:nvSpPr>
              <p:spPr>
                <a:xfrm>
                  <a:off x="6137910" y="2834640"/>
                  <a:ext cx="209550" cy="251460"/>
                </a:xfrm>
                <a:custGeom>
                  <a:avLst/>
                  <a:gdLst>
                    <a:gd name="connsiteX0" fmla="*/ 0 w 209550"/>
                    <a:gd name="connsiteY0" fmla="*/ 251460 h 251460"/>
                    <a:gd name="connsiteX1" fmla="*/ 106680 w 209550"/>
                    <a:gd name="connsiteY1" fmla="*/ 251460 h 251460"/>
                    <a:gd name="connsiteX2" fmla="*/ 106680 w 209550"/>
                    <a:gd name="connsiteY2" fmla="*/ 0 h 251460"/>
                    <a:gd name="connsiteX3" fmla="*/ 209550 w 209550"/>
                    <a:gd name="connsiteY3" fmla="*/ 0 h 251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550" h="251460">
                      <a:moveTo>
                        <a:pt x="0" y="251460"/>
                      </a:moveTo>
                      <a:lnTo>
                        <a:pt x="106680" y="251460"/>
                      </a:lnTo>
                      <a:lnTo>
                        <a:pt x="106680" y="0"/>
                      </a:lnTo>
                      <a:lnTo>
                        <a:pt x="20955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9989350F-D87C-496C-AFE1-F53740535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2876034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82E48ED0-8BC1-35D3-E98D-E3BCAD830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2920086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84C24206-F11D-5972-0659-C532D7CCA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2960370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32D7ADBB-D044-5D60-E638-751F42FEB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3000865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D1F4722-1123-699A-9755-7939F4090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3045203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8C04FCCD-82CA-A43B-9678-9E89632EB63B}"/>
                  </a:ext>
                </a:extLst>
              </p:cNvPr>
              <p:cNvGrpSpPr/>
              <p:nvPr/>
            </p:nvGrpSpPr>
            <p:grpSpPr>
              <a:xfrm>
                <a:off x="6137910" y="4195625"/>
                <a:ext cx="209551" cy="251460"/>
                <a:chOff x="6137910" y="2834640"/>
                <a:chExt cx="209551" cy="251460"/>
              </a:xfrm>
            </p:grpSpPr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7A0857A2-CDAD-D42C-3477-18D14C177E65}"/>
                    </a:ext>
                  </a:extLst>
                </p:cNvPr>
                <p:cNvSpPr/>
                <p:nvPr/>
              </p:nvSpPr>
              <p:spPr>
                <a:xfrm>
                  <a:off x="6137910" y="2834640"/>
                  <a:ext cx="209550" cy="251460"/>
                </a:xfrm>
                <a:custGeom>
                  <a:avLst/>
                  <a:gdLst>
                    <a:gd name="connsiteX0" fmla="*/ 0 w 209550"/>
                    <a:gd name="connsiteY0" fmla="*/ 251460 h 251460"/>
                    <a:gd name="connsiteX1" fmla="*/ 106680 w 209550"/>
                    <a:gd name="connsiteY1" fmla="*/ 251460 h 251460"/>
                    <a:gd name="connsiteX2" fmla="*/ 106680 w 209550"/>
                    <a:gd name="connsiteY2" fmla="*/ 0 h 251460"/>
                    <a:gd name="connsiteX3" fmla="*/ 209550 w 209550"/>
                    <a:gd name="connsiteY3" fmla="*/ 0 h 251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550" h="251460">
                      <a:moveTo>
                        <a:pt x="0" y="251460"/>
                      </a:moveTo>
                      <a:lnTo>
                        <a:pt x="106680" y="251460"/>
                      </a:lnTo>
                      <a:lnTo>
                        <a:pt x="106680" y="0"/>
                      </a:lnTo>
                      <a:lnTo>
                        <a:pt x="20955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7FC43C16-E8C5-F071-777F-76E58CC2C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2876034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F50A4BBA-3687-1BB7-91D0-B62C87CE79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2920086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6CA11B30-E73D-F9EE-9B1F-2CDB5C09D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2960370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DECF184A-DC58-577E-4294-AFB61F206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3000865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E7C6106F-D1EF-EB5B-10D4-81AF7890B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2159" y="3045203"/>
                  <a:ext cx="953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7649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D33D-233D-ECB0-1D74-BBF37A38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Wire Relay (Solkor Vs HOR4)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3E7241-2978-74FC-4DB6-9DE808EA71CC}"/>
              </a:ext>
            </a:extLst>
          </p:cNvPr>
          <p:cNvGrpSpPr/>
          <p:nvPr/>
        </p:nvGrpSpPr>
        <p:grpSpPr>
          <a:xfrm>
            <a:off x="5857510" y="2291397"/>
            <a:ext cx="6390239" cy="3733777"/>
            <a:chOff x="982980" y="5219404"/>
            <a:chExt cx="5106669" cy="29837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BD0604-F1F4-179E-3E1B-03D93CD398FE}"/>
                </a:ext>
              </a:extLst>
            </p:cNvPr>
            <p:cNvGrpSpPr/>
            <p:nvPr/>
          </p:nvGrpSpPr>
          <p:grpSpPr>
            <a:xfrm>
              <a:off x="982980" y="5219404"/>
              <a:ext cx="5106669" cy="2983795"/>
              <a:chOff x="514505" y="5326596"/>
              <a:chExt cx="4365233" cy="255057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0C8884-40CA-48D4-0B02-492ECB50B08C}"/>
                  </a:ext>
                </a:extLst>
              </p:cNvPr>
              <p:cNvSpPr/>
              <p:nvPr/>
            </p:nvSpPr>
            <p:spPr>
              <a:xfrm>
                <a:off x="1128713" y="5491163"/>
                <a:ext cx="1804987" cy="238601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B63395-88E2-939A-1C27-1F1A9715B873}"/>
                  </a:ext>
                </a:extLst>
              </p:cNvPr>
              <p:cNvSpPr txBox="1"/>
              <p:nvPr/>
            </p:nvSpPr>
            <p:spPr>
              <a:xfrm>
                <a:off x="1038223" y="5326596"/>
                <a:ext cx="1771651" cy="157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PILOT WIRE PROTECTION RELAY (</a:t>
                </a: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HOR4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endParaRPr lang="en-GB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2632A54-0B88-EEE8-9595-26D565C61093}"/>
                  </a:ext>
                </a:extLst>
              </p:cNvPr>
              <p:cNvGrpSpPr/>
              <p:nvPr/>
            </p:nvGrpSpPr>
            <p:grpSpPr>
              <a:xfrm>
                <a:off x="514505" y="5504508"/>
                <a:ext cx="3098417" cy="2277738"/>
                <a:chOff x="514505" y="5583960"/>
                <a:chExt cx="3098417" cy="2277738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1CB9C97-BE55-E63F-EC35-98CF1BB28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4009" y="5799788"/>
                  <a:ext cx="588065" cy="47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1CFF364-5402-D4C0-1ABF-6D56313AF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4009" y="5956569"/>
                  <a:ext cx="588065" cy="47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FD662C2-CADD-FFA4-800A-3512CAAA6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4009" y="6113984"/>
                  <a:ext cx="588065" cy="47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965A5E9-B93E-932F-4473-0EB875BCB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4009" y="6537594"/>
                  <a:ext cx="588065" cy="47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8100AD5-92A8-CFD7-B45C-A1B3ABA1CBE7}"/>
                    </a:ext>
                  </a:extLst>
                </p:cNvPr>
                <p:cNvGrpSpPr/>
                <p:nvPr/>
              </p:nvGrpSpPr>
              <p:grpSpPr>
                <a:xfrm>
                  <a:off x="1359693" y="5805488"/>
                  <a:ext cx="47625" cy="991662"/>
                  <a:chOff x="1359693" y="5805488"/>
                  <a:chExt cx="47625" cy="991662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4C20E684-01EE-C82F-4402-49E1975D808E}"/>
                      </a:ext>
                    </a:extLst>
                  </p:cNvPr>
                  <p:cNvGrpSpPr/>
                  <p:nvPr/>
                </p:nvGrpSpPr>
                <p:grpSpPr>
                  <a:xfrm>
                    <a:off x="1359693" y="5805488"/>
                    <a:ext cx="47625" cy="786748"/>
                    <a:chOff x="1714500" y="5767388"/>
                    <a:chExt cx="47625" cy="786748"/>
                  </a:xfrm>
                </p:grpSpPr>
                <p:grpSp>
                  <p:nvGrpSpPr>
                    <p:cNvPr id="159" name="Group 158">
                      <a:extLst>
                        <a:ext uri="{FF2B5EF4-FFF2-40B4-BE49-F238E27FC236}">
                          <a16:creationId xmlns:a16="http://schemas.microsoft.com/office/drawing/2014/main" id="{391B96FB-79A8-733B-7D87-D7A96366D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4500" y="5767388"/>
                      <a:ext cx="47625" cy="259556"/>
                      <a:chOff x="1714500" y="5767388"/>
                      <a:chExt cx="73832" cy="354802"/>
                    </a:xfrm>
                  </p:grpSpPr>
                  <p:sp>
                    <p:nvSpPr>
                      <p:cNvPr id="172" name="Freeform: Shape 171">
                        <a:extLst>
                          <a:ext uri="{FF2B5EF4-FFF2-40B4-BE49-F238E27FC236}">
                            <a16:creationId xmlns:a16="http://schemas.microsoft.com/office/drawing/2014/main" id="{4B68D956-3312-9C66-7FA3-2C7ABD97F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767388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73" name="Freeform: Shape 172">
                        <a:extLst>
                          <a:ext uri="{FF2B5EF4-FFF2-40B4-BE49-F238E27FC236}">
                            <a16:creationId xmlns:a16="http://schemas.microsoft.com/office/drawing/2014/main" id="{29855F47-B51D-88EC-DEB1-19766BF9ED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838825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74" name="Freeform: Shape 173">
                        <a:extLst>
                          <a:ext uri="{FF2B5EF4-FFF2-40B4-BE49-F238E27FC236}">
                            <a16:creationId xmlns:a16="http://schemas.microsoft.com/office/drawing/2014/main" id="{D4FE1505-BFF8-6CC0-BF1C-913F79716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10262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75" name="Freeform: Shape 174">
                        <a:extLst>
                          <a:ext uri="{FF2B5EF4-FFF2-40B4-BE49-F238E27FC236}">
                            <a16:creationId xmlns:a16="http://schemas.microsoft.com/office/drawing/2014/main" id="{18B81A8E-FB72-0239-3F98-42D8297B22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81699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76" name="Freeform: Shape 175">
                        <a:extLst>
                          <a:ext uri="{FF2B5EF4-FFF2-40B4-BE49-F238E27FC236}">
                            <a16:creationId xmlns:a16="http://schemas.microsoft.com/office/drawing/2014/main" id="{0E181FA0-23CA-6D94-5AEA-A7108FBB4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6050753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</p:grpSp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E92F9D1D-7F58-6E57-1135-98F5665BE2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4500" y="6029325"/>
                      <a:ext cx="47625" cy="259556"/>
                      <a:chOff x="1714500" y="5767388"/>
                      <a:chExt cx="73832" cy="354802"/>
                    </a:xfrm>
                  </p:grpSpPr>
                  <p:sp>
                    <p:nvSpPr>
                      <p:cNvPr id="167" name="Freeform: Shape 166">
                        <a:extLst>
                          <a:ext uri="{FF2B5EF4-FFF2-40B4-BE49-F238E27FC236}">
                            <a16:creationId xmlns:a16="http://schemas.microsoft.com/office/drawing/2014/main" id="{5743D31B-A613-219E-67F9-2A3035A97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767388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68" name="Freeform: Shape 167">
                        <a:extLst>
                          <a:ext uri="{FF2B5EF4-FFF2-40B4-BE49-F238E27FC236}">
                            <a16:creationId xmlns:a16="http://schemas.microsoft.com/office/drawing/2014/main" id="{AF0AE0EB-6C2F-9182-E410-03D794CD9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838825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69" name="Freeform: Shape 168">
                        <a:extLst>
                          <a:ext uri="{FF2B5EF4-FFF2-40B4-BE49-F238E27FC236}">
                            <a16:creationId xmlns:a16="http://schemas.microsoft.com/office/drawing/2014/main" id="{21BE34CC-285F-B3DC-36B1-018F7957E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10262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70" name="Freeform: Shape 169">
                        <a:extLst>
                          <a:ext uri="{FF2B5EF4-FFF2-40B4-BE49-F238E27FC236}">
                            <a16:creationId xmlns:a16="http://schemas.microsoft.com/office/drawing/2014/main" id="{5592FAD5-776E-F282-8F60-EC86F40FBD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81699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71" name="Freeform: Shape 170">
                        <a:extLst>
                          <a:ext uri="{FF2B5EF4-FFF2-40B4-BE49-F238E27FC236}">
                            <a16:creationId xmlns:a16="http://schemas.microsoft.com/office/drawing/2014/main" id="{1B7EAB64-10A4-ECE2-5698-39C939FB1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6050753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</p:grpSp>
                <p:grpSp>
                  <p:nvGrpSpPr>
                    <p:cNvPr id="161" name="Group 160">
                      <a:extLst>
                        <a:ext uri="{FF2B5EF4-FFF2-40B4-BE49-F238E27FC236}">
                          <a16:creationId xmlns:a16="http://schemas.microsoft.com/office/drawing/2014/main" id="{F822E62E-0FF5-7A8C-371A-19EA0C81D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4500" y="6294580"/>
                      <a:ext cx="47625" cy="259556"/>
                      <a:chOff x="1714500" y="5767388"/>
                      <a:chExt cx="73832" cy="354802"/>
                    </a:xfrm>
                  </p:grpSpPr>
                  <p:sp>
                    <p:nvSpPr>
                      <p:cNvPr id="162" name="Freeform: Shape 161">
                        <a:extLst>
                          <a:ext uri="{FF2B5EF4-FFF2-40B4-BE49-F238E27FC236}">
                            <a16:creationId xmlns:a16="http://schemas.microsoft.com/office/drawing/2014/main" id="{42EA644F-F0F4-69DD-6DA3-521404BC8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767388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63" name="Freeform: Shape 162">
                        <a:extLst>
                          <a:ext uri="{FF2B5EF4-FFF2-40B4-BE49-F238E27FC236}">
                            <a16:creationId xmlns:a16="http://schemas.microsoft.com/office/drawing/2014/main" id="{2FD61B5B-6E06-391D-B696-166FAF1499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838825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64" name="Freeform: Shape 163">
                        <a:extLst>
                          <a:ext uri="{FF2B5EF4-FFF2-40B4-BE49-F238E27FC236}">
                            <a16:creationId xmlns:a16="http://schemas.microsoft.com/office/drawing/2014/main" id="{E10EC12D-C611-03C6-9B83-8F2EF7107D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10262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65" name="Freeform: Shape 164">
                        <a:extLst>
                          <a:ext uri="{FF2B5EF4-FFF2-40B4-BE49-F238E27FC236}">
                            <a16:creationId xmlns:a16="http://schemas.microsoft.com/office/drawing/2014/main" id="{9CF9DB44-012E-BB07-37F9-001A41AD1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81699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66" name="Freeform: Shape 165">
                        <a:extLst>
                          <a:ext uri="{FF2B5EF4-FFF2-40B4-BE49-F238E27FC236}">
                            <a16:creationId xmlns:a16="http://schemas.microsoft.com/office/drawing/2014/main" id="{4346FD47-77F7-EB56-06BC-FFD6D65B5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6050753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AE360C42-2D57-0AB9-0FD6-DBA2705F5D1C}"/>
                      </a:ext>
                    </a:extLst>
                  </p:cNvPr>
                  <p:cNvGrpSpPr/>
                  <p:nvPr/>
                </p:nvGrpSpPr>
                <p:grpSpPr>
                  <a:xfrm>
                    <a:off x="1359693" y="6537594"/>
                    <a:ext cx="47625" cy="259556"/>
                    <a:chOff x="1714500" y="5767388"/>
                    <a:chExt cx="73832" cy="354802"/>
                  </a:xfrm>
                </p:grpSpPr>
                <p:sp>
                  <p:nvSpPr>
                    <p:cNvPr id="154" name="Freeform: Shape 153">
                      <a:extLst>
                        <a:ext uri="{FF2B5EF4-FFF2-40B4-BE49-F238E27FC236}">
                          <a16:creationId xmlns:a16="http://schemas.microsoft.com/office/drawing/2014/main" id="{EEB0BDCD-CCFD-D411-EE09-C026111A9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5767388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  <p:sp>
                  <p:nvSpPr>
                    <p:cNvPr id="155" name="Freeform: Shape 154">
                      <a:extLst>
                        <a:ext uri="{FF2B5EF4-FFF2-40B4-BE49-F238E27FC236}">
                          <a16:creationId xmlns:a16="http://schemas.microsoft.com/office/drawing/2014/main" id="{02C4C928-3911-6330-802E-FC50C63D6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5838825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  <p:sp>
                  <p:nvSpPr>
                    <p:cNvPr id="156" name="Freeform: Shape 155">
                      <a:extLst>
                        <a:ext uri="{FF2B5EF4-FFF2-40B4-BE49-F238E27FC236}">
                          <a16:creationId xmlns:a16="http://schemas.microsoft.com/office/drawing/2014/main" id="{57DD0FB1-F44B-3F21-3667-46D7C7D6D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5910262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  <p:sp>
                  <p:nvSpPr>
                    <p:cNvPr id="157" name="Freeform: Shape 156">
                      <a:extLst>
                        <a:ext uri="{FF2B5EF4-FFF2-40B4-BE49-F238E27FC236}">
                          <a16:creationId xmlns:a16="http://schemas.microsoft.com/office/drawing/2014/main" id="{C2C58582-D805-D10B-EE71-9F25FC62C2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5981699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  <p:sp>
                  <p:nvSpPr>
                    <p:cNvPr id="158" name="Freeform: Shape 157">
                      <a:extLst>
                        <a:ext uri="{FF2B5EF4-FFF2-40B4-BE49-F238E27FC236}">
                          <a16:creationId xmlns:a16="http://schemas.microsoft.com/office/drawing/2014/main" id="{04535193-CBD8-23B9-DE65-9BECEFDC1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6050753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</p:grp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01B02E0-32BB-DB38-5A8C-A153BF63B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8713" y="6794791"/>
                  <a:ext cx="233362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4BDF67F-18A4-15E3-0497-9C706B3888A0}"/>
                    </a:ext>
                  </a:extLst>
                </p:cNvPr>
                <p:cNvSpPr/>
                <p:nvPr/>
              </p:nvSpPr>
              <p:spPr>
                <a:xfrm>
                  <a:off x="1095374" y="5782298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52CA673-3B86-9ACC-88E8-9885FAC14F34}"/>
                    </a:ext>
                  </a:extLst>
                </p:cNvPr>
                <p:cNvSpPr/>
                <p:nvPr/>
              </p:nvSpPr>
              <p:spPr>
                <a:xfrm>
                  <a:off x="1095374" y="5939361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C91C1153-A140-8440-CC44-291E179E3620}"/>
                    </a:ext>
                  </a:extLst>
                </p:cNvPr>
                <p:cNvSpPr/>
                <p:nvPr/>
              </p:nvSpPr>
              <p:spPr>
                <a:xfrm>
                  <a:off x="1095374" y="6098158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698E75A-7B5C-67DE-03B3-0B3A2EDA0933}"/>
                    </a:ext>
                  </a:extLst>
                </p:cNvPr>
                <p:cNvSpPr/>
                <p:nvPr/>
              </p:nvSpPr>
              <p:spPr>
                <a:xfrm>
                  <a:off x="1095374" y="6514734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647308C-7ADA-379A-881C-231E251524E6}"/>
                    </a:ext>
                  </a:extLst>
                </p:cNvPr>
                <p:cNvSpPr/>
                <p:nvPr/>
              </p:nvSpPr>
              <p:spPr>
                <a:xfrm>
                  <a:off x="1095374" y="6771020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6AAD908-9F46-7B5F-F6EB-9344232BE283}"/>
                    </a:ext>
                  </a:extLst>
                </p:cNvPr>
                <p:cNvSpPr txBox="1"/>
                <p:nvPr/>
              </p:nvSpPr>
              <p:spPr>
                <a:xfrm>
                  <a:off x="1083521" y="5637526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90AB5CB-930C-B83E-DBBF-85FC8154D087}"/>
                    </a:ext>
                  </a:extLst>
                </p:cNvPr>
                <p:cNvSpPr txBox="1"/>
                <p:nvPr/>
              </p:nvSpPr>
              <p:spPr>
                <a:xfrm>
                  <a:off x="1083521" y="5800519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212C261-64BC-8E3F-13C1-B31A93883F00}"/>
                    </a:ext>
                  </a:extLst>
                </p:cNvPr>
                <p:cNvSpPr txBox="1"/>
                <p:nvPr/>
              </p:nvSpPr>
              <p:spPr>
                <a:xfrm>
                  <a:off x="1083521" y="5968800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9BC8F74-BADB-FFA8-4C63-B35654323CF8}"/>
                    </a:ext>
                  </a:extLst>
                </p:cNvPr>
                <p:cNvSpPr txBox="1"/>
                <p:nvPr/>
              </p:nvSpPr>
              <p:spPr>
                <a:xfrm>
                  <a:off x="1088231" y="6383632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453E9A1-952B-12F1-E06E-41E560EE0051}"/>
                    </a:ext>
                  </a:extLst>
                </p:cNvPr>
                <p:cNvSpPr txBox="1"/>
                <p:nvPr/>
              </p:nvSpPr>
              <p:spPr>
                <a:xfrm>
                  <a:off x="1083521" y="6634707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21A2311-DED5-3A6A-6901-796FBD37E7D5}"/>
                    </a:ext>
                  </a:extLst>
                </p:cNvPr>
                <p:cNvSpPr txBox="1"/>
                <p:nvPr/>
              </p:nvSpPr>
              <p:spPr>
                <a:xfrm>
                  <a:off x="514505" y="5704715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A11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B23C279-14AC-6683-102D-296D5D63A605}"/>
                    </a:ext>
                  </a:extLst>
                </p:cNvPr>
                <p:cNvSpPr txBox="1"/>
                <p:nvPr/>
              </p:nvSpPr>
              <p:spPr>
                <a:xfrm>
                  <a:off x="514505" y="5863125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A31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979673-42D2-B193-CE25-EA18F254BA51}"/>
                    </a:ext>
                  </a:extLst>
                </p:cNvPr>
                <p:cNvSpPr txBox="1"/>
                <p:nvPr/>
              </p:nvSpPr>
              <p:spPr>
                <a:xfrm>
                  <a:off x="514505" y="6021017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A51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F1A90D3-72E9-847F-3160-DF5692AF1F08}"/>
                    </a:ext>
                  </a:extLst>
                </p:cNvPr>
                <p:cNvSpPr txBox="1"/>
                <p:nvPr/>
              </p:nvSpPr>
              <p:spPr>
                <a:xfrm>
                  <a:off x="514505" y="6445260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A71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6982B97-6628-BB4C-58C4-89CDB928E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18001" y="5804550"/>
                  <a:ext cx="224795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20B51181-812A-E43A-1BB6-F86FE3A30603}"/>
                    </a:ext>
                  </a:extLst>
                </p:cNvPr>
                <p:cNvGrpSpPr/>
                <p:nvPr/>
              </p:nvGrpSpPr>
              <p:grpSpPr>
                <a:xfrm rot="10800000">
                  <a:off x="1471563" y="5805020"/>
                  <a:ext cx="47625" cy="991662"/>
                  <a:chOff x="1359693" y="5805488"/>
                  <a:chExt cx="47625" cy="991662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4AACF6C0-ADB0-AB3B-DD5C-F7EDBD5501AD}"/>
                      </a:ext>
                    </a:extLst>
                  </p:cNvPr>
                  <p:cNvGrpSpPr/>
                  <p:nvPr/>
                </p:nvGrpSpPr>
                <p:grpSpPr>
                  <a:xfrm>
                    <a:off x="1359693" y="5805488"/>
                    <a:ext cx="47625" cy="786748"/>
                    <a:chOff x="1714500" y="5767388"/>
                    <a:chExt cx="47625" cy="786748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1A151BCE-DEB3-42E2-51B0-E47BEFC908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4500" y="5767388"/>
                      <a:ext cx="47625" cy="259556"/>
                      <a:chOff x="1714500" y="5767388"/>
                      <a:chExt cx="73832" cy="354802"/>
                    </a:xfrm>
                  </p:grpSpPr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47276151-B725-71C5-D202-1DD05B0637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767388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48" name="Freeform: Shape 147">
                        <a:extLst>
                          <a:ext uri="{FF2B5EF4-FFF2-40B4-BE49-F238E27FC236}">
                            <a16:creationId xmlns:a16="http://schemas.microsoft.com/office/drawing/2014/main" id="{01106CD8-1C2F-DD71-CEBB-44A3BD1A7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838825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49" name="Freeform: Shape 148">
                        <a:extLst>
                          <a:ext uri="{FF2B5EF4-FFF2-40B4-BE49-F238E27FC236}">
                            <a16:creationId xmlns:a16="http://schemas.microsoft.com/office/drawing/2014/main" id="{D2F5E72B-BB44-3821-DA7F-3A084A7A3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10262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50" name="Freeform: Shape 149">
                        <a:extLst>
                          <a:ext uri="{FF2B5EF4-FFF2-40B4-BE49-F238E27FC236}">
                            <a16:creationId xmlns:a16="http://schemas.microsoft.com/office/drawing/2014/main" id="{71E0568C-3192-5265-AFA1-98ACCD7884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81699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6261ED25-E935-1199-48D1-1A5918823A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6050753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733378C0-B275-C8C7-7E65-239BD9E84E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4500" y="6029325"/>
                      <a:ext cx="47625" cy="259556"/>
                      <a:chOff x="1714500" y="5767388"/>
                      <a:chExt cx="73832" cy="354802"/>
                    </a:xfrm>
                  </p:grpSpPr>
                  <p:sp>
                    <p:nvSpPr>
                      <p:cNvPr id="142" name="Freeform: Shape 141">
                        <a:extLst>
                          <a:ext uri="{FF2B5EF4-FFF2-40B4-BE49-F238E27FC236}">
                            <a16:creationId xmlns:a16="http://schemas.microsoft.com/office/drawing/2014/main" id="{D545042A-4F2F-BBF4-469F-C73ABCDDA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767388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43" name="Freeform: Shape 142">
                        <a:extLst>
                          <a:ext uri="{FF2B5EF4-FFF2-40B4-BE49-F238E27FC236}">
                            <a16:creationId xmlns:a16="http://schemas.microsoft.com/office/drawing/2014/main" id="{4780E3BF-C129-6C4C-1B0E-CAD193AD1C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838825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44" name="Freeform: Shape 143">
                        <a:extLst>
                          <a:ext uri="{FF2B5EF4-FFF2-40B4-BE49-F238E27FC236}">
                            <a16:creationId xmlns:a16="http://schemas.microsoft.com/office/drawing/2014/main" id="{73810A29-359C-6E22-DB37-C24FC89156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10262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45" name="Freeform: Shape 144">
                        <a:extLst>
                          <a:ext uri="{FF2B5EF4-FFF2-40B4-BE49-F238E27FC236}">
                            <a16:creationId xmlns:a16="http://schemas.microsoft.com/office/drawing/2014/main" id="{6B8E6672-645B-55CA-19EA-2C8F329DE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81699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46" name="Freeform: Shape 145">
                        <a:extLst>
                          <a:ext uri="{FF2B5EF4-FFF2-40B4-BE49-F238E27FC236}">
                            <a16:creationId xmlns:a16="http://schemas.microsoft.com/office/drawing/2014/main" id="{D822B31E-AFE1-BD63-ED96-CABA20D6EC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6050753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</p:grpSp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8D958D33-D82D-AEDC-1BF7-8AFEF34139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4500" y="6294580"/>
                      <a:ext cx="47625" cy="259556"/>
                      <a:chOff x="1714500" y="5767388"/>
                      <a:chExt cx="73832" cy="354802"/>
                    </a:xfrm>
                  </p:grpSpPr>
                  <p:sp>
                    <p:nvSpPr>
                      <p:cNvPr id="137" name="Freeform: Shape 136">
                        <a:extLst>
                          <a:ext uri="{FF2B5EF4-FFF2-40B4-BE49-F238E27FC236}">
                            <a16:creationId xmlns:a16="http://schemas.microsoft.com/office/drawing/2014/main" id="{1DB1ECA6-085E-C7CA-5BA8-E9649B837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767388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38" name="Freeform: Shape 137">
                        <a:extLst>
                          <a:ext uri="{FF2B5EF4-FFF2-40B4-BE49-F238E27FC236}">
                            <a16:creationId xmlns:a16="http://schemas.microsoft.com/office/drawing/2014/main" id="{EF51C7A4-E241-EB77-B924-1549D343DE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838825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39" name="Freeform: Shape 138">
                        <a:extLst>
                          <a:ext uri="{FF2B5EF4-FFF2-40B4-BE49-F238E27FC236}">
                            <a16:creationId xmlns:a16="http://schemas.microsoft.com/office/drawing/2014/main" id="{49FD980F-CABB-23C7-218F-875AF35CF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10262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40" name="Freeform: Shape 139">
                        <a:extLst>
                          <a:ext uri="{FF2B5EF4-FFF2-40B4-BE49-F238E27FC236}">
                            <a16:creationId xmlns:a16="http://schemas.microsoft.com/office/drawing/2014/main" id="{4AF1802A-36A7-0B51-1EA3-256614572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5981699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  <p:sp>
                    <p:nvSpPr>
                      <p:cNvPr id="141" name="Freeform: Shape 140">
                        <a:extLst>
                          <a:ext uri="{FF2B5EF4-FFF2-40B4-BE49-F238E27FC236}">
                            <a16:creationId xmlns:a16="http://schemas.microsoft.com/office/drawing/2014/main" id="{76A5F712-8326-EEDE-9830-9E245E47EB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4500" y="6050753"/>
                        <a:ext cx="73832" cy="71437"/>
                      </a:xfrm>
                      <a:custGeom>
                        <a:avLst/>
                        <a:gdLst>
                          <a:gd name="connsiteX0" fmla="*/ 4763 w 73832"/>
                          <a:gd name="connsiteY0" fmla="*/ 0 h 71437"/>
                          <a:gd name="connsiteX1" fmla="*/ 73819 w 73832"/>
                          <a:gd name="connsiteY1" fmla="*/ 38100 h 71437"/>
                          <a:gd name="connsiteX2" fmla="*/ 0 w 73832"/>
                          <a:gd name="connsiteY2" fmla="*/ 71437 h 714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3832" h="71437">
                            <a:moveTo>
                              <a:pt x="4763" y="0"/>
                            </a:moveTo>
                            <a:cubicBezTo>
                              <a:pt x="39688" y="13097"/>
                              <a:pt x="74613" y="26194"/>
                              <a:pt x="73819" y="38100"/>
                            </a:cubicBezTo>
                            <a:cubicBezTo>
                              <a:pt x="73025" y="50006"/>
                              <a:pt x="36512" y="60721"/>
                              <a:pt x="0" y="71437"/>
                            </a:cubicBezTo>
                          </a:path>
                        </a:pathLst>
                      </a:cu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900"/>
                      </a:p>
                    </p:txBody>
                  </p:sp>
                </p:grp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310C886B-8F4A-08C7-E29C-22793EC738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9693" y="6537594"/>
                    <a:ext cx="47625" cy="259556"/>
                    <a:chOff x="1714500" y="5767388"/>
                    <a:chExt cx="73832" cy="354802"/>
                  </a:xfrm>
                </p:grpSpPr>
                <p:sp>
                  <p:nvSpPr>
                    <p:cNvPr id="129" name="Freeform: Shape 128">
                      <a:extLst>
                        <a:ext uri="{FF2B5EF4-FFF2-40B4-BE49-F238E27FC236}">
                          <a16:creationId xmlns:a16="http://schemas.microsoft.com/office/drawing/2014/main" id="{2BD30073-E581-D498-97FD-E8CBBDDAF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5767388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  <p:sp>
                  <p:nvSpPr>
                    <p:cNvPr id="130" name="Freeform: Shape 129">
                      <a:extLst>
                        <a:ext uri="{FF2B5EF4-FFF2-40B4-BE49-F238E27FC236}">
                          <a16:creationId xmlns:a16="http://schemas.microsoft.com/office/drawing/2014/main" id="{4CDBF1DD-B6BF-60DC-73F7-EA562DB3A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5838825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  <p:sp>
                  <p:nvSpPr>
                    <p:cNvPr id="131" name="Freeform: Shape 130">
                      <a:extLst>
                        <a:ext uri="{FF2B5EF4-FFF2-40B4-BE49-F238E27FC236}">
                          <a16:creationId xmlns:a16="http://schemas.microsoft.com/office/drawing/2014/main" id="{E58DEBEF-BFBA-8E18-7FEA-4A657AD9E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5910262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3E9542CD-0B21-7AB9-9453-DFE6A2F96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5981699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77C76C6F-BF47-2593-6B8C-C900B7B83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4500" y="6050753"/>
                      <a:ext cx="73832" cy="71437"/>
                    </a:xfrm>
                    <a:custGeom>
                      <a:avLst/>
                      <a:gdLst>
                        <a:gd name="connsiteX0" fmla="*/ 4763 w 73832"/>
                        <a:gd name="connsiteY0" fmla="*/ 0 h 71437"/>
                        <a:gd name="connsiteX1" fmla="*/ 73819 w 73832"/>
                        <a:gd name="connsiteY1" fmla="*/ 38100 h 71437"/>
                        <a:gd name="connsiteX2" fmla="*/ 0 w 73832"/>
                        <a:gd name="connsiteY2" fmla="*/ 71437 h 71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832" h="71437">
                          <a:moveTo>
                            <a:pt x="4763" y="0"/>
                          </a:moveTo>
                          <a:cubicBezTo>
                            <a:pt x="39688" y="13097"/>
                            <a:pt x="74613" y="26194"/>
                            <a:pt x="73819" y="38100"/>
                          </a:cubicBezTo>
                          <a:cubicBezTo>
                            <a:pt x="73025" y="50006"/>
                            <a:pt x="36512" y="60721"/>
                            <a:pt x="0" y="71437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</p:grpSp>
            </p:grp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6BD7FBFD-9594-0392-9844-C5DD78AAF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7526" y="5803604"/>
                  <a:ext cx="1" cy="15861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9EB6682-285F-6372-A8F8-2A176F610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23071" y="5804550"/>
                  <a:ext cx="36292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1AB3842-A84D-786D-A0FF-1099B338F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97869" y="5803604"/>
                  <a:ext cx="1" cy="15861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EC2E92C7-B9FA-7999-EF5C-E89C2771EA4C}"/>
                    </a:ext>
                  </a:extLst>
                </p:cNvPr>
                <p:cNvGrpSpPr/>
                <p:nvPr/>
              </p:nvGrpSpPr>
              <p:grpSpPr>
                <a:xfrm>
                  <a:off x="1657201" y="5926752"/>
                  <a:ext cx="340668" cy="72574"/>
                  <a:chOff x="1657201" y="5926752"/>
                  <a:chExt cx="340668" cy="72574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2263E7CA-A252-8B3D-F7AC-CA9C9E68B7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57201" y="5961069"/>
                    <a:ext cx="340668" cy="1151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C176D1C1-EBF3-70AD-BA40-BBEE679D09D9}"/>
                      </a:ext>
                    </a:extLst>
                  </p:cNvPr>
                  <p:cNvGrpSpPr/>
                  <p:nvPr/>
                </p:nvGrpSpPr>
                <p:grpSpPr>
                  <a:xfrm>
                    <a:off x="1790963" y="5926752"/>
                    <a:ext cx="62598" cy="72574"/>
                    <a:chOff x="1769398" y="5926752"/>
                    <a:chExt cx="62598" cy="72574"/>
                  </a:xfrm>
                </p:grpSpPr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445C69B1-F464-4AEF-3719-212D2DA860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69398" y="5926752"/>
                      <a:ext cx="0" cy="7257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6" name="Isosceles Triangle 125">
                      <a:extLst>
                        <a:ext uri="{FF2B5EF4-FFF2-40B4-BE49-F238E27FC236}">
                          <a16:creationId xmlns:a16="http://schemas.microsoft.com/office/drawing/2014/main" id="{9C9E632D-F4AD-4D6C-50EA-1D25DB1FDAE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772327" y="5931695"/>
                      <a:ext cx="64089" cy="55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</p:grpSp>
            </p:grp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AFE058A-1C74-82D9-86B7-B2C787081F1F}"/>
                    </a:ext>
                  </a:extLst>
                </p:cNvPr>
                <p:cNvSpPr/>
                <p:nvPr/>
              </p:nvSpPr>
              <p:spPr>
                <a:xfrm>
                  <a:off x="1745228" y="5767878"/>
                  <a:ext cx="177842" cy="58340"/>
                </a:xfrm>
                <a:custGeom>
                  <a:avLst/>
                  <a:gdLst>
                    <a:gd name="connsiteX0" fmla="*/ 0 w 271463"/>
                    <a:gd name="connsiteY0" fmla="*/ 85725 h 142875"/>
                    <a:gd name="connsiteX1" fmla="*/ 33338 w 271463"/>
                    <a:gd name="connsiteY1" fmla="*/ 0 h 142875"/>
                    <a:gd name="connsiteX2" fmla="*/ 73819 w 271463"/>
                    <a:gd name="connsiteY2" fmla="*/ 133350 h 142875"/>
                    <a:gd name="connsiteX3" fmla="*/ 121444 w 271463"/>
                    <a:gd name="connsiteY3" fmla="*/ 2381 h 142875"/>
                    <a:gd name="connsiteX4" fmla="*/ 164307 w 271463"/>
                    <a:gd name="connsiteY4" fmla="*/ 135731 h 142875"/>
                    <a:gd name="connsiteX5" fmla="*/ 200025 w 271463"/>
                    <a:gd name="connsiteY5" fmla="*/ 11906 h 142875"/>
                    <a:gd name="connsiteX6" fmla="*/ 245269 w 271463"/>
                    <a:gd name="connsiteY6" fmla="*/ 142875 h 142875"/>
                    <a:gd name="connsiteX7" fmla="*/ 271463 w 271463"/>
                    <a:gd name="connsiteY7" fmla="*/ 73818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1463" h="142875">
                      <a:moveTo>
                        <a:pt x="0" y="85725"/>
                      </a:moveTo>
                      <a:lnTo>
                        <a:pt x="33338" y="0"/>
                      </a:lnTo>
                      <a:lnTo>
                        <a:pt x="73819" y="133350"/>
                      </a:lnTo>
                      <a:lnTo>
                        <a:pt x="121444" y="2381"/>
                      </a:lnTo>
                      <a:lnTo>
                        <a:pt x="164307" y="135731"/>
                      </a:lnTo>
                      <a:lnTo>
                        <a:pt x="200025" y="11906"/>
                      </a:lnTo>
                      <a:lnTo>
                        <a:pt x="245269" y="142875"/>
                      </a:lnTo>
                      <a:lnTo>
                        <a:pt x="271463" y="73818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507F5372-0A01-1DA0-F411-A9D0B6A7E02A}"/>
                    </a:ext>
                  </a:extLst>
                </p:cNvPr>
                <p:cNvGrpSpPr/>
                <p:nvPr/>
              </p:nvGrpSpPr>
              <p:grpSpPr>
                <a:xfrm rot="16200000">
                  <a:off x="1730261" y="6187472"/>
                  <a:ext cx="832287" cy="72574"/>
                  <a:chOff x="1165581" y="5926752"/>
                  <a:chExt cx="832287" cy="72574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F631B9B1-B901-B504-C8EF-D026C45E849B}"/>
                      </a:ext>
                    </a:extLst>
                  </p:cNvPr>
                  <p:cNvCxnSpPr>
                    <a:cxnSpLocks/>
                    <a:endCxn id="80" idx="0"/>
                  </p:cNvCxnSpPr>
                  <p:nvPr/>
                </p:nvCxnSpPr>
                <p:spPr>
                  <a:xfrm rot="5400000">
                    <a:off x="1674098" y="5641889"/>
                    <a:ext cx="3438" cy="644102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FD6707DE-A3E7-EEDF-6FA2-2E0CE16436F4}"/>
                      </a:ext>
                    </a:extLst>
                  </p:cNvPr>
                  <p:cNvGrpSpPr/>
                  <p:nvPr/>
                </p:nvGrpSpPr>
                <p:grpSpPr>
                  <a:xfrm>
                    <a:off x="1790963" y="5926752"/>
                    <a:ext cx="62598" cy="72574"/>
                    <a:chOff x="1769398" y="5926752"/>
                    <a:chExt cx="62598" cy="72574"/>
                  </a:xfrm>
                </p:grpSpPr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B96637BB-4DC0-EDDF-4FEB-EC302C1046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69398" y="5926752"/>
                      <a:ext cx="0" cy="7257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Isosceles Triangle 121">
                      <a:extLst>
                        <a:ext uri="{FF2B5EF4-FFF2-40B4-BE49-F238E27FC236}">
                          <a16:creationId xmlns:a16="http://schemas.microsoft.com/office/drawing/2014/main" id="{1E6FE570-E03E-20E3-1802-49D2578C7E7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772327" y="5931695"/>
                      <a:ext cx="64089" cy="55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</p:grp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1A7977F8-5302-F0A2-ADEC-614FA05013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219030" y="5908773"/>
                    <a:ext cx="0" cy="10689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55086F0-BEBF-37C2-FE74-C24537959D86}"/>
                    </a:ext>
                  </a:extLst>
                </p:cNvPr>
                <p:cNvSpPr/>
                <p:nvPr/>
              </p:nvSpPr>
              <p:spPr>
                <a:xfrm>
                  <a:off x="2084730" y="6451717"/>
                  <a:ext cx="128588" cy="8128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D753EEC-1F3D-890A-C8F8-B90B745F8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16646" y="6795323"/>
                  <a:ext cx="141583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89B7273-FA25-FEC4-D7DC-3660DC143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42689" y="6636132"/>
                  <a:ext cx="121249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6C974A17-3BDE-C960-1C91-FDA8AEFD3E61}"/>
                    </a:ext>
                  </a:extLst>
                </p:cNvPr>
                <p:cNvSpPr/>
                <p:nvPr/>
              </p:nvSpPr>
              <p:spPr>
                <a:xfrm>
                  <a:off x="2289872" y="5767878"/>
                  <a:ext cx="177842" cy="58340"/>
                </a:xfrm>
                <a:custGeom>
                  <a:avLst/>
                  <a:gdLst>
                    <a:gd name="connsiteX0" fmla="*/ 0 w 271463"/>
                    <a:gd name="connsiteY0" fmla="*/ 85725 h 142875"/>
                    <a:gd name="connsiteX1" fmla="*/ 33338 w 271463"/>
                    <a:gd name="connsiteY1" fmla="*/ 0 h 142875"/>
                    <a:gd name="connsiteX2" fmla="*/ 73819 w 271463"/>
                    <a:gd name="connsiteY2" fmla="*/ 133350 h 142875"/>
                    <a:gd name="connsiteX3" fmla="*/ 121444 w 271463"/>
                    <a:gd name="connsiteY3" fmla="*/ 2381 h 142875"/>
                    <a:gd name="connsiteX4" fmla="*/ 164307 w 271463"/>
                    <a:gd name="connsiteY4" fmla="*/ 135731 h 142875"/>
                    <a:gd name="connsiteX5" fmla="*/ 200025 w 271463"/>
                    <a:gd name="connsiteY5" fmla="*/ 11906 h 142875"/>
                    <a:gd name="connsiteX6" fmla="*/ 245269 w 271463"/>
                    <a:gd name="connsiteY6" fmla="*/ 142875 h 142875"/>
                    <a:gd name="connsiteX7" fmla="*/ 271463 w 271463"/>
                    <a:gd name="connsiteY7" fmla="*/ 73818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1463" h="142875">
                      <a:moveTo>
                        <a:pt x="0" y="85725"/>
                      </a:moveTo>
                      <a:lnTo>
                        <a:pt x="33338" y="0"/>
                      </a:lnTo>
                      <a:lnTo>
                        <a:pt x="73819" y="133350"/>
                      </a:lnTo>
                      <a:lnTo>
                        <a:pt x="121444" y="2381"/>
                      </a:lnTo>
                      <a:lnTo>
                        <a:pt x="164307" y="135731"/>
                      </a:lnTo>
                      <a:lnTo>
                        <a:pt x="200025" y="11906"/>
                      </a:lnTo>
                      <a:lnTo>
                        <a:pt x="245269" y="142875"/>
                      </a:lnTo>
                      <a:lnTo>
                        <a:pt x="271463" y="73818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9F955AB-4165-D898-A9ED-4B0573DA2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67716" y="5804550"/>
                  <a:ext cx="88746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D830380-598B-3F4A-7296-0280C81FD153}"/>
                    </a:ext>
                  </a:extLst>
                </p:cNvPr>
                <p:cNvGrpSpPr/>
                <p:nvPr/>
              </p:nvGrpSpPr>
              <p:grpSpPr>
                <a:xfrm rot="5400000">
                  <a:off x="1691280" y="6387139"/>
                  <a:ext cx="578865" cy="72574"/>
                  <a:chOff x="1419002" y="5926752"/>
                  <a:chExt cx="578865" cy="72574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F090133E-8F6D-B941-9283-A259CB14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1708435" y="5672789"/>
                    <a:ext cx="0" cy="57886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028BBFF3-4A43-8969-ABF3-E2AD8850E215}"/>
                      </a:ext>
                    </a:extLst>
                  </p:cNvPr>
                  <p:cNvGrpSpPr/>
                  <p:nvPr/>
                </p:nvGrpSpPr>
                <p:grpSpPr>
                  <a:xfrm>
                    <a:off x="1790963" y="5926752"/>
                    <a:ext cx="62598" cy="72574"/>
                    <a:chOff x="1769398" y="5926752"/>
                    <a:chExt cx="62598" cy="72574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FF6DCAE9-76B7-28EB-7DE8-FFF001C12D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69398" y="5926752"/>
                      <a:ext cx="0" cy="72574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Isosceles Triangle 116">
                      <a:extLst>
                        <a:ext uri="{FF2B5EF4-FFF2-40B4-BE49-F238E27FC236}">
                          <a16:creationId xmlns:a16="http://schemas.microsoft.com/office/drawing/2014/main" id="{92348FE8-68DB-910D-DCAB-C5EF75F728A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772327" y="5931695"/>
                      <a:ext cx="64089" cy="55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900"/>
                    </a:p>
                  </p:txBody>
                </p:sp>
              </p:grpSp>
            </p:grp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70DDDD3-7CFE-A4B9-AEBE-1C965FABB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0713" y="6713241"/>
                  <a:ext cx="9517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2178A01-039C-FCF8-AB5A-77A846F80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0713" y="6136956"/>
                  <a:ext cx="16197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1BA50CDF-56D6-FCA3-424E-D3F192EB7142}"/>
                    </a:ext>
                  </a:extLst>
                </p:cNvPr>
                <p:cNvSpPr/>
                <p:nvPr/>
              </p:nvSpPr>
              <p:spPr>
                <a:xfrm>
                  <a:off x="2899147" y="5785929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BF8039E-F0C1-E72A-583A-73AE1CAB0CB2}"/>
                    </a:ext>
                  </a:extLst>
                </p:cNvPr>
                <p:cNvSpPr/>
                <p:nvPr/>
              </p:nvSpPr>
              <p:spPr>
                <a:xfrm>
                  <a:off x="2899147" y="6617042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583B695-F1DF-43D6-4DFE-9A56892589F2}"/>
                    </a:ext>
                  </a:extLst>
                </p:cNvPr>
                <p:cNvSpPr/>
                <p:nvPr/>
              </p:nvSpPr>
              <p:spPr>
                <a:xfrm>
                  <a:off x="2899147" y="6689999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6BF71AA-E9FE-1C03-C422-876F2224E1B5}"/>
                    </a:ext>
                  </a:extLst>
                </p:cNvPr>
                <p:cNvSpPr/>
                <p:nvPr/>
              </p:nvSpPr>
              <p:spPr>
                <a:xfrm>
                  <a:off x="2899147" y="6774290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BAE864D6-5C6F-E0B0-A7F2-4DE85DE800A3}"/>
                    </a:ext>
                  </a:extLst>
                </p:cNvPr>
                <p:cNvSpPr/>
                <p:nvPr/>
              </p:nvSpPr>
              <p:spPr>
                <a:xfrm>
                  <a:off x="2964656" y="6636544"/>
                  <a:ext cx="54769" cy="78581"/>
                </a:xfrm>
                <a:custGeom>
                  <a:avLst/>
                  <a:gdLst>
                    <a:gd name="connsiteX0" fmla="*/ 0 w 54769"/>
                    <a:gd name="connsiteY0" fmla="*/ 78581 h 78581"/>
                    <a:gd name="connsiteX1" fmla="*/ 54769 w 54769"/>
                    <a:gd name="connsiteY1" fmla="*/ 78581 h 78581"/>
                    <a:gd name="connsiteX2" fmla="*/ 54769 w 54769"/>
                    <a:gd name="connsiteY2" fmla="*/ 0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769" h="78581">
                      <a:moveTo>
                        <a:pt x="0" y="78581"/>
                      </a:moveTo>
                      <a:lnTo>
                        <a:pt x="54769" y="78581"/>
                      </a:lnTo>
                      <a:lnTo>
                        <a:pt x="54769" y="0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2EF51C4-A6A6-E481-1740-FDE3973DA075}"/>
                    </a:ext>
                  </a:extLst>
                </p:cNvPr>
                <p:cNvSpPr/>
                <p:nvPr/>
              </p:nvSpPr>
              <p:spPr>
                <a:xfrm>
                  <a:off x="2964656" y="6712858"/>
                  <a:ext cx="54769" cy="78581"/>
                </a:xfrm>
                <a:custGeom>
                  <a:avLst/>
                  <a:gdLst>
                    <a:gd name="connsiteX0" fmla="*/ 0 w 54769"/>
                    <a:gd name="connsiteY0" fmla="*/ 78581 h 78581"/>
                    <a:gd name="connsiteX1" fmla="*/ 54769 w 54769"/>
                    <a:gd name="connsiteY1" fmla="*/ 78581 h 78581"/>
                    <a:gd name="connsiteX2" fmla="*/ 54769 w 54769"/>
                    <a:gd name="connsiteY2" fmla="*/ 0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769" h="78581">
                      <a:moveTo>
                        <a:pt x="0" y="78581"/>
                      </a:moveTo>
                      <a:lnTo>
                        <a:pt x="54769" y="78581"/>
                      </a:lnTo>
                      <a:lnTo>
                        <a:pt x="54769" y="0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7B22E21C-66DF-06E1-CBFD-454FB47F2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4046" y="5704715"/>
                  <a:ext cx="218859" cy="161606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B6F9F4B-C811-7415-F81E-DF45B48D50B1}"/>
                    </a:ext>
                  </a:extLst>
                </p:cNvPr>
                <p:cNvSpPr txBox="1"/>
                <p:nvPr/>
              </p:nvSpPr>
              <p:spPr>
                <a:xfrm>
                  <a:off x="2724633" y="5637526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E1D94F0-D3FD-9F61-A846-743C4DBE2F29}"/>
                    </a:ext>
                  </a:extLst>
                </p:cNvPr>
                <p:cNvSpPr txBox="1"/>
                <p:nvPr/>
              </p:nvSpPr>
              <p:spPr>
                <a:xfrm>
                  <a:off x="2698060" y="6765878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17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6D15DDA-B4DB-8B31-5413-AE571DF917DC}"/>
                    </a:ext>
                  </a:extLst>
                </p:cNvPr>
                <p:cNvSpPr txBox="1"/>
                <p:nvPr/>
              </p:nvSpPr>
              <p:spPr>
                <a:xfrm>
                  <a:off x="2698060" y="6674207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18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FD40BD0-0D6E-5170-808A-9DBC41A980C3}"/>
                    </a:ext>
                  </a:extLst>
                </p:cNvPr>
                <p:cNvSpPr txBox="1"/>
                <p:nvPr/>
              </p:nvSpPr>
              <p:spPr>
                <a:xfrm>
                  <a:off x="2698060" y="6490815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19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238FB0E-EC12-30F2-4AEA-C41FCC8A57B7}"/>
                    </a:ext>
                  </a:extLst>
                </p:cNvPr>
                <p:cNvSpPr txBox="1"/>
                <p:nvPr/>
              </p:nvSpPr>
              <p:spPr>
                <a:xfrm>
                  <a:off x="3291557" y="5709076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T3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007947B-FEFF-6ABD-1210-CD5BE6F6BDED}"/>
                    </a:ext>
                  </a:extLst>
                </p:cNvPr>
                <p:cNvSpPr txBox="1"/>
                <p:nvPr/>
              </p:nvSpPr>
              <p:spPr>
                <a:xfrm>
                  <a:off x="3291557" y="6537593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T4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EF0E41F-345A-FD73-0324-A11ACF4D4C5C}"/>
                    </a:ext>
                  </a:extLst>
                </p:cNvPr>
                <p:cNvSpPr txBox="1"/>
                <p:nvPr/>
              </p:nvSpPr>
              <p:spPr>
                <a:xfrm>
                  <a:off x="2240400" y="5583960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</a:t>
                  </a:r>
                  <a:r>
                    <a:rPr lang="en-US" sz="90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PP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1D8B797-3B8F-0CC1-C89E-8EFCC7E3E3F6}"/>
                    </a:ext>
                  </a:extLst>
                </p:cNvPr>
                <p:cNvSpPr txBox="1"/>
                <p:nvPr/>
              </p:nvSpPr>
              <p:spPr>
                <a:xfrm>
                  <a:off x="2743639" y="6905709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CFEDBD-0702-A669-6BC1-C75D080C303D}"/>
                    </a:ext>
                  </a:extLst>
                </p:cNvPr>
                <p:cNvSpPr txBox="1"/>
                <p:nvPr/>
              </p:nvSpPr>
              <p:spPr>
                <a:xfrm>
                  <a:off x="2748935" y="7083232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2E6997C-4E5F-9C07-995C-E31DE7287642}"/>
                    </a:ext>
                  </a:extLst>
                </p:cNvPr>
                <p:cNvSpPr txBox="1"/>
                <p:nvPr/>
              </p:nvSpPr>
              <p:spPr>
                <a:xfrm>
                  <a:off x="2714203" y="7208683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C62B256-9EA7-3C9E-5B48-D65153CC8541}"/>
                    </a:ext>
                  </a:extLst>
                </p:cNvPr>
                <p:cNvSpPr txBox="1"/>
                <p:nvPr/>
              </p:nvSpPr>
              <p:spPr>
                <a:xfrm>
                  <a:off x="2714525" y="7382085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AF2EA34-FE33-9793-2624-FBABFBADACDF}"/>
                    </a:ext>
                  </a:extLst>
                </p:cNvPr>
                <p:cNvSpPr txBox="1"/>
                <p:nvPr/>
              </p:nvSpPr>
              <p:spPr>
                <a:xfrm>
                  <a:off x="2714202" y="7522225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6210E42-DF36-D153-EFD8-C62878F69E95}"/>
                    </a:ext>
                  </a:extLst>
                </p:cNvPr>
                <p:cNvSpPr txBox="1"/>
                <p:nvPr/>
              </p:nvSpPr>
              <p:spPr>
                <a:xfrm>
                  <a:off x="2713879" y="7704014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0306E4D-F162-E64C-DF63-FE5E6D0C3366}"/>
                    </a:ext>
                  </a:extLst>
                </p:cNvPr>
                <p:cNvSpPr txBox="1"/>
                <p:nvPr/>
              </p:nvSpPr>
              <p:spPr>
                <a:xfrm>
                  <a:off x="3291557" y="6937979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7F6B365-636E-9B61-F489-C138A4AC1A68}"/>
                    </a:ext>
                  </a:extLst>
                </p:cNvPr>
                <p:cNvSpPr txBox="1"/>
                <p:nvPr/>
              </p:nvSpPr>
              <p:spPr>
                <a:xfrm>
                  <a:off x="3291557" y="7035052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K3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01F2598-BD91-1B41-8B9C-7102CC5957E5}"/>
                    </a:ext>
                  </a:extLst>
                </p:cNvPr>
                <p:cNvSpPr txBox="1"/>
                <p:nvPr/>
              </p:nvSpPr>
              <p:spPr>
                <a:xfrm>
                  <a:off x="3291557" y="7245143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62DA9A3-F017-A742-AACE-E7C4871C9C7C}"/>
                    </a:ext>
                  </a:extLst>
                </p:cNvPr>
                <p:cNvSpPr txBox="1"/>
                <p:nvPr/>
              </p:nvSpPr>
              <p:spPr>
                <a:xfrm>
                  <a:off x="3291557" y="7332656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K11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75FF8CA-5717-22D7-980D-98CA3335DD22}"/>
                    </a:ext>
                  </a:extLst>
                </p:cNvPr>
                <p:cNvSpPr txBox="1"/>
                <p:nvPr/>
              </p:nvSpPr>
              <p:spPr>
                <a:xfrm>
                  <a:off x="3291557" y="7557128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K1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17CC193-5E22-1F90-CCF5-15A55074B922}"/>
                    </a:ext>
                  </a:extLst>
                </p:cNvPr>
                <p:cNvSpPr txBox="1"/>
                <p:nvPr/>
              </p:nvSpPr>
              <p:spPr>
                <a:xfrm>
                  <a:off x="3291557" y="7644641"/>
                  <a:ext cx="321365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K43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89FBDE0-9043-FAAD-36DB-C3709E144715}"/>
                  </a:ext>
                </a:extLst>
              </p:cNvPr>
              <p:cNvGrpSpPr/>
              <p:nvPr/>
            </p:nvGrpSpPr>
            <p:grpSpPr>
              <a:xfrm>
                <a:off x="2326481" y="6932174"/>
                <a:ext cx="1028702" cy="134786"/>
                <a:chOff x="2326481" y="6896100"/>
                <a:chExt cx="1028702" cy="13478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5225F85-12A8-76AD-F95D-2255D989E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6926682"/>
                  <a:ext cx="17457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5197409-35B3-DA1B-461D-B5734DB72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1275" y="6926682"/>
                  <a:ext cx="77390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98F9693-634E-F7C8-6F0A-3B9D01B30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01053" y="6896100"/>
                  <a:ext cx="78216" cy="3058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930F7C8-1765-16E8-7CB2-E7DC7C6E6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6926682"/>
                  <a:ext cx="1" cy="8371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C165759-0B5D-8AE9-7C1E-3E2673A8C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7005263"/>
                  <a:ext cx="102870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26CAF3D-02D0-9C04-7B2B-2B776F608DFD}"/>
                    </a:ext>
                  </a:extLst>
                </p:cNvPr>
                <p:cNvSpPr/>
                <p:nvPr/>
              </p:nvSpPr>
              <p:spPr>
                <a:xfrm>
                  <a:off x="2899147" y="6904544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69E48CC-7CF5-60F1-B1A3-E889BE96E259}"/>
                    </a:ext>
                  </a:extLst>
                </p:cNvPr>
                <p:cNvSpPr/>
                <p:nvPr/>
              </p:nvSpPr>
              <p:spPr>
                <a:xfrm>
                  <a:off x="2899147" y="6985167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A133A28-F4C7-EAA1-6537-A7833C722190}"/>
                  </a:ext>
                </a:extLst>
              </p:cNvPr>
              <p:cNvGrpSpPr/>
              <p:nvPr/>
            </p:nvGrpSpPr>
            <p:grpSpPr>
              <a:xfrm>
                <a:off x="2326481" y="7229715"/>
                <a:ext cx="1028702" cy="134786"/>
                <a:chOff x="2326481" y="6896100"/>
                <a:chExt cx="1028702" cy="13478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55104AF-40BE-A081-40F4-BC1861867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6926682"/>
                  <a:ext cx="17457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E522872-F340-F11B-A646-16FA07F7B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1275" y="6926682"/>
                  <a:ext cx="77390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C6A6FDD-D6E0-0953-0847-802DC3586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01053" y="6896100"/>
                  <a:ext cx="78216" cy="3058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03981C3-4B3C-C551-DE46-53DE8911F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6926682"/>
                  <a:ext cx="1" cy="8371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F4B300-C4B2-CD83-A26C-66075412B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7005263"/>
                  <a:ext cx="102870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9312DD7-5A4F-49FC-D689-1167B6CBFD9C}"/>
                    </a:ext>
                  </a:extLst>
                </p:cNvPr>
                <p:cNvSpPr/>
                <p:nvPr/>
              </p:nvSpPr>
              <p:spPr>
                <a:xfrm>
                  <a:off x="2899147" y="6904544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4F5890A-60F5-5313-3CA9-7E6857C927CD}"/>
                    </a:ext>
                  </a:extLst>
                </p:cNvPr>
                <p:cNvSpPr/>
                <p:nvPr/>
              </p:nvSpPr>
              <p:spPr>
                <a:xfrm>
                  <a:off x="2899147" y="6985167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B21F4DC-424C-DB54-E7C3-89D7EA1D615F}"/>
                  </a:ext>
                </a:extLst>
              </p:cNvPr>
              <p:cNvGrpSpPr/>
              <p:nvPr/>
            </p:nvGrpSpPr>
            <p:grpSpPr>
              <a:xfrm>
                <a:off x="2326481" y="7548359"/>
                <a:ext cx="1028702" cy="134786"/>
                <a:chOff x="2326481" y="6896100"/>
                <a:chExt cx="1028702" cy="134786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A5A5316-3310-D319-93BF-8D521F593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6926682"/>
                  <a:ext cx="17457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3C57494-AE6E-730C-1531-3B1CCDB48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1275" y="6926682"/>
                  <a:ext cx="773907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AE80CE2-14A7-7F76-45D6-B0A2F1A78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01053" y="6896100"/>
                  <a:ext cx="78216" cy="3058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5C31BF9-4536-FBB0-B7BF-FAE870DC0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6926682"/>
                  <a:ext cx="1" cy="8371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C5D53E4-5C1E-DF60-3349-02B447D4F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6481" y="7005263"/>
                  <a:ext cx="102870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102A317-02BA-12BF-82DD-17187FEBEBE4}"/>
                    </a:ext>
                  </a:extLst>
                </p:cNvPr>
                <p:cNvSpPr/>
                <p:nvPr/>
              </p:nvSpPr>
              <p:spPr>
                <a:xfrm>
                  <a:off x="2899147" y="6904544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1F32C19-6510-358F-0164-71945DAC5A79}"/>
                    </a:ext>
                  </a:extLst>
                </p:cNvPr>
                <p:cNvSpPr/>
                <p:nvPr/>
              </p:nvSpPr>
              <p:spPr>
                <a:xfrm>
                  <a:off x="2899147" y="6985167"/>
                  <a:ext cx="66675" cy="457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478F346-710F-60BF-8351-E9F8180681A2}"/>
                  </a:ext>
                </a:extLst>
              </p:cNvPr>
              <p:cNvSpPr/>
              <p:nvPr/>
            </p:nvSpPr>
            <p:spPr>
              <a:xfrm>
                <a:off x="2209800" y="6410324"/>
                <a:ext cx="339351" cy="1132895"/>
              </a:xfrm>
              <a:custGeom>
                <a:avLst/>
                <a:gdLst>
                  <a:gd name="connsiteX0" fmla="*/ 0 w 320675"/>
                  <a:gd name="connsiteY0" fmla="*/ 0 h 981075"/>
                  <a:gd name="connsiteX1" fmla="*/ 320675 w 320675"/>
                  <a:gd name="connsiteY1" fmla="*/ 0 h 981075"/>
                  <a:gd name="connsiteX2" fmla="*/ 320675 w 320675"/>
                  <a:gd name="connsiteY2" fmla="*/ 981075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675" h="981075">
                    <a:moveTo>
                      <a:pt x="0" y="0"/>
                    </a:moveTo>
                    <a:lnTo>
                      <a:pt x="320675" y="0"/>
                    </a:lnTo>
                    <a:lnTo>
                      <a:pt x="320675" y="981075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C864AFD-4EF8-CC32-C886-BA3961C88B31}"/>
                  </a:ext>
                </a:extLst>
              </p:cNvPr>
              <p:cNvGrpSpPr/>
              <p:nvPr/>
            </p:nvGrpSpPr>
            <p:grpSpPr>
              <a:xfrm>
                <a:off x="3549670" y="5738679"/>
                <a:ext cx="719505" cy="1344352"/>
                <a:chOff x="3549670" y="5738679"/>
                <a:chExt cx="719505" cy="1344352"/>
              </a:xfrm>
            </p:grpSpPr>
            <p:sp>
              <p:nvSpPr>
                <p:cNvPr id="27" name="Right Brace 26">
                  <a:extLst>
                    <a:ext uri="{FF2B5EF4-FFF2-40B4-BE49-F238E27FC236}">
                      <a16:creationId xmlns:a16="http://schemas.microsoft.com/office/drawing/2014/main" id="{0CD148E5-69F9-750B-F9A9-6CEDA8A3F36E}"/>
                    </a:ext>
                  </a:extLst>
                </p:cNvPr>
                <p:cNvSpPr/>
                <p:nvPr/>
              </p:nvSpPr>
              <p:spPr>
                <a:xfrm>
                  <a:off x="3549670" y="6940618"/>
                  <a:ext cx="45719" cy="126324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625A61C-B518-99D5-CA84-9EEC4FEC1549}"/>
                    </a:ext>
                  </a:extLst>
                </p:cNvPr>
                <p:cNvSpPr txBox="1"/>
                <p:nvPr/>
              </p:nvSpPr>
              <p:spPr>
                <a:xfrm>
                  <a:off x="3581735" y="6925347"/>
                  <a:ext cx="687440" cy="157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TRIPPING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ight Brace 28">
                  <a:extLst>
                    <a:ext uri="{FF2B5EF4-FFF2-40B4-BE49-F238E27FC236}">
                      <a16:creationId xmlns:a16="http://schemas.microsoft.com/office/drawing/2014/main" id="{831CAF5C-1A9B-F0FD-389C-C11F3247EC46}"/>
                    </a:ext>
                  </a:extLst>
                </p:cNvPr>
                <p:cNvSpPr/>
                <p:nvPr/>
              </p:nvSpPr>
              <p:spPr>
                <a:xfrm>
                  <a:off x="3549670" y="5738679"/>
                  <a:ext cx="45719" cy="818411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9AFE409-137C-69F1-0425-9FA4E08084CA}"/>
                    </a:ext>
                  </a:extLst>
                </p:cNvPr>
                <p:cNvSpPr txBox="1"/>
                <p:nvPr/>
              </p:nvSpPr>
              <p:spPr>
                <a:xfrm>
                  <a:off x="3572529" y="6040273"/>
                  <a:ext cx="482136" cy="252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PILOT </a:t>
                  </a:r>
                  <a:b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WIRE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5D5791-476B-5EBC-8B27-E4C8502B96B7}"/>
                  </a:ext>
                </a:extLst>
              </p:cNvPr>
              <p:cNvGrpSpPr/>
              <p:nvPr/>
            </p:nvGrpSpPr>
            <p:grpSpPr>
              <a:xfrm>
                <a:off x="3549670" y="7213398"/>
                <a:ext cx="898540" cy="252294"/>
                <a:chOff x="3549670" y="6925347"/>
                <a:chExt cx="898540" cy="252294"/>
              </a:xfrm>
            </p:grpSpPr>
            <p:sp>
              <p:nvSpPr>
                <p:cNvPr id="25" name="Right Brace 24">
                  <a:extLst>
                    <a:ext uri="{FF2B5EF4-FFF2-40B4-BE49-F238E27FC236}">
                      <a16:creationId xmlns:a16="http://schemas.microsoft.com/office/drawing/2014/main" id="{C2A3F623-9DFC-4F0F-67CE-8E3EDFF76448}"/>
                    </a:ext>
                  </a:extLst>
                </p:cNvPr>
                <p:cNvSpPr/>
                <p:nvPr/>
              </p:nvSpPr>
              <p:spPr>
                <a:xfrm>
                  <a:off x="3549670" y="6940618"/>
                  <a:ext cx="45719" cy="126324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354C1E-5E66-8D33-8F5E-8A3D5769C907}"/>
                    </a:ext>
                  </a:extLst>
                </p:cNvPr>
                <p:cNvSpPr txBox="1"/>
                <p:nvPr/>
              </p:nvSpPr>
              <p:spPr>
                <a:xfrm>
                  <a:off x="3581735" y="6925347"/>
                  <a:ext cx="866475" cy="252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PW REPEAT</a:t>
                  </a:r>
                </a:p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(for alarm &amp; BFP)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41161D1-08B7-3B18-B7A5-39DDE5D161A1}"/>
                  </a:ext>
                </a:extLst>
              </p:cNvPr>
              <p:cNvGrpSpPr/>
              <p:nvPr/>
            </p:nvGrpSpPr>
            <p:grpSpPr>
              <a:xfrm>
                <a:off x="3549670" y="7541580"/>
                <a:ext cx="1330068" cy="252294"/>
                <a:chOff x="3549670" y="6925347"/>
                <a:chExt cx="1330068" cy="252294"/>
              </a:xfrm>
            </p:grpSpPr>
            <p:sp>
              <p:nvSpPr>
                <p:cNvPr id="23" name="Right Brace 22">
                  <a:extLst>
                    <a:ext uri="{FF2B5EF4-FFF2-40B4-BE49-F238E27FC236}">
                      <a16:creationId xmlns:a16="http://schemas.microsoft.com/office/drawing/2014/main" id="{D4ED90E6-A402-AEA7-52E8-E97CE72BE80E}"/>
                    </a:ext>
                  </a:extLst>
                </p:cNvPr>
                <p:cNvSpPr/>
                <p:nvPr/>
              </p:nvSpPr>
              <p:spPr>
                <a:xfrm>
                  <a:off x="3549670" y="6940618"/>
                  <a:ext cx="45719" cy="126324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E144AB-53F8-3B66-E354-DC14E3C88C3E}"/>
                    </a:ext>
                  </a:extLst>
                </p:cNvPr>
                <p:cNvSpPr txBox="1"/>
                <p:nvPr/>
              </p:nvSpPr>
              <p:spPr>
                <a:xfrm>
                  <a:off x="3581734" y="6925347"/>
                  <a:ext cx="1298004" cy="252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INTERTRIPPING</a:t>
                  </a:r>
                  <a:b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9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(for HSI or Pilot Intertrip Send)</a:t>
                  </a:r>
                  <a:endParaRPr lang="en-GB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330072-8147-A01A-EFA2-1BFBCC032BF2}"/>
                </a:ext>
              </a:extLst>
            </p:cNvPr>
            <p:cNvGrpSpPr/>
            <p:nvPr/>
          </p:nvGrpSpPr>
          <p:grpSpPr>
            <a:xfrm>
              <a:off x="1503753" y="7922729"/>
              <a:ext cx="236757" cy="185019"/>
              <a:chOff x="1503753" y="3684574"/>
              <a:chExt cx="236757" cy="18501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079703A-CD74-4F30-B5EB-83E5F4187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1860" y="3711057"/>
                <a:ext cx="10155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50BDA80-D798-B801-0824-0062F1BD9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1859" y="3711057"/>
                <a:ext cx="1" cy="112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685E61C-5917-CA3C-2B45-90D4796C25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3753" y="3823376"/>
                <a:ext cx="10573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B927733-EA5F-AE36-8C6F-241AC7D4FE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44" y="3845601"/>
                <a:ext cx="655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B595B9-8A6F-25D5-2942-E9A5CED595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165" y="3869593"/>
                <a:ext cx="4325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183CC7-AF9C-2613-EB5F-E4EF66F36A21}"/>
                  </a:ext>
                </a:extLst>
              </p:cNvPr>
              <p:cNvSpPr/>
              <p:nvPr/>
            </p:nvSpPr>
            <p:spPr>
              <a:xfrm>
                <a:off x="1662510" y="3684574"/>
                <a:ext cx="78000" cy="534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D057C77-CEB7-665B-8A1C-2AA6DAAA16E8}"/>
              </a:ext>
            </a:extLst>
          </p:cNvPr>
          <p:cNvGrpSpPr/>
          <p:nvPr/>
        </p:nvGrpSpPr>
        <p:grpSpPr>
          <a:xfrm>
            <a:off x="196523" y="2365943"/>
            <a:ext cx="6047846" cy="3659231"/>
            <a:chOff x="982980" y="1205674"/>
            <a:chExt cx="5106669" cy="3089775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5E8F766-BB61-A42C-CE23-2BD0E7431FC3}"/>
                </a:ext>
              </a:extLst>
            </p:cNvPr>
            <p:cNvSpPr/>
            <p:nvPr/>
          </p:nvSpPr>
          <p:spPr>
            <a:xfrm>
              <a:off x="1701511" y="1504173"/>
              <a:ext cx="2111565" cy="27912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19E1FE-3025-C787-78FA-6C6992F6D90E}"/>
                </a:ext>
              </a:extLst>
            </p:cNvPr>
            <p:cNvSpPr txBox="1"/>
            <p:nvPr/>
          </p:nvSpPr>
          <p:spPr>
            <a:xfrm>
              <a:off x="1595650" y="1205674"/>
              <a:ext cx="2576297" cy="31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PILOT WIRE PROTECTION RELAY </a:t>
              </a:r>
            </a:p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SOLKOR RF – VEDETTE CASE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D24476F-04A0-2988-032C-51FF133EC9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561" y="1772271"/>
              <a:ext cx="687948" cy="55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B3C23FF-4BCD-B5F7-D3A7-24BE009A8B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561" y="1955682"/>
              <a:ext cx="687948" cy="55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361378F-B29D-2088-66F5-649249F0B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561" y="2139834"/>
              <a:ext cx="687948" cy="55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835A470-6120-6E20-57DF-E3A6D9B3F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6561" y="2635394"/>
              <a:ext cx="687948" cy="55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8AC97C3-6431-EA82-67BA-7DAF284249F1}"/>
                </a:ext>
              </a:extLst>
            </p:cNvPr>
            <p:cNvGrpSpPr/>
            <p:nvPr/>
          </p:nvGrpSpPr>
          <p:grpSpPr>
            <a:xfrm>
              <a:off x="1971723" y="1778940"/>
              <a:ext cx="55714" cy="1160096"/>
              <a:chOff x="1359693" y="5805488"/>
              <a:chExt cx="47625" cy="991662"/>
            </a:xfrm>
          </p:grpSpPr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B8C8D684-D992-72F6-BFA5-5B0CA0B6DBB4}"/>
                  </a:ext>
                </a:extLst>
              </p:cNvPr>
              <p:cNvGrpSpPr/>
              <p:nvPr/>
            </p:nvGrpSpPr>
            <p:grpSpPr>
              <a:xfrm>
                <a:off x="1359693" y="5805488"/>
                <a:ext cx="47625" cy="786748"/>
                <a:chOff x="1714500" y="5767388"/>
                <a:chExt cx="47625" cy="786748"/>
              </a:xfrm>
            </p:grpSpPr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0ADD7728-0CC5-ED5A-E9E5-375CBDA248BC}"/>
                    </a:ext>
                  </a:extLst>
                </p:cNvPr>
                <p:cNvGrpSpPr/>
                <p:nvPr/>
              </p:nvGrpSpPr>
              <p:grpSpPr>
                <a:xfrm>
                  <a:off x="1714500" y="5767388"/>
                  <a:ext cx="47625" cy="259556"/>
                  <a:chOff x="1714500" y="5767388"/>
                  <a:chExt cx="73832" cy="354802"/>
                </a:xfrm>
              </p:grpSpPr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FA642287-1DDD-5FAA-1E88-B668EE576CFB}"/>
                      </a:ext>
                    </a:extLst>
                  </p:cNvPr>
                  <p:cNvSpPr/>
                  <p:nvPr/>
                </p:nvSpPr>
                <p:spPr>
                  <a:xfrm>
                    <a:off x="1714500" y="5767388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D3539A3E-7540-5A1E-6EA1-5A7B23D06E6C}"/>
                      </a:ext>
                    </a:extLst>
                  </p:cNvPr>
                  <p:cNvSpPr/>
                  <p:nvPr/>
                </p:nvSpPr>
                <p:spPr>
                  <a:xfrm>
                    <a:off x="1714500" y="5838825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F41AFE23-B58B-C5CB-83E0-2FED39911FB6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10262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61" name="Freeform: Shape 360">
                    <a:extLst>
                      <a:ext uri="{FF2B5EF4-FFF2-40B4-BE49-F238E27FC236}">
                        <a16:creationId xmlns:a16="http://schemas.microsoft.com/office/drawing/2014/main" id="{3E550FA5-9468-ACEE-2CB4-7B4AE2884546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81699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62" name="Freeform: Shape 361">
                    <a:extLst>
                      <a:ext uri="{FF2B5EF4-FFF2-40B4-BE49-F238E27FC236}">
                        <a16:creationId xmlns:a16="http://schemas.microsoft.com/office/drawing/2014/main" id="{0DA728EA-C987-CC25-B562-0DAFA83601F1}"/>
                      </a:ext>
                    </a:extLst>
                  </p:cNvPr>
                  <p:cNvSpPr/>
                  <p:nvPr/>
                </p:nvSpPr>
                <p:spPr>
                  <a:xfrm>
                    <a:off x="1714500" y="6050753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B0917ECF-CCBF-208A-DD0D-B02F0D1069E2}"/>
                    </a:ext>
                  </a:extLst>
                </p:cNvPr>
                <p:cNvGrpSpPr/>
                <p:nvPr/>
              </p:nvGrpSpPr>
              <p:grpSpPr>
                <a:xfrm>
                  <a:off x="1714500" y="6029325"/>
                  <a:ext cx="47625" cy="259556"/>
                  <a:chOff x="1714500" y="5767388"/>
                  <a:chExt cx="73832" cy="354802"/>
                </a:xfrm>
              </p:grpSpPr>
              <p:sp>
                <p:nvSpPr>
                  <p:cNvPr id="353" name="Freeform: Shape 352">
                    <a:extLst>
                      <a:ext uri="{FF2B5EF4-FFF2-40B4-BE49-F238E27FC236}">
                        <a16:creationId xmlns:a16="http://schemas.microsoft.com/office/drawing/2014/main" id="{4951196A-0DE2-FC1B-1883-AA155B3B5A8F}"/>
                      </a:ext>
                    </a:extLst>
                  </p:cNvPr>
                  <p:cNvSpPr/>
                  <p:nvPr/>
                </p:nvSpPr>
                <p:spPr>
                  <a:xfrm>
                    <a:off x="1714500" y="5767388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54" name="Freeform: Shape 353">
                    <a:extLst>
                      <a:ext uri="{FF2B5EF4-FFF2-40B4-BE49-F238E27FC236}">
                        <a16:creationId xmlns:a16="http://schemas.microsoft.com/office/drawing/2014/main" id="{6CA6D01C-0E7C-579E-D5A2-426562F5C963}"/>
                      </a:ext>
                    </a:extLst>
                  </p:cNvPr>
                  <p:cNvSpPr/>
                  <p:nvPr/>
                </p:nvSpPr>
                <p:spPr>
                  <a:xfrm>
                    <a:off x="1714500" y="5838825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55" name="Freeform: Shape 354">
                    <a:extLst>
                      <a:ext uri="{FF2B5EF4-FFF2-40B4-BE49-F238E27FC236}">
                        <a16:creationId xmlns:a16="http://schemas.microsoft.com/office/drawing/2014/main" id="{C1C32F68-A44C-150C-94C7-EB0A885C8B47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10262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FB20686B-701C-8A07-B955-16FF926392EF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81699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57" name="Freeform: Shape 356">
                    <a:extLst>
                      <a:ext uri="{FF2B5EF4-FFF2-40B4-BE49-F238E27FC236}">
                        <a16:creationId xmlns:a16="http://schemas.microsoft.com/office/drawing/2014/main" id="{A0FE9677-6773-F1F2-2C5E-0948827595F6}"/>
                      </a:ext>
                    </a:extLst>
                  </p:cNvPr>
                  <p:cNvSpPr/>
                  <p:nvPr/>
                </p:nvSpPr>
                <p:spPr>
                  <a:xfrm>
                    <a:off x="1714500" y="6050753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</p:grpSp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4F59028D-7144-C27F-2EE4-A37CE870A127}"/>
                    </a:ext>
                  </a:extLst>
                </p:cNvPr>
                <p:cNvGrpSpPr/>
                <p:nvPr/>
              </p:nvGrpSpPr>
              <p:grpSpPr>
                <a:xfrm>
                  <a:off x="1714500" y="6294580"/>
                  <a:ext cx="47625" cy="259556"/>
                  <a:chOff x="1714500" y="5767388"/>
                  <a:chExt cx="73832" cy="354802"/>
                </a:xfrm>
              </p:grpSpPr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4F30F91C-FD41-CD79-705B-F821595BDAF1}"/>
                      </a:ext>
                    </a:extLst>
                  </p:cNvPr>
                  <p:cNvSpPr/>
                  <p:nvPr/>
                </p:nvSpPr>
                <p:spPr>
                  <a:xfrm>
                    <a:off x="1714500" y="5767388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1197D809-585D-F155-D8CF-5097B5D192E4}"/>
                      </a:ext>
                    </a:extLst>
                  </p:cNvPr>
                  <p:cNvSpPr/>
                  <p:nvPr/>
                </p:nvSpPr>
                <p:spPr>
                  <a:xfrm>
                    <a:off x="1714500" y="5838825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24D19C33-F4A6-6AB7-D6F6-ED58FB1AF64A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10262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51" name="Freeform: Shape 350">
                    <a:extLst>
                      <a:ext uri="{FF2B5EF4-FFF2-40B4-BE49-F238E27FC236}">
                        <a16:creationId xmlns:a16="http://schemas.microsoft.com/office/drawing/2014/main" id="{8849E21F-CF5B-3CD4-B03F-880D819ACB20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81699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52" name="Freeform: Shape 351">
                    <a:extLst>
                      <a:ext uri="{FF2B5EF4-FFF2-40B4-BE49-F238E27FC236}">
                        <a16:creationId xmlns:a16="http://schemas.microsoft.com/office/drawing/2014/main" id="{34C05918-81AA-A701-4172-F2A66541DAD5}"/>
                      </a:ext>
                    </a:extLst>
                  </p:cNvPr>
                  <p:cNvSpPr/>
                  <p:nvPr/>
                </p:nvSpPr>
                <p:spPr>
                  <a:xfrm>
                    <a:off x="1714500" y="6050753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</p:grp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84616253-396E-CCA7-88C0-1BFF92CCF76F}"/>
                  </a:ext>
                </a:extLst>
              </p:cNvPr>
              <p:cNvGrpSpPr/>
              <p:nvPr/>
            </p:nvGrpSpPr>
            <p:grpSpPr>
              <a:xfrm>
                <a:off x="1359693" y="6537594"/>
                <a:ext cx="47625" cy="259556"/>
                <a:chOff x="1714500" y="5767388"/>
                <a:chExt cx="73832" cy="354802"/>
              </a:xfrm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16EB06A0-1348-7679-484F-25B994A098C6}"/>
                    </a:ext>
                  </a:extLst>
                </p:cNvPr>
                <p:cNvSpPr/>
                <p:nvPr/>
              </p:nvSpPr>
              <p:spPr>
                <a:xfrm>
                  <a:off x="1714500" y="5767388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330350FF-F592-7BDC-DF09-765B6F4FB650}"/>
                    </a:ext>
                  </a:extLst>
                </p:cNvPr>
                <p:cNvSpPr/>
                <p:nvPr/>
              </p:nvSpPr>
              <p:spPr>
                <a:xfrm>
                  <a:off x="1714500" y="5838825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A7619CB7-B4C3-4B3F-316B-46382DC3FD20}"/>
                    </a:ext>
                  </a:extLst>
                </p:cNvPr>
                <p:cNvSpPr/>
                <p:nvPr/>
              </p:nvSpPr>
              <p:spPr>
                <a:xfrm>
                  <a:off x="1714500" y="5910262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87A08A0C-DC4D-4153-162E-A0F639C81640}"/>
                    </a:ext>
                  </a:extLst>
                </p:cNvPr>
                <p:cNvSpPr/>
                <p:nvPr/>
              </p:nvSpPr>
              <p:spPr>
                <a:xfrm>
                  <a:off x="1714500" y="5981699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DB205D1B-129F-CCB4-4E9B-A240D4C5F67E}"/>
                    </a:ext>
                  </a:extLst>
                </p:cNvPr>
                <p:cNvSpPr/>
                <p:nvPr/>
              </p:nvSpPr>
              <p:spPr>
                <a:xfrm>
                  <a:off x="1714500" y="6050753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</p:grp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24B574B-7E16-D007-7AFC-6D3BC1371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2096" y="2936277"/>
              <a:ext cx="142415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1D8A39E-5352-B988-86F0-E245AB7D9851}"/>
                </a:ext>
              </a:extLst>
            </p:cNvPr>
            <p:cNvSpPr/>
            <p:nvPr/>
          </p:nvSpPr>
          <p:spPr>
            <a:xfrm>
              <a:off x="1662510" y="1751811"/>
              <a:ext cx="78000" cy="534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9E99DD9-1600-ADB1-E1C1-3D21BA800AFF}"/>
                </a:ext>
              </a:extLst>
            </p:cNvPr>
            <p:cNvSpPr/>
            <p:nvPr/>
          </p:nvSpPr>
          <p:spPr>
            <a:xfrm>
              <a:off x="1662510" y="1935551"/>
              <a:ext cx="78000" cy="534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228CB02-5A36-7A50-2C5A-AB6B3D59AD92}"/>
                </a:ext>
              </a:extLst>
            </p:cNvPr>
            <p:cNvSpPr/>
            <p:nvPr/>
          </p:nvSpPr>
          <p:spPr>
            <a:xfrm>
              <a:off x="1662510" y="2121320"/>
              <a:ext cx="78000" cy="534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5544A2D-F941-E2E8-A26F-4E41741AEC0B}"/>
                </a:ext>
              </a:extLst>
            </p:cNvPr>
            <p:cNvSpPr/>
            <p:nvPr/>
          </p:nvSpPr>
          <p:spPr>
            <a:xfrm>
              <a:off x="1662510" y="2608651"/>
              <a:ext cx="78000" cy="534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9F08F3A-D1AA-F864-957D-092D78E11C8F}"/>
                </a:ext>
              </a:extLst>
            </p:cNvPr>
            <p:cNvSpPr txBox="1"/>
            <p:nvPr/>
          </p:nvSpPr>
          <p:spPr>
            <a:xfrm>
              <a:off x="1648644" y="1582449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9B025D4-D15B-C697-B730-4B608AF8C9B2}"/>
                </a:ext>
              </a:extLst>
            </p:cNvPr>
            <p:cNvSpPr txBox="1"/>
            <p:nvPr/>
          </p:nvSpPr>
          <p:spPr>
            <a:xfrm>
              <a:off x="1648644" y="1773127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599385F-C764-B6E9-EA42-3C2B7BCB942C}"/>
                </a:ext>
              </a:extLst>
            </p:cNvPr>
            <p:cNvSpPr txBox="1"/>
            <p:nvPr/>
          </p:nvSpPr>
          <p:spPr>
            <a:xfrm>
              <a:off x="1648644" y="1969990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09E757-DF65-E148-68F4-53C14B2E276A}"/>
                </a:ext>
              </a:extLst>
            </p:cNvPr>
            <p:cNvSpPr txBox="1"/>
            <p:nvPr/>
          </p:nvSpPr>
          <p:spPr>
            <a:xfrm>
              <a:off x="1654154" y="2455281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ED04BAF-0157-E17B-4FB4-28B08133F0CB}"/>
                </a:ext>
              </a:extLst>
            </p:cNvPr>
            <p:cNvSpPr txBox="1"/>
            <p:nvPr/>
          </p:nvSpPr>
          <p:spPr>
            <a:xfrm>
              <a:off x="982980" y="1661050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A11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E25DCB2-E032-3ECD-F9C9-ACF2F5D216A4}"/>
                </a:ext>
              </a:extLst>
            </p:cNvPr>
            <p:cNvSpPr txBox="1"/>
            <p:nvPr/>
          </p:nvSpPr>
          <p:spPr>
            <a:xfrm>
              <a:off x="982980" y="1846366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A31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2255FB0-F7E2-DA29-3094-3D128723B617}"/>
                </a:ext>
              </a:extLst>
            </p:cNvPr>
            <p:cNvSpPr txBox="1"/>
            <p:nvPr/>
          </p:nvSpPr>
          <p:spPr>
            <a:xfrm>
              <a:off x="982980" y="2031076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A51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CB04927-6AEF-140D-D117-46002A7B9AA2}"/>
                </a:ext>
              </a:extLst>
            </p:cNvPr>
            <p:cNvSpPr txBox="1"/>
            <p:nvPr/>
          </p:nvSpPr>
          <p:spPr>
            <a:xfrm>
              <a:off x="982980" y="2527377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A71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AE9F0CC-50ED-62CD-33D1-1AF67551F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920" y="1777842"/>
              <a:ext cx="262976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2E73446-F6FC-C378-232B-74DF928D27AE}"/>
                </a:ext>
              </a:extLst>
            </p:cNvPr>
            <p:cNvGrpSpPr/>
            <p:nvPr/>
          </p:nvGrpSpPr>
          <p:grpSpPr>
            <a:xfrm rot="10800000">
              <a:off x="2102595" y="1778392"/>
              <a:ext cx="55714" cy="1160096"/>
              <a:chOff x="1359693" y="5805488"/>
              <a:chExt cx="47625" cy="991662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7336F5A0-E11D-E48F-7098-E6ECC9EE658F}"/>
                  </a:ext>
                </a:extLst>
              </p:cNvPr>
              <p:cNvGrpSpPr/>
              <p:nvPr/>
            </p:nvGrpSpPr>
            <p:grpSpPr>
              <a:xfrm>
                <a:off x="1359693" y="5805488"/>
                <a:ext cx="47625" cy="786748"/>
                <a:chOff x="1714500" y="5767388"/>
                <a:chExt cx="47625" cy="786748"/>
              </a:xfrm>
            </p:grpSpPr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51828A88-D091-8127-625B-8AEF572946FA}"/>
                    </a:ext>
                  </a:extLst>
                </p:cNvPr>
                <p:cNvGrpSpPr/>
                <p:nvPr/>
              </p:nvGrpSpPr>
              <p:grpSpPr>
                <a:xfrm>
                  <a:off x="1714500" y="5767388"/>
                  <a:ext cx="47625" cy="259556"/>
                  <a:chOff x="1714500" y="5767388"/>
                  <a:chExt cx="73832" cy="354802"/>
                </a:xfrm>
              </p:grpSpPr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id="{F4CF5AA3-C006-C496-D465-51E92A08F466}"/>
                      </a:ext>
                    </a:extLst>
                  </p:cNvPr>
                  <p:cNvSpPr/>
                  <p:nvPr/>
                </p:nvSpPr>
                <p:spPr>
                  <a:xfrm>
                    <a:off x="1714500" y="5767388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7567512C-6FAE-770C-42D1-17351137AF02}"/>
                      </a:ext>
                    </a:extLst>
                  </p:cNvPr>
                  <p:cNvSpPr/>
                  <p:nvPr/>
                </p:nvSpPr>
                <p:spPr>
                  <a:xfrm>
                    <a:off x="1714500" y="5838825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CF262CE3-947C-0032-4914-0AABE86774C7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10262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36" name="Freeform: Shape 335">
                    <a:extLst>
                      <a:ext uri="{FF2B5EF4-FFF2-40B4-BE49-F238E27FC236}">
                        <a16:creationId xmlns:a16="http://schemas.microsoft.com/office/drawing/2014/main" id="{C397AA4A-08B0-05D0-CC9C-2C0D441F2CBE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81699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F3BC212C-DABC-CA99-EA60-B01958A0958D}"/>
                      </a:ext>
                    </a:extLst>
                  </p:cNvPr>
                  <p:cNvSpPr/>
                  <p:nvPr/>
                </p:nvSpPr>
                <p:spPr>
                  <a:xfrm>
                    <a:off x="1714500" y="6050753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</p:grp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09BB5FA5-9432-BC16-0259-1C1F755FA30D}"/>
                    </a:ext>
                  </a:extLst>
                </p:cNvPr>
                <p:cNvGrpSpPr/>
                <p:nvPr/>
              </p:nvGrpSpPr>
              <p:grpSpPr>
                <a:xfrm>
                  <a:off x="1714500" y="6029325"/>
                  <a:ext cx="47625" cy="259556"/>
                  <a:chOff x="1714500" y="5767388"/>
                  <a:chExt cx="73832" cy="354802"/>
                </a:xfrm>
              </p:grpSpPr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D15D4151-BD88-ACB0-B421-53B87DAF92C8}"/>
                      </a:ext>
                    </a:extLst>
                  </p:cNvPr>
                  <p:cNvSpPr/>
                  <p:nvPr/>
                </p:nvSpPr>
                <p:spPr>
                  <a:xfrm>
                    <a:off x="1714500" y="5767388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29" name="Freeform: Shape 328">
                    <a:extLst>
                      <a:ext uri="{FF2B5EF4-FFF2-40B4-BE49-F238E27FC236}">
                        <a16:creationId xmlns:a16="http://schemas.microsoft.com/office/drawing/2014/main" id="{91D083F5-7475-AA81-3F4D-C5A524FB6416}"/>
                      </a:ext>
                    </a:extLst>
                  </p:cNvPr>
                  <p:cNvSpPr/>
                  <p:nvPr/>
                </p:nvSpPr>
                <p:spPr>
                  <a:xfrm>
                    <a:off x="1714500" y="5838825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id="{77A9E76E-A9A2-6D19-C740-577FF4ECCF0B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10262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31" name="Freeform: Shape 330">
                    <a:extLst>
                      <a:ext uri="{FF2B5EF4-FFF2-40B4-BE49-F238E27FC236}">
                        <a16:creationId xmlns:a16="http://schemas.microsoft.com/office/drawing/2014/main" id="{800C7829-988B-5DB8-A1AB-8C8845F6C917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81699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32" name="Freeform: Shape 331">
                    <a:extLst>
                      <a:ext uri="{FF2B5EF4-FFF2-40B4-BE49-F238E27FC236}">
                        <a16:creationId xmlns:a16="http://schemas.microsoft.com/office/drawing/2014/main" id="{3C5BC1BC-3C91-F2EB-5916-1245C43E3C76}"/>
                      </a:ext>
                    </a:extLst>
                  </p:cNvPr>
                  <p:cNvSpPr/>
                  <p:nvPr/>
                </p:nvSpPr>
                <p:spPr>
                  <a:xfrm>
                    <a:off x="1714500" y="6050753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479C2517-6189-7286-03AF-A179DA4DF39E}"/>
                    </a:ext>
                  </a:extLst>
                </p:cNvPr>
                <p:cNvGrpSpPr/>
                <p:nvPr/>
              </p:nvGrpSpPr>
              <p:grpSpPr>
                <a:xfrm>
                  <a:off x="1714500" y="6294580"/>
                  <a:ext cx="47625" cy="259556"/>
                  <a:chOff x="1714500" y="5767388"/>
                  <a:chExt cx="73832" cy="354802"/>
                </a:xfrm>
              </p:grpSpPr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85AAB593-8179-3BBF-02E2-0C9F9B83615E}"/>
                      </a:ext>
                    </a:extLst>
                  </p:cNvPr>
                  <p:cNvSpPr/>
                  <p:nvPr/>
                </p:nvSpPr>
                <p:spPr>
                  <a:xfrm>
                    <a:off x="1714500" y="5767388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A8AA727B-5A50-8394-73C6-EFE8E75FC2DE}"/>
                      </a:ext>
                    </a:extLst>
                  </p:cNvPr>
                  <p:cNvSpPr/>
                  <p:nvPr/>
                </p:nvSpPr>
                <p:spPr>
                  <a:xfrm>
                    <a:off x="1714500" y="5838825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0C37C512-0B53-C844-0434-1803024D0236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10262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5B5C96FD-3A93-D873-1FE2-7F006AA05BD2}"/>
                      </a:ext>
                    </a:extLst>
                  </p:cNvPr>
                  <p:cNvSpPr/>
                  <p:nvPr/>
                </p:nvSpPr>
                <p:spPr>
                  <a:xfrm>
                    <a:off x="1714500" y="5981699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C24C79C3-CB3A-D55C-B033-784375421D16}"/>
                      </a:ext>
                    </a:extLst>
                  </p:cNvPr>
                  <p:cNvSpPr/>
                  <p:nvPr/>
                </p:nvSpPr>
                <p:spPr>
                  <a:xfrm>
                    <a:off x="1714500" y="6050753"/>
                    <a:ext cx="73832" cy="71437"/>
                  </a:xfrm>
                  <a:custGeom>
                    <a:avLst/>
                    <a:gdLst>
                      <a:gd name="connsiteX0" fmla="*/ 4763 w 73832"/>
                      <a:gd name="connsiteY0" fmla="*/ 0 h 71437"/>
                      <a:gd name="connsiteX1" fmla="*/ 73819 w 73832"/>
                      <a:gd name="connsiteY1" fmla="*/ 38100 h 71437"/>
                      <a:gd name="connsiteX2" fmla="*/ 0 w 73832"/>
                      <a:gd name="connsiteY2" fmla="*/ 71437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832" h="71437">
                        <a:moveTo>
                          <a:pt x="4763" y="0"/>
                        </a:moveTo>
                        <a:cubicBezTo>
                          <a:pt x="39688" y="13097"/>
                          <a:pt x="74613" y="26194"/>
                          <a:pt x="73819" y="38100"/>
                        </a:cubicBezTo>
                        <a:cubicBezTo>
                          <a:pt x="73025" y="50006"/>
                          <a:pt x="36512" y="60721"/>
                          <a:pt x="0" y="71437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</p:grp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B1405761-4FD2-4032-5814-124F3869A673}"/>
                  </a:ext>
                </a:extLst>
              </p:cNvPr>
              <p:cNvGrpSpPr/>
              <p:nvPr/>
            </p:nvGrpSpPr>
            <p:grpSpPr>
              <a:xfrm>
                <a:off x="1359693" y="6537594"/>
                <a:ext cx="47625" cy="259556"/>
                <a:chOff x="1714500" y="5767388"/>
                <a:chExt cx="73832" cy="354802"/>
              </a:xfrm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82774DE3-0E4C-6BC3-AFEB-1BE8C2D1C5AE}"/>
                    </a:ext>
                  </a:extLst>
                </p:cNvPr>
                <p:cNvSpPr/>
                <p:nvPr/>
              </p:nvSpPr>
              <p:spPr>
                <a:xfrm>
                  <a:off x="1714500" y="5767388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3CB63DA6-FF26-BC26-0005-21D0297CACE8}"/>
                    </a:ext>
                  </a:extLst>
                </p:cNvPr>
                <p:cNvSpPr/>
                <p:nvPr/>
              </p:nvSpPr>
              <p:spPr>
                <a:xfrm>
                  <a:off x="1714500" y="5838825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FBD18003-C5A3-F950-1C68-9D6A7CFBA329}"/>
                    </a:ext>
                  </a:extLst>
                </p:cNvPr>
                <p:cNvSpPr/>
                <p:nvPr/>
              </p:nvSpPr>
              <p:spPr>
                <a:xfrm>
                  <a:off x="1714500" y="5910262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718BB347-3581-0A33-2328-63EF57196217}"/>
                    </a:ext>
                  </a:extLst>
                </p:cNvPr>
                <p:cNvSpPr/>
                <p:nvPr/>
              </p:nvSpPr>
              <p:spPr>
                <a:xfrm>
                  <a:off x="1714500" y="5981699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5A6D0818-EA68-D5A5-C52E-47627C1B35A4}"/>
                    </a:ext>
                  </a:extLst>
                </p:cNvPr>
                <p:cNvSpPr/>
                <p:nvPr/>
              </p:nvSpPr>
              <p:spPr>
                <a:xfrm>
                  <a:off x="1714500" y="6050753"/>
                  <a:ext cx="73832" cy="71437"/>
                </a:xfrm>
                <a:custGeom>
                  <a:avLst/>
                  <a:gdLst>
                    <a:gd name="connsiteX0" fmla="*/ 4763 w 73832"/>
                    <a:gd name="connsiteY0" fmla="*/ 0 h 71437"/>
                    <a:gd name="connsiteX1" fmla="*/ 73819 w 73832"/>
                    <a:gd name="connsiteY1" fmla="*/ 38100 h 71437"/>
                    <a:gd name="connsiteX2" fmla="*/ 0 w 73832"/>
                    <a:gd name="connsiteY2" fmla="*/ 71437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832" h="71437">
                      <a:moveTo>
                        <a:pt x="4763" y="0"/>
                      </a:moveTo>
                      <a:cubicBezTo>
                        <a:pt x="39688" y="13097"/>
                        <a:pt x="74613" y="26194"/>
                        <a:pt x="73819" y="38100"/>
                      </a:cubicBezTo>
                      <a:cubicBezTo>
                        <a:pt x="73025" y="50006"/>
                        <a:pt x="36512" y="60721"/>
                        <a:pt x="0" y="7143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</p:grpSp>
        </p:grp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6378330-1412-99A4-CE9D-A57355C53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0791" y="1777842"/>
              <a:ext cx="42457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F887C6D-B2E4-9885-4306-013E33EB1CAA}"/>
                </a:ext>
              </a:extLst>
            </p:cNvPr>
            <p:cNvGrpSpPr/>
            <p:nvPr/>
          </p:nvGrpSpPr>
          <p:grpSpPr>
            <a:xfrm>
              <a:off x="2319763" y="1734941"/>
              <a:ext cx="398532" cy="270760"/>
              <a:chOff x="2319763" y="1734941"/>
              <a:chExt cx="398532" cy="270760"/>
            </a:xfrm>
          </p:grpSpPr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3CDD668-B232-DD6F-9798-6BA08F3CD1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0143" y="1776736"/>
                <a:ext cx="1" cy="1855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A7C7C4A-9F39-B47F-4C4F-9D2F69489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8294" y="1776736"/>
                <a:ext cx="1" cy="1855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D023D29F-D0F0-799C-94F3-8B0D8C1D59A8}"/>
                  </a:ext>
                </a:extLst>
              </p:cNvPr>
              <p:cNvGrpSpPr/>
              <p:nvPr/>
            </p:nvGrpSpPr>
            <p:grpSpPr>
              <a:xfrm>
                <a:off x="2319763" y="1920800"/>
                <a:ext cx="398531" cy="84901"/>
                <a:chOff x="1657201" y="5926752"/>
                <a:chExt cx="340668" cy="72574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F244D06D-22F7-57DF-8BC4-93CDFBEDD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57201" y="5961069"/>
                  <a:ext cx="340668" cy="115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FCF17099-B900-1179-5D57-0A36AE66F989}"/>
                    </a:ext>
                  </a:extLst>
                </p:cNvPr>
                <p:cNvGrpSpPr/>
                <p:nvPr/>
              </p:nvGrpSpPr>
              <p:grpSpPr>
                <a:xfrm>
                  <a:off x="1790963" y="5926752"/>
                  <a:ext cx="62598" cy="72574"/>
                  <a:chOff x="1769398" y="5926752"/>
                  <a:chExt cx="62598" cy="72574"/>
                </a:xfrm>
              </p:grpSpPr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60906578-03A0-D5F3-D0D0-2D5D5276E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69398" y="5926752"/>
                    <a:ext cx="0" cy="7257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2" name="Isosceles Triangle 311">
                    <a:extLst>
                      <a:ext uri="{FF2B5EF4-FFF2-40B4-BE49-F238E27FC236}">
                        <a16:creationId xmlns:a16="http://schemas.microsoft.com/office/drawing/2014/main" id="{4D235266-3487-BCEE-ADA7-ECD6DC2F1C1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772327" y="5931695"/>
                    <a:ext cx="64089" cy="55249"/>
                  </a:xfrm>
                  <a:prstGeom prst="triangl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</p:grpSp>
          </p:grp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7F782B-33F7-F82A-7896-03F14401E4D0}"/>
                  </a:ext>
                </a:extLst>
              </p:cNvPr>
              <p:cNvSpPr/>
              <p:nvPr/>
            </p:nvSpPr>
            <p:spPr>
              <a:xfrm>
                <a:off x="2422742" y="1734941"/>
                <a:ext cx="208049" cy="68249"/>
              </a:xfrm>
              <a:custGeom>
                <a:avLst/>
                <a:gdLst>
                  <a:gd name="connsiteX0" fmla="*/ 0 w 271463"/>
                  <a:gd name="connsiteY0" fmla="*/ 85725 h 142875"/>
                  <a:gd name="connsiteX1" fmla="*/ 33338 w 271463"/>
                  <a:gd name="connsiteY1" fmla="*/ 0 h 142875"/>
                  <a:gd name="connsiteX2" fmla="*/ 73819 w 271463"/>
                  <a:gd name="connsiteY2" fmla="*/ 133350 h 142875"/>
                  <a:gd name="connsiteX3" fmla="*/ 121444 w 271463"/>
                  <a:gd name="connsiteY3" fmla="*/ 2381 h 142875"/>
                  <a:gd name="connsiteX4" fmla="*/ 164307 w 271463"/>
                  <a:gd name="connsiteY4" fmla="*/ 135731 h 142875"/>
                  <a:gd name="connsiteX5" fmla="*/ 200025 w 271463"/>
                  <a:gd name="connsiteY5" fmla="*/ 11906 h 142875"/>
                  <a:gd name="connsiteX6" fmla="*/ 245269 w 271463"/>
                  <a:gd name="connsiteY6" fmla="*/ 142875 h 142875"/>
                  <a:gd name="connsiteX7" fmla="*/ 271463 w 271463"/>
                  <a:gd name="connsiteY7" fmla="*/ 7381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1463" h="142875">
                    <a:moveTo>
                      <a:pt x="0" y="85725"/>
                    </a:moveTo>
                    <a:lnTo>
                      <a:pt x="33338" y="0"/>
                    </a:lnTo>
                    <a:lnTo>
                      <a:pt x="73819" y="133350"/>
                    </a:lnTo>
                    <a:lnTo>
                      <a:pt x="121444" y="2381"/>
                    </a:lnTo>
                    <a:lnTo>
                      <a:pt x="164307" y="135731"/>
                    </a:lnTo>
                    <a:lnTo>
                      <a:pt x="200025" y="11906"/>
                    </a:lnTo>
                    <a:lnTo>
                      <a:pt x="245269" y="142875"/>
                    </a:lnTo>
                    <a:lnTo>
                      <a:pt x="271463" y="7381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06D5095-41E3-C7FD-8366-577DE551DBF7}"/>
                </a:ext>
              </a:extLst>
            </p:cNvPr>
            <p:cNvGrpSpPr/>
            <p:nvPr/>
          </p:nvGrpSpPr>
          <p:grpSpPr>
            <a:xfrm rot="16200000">
              <a:off x="2589477" y="2041557"/>
              <a:ext cx="605164" cy="84901"/>
              <a:chOff x="1480568" y="5926752"/>
              <a:chExt cx="517300" cy="72574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28F87DD-A1A9-187B-8D37-CD29353E91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39218" y="5703571"/>
                <a:ext cx="0" cy="5173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3B59C72B-44DD-019B-7B6A-31E7CECC4812}"/>
                  </a:ext>
                </a:extLst>
              </p:cNvPr>
              <p:cNvGrpSpPr/>
              <p:nvPr/>
            </p:nvGrpSpPr>
            <p:grpSpPr>
              <a:xfrm>
                <a:off x="1790963" y="5926752"/>
                <a:ext cx="62598" cy="72574"/>
                <a:chOff x="1769398" y="5926752"/>
                <a:chExt cx="62598" cy="72574"/>
              </a:xfrm>
            </p:grpSpPr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232DD679-A4B3-51A4-FA06-A3C44513B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9398" y="5926752"/>
                  <a:ext cx="0" cy="7257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Isosceles Triangle 303">
                  <a:extLst>
                    <a:ext uri="{FF2B5EF4-FFF2-40B4-BE49-F238E27FC236}">
                      <a16:creationId xmlns:a16="http://schemas.microsoft.com/office/drawing/2014/main" id="{10F2629D-BA27-7F81-D5E3-9E1F78D66420}"/>
                    </a:ext>
                  </a:extLst>
                </p:cNvPr>
                <p:cNvSpPr/>
                <p:nvPr/>
              </p:nvSpPr>
              <p:spPr>
                <a:xfrm rot="16200000">
                  <a:off x="1772327" y="5931695"/>
                  <a:ext cx="64089" cy="55249"/>
                </a:xfrm>
                <a:prstGeom prst="triangl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</p:grp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547A47F-B034-AD44-7E44-4AC06EA5B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5335" y="2936898"/>
              <a:ext cx="26456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76CB311-90CE-8CDD-AF92-36C2AD0F5B85}"/>
                </a:ext>
              </a:extLst>
            </p:cNvPr>
            <p:cNvSpPr/>
            <p:nvPr/>
          </p:nvSpPr>
          <p:spPr>
            <a:xfrm>
              <a:off x="3059894" y="1734941"/>
              <a:ext cx="208049" cy="68249"/>
            </a:xfrm>
            <a:custGeom>
              <a:avLst/>
              <a:gdLst>
                <a:gd name="connsiteX0" fmla="*/ 0 w 271463"/>
                <a:gd name="connsiteY0" fmla="*/ 85725 h 142875"/>
                <a:gd name="connsiteX1" fmla="*/ 33338 w 271463"/>
                <a:gd name="connsiteY1" fmla="*/ 0 h 142875"/>
                <a:gd name="connsiteX2" fmla="*/ 73819 w 271463"/>
                <a:gd name="connsiteY2" fmla="*/ 133350 h 142875"/>
                <a:gd name="connsiteX3" fmla="*/ 121444 w 271463"/>
                <a:gd name="connsiteY3" fmla="*/ 2381 h 142875"/>
                <a:gd name="connsiteX4" fmla="*/ 164307 w 271463"/>
                <a:gd name="connsiteY4" fmla="*/ 135731 h 142875"/>
                <a:gd name="connsiteX5" fmla="*/ 200025 w 271463"/>
                <a:gd name="connsiteY5" fmla="*/ 11906 h 142875"/>
                <a:gd name="connsiteX6" fmla="*/ 245269 w 271463"/>
                <a:gd name="connsiteY6" fmla="*/ 142875 h 142875"/>
                <a:gd name="connsiteX7" fmla="*/ 271463 w 271463"/>
                <a:gd name="connsiteY7" fmla="*/ 7381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463" h="142875">
                  <a:moveTo>
                    <a:pt x="0" y="85725"/>
                  </a:moveTo>
                  <a:lnTo>
                    <a:pt x="33338" y="0"/>
                  </a:lnTo>
                  <a:lnTo>
                    <a:pt x="73819" y="133350"/>
                  </a:lnTo>
                  <a:lnTo>
                    <a:pt x="121444" y="2381"/>
                  </a:lnTo>
                  <a:lnTo>
                    <a:pt x="164307" y="135731"/>
                  </a:lnTo>
                  <a:lnTo>
                    <a:pt x="200025" y="11906"/>
                  </a:lnTo>
                  <a:lnTo>
                    <a:pt x="245269" y="142875"/>
                  </a:lnTo>
                  <a:lnTo>
                    <a:pt x="271463" y="7381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F29B819-7534-C25A-B0B7-C1C707EEE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944" y="1777842"/>
              <a:ext cx="103820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ED1E569-6F6A-D0A4-4384-B8A1F9C03C86}"/>
                </a:ext>
              </a:extLst>
            </p:cNvPr>
            <p:cNvGrpSpPr/>
            <p:nvPr/>
          </p:nvGrpSpPr>
          <p:grpSpPr>
            <a:xfrm rot="5400000">
              <a:off x="2551940" y="2554987"/>
              <a:ext cx="677185" cy="84901"/>
              <a:chOff x="1419002" y="5926752"/>
              <a:chExt cx="578865" cy="72574"/>
            </a:xfrm>
          </p:grpSpPr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842DA2E2-A8E4-333C-3829-D0AE7DB655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708435" y="5672789"/>
                <a:ext cx="0" cy="5788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F8DB508F-54F7-9291-E8AB-D0BCA6AEA0A0}"/>
                  </a:ext>
                </a:extLst>
              </p:cNvPr>
              <p:cNvGrpSpPr/>
              <p:nvPr/>
            </p:nvGrpSpPr>
            <p:grpSpPr>
              <a:xfrm>
                <a:off x="1790963" y="5926752"/>
                <a:ext cx="62598" cy="72574"/>
                <a:chOff x="1769398" y="5926752"/>
                <a:chExt cx="62598" cy="72574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43E7D6D9-3EF4-C5B7-3A5B-F35E2D6E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9398" y="5926752"/>
                  <a:ext cx="0" cy="7257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Isosceles Triangle 299">
                  <a:extLst>
                    <a:ext uri="{FF2B5EF4-FFF2-40B4-BE49-F238E27FC236}">
                      <a16:creationId xmlns:a16="http://schemas.microsoft.com/office/drawing/2014/main" id="{ED645153-E19D-6A14-CB21-4D479D83D4C9}"/>
                    </a:ext>
                  </a:extLst>
                </p:cNvPr>
                <p:cNvSpPr/>
                <p:nvPr/>
              </p:nvSpPr>
              <p:spPr>
                <a:xfrm rot="16200000">
                  <a:off x="1772327" y="5931695"/>
                  <a:ext cx="64089" cy="55249"/>
                </a:xfrm>
                <a:prstGeom prst="triangl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</p:grpSp>
        </p:grp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87EC709-40C8-E5D2-10E2-F81AEA6EE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2721" y="2840874"/>
              <a:ext cx="120342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D895B0B-B157-F420-D103-D17820501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965" y="2388954"/>
              <a:ext cx="9474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68AD5C8D-C09D-251F-B84D-C5C1B87E133D}"/>
                </a:ext>
              </a:extLst>
            </p:cNvPr>
            <p:cNvSpPr/>
            <p:nvPr/>
          </p:nvSpPr>
          <p:spPr>
            <a:xfrm>
              <a:off x="3772654" y="1756058"/>
              <a:ext cx="78000" cy="534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C0A89CD-C203-0B0D-5AA2-01EFD6E30E69}"/>
                </a:ext>
              </a:extLst>
            </p:cNvPr>
            <p:cNvSpPr/>
            <p:nvPr/>
          </p:nvSpPr>
          <p:spPr>
            <a:xfrm>
              <a:off x="3772654" y="2813685"/>
              <a:ext cx="78000" cy="534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3619460-F817-B0C2-9C0C-79E1CD28F0FD}"/>
                </a:ext>
              </a:extLst>
            </p:cNvPr>
            <p:cNvSpPr/>
            <p:nvPr/>
          </p:nvSpPr>
          <p:spPr>
            <a:xfrm>
              <a:off x="3772654" y="2912293"/>
              <a:ext cx="78000" cy="534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6DA5CF6-CF7E-6C2C-E6C9-7FD3B76CE60B}"/>
                </a:ext>
              </a:extLst>
            </p:cNvPr>
            <p:cNvSpPr/>
            <p:nvPr/>
          </p:nvSpPr>
          <p:spPr>
            <a:xfrm>
              <a:off x="3849290" y="2840426"/>
              <a:ext cx="64072" cy="91928"/>
            </a:xfrm>
            <a:custGeom>
              <a:avLst/>
              <a:gdLst>
                <a:gd name="connsiteX0" fmla="*/ 0 w 54769"/>
                <a:gd name="connsiteY0" fmla="*/ 78581 h 78581"/>
                <a:gd name="connsiteX1" fmla="*/ 54769 w 54769"/>
                <a:gd name="connsiteY1" fmla="*/ 78581 h 78581"/>
                <a:gd name="connsiteX2" fmla="*/ 54769 w 54769"/>
                <a:gd name="connsiteY2" fmla="*/ 0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69" h="78581">
                  <a:moveTo>
                    <a:pt x="0" y="78581"/>
                  </a:moveTo>
                  <a:lnTo>
                    <a:pt x="54769" y="78581"/>
                  </a:lnTo>
                  <a:lnTo>
                    <a:pt x="54769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93D5A66F-6796-9674-399F-9873C0920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1380" y="1661050"/>
              <a:ext cx="256032" cy="18905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D5F1344-32F3-E750-2727-E06A8D184A39}"/>
                </a:ext>
              </a:extLst>
            </p:cNvPr>
            <p:cNvSpPr txBox="1"/>
            <p:nvPr/>
          </p:nvSpPr>
          <p:spPr>
            <a:xfrm>
              <a:off x="3568499" y="1582449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D93C3D1-C0DE-1821-8585-529EB398C20A}"/>
                </a:ext>
              </a:extLst>
            </p:cNvPr>
            <p:cNvSpPr txBox="1"/>
            <p:nvPr/>
          </p:nvSpPr>
          <p:spPr>
            <a:xfrm>
              <a:off x="4231715" y="1666152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8F06BB5-1AFE-B88E-510F-B1665CE979F2}"/>
                </a:ext>
              </a:extLst>
            </p:cNvPr>
            <p:cNvSpPr txBox="1"/>
            <p:nvPr/>
          </p:nvSpPr>
          <p:spPr>
            <a:xfrm>
              <a:off x="4231715" y="2635393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T4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90D2975-5096-9EED-C47E-95B52EC25BF8}"/>
                </a:ext>
              </a:extLst>
            </p:cNvPr>
            <p:cNvSpPr txBox="1"/>
            <p:nvPr/>
          </p:nvSpPr>
          <p:spPr>
            <a:xfrm>
              <a:off x="3002019" y="1519785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PP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DBE2D9B-81A8-7E8D-CE24-ED56A1F88E13}"/>
                </a:ext>
              </a:extLst>
            </p:cNvPr>
            <p:cNvSpPr txBox="1"/>
            <p:nvPr/>
          </p:nvSpPr>
          <p:spPr>
            <a:xfrm>
              <a:off x="3590733" y="3066033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2596599-BA3E-D435-E08E-ECB2404B630B}"/>
                </a:ext>
              </a:extLst>
            </p:cNvPr>
            <p:cNvSpPr txBox="1"/>
            <p:nvPr/>
          </p:nvSpPr>
          <p:spPr>
            <a:xfrm>
              <a:off x="3596929" y="3273708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29EA3B3-DF19-17AF-5373-7536680148DA}"/>
                </a:ext>
              </a:extLst>
            </p:cNvPr>
            <p:cNvSpPr txBox="1"/>
            <p:nvPr/>
          </p:nvSpPr>
          <p:spPr>
            <a:xfrm>
              <a:off x="3556297" y="3420467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1237C76-8708-050F-344F-13E75E879782}"/>
                </a:ext>
              </a:extLst>
            </p:cNvPr>
            <p:cNvSpPr txBox="1"/>
            <p:nvPr/>
          </p:nvSpPr>
          <p:spPr>
            <a:xfrm>
              <a:off x="3556674" y="3623321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38A338-A9C8-7A90-4DC3-681D49052051}"/>
                </a:ext>
              </a:extLst>
            </p:cNvPr>
            <p:cNvSpPr txBox="1"/>
            <p:nvPr/>
          </p:nvSpPr>
          <p:spPr>
            <a:xfrm>
              <a:off x="3594396" y="3787264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6C80963-56AE-8361-6D49-13D5BAABA8E0}"/>
                </a:ext>
              </a:extLst>
            </p:cNvPr>
            <p:cNvSpPr txBox="1"/>
            <p:nvPr/>
          </p:nvSpPr>
          <p:spPr>
            <a:xfrm>
              <a:off x="3594018" y="3999930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1BA4444-3B47-ADEE-D11B-D799D85D91D9}"/>
                </a:ext>
              </a:extLst>
            </p:cNvPr>
            <p:cNvSpPr txBox="1"/>
            <p:nvPr/>
          </p:nvSpPr>
          <p:spPr>
            <a:xfrm>
              <a:off x="4231715" y="3103784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K1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96C6520-8062-E657-8FB1-6C0E915896AE}"/>
                </a:ext>
              </a:extLst>
            </p:cNvPr>
            <p:cNvSpPr txBox="1"/>
            <p:nvPr/>
          </p:nvSpPr>
          <p:spPr>
            <a:xfrm>
              <a:off x="4231715" y="3217345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K3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4521C4B-D6C8-BE2B-0E92-4FF82DD67F2D}"/>
                </a:ext>
              </a:extLst>
            </p:cNvPr>
            <p:cNvSpPr txBox="1"/>
            <p:nvPr/>
          </p:nvSpPr>
          <p:spPr>
            <a:xfrm>
              <a:off x="4231715" y="3463120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K1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42960433-B4EF-4B8C-4645-809336BC8BD0}"/>
                </a:ext>
              </a:extLst>
            </p:cNvPr>
            <p:cNvSpPr txBox="1"/>
            <p:nvPr/>
          </p:nvSpPr>
          <p:spPr>
            <a:xfrm>
              <a:off x="4231715" y="3565497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K11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0F746FD-8B3C-B966-3C1A-950CEDFB8E4D}"/>
                </a:ext>
              </a:extLst>
            </p:cNvPr>
            <p:cNvSpPr txBox="1"/>
            <p:nvPr/>
          </p:nvSpPr>
          <p:spPr>
            <a:xfrm>
              <a:off x="4231715" y="3828096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K1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0CDDD57-47A3-4826-30F6-239D45226410}"/>
                </a:ext>
              </a:extLst>
            </p:cNvPr>
            <p:cNvSpPr txBox="1"/>
            <p:nvPr/>
          </p:nvSpPr>
          <p:spPr>
            <a:xfrm>
              <a:off x="4231715" y="3930473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K43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2076870-8779-1269-1ECC-7CEE67B8B079}"/>
                </a:ext>
              </a:extLst>
            </p:cNvPr>
            <p:cNvSpPr txBox="1"/>
            <p:nvPr/>
          </p:nvSpPr>
          <p:spPr>
            <a:xfrm>
              <a:off x="1799977" y="2455281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E7047C9-3CE0-5F03-FBCB-50059B15D42E}"/>
                </a:ext>
              </a:extLst>
            </p:cNvPr>
            <p:cNvSpPr txBox="1"/>
            <p:nvPr/>
          </p:nvSpPr>
          <p:spPr>
            <a:xfrm>
              <a:off x="1762638" y="2765956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EC962DD-D584-1205-9DA2-552A5B13084D}"/>
                </a:ext>
              </a:extLst>
            </p:cNvPr>
            <p:cNvGrpSpPr/>
            <p:nvPr/>
          </p:nvGrpSpPr>
          <p:grpSpPr>
            <a:xfrm>
              <a:off x="3102721" y="3189940"/>
              <a:ext cx="1203427" cy="157679"/>
              <a:chOff x="2326481" y="6896100"/>
              <a:chExt cx="1028702" cy="134786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62340577-CABF-C809-CDF0-83AADECD6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6926682"/>
                <a:ext cx="17457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95FC621F-EE83-59AB-F6B1-EE4787D14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1275" y="6926682"/>
                <a:ext cx="77390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4DA731C5-F9E4-0D51-B4C3-C267AD285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1053" y="6896100"/>
                <a:ext cx="78216" cy="305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7FD4F25-85D8-17BD-B1E9-75E2894A8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6926682"/>
                <a:ext cx="1" cy="8371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E16163D9-A92A-B353-0D71-E271FF3192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7005263"/>
                <a:ext cx="102870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94A83051-FAAD-905A-CE41-2FC7F6AC4CD9}"/>
                  </a:ext>
                </a:extLst>
              </p:cNvPr>
              <p:cNvSpPr/>
              <p:nvPr/>
            </p:nvSpPr>
            <p:spPr>
              <a:xfrm>
                <a:off x="2899147" y="6904544"/>
                <a:ext cx="66675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6B38588-339C-3CA7-C978-6F9E9C866469}"/>
                  </a:ext>
                </a:extLst>
              </p:cNvPr>
              <p:cNvSpPr/>
              <p:nvPr/>
            </p:nvSpPr>
            <p:spPr>
              <a:xfrm>
                <a:off x="2899147" y="6985167"/>
                <a:ext cx="66675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DDAE2A1-6C0A-F472-366B-41D4AC668C90}"/>
                </a:ext>
              </a:extLst>
            </p:cNvPr>
            <p:cNvGrpSpPr/>
            <p:nvPr/>
          </p:nvGrpSpPr>
          <p:grpSpPr>
            <a:xfrm>
              <a:off x="3102721" y="3538018"/>
              <a:ext cx="1203427" cy="157679"/>
              <a:chOff x="2326481" y="6896100"/>
              <a:chExt cx="1028702" cy="134786"/>
            </a:xfrm>
          </p:grpSpPr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6AD0873-2166-2D9B-DF62-5198BC7C7A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6926682"/>
                <a:ext cx="17457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88399FA9-226D-52A0-76FF-2B2B294F09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1275" y="6926682"/>
                <a:ext cx="77390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34980F8-0A35-EBD7-57FA-FCF142A49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1053" y="6896100"/>
                <a:ext cx="78216" cy="305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7D8AE1D-7C34-00A2-1933-63E6A0ED6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6926682"/>
                <a:ext cx="1" cy="8371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C331F369-4677-BA12-6B17-25410C51B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7005263"/>
                <a:ext cx="102870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5D9AAFE-710C-8955-D7EA-3A96B0684F9E}"/>
                  </a:ext>
                </a:extLst>
              </p:cNvPr>
              <p:cNvSpPr/>
              <p:nvPr/>
            </p:nvSpPr>
            <p:spPr>
              <a:xfrm>
                <a:off x="2899147" y="6904544"/>
                <a:ext cx="66675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27BC045F-03E1-1831-A07A-45B487DBAAD8}"/>
                  </a:ext>
                </a:extLst>
              </p:cNvPr>
              <p:cNvSpPr/>
              <p:nvPr/>
            </p:nvSpPr>
            <p:spPr>
              <a:xfrm>
                <a:off x="2899147" y="6985167"/>
                <a:ext cx="66675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F646E61-53EE-83BF-6EEE-B5913892ECC2}"/>
                </a:ext>
              </a:extLst>
            </p:cNvPr>
            <p:cNvGrpSpPr/>
            <p:nvPr/>
          </p:nvGrpSpPr>
          <p:grpSpPr>
            <a:xfrm>
              <a:off x="3102721" y="3910784"/>
              <a:ext cx="1203427" cy="157679"/>
              <a:chOff x="2326481" y="6896100"/>
              <a:chExt cx="1028702" cy="134786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7D0E87F6-8C50-E931-7347-9BD1E90A5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6926682"/>
                <a:ext cx="17457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BE4CC98-3678-DE05-1D09-0D074B5B1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1275" y="6926682"/>
                <a:ext cx="77390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6954D1D7-2168-87D9-8082-115396558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1053" y="6896100"/>
                <a:ext cx="78216" cy="305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8502C25-0862-D145-A4C2-4C93AA285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6926682"/>
                <a:ext cx="1" cy="8371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53C555F8-D5AE-6884-734B-6F211850B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6481" y="7005263"/>
                <a:ext cx="102870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6E87997-F7AA-EA4E-3841-D26E93947273}"/>
                  </a:ext>
                </a:extLst>
              </p:cNvPr>
              <p:cNvSpPr/>
              <p:nvPr/>
            </p:nvSpPr>
            <p:spPr>
              <a:xfrm>
                <a:off x="2899147" y="6904544"/>
                <a:ext cx="66675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1DB369B-7AC7-1A29-9158-E7D0592BCCFA}"/>
                  </a:ext>
                </a:extLst>
              </p:cNvPr>
              <p:cNvSpPr/>
              <p:nvPr/>
            </p:nvSpPr>
            <p:spPr>
              <a:xfrm>
                <a:off x="2899147" y="6985167"/>
                <a:ext cx="66675" cy="4571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DFEAEAD-59BB-0824-0FCA-EAC1464CA4BE}"/>
                </a:ext>
              </a:extLst>
            </p:cNvPr>
            <p:cNvGrpSpPr/>
            <p:nvPr/>
          </p:nvGrpSpPr>
          <p:grpSpPr>
            <a:xfrm>
              <a:off x="4533669" y="1793730"/>
              <a:ext cx="841713" cy="1583133"/>
              <a:chOff x="3549670" y="5738679"/>
              <a:chExt cx="719505" cy="1353279"/>
            </a:xfrm>
          </p:grpSpPr>
          <p:sp>
            <p:nvSpPr>
              <p:cNvPr id="272" name="Right Brace 271">
                <a:extLst>
                  <a:ext uri="{FF2B5EF4-FFF2-40B4-BE49-F238E27FC236}">
                    <a16:creationId xmlns:a16="http://schemas.microsoft.com/office/drawing/2014/main" id="{EBAFB883-DC46-6B39-5D4D-7824BE00D0C2}"/>
                  </a:ext>
                </a:extLst>
              </p:cNvPr>
              <p:cNvSpPr/>
              <p:nvPr/>
            </p:nvSpPr>
            <p:spPr>
              <a:xfrm>
                <a:off x="3549670" y="6940618"/>
                <a:ext cx="45719" cy="126324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E761BC18-FE5E-CA3A-2E66-33C07B8BF282}"/>
                  </a:ext>
                </a:extLst>
              </p:cNvPr>
              <p:cNvSpPr txBox="1"/>
              <p:nvPr/>
            </p:nvSpPr>
            <p:spPr>
              <a:xfrm>
                <a:off x="3581735" y="6925347"/>
                <a:ext cx="687440" cy="16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TRIPPING</a:t>
                </a:r>
                <a:endParaRPr lang="en-GB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Right Brace 273">
                <a:extLst>
                  <a:ext uri="{FF2B5EF4-FFF2-40B4-BE49-F238E27FC236}">
                    <a16:creationId xmlns:a16="http://schemas.microsoft.com/office/drawing/2014/main" id="{6ED0C5B8-4D50-5901-4382-97A9532247FA}"/>
                  </a:ext>
                </a:extLst>
              </p:cNvPr>
              <p:cNvSpPr/>
              <p:nvPr/>
            </p:nvSpPr>
            <p:spPr>
              <a:xfrm>
                <a:off x="3549670" y="5738679"/>
                <a:ext cx="45719" cy="81841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40BED82-00F1-097B-2FDE-CC0B5B46D993}"/>
                  </a:ext>
                </a:extLst>
              </p:cNvPr>
              <p:cNvSpPr txBox="1"/>
              <p:nvPr/>
            </p:nvSpPr>
            <p:spPr>
              <a:xfrm>
                <a:off x="3572529" y="6040273"/>
                <a:ext cx="482136" cy="26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PILOT </a:t>
                </a:r>
                <a:b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WIRE</a:t>
                </a:r>
                <a:endParaRPr lang="en-GB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DF772E9-A332-56FA-7E75-97B29E15D10E}"/>
                </a:ext>
              </a:extLst>
            </p:cNvPr>
            <p:cNvGrpSpPr/>
            <p:nvPr/>
          </p:nvGrpSpPr>
          <p:grpSpPr>
            <a:xfrm>
              <a:off x="4533669" y="3518922"/>
              <a:ext cx="1051157" cy="311856"/>
              <a:chOff x="3549670" y="6925347"/>
              <a:chExt cx="898540" cy="266578"/>
            </a:xfrm>
          </p:grpSpPr>
          <p:sp>
            <p:nvSpPr>
              <p:cNvPr id="270" name="Right Brace 269">
                <a:extLst>
                  <a:ext uri="{FF2B5EF4-FFF2-40B4-BE49-F238E27FC236}">
                    <a16:creationId xmlns:a16="http://schemas.microsoft.com/office/drawing/2014/main" id="{36F393E0-E4B2-0A1E-FC66-AE612D870BBD}"/>
                  </a:ext>
                </a:extLst>
              </p:cNvPr>
              <p:cNvSpPr/>
              <p:nvPr/>
            </p:nvSpPr>
            <p:spPr>
              <a:xfrm>
                <a:off x="3549670" y="6940618"/>
                <a:ext cx="45719" cy="126324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48199FE-71FF-E93C-E71F-D60750FC2084}"/>
                  </a:ext>
                </a:extLst>
              </p:cNvPr>
              <p:cNvSpPr txBox="1"/>
              <p:nvPr/>
            </p:nvSpPr>
            <p:spPr>
              <a:xfrm>
                <a:off x="3581735" y="6925347"/>
                <a:ext cx="866475" cy="26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PW REPEAT</a:t>
                </a:r>
              </a:p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(for alarm &amp; BFP)</a:t>
                </a:r>
                <a:endParaRPr lang="en-GB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B3407F1-5269-2079-0188-0CA452405AB3}"/>
                </a:ext>
              </a:extLst>
            </p:cNvPr>
            <p:cNvGrpSpPr/>
            <p:nvPr/>
          </p:nvGrpSpPr>
          <p:grpSpPr>
            <a:xfrm>
              <a:off x="4533669" y="3902846"/>
              <a:ext cx="1555980" cy="311856"/>
              <a:chOff x="3549670" y="6925347"/>
              <a:chExt cx="1330068" cy="266578"/>
            </a:xfrm>
          </p:grpSpPr>
          <p:sp>
            <p:nvSpPr>
              <p:cNvPr id="268" name="Right Brace 267">
                <a:extLst>
                  <a:ext uri="{FF2B5EF4-FFF2-40B4-BE49-F238E27FC236}">
                    <a16:creationId xmlns:a16="http://schemas.microsoft.com/office/drawing/2014/main" id="{D6BE4B95-5737-3B32-8CED-C527C5DEA965}"/>
                  </a:ext>
                </a:extLst>
              </p:cNvPr>
              <p:cNvSpPr/>
              <p:nvPr/>
            </p:nvSpPr>
            <p:spPr>
              <a:xfrm>
                <a:off x="3549670" y="6940618"/>
                <a:ext cx="45719" cy="126324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DF1CA4C-2BD0-929E-CA39-FA700A2EBE5B}"/>
                  </a:ext>
                </a:extLst>
              </p:cNvPr>
              <p:cNvSpPr txBox="1"/>
              <p:nvPr/>
            </p:nvSpPr>
            <p:spPr>
              <a:xfrm>
                <a:off x="3581734" y="6925347"/>
                <a:ext cx="1298004" cy="26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INTERTRIPPING</a:t>
                </a:r>
                <a:b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(for HSI or Pilot Intertrip Send)</a:t>
                </a:r>
                <a:endParaRPr lang="en-GB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595D13B-89A0-B967-218C-7BE26B77AA1E}"/>
                </a:ext>
              </a:extLst>
            </p:cNvPr>
            <p:cNvGrpSpPr/>
            <p:nvPr/>
          </p:nvGrpSpPr>
          <p:grpSpPr>
            <a:xfrm>
              <a:off x="1503753" y="3684574"/>
              <a:ext cx="236757" cy="185019"/>
              <a:chOff x="1503753" y="3684574"/>
              <a:chExt cx="236757" cy="185019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4D1452FF-AEEC-B6D8-D040-3815C8B8FB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1860" y="3711057"/>
                <a:ext cx="10155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4E4FD79F-70A4-D126-6205-C5378929E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1859" y="3711057"/>
                <a:ext cx="1" cy="112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00A2B39E-70BA-52B0-85DD-908864200C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3753" y="3823376"/>
                <a:ext cx="10573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703750C0-E9D5-E549-73DA-D1A2DD7D5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44" y="3845601"/>
                <a:ext cx="655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A2B45756-1C83-E7F8-481D-F7EAC81EE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165" y="3869593"/>
                <a:ext cx="4325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ABC0C83-2541-524A-DEB1-754689E176B0}"/>
                  </a:ext>
                </a:extLst>
              </p:cNvPr>
              <p:cNvSpPr/>
              <p:nvPr/>
            </p:nvSpPr>
            <p:spPr>
              <a:xfrm>
                <a:off x="1662510" y="3684574"/>
                <a:ext cx="78000" cy="534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8481BD-F6D1-240E-FD91-87DCDF97F74C}"/>
                </a:ext>
              </a:extLst>
            </p:cNvPr>
            <p:cNvGrpSpPr/>
            <p:nvPr/>
          </p:nvGrpSpPr>
          <p:grpSpPr>
            <a:xfrm flipV="1">
              <a:off x="2319763" y="2698543"/>
              <a:ext cx="398532" cy="281763"/>
              <a:chOff x="2319763" y="1734941"/>
              <a:chExt cx="398532" cy="270760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6AF3E216-3DAB-1626-FB66-BDF517634D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0143" y="1776736"/>
                <a:ext cx="1" cy="1855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9385F85D-55BD-FA79-90CB-DDF410956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8294" y="1776736"/>
                <a:ext cx="1" cy="18555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0673B020-E361-FA69-F8EB-C5C1B6AB7941}"/>
                  </a:ext>
                </a:extLst>
              </p:cNvPr>
              <p:cNvGrpSpPr/>
              <p:nvPr/>
            </p:nvGrpSpPr>
            <p:grpSpPr>
              <a:xfrm>
                <a:off x="2319763" y="1920800"/>
                <a:ext cx="398531" cy="84901"/>
                <a:chOff x="1657201" y="5926752"/>
                <a:chExt cx="340668" cy="72574"/>
              </a:xfrm>
            </p:grpSpPr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196CE735-888E-0556-3AFC-FE09FB5D9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57201" y="5961069"/>
                  <a:ext cx="340668" cy="115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7B9F7B04-789C-4DEB-D58A-6839F75B538A}"/>
                    </a:ext>
                  </a:extLst>
                </p:cNvPr>
                <p:cNvGrpSpPr/>
                <p:nvPr/>
              </p:nvGrpSpPr>
              <p:grpSpPr>
                <a:xfrm>
                  <a:off x="1790963" y="5926752"/>
                  <a:ext cx="62598" cy="72574"/>
                  <a:chOff x="1769398" y="5926752"/>
                  <a:chExt cx="62598" cy="72574"/>
                </a:xfrm>
              </p:grpSpPr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57835497-ED19-2A3D-1DF6-5727902E57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69398" y="5926752"/>
                    <a:ext cx="0" cy="7257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Isosceles Triangle 260">
                    <a:extLst>
                      <a:ext uri="{FF2B5EF4-FFF2-40B4-BE49-F238E27FC236}">
                        <a16:creationId xmlns:a16="http://schemas.microsoft.com/office/drawing/2014/main" id="{516E4BB9-9FDE-53ED-183B-4B489E3A42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772327" y="5931695"/>
                    <a:ext cx="64089" cy="55249"/>
                  </a:xfrm>
                  <a:prstGeom prst="triangl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</p:grpSp>
          </p:grp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60CDD7B-221E-BA5E-9C09-7C6C4F8D2164}"/>
                  </a:ext>
                </a:extLst>
              </p:cNvPr>
              <p:cNvSpPr/>
              <p:nvPr/>
            </p:nvSpPr>
            <p:spPr>
              <a:xfrm>
                <a:off x="2422742" y="1734941"/>
                <a:ext cx="208049" cy="68249"/>
              </a:xfrm>
              <a:custGeom>
                <a:avLst/>
                <a:gdLst>
                  <a:gd name="connsiteX0" fmla="*/ 0 w 271463"/>
                  <a:gd name="connsiteY0" fmla="*/ 85725 h 142875"/>
                  <a:gd name="connsiteX1" fmla="*/ 33338 w 271463"/>
                  <a:gd name="connsiteY1" fmla="*/ 0 h 142875"/>
                  <a:gd name="connsiteX2" fmla="*/ 73819 w 271463"/>
                  <a:gd name="connsiteY2" fmla="*/ 133350 h 142875"/>
                  <a:gd name="connsiteX3" fmla="*/ 121444 w 271463"/>
                  <a:gd name="connsiteY3" fmla="*/ 2381 h 142875"/>
                  <a:gd name="connsiteX4" fmla="*/ 164307 w 271463"/>
                  <a:gd name="connsiteY4" fmla="*/ 135731 h 142875"/>
                  <a:gd name="connsiteX5" fmla="*/ 200025 w 271463"/>
                  <a:gd name="connsiteY5" fmla="*/ 11906 h 142875"/>
                  <a:gd name="connsiteX6" fmla="*/ 245269 w 271463"/>
                  <a:gd name="connsiteY6" fmla="*/ 142875 h 142875"/>
                  <a:gd name="connsiteX7" fmla="*/ 271463 w 271463"/>
                  <a:gd name="connsiteY7" fmla="*/ 7381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1463" h="142875">
                    <a:moveTo>
                      <a:pt x="0" y="85725"/>
                    </a:moveTo>
                    <a:lnTo>
                      <a:pt x="33338" y="0"/>
                    </a:lnTo>
                    <a:lnTo>
                      <a:pt x="73819" y="133350"/>
                    </a:lnTo>
                    <a:lnTo>
                      <a:pt x="121444" y="2381"/>
                    </a:lnTo>
                    <a:lnTo>
                      <a:pt x="164307" y="135731"/>
                    </a:lnTo>
                    <a:lnTo>
                      <a:pt x="200025" y="11906"/>
                    </a:lnTo>
                    <a:lnTo>
                      <a:pt x="245269" y="142875"/>
                    </a:lnTo>
                    <a:lnTo>
                      <a:pt x="271463" y="7381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/>
              </a:p>
            </p:txBody>
          </p:sp>
        </p:grp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CF311E5-EB3E-3E6E-4A1A-2846F25AB65D}"/>
                </a:ext>
              </a:extLst>
            </p:cNvPr>
            <p:cNvCxnSpPr>
              <a:cxnSpLocks/>
              <a:stCxn id="211" idx="1"/>
            </p:cNvCxnSpPr>
            <p:nvPr/>
          </p:nvCxnSpPr>
          <p:spPr>
            <a:xfrm flipH="1" flipV="1">
              <a:off x="2634798" y="2936899"/>
              <a:ext cx="1137856" cy="21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1F0AAAB-A60E-8FE4-5C12-648BE0801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88" y="2387517"/>
              <a:ext cx="1490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0C47FD0-B0D0-274D-6AE9-C30A07F2654C}"/>
                </a:ext>
              </a:extLst>
            </p:cNvPr>
            <p:cNvSpPr/>
            <p:nvPr/>
          </p:nvSpPr>
          <p:spPr>
            <a:xfrm rot="5400000">
              <a:off x="2264636" y="2334051"/>
              <a:ext cx="150429" cy="9509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E0402002-5A29-6E43-1025-21239B5F92EB}"/>
                </a:ext>
              </a:extLst>
            </p:cNvPr>
            <p:cNvGrpSpPr/>
            <p:nvPr/>
          </p:nvGrpSpPr>
          <p:grpSpPr>
            <a:xfrm>
              <a:off x="2614921" y="2359858"/>
              <a:ext cx="176557" cy="45719"/>
              <a:chOff x="2614517" y="2370989"/>
              <a:chExt cx="176557" cy="45719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52ABF21-653D-28E7-E2C6-C89500AE6A93}"/>
                  </a:ext>
                </a:extLst>
              </p:cNvPr>
              <p:cNvSpPr/>
              <p:nvPr/>
            </p:nvSpPr>
            <p:spPr>
              <a:xfrm>
                <a:off x="2745355" y="2370989"/>
                <a:ext cx="45719" cy="457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800457E6-931A-91C2-17DE-28BE1F0A7569}"/>
                  </a:ext>
                </a:extLst>
              </p:cNvPr>
              <p:cNvSpPr/>
              <p:nvPr/>
            </p:nvSpPr>
            <p:spPr>
              <a:xfrm>
                <a:off x="2614517" y="2370989"/>
                <a:ext cx="45719" cy="457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2E7C9410-5B07-23BB-35F1-B2F467C45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9187" y="2370989"/>
                <a:ext cx="14902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D93BB141-8CC9-26BC-A21B-F5622DEC1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9187" y="2416708"/>
                <a:ext cx="14902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45E09BB-30DF-785D-08EB-49CC8A5B4C11}"/>
                </a:ext>
              </a:extLst>
            </p:cNvPr>
            <p:cNvCxnSpPr>
              <a:cxnSpLocks/>
              <a:stCxn id="251" idx="2"/>
              <a:endCxn id="242" idx="0"/>
            </p:cNvCxnSpPr>
            <p:nvPr/>
          </p:nvCxnSpPr>
          <p:spPr>
            <a:xfrm flipH="1" flipV="1">
              <a:off x="2387398" y="2381599"/>
              <a:ext cx="227523" cy="11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EF0768D-040A-EE8F-5994-6ADDDE57D235}"/>
                </a:ext>
              </a:extLst>
            </p:cNvPr>
            <p:cNvSpPr/>
            <p:nvPr/>
          </p:nvSpPr>
          <p:spPr>
            <a:xfrm>
              <a:off x="2212975" y="2384425"/>
              <a:ext cx="889746" cy="460375"/>
            </a:xfrm>
            <a:custGeom>
              <a:avLst/>
              <a:gdLst>
                <a:gd name="connsiteX0" fmla="*/ 0 w 1041400"/>
                <a:gd name="connsiteY0" fmla="*/ 0 h 463550"/>
                <a:gd name="connsiteX1" fmla="*/ 0 w 1041400"/>
                <a:gd name="connsiteY1" fmla="*/ 149225 h 463550"/>
                <a:gd name="connsiteX2" fmla="*/ 1041400 w 1041400"/>
                <a:gd name="connsiteY2" fmla="*/ 149225 h 463550"/>
                <a:gd name="connsiteX3" fmla="*/ 1041400 w 1041400"/>
                <a:gd name="connsiteY3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400" h="463550">
                  <a:moveTo>
                    <a:pt x="0" y="0"/>
                  </a:moveTo>
                  <a:lnTo>
                    <a:pt x="0" y="149225"/>
                  </a:lnTo>
                  <a:lnTo>
                    <a:pt x="1041400" y="149225"/>
                  </a:lnTo>
                  <a:lnTo>
                    <a:pt x="1041400" y="46355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3888D86-364C-1A0E-178E-7D56EF09AEF5}"/>
                </a:ext>
              </a:extLst>
            </p:cNvPr>
            <p:cNvSpPr txBox="1"/>
            <p:nvPr/>
          </p:nvSpPr>
          <p:spPr>
            <a:xfrm>
              <a:off x="2373731" y="1519785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9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09A9436-DC5C-8F20-5C10-7CADAD729DD0}"/>
                </a:ext>
              </a:extLst>
            </p:cNvPr>
            <p:cNvSpPr/>
            <p:nvPr/>
          </p:nvSpPr>
          <p:spPr>
            <a:xfrm>
              <a:off x="2338388" y="2214563"/>
              <a:ext cx="1004887" cy="1704975"/>
            </a:xfrm>
            <a:custGeom>
              <a:avLst/>
              <a:gdLst>
                <a:gd name="connsiteX0" fmla="*/ 0 w 1004887"/>
                <a:gd name="connsiteY0" fmla="*/ 95250 h 1704975"/>
                <a:gd name="connsiteX1" fmla="*/ 0 w 1004887"/>
                <a:gd name="connsiteY1" fmla="*/ 0 h 1704975"/>
                <a:gd name="connsiteX2" fmla="*/ 1004887 w 1004887"/>
                <a:gd name="connsiteY2" fmla="*/ 0 h 1704975"/>
                <a:gd name="connsiteX3" fmla="*/ 1004887 w 1004887"/>
                <a:gd name="connsiteY3" fmla="*/ 1704975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887" h="1704975">
                  <a:moveTo>
                    <a:pt x="0" y="95250"/>
                  </a:moveTo>
                  <a:lnTo>
                    <a:pt x="0" y="0"/>
                  </a:lnTo>
                  <a:lnTo>
                    <a:pt x="1004887" y="0"/>
                  </a:lnTo>
                  <a:lnTo>
                    <a:pt x="1004887" y="1704975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25970E3-86CD-8684-90BB-C804F85EB666}"/>
                </a:ext>
              </a:extLst>
            </p:cNvPr>
            <p:cNvSpPr txBox="1"/>
            <p:nvPr/>
          </p:nvSpPr>
          <p:spPr>
            <a:xfrm>
              <a:off x="3596042" y="2681576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98F5159-D200-0B50-AE9A-82E4EFC31B5C}"/>
                </a:ext>
              </a:extLst>
            </p:cNvPr>
            <p:cNvSpPr txBox="1"/>
            <p:nvPr/>
          </p:nvSpPr>
          <p:spPr>
            <a:xfrm>
              <a:off x="3568499" y="2910044"/>
              <a:ext cx="375949" cy="19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GB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4" name="Picture 363">
            <a:extLst>
              <a:ext uri="{FF2B5EF4-FFF2-40B4-BE49-F238E27FC236}">
                <a16:creationId xmlns:a16="http://schemas.microsoft.com/office/drawing/2014/main" id="{9EBDADAB-1927-0842-73DE-2FF9C39A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995" y="274527"/>
            <a:ext cx="2192683" cy="20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69B6-2057-18EE-78BF-35CE6AC9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Pilot Wire Relay (Translay S)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20379-EC05-38CA-5E12-E23FE75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7" y="1608366"/>
            <a:ext cx="5744562" cy="4101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91C0D8-86C1-3B0F-F6A3-17D7ADEB4E7C}"/>
              </a:ext>
            </a:extLst>
          </p:cNvPr>
          <p:cNvSpPr txBox="1"/>
          <p:nvPr/>
        </p:nvSpPr>
        <p:spPr>
          <a:xfrm>
            <a:off x="6677479" y="1695513"/>
            <a:ext cx="4793342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Arial Nova Cond" panose="020B0506020202020204" pitchFamily="34" charset="0"/>
              </a:rPr>
              <a:t>A hybrid relay using hard wire circuit and signal processors. </a:t>
            </a:r>
          </a:p>
          <a:p>
            <a:pPr>
              <a:spcAft>
                <a:spcPts val="600"/>
              </a:spcAft>
            </a:pPr>
            <a:r>
              <a:rPr lang="en-US" sz="1400" u="sng" dirty="0">
                <a:latin typeface="Arial Nova Cond" panose="020B0506020202020204" pitchFamily="34" charset="0"/>
              </a:rPr>
              <a:t>Component</a:t>
            </a:r>
          </a:p>
          <a:p>
            <a:pPr>
              <a:spcAft>
                <a:spcPts val="400"/>
              </a:spcAft>
            </a:pPr>
            <a:r>
              <a:rPr lang="en-US" sz="1400" b="1" dirty="0">
                <a:latin typeface="Arial Nova Cond" panose="020B0506020202020204" pitchFamily="34" charset="0"/>
              </a:rPr>
              <a:t>MBCI :  Differential Relay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Phase comparison relay comparing (2I</a:t>
            </a:r>
            <a:r>
              <a:rPr lang="en-US" sz="1400" baseline="-25000" dirty="0">
                <a:latin typeface="Arial Nova Cond" panose="020B0506020202020204" pitchFamily="34" charset="0"/>
              </a:rPr>
              <a:t>X</a:t>
            </a:r>
            <a:r>
              <a:rPr lang="en-US" sz="1400" dirty="0">
                <a:latin typeface="Arial Nova Cond" panose="020B0506020202020204" pitchFamily="34" charset="0"/>
              </a:rPr>
              <a:t> + I</a:t>
            </a:r>
            <a:r>
              <a:rPr lang="en-US" sz="1400" baseline="-25000" dirty="0">
                <a:latin typeface="Arial Nova Cond" panose="020B0506020202020204" pitchFamily="34" charset="0"/>
              </a:rPr>
              <a:t>Y</a:t>
            </a:r>
            <a:r>
              <a:rPr lang="en-US" sz="1400" dirty="0">
                <a:latin typeface="Arial Nova Cond" panose="020B0506020202020204" pitchFamily="34" charset="0"/>
              </a:rPr>
              <a:t>) and (I</a:t>
            </a:r>
            <a:r>
              <a:rPr lang="en-US" sz="1400" baseline="-25000" dirty="0">
                <a:latin typeface="Arial Nova Cond" panose="020B0506020202020204" pitchFamily="34" charset="0"/>
              </a:rPr>
              <a:t>X</a:t>
            </a:r>
            <a:r>
              <a:rPr lang="en-US" sz="1400" dirty="0">
                <a:latin typeface="Arial Nova Cond" panose="020B0506020202020204" pitchFamily="34" charset="0"/>
              </a:rPr>
              <a:t> + 2I</a:t>
            </a:r>
            <a:r>
              <a:rPr lang="en-US" sz="1400" baseline="-25000" dirty="0">
                <a:latin typeface="Arial Nova Cond" panose="020B0506020202020204" pitchFamily="34" charset="0"/>
              </a:rPr>
              <a:t>Y</a:t>
            </a:r>
            <a:r>
              <a:rPr lang="en-US" sz="1400" dirty="0">
                <a:latin typeface="Arial Nova Cond" panose="020B0506020202020204" pitchFamily="34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en-US" sz="1400" b="1" dirty="0">
                <a:latin typeface="Arial Nova Cond" panose="020B0506020202020204" pitchFamily="34" charset="0"/>
              </a:rPr>
              <a:t>MRTP:  Supervision Relay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Detect pilot open / close condition by DC injection through the pilot loop</a:t>
            </a:r>
          </a:p>
          <a:p>
            <a:pPr>
              <a:spcAft>
                <a:spcPts val="400"/>
              </a:spcAft>
            </a:pPr>
            <a:r>
              <a:rPr lang="en-US" sz="1400" b="1" dirty="0">
                <a:latin typeface="Arial Nova Cond" panose="020B0506020202020204" pitchFamily="34" charset="0"/>
              </a:rPr>
              <a:t>MCRI:   Overcurrent Relay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“OC start” contact to energize BI at MBCI for differential operation to avoid unstable operation at pilot open condition</a:t>
            </a:r>
          </a:p>
          <a:p>
            <a:pPr>
              <a:spcAft>
                <a:spcPts val="400"/>
              </a:spcAft>
            </a:pPr>
            <a:r>
              <a:rPr lang="en-US" sz="1400" b="1" dirty="0">
                <a:latin typeface="Arial Nova Cond" panose="020B0506020202020204" pitchFamily="34" charset="0"/>
              </a:rPr>
              <a:t>MVTW:  Destabilizing Relay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Provide a short path to drain out current at To so that no current can be compared, while opening the pilot.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Inject an 80Hz 20mA to remote end for Intertripping.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7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FB0B-75C9-BE32-6A11-FD78DA05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Pilot Wire Relay (Translay S)</a:t>
            </a:r>
            <a:endParaRPr lang="en-GB" sz="3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08D3537-D277-8524-F562-45A377EF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0" y="449526"/>
            <a:ext cx="4356433" cy="23342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197AF2C-50E2-C247-0AC8-ABD82EFF57AD}"/>
              </a:ext>
            </a:extLst>
          </p:cNvPr>
          <p:cNvSpPr txBox="1"/>
          <p:nvPr/>
        </p:nvSpPr>
        <p:spPr>
          <a:xfrm>
            <a:off x="8069759" y="226625"/>
            <a:ext cx="383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sng" dirty="0">
                <a:latin typeface="Arial Nova Cond" panose="020B0506020202020204" pitchFamily="34" charset="0"/>
              </a:rPr>
              <a:t>Phase Comparator based on Coincident Principle</a:t>
            </a:r>
            <a:endParaRPr lang="en-GB" sz="1200" u="sng" dirty="0">
              <a:latin typeface="Arial Nova Cond" panose="020B0506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6F1902-285B-CF1E-C921-2296B5626087}"/>
              </a:ext>
            </a:extLst>
          </p:cNvPr>
          <p:cNvGrpSpPr/>
          <p:nvPr/>
        </p:nvGrpSpPr>
        <p:grpSpPr>
          <a:xfrm>
            <a:off x="834388" y="1715008"/>
            <a:ext cx="4870450" cy="3855361"/>
            <a:chOff x="834388" y="1478243"/>
            <a:chExt cx="4870450" cy="38553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CDCA95-A350-84F8-0E58-0BD7958D5560}"/>
                </a:ext>
              </a:extLst>
            </p:cNvPr>
            <p:cNvGrpSpPr/>
            <p:nvPr/>
          </p:nvGrpSpPr>
          <p:grpSpPr>
            <a:xfrm>
              <a:off x="834388" y="2250020"/>
              <a:ext cx="4470401" cy="3083584"/>
              <a:chOff x="838200" y="1812473"/>
              <a:chExt cx="4470401" cy="308358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9175E7D-ABB5-C0FB-1210-B75C62718840}"/>
                  </a:ext>
                </a:extLst>
              </p:cNvPr>
              <p:cNvGrpSpPr/>
              <p:nvPr/>
            </p:nvGrpSpPr>
            <p:grpSpPr>
              <a:xfrm>
                <a:off x="838200" y="1812473"/>
                <a:ext cx="4470401" cy="3083584"/>
                <a:chOff x="838200" y="1812473"/>
                <a:chExt cx="4470401" cy="308358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28B2E578-17B1-CA55-6654-F1B20494DF6F}"/>
                    </a:ext>
                  </a:extLst>
                </p:cNvPr>
                <p:cNvGrpSpPr/>
                <p:nvPr/>
              </p:nvGrpSpPr>
              <p:grpSpPr>
                <a:xfrm>
                  <a:off x="838200" y="1812473"/>
                  <a:ext cx="4384221" cy="2057400"/>
                  <a:chOff x="838200" y="1812473"/>
                  <a:chExt cx="4384221" cy="2057400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2153378E-C5B0-2EC5-E3B5-16A2097A44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6190" t="28548" r="16431" b="27164"/>
                  <a:stretch/>
                </p:blipFill>
                <p:spPr>
                  <a:xfrm>
                    <a:off x="838200" y="1812473"/>
                    <a:ext cx="4384221" cy="2057400"/>
                  </a:xfrm>
                  <a:prstGeom prst="rect">
                    <a:avLst/>
                  </a:prstGeom>
                </p:spPr>
              </p:pic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0BD107DE-807F-1B30-4B53-5F426CAA4ED9}"/>
                      </a:ext>
                    </a:extLst>
                  </p:cNvPr>
                  <p:cNvSpPr/>
                  <p:nvPr/>
                </p:nvSpPr>
                <p:spPr>
                  <a:xfrm>
                    <a:off x="1148080" y="2636520"/>
                    <a:ext cx="1127760" cy="853440"/>
                  </a:xfrm>
                  <a:custGeom>
                    <a:avLst/>
                    <a:gdLst>
                      <a:gd name="connsiteX0" fmla="*/ 1107440 w 1127760"/>
                      <a:gd name="connsiteY0" fmla="*/ 279400 h 853440"/>
                      <a:gd name="connsiteX1" fmla="*/ 762000 w 1127760"/>
                      <a:gd name="connsiteY1" fmla="*/ 279400 h 853440"/>
                      <a:gd name="connsiteX2" fmla="*/ 762000 w 1127760"/>
                      <a:gd name="connsiteY2" fmla="*/ 0 h 853440"/>
                      <a:gd name="connsiteX3" fmla="*/ 894080 w 1127760"/>
                      <a:gd name="connsiteY3" fmla="*/ 0 h 853440"/>
                      <a:gd name="connsiteX4" fmla="*/ 894080 w 1127760"/>
                      <a:gd name="connsiteY4" fmla="*/ 391160 h 853440"/>
                      <a:gd name="connsiteX5" fmla="*/ 0 w 1127760"/>
                      <a:gd name="connsiteY5" fmla="*/ 391160 h 853440"/>
                      <a:gd name="connsiteX6" fmla="*/ 0 w 1127760"/>
                      <a:gd name="connsiteY6" fmla="*/ 853440 h 853440"/>
                      <a:gd name="connsiteX7" fmla="*/ 1127760 w 1127760"/>
                      <a:gd name="connsiteY7" fmla="*/ 853440 h 853440"/>
                      <a:gd name="connsiteX8" fmla="*/ 1107440 w 1127760"/>
                      <a:gd name="connsiteY8" fmla="*/ 279400 h 853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27760" h="853440">
                        <a:moveTo>
                          <a:pt x="1107440" y="279400"/>
                        </a:moveTo>
                        <a:lnTo>
                          <a:pt x="762000" y="279400"/>
                        </a:lnTo>
                        <a:lnTo>
                          <a:pt x="762000" y="0"/>
                        </a:lnTo>
                        <a:lnTo>
                          <a:pt x="894080" y="0"/>
                        </a:lnTo>
                        <a:lnTo>
                          <a:pt x="894080" y="391160"/>
                        </a:lnTo>
                        <a:lnTo>
                          <a:pt x="0" y="391160"/>
                        </a:lnTo>
                        <a:lnTo>
                          <a:pt x="0" y="853440"/>
                        </a:lnTo>
                        <a:lnTo>
                          <a:pt x="1127760" y="853440"/>
                        </a:lnTo>
                        <a:lnTo>
                          <a:pt x="1107440" y="2794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ADCFB9F5-6E3D-0689-B16E-502D8AF634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48080" y="3166110"/>
                    <a:ext cx="0" cy="15240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56015772-79C8-C83A-1A10-E3D2DF535C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0080" y="2650673"/>
                    <a:ext cx="0" cy="19050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4B0C4D6F-514A-61C8-1892-C2919CCCCB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64410" y="3043103"/>
                    <a:ext cx="0" cy="19050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3F220F69-9232-3138-2392-4DB2523061F9}"/>
                      </a:ext>
                    </a:extLst>
                  </p:cNvPr>
                  <p:cNvSpPr/>
                  <p:nvPr/>
                </p:nvSpPr>
                <p:spPr>
                  <a:xfrm>
                    <a:off x="1912620" y="2247900"/>
                    <a:ext cx="2247900" cy="1257300"/>
                  </a:xfrm>
                  <a:custGeom>
                    <a:avLst/>
                    <a:gdLst>
                      <a:gd name="connsiteX0" fmla="*/ 335280 w 2247900"/>
                      <a:gd name="connsiteY0" fmla="*/ 666750 h 1257300"/>
                      <a:gd name="connsiteX1" fmla="*/ 335280 w 2247900"/>
                      <a:gd name="connsiteY1" fmla="*/ 312420 h 1257300"/>
                      <a:gd name="connsiteX2" fmla="*/ 0 w 2247900"/>
                      <a:gd name="connsiteY2" fmla="*/ 312420 h 1257300"/>
                      <a:gd name="connsiteX3" fmla="*/ 0 w 2247900"/>
                      <a:gd name="connsiteY3" fmla="*/ 0 h 1257300"/>
                      <a:gd name="connsiteX4" fmla="*/ 2247900 w 2247900"/>
                      <a:gd name="connsiteY4" fmla="*/ 0 h 1257300"/>
                      <a:gd name="connsiteX5" fmla="*/ 2247900 w 2247900"/>
                      <a:gd name="connsiteY5" fmla="*/ 304800 h 1257300"/>
                      <a:gd name="connsiteX6" fmla="*/ 1882140 w 2247900"/>
                      <a:gd name="connsiteY6" fmla="*/ 304800 h 1257300"/>
                      <a:gd name="connsiteX7" fmla="*/ 1882140 w 2247900"/>
                      <a:gd name="connsiteY7" fmla="*/ 1257300 h 1257300"/>
                      <a:gd name="connsiteX8" fmla="*/ 358140 w 2247900"/>
                      <a:gd name="connsiteY8" fmla="*/ 1257300 h 1257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47900" h="1257300">
                        <a:moveTo>
                          <a:pt x="335280" y="666750"/>
                        </a:moveTo>
                        <a:lnTo>
                          <a:pt x="335280" y="312420"/>
                        </a:lnTo>
                        <a:lnTo>
                          <a:pt x="0" y="312420"/>
                        </a:lnTo>
                        <a:lnTo>
                          <a:pt x="0" y="0"/>
                        </a:lnTo>
                        <a:lnTo>
                          <a:pt x="2247900" y="0"/>
                        </a:lnTo>
                        <a:lnTo>
                          <a:pt x="2247900" y="304800"/>
                        </a:lnTo>
                        <a:lnTo>
                          <a:pt x="1882140" y="304800"/>
                        </a:lnTo>
                        <a:lnTo>
                          <a:pt x="1882140" y="1257300"/>
                        </a:lnTo>
                        <a:lnTo>
                          <a:pt x="358140" y="1257300"/>
                        </a:lnTo>
                      </a:path>
                    </a:pathLst>
                  </a:cu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E8D8B38E-CBE7-5281-749E-368C3FE06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52980" y="2636520"/>
                    <a:ext cx="0" cy="204653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3E6A08D8-8D77-78D4-D988-D2E7283F0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8290" y="2247900"/>
                    <a:ext cx="269240" cy="0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B2662A2F-4CFA-112F-0AA9-417EED0E5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0520" y="2289810"/>
                    <a:ext cx="0" cy="194310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CFE6BDD6-42FA-EF80-C356-FCBD9D98F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90950" y="3124200"/>
                    <a:ext cx="0" cy="194310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447155C-3443-2724-A48D-1AD447C7BE2C}"/>
                    </a:ext>
                  </a:extLst>
                </p:cNvPr>
                <p:cNvSpPr txBox="1"/>
                <p:nvPr/>
              </p:nvSpPr>
              <p:spPr>
                <a:xfrm>
                  <a:off x="2252980" y="2599551"/>
                  <a:ext cx="3149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2"/>
                      </a:solidFill>
                      <a:latin typeface="Arial Nova Cond" panose="020B0506020202020204" pitchFamily="34" charset="0"/>
                    </a:rPr>
                    <a:t>I</a:t>
                  </a:r>
                  <a:r>
                    <a:rPr lang="en-US" sz="1200" baseline="-25000" dirty="0">
                      <a:solidFill>
                        <a:schemeClr val="accent2"/>
                      </a:solidFill>
                      <a:latin typeface="Arial Nova Cond" panose="020B0506020202020204" pitchFamily="34" charset="0"/>
                    </a:rPr>
                    <a:t>1</a:t>
                  </a:r>
                  <a:endParaRPr lang="en-GB" sz="1200" dirty="0">
                    <a:solidFill>
                      <a:schemeClr val="accent2"/>
                    </a:solidFill>
                    <a:latin typeface="Arial Nova Cond" panose="020B0506020202020204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E7A96AB-5B9A-C175-DD71-500191A8461B}"/>
                    </a:ext>
                  </a:extLst>
                </p:cNvPr>
                <p:cNvSpPr txBox="1"/>
                <p:nvPr/>
              </p:nvSpPr>
              <p:spPr>
                <a:xfrm>
                  <a:off x="2256790" y="2904602"/>
                  <a:ext cx="3149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  <a:latin typeface="Arial Nova Cond" panose="020B0506020202020204" pitchFamily="34" charset="0"/>
                    </a:rPr>
                    <a:t>I</a:t>
                  </a:r>
                  <a:r>
                    <a:rPr lang="en-US" sz="1200" baseline="-25000" dirty="0">
                      <a:solidFill>
                        <a:srgbClr val="FF0000"/>
                      </a:solidFill>
                      <a:latin typeface="Arial Nova Cond" panose="020B0506020202020204" pitchFamily="34" charset="0"/>
                    </a:rPr>
                    <a:t>2</a:t>
                  </a:r>
                  <a:endParaRPr lang="en-GB" sz="1200" dirty="0">
                    <a:solidFill>
                      <a:srgbClr val="FF0000"/>
                    </a:solidFill>
                    <a:latin typeface="Arial Nova Cond" panose="020B0506020202020204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677AE37-3463-B5BB-78FA-5E8DA68A8EF0}"/>
                    </a:ext>
                  </a:extLst>
                </p:cNvPr>
                <p:cNvSpPr txBox="1"/>
                <p:nvPr/>
              </p:nvSpPr>
              <p:spPr>
                <a:xfrm>
                  <a:off x="965200" y="4028301"/>
                  <a:ext cx="3835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 Nova Cond" panose="020B0506020202020204" pitchFamily="34" charset="0"/>
                    </a:rPr>
                    <a:t>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1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: 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2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= 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O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: (2R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PP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+ 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O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)</a:t>
                  </a:r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E70D84-A4F8-BF7A-8010-5214DF158167}"/>
                    </a:ext>
                  </a:extLst>
                </p:cNvPr>
                <p:cNvSpPr txBox="1"/>
                <p:nvPr/>
              </p:nvSpPr>
              <p:spPr>
                <a:xfrm>
                  <a:off x="965200" y="4314007"/>
                  <a:ext cx="3835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 Nova Cond" panose="020B0506020202020204" pitchFamily="34" charset="0"/>
                    </a:rPr>
                    <a:t>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IN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: 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1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= (2R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O 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+ 2R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PP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) : 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O</a:t>
                  </a:r>
                  <a:endParaRPr lang="en-US" sz="1200" dirty="0">
                    <a:latin typeface="Arial Nova Cond" panose="020B0506020202020204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DB71D33-3556-4EC9-92B7-6AE149793900}"/>
                    </a:ext>
                  </a:extLst>
                </p:cNvPr>
                <p:cNvSpPr txBox="1"/>
                <p:nvPr/>
              </p:nvSpPr>
              <p:spPr>
                <a:xfrm>
                  <a:off x="1545592" y="2181835"/>
                  <a:ext cx="3149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  <a:latin typeface="Arial Nova Cond" panose="020B0506020202020204" pitchFamily="34" charset="0"/>
                    </a:rPr>
                    <a:t>I</a:t>
                  </a:r>
                  <a:r>
                    <a:rPr lang="en-US" sz="1200" baseline="-25000" dirty="0">
                      <a:solidFill>
                        <a:sysClr val="windowText" lastClr="000000"/>
                      </a:solidFill>
                      <a:latin typeface="Arial Nova Cond" panose="020B0506020202020204" pitchFamily="34" charset="0"/>
                    </a:rPr>
                    <a:t>3</a:t>
                  </a:r>
                  <a:endParaRPr lang="en-GB" sz="1200" dirty="0">
                    <a:solidFill>
                      <a:sysClr val="windowText" lastClr="000000"/>
                    </a:solidFill>
                    <a:latin typeface="Arial Nova Cond" panose="020B0506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0B9EB8-8DAD-7BDE-DA69-EA4862DB1A22}"/>
                    </a:ext>
                  </a:extLst>
                </p:cNvPr>
                <p:cNvSpPr txBox="1"/>
                <p:nvPr/>
              </p:nvSpPr>
              <p:spPr>
                <a:xfrm>
                  <a:off x="1037592" y="3526929"/>
                  <a:ext cx="3149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ysClr val="windowText" lastClr="000000"/>
                      </a:solidFill>
                      <a:latin typeface="Arial Nova Cond" panose="020B0506020202020204" pitchFamily="34" charset="0"/>
                    </a:rPr>
                    <a:t>I</a:t>
                  </a:r>
                  <a:r>
                    <a:rPr lang="en-US" sz="1200" baseline="-25000" dirty="0">
                      <a:solidFill>
                        <a:sysClr val="windowText" lastClr="000000"/>
                      </a:solidFill>
                      <a:latin typeface="Arial Nova Cond" panose="020B0506020202020204" pitchFamily="34" charset="0"/>
                    </a:rPr>
                    <a:t>IN</a:t>
                  </a:r>
                  <a:endParaRPr lang="en-GB" sz="1200" dirty="0">
                    <a:solidFill>
                      <a:sysClr val="windowText" lastClr="000000"/>
                    </a:solidFill>
                    <a:latin typeface="Arial Nova Cond" panose="020B0506020202020204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D8C0C62-5178-1A98-087B-0036C93A31B7}"/>
                    </a:ext>
                  </a:extLst>
                </p:cNvPr>
                <p:cNvSpPr txBox="1"/>
                <p:nvPr/>
              </p:nvSpPr>
              <p:spPr>
                <a:xfrm>
                  <a:off x="1473201" y="4619058"/>
                  <a:ext cx="3835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 Nova Cond" panose="020B0506020202020204" pitchFamily="34" charset="0"/>
                    </a:rPr>
                    <a:t>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3 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: 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IN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= (T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O 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2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– T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r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1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) : (2R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O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 + 2R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PP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)/R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O </a:t>
                  </a:r>
                  <a:r>
                    <a:rPr lang="en-US" sz="1200" dirty="0">
                      <a:latin typeface="Arial Nova Cond" panose="020B0506020202020204" pitchFamily="34" charset="0"/>
                    </a:rPr>
                    <a:t>x I</a:t>
                  </a:r>
                  <a:r>
                    <a:rPr lang="en-US" sz="1200" baseline="-25000" dirty="0">
                      <a:latin typeface="Arial Nova Cond" panose="020B0506020202020204" pitchFamily="34" charset="0"/>
                    </a:rPr>
                    <a:t>1</a:t>
                  </a:r>
                  <a:endParaRPr lang="en-US" sz="1200" dirty="0">
                    <a:latin typeface="Arial Nova Cond" panose="020B0506020202020204" pitchFamily="34" charset="0"/>
                  </a:endParaRPr>
                </a:p>
              </p:txBody>
            </p: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626C2D-8235-A593-E40B-7F84962DC2CC}"/>
                  </a:ext>
                </a:extLst>
              </p:cNvPr>
              <p:cNvSpPr/>
              <p:nvPr/>
            </p:nvSpPr>
            <p:spPr>
              <a:xfrm>
                <a:off x="1498601" y="2473960"/>
                <a:ext cx="142240" cy="218440"/>
              </a:xfrm>
              <a:custGeom>
                <a:avLst/>
                <a:gdLst>
                  <a:gd name="connsiteX0" fmla="*/ 0 w 142240"/>
                  <a:gd name="connsiteY0" fmla="*/ 0 h 218440"/>
                  <a:gd name="connsiteX1" fmla="*/ 142240 w 142240"/>
                  <a:gd name="connsiteY1" fmla="*/ 0 h 218440"/>
                  <a:gd name="connsiteX2" fmla="*/ 142240 w 142240"/>
                  <a:gd name="connsiteY2" fmla="*/ 218440 h 218440"/>
                  <a:gd name="connsiteX3" fmla="*/ 10160 w 142240"/>
                  <a:gd name="connsiteY3" fmla="*/ 218440 h 21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240" h="218440">
                    <a:moveTo>
                      <a:pt x="0" y="0"/>
                    </a:moveTo>
                    <a:lnTo>
                      <a:pt x="142240" y="0"/>
                    </a:lnTo>
                    <a:lnTo>
                      <a:pt x="142240" y="218440"/>
                    </a:lnTo>
                    <a:lnTo>
                      <a:pt x="10160" y="218440"/>
                    </a:lnTo>
                  </a:path>
                </a:pathLst>
              </a:custGeom>
              <a:noFill/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EADEA0-2AE3-B250-44A4-D1C067AEA64B}"/>
                </a:ext>
              </a:extLst>
            </p:cNvPr>
            <p:cNvSpPr txBox="1"/>
            <p:nvPr/>
          </p:nvSpPr>
          <p:spPr>
            <a:xfrm>
              <a:off x="1869438" y="1478243"/>
              <a:ext cx="383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FFC000"/>
                  </a:solidFill>
                  <a:latin typeface="Arial Nova Cond" panose="020B0506020202020204" pitchFamily="34" charset="0"/>
                </a:rPr>
                <a:t>I</a:t>
              </a:r>
              <a:r>
                <a:rPr lang="en-US" sz="1200" baseline="-25000" dirty="0">
                  <a:solidFill>
                    <a:srgbClr val="FFC000"/>
                  </a:solidFill>
                  <a:latin typeface="Arial Nova Cond" panose="020B0506020202020204" pitchFamily="34" charset="0"/>
                </a:rPr>
                <a:t>1 </a:t>
              </a:r>
              <a:r>
                <a:rPr lang="en-US" sz="1200" dirty="0">
                  <a:solidFill>
                    <a:srgbClr val="FFC000"/>
                  </a:solidFill>
                  <a:latin typeface="Arial Nova Cond" panose="020B0506020202020204" pitchFamily="34" charset="0"/>
                </a:rPr>
                <a:t>: restraining (stabilizing) effect to remote end</a:t>
              </a:r>
              <a:endParaRPr lang="en-GB" sz="1200" dirty="0">
                <a:solidFill>
                  <a:srgbClr val="FFC000"/>
                </a:solidFill>
                <a:latin typeface="Arial Nova Cond" panose="020B0506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A0A800-AA0A-64A3-E000-B845D225B21C}"/>
                </a:ext>
              </a:extLst>
            </p:cNvPr>
            <p:cNvSpPr txBox="1"/>
            <p:nvPr/>
          </p:nvSpPr>
          <p:spPr>
            <a:xfrm>
              <a:off x="1869438" y="1730236"/>
              <a:ext cx="383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FF0000"/>
                  </a:solidFill>
                  <a:latin typeface="Arial Nova Cond" panose="020B0506020202020204" pitchFamily="34" charset="0"/>
                </a:rPr>
                <a:t>I</a:t>
              </a:r>
              <a:r>
                <a:rPr lang="en-US" sz="1200" baseline="-25000" dirty="0">
                  <a:solidFill>
                    <a:srgbClr val="FF0000"/>
                  </a:solidFill>
                  <a:latin typeface="Arial Nova Cond" panose="020B0506020202020204" pitchFamily="34" charset="0"/>
                </a:rPr>
                <a:t>2 </a:t>
              </a:r>
              <a:r>
                <a:rPr lang="en-US" sz="1200" dirty="0">
                  <a:solidFill>
                    <a:srgbClr val="FF0000"/>
                  </a:solidFill>
                  <a:latin typeface="Arial Nova Cond" panose="020B0506020202020204" pitchFamily="34" charset="0"/>
                </a:rPr>
                <a:t>: operating component </a:t>
              </a:r>
              <a:endParaRPr lang="en-GB" sz="1200" dirty="0">
                <a:solidFill>
                  <a:srgbClr val="FF0000"/>
                </a:solidFill>
                <a:latin typeface="Arial Nova Cond" panose="020B0506020202020204" pitchFamily="34" charset="0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433829-8E92-5B1F-050A-0F19C0A5DEB4}"/>
              </a:ext>
            </a:extLst>
          </p:cNvPr>
          <p:cNvCxnSpPr>
            <a:cxnSpLocks/>
          </p:cNvCxnSpPr>
          <p:nvPr/>
        </p:nvCxnSpPr>
        <p:spPr>
          <a:xfrm>
            <a:off x="2412998" y="3869815"/>
            <a:ext cx="0" cy="190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179D96D-001A-7BAC-4FEC-016755F48FEE}"/>
              </a:ext>
            </a:extLst>
          </p:cNvPr>
          <p:cNvGrpSpPr/>
          <p:nvPr/>
        </p:nvGrpSpPr>
        <p:grpSpPr>
          <a:xfrm>
            <a:off x="6311898" y="3229677"/>
            <a:ext cx="2438576" cy="2917910"/>
            <a:chOff x="6096000" y="3421123"/>
            <a:chExt cx="2438576" cy="291791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2CC7B2-6756-416F-B04D-7D81F9419801}"/>
                </a:ext>
              </a:extLst>
            </p:cNvPr>
            <p:cNvGrpSpPr/>
            <p:nvPr/>
          </p:nvGrpSpPr>
          <p:grpSpPr>
            <a:xfrm>
              <a:off x="6170927" y="3421123"/>
              <a:ext cx="2363649" cy="2116257"/>
              <a:chOff x="5992043" y="3149061"/>
              <a:chExt cx="2363649" cy="211625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1C5E9AE-6292-E60F-8DBC-C0558CBB8C4F}"/>
                  </a:ext>
                </a:extLst>
              </p:cNvPr>
              <p:cNvGrpSpPr/>
              <p:nvPr/>
            </p:nvGrpSpPr>
            <p:grpSpPr>
              <a:xfrm>
                <a:off x="5992043" y="3149061"/>
                <a:ext cx="2363649" cy="2116257"/>
                <a:chOff x="6096000" y="3153069"/>
                <a:chExt cx="2363649" cy="2116257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2156C4A-06D7-DF59-265A-F92C00138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6190" t="28548" r="54320" b="27164"/>
                <a:stretch/>
              </p:blipFill>
              <p:spPr>
                <a:xfrm>
                  <a:off x="6096000" y="3153069"/>
                  <a:ext cx="1973759" cy="2116257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E6BB69A-5DB9-10F0-0D69-67DECF5317F4}"/>
                    </a:ext>
                  </a:extLst>
                </p:cNvPr>
                <p:cNvSpPr txBox="1"/>
                <p:nvPr/>
              </p:nvSpPr>
              <p:spPr>
                <a:xfrm>
                  <a:off x="7679869" y="4014149"/>
                  <a:ext cx="779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 Nova Cond" panose="020B0506020202020204" pitchFamily="34" charset="0"/>
                    </a:rPr>
                    <a:t>Open Pilot</a:t>
                  </a:r>
                  <a:endParaRPr lang="en-GB" sz="1200" b="1" dirty="0">
                    <a:latin typeface="Arial Nova Cond" panose="020B0506020202020204" pitchFamily="34" charset="0"/>
                  </a:endParaRPr>
                </a:p>
              </p:txBody>
            </p:sp>
          </p:grp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CD4055F-ED46-3C90-B2A3-65C8E0E152BA}"/>
                  </a:ext>
                </a:extLst>
              </p:cNvPr>
              <p:cNvSpPr/>
              <p:nvPr/>
            </p:nvSpPr>
            <p:spPr>
              <a:xfrm>
                <a:off x="6336030" y="3970020"/>
                <a:ext cx="1135380" cy="929640"/>
              </a:xfrm>
              <a:custGeom>
                <a:avLst/>
                <a:gdLst>
                  <a:gd name="connsiteX0" fmla="*/ 1135380 w 1135380"/>
                  <a:gd name="connsiteY0" fmla="*/ 929640 h 929640"/>
                  <a:gd name="connsiteX1" fmla="*/ 0 w 1135380"/>
                  <a:gd name="connsiteY1" fmla="*/ 929640 h 929640"/>
                  <a:gd name="connsiteX2" fmla="*/ 0 w 1135380"/>
                  <a:gd name="connsiteY2" fmla="*/ 396240 h 929640"/>
                  <a:gd name="connsiteX3" fmla="*/ 918210 w 1135380"/>
                  <a:gd name="connsiteY3" fmla="*/ 396240 h 929640"/>
                  <a:gd name="connsiteX4" fmla="*/ 918210 w 1135380"/>
                  <a:gd name="connsiteY4" fmla="*/ 0 h 929640"/>
                  <a:gd name="connsiteX5" fmla="*/ 735330 w 1135380"/>
                  <a:gd name="connsiteY5" fmla="*/ 0 h 929640"/>
                  <a:gd name="connsiteX6" fmla="*/ 735330 w 1135380"/>
                  <a:gd name="connsiteY6" fmla="*/ 304800 h 929640"/>
                  <a:gd name="connsiteX7" fmla="*/ 1123950 w 1135380"/>
                  <a:gd name="connsiteY7" fmla="*/ 304800 h 929640"/>
                  <a:gd name="connsiteX8" fmla="*/ 1135380 w 1135380"/>
                  <a:gd name="connsiteY8" fmla="*/ 92964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5380" h="929640">
                    <a:moveTo>
                      <a:pt x="1135380" y="929640"/>
                    </a:moveTo>
                    <a:lnTo>
                      <a:pt x="0" y="929640"/>
                    </a:lnTo>
                    <a:lnTo>
                      <a:pt x="0" y="396240"/>
                    </a:lnTo>
                    <a:lnTo>
                      <a:pt x="918210" y="396240"/>
                    </a:lnTo>
                    <a:lnTo>
                      <a:pt x="918210" y="0"/>
                    </a:lnTo>
                    <a:lnTo>
                      <a:pt x="735330" y="0"/>
                    </a:lnTo>
                    <a:lnTo>
                      <a:pt x="735330" y="304800"/>
                    </a:lnTo>
                    <a:lnTo>
                      <a:pt x="1123950" y="304800"/>
                    </a:lnTo>
                    <a:lnTo>
                      <a:pt x="1135380" y="92964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086A2B5-5237-D3A1-BCF1-86143254B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090" y="4512113"/>
                <a:ext cx="0" cy="19050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1694927-1A78-9121-300A-57DDDD9AD0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030" y="4552556"/>
                <a:ext cx="0" cy="23374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15557F6-37BD-7206-BF17-4B936C1D9734}"/>
                </a:ext>
              </a:extLst>
            </p:cNvPr>
            <p:cNvSpPr txBox="1"/>
            <p:nvPr/>
          </p:nvSpPr>
          <p:spPr>
            <a:xfrm>
              <a:off x="6096000" y="5615758"/>
              <a:ext cx="222449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u="sng" dirty="0">
                  <a:latin typeface="Arial Nova Cond" panose="020B0506020202020204" pitchFamily="34" charset="0"/>
                </a:rPr>
                <a:t>Effect of Open Pilot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latin typeface="Arial Nova Cond" panose="020B0506020202020204" pitchFamily="34" charset="0"/>
                </a:rPr>
                <a:t>All current goes into operating winding T</a:t>
              </a:r>
              <a:r>
                <a:rPr lang="en-US" sz="1200" baseline="-25000" dirty="0">
                  <a:latin typeface="Arial Nova Cond" panose="020B0506020202020204" pitchFamily="34" charset="0"/>
                </a:rPr>
                <a:t>O</a:t>
              </a:r>
              <a:r>
                <a:rPr lang="en-US" sz="1200" dirty="0">
                  <a:latin typeface="Arial Nova Cond" panose="020B0506020202020204" pitchFamily="34" charset="0"/>
                </a:rPr>
                <a:t>. 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4624F8-989E-C4A1-E4FB-C5618AEEAD31}"/>
              </a:ext>
            </a:extLst>
          </p:cNvPr>
          <p:cNvGrpSpPr/>
          <p:nvPr/>
        </p:nvGrpSpPr>
        <p:grpSpPr>
          <a:xfrm>
            <a:off x="9111878" y="3253187"/>
            <a:ext cx="2707636" cy="2917910"/>
            <a:chOff x="8739963" y="3421123"/>
            <a:chExt cx="2707636" cy="291791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B9854B9-A046-55F0-3EAE-7F67C29507F3}"/>
                </a:ext>
              </a:extLst>
            </p:cNvPr>
            <p:cNvGrpSpPr/>
            <p:nvPr/>
          </p:nvGrpSpPr>
          <p:grpSpPr>
            <a:xfrm>
              <a:off x="8739963" y="3421123"/>
              <a:ext cx="2707636" cy="2116257"/>
              <a:chOff x="8684083" y="3421123"/>
              <a:chExt cx="2707636" cy="211625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6094BF1-4772-57EA-778C-661E15B3E6CC}"/>
                  </a:ext>
                </a:extLst>
              </p:cNvPr>
              <p:cNvGrpSpPr/>
              <p:nvPr/>
            </p:nvGrpSpPr>
            <p:grpSpPr>
              <a:xfrm>
                <a:off x="8684083" y="3421123"/>
                <a:ext cx="2707636" cy="2116257"/>
                <a:chOff x="5992043" y="3149061"/>
                <a:chExt cx="2707636" cy="211625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B90D360-708B-33E3-687D-8F000B9996C6}"/>
                    </a:ext>
                  </a:extLst>
                </p:cNvPr>
                <p:cNvGrpSpPr/>
                <p:nvPr/>
              </p:nvGrpSpPr>
              <p:grpSpPr>
                <a:xfrm>
                  <a:off x="5992043" y="3149061"/>
                  <a:ext cx="2707636" cy="2116257"/>
                  <a:chOff x="6096000" y="3153069"/>
                  <a:chExt cx="2707636" cy="2116257"/>
                </a:xfrm>
              </p:grpSpPr>
              <p:pic>
                <p:nvPicPr>
                  <p:cNvPr id="59" name="Picture 58">
                    <a:extLst>
                      <a:ext uri="{FF2B5EF4-FFF2-40B4-BE49-F238E27FC236}">
                        <a16:creationId xmlns:a16="http://schemas.microsoft.com/office/drawing/2014/main" id="{53306FE6-5955-8743-28CB-07E887A330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6190" t="28548" r="54320" b="27164"/>
                  <a:stretch/>
                </p:blipFill>
                <p:spPr>
                  <a:xfrm>
                    <a:off x="6096000" y="3153069"/>
                    <a:ext cx="1973759" cy="2116257"/>
                  </a:xfrm>
                  <a:prstGeom prst="rect">
                    <a:avLst/>
                  </a:prstGeom>
                </p:spPr>
              </p:pic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9968D467-5A99-9A96-CA23-763C4CE458C8}"/>
                      </a:ext>
                    </a:extLst>
                  </p:cNvPr>
                  <p:cNvSpPr txBox="1"/>
                  <p:nvPr/>
                </p:nvSpPr>
                <p:spPr>
                  <a:xfrm>
                    <a:off x="8023856" y="4014149"/>
                    <a:ext cx="77978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 Nova Cond" panose="020B0506020202020204" pitchFamily="34" charset="0"/>
                      </a:rPr>
                      <a:t>Short Pilot </a:t>
                    </a:r>
                    <a:endParaRPr lang="en-GB" sz="1200" b="1" dirty="0">
                      <a:latin typeface="Arial Nova Cond" panose="020B0506020202020204" pitchFamily="34" charset="0"/>
                    </a:endParaRPr>
                  </a:p>
                </p:txBody>
              </p:sp>
            </p:grp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2438D5D6-7259-5BEE-3683-14B634DBB5B5}"/>
                    </a:ext>
                  </a:extLst>
                </p:cNvPr>
                <p:cNvSpPr/>
                <p:nvPr/>
              </p:nvSpPr>
              <p:spPr>
                <a:xfrm>
                  <a:off x="6336030" y="3970020"/>
                  <a:ext cx="1135380" cy="929640"/>
                </a:xfrm>
                <a:custGeom>
                  <a:avLst/>
                  <a:gdLst>
                    <a:gd name="connsiteX0" fmla="*/ 1135380 w 1135380"/>
                    <a:gd name="connsiteY0" fmla="*/ 929640 h 929640"/>
                    <a:gd name="connsiteX1" fmla="*/ 0 w 1135380"/>
                    <a:gd name="connsiteY1" fmla="*/ 929640 h 929640"/>
                    <a:gd name="connsiteX2" fmla="*/ 0 w 1135380"/>
                    <a:gd name="connsiteY2" fmla="*/ 396240 h 929640"/>
                    <a:gd name="connsiteX3" fmla="*/ 918210 w 1135380"/>
                    <a:gd name="connsiteY3" fmla="*/ 396240 h 929640"/>
                    <a:gd name="connsiteX4" fmla="*/ 918210 w 1135380"/>
                    <a:gd name="connsiteY4" fmla="*/ 0 h 929640"/>
                    <a:gd name="connsiteX5" fmla="*/ 735330 w 1135380"/>
                    <a:gd name="connsiteY5" fmla="*/ 0 h 929640"/>
                    <a:gd name="connsiteX6" fmla="*/ 735330 w 1135380"/>
                    <a:gd name="connsiteY6" fmla="*/ 304800 h 929640"/>
                    <a:gd name="connsiteX7" fmla="*/ 1123950 w 1135380"/>
                    <a:gd name="connsiteY7" fmla="*/ 304800 h 929640"/>
                    <a:gd name="connsiteX8" fmla="*/ 1135380 w 1135380"/>
                    <a:gd name="connsiteY8" fmla="*/ 929640 h 9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380" h="929640">
                      <a:moveTo>
                        <a:pt x="1135380" y="929640"/>
                      </a:moveTo>
                      <a:lnTo>
                        <a:pt x="0" y="929640"/>
                      </a:lnTo>
                      <a:lnTo>
                        <a:pt x="0" y="396240"/>
                      </a:lnTo>
                      <a:lnTo>
                        <a:pt x="918210" y="396240"/>
                      </a:lnTo>
                      <a:lnTo>
                        <a:pt x="918210" y="0"/>
                      </a:lnTo>
                      <a:lnTo>
                        <a:pt x="735330" y="0"/>
                      </a:lnTo>
                      <a:lnTo>
                        <a:pt x="735330" y="304800"/>
                      </a:lnTo>
                      <a:lnTo>
                        <a:pt x="1123950" y="304800"/>
                      </a:lnTo>
                      <a:lnTo>
                        <a:pt x="1135380" y="92964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1238E4B-35A3-19DA-9BBC-455012A89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7090" y="4512113"/>
                  <a:ext cx="0" cy="19050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7F82BA5-B39A-B574-BA40-9E1429C6F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6030" y="4552556"/>
                  <a:ext cx="0" cy="233749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DF659F1-4B37-E93F-6422-158BD21EDB4D}"/>
                  </a:ext>
                </a:extLst>
              </p:cNvPr>
              <p:cNvSpPr/>
              <p:nvPr/>
            </p:nvSpPr>
            <p:spPr>
              <a:xfrm>
                <a:off x="10633710" y="3870960"/>
                <a:ext cx="87630" cy="1283970"/>
              </a:xfrm>
              <a:custGeom>
                <a:avLst/>
                <a:gdLst>
                  <a:gd name="connsiteX0" fmla="*/ 7620 w 87630"/>
                  <a:gd name="connsiteY0" fmla="*/ 0 h 1283970"/>
                  <a:gd name="connsiteX1" fmla="*/ 87630 w 87630"/>
                  <a:gd name="connsiteY1" fmla="*/ 0 h 1283970"/>
                  <a:gd name="connsiteX2" fmla="*/ 87630 w 87630"/>
                  <a:gd name="connsiteY2" fmla="*/ 1283970 h 1283970"/>
                  <a:gd name="connsiteX3" fmla="*/ 0 w 87630"/>
                  <a:gd name="connsiteY3" fmla="*/ 1283970 h 128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630" h="1283970">
                    <a:moveTo>
                      <a:pt x="7620" y="0"/>
                    </a:moveTo>
                    <a:lnTo>
                      <a:pt x="87630" y="0"/>
                    </a:lnTo>
                    <a:lnTo>
                      <a:pt x="87630" y="1283970"/>
                    </a:lnTo>
                    <a:lnTo>
                      <a:pt x="0" y="128397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DBF2406-83BC-9C39-9316-F0538A17B36A}"/>
                  </a:ext>
                </a:extLst>
              </p:cNvPr>
              <p:cNvSpPr/>
              <p:nvPr/>
            </p:nvSpPr>
            <p:spPr>
              <a:xfrm>
                <a:off x="9768840" y="3870960"/>
                <a:ext cx="948690" cy="1291590"/>
              </a:xfrm>
              <a:custGeom>
                <a:avLst/>
                <a:gdLst>
                  <a:gd name="connsiteX0" fmla="*/ 384810 w 948690"/>
                  <a:gd name="connsiteY0" fmla="*/ 670560 h 1291590"/>
                  <a:gd name="connsiteX1" fmla="*/ 384810 w 948690"/>
                  <a:gd name="connsiteY1" fmla="*/ 312420 h 1291590"/>
                  <a:gd name="connsiteX2" fmla="*/ 0 w 948690"/>
                  <a:gd name="connsiteY2" fmla="*/ 312420 h 1291590"/>
                  <a:gd name="connsiteX3" fmla="*/ 0 w 948690"/>
                  <a:gd name="connsiteY3" fmla="*/ 0 h 1291590"/>
                  <a:gd name="connsiteX4" fmla="*/ 948690 w 948690"/>
                  <a:gd name="connsiteY4" fmla="*/ 0 h 1291590"/>
                  <a:gd name="connsiteX5" fmla="*/ 948690 w 948690"/>
                  <a:gd name="connsiteY5" fmla="*/ 1291590 h 1291590"/>
                  <a:gd name="connsiteX6" fmla="*/ 407670 w 948690"/>
                  <a:gd name="connsiteY6" fmla="*/ 1291590 h 129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8690" h="1291590">
                    <a:moveTo>
                      <a:pt x="384810" y="670560"/>
                    </a:moveTo>
                    <a:lnTo>
                      <a:pt x="384810" y="312420"/>
                    </a:lnTo>
                    <a:lnTo>
                      <a:pt x="0" y="312420"/>
                    </a:lnTo>
                    <a:lnTo>
                      <a:pt x="0" y="0"/>
                    </a:lnTo>
                    <a:lnTo>
                      <a:pt x="948690" y="0"/>
                    </a:lnTo>
                    <a:lnTo>
                      <a:pt x="948690" y="1291590"/>
                    </a:lnTo>
                    <a:lnTo>
                      <a:pt x="407670" y="129159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068BBE1-6817-2197-932A-A1F97E657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53650" y="4231162"/>
                <a:ext cx="5480" cy="2343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D85538AF-2D13-8848-7364-7849CC4E5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7530" y="4320822"/>
                <a:ext cx="0" cy="3236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9F27C5-A52F-F219-43DA-13F1F94466E1}"/>
                </a:ext>
              </a:extLst>
            </p:cNvPr>
            <p:cNvSpPr txBox="1"/>
            <p:nvPr/>
          </p:nvSpPr>
          <p:spPr>
            <a:xfrm>
              <a:off x="8739963" y="5615758"/>
              <a:ext cx="222449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u="sng" dirty="0">
                  <a:latin typeface="Arial Nova Cond" panose="020B0506020202020204" pitchFamily="34" charset="0"/>
                </a:rPr>
                <a:t>Effect of Short Pilot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latin typeface="Arial Nova Cond" panose="020B0506020202020204" pitchFamily="34" charset="0"/>
                </a:rPr>
                <a:t>Increased current at restraining winding Tr</a:t>
              </a:r>
              <a:r>
                <a:rPr lang="en-US" sz="1200" baseline="-25000" dirty="0">
                  <a:latin typeface="Arial Nova Cond" panose="020B0506020202020204" pitchFamily="34" charset="0"/>
                </a:rPr>
                <a:t>. </a:t>
              </a:r>
              <a:endParaRPr lang="en-US" sz="1200" dirty="0">
                <a:latin typeface="Arial Nova Cond" panose="020B0506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69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C0C7-53C0-A14F-53BE-7A01B40C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Pilot Wire Relay (Translay S)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00BA8-6A2D-F407-85D2-1FDD752C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94" y="1510727"/>
            <a:ext cx="4305300" cy="215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97CC8E-8222-0327-730D-065401234421}"/>
              </a:ext>
            </a:extLst>
          </p:cNvPr>
          <p:cNvSpPr txBox="1"/>
          <p:nvPr/>
        </p:nvSpPr>
        <p:spPr>
          <a:xfrm>
            <a:off x="838200" y="3769517"/>
            <a:ext cx="4793342" cy="217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400" u="sng" dirty="0">
                <a:latin typeface="Arial Nova Cond" panose="020B0506020202020204" pitchFamily="34" charset="0"/>
              </a:rPr>
              <a:t>Equivalent Circuit of Translay S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Arial Nova Cond" panose="020B0506020202020204" pitchFamily="34" charset="0"/>
              </a:rPr>
              <a:t>S</a:t>
            </a:r>
            <a:r>
              <a:rPr lang="en-GB" sz="1400" baseline="-25000" dirty="0">
                <a:latin typeface="Arial Nova Cond" panose="020B0506020202020204" pitchFamily="34" charset="0"/>
              </a:rPr>
              <a:t>1</a:t>
            </a:r>
            <a:r>
              <a:rPr lang="en-GB" sz="1400" dirty="0">
                <a:latin typeface="Arial Nova Cond" panose="020B0506020202020204" pitchFamily="34" charset="0"/>
              </a:rPr>
              <a:t> = I</a:t>
            </a:r>
            <a:r>
              <a:rPr lang="en-GB" sz="1400" baseline="-25000" dirty="0">
                <a:latin typeface="Arial Nova Cond" panose="020B0506020202020204" pitchFamily="34" charset="0"/>
              </a:rPr>
              <a:t>X</a:t>
            </a:r>
            <a:r>
              <a:rPr lang="en-GB" sz="1400" dirty="0">
                <a:latin typeface="Arial Nova Cond" panose="020B0506020202020204" pitchFamily="34" charset="0"/>
              </a:rPr>
              <a:t> – 2 I</a:t>
            </a:r>
            <a:r>
              <a:rPr lang="en-GB" sz="1400" baseline="-25000" dirty="0">
                <a:latin typeface="Arial Nova Cond" panose="020B0506020202020204" pitchFamily="34" charset="0"/>
              </a:rPr>
              <a:t>P</a:t>
            </a:r>
            <a:endParaRPr lang="en-GB" sz="1400" dirty="0">
              <a:latin typeface="Arial Nova Cond" panose="020B0506020202020204" pitchFamily="34" charset="0"/>
            </a:endParaRPr>
          </a:p>
          <a:p>
            <a:pPr>
              <a:spcAft>
                <a:spcPts val="400"/>
              </a:spcAft>
            </a:pPr>
            <a:r>
              <a:rPr lang="en-GB" sz="1400" dirty="0">
                <a:latin typeface="Arial Nova Cond" panose="020B0506020202020204" pitchFamily="34" charset="0"/>
              </a:rPr>
              <a:t>Assume R</a:t>
            </a:r>
            <a:r>
              <a:rPr lang="en-GB" sz="1400" baseline="-25000" dirty="0">
                <a:latin typeface="Arial Nova Cond" panose="020B0506020202020204" pitchFamily="34" charset="0"/>
              </a:rPr>
              <a:t>O </a:t>
            </a:r>
            <a:r>
              <a:rPr lang="en-GB" sz="1400" dirty="0">
                <a:latin typeface="Arial Nova Cond" panose="020B0506020202020204" pitchFamily="34" charset="0"/>
              </a:rPr>
              <a:t>= R</a:t>
            </a:r>
            <a:r>
              <a:rPr lang="en-GB" sz="1400" baseline="-25000" dirty="0">
                <a:latin typeface="Arial Nova Cond" panose="020B0506020202020204" pitchFamily="34" charset="0"/>
              </a:rPr>
              <a:t>P </a:t>
            </a:r>
            <a:r>
              <a:rPr lang="en-GB" sz="1400" dirty="0">
                <a:latin typeface="Arial Nova Cond" panose="020B0506020202020204" pitchFamily="34" charset="0"/>
              </a:rPr>
              <a:t>, then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Arial Nova Cond" panose="020B0506020202020204" pitchFamily="34" charset="0"/>
              </a:rPr>
              <a:t>S</a:t>
            </a:r>
            <a:r>
              <a:rPr lang="en-GB" sz="1400" baseline="-25000" dirty="0">
                <a:latin typeface="Arial Nova Cond" panose="020B0506020202020204" pitchFamily="34" charset="0"/>
              </a:rPr>
              <a:t>1</a:t>
            </a:r>
            <a:r>
              <a:rPr lang="en-GB" sz="1400" dirty="0">
                <a:latin typeface="Arial Nova Cond" panose="020B0506020202020204" pitchFamily="34" charset="0"/>
              </a:rPr>
              <a:t> = I</a:t>
            </a:r>
            <a:r>
              <a:rPr lang="en-GB" sz="1400" baseline="-25000" dirty="0">
                <a:latin typeface="Arial Nova Cond" panose="020B0506020202020204" pitchFamily="34" charset="0"/>
              </a:rPr>
              <a:t>X</a:t>
            </a:r>
            <a:r>
              <a:rPr lang="en-GB" sz="1400" dirty="0">
                <a:latin typeface="Arial Nova Cond" panose="020B0506020202020204" pitchFamily="34" charset="0"/>
              </a:rPr>
              <a:t> – 2 (I</a:t>
            </a:r>
            <a:r>
              <a:rPr lang="en-GB" sz="1400" baseline="-25000" dirty="0">
                <a:latin typeface="Arial Nova Cond" panose="020B0506020202020204" pitchFamily="34" charset="0"/>
              </a:rPr>
              <a:t>X</a:t>
            </a:r>
            <a:r>
              <a:rPr lang="en-GB" sz="1400" dirty="0">
                <a:latin typeface="Arial Nova Cond" panose="020B0506020202020204" pitchFamily="34" charset="0"/>
              </a:rPr>
              <a:t> / 3 + I</a:t>
            </a:r>
            <a:r>
              <a:rPr lang="en-GB" sz="1400" baseline="-25000" dirty="0">
                <a:latin typeface="Arial Nova Cond" panose="020B0506020202020204" pitchFamily="34" charset="0"/>
              </a:rPr>
              <a:t>Y</a:t>
            </a:r>
            <a:r>
              <a:rPr lang="en-GB" sz="1400" dirty="0">
                <a:latin typeface="Arial Nova Cond" panose="020B0506020202020204" pitchFamily="34" charset="0"/>
              </a:rPr>
              <a:t> / 3)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Arial Nova Cond" panose="020B0506020202020204" pitchFamily="34" charset="0"/>
              </a:rPr>
              <a:t>Neglecting the multiple factor (x3)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solidFill>
                  <a:srgbClr val="FF0000"/>
                </a:solidFill>
                <a:latin typeface="Arial Nova Cond" panose="020B0506020202020204" pitchFamily="34" charset="0"/>
              </a:rPr>
              <a:t>S</a:t>
            </a:r>
            <a:r>
              <a:rPr lang="en-GB" sz="1400" baseline="-25000" dirty="0">
                <a:solidFill>
                  <a:srgbClr val="FF0000"/>
                </a:solidFill>
                <a:latin typeface="Arial Nova Cond" panose="020B0506020202020204" pitchFamily="34" charset="0"/>
              </a:rPr>
              <a:t>1</a:t>
            </a:r>
            <a:r>
              <a:rPr lang="en-GB" sz="1400" dirty="0">
                <a:solidFill>
                  <a:srgbClr val="FF0000"/>
                </a:solidFill>
                <a:latin typeface="Arial Nova Cond" panose="020B0506020202020204" pitchFamily="34" charset="0"/>
              </a:rPr>
              <a:t> = I</a:t>
            </a:r>
            <a:r>
              <a:rPr lang="en-GB" sz="1400" baseline="-25000" dirty="0">
                <a:solidFill>
                  <a:srgbClr val="FF0000"/>
                </a:solidFill>
                <a:latin typeface="Arial Nova Cond" panose="020B0506020202020204" pitchFamily="34" charset="0"/>
              </a:rPr>
              <a:t>X</a:t>
            </a:r>
            <a:r>
              <a:rPr lang="en-GB" sz="1400" dirty="0">
                <a:solidFill>
                  <a:srgbClr val="FF0000"/>
                </a:solidFill>
                <a:latin typeface="Arial Nova Cond" panose="020B0506020202020204" pitchFamily="34" charset="0"/>
              </a:rPr>
              <a:t> – 2 I</a:t>
            </a:r>
            <a:r>
              <a:rPr lang="en-GB" sz="1400" baseline="-25000" dirty="0">
                <a:solidFill>
                  <a:srgbClr val="FF0000"/>
                </a:solidFill>
                <a:latin typeface="Arial Nova Cond" panose="020B0506020202020204" pitchFamily="34" charset="0"/>
              </a:rPr>
              <a:t>Y</a:t>
            </a:r>
            <a:r>
              <a:rPr lang="en-GB" sz="1400" dirty="0">
                <a:solidFill>
                  <a:srgbClr val="FF0000"/>
                </a:solidFill>
                <a:latin typeface="Arial Nova Cond" panose="020B0506020202020204" pitchFamily="34" charset="0"/>
              </a:rPr>
              <a:t>   </a:t>
            </a:r>
            <a:r>
              <a:rPr lang="en-GB" sz="1400" dirty="0">
                <a:latin typeface="Arial Nova Cond" panose="020B0506020202020204" pitchFamily="34" charset="0"/>
              </a:rPr>
              <a:t>or   S</a:t>
            </a:r>
            <a:r>
              <a:rPr lang="en-GB" sz="1400" baseline="-25000" dirty="0">
                <a:latin typeface="Arial Nova Cond" panose="020B0506020202020204" pitchFamily="34" charset="0"/>
              </a:rPr>
              <a:t>1</a:t>
            </a:r>
            <a:r>
              <a:rPr lang="en-GB" sz="1400" dirty="0">
                <a:latin typeface="Arial Nova Cond" panose="020B0506020202020204" pitchFamily="34" charset="0"/>
              </a:rPr>
              <a:t> / I</a:t>
            </a:r>
            <a:r>
              <a:rPr lang="en-GB" sz="1400" baseline="-25000" dirty="0">
                <a:latin typeface="Arial Nova Cond" panose="020B0506020202020204" pitchFamily="34" charset="0"/>
              </a:rPr>
              <a:t>Y</a:t>
            </a:r>
            <a:r>
              <a:rPr lang="en-GB" sz="1400" dirty="0">
                <a:latin typeface="Arial Nova Cond" panose="020B0506020202020204" pitchFamily="34" charset="0"/>
              </a:rPr>
              <a:t> = I</a:t>
            </a:r>
            <a:r>
              <a:rPr lang="en-GB" sz="1400" baseline="-25000" dirty="0">
                <a:latin typeface="Arial Nova Cond" panose="020B0506020202020204" pitchFamily="34" charset="0"/>
              </a:rPr>
              <a:t>X</a:t>
            </a:r>
            <a:r>
              <a:rPr lang="en-GB" sz="1400" dirty="0">
                <a:latin typeface="Arial Nova Cond" panose="020B0506020202020204" pitchFamily="34" charset="0"/>
              </a:rPr>
              <a:t> / I</a:t>
            </a:r>
            <a:r>
              <a:rPr lang="en-GB" sz="1400" baseline="-25000" dirty="0">
                <a:latin typeface="Arial Nova Cond" panose="020B0506020202020204" pitchFamily="34" charset="0"/>
              </a:rPr>
              <a:t>Y</a:t>
            </a:r>
            <a:r>
              <a:rPr lang="en-GB" sz="1400" dirty="0">
                <a:latin typeface="Arial Nova Cond" panose="020B0506020202020204" pitchFamily="34" charset="0"/>
              </a:rPr>
              <a:t> – 2 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Arial Nova Cond" panose="020B0506020202020204" pitchFamily="34" charset="0"/>
              </a:rPr>
              <a:t>S</a:t>
            </a:r>
            <a:r>
              <a:rPr lang="en-GB" sz="1400" baseline="-25000" dirty="0">
                <a:latin typeface="Arial Nova Cond" panose="020B0506020202020204" pitchFamily="34" charset="0"/>
              </a:rPr>
              <a:t>2</a:t>
            </a:r>
            <a:r>
              <a:rPr lang="en-GB" sz="1400" dirty="0">
                <a:latin typeface="Arial Nova Cond" panose="020B0506020202020204" pitchFamily="34" charset="0"/>
              </a:rPr>
              <a:t> = 2/3  I</a:t>
            </a:r>
            <a:r>
              <a:rPr lang="en-GB" sz="1400" baseline="-25000" dirty="0">
                <a:latin typeface="Arial Nova Cond" panose="020B0506020202020204" pitchFamily="34" charset="0"/>
              </a:rPr>
              <a:t>X</a:t>
            </a:r>
            <a:r>
              <a:rPr lang="en-GB" sz="1400" dirty="0">
                <a:latin typeface="Arial Nova Cond" panose="020B0506020202020204" pitchFamily="34" charset="0"/>
              </a:rPr>
              <a:t> – 1/3  I</a:t>
            </a:r>
            <a:r>
              <a:rPr lang="en-GB" sz="1400" baseline="-25000" dirty="0">
                <a:latin typeface="Arial Nova Cond" panose="020B0506020202020204" pitchFamily="34" charset="0"/>
              </a:rPr>
              <a:t>Y</a:t>
            </a:r>
            <a:r>
              <a:rPr lang="en-GB" sz="1400" dirty="0">
                <a:latin typeface="Arial Nova Cond" panose="020B0506020202020204" pitchFamily="34" charset="0"/>
              </a:rPr>
              <a:t> 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Arial Nova Cond" panose="020B0506020202020204" pitchFamily="34" charset="0"/>
              </a:rPr>
              <a:t>Similarly,  </a:t>
            </a:r>
            <a:r>
              <a:rPr lang="en-GB" sz="1400" dirty="0">
                <a:solidFill>
                  <a:srgbClr val="FF0000"/>
                </a:solidFill>
                <a:latin typeface="Arial Nova Cond" panose="020B0506020202020204" pitchFamily="34" charset="0"/>
              </a:rPr>
              <a:t>S</a:t>
            </a:r>
            <a:r>
              <a:rPr lang="en-GB" sz="1400" baseline="-25000" dirty="0">
                <a:solidFill>
                  <a:srgbClr val="FF0000"/>
                </a:solidFill>
                <a:latin typeface="Arial Nova Cond" panose="020B0506020202020204" pitchFamily="34" charset="0"/>
              </a:rPr>
              <a:t>2</a:t>
            </a:r>
            <a:r>
              <a:rPr lang="en-GB" sz="1400" dirty="0">
                <a:solidFill>
                  <a:srgbClr val="FF0000"/>
                </a:solidFill>
                <a:latin typeface="Arial Nova Cond" panose="020B0506020202020204" pitchFamily="34" charset="0"/>
              </a:rPr>
              <a:t> = 2 I</a:t>
            </a:r>
            <a:r>
              <a:rPr lang="en-GB" sz="1400" baseline="-25000" dirty="0">
                <a:solidFill>
                  <a:srgbClr val="FF0000"/>
                </a:solidFill>
                <a:latin typeface="Arial Nova Cond" panose="020B0506020202020204" pitchFamily="34" charset="0"/>
              </a:rPr>
              <a:t>X</a:t>
            </a:r>
            <a:r>
              <a:rPr lang="en-GB" sz="1400" dirty="0">
                <a:solidFill>
                  <a:srgbClr val="FF0000"/>
                </a:solidFill>
                <a:latin typeface="Arial Nova Cond" panose="020B0506020202020204" pitchFamily="34" charset="0"/>
              </a:rPr>
              <a:t> – I</a:t>
            </a:r>
            <a:r>
              <a:rPr lang="en-GB" sz="1400" baseline="-25000" dirty="0">
                <a:solidFill>
                  <a:srgbClr val="FF0000"/>
                </a:solidFill>
                <a:latin typeface="Arial Nova Cond" panose="020B0506020202020204" pitchFamily="34" charset="0"/>
              </a:rPr>
              <a:t>Y</a:t>
            </a:r>
            <a:r>
              <a:rPr lang="en-GB" sz="1400" dirty="0">
                <a:solidFill>
                  <a:srgbClr val="FF0000"/>
                </a:solidFill>
                <a:latin typeface="Arial Nova Cond" panose="020B0506020202020204" pitchFamily="34" charset="0"/>
              </a:rPr>
              <a:t>  </a:t>
            </a:r>
            <a:r>
              <a:rPr lang="en-GB" sz="1400" dirty="0">
                <a:latin typeface="Arial Nova Cond" panose="020B0506020202020204" pitchFamily="34" charset="0"/>
              </a:rPr>
              <a:t>or  S</a:t>
            </a:r>
            <a:r>
              <a:rPr lang="en-GB" sz="1400" baseline="-25000" dirty="0">
                <a:latin typeface="Arial Nova Cond" panose="020B0506020202020204" pitchFamily="34" charset="0"/>
              </a:rPr>
              <a:t>2</a:t>
            </a:r>
            <a:r>
              <a:rPr lang="en-GB" sz="1400" dirty="0">
                <a:latin typeface="Arial Nova Cond" panose="020B0506020202020204" pitchFamily="34" charset="0"/>
              </a:rPr>
              <a:t> / I</a:t>
            </a:r>
            <a:r>
              <a:rPr lang="en-GB" sz="1400" baseline="-25000" dirty="0">
                <a:latin typeface="Arial Nova Cond" panose="020B0506020202020204" pitchFamily="34" charset="0"/>
              </a:rPr>
              <a:t>Y</a:t>
            </a:r>
            <a:r>
              <a:rPr lang="en-GB" sz="1400" dirty="0">
                <a:latin typeface="Arial Nova Cond" panose="020B0506020202020204" pitchFamily="34" charset="0"/>
              </a:rPr>
              <a:t> = I</a:t>
            </a:r>
            <a:r>
              <a:rPr lang="en-GB" sz="1400" baseline="-25000" dirty="0">
                <a:latin typeface="Arial Nova Cond" panose="020B0506020202020204" pitchFamily="34" charset="0"/>
              </a:rPr>
              <a:t>X</a:t>
            </a:r>
            <a:r>
              <a:rPr lang="en-GB" sz="1400" dirty="0">
                <a:latin typeface="Arial Nova Cond" panose="020B0506020202020204" pitchFamily="34" charset="0"/>
              </a:rPr>
              <a:t> / I</a:t>
            </a:r>
            <a:r>
              <a:rPr lang="en-GB" sz="1400" baseline="-25000" dirty="0">
                <a:latin typeface="Arial Nova Cond" panose="020B0506020202020204" pitchFamily="34" charset="0"/>
              </a:rPr>
              <a:t>Y  </a:t>
            </a:r>
            <a:r>
              <a:rPr lang="en-GB" sz="1400" dirty="0">
                <a:latin typeface="Arial Nova Cond" panose="020B0506020202020204" pitchFamily="34" charset="0"/>
              </a:rPr>
              <a:t>– 0.5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A98995-C3AD-E94B-CF5D-DEDD4EAF9E01}"/>
              </a:ext>
            </a:extLst>
          </p:cNvPr>
          <p:cNvGrpSpPr/>
          <p:nvPr/>
        </p:nvGrpSpPr>
        <p:grpSpPr>
          <a:xfrm>
            <a:off x="5850998" y="1588458"/>
            <a:ext cx="5852452" cy="3172957"/>
            <a:chOff x="5631542" y="2070042"/>
            <a:chExt cx="5852452" cy="317295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A105B8-BE39-4EFB-0C2D-2FA538D3F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2182590"/>
              <a:ext cx="0" cy="2971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AA6E34-05AF-3F21-F78C-3F57E487CC8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3656520"/>
              <a:ext cx="4681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9F6016-9463-F1E5-2839-902F7160EBC1}"/>
                    </a:ext>
                  </a:extLst>
                </p:cNvPr>
                <p:cNvSpPr txBox="1"/>
                <p:nvPr/>
              </p:nvSpPr>
              <p:spPr>
                <a:xfrm>
                  <a:off x="5631542" y="2070042"/>
                  <a:ext cx="670560" cy="519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9F6016-9463-F1E5-2839-902F7160E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542" y="2070042"/>
                  <a:ext cx="670560" cy="519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DE1AA7-04E5-E355-1414-F8473CA1DFB6}"/>
                    </a:ext>
                  </a:extLst>
                </p:cNvPr>
                <p:cNvSpPr txBox="1"/>
                <p:nvPr/>
              </p:nvSpPr>
              <p:spPr>
                <a:xfrm>
                  <a:off x="5631542" y="4723433"/>
                  <a:ext cx="670560" cy="519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DE1AA7-04E5-E355-1414-F8473CA1D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542" y="4723433"/>
                  <a:ext cx="670560" cy="519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170A1C0-ED3D-65F5-CE02-1CF72C038504}"/>
                    </a:ext>
                  </a:extLst>
                </p:cNvPr>
                <p:cNvSpPr txBox="1"/>
                <p:nvPr/>
              </p:nvSpPr>
              <p:spPr>
                <a:xfrm>
                  <a:off x="10813434" y="3396737"/>
                  <a:ext cx="670560" cy="519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170A1C0-ED3D-65F5-CE02-1CF72C038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434" y="3396737"/>
                  <a:ext cx="670560" cy="519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EDA9DAD-7C9E-3D16-798D-96FF4661A199}"/>
                </a:ext>
              </a:extLst>
            </p:cNvPr>
            <p:cNvSpPr/>
            <p:nvPr/>
          </p:nvSpPr>
          <p:spPr>
            <a:xfrm>
              <a:off x="7177228" y="2212531"/>
              <a:ext cx="2887977" cy="2887977"/>
            </a:xfrm>
            <a:prstGeom prst="ellipse">
              <a:avLst/>
            </a:prstGeom>
            <a:solidFill>
              <a:srgbClr val="FFF2CC">
                <a:alpha val="4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F0F4CE-EF3B-53C6-0AAB-195DD80830E7}"/>
                </a:ext>
              </a:extLst>
            </p:cNvPr>
            <p:cNvSpPr/>
            <p:nvPr/>
          </p:nvSpPr>
          <p:spPr>
            <a:xfrm>
              <a:off x="7185660" y="2308860"/>
              <a:ext cx="2887980" cy="1341120"/>
            </a:xfrm>
            <a:custGeom>
              <a:avLst/>
              <a:gdLst>
                <a:gd name="connsiteX0" fmla="*/ 0 w 2887980"/>
                <a:gd name="connsiteY0" fmla="*/ 1341120 h 1341120"/>
                <a:gd name="connsiteX1" fmla="*/ 906780 w 2887980"/>
                <a:gd name="connsiteY1" fmla="*/ 0 h 1341120"/>
                <a:gd name="connsiteX2" fmla="*/ 2887980 w 2887980"/>
                <a:gd name="connsiteY2" fmla="*/ 1341120 h 134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7980" h="1341120">
                  <a:moveTo>
                    <a:pt x="0" y="1341120"/>
                  </a:moveTo>
                  <a:lnTo>
                    <a:pt x="906780" y="0"/>
                  </a:lnTo>
                  <a:lnTo>
                    <a:pt x="2887980" y="134112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D816104-6D4B-07CC-C7EA-432EA2B399B8}"/>
                    </a:ext>
                  </a:extLst>
                </p:cNvPr>
                <p:cNvSpPr txBox="1"/>
                <p:nvPr/>
              </p:nvSpPr>
              <p:spPr>
                <a:xfrm rot="2114743">
                  <a:off x="8526875" y="2516049"/>
                  <a:ext cx="1216298" cy="488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GB" sz="11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D816104-6D4B-07CC-C7EA-432EA2B39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743">
                  <a:off x="8526875" y="2516049"/>
                  <a:ext cx="1216298" cy="4882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B806212-5CDE-D13A-9EEF-9360305F267E}"/>
                    </a:ext>
                  </a:extLst>
                </p:cNvPr>
                <p:cNvSpPr txBox="1"/>
                <p:nvPr/>
              </p:nvSpPr>
              <p:spPr>
                <a:xfrm rot="18230590">
                  <a:off x="7208754" y="2884356"/>
                  <a:ext cx="1216298" cy="488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den>
                        </m:f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−0.5</m:t>
                        </m:r>
                      </m:oMath>
                    </m:oMathPara>
                  </a14:m>
                  <a:endParaRPr lang="en-GB" sz="11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B806212-5CDE-D13A-9EEF-9360305F2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230590">
                  <a:off x="7208754" y="2884356"/>
                  <a:ext cx="1216298" cy="4882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27E12C-770A-1B85-BC13-C77363F18C69}"/>
                </a:ext>
              </a:extLst>
            </p:cNvPr>
            <p:cNvCxnSpPr>
              <a:endCxn id="19" idx="1"/>
            </p:cNvCxnSpPr>
            <p:nvPr/>
          </p:nvCxnSpPr>
          <p:spPr>
            <a:xfrm flipV="1">
              <a:off x="6248400" y="2308860"/>
              <a:ext cx="1844040" cy="13411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390A17C-E52E-0C16-B24B-FFBBB211DECB}"/>
                    </a:ext>
                  </a:extLst>
                </p:cNvPr>
                <p:cNvSpPr txBox="1"/>
                <p:nvPr/>
              </p:nvSpPr>
              <p:spPr>
                <a:xfrm>
                  <a:off x="6528169" y="2487406"/>
                  <a:ext cx="1216298" cy="488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rgbClr val="FF0000"/>
                    </a:solidFill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390A17C-E52E-0C16-B24B-FFBBB211D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69" y="2487406"/>
                  <a:ext cx="1216298" cy="4882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41E999-AAFA-4A89-1B33-BEB96A261DCE}"/>
                </a:ext>
              </a:extLst>
            </p:cNvPr>
            <p:cNvSpPr/>
            <p:nvPr/>
          </p:nvSpPr>
          <p:spPr>
            <a:xfrm>
              <a:off x="8051800" y="2372360"/>
              <a:ext cx="116840" cy="60960"/>
            </a:xfrm>
            <a:custGeom>
              <a:avLst/>
              <a:gdLst>
                <a:gd name="connsiteX0" fmla="*/ 0 w 116840"/>
                <a:gd name="connsiteY0" fmla="*/ 0 h 60960"/>
                <a:gd name="connsiteX1" fmla="*/ 71120 w 116840"/>
                <a:gd name="connsiteY1" fmla="*/ 60960 h 60960"/>
                <a:gd name="connsiteX2" fmla="*/ 116840 w 116840"/>
                <a:gd name="connsiteY2" fmla="*/ 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840" h="60960">
                  <a:moveTo>
                    <a:pt x="0" y="0"/>
                  </a:moveTo>
                  <a:lnTo>
                    <a:pt x="71120" y="60960"/>
                  </a:lnTo>
                  <a:lnTo>
                    <a:pt x="11684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92B744E-6840-54A8-1AB7-CDB95B76FC37}"/>
                    </a:ext>
                  </a:extLst>
                </p:cNvPr>
                <p:cNvSpPr txBox="1"/>
                <p:nvPr/>
              </p:nvSpPr>
              <p:spPr>
                <a:xfrm>
                  <a:off x="5803088" y="3518433"/>
                  <a:ext cx="670560" cy="328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92B744E-6840-54A8-1AB7-CDB95B76F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088" y="3518433"/>
                  <a:ext cx="670560" cy="3282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B83ADE-9793-4CA8-892B-AE40004D7CB2}"/>
                    </a:ext>
                  </a:extLst>
                </p:cNvPr>
                <p:cNvSpPr txBox="1"/>
                <p:nvPr/>
              </p:nvSpPr>
              <p:spPr>
                <a:xfrm>
                  <a:off x="6728880" y="3593818"/>
                  <a:ext cx="670560" cy="328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B83ADE-9793-4CA8-892B-AE40004D7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880" y="3593818"/>
                  <a:ext cx="670560" cy="3282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ADF310F-B8F7-9717-F80C-93F86D9E3471}"/>
                    </a:ext>
                  </a:extLst>
                </p:cNvPr>
                <p:cNvSpPr txBox="1"/>
                <p:nvPr/>
              </p:nvSpPr>
              <p:spPr>
                <a:xfrm>
                  <a:off x="7815739" y="3593818"/>
                  <a:ext cx="670560" cy="328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ADF310F-B8F7-9717-F80C-93F86D9E3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739" y="3593818"/>
                  <a:ext cx="670560" cy="3282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1E00F90-9BD9-CC78-2D65-247D5DD0A35A}"/>
                    </a:ext>
                  </a:extLst>
                </p:cNvPr>
                <p:cNvSpPr txBox="1"/>
                <p:nvPr/>
              </p:nvSpPr>
              <p:spPr>
                <a:xfrm>
                  <a:off x="8774639" y="3593818"/>
                  <a:ext cx="670560" cy="328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oMath>
                    </m:oMathPara>
                  </a14:m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1E00F90-9BD9-CC78-2D65-247D5DD0A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639" y="3593818"/>
                  <a:ext cx="670560" cy="32829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C872B4-41D5-BD3B-B533-39FD7F03B356}"/>
                    </a:ext>
                  </a:extLst>
                </p:cNvPr>
                <p:cNvSpPr txBox="1"/>
                <p:nvPr/>
              </p:nvSpPr>
              <p:spPr>
                <a:xfrm>
                  <a:off x="9860482" y="3593818"/>
                  <a:ext cx="670560" cy="328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2.0</m:t>
                        </m:r>
                      </m:oMath>
                    </m:oMathPara>
                  </a14:m>
                  <a:endParaRPr lang="en-GB" sz="1200" dirty="0">
                    <a:latin typeface="Arial Nova Cond" panose="020B0506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C872B4-41D5-BD3B-B533-39FD7F03B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482" y="3593818"/>
                  <a:ext cx="670560" cy="3282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27554F-AE1B-D41E-9AD1-C9859B7FBD8B}"/>
                </a:ext>
              </a:extLst>
            </p:cNvPr>
            <p:cNvSpPr txBox="1"/>
            <p:nvPr/>
          </p:nvSpPr>
          <p:spPr>
            <a:xfrm>
              <a:off x="8048165" y="4131860"/>
              <a:ext cx="1086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1200" dirty="0">
                  <a:latin typeface="Arial Nova Cond" panose="020B0506020202020204" pitchFamily="34" charset="0"/>
                </a:rPr>
                <a:t>Stability Zone</a:t>
              </a:r>
              <a:endParaRPr lang="en-GB" sz="1200" dirty="0">
                <a:latin typeface="Arial Nova Cond" panose="020B0506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9F1795C-5D89-F24F-13CA-4FD6EE1D9541}"/>
              </a:ext>
            </a:extLst>
          </p:cNvPr>
          <p:cNvSpPr txBox="1"/>
          <p:nvPr/>
        </p:nvSpPr>
        <p:spPr>
          <a:xfrm>
            <a:off x="5932184" y="4940171"/>
            <a:ext cx="5932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1400" dirty="0">
                <a:latin typeface="Arial Nova Cond" panose="020B0506020202020204" pitchFamily="34" charset="0"/>
              </a:rPr>
              <a:t>Assumption:  Tr = 2T</a:t>
            </a:r>
            <a:r>
              <a:rPr lang="en-US" sz="1400" baseline="-25000" dirty="0">
                <a:latin typeface="Arial Nova Cond" panose="020B0506020202020204" pitchFamily="34" charset="0"/>
              </a:rPr>
              <a:t>O</a:t>
            </a:r>
            <a:r>
              <a:rPr lang="en-US" sz="1400" dirty="0">
                <a:latin typeface="Arial Nova Cond" panose="020B0506020202020204" pitchFamily="34" charset="0"/>
              </a:rPr>
              <a:t> and R</a:t>
            </a:r>
            <a:r>
              <a:rPr lang="en-US" sz="1400" baseline="-25000" dirty="0">
                <a:latin typeface="Arial Nova Cond" panose="020B0506020202020204" pitchFamily="34" charset="0"/>
              </a:rPr>
              <a:t>O</a:t>
            </a:r>
            <a:r>
              <a:rPr lang="en-US" sz="1400" dirty="0">
                <a:latin typeface="Arial Nova Cond" panose="020B0506020202020204" pitchFamily="34" charset="0"/>
              </a:rPr>
              <a:t> = R</a:t>
            </a:r>
            <a:r>
              <a:rPr lang="en-US" sz="1400" baseline="-25000" dirty="0">
                <a:latin typeface="Arial Nova Cond" panose="020B0506020202020204" pitchFamily="34" charset="0"/>
              </a:rPr>
              <a:t>P</a:t>
            </a:r>
            <a:r>
              <a:rPr lang="en-US" sz="1400" dirty="0">
                <a:latin typeface="Arial Nova Cond" panose="020B0506020202020204" pitchFamily="34" charset="0"/>
              </a:rPr>
              <a:t> (pilot loop resistance). </a:t>
            </a:r>
          </a:p>
          <a:p>
            <a:pPr>
              <a:spcAft>
                <a:spcPts val="400"/>
              </a:spcAft>
            </a:pPr>
            <a:r>
              <a:rPr lang="en-US" sz="1400" dirty="0">
                <a:latin typeface="Arial Nova Cond" panose="020B0506020202020204" pitchFamily="34" charset="0"/>
              </a:rPr>
              <a:t>The phase comparator has angular limits of ±90</a:t>
            </a:r>
            <a:r>
              <a:rPr lang="en-US" sz="1400" baseline="30000" dirty="0">
                <a:latin typeface="Arial Nova Cond" panose="020B0506020202020204" pitchFamily="34" charset="0"/>
              </a:rPr>
              <a:t>o</a:t>
            </a:r>
            <a:r>
              <a:rPr lang="en-US" sz="1400" dirty="0">
                <a:latin typeface="Arial Nova Cond" panose="020B0506020202020204" pitchFamily="34" charset="0"/>
              </a:rPr>
              <a:t> giving a circular characteristics. </a:t>
            </a:r>
          </a:p>
          <a:p>
            <a:pPr>
              <a:spcAft>
                <a:spcPts val="400"/>
              </a:spcAft>
            </a:pPr>
            <a:endParaRPr lang="en-US" sz="1400" dirty="0">
              <a:latin typeface="Arial Nova Cond" panose="020B0506020202020204" pitchFamily="34" charset="0"/>
            </a:endParaRPr>
          </a:p>
          <a:p>
            <a:pPr>
              <a:spcAft>
                <a:spcPts val="400"/>
              </a:spcAft>
            </a:pPr>
            <a:r>
              <a:rPr lang="en-US" sz="1400" dirty="0">
                <a:latin typeface="Arial Nova Cond" panose="020B0506020202020204" pitchFamily="34" charset="0"/>
              </a:rPr>
              <a:t>For values of 0.5 &lt; I</a:t>
            </a:r>
            <a:r>
              <a:rPr lang="en-US" sz="1400" baseline="-25000" dirty="0">
                <a:latin typeface="Arial Nova Cond" panose="020B0506020202020204" pitchFamily="34" charset="0"/>
              </a:rPr>
              <a:t>X</a:t>
            </a:r>
            <a:r>
              <a:rPr lang="en-US" sz="1400" dirty="0">
                <a:latin typeface="Arial Nova Cond" panose="020B0506020202020204" pitchFamily="34" charset="0"/>
              </a:rPr>
              <a:t> / I</a:t>
            </a:r>
            <a:r>
              <a:rPr lang="en-US" sz="1400" baseline="-25000" dirty="0">
                <a:latin typeface="Arial Nova Cond" panose="020B0506020202020204" pitchFamily="34" charset="0"/>
              </a:rPr>
              <a:t>Y</a:t>
            </a:r>
            <a:r>
              <a:rPr lang="en-US" sz="1400" dirty="0">
                <a:latin typeface="Arial Nova Cond" panose="020B0506020202020204" pitchFamily="34" charset="0"/>
              </a:rPr>
              <a:t> &lt; 2.0 and phase differences exceeding 90</a:t>
            </a:r>
            <a:r>
              <a:rPr lang="en-US" sz="1400" baseline="30000" dirty="0">
                <a:latin typeface="Arial Nova Cond" panose="020B0506020202020204" pitchFamily="34" charset="0"/>
              </a:rPr>
              <a:t>o</a:t>
            </a:r>
            <a:r>
              <a:rPr lang="en-US" sz="1400" dirty="0">
                <a:latin typeface="Arial Nova Cond" panose="020B0506020202020204" pitchFamily="34" charset="0"/>
              </a:rPr>
              <a:t> between S1 and S2, The system is stable. </a:t>
            </a:r>
          </a:p>
        </p:txBody>
      </p:sp>
    </p:spTree>
    <p:extLst>
      <p:ext uri="{BB962C8B-B14F-4D97-AF65-F5344CB8AC3E}">
        <p14:creationId xmlns:p14="http://schemas.microsoft.com/office/powerpoint/2010/main" val="8363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93BD-56BE-04FA-39E6-BC87D049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Wire Protection Setting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5845DF-08EA-7343-F92D-2848A8D48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3762"/>
              </p:ext>
            </p:extLst>
          </p:nvPr>
        </p:nvGraphicFramePr>
        <p:xfrm>
          <a:off x="838200" y="1717459"/>
          <a:ext cx="4217784" cy="302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568">
                  <a:extLst>
                    <a:ext uri="{9D8B030D-6E8A-4147-A177-3AD203B41FA5}">
                      <a16:colId xmlns:a16="http://schemas.microsoft.com/office/drawing/2014/main" val="3856251822"/>
                    </a:ext>
                  </a:extLst>
                </a:gridCol>
                <a:gridCol w="836040">
                  <a:extLst>
                    <a:ext uri="{9D8B030D-6E8A-4147-A177-3AD203B41FA5}">
                      <a16:colId xmlns:a16="http://schemas.microsoft.com/office/drawing/2014/main" val="1736379265"/>
                    </a:ext>
                  </a:extLst>
                </a:gridCol>
                <a:gridCol w="836040">
                  <a:extLst>
                    <a:ext uri="{9D8B030D-6E8A-4147-A177-3AD203B41FA5}">
                      <a16:colId xmlns:a16="http://schemas.microsoft.com/office/drawing/2014/main" val="3828640491"/>
                    </a:ext>
                  </a:extLst>
                </a:gridCol>
                <a:gridCol w="848568">
                  <a:extLst>
                    <a:ext uri="{9D8B030D-6E8A-4147-A177-3AD203B41FA5}">
                      <a16:colId xmlns:a16="http://schemas.microsoft.com/office/drawing/2014/main" val="1249919380"/>
                    </a:ext>
                  </a:extLst>
                </a:gridCol>
                <a:gridCol w="848568">
                  <a:extLst>
                    <a:ext uri="{9D8B030D-6E8A-4147-A177-3AD203B41FA5}">
                      <a16:colId xmlns:a16="http://schemas.microsoft.com/office/drawing/2014/main" val="2987757250"/>
                    </a:ext>
                  </a:extLst>
                </a:gridCol>
              </a:tblGrid>
              <a:tr h="340830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fault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Current [A] in Secondary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392859"/>
                  </a:ext>
                </a:extLst>
              </a:tr>
              <a:tr h="419155">
                <a:tc vMerge="1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fault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 Normal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Pickup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 Open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 Short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90922"/>
                  </a:ext>
                </a:extLst>
              </a:tr>
              <a:tr h="264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A-E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1.375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605967"/>
                  </a:ext>
                </a:extLst>
              </a:tr>
              <a:tr h="264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B-E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0.294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64801"/>
                  </a:ext>
                </a:extLst>
              </a:tr>
              <a:tr h="264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C-E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0.392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2.375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949364"/>
                  </a:ext>
                </a:extLst>
              </a:tr>
              <a:tr h="264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A-B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585016"/>
                  </a:ext>
                </a:extLst>
              </a:tr>
              <a:tr h="264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B-C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8757"/>
                  </a:ext>
                </a:extLst>
              </a:tr>
              <a:tr h="264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A-C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0.588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24090"/>
                  </a:ext>
                </a:extLst>
              </a:tr>
              <a:tr h="264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0.678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4.125</a:t>
                      </a:r>
                      <a:endParaRPr lang="en-GB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9533" marR="129533" marT="64767" marB="6476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0526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68B21C-EBDA-6274-26F2-EEF9FA2F89D9}"/>
              </a:ext>
            </a:extLst>
          </p:cNvPr>
          <p:cNvSpPr txBox="1"/>
          <p:nvPr/>
        </p:nvSpPr>
        <p:spPr>
          <a:xfrm>
            <a:off x="838200" y="488954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# Through Fault 50x Current Stable 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9B652-7777-E448-99A7-4C29E348A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892"/>
          <a:stretch/>
        </p:blipFill>
        <p:spPr>
          <a:xfrm>
            <a:off x="7728875" y="160487"/>
            <a:ext cx="4217784" cy="31139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757A5-1967-541F-D79D-79EF6C0DA2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02" t="-3994" r="-1712" b="-873"/>
          <a:stretch/>
        </p:blipFill>
        <p:spPr>
          <a:xfrm>
            <a:off x="5318760" y="3479068"/>
            <a:ext cx="4975860" cy="2744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45189-B9D0-D9FE-3283-9E6B11C6E815}"/>
              </a:ext>
            </a:extLst>
          </p:cNvPr>
          <p:cNvSpPr txBox="1"/>
          <p:nvPr/>
        </p:nvSpPr>
        <p:spPr>
          <a:xfrm>
            <a:off x="6515161" y="2843543"/>
            <a:ext cx="1195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Effect of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Current 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FE09D-D883-B3D7-8847-FE0DF3673309}"/>
              </a:ext>
            </a:extLst>
          </p:cNvPr>
          <p:cNvSpPr txBox="1"/>
          <p:nvPr/>
        </p:nvSpPr>
        <p:spPr>
          <a:xfrm>
            <a:off x="10348908" y="5792939"/>
            <a:ext cx="1752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Effect of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Pilot Capacitance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12C-DCEF-C5EF-DA24-AE67A429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Wire Protection Condition</a:t>
            </a:r>
            <a:endParaRPr lang="en-GB" dirty="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AED6898-63C5-EAF3-0874-7D0F76E0B122}"/>
              </a:ext>
            </a:extLst>
          </p:cNvPr>
          <p:cNvGrpSpPr/>
          <p:nvPr/>
        </p:nvGrpSpPr>
        <p:grpSpPr>
          <a:xfrm>
            <a:off x="1357616" y="1704025"/>
            <a:ext cx="4395946" cy="4049076"/>
            <a:chOff x="1014474" y="1764985"/>
            <a:chExt cx="4684211" cy="431459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F14BF5-77DE-62CC-9E51-DEAD5E2E93CE}"/>
                </a:ext>
              </a:extLst>
            </p:cNvPr>
            <p:cNvCxnSpPr>
              <a:cxnSpLocks/>
            </p:cNvCxnSpPr>
            <p:nvPr/>
          </p:nvCxnSpPr>
          <p:spPr>
            <a:xfrm>
              <a:off x="3054646" y="2990592"/>
              <a:ext cx="0" cy="3088988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67ECDE-CF43-7146-049E-13490AE8CA81}"/>
                </a:ext>
              </a:extLst>
            </p:cNvPr>
            <p:cNvGrpSpPr/>
            <p:nvPr/>
          </p:nvGrpSpPr>
          <p:grpSpPr>
            <a:xfrm>
              <a:off x="1940139" y="1764985"/>
              <a:ext cx="2913411" cy="1397754"/>
              <a:chOff x="6526044" y="848683"/>
              <a:chExt cx="1897020" cy="91012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3F3C435-A664-84BD-D2F0-DF0C77867869}"/>
                  </a:ext>
                </a:extLst>
              </p:cNvPr>
              <p:cNvGrpSpPr/>
              <p:nvPr/>
            </p:nvGrpSpPr>
            <p:grpSpPr>
              <a:xfrm>
                <a:off x="6526044" y="938021"/>
                <a:ext cx="1897020" cy="709136"/>
                <a:chOff x="2326662" y="2397734"/>
                <a:chExt cx="2085790" cy="779701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7D9FF32-227D-3B8E-0F9D-D4E0D4390780}"/>
                    </a:ext>
                  </a:extLst>
                </p:cNvPr>
                <p:cNvGrpSpPr/>
                <p:nvPr/>
              </p:nvGrpSpPr>
              <p:grpSpPr>
                <a:xfrm>
                  <a:off x="2326662" y="2403731"/>
                  <a:ext cx="646209" cy="638899"/>
                  <a:chOff x="2326662" y="2403731"/>
                  <a:chExt cx="646209" cy="638899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0B6C4D7C-9721-C7D6-1E21-2546156434C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2326662" y="2559711"/>
                    <a:ext cx="119923" cy="482919"/>
                    <a:chOff x="2133600" y="2321311"/>
                    <a:chExt cx="119923" cy="482919"/>
                  </a:xfrm>
                </p:grpSpPr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E608E2CF-AC0F-FC23-55DD-940A8DCBF9E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074876" y="2380036"/>
                      <a:ext cx="237371" cy="119922"/>
                      <a:chOff x="834501" y="1936738"/>
                      <a:chExt cx="237371" cy="119922"/>
                    </a:xfrm>
                  </p:grpSpPr>
                  <p:sp>
                    <p:nvSpPr>
                      <p:cNvPr id="120" name="Freeform: Shape 119">
                        <a:extLst>
                          <a:ext uri="{FF2B5EF4-FFF2-40B4-BE49-F238E27FC236}">
                            <a16:creationId xmlns:a16="http://schemas.microsoft.com/office/drawing/2014/main" id="{D22F3A70-A3AD-E971-4E97-DADD444938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501" y="193828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1" name="Freeform: Shape 120">
                        <a:extLst>
                          <a:ext uri="{FF2B5EF4-FFF2-40B4-BE49-F238E27FC236}">
                            <a16:creationId xmlns:a16="http://schemas.microsoft.com/office/drawing/2014/main" id="{AB78851F-AE28-8587-E127-C3C728609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078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2" name="Freeform: Shape 121">
                        <a:extLst>
                          <a:ext uri="{FF2B5EF4-FFF2-40B4-BE49-F238E27FC236}">
                            <a16:creationId xmlns:a16="http://schemas.microsoft.com/office/drawing/2014/main" id="{29439C79-B8C9-4CA6-BEB3-C068B8395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975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6" name="Group 115">
                      <a:extLst>
                        <a:ext uri="{FF2B5EF4-FFF2-40B4-BE49-F238E27FC236}">
                          <a16:creationId xmlns:a16="http://schemas.microsoft.com/office/drawing/2014/main" id="{FB20D015-904F-81A9-0431-29C1D2F411D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074875" y="2625584"/>
                      <a:ext cx="237371" cy="119922"/>
                      <a:chOff x="834501" y="1936738"/>
                      <a:chExt cx="237371" cy="119922"/>
                    </a:xfrm>
                  </p:grpSpPr>
                  <p:sp>
                    <p:nvSpPr>
                      <p:cNvPr id="117" name="Freeform: Shape 116">
                        <a:extLst>
                          <a:ext uri="{FF2B5EF4-FFF2-40B4-BE49-F238E27FC236}">
                            <a16:creationId xmlns:a16="http://schemas.microsoft.com/office/drawing/2014/main" id="{4ABDDB2E-2E0F-D591-228B-90C18FC17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501" y="193828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8" name="Freeform: Shape 117">
                        <a:extLst>
                          <a:ext uri="{FF2B5EF4-FFF2-40B4-BE49-F238E27FC236}">
                            <a16:creationId xmlns:a16="http://schemas.microsoft.com/office/drawing/2014/main" id="{D142057F-1545-B804-1390-9564030C6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078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9" name="Freeform: Shape 118">
                        <a:extLst>
                          <a:ext uri="{FF2B5EF4-FFF2-40B4-BE49-F238E27FC236}">
                            <a16:creationId xmlns:a16="http://schemas.microsoft.com/office/drawing/2014/main" id="{0BA1CE9E-EE27-AA11-E372-0BE5DCD479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975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61BA3A62-8EE9-D9B2-1B5F-AC514BE8E48B}"/>
                      </a:ext>
                    </a:extLst>
                  </p:cNvPr>
                  <p:cNvSpPr/>
                  <p:nvPr/>
                </p:nvSpPr>
                <p:spPr>
                  <a:xfrm>
                    <a:off x="2668102" y="2403731"/>
                    <a:ext cx="304769" cy="8574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14" name="Connector: Elbow 113">
                    <a:extLst>
                      <a:ext uri="{FF2B5EF4-FFF2-40B4-BE49-F238E27FC236}">
                        <a16:creationId xmlns:a16="http://schemas.microsoft.com/office/drawing/2014/main" id="{D0648B12-7DD0-438C-6425-57270FD83C06}"/>
                      </a:ext>
                    </a:extLst>
                  </p:cNvPr>
                  <p:cNvCxnSpPr>
                    <a:stCxn id="113" idx="1"/>
                    <a:endCxn id="119" idx="2"/>
                  </p:cNvCxnSpPr>
                  <p:nvPr/>
                </p:nvCxnSpPr>
                <p:spPr>
                  <a:xfrm rot="10800000" flipV="1">
                    <a:off x="2445036" y="2446603"/>
                    <a:ext cx="223066" cy="113108"/>
                  </a:xfrm>
                  <a:prstGeom prst="bentConnector2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5CA52E6-5841-15E6-EDDD-56DA403BD7E5}"/>
                    </a:ext>
                  </a:extLst>
                </p:cNvPr>
                <p:cNvSpPr/>
                <p:nvPr/>
              </p:nvSpPr>
              <p:spPr>
                <a:xfrm>
                  <a:off x="3265066" y="2403733"/>
                  <a:ext cx="223068" cy="857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63F23E4-F125-0A23-0229-01078ED7D769}"/>
                    </a:ext>
                  </a:extLst>
                </p:cNvPr>
                <p:cNvCxnSpPr>
                  <a:stCxn id="113" idx="3"/>
                  <a:endCxn id="82" idx="1"/>
                </p:cNvCxnSpPr>
                <p:nvPr/>
              </p:nvCxnSpPr>
              <p:spPr>
                <a:xfrm>
                  <a:off x="2972871" y="2446603"/>
                  <a:ext cx="292195" cy="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70AB45A7-AAAB-613B-BEAB-C2D9D866CBE1}"/>
                    </a:ext>
                  </a:extLst>
                </p:cNvPr>
                <p:cNvGrpSpPr/>
                <p:nvPr/>
              </p:nvGrpSpPr>
              <p:grpSpPr>
                <a:xfrm flipH="1">
                  <a:off x="3780329" y="2397734"/>
                  <a:ext cx="632123" cy="638899"/>
                  <a:chOff x="2326662" y="2403731"/>
                  <a:chExt cx="646209" cy="638899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EEBFFA6F-4A75-268D-0165-E53FF34787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2326662" y="2559711"/>
                    <a:ext cx="119923" cy="482919"/>
                    <a:chOff x="2133600" y="2321311"/>
                    <a:chExt cx="119923" cy="482919"/>
                  </a:xfrm>
                </p:grpSpPr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AB919583-F3A4-A390-8B75-9633E3A1CC1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074876" y="2380036"/>
                      <a:ext cx="237371" cy="119922"/>
                      <a:chOff x="834501" y="1936738"/>
                      <a:chExt cx="237371" cy="119922"/>
                    </a:xfrm>
                  </p:grpSpPr>
                  <p:sp>
                    <p:nvSpPr>
                      <p:cNvPr id="109" name="Freeform: Shape 108">
                        <a:extLst>
                          <a:ext uri="{FF2B5EF4-FFF2-40B4-BE49-F238E27FC236}">
                            <a16:creationId xmlns:a16="http://schemas.microsoft.com/office/drawing/2014/main" id="{85F2C41C-7612-CD31-940F-2E5068F22D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501" y="193828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0" name="Freeform: Shape 109">
                        <a:extLst>
                          <a:ext uri="{FF2B5EF4-FFF2-40B4-BE49-F238E27FC236}">
                            <a16:creationId xmlns:a16="http://schemas.microsoft.com/office/drawing/2014/main" id="{C49A1D31-79FD-9FD5-18DD-6FC6B41B69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078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A5D023FA-ECCB-246E-E8F6-DE272FACA4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975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18A6F540-342E-76C2-E890-31511366A9B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074875" y="2625584"/>
                      <a:ext cx="237371" cy="119922"/>
                      <a:chOff x="834501" y="1936738"/>
                      <a:chExt cx="237371" cy="119922"/>
                    </a:xfrm>
                  </p:grpSpPr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9A4CBC2A-2B25-F1FB-4058-1D449778F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501" y="193828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7" name="Freeform: Shape 106">
                        <a:extLst>
                          <a:ext uri="{FF2B5EF4-FFF2-40B4-BE49-F238E27FC236}">
                            <a16:creationId xmlns:a16="http://schemas.microsoft.com/office/drawing/2014/main" id="{1507CFBC-88A8-1A80-923D-433591DD7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078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8" name="Freeform: Shape 107">
                        <a:extLst>
                          <a:ext uri="{FF2B5EF4-FFF2-40B4-BE49-F238E27FC236}">
                            <a16:creationId xmlns:a16="http://schemas.microsoft.com/office/drawing/2014/main" id="{0A620C65-48A4-B294-AF99-8F3BE4D830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975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B353C2FC-F596-A652-E9E3-F939802982A4}"/>
                      </a:ext>
                    </a:extLst>
                  </p:cNvPr>
                  <p:cNvSpPr/>
                  <p:nvPr/>
                </p:nvSpPr>
                <p:spPr>
                  <a:xfrm>
                    <a:off x="2668102" y="2403731"/>
                    <a:ext cx="304769" cy="8574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03" name="Connector: Elbow 102">
                    <a:extLst>
                      <a:ext uri="{FF2B5EF4-FFF2-40B4-BE49-F238E27FC236}">
                        <a16:creationId xmlns:a16="http://schemas.microsoft.com/office/drawing/2014/main" id="{E8BA88C2-6466-E155-9396-12D42B7BE0A0}"/>
                      </a:ext>
                    </a:extLst>
                  </p:cNvPr>
                  <p:cNvCxnSpPr>
                    <a:stCxn id="102" idx="1"/>
                    <a:endCxn id="108" idx="2"/>
                  </p:cNvCxnSpPr>
                  <p:nvPr/>
                </p:nvCxnSpPr>
                <p:spPr>
                  <a:xfrm rot="10800000" flipV="1">
                    <a:off x="2445036" y="2446603"/>
                    <a:ext cx="223066" cy="113108"/>
                  </a:xfrm>
                  <a:prstGeom prst="bentConnector2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1154C5C-0B1D-4264-FB1E-0C2C4B14C776}"/>
                    </a:ext>
                  </a:extLst>
                </p:cNvPr>
                <p:cNvCxnSpPr/>
                <p:nvPr/>
              </p:nvCxnSpPr>
              <p:spPr>
                <a:xfrm>
                  <a:off x="3488134" y="2441090"/>
                  <a:ext cx="292195" cy="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or: Elbow 85">
                  <a:extLst>
                    <a:ext uri="{FF2B5EF4-FFF2-40B4-BE49-F238E27FC236}">
                      <a16:creationId xmlns:a16="http://schemas.microsoft.com/office/drawing/2014/main" id="{0643B9BD-DCB4-E398-A9D0-FF1FB188E093}"/>
                    </a:ext>
                  </a:extLst>
                </p:cNvPr>
                <p:cNvCxnSpPr>
                  <a:endCxn id="109" idx="0"/>
                </p:cNvCxnSpPr>
                <p:nvPr/>
              </p:nvCxnSpPr>
              <p:spPr>
                <a:xfrm flipV="1">
                  <a:off x="2445035" y="3036633"/>
                  <a:ext cx="1853004" cy="12779"/>
                </a:xfrm>
                <a:prstGeom prst="bentConnector4">
                  <a:avLst>
                    <a:gd name="adj1" fmla="val -244"/>
                    <a:gd name="adj2" fmla="val -86416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72B5D39-599E-2700-C09F-2B8E5C21918D}"/>
                    </a:ext>
                  </a:extLst>
                </p:cNvPr>
                <p:cNvGrpSpPr/>
                <p:nvPr/>
              </p:nvGrpSpPr>
              <p:grpSpPr>
                <a:xfrm>
                  <a:off x="3035229" y="2441089"/>
                  <a:ext cx="166507" cy="736346"/>
                  <a:chOff x="3035229" y="2441089"/>
                  <a:chExt cx="166507" cy="736346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25FD8A74-1B86-800A-7046-AFA6EC6E8F33}"/>
                      </a:ext>
                    </a:extLst>
                  </p:cNvPr>
                  <p:cNvCxnSpPr/>
                  <p:nvPr/>
                </p:nvCxnSpPr>
                <p:spPr>
                  <a:xfrm>
                    <a:off x="3118968" y="2441089"/>
                    <a:ext cx="0" cy="1948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Isosceles Triangle 95">
                    <a:extLst>
                      <a:ext uri="{FF2B5EF4-FFF2-40B4-BE49-F238E27FC236}">
                        <a16:creationId xmlns:a16="http://schemas.microsoft.com/office/drawing/2014/main" id="{4DC9A009-9FD7-A0F7-4E30-F5C9EAE6F6B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57595" y="2633610"/>
                    <a:ext cx="122745" cy="105815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E72D0161-E172-80B1-C3A7-CA482204EF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7080" y="2751136"/>
                    <a:ext cx="14280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A1680266-319C-09D6-9588-5313906B4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4568" y="2751136"/>
                    <a:ext cx="0" cy="1280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D1D44374-4510-B092-2004-0DD2895C8E10}"/>
                      </a:ext>
                    </a:extLst>
                  </p:cNvPr>
                  <p:cNvSpPr/>
                  <p:nvPr/>
                </p:nvSpPr>
                <p:spPr>
                  <a:xfrm>
                    <a:off x="3035229" y="2881459"/>
                    <a:ext cx="166507" cy="166507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366B6D6-A176-0C70-575A-9173A41C0B15}"/>
                      </a:ext>
                    </a:extLst>
                  </p:cNvPr>
                  <p:cNvCxnSpPr>
                    <a:cxnSpLocks/>
                    <a:stCxn id="99" idx="4"/>
                  </p:cNvCxnSpPr>
                  <p:nvPr/>
                </p:nvCxnSpPr>
                <p:spPr>
                  <a:xfrm>
                    <a:off x="3118483" y="3047966"/>
                    <a:ext cx="0" cy="12946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CFBF75AD-4960-2A04-4122-3D213FBD439C}"/>
                    </a:ext>
                  </a:extLst>
                </p:cNvPr>
                <p:cNvGrpSpPr/>
                <p:nvPr/>
              </p:nvGrpSpPr>
              <p:grpSpPr>
                <a:xfrm>
                  <a:off x="3541150" y="2440605"/>
                  <a:ext cx="166507" cy="736346"/>
                  <a:chOff x="3035229" y="2441089"/>
                  <a:chExt cx="166507" cy="736346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8548443C-8B22-73FF-FC51-9DD349FC9C3E}"/>
                      </a:ext>
                    </a:extLst>
                  </p:cNvPr>
                  <p:cNvCxnSpPr/>
                  <p:nvPr/>
                </p:nvCxnSpPr>
                <p:spPr>
                  <a:xfrm>
                    <a:off x="3118968" y="2441089"/>
                    <a:ext cx="0" cy="1948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Isosceles Triangle 89">
                    <a:extLst>
                      <a:ext uri="{FF2B5EF4-FFF2-40B4-BE49-F238E27FC236}">
                        <a16:creationId xmlns:a16="http://schemas.microsoft.com/office/drawing/2014/main" id="{21166C34-4D57-018C-F100-B0353AA359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57595" y="2633610"/>
                    <a:ext cx="122745" cy="105815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0C9B49E8-3278-EDC5-54DA-A9B405B11D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7080" y="2751136"/>
                    <a:ext cx="14280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A2ED4605-296D-3AC5-22A7-DFF036CC5B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4568" y="2751136"/>
                    <a:ext cx="0" cy="1280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11E2AE17-3B02-E59D-E1AC-691E7E2D7EA9}"/>
                      </a:ext>
                    </a:extLst>
                  </p:cNvPr>
                  <p:cNvSpPr/>
                  <p:nvPr/>
                </p:nvSpPr>
                <p:spPr>
                  <a:xfrm>
                    <a:off x="3035229" y="2881459"/>
                    <a:ext cx="166507" cy="166507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C1C6C7E-FA61-60F9-94AE-2DA331678466}"/>
                      </a:ext>
                    </a:extLst>
                  </p:cNvPr>
                  <p:cNvCxnSpPr>
                    <a:cxnSpLocks/>
                    <a:stCxn id="93" idx="4"/>
                  </p:cNvCxnSpPr>
                  <p:nvPr/>
                </p:nvCxnSpPr>
                <p:spPr>
                  <a:xfrm>
                    <a:off x="3118483" y="3047966"/>
                    <a:ext cx="0" cy="12946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DEB826D-857A-8070-243A-D3BFC6F07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9874" y="848683"/>
                <a:ext cx="0" cy="8989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445323A-07DD-1A87-66AE-0D2D66715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9028" y="875626"/>
                <a:ext cx="0" cy="8831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28B999-805A-9763-FC64-ECD771FAC78C}"/>
                </a:ext>
              </a:extLst>
            </p:cNvPr>
            <p:cNvSpPr txBox="1"/>
            <p:nvPr/>
          </p:nvSpPr>
          <p:spPr>
            <a:xfrm>
              <a:off x="1021632" y="3477421"/>
              <a:ext cx="2334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Internal Fault:</a:t>
              </a:r>
              <a:endParaRPr lang="en-GB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BD8A8A-41E5-F250-75E7-D2EDFCF5D371}"/>
                </a:ext>
              </a:extLst>
            </p:cNvPr>
            <p:cNvCxnSpPr/>
            <p:nvPr/>
          </p:nvCxnSpPr>
          <p:spPr>
            <a:xfrm>
              <a:off x="2105482" y="4627466"/>
              <a:ext cx="2665081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8C9C54-690C-3098-A764-9A62561F4242}"/>
                </a:ext>
              </a:extLst>
            </p:cNvPr>
            <p:cNvGrpSpPr/>
            <p:nvPr/>
          </p:nvGrpSpPr>
          <p:grpSpPr>
            <a:xfrm>
              <a:off x="1132437" y="4100395"/>
              <a:ext cx="880025" cy="401945"/>
              <a:chOff x="4528041" y="3928463"/>
              <a:chExt cx="573014" cy="26172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1367B02-DB36-DC3B-ECF5-246FCE95177F}"/>
                  </a:ext>
                </a:extLst>
              </p:cNvPr>
              <p:cNvCxnSpPr/>
              <p:nvPr/>
            </p:nvCxnSpPr>
            <p:spPr>
              <a:xfrm>
                <a:off x="4528041" y="4185607"/>
                <a:ext cx="573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1206B56-5D8C-5892-DEA3-6B2E90735D9F}"/>
                  </a:ext>
                </a:extLst>
              </p:cNvPr>
              <p:cNvGrpSpPr/>
              <p:nvPr/>
            </p:nvGrpSpPr>
            <p:grpSpPr>
              <a:xfrm>
                <a:off x="4634261" y="3928463"/>
                <a:ext cx="170756" cy="261720"/>
                <a:chOff x="4634261" y="3928463"/>
                <a:chExt cx="170756" cy="261720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C53C17A4-147D-28EB-7DF0-B2B28AE0CED1}"/>
                    </a:ext>
                  </a:extLst>
                </p:cNvPr>
                <p:cNvSpPr/>
                <p:nvPr/>
              </p:nvSpPr>
              <p:spPr>
                <a:xfrm>
                  <a:off x="4649924" y="3928463"/>
                  <a:ext cx="155093" cy="261720"/>
                </a:xfrm>
                <a:custGeom>
                  <a:avLst/>
                  <a:gdLst>
                    <a:gd name="connsiteX0" fmla="*/ 0 w 155093"/>
                    <a:gd name="connsiteY0" fmla="*/ 261720 h 261720"/>
                    <a:gd name="connsiteX1" fmla="*/ 84008 w 155093"/>
                    <a:gd name="connsiteY1" fmla="*/ 1 h 261720"/>
                    <a:gd name="connsiteX2" fmla="*/ 155093 w 155093"/>
                    <a:gd name="connsiteY2" fmla="*/ 258489 h 26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093" h="261720">
                      <a:moveTo>
                        <a:pt x="0" y="261720"/>
                      </a:moveTo>
                      <a:cubicBezTo>
                        <a:pt x="29079" y="131129"/>
                        <a:pt x="58159" y="539"/>
                        <a:pt x="84008" y="1"/>
                      </a:cubicBezTo>
                      <a:cubicBezTo>
                        <a:pt x="109857" y="-537"/>
                        <a:pt x="132475" y="128976"/>
                        <a:pt x="155093" y="25848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D2A436B-30F7-1CDB-3487-92D54F9CD40F}"/>
                    </a:ext>
                  </a:extLst>
                </p:cNvPr>
                <p:cNvSpPr txBox="1"/>
                <p:nvPr/>
              </p:nvSpPr>
              <p:spPr>
                <a:xfrm>
                  <a:off x="4634261" y="3989779"/>
                  <a:ext cx="156815" cy="200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GB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CE91FB-650B-321D-0D92-6FA30A431B29}"/>
                </a:ext>
              </a:extLst>
            </p:cNvPr>
            <p:cNvGrpSpPr/>
            <p:nvPr/>
          </p:nvGrpSpPr>
          <p:grpSpPr>
            <a:xfrm>
              <a:off x="4818660" y="4098490"/>
              <a:ext cx="880025" cy="401945"/>
              <a:chOff x="4528041" y="3928463"/>
              <a:chExt cx="573014" cy="26172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B748E27-5C89-F601-F88C-0D4826D87427}"/>
                  </a:ext>
                </a:extLst>
              </p:cNvPr>
              <p:cNvCxnSpPr/>
              <p:nvPr/>
            </p:nvCxnSpPr>
            <p:spPr>
              <a:xfrm>
                <a:off x="4528041" y="4185607"/>
                <a:ext cx="573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A3E5056-0796-AB6F-0B44-394A31C3C961}"/>
                  </a:ext>
                </a:extLst>
              </p:cNvPr>
              <p:cNvGrpSpPr/>
              <p:nvPr/>
            </p:nvGrpSpPr>
            <p:grpSpPr>
              <a:xfrm>
                <a:off x="4640603" y="3928463"/>
                <a:ext cx="164414" cy="261720"/>
                <a:chOff x="4640603" y="3928463"/>
                <a:chExt cx="164414" cy="261720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6C56130-379D-3498-F137-E3BA19550A03}"/>
                    </a:ext>
                  </a:extLst>
                </p:cNvPr>
                <p:cNvSpPr/>
                <p:nvPr/>
              </p:nvSpPr>
              <p:spPr>
                <a:xfrm>
                  <a:off x="4649924" y="3928463"/>
                  <a:ext cx="155093" cy="261720"/>
                </a:xfrm>
                <a:custGeom>
                  <a:avLst/>
                  <a:gdLst>
                    <a:gd name="connsiteX0" fmla="*/ 0 w 155093"/>
                    <a:gd name="connsiteY0" fmla="*/ 261720 h 261720"/>
                    <a:gd name="connsiteX1" fmla="*/ 84008 w 155093"/>
                    <a:gd name="connsiteY1" fmla="*/ 1 h 261720"/>
                    <a:gd name="connsiteX2" fmla="*/ 155093 w 155093"/>
                    <a:gd name="connsiteY2" fmla="*/ 258489 h 26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093" h="261720">
                      <a:moveTo>
                        <a:pt x="0" y="261720"/>
                      </a:moveTo>
                      <a:cubicBezTo>
                        <a:pt x="29079" y="131129"/>
                        <a:pt x="58159" y="539"/>
                        <a:pt x="84008" y="1"/>
                      </a:cubicBezTo>
                      <a:cubicBezTo>
                        <a:pt x="109857" y="-537"/>
                        <a:pt x="132475" y="128976"/>
                        <a:pt x="155093" y="25848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1CCA649-C5A5-EF27-3BF7-47299A2341E5}"/>
                    </a:ext>
                  </a:extLst>
                </p:cNvPr>
                <p:cNvSpPr txBox="1"/>
                <p:nvPr/>
              </p:nvSpPr>
              <p:spPr>
                <a:xfrm>
                  <a:off x="4640603" y="3984852"/>
                  <a:ext cx="156815" cy="200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GB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B07FFCF-C280-AD50-CB35-12A225EDF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8849" y="3929915"/>
              <a:ext cx="0" cy="697551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86E59C9-25E1-670B-CCEB-663D3468A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9694" y="3922898"/>
              <a:ext cx="0" cy="697551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37D461-9B6A-72D7-B5F8-A59EB4ADBD63}"/>
                </a:ext>
              </a:extLst>
            </p:cNvPr>
            <p:cNvCxnSpPr/>
            <p:nvPr/>
          </p:nvCxnSpPr>
          <p:spPr>
            <a:xfrm>
              <a:off x="2188849" y="3901388"/>
              <a:ext cx="857298" cy="31905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B5BD3F-5A59-4AF3-B977-A280B3F2979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918" y="4220445"/>
              <a:ext cx="777252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412357-6482-DF78-00E0-A0E198214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704" y="3935083"/>
              <a:ext cx="848220" cy="31527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7E247E0-75CA-684E-2531-FDF0B1A12852}"/>
                </a:ext>
              </a:extLst>
            </p:cNvPr>
            <p:cNvSpPr/>
            <p:nvPr/>
          </p:nvSpPr>
          <p:spPr>
            <a:xfrm>
              <a:off x="2398471" y="4144906"/>
              <a:ext cx="402827" cy="402827"/>
            </a:xfrm>
            <a:prstGeom prst="arc">
              <a:avLst>
                <a:gd name="adj1" fmla="val 16200000"/>
                <a:gd name="adj2" fmla="val 11107405"/>
              </a:avLst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C814A52-D57E-D838-B04B-3AC997469FD8}"/>
                </a:ext>
              </a:extLst>
            </p:cNvPr>
            <p:cNvSpPr/>
            <p:nvPr/>
          </p:nvSpPr>
          <p:spPr>
            <a:xfrm flipH="1">
              <a:off x="4117053" y="4157612"/>
              <a:ext cx="399906" cy="402827"/>
            </a:xfrm>
            <a:prstGeom prst="arc">
              <a:avLst>
                <a:gd name="adj1" fmla="val 16200000"/>
                <a:gd name="adj2" fmla="val 11107405"/>
              </a:avLst>
            </a:prstGeom>
            <a:ln w="1905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230EFB-D661-5CEA-C215-9BD04551B58E}"/>
                </a:ext>
              </a:extLst>
            </p:cNvPr>
            <p:cNvSpPr txBox="1"/>
            <p:nvPr/>
          </p:nvSpPr>
          <p:spPr>
            <a:xfrm>
              <a:off x="1014474" y="4869524"/>
              <a:ext cx="2334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External Fault:</a:t>
              </a:r>
              <a:endParaRPr lang="en-GB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8AF961-1B92-C83E-4431-4ADB13C0ADAD}"/>
                </a:ext>
              </a:extLst>
            </p:cNvPr>
            <p:cNvGrpSpPr/>
            <p:nvPr/>
          </p:nvGrpSpPr>
          <p:grpSpPr>
            <a:xfrm>
              <a:off x="1143888" y="5409976"/>
              <a:ext cx="880025" cy="401945"/>
              <a:chOff x="4528041" y="3928463"/>
              <a:chExt cx="573014" cy="26172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1D867C-9D93-E239-BD2C-843FF65281F5}"/>
                  </a:ext>
                </a:extLst>
              </p:cNvPr>
              <p:cNvCxnSpPr/>
              <p:nvPr/>
            </p:nvCxnSpPr>
            <p:spPr>
              <a:xfrm>
                <a:off x="4528041" y="4185607"/>
                <a:ext cx="573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C450A40-BEB8-06C6-E4D9-7C8547AEA753}"/>
                  </a:ext>
                </a:extLst>
              </p:cNvPr>
              <p:cNvGrpSpPr/>
              <p:nvPr/>
            </p:nvGrpSpPr>
            <p:grpSpPr>
              <a:xfrm>
                <a:off x="4644619" y="3928463"/>
                <a:ext cx="160398" cy="261720"/>
                <a:chOff x="4644619" y="3928463"/>
                <a:chExt cx="160398" cy="261720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4E43A4FD-A79D-3C42-E3EF-C1BEEAB51FFE}"/>
                    </a:ext>
                  </a:extLst>
                </p:cNvPr>
                <p:cNvSpPr/>
                <p:nvPr/>
              </p:nvSpPr>
              <p:spPr>
                <a:xfrm>
                  <a:off x="4649924" y="3928463"/>
                  <a:ext cx="155093" cy="261720"/>
                </a:xfrm>
                <a:custGeom>
                  <a:avLst/>
                  <a:gdLst>
                    <a:gd name="connsiteX0" fmla="*/ 0 w 155093"/>
                    <a:gd name="connsiteY0" fmla="*/ 261720 h 261720"/>
                    <a:gd name="connsiteX1" fmla="*/ 84008 w 155093"/>
                    <a:gd name="connsiteY1" fmla="*/ 1 h 261720"/>
                    <a:gd name="connsiteX2" fmla="*/ 155093 w 155093"/>
                    <a:gd name="connsiteY2" fmla="*/ 258489 h 26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093" h="261720">
                      <a:moveTo>
                        <a:pt x="0" y="261720"/>
                      </a:moveTo>
                      <a:cubicBezTo>
                        <a:pt x="29079" y="131129"/>
                        <a:pt x="58159" y="539"/>
                        <a:pt x="84008" y="1"/>
                      </a:cubicBezTo>
                      <a:cubicBezTo>
                        <a:pt x="109857" y="-537"/>
                        <a:pt x="132475" y="128976"/>
                        <a:pt x="155093" y="25848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3279939-E340-6CF1-2439-66AE4F4A9923}"/>
                    </a:ext>
                  </a:extLst>
                </p:cNvPr>
                <p:cNvSpPr txBox="1"/>
                <p:nvPr/>
              </p:nvSpPr>
              <p:spPr>
                <a:xfrm>
                  <a:off x="4644619" y="3989779"/>
                  <a:ext cx="156815" cy="200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GB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AD9162-27D6-11D2-9D75-34ED8EEE7635}"/>
                </a:ext>
              </a:extLst>
            </p:cNvPr>
            <p:cNvGrpSpPr/>
            <p:nvPr/>
          </p:nvGrpSpPr>
          <p:grpSpPr>
            <a:xfrm>
              <a:off x="4754902" y="5441288"/>
              <a:ext cx="880025" cy="402486"/>
              <a:chOff x="8415658" y="2984315"/>
              <a:chExt cx="573014" cy="262072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992E375-730F-FDA1-EB08-EA09442B1A39}"/>
                  </a:ext>
                </a:extLst>
              </p:cNvPr>
              <p:cNvCxnSpPr/>
              <p:nvPr/>
            </p:nvCxnSpPr>
            <p:spPr>
              <a:xfrm>
                <a:off x="8415658" y="2984315"/>
                <a:ext cx="573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D25AADB-E65D-5A33-94FB-26424E6F49D3}"/>
                  </a:ext>
                </a:extLst>
              </p:cNvPr>
              <p:cNvGrpSpPr/>
              <p:nvPr/>
            </p:nvGrpSpPr>
            <p:grpSpPr>
              <a:xfrm rot="10800000">
                <a:off x="8755357" y="2984667"/>
                <a:ext cx="162736" cy="261720"/>
                <a:chOff x="4649924" y="3928463"/>
                <a:chExt cx="162736" cy="261720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CE55B3F-0F94-07BC-3FD3-C26B21A56107}"/>
                    </a:ext>
                  </a:extLst>
                </p:cNvPr>
                <p:cNvSpPr/>
                <p:nvPr/>
              </p:nvSpPr>
              <p:spPr>
                <a:xfrm>
                  <a:off x="4649924" y="3928463"/>
                  <a:ext cx="155093" cy="261720"/>
                </a:xfrm>
                <a:custGeom>
                  <a:avLst/>
                  <a:gdLst>
                    <a:gd name="connsiteX0" fmla="*/ 0 w 155093"/>
                    <a:gd name="connsiteY0" fmla="*/ 261720 h 261720"/>
                    <a:gd name="connsiteX1" fmla="*/ 84008 w 155093"/>
                    <a:gd name="connsiteY1" fmla="*/ 1 h 261720"/>
                    <a:gd name="connsiteX2" fmla="*/ 155093 w 155093"/>
                    <a:gd name="connsiteY2" fmla="*/ 258489 h 26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093" h="261720">
                      <a:moveTo>
                        <a:pt x="0" y="261720"/>
                      </a:moveTo>
                      <a:cubicBezTo>
                        <a:pt x="29079" y="131129"/>
                        <a:pt x="58159" y="539"/>
                        <a:pt x="84008" y="1"/>
                      </a:cubicBezTo>
                      <a:cubicBezTo>
                        <a:pt x="109857" y="-537"/>
                        <a:pt x="132475" y="128976"/>
                        <a:pt x="155093" y="25848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1F4EDD6-3CD3-6908-D176-B359CBE4F65B}"/>
                    </a:ext>
                  </a:extLst>
                </p:cNvPr>
                <p:cNvSpPr txBox="1"/>
                <p:nvPr/>
              </p:nvSpPr>
              <p:spPr>
                <a:xfrm>
                  <a:off x="4655845" y="3985198"/>
                  <a:ext cx="156815" cy="200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5429FD9-A9D9-630B-02EC-37B053E71454}"/>
                </a:ext>
              </a:extLst>
            </p:cNvPr>
            <p:cNvCxnSpPr/>
            <p:nvPr/>
          </p:nvCxnSpPr>
          <p:spPr>
            <a:xfrm>
              <a:off x="2118399" y="5509257"/>
              <a:ext cx="2665081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3C71FF-0CFE-910E-02BA-95A3232FD062}"/>
                </a:ext>
              </a:extLst>
            </p:cNvPr>
            <p:cNvCxnSpPr>
              <a:cxnSpLocks/>
            </p:cNvCxnSpPr>
            <p:nvPr/>
          </p:nvCxnSpPr>
          <p:spPr>
            <a:xfrm>
              <a:off x="2137851" y="5318659"/>
              <a:ext cx="908296" cy="37874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011FE5-0D99-D6F6-B9CE-A680F616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1500" y="5318659"/>
              <a:ext cx="0" cy="202980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498FEFE-3CBA-2ACC-4E3A-289A5460B7E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694" y="5509259"/>
              <a:ext cx="0" cy="347661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12729F8-138F-366D-BADA-C2F7E46DE21E}"/>
                </a:ext>
              </a:extLst>
            </p:cNvPr>
            <p:cNvCxnSpPr>
              <a:cxnSpLocks/>
            </p:cNvCxnSpPr>
            <p:nvPr/>
          </p:nvCxnSpPr>
          <p:spPr>
            <a:xfrm>
              <a:off x="3912442" y="5858815"/>
              <a:ext cx="777252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DCE6F60-1EAC-F62A-683E-C7953B34B53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22" y="5708053"/>
              <a:ext cx="888119" cy="148866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67B705A-6F6D-0B13-0B6D-6A8642ED7A8B}"/>
                </a:ext>
              </a:extLst>
            </p:cNvPr>
            <p:cNvCxnSpPr>
              <a:cxnSpLocks/>
            </p:cNvCxnSpPr>
            <p:nvPr/>
          </p:nvCxnSpPr>
          <p:spPr>
            <a:xfrm>
              <a:off x="3761312" y="2990592"/>
              <a:ext cx="0" cy="3088988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CC732CD-A7DE-D4F9-A823-0471731FE1A7}"/>
                </a:ext>
              </a:extLst>
            </p:cNvPr>
            <p:cNvCxnSpPr/>
            <p:nvPr/>
          </p:nvCxnSpPr>
          <p:spPr>
            <a:xfrm flipV="1">
              <a:off x="3054646" y="4194563"/>
              <a:ext cx="0" cy="4128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8546A4EC-8F50-FE6F-37D2-EDA207931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646" y="5474413"/>
              <a:ext cx="0" cy="2688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DDE7ADC-2368-D460-55FE-814B9D0AC7C8}"/>
              </a:ext>
            </a:extLst>
          </p:cNvPr>
          <p:cNvGrpSpPr/>
          <p:nvPr/>
        </p:nvGrpSpPr>
        <p:grpSpPr>
          <a:xfrm>
            <a:off x="6681439" y="1711578"/>
            <a:ext cx="5510560" cy="4675711"/>
            <a:chOff x="6916293" y="1772538"/>
            <a:chExt cx="5765848" cy="48923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526BD6-D747-DC20-87FD-DF5992306168}"/>
                </a:ext>
              </a:extLst>
            </p:cNvPr>
            <p:cNvSpPr txBox="1"/>
            <p:nvPr/>
          </p:nvSpPr>
          <p:spPr>
            <a:xfrm>
              <a:off x="6992235" y="3473587"/>
              <a:ext cx="2400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Pilot:</a:t>
              </a:r>
              <a:endParaRPr lang="en-GB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B913D5-0A95-F402-83D2-D8C0EA39CC35}"/>
                </a:ext>
              </a:extLst>
            </p:cNvPr>
            <p:cNvGrpSpPr/>
            <p:nvPr/>
          </p:nvGrpSpPr>
          <p:grpSpPr>
            <a:xfrm>
              <a:off x="7095263" y="4077199"/>
              <a:ext cx="904969" cy="419360"/>
              <a:chOff x="4528041" y="3928463"/>
              <a:chExt cx="573014" cy="265533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098BED5-F677-F011-20A6-EFF304FA11F6}"/>
                  </a:ext>
                </a:extLst>
              </p:cNvPr>
              <p:cNvCxnSpPr/>
              <p:nvPr/>
            </p:nvCxnSpPr>
            <p:spPr>
              <a:xfrm>
                <a:off x="4528041" y="4185607"/>
                <a:ext cx="573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C55B63A-61B7-E39A-1BBC-499E0B9213E1}"/>
                  </a:ext>
                </a:extLst>
              </p:cNvPr>
              <p:cNvGrpSpPr/>
              <p:nvPr/>
            </p:nvGrpSpPr>
            <p:grpSpPr>
              <a:xfrm>
                <a:off x="4635481" y="3928463"/>
                <a:ext cx="169536" cy="265533"/>
                <a:chOff x="4635481" y="3928463"/>
                <a:chExt cx="169536" cy="265533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38F257C3-DAF1-61C4-7232-D63DE9DFFB3F}"/>
                    </a:ext>
                  </a:extLst>
                </p:cNvPr>
                <p:cNvSpPr/>
                <p:nvPr/>
              </p:nvSpPr>
              <p:spPr>
                <a:xfrm>
                  <a:off x="4649924" y="3928463"/>
                  <a:ext cx="155093" cy="261720"/>
                </a:xfrm>
                <a:custGeom>
                  <a:avLst/>
                  <a:gdLst>
                    <a:gd name="connsiteX0" fmla="*/ 0 w 155093"/>
                    <a:gd name="connsiteY0" fmla="*/ 261720 h 261720"/>
                    <a:gd name="connsiteX1" fmla="*/ 84008 w 155093"/>
                    <a:gd name="connsiteY1" fmla="*/ 1 h 261720"/>
                    <a:gd name="connsiteX2" fmla="*/ 155093 w 155093"/>
                    <a:gd name="connsiteY2" fmla="*/ 258489 h 26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093" h="261720">
                      <a:moveTo>
                        <a:pt x="0" y="261720"/>
                      </a:moveTo>
                      <a:cubicBezTo>
                        <a:pt x="29079" y="131129"/>
                        <a:pt x="58159" y="539"/>
                        <a:pt x="84008" y="1"/>
                      </a:cubicBezTo>
                      <a:cubicBezTo>
                        <a:pt x="109857" y="-537"/>
                        <a:pt x="132475" y="128976"/>
                        <a:pt x="155093" y="25848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0E22490-960F-75AF-2C69-79DC15724FB3}"/>
                    </a:ext>
                  </a:extLst>
                </p:cNvPr>
                <p:cNvSpPr txBox="1"/>
                <p:nvPr/>
              </p:nvSpPr>
              <p:spPr>
                <a:xfrm>
                  <a:off x="4635481" y="3999116"/>
                  <a:ext cx="156815" cy="194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GB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431E0B-A806-6B55-C8D2-83975C63BE70}"/>
                </a:ext>
              </a:extLst>
            </p:cNvPr>
            <p:cNvGrpSpPr/>
            <p:nvPr/>
          </p:nvGrpSpPr>
          <p:grpSpPr>
            <a:xfrm>
              <a:off x="10823054" y="4114093"/>
              <a:ext cx="904969" cy="413894"/>
              <a:chOff x="8415658" y="2984315"/>
              <a:chExt cx="573014" cy="26207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96C6264-14D8-BC8B-3EB3-4EE0EAA063EB}"/>
                  </a:ext>
                </a:extLst>
              </p:cNvPr>
              <p:cNvCxnSpPr/>
              <p:nvPr/>
            </p:nvCxnSpPr>
            <p:spPr>
              <a:xfrm>
                <a:off x="8415658" y="2984315"/>
                <a:ext cx="573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394E636-9AB4-7021-EE67-120A46744763}"/>
                  </a:ext>
                </a:extLst>
              </p:cNvPr>
              <p:cNvGrpSpPr/>
              <p:nvPr/>
            </p:nvGrpSpPr>
            <p:grpSpPr>
              <a:xfrm rot="10800000">
                <a:off x="8749023" y="2984667"/>
                <a:ext cx="169070" cy="261720"/>
                <a:chOff x="4649924" y="3928463"/>
                <a:chExt cx="169070" cy="261720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A39C003-08CD-9CA8-AB72-8F3229EA3E66}"/>
                    </a:ext>
                  </a:extLst>
                </p:cNvPr>
                <p:cNvSpPr/>
                <p:nvPr/>
              </p:nvSpPr>
              <p:spPr>
                <a:xfrm>
                  <a:off x="4649924" y="3928463"/>
                  <a:ext cx="155093" cy="261720"/>
                </a:xfrm>
                <a:custGeom>
                  <a:avLst/>
                  <a:gdLst>
                    <a:gd name="connsiteX0" fmla="*/ 0 w 155093"/>
                    <a:gd name="connsiteY0" fmla="*/ 261720 h 261720"/>
                    <a:gd name="connsiteX1" fmla="*/ 84008 w 155093"/>
                    <a:gd name="connsiteY1" fmla="*/ 1 h 261720"/>
                    <a:gd name="connsiteX2" fmla="*/ 155093 w 155093"/>
                    <a:gd name="connsiteY2" fmla="*/ 258489 h 26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093" h="261720">
                      <a:moveTo>
                        <a:pt x="0" y="261720"/>
                      </a:moveTo>
                      <a:cubicBezTo>
                        <a:pt x="29079" y="131129"/>
                        <a:pt x="58159" y="539"/>
                        <a:pt x="84008" y="1"/>
                      </a:cubicBezTo>
                      <a:cubicBezTo>
                        <a:pt x="109857" y="-537"/>
                        <a:pt x="132475" y="128976"/>
                        <a:pt x="155093" y="25848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2BFB012-AD12-3C66-652F-5B9B1C55EAC8}"/>
                    </a:ext>
                  </a:extLst>
                </p:cNvPr>
                <p:cNvSpPr txBox="1"/>
                <p:nvPr/>
              </p:nvSpPr>
              <p:spPr>
                <a:xfrm>
                  <a:off x="4662179" y="3992684"/>
                  <a:ext cx="156815" cy="194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4F2978B-DD62-55E2-E31D-15F481005032}"/>
                </a:ext>
              </a:extLst>
            </p:cNvPr>
            <p:cNvCxnSpPr/>
            <p:nvPr/>
          </p:nvCxnSpPr>
          <p:spPr>
            <a:xfrm>
              <a:off x="8117400" y="4332593"/>
              <a:ext cx="2740622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C7483D-541E-4845-73DC-4146EC1A1EEC}"/>
                </a:ext>
              </a:extLst>
            </p:cNvPr>
            <p:cNvCxnSpPr>
              <a:cxnSpLocks/>
            </p:cNvCxnSpPr>
            <p:nvPr/>
          </p:nvCxnSpPr>
          <p:spPr>
            <a:xfrm>
              <a:off x="8132574" y="3968231"/>
              <a:ext cx="1229817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F01041-C5C8-2EA0-59DE-7F5E512FD201}"/>
                </a:ext>
              </a:extLst>
            </p:cNvPr>
            <p:cNvCxnSpPr>
              <a:cxnSpLocks/>
            </p:cNvCxnSpPr>
            <p:nvPr/>
          </p:nvCxnSpPr>
          <p:spPr>
            <a:xfrm>
              <a:off x="9672380" y="4678834"/>
              <a:ext cx="1165638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666088-2BBF-8B6B-9D97-9C488592C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3879" y="3971562"/>
              <a:ext cx="0" cy="36103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A29CC9-03E1-8316-B2E3-F7C1ECBE9E0D}"/>
                </a:ext>
              </a:extLst>
            </p:cNvPr>
            <p:cNvCxnSpPr>
              <a:cxnSpLocks/>
            </p:cNvCxnSpPr>
            <p:nvPr/>
          </p:nvCxnSpPr>
          <p:spPr>
            <a:xfrm>
              <a:off x="10741574" y="4321318"/>
              <a:ext cx="0" cy="357516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2F895B-67D3-DD3B-0195-DF1D0677C182}"/>
                </a:ext>
              </a:extLst>
            </p:cNvPr>
            <p:cNvSpPr txBox="1"/>
            <p:nvPr/>
          </p:nvSpPr>
          <p:spPr>
            <a:xfrm>
              <a:off x="6968765" y="4741800"/>
              <a:ext cx="2400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Pilot Low Insulation: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186C88-A310-144C-F2FC-E70227318DFB}"/>
                </a:ext>
              </a:extLst>
            </p:cNvPr>
            <p:cNvGrpSpPr/>
            <p:nvPr/>
          </p:nvGrpSpPr>
          <p:grpSpPr>
            <a:xfrm>
              <a:off x="7105522" y="5374301"/>
              <a:ext cx="904969" cy="413338"/>
              <a:chOff x="4528041" y="3928463"/>
              <a:chExt cx="573014" cy="26172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BF489B9-DAD8-8AD4-3A20-BE830F42FA6A}"/>
                  </a:ext>
                </a:extLst>
              </p:cNvPr>
              <p:cNvCxnSpPr/>
              <p:nvPr/>
            </p:nvCxnSpPr>
            <p:spPr>
              <a:xfrm>
                <a:off x="4528041" y="4185607"/>
                <a:ext cx="573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976651D-B7CA-F7B5-0BB1-7D76D2A0831D}"/>
                  </a:ext>
                </a:extLst>
              </p:cNvPr>
              <p:cNvGrpSpPr/>
              <p:nvPr/>
            </p:nvGrpSpPr>
            <p:grpSpPr>
              <a:xfrm>
                <a:off x="4649063" y="3928463"/>
                <a:ext cx="156815" cy="261720"/>
                <a:chOff x="4649063" y="3928463"/>
                <a:chExt cx="156815" cy="261720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75B4263-F925-6BEA-FE76-A5B4149D66FA}"/>
                    </a:ext>
                  </a:extLst>
                </p:cNvPr>
                <p:cNvSpPr/>
                <p:nvPr/>
              </p:nvSpPr>
              <p:spPr>
                <a:xfrm>
                  <a:off x="4649924" y="3928463"/>
                  <a:ext cx="155093" cy="261720"/>
                </a:xfrm>
                <a:custGeom>
                  <a:avLst/>
                  <a:gdLst>
                    <a:gd name="connsiteX0" fmla="*/ 0 w 155093"/>
                    <a:gd name="connsiteY0" fmla="*/ 261720 h 261720"/>
                    <a:gd name="connsiteX1" fmla="*/ 84008 w 155093"/>
                    <a:gd name="connsiteY1" fmla="*/ 1 h 261720"/>
                    <a:gd name="connsiteX2" fmla="*/ 155093 w 155093"/>
                    <a:gd name="connsiteY2" fmla="*/ 258489 h 26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093" h="261720">
                      <a:moveTo>
                        <a:pt x="0" y="261720"/>
                      </a:moveTo>
                      <a:cubicBezTo>
                        <a:pt x="29079" y="131129"/>
                        <a:pt x="58159" y="539"/>
                        <a:pt x="84008" y="1"/>
                      </a:cubicBezTo>
                      <a:cubicBezTo>
                        <a:pt x="109857" y="-537"/>
                        <a:pt x="132475" y="128976"/>
                        <a:pt x="155093" y="25848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7C65AE-23B2-95DF-E48A-60CCE295B1F3}"/>
                    </a:ext>
                  </a:extLst>
                </p:cNvPr>
                <p:cNvSpPr txBox="1"/>
                <p:nvPr/>
              </p:nvSpPr>
              <p:spPr>
                <a:xfrm>
                  <a:off x="4649063" y="3993438"/>
                  <a:ext cx="156815" cy="194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GB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8B6601-572F-B5B6-019F-E430D773847D}"/>
                </a:ext>
              </a:extLst>
            </p:cNvPr>
            <p:cNvGrpSpPr/>
            <p:nvPr/>
          </p:nvGrpSpPr>
          <p:grpSpPr>
            <a:xfrm>
              <a:off x="10828384" y="5398063"/>
              <a:ext cx="904969" cy="413894"/>
              <a:chOff x="8415658" y="2984315"/>
              <a:chExt cx="573014" cy="26207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70D5328-B913-5FDD-8847-6E9DBE81B66B}"/>
                  </a:ext>
                </a:extLst>
              </p:cNvPr>
              <p:cNvCxnSpPr/>
              <p:nvPr/>
            </p:nvCxnSpPr>
            <p:spPr>
              <a:xfrm>
                <a:off x="8415658" y="2984315"/>
                <a:ext cx="573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546B211-F8BC-2CE1-0D2E-6FF7825B95C3}"/>
                  </a:ext>
                </a:extLst>
              </p:cNvPr>
              <p:cNvGrpSpPr/>
              <p:nvPr/>
            </p:nvGrpSpPr>
            <p:grpSpPr>
              <a:xfrm rot="10800000">
                <a:off x="8753042" y="2984667"/>
                <a:ext cx="165051" cy="261720"/>
                <a:chOff x="4649924" y="3928463"/>
                <a:chExt cx="165051" cy="261720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F9CB9F99-0CE1-49FD-6EB7-510B6CCD21E1}"/>
                    </a:ext>
                  </a:extLst>
                </p:cNvPr>
                <p:cNvSpPr/>
                <p:nvPr/>
              </p:nvSpPr>
              <p:spPr>
                <a:xfrm>
                  <a:off x="4649924" y="3928463"/>
                  <a:ext cx="155093" cy="261720"/>
                </a:xfrm>
                <a:custGeom>
                  <a:avLst/>
                  <a:gdLst>
                    <a:gd name="connsiteX0" fmla="*/ 0 w 155093"/>
                    <a:gd name="connsiteY0" fmla="*/ 261720 h 261720"/>
                    <a:gd name="connsiteX1" fmla="*/ 84008 w 155093"/>
                    <a:gd name="connsiteY1" fmla="*/ 1 h 261720"/>
                    <a:gd name="connsiteX2" fmla="*/ 155093 w 155093"/>
                    <a:gd name="connsiteY2" fmla="*/ 258489 h 26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093" h="261720">
                      <a:moveTo>
                        <a:pt x="0" y="261720"/>
                      </a:moveTo>
                      <a:cubicBezTo>
                        <a:pt x="29079" y="131129"/>
                        <a:pt x="58159" y="539"/>
                        <a:pt x="84008" y="1"/>
                      </a:cubicBezTo>
                      <a:cubicBezTo>
                        <a:pt x="109857" y="-537"/>
                        <a:pt x="132475" y="128976"/>
                        <a:pt x="155093" y="25848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F7F3551-156D-9686-8DDC-4FC2146830EC}"/>
                    </a:ext>
                  </a:extLst>
                </p:cNvPr>
                <p:cNvSpPr txBox="1"/>
                <p:nvPr/>
              </p:nvSpPr>
              <p:spPr>
                <a:xfrm>
                  <a:off x="4658160" y="3994205"/>
                  <a:ext cx="156815" cy="194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7F0C6F-82F9-742F-D41B-28ED51CEE201}"/>
                </a:ext>
              </a:extLst>
            </p:cNvPr>
            <p:cNvCxnSpPr/>
            <p:nvPr/>
          </p:nvCxnSpPr>
          <p:spPr>
            <a:xfrm>
              <a:off x="8097396" y="5620854"/>
              <a:ext cx="2740622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18B0E5-4B7B-6284-A5AE-40D89597A56E}"/>
                </a:ext>
              </a:extLst>
            </p:cNvPr>
            <p:cNvCxnSpPr>
              <a:cxnSpLocks/>
            </p:cNvCxnSpPr>
            <p:nvPr/>
          </p:nvCxnSpPr>
          <p:spPr>
            <a:xfrm>
              <a:off x="8132571" y="5179268"/>
              <a:ext cx="2028544" cy="74397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7F8B20-C790-0EA3-79F1-6B068BF88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701" y="5938528"/>
              <a:ext cx="68531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10BFC6-6CBB-A0D5-293A-115C8570F00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1574" y="5633201"/>
              <a:ext cx="0" cy="2900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22D778-8DC6-F8A3-B63A-E13BDC0920B8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H="1" flipV="1">
              <a:off x="8168870" y="5049576"/>
              <a:ext cx="8711" cy="58011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AEFD98-8CBE-286F-B703-3732F7B7191F}"/>
                </a:ext>
              </a:extLst>
            </p:cNvPr>
            <p:cNvSpPr txBox="1"/>
            <p:nvPr/>
          </p:nvSpPr>
          <p:spPr>
            <a:xfrm>
              <a:off x="9153442" y="3997863"/>
              <a:ext cx="79928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  <a:endPara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FABFA0-D351-88F6-283D-E24A4344D532}"/>
                </a:ext>
              </a:extLst>
            </p:cNvPr>
            <p:cNvSpPr txBox="1"/>
            <p:nvPr/>
          </p:nvSpPr>
          <p:spPr>
            <a:xfrm>
              <a:off x="9126618" y="5246902"/>
              <a:ext cx="106736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Shorted</a:t>
              </a:r>
              <a:endPara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2A49F63-8BB5-E721-DBC1-A445E8FE2D38}"/>
                </a:ext>
              </a:extLst>
            </p:cNvPr>
            <p:cNvGrpSpPr/>
            <p:nvPr/>
          </p:nvGrpSpPr>
          <p:grpSpPr>
            <a:xfrm>
              <a:off x="8005749" y="1772538"/>
              <a:ext cx="2913411" cy="1397754"/>
              <a:chOff x="6526044" y="848683"/>
              <a:chExt cx="1897020" cy="91012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8567F28-9219-5BD9-7DDE-274793AD0BAE}"/>
                  </a:ext>
                </a:extLst>
              </p:cNvPr>
              <p:cNvGrpSpPr/>
              <p:nvPr/>
            </p:nvGrpSpPr>
            <p:grpSpPr>
              <a:xfrm>
                <a:off x="6526044" y="938021"/>
                <a:ext cx="1897020" cy="709136"/>
                <a:chOff x="2326662" y="2397734"/>
                <a:chExt cx="2085790" cy="779701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46F6AA6-DB77-F414-C414-1F41B530D829}"/>
                    </a:ext>
                  </a:extLst>
                </p:cNvPr>
                <p:cNvGrpSpPr/>
                <p:nvPr/>
              </p:nvGrpSpPr>
              <p:grpSpPr>
                <a:xfrm>
                  <a:off x="2326662" y="2403731"/>
                  <a:ext cx="646209" cy="638899"/>
                  <a:chOff x="2326662" y="2403731"/>
                  <a:chExt cx="646209" cy="638899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117DE080-6830-4353-8DD1-FBDD7CEF368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2326662" y="2559711"/>
                    <a:ext cx="119923" cy="482919"/>
                    <a:chOff x="2133600" y="2321311"/>
                    <a:chExt cx="119923" cy="482919"/>
                  </a:xfrm>
                </p:grpSpPr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D25D5371-2D8D-A090-120B-CB4EFD5B949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074876" y="2380036"/>
                      <a:ext cx="237371" cy="119922"/>
                      <a:chOff x="834501" y="1936738"/>
                      <a:chExt cx="237371" cy="119922"/>
                    </a:xfrm>
                  </p:grpSpPr>
                  <p:sp>
                    <p:nvSpPr>
                      <p:cNvPr id="171" name="Freeform: Shape 170">
                        <a:extLst>
                          <a:ext uri="{FF2B5EF4-FFF2-40B4-BE49-F238E27FC236}">
                            <a16:creationId xmlns:a16="http://schemas.microsoft.com/office/drawing/2014/main" id="{54CD9FDC-CA9D-9C04-EE44-7ABF8D9D2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501" y="193828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2" name="Freeform: Shape 171">
                        <a:extLst>
                          <a:ext uri="{FF2B5EF4-FFF2-40B4-BE49-F238E27FC236}">
                            <a16:creationId xmlns:a16="http://schemas.microsoft.com/office/drawing/2014/main" id="{F76B517F-8FE0-9B7E-A0DA-CA89005C29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078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3" name="Freeform: Shape 172">
                        <a:extLst>
                          <a:ext uri="{FF2B5EF4-FFF2-40B4-BE49-F238E27FC236}">
                            <a16:creationId xmlns:a16="http://schemas.microsoft.com/office/drawing/2014/main" id="{87B85BF4-2127-B689-0587-EACF49B18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975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26AECE94-68F5-E1BC-7940-A7D4BB6CBA0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074875" y="2625584"/>
                      <a:ext cx="237371" cy="119922"/>
                      <a:chOff x="834501" y="1936738"/>
                      <a:chExt cx="237371" cy="119922"/>
                    </a:xfrm>
                  </p:grpSpPr>
                  <p:sp>
                    <p:nvSpPr>
                      <p:cNvPr id="168" name="Freeform: Shape 167">
                        <a:extLst>
                          <a:ext uri="{FF2B5EF4-FFF2-40B4-BE49-F238E27FC236}">
                            <a16:creationId xmlns:a16="http://schemas.microsoft.com/office/drawing/2014/main" id="{BFDB3DFB-6EF3-8831-3F7B-76293F51E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501" y="193828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9" name="Freeform: Shape 168">
                        <a:extLst>
                          <a:ext uri="{FF2B5EF4-FFF2-40B4-BE49-F238E27FC236}">
                            <a16:creationId xmlns:a16="http://schemas.microsoft.com/office/drawing/2014/main" id="{800D1869-CED1-7061-FDC8-7178AE519C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078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0" name="Freeform: Shape 169">
                        <a:extLst>
                          <a:ext uri="{FF2B5EF4-FFF2-40B4-BE49-F238E27FC236}">
                            <a16:creationId xmlns:a16="http://schemas.microsoft.com/office/drawing/2014/main" id="{4761863C-5D37-7D2C-6E6E-0D0E0AA5F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975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5FD7508B-54A2-9E39-9B56-6D5AC4AA6D60}"/>
                      </a:ext>
                    </a:extLst>
                  </p:cNvPr>
                  <p:cNvSpPr/>
                  <p:nvPr/>
                </p:nvSpPr>
                <p:spPr>
                  <a:xfrm>
                    <a:off x="2668102" y="2403731"/>
                    <a:ext cx="304769" cy="8574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65" name="Connector: Elbow 164">
                    <a:extLst>
                      <a:ext uri="{FF2B5EF4-FFF2-40B4-BE49-F238E27FC236}">
                        <a16:creationId xmlns:a16="http://schemas.microsoft.com/office/drawing/2014/main" id="{30BBBA9E-9DD0-8CC2-D516-8892A56472BE}"/>
                      </a:ext>
                    </a:extLst>
                  </p:cNvPr>
                  <p:cNvCxnSpPr>
                    <a:stCxn id="164" idx="1"/>
                    <a:endCxn id="170" idx="2"/>
                  </p:cNvCxnSpPr>
                  <p:nvPr/>
                </p:nvCxnSpPr>
                <p:spPr>
                  <a:xfrm rot="10800000" flipV="1">
                    <a:off x="2445036" y="2446603"/>
                    <a:ext cx="223066" cy="113108"/>
                  </a:xfrm>
                  <a:prstGeom prst="bentConnector2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0E0C86A-6123-E724-9A17-734C271DB081}"/>
                    </a:ext>
                  </a:extLst>
                </p:cNvPr>
                <p:cNvSpPr/>
                <p:nvPr/>
              </p:nvSpPr>
              <p:spPr>
                <a:xfrm>
                  <a:off x="3265066" y="2403733"/>
                  <a:ext cx="223068" cy="857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B9C3CD36-795F-3D17-A938-6E49AF07B9D7}"/>
                    </a:ext>
                  </a:extLst>
                </p:cNvPr>
                <p:cNvCxnSpPr>
                  <a:stCxn id="164" idx="3"/>
                  <a:endCxn id="133" idx="1"/>
                </p:cNvCxnSpPr>
                <p:nvPr/>
              </p:nvCxnSpPr>
              <p:spPr>
                <a:xfrm>
                  <a:off x="2972871" y="2446603"/>
                  <a:ext cx="292195" cy="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BBBE082-9B11-A8A8-C29D-D3DB71A967DB}"/>
                    </a:ext>
                  </a:extLst>
                </p:cNvPr>
                <p:cNvGrpSpPr/>
                <p:nvPr/>
              </p:nvGrpSpPr>
              <p:grpSpPr>
                <a:xfrm flipH="1">
                  <a:off x="3780329" y="2397734"/>
                  <a:ext cx="632123" cy="638899"/>
                  <a:chOff x="2326662" y="2403731"/>
                  <a:chExt cx="646209" cy="638899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D3E9F8F-9C26-7098-4BE6-1AAAAF920D4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2326662" y="2559711"/>
                    <a:ext cx="119923" cy="482919"/>
                    <a:chOff x="2133600" y="2321311"/>
                    <a:chExt cx="119923" cy="482919"/>
                  </a:xfrm>
                </p:grpSpPr>
                <p:grpSp>
                  <p:nvGrpSpPr>
                    <p:cNvPr id="155" name="Group 154">
                      <a:extLst>
                        <a:ext uri="{FF2B5EF4-FFF2-40B4-BE49-F238E27FC236}">
                          <a16:creationId xmlns:a16="http://schemas.microsoft.com/office/drawing/2014/main" id="{124465F5-227D-A71D-9859-9DC63AA1D7A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074876" y="2380036"/>
                      <a:ext cx="237371" cy="119922"/>
                      <a:chOff x="834501" y="1936738"/>
                      <a:chExt cx="237371" cy="119922"/>
                    </a:xfrm>
                  </p:grpSpPr>
                  <p:sp>
                    <p:nvSpPr>
                      <p:cNvPr id="160" name="Freeform: Shape 159">
                        <a:extLst>
                          <a:ext uri="{FF2B5EF4-FFF2-40B4-BE49-F238E27FC236}">
                            <a16:creationId xmlns:a16="http://schemas.microsoft.com/office/drawing/2014/main" id="{2ED3F184-4155-58CD-7C01-87E04CEF4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501" y="193828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1" name="Freeform: Shape 160">
                        <a:extLst>
                          <a:ext uri="{FF2B5EF4-FFF2-40B4-BE49-F238E27FC236}">
                            <a16:creationId xmlns:a16="http://schemas.microsoft.com/office/drawing/2014/main" id="{380CE604-467C-1CA0-E718-D48545D86B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078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2" name="Freeform: Shape 161">
                        <a:extLst>
                          <a:ext uri="{FF2B5EF4-FFF2-40B4-BE49-F238E27FC236}">
                            <a16:creationId xmlns:a16="http://schemas.microsoft.com/office/drawing/2014/main" id="{E1CFAD15-52BA-1088-4931-A53E3F934B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975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CAAC7F14-36EB-3983-E031-15CB548EA71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074875" y="2625584"/>
                      <a:ext cx="237371" cy="119922"/>
                      <a:chOff x="834501" y="1936738"/>
                      <a:chExt cx="237371" cy="119922"/>
                    </a:xfrm>
                  </p:grpSpPr>
                  <p:sp>
                    <p:nvSpPr>
                      <p:cNvPr id="157" name="Freeform: Shape 156">
                        <a:extLst>
                          <a:ext uri="{FF2B5EF4-FFF2-40B4-BE49-F238E27FC236}">
                            <a16:creationId xmlns:a16="http://schemas.microsoft.com/office/drawing/2014/main" id="{443F86EC-D545-8CB2-37A0-4ECBDECE50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4501" y="193828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58" name="Freeform: Shape 157">
                        <a:extLst>
                          <a:ext uri="{FF2B5EF4-FFF2-40B4-BE49-F238E27FC236}">
                            <a16:creationId xmlns:a16="http://schemas.microsoft.com/office/drawing/2014/main" id="{6E336288-CC85-F13C-D211-02BD7E1DF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078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59" name="Freeform: Shape 158">
                        <a:extLst>
                          <a:ext uri="{FF2B5EF4-FFF2-40B4-BE49-F238E27FC236}">
                            <a16:creationId xmlns:a16="http://schemas.microsoft.com/office/drawing/2014/main" id="{61D5FF2D-5C00-9E26-58BC-1F1D1FCD74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975" y="1936738"/>
                        <a:ext cx="79897" cy="118372"/>
                      </a:xfrm>
                      <a:custGeom>
                        <a:avLst/>
                        <a:gdLst>
                          <a:gd name="connsiteX0" fmla="*/ 0 w 56225"/>
                          <a:gd name="connsiteY0" fmla="*/ 115413 h 118372"/>
                          <a:gd name="connsiteX1" fmla="*/ 29592 w 56225"/>
                          <a:gd name="connsiteY1" fmla="*/ 3 h 118372"/>
                          <a:gd name="connsiteX2" fmla="*/ 56225 w 56225"/>
                          <a:gd name="connsiteY2" fmla="*/ 118372 h 118372"/>
                          <a:gd name="connsiteX3" fmla="*/ 56225 w 56225"/>
                          <a:gd name="connsiteY3" fmla="*/ 118372 h 118372"/>
                          <a:gd name="connsiteX4" fmla="*/ 56225 w 56225"/>
                          <a:gd name="connsiteY4" fmla="*/ 118372 h 1183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225" h="118372">
                            <a:moveTo>
                              <a:pt x="0" y="115413"/>
                            </a:moveTo>
                            <a:cubicBezTo>
                              <a:pt x="10110" y="57461"/>
                              <a:pt x="20221" y="-490"/>
                              <a:pt x="29592" y="3"/>
                            </a:cubicBezTo>
                            <a:cubicBezTo>
                              <a:pt x="38963" y="496"/>
                              <a:pt x="56225" y="118372"/>
                              <a:pt x="56225" y="118372"/>
                            </a:cubicBezTo>
                            <a:lnTo>
                              <a:pt x="56225" y="118372"/>
                            </a:lnTo>
                            <a:lnTo>
                              <a:pt x="56225" y="118372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4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2ABDF8DD-839D-D2E7-BA46-0AFEB41A80F2}"/>
                      </a:ext>
                    </a:extLst>
                  </p:cNvPr>
                  <p:cNvSpPr/>
                  <p:nvPr/>
                </p:nvSpPr>
                <p:spPr>
                  <a:xfrm>
                    <a:off x="2668102" y="2403731"/>
                    <a:ext cx="304769" cy="8574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54" name="Connector: Elbow 153">
                    <a:extLst>
                      <a:ext uri="{FF2B5EF4-FFF2-40B4-BE49-F238E27FC236}">
                        <a16:creationId xmlns:a16="http://schemas.microsoft.com/office/drawing/2014/main" id="{76B2BB26-EA8D-5D84-EEB2-4D2616CAE4B5}"/>
                      </a:ext>
                    </a:extLst>
                  </p:cNvPr>
                  <p:cNvCxnSpPr>
                    <a:stCxn id="153" idx="1"/>
                    <a:endCxn id="159" idx="2"/>
                  </p:cNvCxnSpPr>
                  <p:nvPr/>
                </p:nvCxnSpPr>
                <p:spPr>
                  <a:xfrm rot="10800000" flipV="1">
                    <a:off x="2445036" y="2446603"/>
                    <a:ext cx="223066" cy="113108"/>
                  </a:xfrm>
                  <a:prstGeom prst="bentConnector2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7E21583D-C461-9A2C-B137-44232E8A9C87}"/>
                    </a:ext>
                  </a:extLst>
                </p:cNvPr>
                <p:cNvCxnSpPr/>
                <p:nvPr/>
              </p:nvCxnSpPr>
              <p:spPr>
                <a:xfrm>
                  <a:off x="3488134" y="2441090"/>
                  <a:ext cx="292195" cy="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or: Elbow 136">
                  <a:extLst>
                    <a:ext uri="{FF2B5EF4-FFF2-40B4-BE49-F238E27FC236}">
                      <a16:creationId xmlns:a16="http://schemas.microsoft.com/office/drawing/2014/main" id="{CBB01892-0A8F-C415-84B1-2B202CD80B91}"/>
                    </a:ext>
                  </a:extLst>
                </p:cNvPr>
                <p:cNvCxnSpPr>
                  <a:endCxn id="160" idx="0"/>
                </p:cNvCxnSpPr>
                <p:nvPr/>
              </p:nvCxnSpPr>
              <p:spPr>
                <a:xfrm flipV="1">
                  <a:off x="2445035" y="3036633"/>
                  <a:ext cx="1853004" cy="12779"/>
                </a:xfrm>
                <a:prstGeom prst="bentConnector4">
                  <a:avLst>
                    <a:gd name="adj1" fmla="val -244"/>
                    <a:gd name="adj2" fmla="val -86416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F9B07CA7-83A7-C23E-BEBC-3693322368EA}"/>
                    </a:ext>
                  </a:extLst>
                </p:cNvPr>
                <p:cNvGrpSpPr/>
                <p:nvPr/>
              </p:nvGrpSpPr>
              <p:grpSpPr>
                <a:xfrm>
                  <a:off x="3035229" y="2441089"/>
                  <a:ext cx="166507" cy="736346"/>
                  <a:chOff x="3035229" y="2441089"/>
                  <a:chExt cx="166507" cy="736346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A9FF4183-ED3F-C8B8-7192-AE0B15C6E7C3}"/>
                      </a:ext>
                    </a:extLst>
                  </p:cNvPr>
                  <p:cNvCxnSpPr/>
                  <p:nvPr/>
                </p:nvCxnSpPr>
                <p:spPr>
                  <a:xfrm>
                    <a:off x="3118968" y="2441089"/>
                    <a:ext cx="0" cy="1948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Isosceles Triangle 146">
                    <a:extLst>
                      <a:ext uri="{FF2B5EF4-FFF2-40B4-BE49-F238E27FC236}">
                        <a16:creationId xmlns:a16="http://schemas.microsoft.com/office/drawing/2014/main" id="{A8D00B0D-F5A8-7115-5922-5C0A7167A0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57595" y="2633610"/>
                    <a:ext cx="122745" cy="105815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A394DE2E-327B-89CF-5405-1C51E6A17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7080" y="2751136"/>
                    <a:ext cx="14280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C1810857-8DE2-C18B-7A0B-5F934B2C01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4568" y="2751136"/>
                    <a:ext cx="0" cy="1280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6E000478-D87D-D265-DB3F-49647F1B7A04}"/>
                      </a:ext>
                    </a:extLst>
                  </p:cNvPr>
                  <p:cNvSpPr/>
                  <p:nvPr/>
                </p:nvSpPr>
                <p:spPr>
                  <a:xfrm>
                    <a:off x="3035229" y="2881459"/>
                    <a:ext cx="166507" cy="166507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1EB38901-32C3-DEE5-55E7-AB1CDA361615}"/>
                      </a:ext>
                    </a:extLst>
                  </p:cNvPr>
                  <p:cNvCxnSpPr>
                    <a:cxnSpLocks/>
                    <a:stCxn id="150" idx="4"/>
                  </p:cNvCxnSpPr>
                  <p:nvPr/>
                </p:nvCxnSpPr>
                <p:spPr>
                  <a:xfrm>
                    <a:off x="3118483" y="3047966"/>
                    <a:ext cx="0" cy="12946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48BAB153-32C5-536C-076A-30755AA1CC12}"/>
                    </a:ext>
                  </a:extLst>
                </p:cNvPr>
                <p:cNvGrpSpPr/>
                <p:nvPr/>
              </p:nvGrpSpPr>
              <p:grpSpPr>
                <a:xfrm>
                  <a:off x="3541150" y="2440605"/>
                  <a:ext cx="166507" cy="736346"/>
                  <a:chOff x="3035229" y="2441089"/>
                  <a:chExt cx="166507" cy="736346"/>
                </a:xfrm>
              </p:grpSpPr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015D6CE-6526-CA39-B639-C2AAE89B22FA}"/>
                      </a:ext>
                    </a:extLst>
                  </p:cNvPr>
                  <p:cNvCxnSpPr/>
                  <p:nvPr/>
                </p:nvCxnSpPr>
                <p:spPr>
                  <a:xfrm>
                    <a:off x="3118968" y="2441089"/>
                    <a:ext cx="0" cy="1948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3EFB9433-9DC7-BFB6-862C-3B576692D3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57595" y="2633610"/>
                    <a:ext cx="122745" cy="105815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24009C24-C585-0D68-D1CB-46C3E5858F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7080" y="2751136"/>
                    <a:ext cx="142806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3F1B3649-8CA0-E12B-7EF1-94709FC72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4568" y="2751136"/>
                    <a:ext cx="0" cy="12802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4D46EE46-D8D3-5BFE-ACA9-3A114BDB067C}"/>
                      </a:ext>
                    </a:extLst>
                  </p:cNvPr>
                  <p:cNvSpPr/>
                  <p:nvPr/>
                </p:nvSpPr>
                <p:spPr>
                  <a:xfrm>
                    <a:off x="3035229" y="2881459"/>
                    <a:ext cx="166507" cy="166507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FD3ADC31-6FCA-8F64-0CC9-C964131D7A66}"/>
                      </a:ext>
                    </a:extLst>
                  </p:cNvPr>
                  <p:cNvCxnSpPr>
                    <a:cxnSpLocks/>
                    <a:stCxn id="144" idx="4"/>
                  </p:cNvCxnSpPr>
                  <p:nvPr/>
                </p:nvCxnSpPr>
                <p:spPr>
                  <a:xfrm>
                    <a:off x="3118483" y="3047966"/>
                    <a:ext cx="0" cy="12946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E1D5190-5608-E195-D769-E595DCA5FB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9874" y="848683"/>
                <a:ext cx="0" cy="8989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7AB7B1C-CE39-BC88-A7D4-D9E031BE4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9028" y="875626"/>
                <a:ext cx="0" cy="8831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2C23C43-1BF6-EE4C-AC2E-09AD4690D9EF}"/>
                </a:ext>
              </a:extLst>
            </p:cNvPr>
            <p:cNvCxnSpPr>
              <a:cxnSpLocks/>
            </p:cNvCxnSpPr>
            <p:nvPr/>
          </p:nvCxnSpPr>
          <p:spPr>
            <a:xfrm>
              <a:off x="9120256" y="2990592"/>
              <a:ext cx="0" cy="3010699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4CF60EA-3D2F-2E96-32A3-EDB797B3585A}"/>
                </a:ext>
              </a:extLst>
            </p:cNvPr>
            <p:cNvCxnSpPr>
              <a:cxnSpLocks/>
            </p:cNvCxnSpPr>
            <p:nvPr/>
          </p:nvCxnSpPr>
          <p:spPr>
            <a:xfrm>
              <a:off x="9826923" y="2990592"/>
              <a:ext cx="0" cy="3010699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44A15CC-1795-AF11-584E-254D9AE73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1755" y="3953060"/>
              <a:ext cx="0" cy="4128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3A6DA44-A93F-7A09-4FA0-6FF9D2E35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1755" y="5510381"/>
              <a:ext cx="0" cy="1476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76B3B4D-1C90-8C66-0B71-511CD9F6E901}"/>
                </a:ext>
              </a:extLst>
            </p:cNvPr>
            <p:cNvSpPr txBox="1"/>
            <p:nvPr/>
          </p:nvSpPr>
          <p:spPr>
            <a:xfrm>
              <a:off x="6916293" y="6181808"/>
              <a:ext cx="3119924" cy="48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Normal Load Condition – not operate</a:t>
              </a:r>
            </a:p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Faulted Condition – may mal-operate</a:t>
              </a:r>
              <a:endParaRPr lang="en-GB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15639D9-CCB0-4FD4-D43E-707A4D66DF51}"/>
                </a:ext>
              </a:extLst>
            </p:cNvPr>
            <p:cNvSpPr txBox="1"/>
            <p:nvPr/>
          </p:nvSpPr>
          <p:spPr>
            <a:xfrm>
              <a:off x="9211492" y="3238253"/>
              <a:ext cx="3470649" cy="4830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Relay Mal-operates when I</a:t>
              </a:r>
              <a:r>
                <a:rPr lang="en-US" sz="1200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&gt; </a:t>
              </a:r>
              <a:r>
                <a:rPr lang="en-US" sz="1200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200" baseline="-25000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pickup</a:t>
              </a:r>
              <a:endPara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Diode are forward biased at diff. half cycle. </a:t>
              </a:r>
              <a:endParaRPr lang="en-GB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7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2503</Words>
  <Application>Microsoft Office PowerPoint</Application>
  <PresentationFormat>Widescreen</PresentationFormat>
  <Paragraphs>554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PMingLiU</vt:lpstr>
      <vt:lpstr>Aptos Narrow</vt:lpstr>
      <vt:lpstr>Arial</vt:lpstr>
      <vt:lpstr>Arial Nova Cond</vt:lpstr>
      <vt:lpstr>Calibri</vt:lpstr>
      <vt:lpstr>Calibri Light</vt:lpstr>
      <vt:lpstr>Cambria Math</vt:lpstr>
      <vt:lpstr>Wingdings</vt:lpstr>
      <vt:lpstr>Office Theme</vt:lpstr>
      <vt:lpstr>Feeder Protection -  Pilot Wire &amp; Current Differential</vt:lpstr>
      <vt:lpstr>Requirement on Working on Pilot Wire</vt:lpstr>
      <vt:lpstr>Pilot Wire Protection in Circuit</vt:lpstr>
      <vt:lpstr>Pilot Wire Relay (Solkor Vs HOR4)</vt:lpstr>
      <vt:lpstr>Pilot Wire Relay (Translay S)</vt:lpstr>
      <vt:lpstr>Pilot Wire Relay (Translay S)</vt:lpstr>
      <vt:lpstr>Pilot Wire Relay (Translay S)</vt:lpstr>
      <vt:lpstr>Pilot Wire Protection Setting</vt:lpstr>
      <vt:lpstr>Pilot Wire Protection Condition</vt:lpstr>
      <vt:lpstr>Pilot Wire Stability Test</vt:lpstr>
      <vt:lpstr>Pilot Wire Protection – Setting Requirement</vt:lpstr>
      <vt:lpstr>Current Differential Relay</vt:lpstr>
      <vt:lpstr>Concepts in Current Differential Relay</vt:lpstr>
      <vt:lpstr>Concepts in Current Differential Relay</vt:lpstr>
      <vt:lpstr>Concepts in Current Differential Relay</vt:lpstr>
      <vt:lpstr>Concepts in Current Differential Relay</vt:lpstr>
      <vt:lpstr>Concepts in Current Differential Relay</vt:lpstr>
      <vt:lpstr>Current Differential - GRL100 Logic</vt:lpstr>
      <vt:lpstr>Intertrip in History - Unstabilizing</vt:lpstr>
      <vt:lpstr>Direct Transfer Trip (DTT) Vs Permissive Intertrip (PIT)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Karl Ming Him</dc:creator>
  <cp:lastModifiedBy>Lai, Karl Ming Him</cp:lastModifiedBy>
  <cp:revision>5</cp:revision>
  <dcterms:created xsi:type="dcterms:W3CDTF">2022-09-08T02:52:08Z</dcterms:created>
  <dcterms:modified xsi:type="dcterms:W3CDTF">2024-03-05T15:38:35Z</dcterms:modified>
</cp:coreProperties>
</file>