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03" r:id="rId4"/>
    <p:sldId id="302" r:id="rId5"/>
    <p:sldId id="259" r:id="rId6"/>
    <p:sldId id="266" r:id="rId7"/>
    <p:sldId id="307" r:id="rId8"/>
    <p:sldId id="301" r:id="rId9"/>
    <p:sldId id="305" r:id="rId10"/>
    <p:sldId id="26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/>
    <p:restoredTop sz="90331"/>
  </p:normalViewPr>
  <p:slideViewPr>
    <p:cSldViewPr snapToGrid="0" snapToObjects="1">
      <p:cViewPr>
        <p:scale>
          <a:sx n="45" d="100"/>
          <a:sy n="45" d="100"/>
        </p:scale>
        <p:origin x="7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 b="0" i="0">
        <a:latin typeface="Arial Regular" charset="0"/>
        <a:ea typeface="Arial Regular" charset="0"/>
        <a:cs typeface="Arial Regular" charset="0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7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  <a:r>
              <a:rPr lang="zh-CN" altLang="en-US" dirty="0"/>
              <a:t> </a:t>
            </a:r>
            <a:r>
              <a:rPr lang="en-US" altLang="zh-CN" dirty="0"/>
              <a:t>(diabetes)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le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236200" y="6858001"/>
            <a:ext cx="3990976" cy="424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552500" y="6857867"/>
            <a:ext cx="3990976" cy="424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869186" y="6857867"/>
            <a:ext cx="3990976" cy="424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62692" y="355600"/>
            <a:ext cx="601219" cy="660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 charset="0"/>
          <a:ea typeface="Arial Regular" charset="0"/>
          <a:cs typeface="Arial Regular" charset="0"/>
          <a:sym typeface="Helvetica Neue UltraLight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ecd.org/els/health-systems/health-data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ypto Coin"/>
          <p:cNvSpPr/>
          <p:nvPr/>
        </p:nvSpPr>
        <p:spPr>
          <a:xfrm>
            <a:off x="4968037" y="4524123"/>
            <a:ext cx="1629913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1155700">
              <a:defRPr sz="7200" cap="all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rPr lang="en-US" altLang="zh-CN" b="1" i="1" dirty="0">
                <a:solidFill>
                  <a:schemeClr val="tx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National COVID-19</a:t>
            </a:r>
            <a:r>
              <a:rPr lang="zh-CN" altLang="en-US" b="1" i="1" dirty="0">
                <a:solidFill>
                  <a:schemeClr val="tx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altLang="zh-CN" b="1" i="1" dirty="0">
                <a:solidFill>
                  <a:schemeClr val="tx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Resilience Study </a:t>
            </a:r>
            <a:endParaRPr b="1" i="1" dirty="0">
              <a:solidFill>
                <a:schemeClr val="tx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" name="Date: 4/16/2017    Created by: Johnson Cooper"/>
          <p:cNvSpPr/>
          <p:nvPr/>
        </p:nvSpPr>
        <p:spPr>
          <a:xfrm>
            <a:off x="16830833" y="11921508"/>
            <a:ext cx="8928100" cy="4699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384F63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US" dirty="0">
                <a:solidFill>
                  <a:schemeClr val="tx2"/>
                </a:solidFill>
              </a:rPr>
              <a:t>Date: 04/18/2020</a:t>
            </a:r>
            <a:endParaRPr dirty="0">
              <a:solidFill>
                <a:schemeClr val="tx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Circle"/>
          <p:cNvSpPr/>
          <p:nvPr/>
        </p:nvSpPr>
        <p:spPr>
          <a:xfrm>
            <a:off x="3955077" y="5616252"/>
            <a:ext cx="214554" cy="214554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3" name="Circle"/>
          <p:cNvSpPr/>
          <p:nvPr/>
        </p:nvSpPr>
        <p:spPr>
          <a:xfrm>
            <a:off x="3955077" y="5287003"/>
            <a:ext cx="214554" cy="21455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4" name="Circle"/>
          <p:cNvSpPr/>
          <p:nvPr/>
        </p:nvSpPr>
        <p:spPr>
          <a:xfrm>
            <a:off x="3955077" y="4957725"/>
            <a:ext cx="214554" cy="21455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5" name="Circle"/>
          <p:cNvSpPr/>
          <p:nvPr/>
        </p:nvSpPr>
        <p:spPr>
          <a:xfrm>
            <a:off x="3955077" y="4628462"/>
            <a:ext cx="214554" cy="21455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6" name="Circle"/>
          <p:cNvSpPr/>
          <p:nvPr/>
        </p:nvSpPr>
        <p:spPr>
          <a:xfrm>
            <a:off x="3955077" y="4299199"/>
            <a:ext cx="214554" cy="21455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7" name="Circle"/>
          <p:cNvSpPr/>
          <p:nvPr/>
        </p:nvSpPr>
        <p:spPr>
          <a:xfrm>
            <a:off x="3634964" y="5616252"/>
            <a:ext cx="214553" cy="214554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8" name="Circle"/>
          <p:cNvSpPr/>
          <p:nvPr/>
        </p:nvSpPr>
        <p:spPr>
          <a:xfrm>
            <a:off x="3634964" y="5287003"/>
            <a:ext cx="214553" cy="214553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9" name="Circle"/>
          <p:cNvSpPr/>
          <p:nvPr/>
        </p:nvSpPr>
        <p:spPr>
          <a:xfrm>
            <a:off x="3634964" y="4957725"/>
            <a:ext cx="214553" cy="214553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0" name="Circle"/>
          <p:cNvSpPr/>
          <p:nvPr/>
        </p:nvSpPr>
        <p:spPr>
          <a:xfrm>
            <a:off x="3314851" y="5616252"/>
            <a:ext cx="214553" cy="21455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1" name="Circle"/>
          <p:cNvSpPr/>
          <p:nvPr/>
        </p:nvSpPr>
        <p:spPr>
          <a:xfrm>
            <a:off x="3314851" y="5287003"/>
            <a:ext cx="214553" cy="21455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2" name="Circle"/>
          <p:cNvSpPr/>
          <p:nvPr/>
        </p:nvSpPr>
        <p:spPr>
          <a:xfrm>
            <a:off x="3314851" y="4957725"/>
            <a:ext cx="214553" cy="21455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3" name="Circle"/>
          <p:cNvSpPr/>
          <p:nvPr/>
        </p:nvSpPr>
        <p:spPr>
          <a:xfrm>
            <a:off x="3314851" y="4628476"/>
            <a:ext cx="214553" cy="21455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4" name="Circle"/>
          <p:cNvSpPr/>
          <p:nvPr/>
        </p:nvSpPr>
        <p:spPr>
          <a:xfrm>
            <a:off x="2993693" y="5616252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5" name="Circle"/>
          <p:cNvSpPr/>
          <p:nvPr/>
        </p:nvSpPr>
        <p:spPr>
          <a:xfrm>
            <a:off x="2993693" y="5287003"/>
            <a:ext cx="214553" cy="214553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" name="Date: 4/16/2017    Created by: Johnson Cooper">
            <a:extLst>
              <a:ext uri="{FF2B5EF4-FFF2-40B4-BE49-F238E27FC236}">
                <a16:creationId xmlns:a16="http://schemas.microsoft.com/office/drawing/2014/main" id="{5CCC31F1-B720-E843-9948-D68DCE9222F7}"/>
              </a:ext>
            </a:extLst>
          </p:cNvPr>
          <p:cNvSpPr/>
          <p:nvPr/>
        </p:nvSpPr>
        <p:spPr>
          <a:xfrm>
            <a:off x="17985882" y="7106184"/>
            <a:ext cx="8928100" cy="4699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384F63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US" b="1" dirty="0">
                <a:solidFill>
                  <a:schemeClr val="tx2"/>
                </a:solidFill>
              </a:rPr>
              <a:t>Team: Fiji</a:t>
            </a:r>
            <a:endParaRPr b="1" dirty="0">
              <a:solidFill>
                <a:schemeClr val="tx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9" name="Date: 4/16/2017    Created by: Johnson Cooper">
            <a:extLst>
              <a:ext uri="{FF2B5EF4-FFF2-40B4-BE49-F238E27FC236}">
                <a16:creationId xmlns:a16="http://schemas.microsoft.com/office/drawing/2014/main" id="{001678E5-5B3C-904E-AE17-EE79548370FA}"/>
              </a:ext>
            </a:extLst>
          </p:cNvPr>
          <p:cNvSpPr/>
          <p:nvPr/>
        </p:nvSpPr>
        <p:spPr>
          <a:xfrm>
            <a:off x="9871235" y="8223989"/>
            <a:ext cx="9892631" cy="46166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Faculty Advisor</a:t>
            </a:r>
            <a:r>
              <a:rPr lang="en-US" sz="3000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: Aaron, Adam, Julia, Jeff,  </a:t>
            </a:r>
            <a:r>
              <a:rPr lang="en-US" altLang="zh-CN" sz="3000" dirty="0" err="1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Yichao</a:t>
            </a:r>
            <a:endParaRPr lang="en-US" sz="3000" dirty="0">
              <a:solidFill>
                <a:schemeClr val="tx2"/>
              </a:solidFill>
              <a:uFill>
                <a:solidFill>
                  <a:srgbClr val="384F63"/>
                </a:solidFill>
              </a:uFill>
              <a:latin typeface="Montserrat Medium"/>
            </a:endParaRPr>
          </a:p>
        </p:txBody>
      </p:sp>
      <p:sp>
        <p:nvSpPr>
          <p:cNvPr id="36" name="Date: 4/16/2017    Created by: Johnson Cooper">
            <a:extLst>
              <a:ext uri="{FF2B5EF4-FFF2-40B4-BE49-F238E27FC236}">
                <a16:creationId xmlns:a16="http://schemas.microsoft.com/office/drawing/2014/main" id="{4771788A-5B3D-FE44-B61E-DB3BF5BE3DA1}"/>
              </a:ext>
            </a:extLst>
          </p:cNvPr>
          <p:cNvSpPr/>
          <p:nvPr/>
        </p:nvSpPr>
        <p:spPr>
          <a:xfrm>
            <a:off x="10835766" y="9098805"/>
            <a:ext cx="8928100" cy="28007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Team Member</a:t>
            </a:r>
            <a:r>
              <a:rPr lang="en-US" sz="3000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: </a:t>
            </a:r>
            <a:r>
              <a:rPr lang="en-US" sz="3000" b="1" dirty="0" err="1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Junwei</a:t>
            </a:r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 Luo (Team Lead)</a:t>
            </a:r>
          </a:p>
          <a:p>
            <a:pPr algn="r"/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Joseph </a:t>
            </a:r>
            <a:r>
              <a:rPr lang="en-US" sz="3000" b="1" dirty="0" err="1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Pasik</a:t>
            </a:r>
            <a:endParaRPr lang="en-US" sz="3000" b="1" dirty="0">
              <a:solidFill>
                <a:schemeClr val="tx2"/>
              </a:solidFill>
              <a:uFill>
                <a:solidFill>
                  <a:srgbClr val="384F63"/>
                </a:solidFill>
              </a:uFill>
              <a:latin typeface="Montserrat Medium"/>
            </a:endParaRPr>
          </a:p>
          <a:p>
            <a:pPr algn="r"/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Song Zhao</a:t>
            </a:r>
          </a:p>
          <a:p>
            <a:pPr algn="r"/>
            <a:r>
              <a:rPr lang="en-US" sz="3000" b="1" dirty="0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Leon </a:t>
            </a:r>
            <a:r>
              <a:rPr lang="en-US" sz="3000" b="1" dirty="0" err="1">
                <a:solidFill>
                  <a:schemeClr val="tx2"/>
                </a:solidFill>
                <a:uFill>
                  <a:solidFill>
                    <a:srgbClr val="384F63"/>
                  </a:solidFill>
                </a:uFill>
                <a:latin typeface="Montserrat Medium"/>
              </a:rPr>
              <a:t>Zubkov</a:t>
            </a:r>
            <a:endParaRPr lang="en-US" sz="3000" b="1" dirty="0">
              <a:solidFill>
                <a:schemeClr val="tx2"/>
              </a:solidFill>
              <a:uFill>
                <a:solidFill>
                  <a:srgbClr val="384F63"/>
                </a:solidFill>
              </a:uFill>
              <a:latin typeface="Montserrat Medium"/>
            </a:endParaRPr>
          </a:p>
          <a:p>
            <a:br>
              <a:rPr lang="en-US" sz="3200" dirty="0"/>
            </a:br>
            <a:endParaRPr lang="en-US" sz="3000" dirty="0">
              <a:solidFill>
                <a:schemeClr val="tx2"/>
              </a:solidFill>
              <a:uFill>
                <a:solidFill>
                  <a:srgbClr val="384F63"/>
                </a:solidFill>
              </a:uFill>
              <a:latin typeface="Montserrat Medium"/>
            </a:endParaRPr>
          </a:p>
        </p:txBody>
      </p:sp>
      <p:pic>
        <p:nvPicPr>
          <p:cNvPr id="3" name="Picture 2" descr="A picture containing table, sitting, holding, red&#10;&#10;Description automatically generated">
            <a:extLst>
              <a:ext uri="{FF2B5EF4-FFF2-40B4-BE49-F238E27FC236}">
                <a16:creationId xmlns:a16="http://schemas.microsoft.com/office/drawing/2014/main" id="{E2EFEC4B-AB0A-044A-A443-B6CC317B3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64" y="3395625"/>
            <a:ext cx="3606800" cy="312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ecurity"/>
          <p:cNvSpPr/>
          <p:nvPr/>
        </p:nvSpPr>
        <p:spPr>
          <a:xfrm>
            <a:off x="6966258" y="428391"/>
            <a:ext cx="104394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ADDENDUM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6" name="security">
            <a:extLst>
              <a:ext uri="{FF2B5EF4-FFF2-40B4-BE49-F238E27FC236}">
                <a16:creationId xmlns:a16="http://schemas.microsoft.com/office/drawing/2014/main" id="{85051521-C835-A045-9121-6D844ABE6034}"/>
              </a:ext>
            </a:extLst>
          </p:cNvPr>
          <p:cNvSpPr/>
          <p:nvPr/>
        </p:nvSpPr>
        <p:spPr>
          <a:xfrm>
            <a:off x="-955212" y="1336909"/>
            <a:ext cx="7410142" cy="179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Research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Reference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D652-790E-6049-B964-A97DE095B5E4}"/>
              </a:ext>
            </a:extLst>
          </p:cNvPr>
          <p:cNvSpPr/>
          <p:nvPr/>
        </p:nvSpPr>
        <p:spPr>
          <a:xfrm>
            <a:off x="5213659" y="3213318"/>
            <a:ext cx="1219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indent="-914400">
              <a:buAutoNum type="arabicPeriod"/>
            </a:pPr>
            <a:r>
              <a:rPr lang="en-US" dirty="0">
                <a:hlinkClick r:id="rId2"/>
              </a:rPr>
              <a:t>http://www.oecd.org/els/health-systems/health-data.htm</a:t>
            </a:r>
            <a:endParaRPr lang="en-US" dirty="0"/>
          </a:p>
          <a:p>
            <a:pPr marL="914400" indent="-914400">
              <a:buAutoNum type="arabicPeriod"/>
            </a:pPr>
            <a:r>
              <a:rPr lang="en-US" dirty="0"/>
              <a:t>International Profiles of Health Care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out Crypto coin"/>
          <p:cNvSpPr/>
          <p:nvPr/>
        </p:nvSpPr>
        <p:spPr>
          <a:xfrm>
            <a:off x="2830299" y="1199411"/>
            <a:ext cx="155067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BACKGROUND &amp; goal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8" name="Circle"/>
          <p:cNvSpPr/>
          <p:nvPr/>
        </p:nvSpPr>
        <p:spPr>
          <a:xfrm>
            <a:off x="2066871" y="5785926"/>
            <a:ext cx="214553" cy="214554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9" name="Circle"/>
          <p:cNvSpPr/>
          <p:nvPr/>
        </p:nvSpPr>
        <p:spPr>
          <a:xfrm>
            <a:off x="1746758" y="5785926"/>
            <a:ext cx="214554" cy="214554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" name="Circle"/>
          <p:cNvSpPr/>
          <p:nvPr/>
        </p:nvSpPr>
        <p:spPr>
          <a:xfrm>
            <a:off x="1426644" y="5785926"/>
            <a:ext cx="214553" cy="21455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" name="Circle"/>
          <p:cNvSpPr/>
          <p:nvPr/>
        </p:nvSpPr>
        <p:spPr>
          <a:xfrm>
            <a:off x="1105487" y="5785926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3" name="Shape"/>
          <p:cNvSpPr/>
          <p:nvPr/>
        </p:nvSpPr>
        <p:spPr>
          <a:xfrm rot="11187144" flipH="1">
            <a:off x="13337331" y="-2341902"/>
            <a:ext cx="13885894" cy="10922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586" extrusionOk="0">
                <a:moveTo>
                  <a:pt x="1886" y="18896"/>
                </a:moveTo>
                <a:lnTo>
                  <a:pt x="656" y="20405"/>
                </a:lnTo>
                <a:cubicBezTo>
                  <a:pt x="641" y="20396"/>
                  <a:pt x="622" y="20395"/>
                  <a:pt x="606" y="20405"/>
                </a:cubicBezTo>
                <a:cubicBezTo>
                  <a:pt x="583" y="20420"/>
                  <a:pt x="576" y="20451"/>
                  <a:pt x="590" y="20475"/>
                </a:cubicBezTo>
                <a:cubicBezTo>
                  <a:pt x="604" y="20499"/>
                  <a:pt x="634" y="20506"/>
                  <a:pt x="657" y="20492"/>
                </a:cubicBezTo>
                <a:cubicBezTo>
                  <a:pt x="675" y="20480"/>
                  <a:pt x="682" y="20459"/>
                  <a:pt x="678" y="20438"/>
                </a:cubicBezTo>
                <a:lnTo>
                  <a:pt x="873" y="20345"/>
                </a:lnTo>
                <a:lnTo>
                  <a:pt x="101" y="21444"/>
                </a:lnTo>
                <a:lnTo>
                  <a:pt x="980" y="19484"/>
                </a:lnTo>
                <a:cubicBezTo>
                  <a:pt x="980" y="19484"/>
                  <a:pt x="1886" y="18896"/>
                  <a:pt x="1886" y="18896"/>
                </a:cubicBezTo>
                <a:close/>
                <a:moveTo>
                  <a:pt x="193" y="19976"/>
                </a:moveTo>
                <a:cubicBezTo>
                  <a:pt x="192" y="19976"/>
                  <a:pt x="192" y="19975"/>
                  <a:pt x="191" y="19975"/>
                </a:cubicBezTo>
                <a:lnTo>
                  <a:pt x="1778" y="17581"/>
                </a:lnTo>
                <a:lnTo>
                  <a:pt x="1784" y="17640"/>
                </a:lnTo>
                <a:lnTo>
                  <a:pt x="959" y="19479"/>
                </a:lnTo>
                <a:cubicBezTo>
                  <a:pt x="959" y="19479"/>
                  <a:pt x="193" y="19976"/>
                  <a:pt x="193" y="19976"/>
                </a:cubicBezTo>
                <a:close/>
                <a:moveTo>
                  <a:pt x="1574" y="15515"/>
                </a:moveTo>
                <a:lnTo>
                  <a:pt x="1924" y="17270"/>
                </a:lnTo>
                <a:cubicBezTo>
                  <a:pt x="1921" y="17271"/>
                  <a:pt x="1918" y="17272"/>
                  <a:pt x="1915" y="17274"/>
                </a:cubicBezTo>
                <a:cubicBezTo>
                  <a:pt x="1893" y="17288"/>
                  <a:pt x="1885" y="17320"/>
                  <a:pt x="1899" y="17344"/>
                </a:cubicBezTo>
                <a:cubicBezTo>
                  <a:pt x="1901" y="17347"/>
                  <a:pt x="1904" y="17349"/>
                  <a:pt x="1906" y="17352"/>
                </a:cubicBezTo>
                <a:lnTo>
                  <a:pt x="1792" y="17525"/>
                </a:lnTo>
                <a:cubicBezTo>
                  <a:pt x="1792" y="17525"/>
                  <a:pt x="1574" y="15515"/>
                  <a:pt x="1574" y="15515"/>
                </a:cubicBezTo>
                <a:close/>
                <a:moveTo>
                  <a:pt x="2431" y="15477"/>
                </a:moveTo>
                <a:lnTo>
                  <a:pt x="2303" y="15947"/>
                </a:lnTo>
                <a:lnTo>
                  <a:pt x="1586" y="15351"/>
                </a:lnTo>
                <a:cubicBezTo>
                  <a:pt x="1587" y="15349"/>
                  <a:pt x="1588" y="15347"/>
                  <a:pt x="1589" y="15345"/>
                </a:cubicBezTo>
                <a:cubicBezTo>
                  <a:pt x="1589" y="15345"/>
                  <a:pt x="2431" y="15477"/>
                  <a:pt x="2431" y="15477"/>
                </a:cubicBezTo>
                <a:close/>
                <a:moveTo>
                  <a:pt x="2963" y="13609"/>
                </a:moveTo>
                <a:cubicBezTo>
                  <a:pt x="2964" y="13609"/>
                  <a:pt x="2964" y="13609"/>
                  <a:pt x="2965" y="13609"/>
                </a:cubicBezTo>
                <a:lnTo>
                  <a:pt x="3360" y="15600"/>
                </a:lnTo>
                <a:lnTo>
                  <a:pt x="2458" y="15459"/>
                </a:lnTo>
                <a:cubicBezTo>
                  <a:pt x="2458" y="15459"/>
                  <a:pt x="2963" y="13609"/>
                  <a:pt x="2963" y="13609"/>
                </a:cubicBezTo>
                <a:close/>
                <a:moveTo>
                  <a:pt x="8367" y="11278"/>
                </a:moveTo>
                <a:lnTo>
                  <a:pt x="8107" y="11579"/>
                </a:lnTo>
                <a:lnTo>
                  <a:pt x="7306" y="11495"/>
                </a:lnTo>
                <a:cubicBezTo>
                  <a:pt x="7305" y="11487"/>
                  <a:pt x="7304" y="11479"/>
                  <a:pt x="7299" y="11472"/>
                </a:cubicBezTo>
                <a:cubicBezTo>
                  <a:pt x="7285" y="11448"/>
                  <a:pt x="7255" y="11440"/>
                  <a:pt x="7232" y="11455"/>
                </a:cubicBezTo>
                <a:cubicBezTo>
                  <a:pt x="7210" y="11469"/>
                  <a:pt x="7203" y="11500"/>
                  <a:pt x="7216" y="11524"/>
                </a:cubicBezTo>
                <a:lnTo>
                  <a:pt x="5795" y="12775"/>
                </a:lnTo>
                <a:lnTo>
                  <a:pt x="6703" y="10661"/>
                </a:lnTo>
                <a:cubicBezTo>
                  <a:pt x="6715" y="10663"/>
                  <a:pt x="6728" y="10662"/>
                  <a:pt x="6740" y="10654"/>
                </a:cubicBezTo>
                <a:cubicBezTo>
                  <a:pt x="6746" y="10650"/>
                  <a:pt x="6751" y="10644"/>
                  <a:pt x="6755" y="10638"/>
                </a:cubicBezTo>
                <a:cubicBezTo>
                  <a:pt x="6755" y="10638"/>
                  <a:pt x="8367" y="11278"/>
                  <a:pt x="8367" y="11278"/>
                </a:cubicBezTo>
                <a:close/>
                <a:moveTo>
                  <a:pt x="8707" y="10916"/>
                </a:moveTo>
                <a:lnTo>
                  <a:pt x="8438" y="11285"/>
                </a:lnTo>
                <a:lnTo>
                  <a:pt x="8402" y="11271"/>
                </a:lnTo>
                <a:cubicBezTo>
                  <a:pt x="8402" y="11271"/>
                  <a:pt x="8707" y="10916"/>
                  <a:pt x="8707" y="10916"/>
                </a:cubicBezTo>
                <a:close/>
                <a:moveTo>
                  <a:pt x="9804" y="7216"/>
                </a:moveTo>
                <a:cubicBezTo>
                  <a:pt x="9810" y="7216"/>
                  <a:pt x="9815" y="7215"/>
                  <a:pt x="9821" y="7213"/>
                </a:cubicBezTo>
                <a:lnTo>
                  <a:pt x="10176" y="7855"/>
                </a:lnTo>
                <a:lnTo>
                  <a:pt x="9465" y="8752"/>
                </a:lnTo>
                <a:cubicBezTo>
                  <a:pt x="9451" y="8744"/>
                  <a:pt x="9433" y="8743"/>
                  <a:pt x="9418" y="8753"/>
                </a:cubicBezTo>
                <a:cubicBezTo>
                  <a:pt x="9395" y="8768"/>
                  <a:pt x="9388" y="8799"/>
                  <a:pt x="9402" y="8823"/>
                </a:cubicBezTo>
                <a:cubicBezTo>
                  <a:pt x="9410" y="8836"/>
                  <a:pt x="9423" y="8844"/>
                  <a:pt x="9437" y="8846"/>
                </a:cubicBezTo>
                <a:lnTo>
                  <a:pt x="9483" y="10051"/>
                </a:lnTo>
                <a:lnTo>
                  <a:pt x="8900" y="10661"/>
                </a:lnTo>
                <a:cubicBezTo>
                  <a:pt x="8899" y="10660"/>
                  <a:pt x="8898" y="10660"/>
                  <a:pt x="8897" y="10660"/>
                </a:cubicBezTo>
                <a:cubicBezTo>
                  <a:pt x="8897" y="10660"/>
                  <a:pt x="9804" y="7216"/>
                  <a:pt x="9804" y="7216"/>
                </a:cubicBezTo>
                <a:close/>
                <a:moveTo>
                  <a:pt x="11597" y="7798"/>
                </a:moveTo>
                <a:cubicBezTo>
                  <a:pt x="11589" y="7799"/>
                  <a:pt x="11581" y="7800"/>
                  <a:pt x="11574" y="7805"/>
                </a:cubicBezTo>
                <a:cubicBezTo>
                  <a:pt x="11567" y="7810"/>
                  <a:pt x="11561" y="7817"/>
                  <a:pt x="11558" y="7825"/>
                </a:cubicBezTo>
                <a:lnTo>
                  <a:pt x="10535" y="7435"/>
                </a:lnTo>
                <a:lnTo>
                  <a:pt x="11740" y="5914"/>
                </a:lnTo>
                <a:cubicBezTo>
                  <a:pt x="11743" y="5915"/>
                  <a:pt x="11747" y="5918"/>
                  <a:pt x="11751" y="5918"/>
                </a:cubicBezTo>
                <a:cubicBezTo>
                  <a:pt x="11751" y="5918"/>
                  <a:pt x="11597" y="7798"/>
                  <a:pt x="11597" y="7798"/>
                </a:cubicBezTo>
                <a:close/>
                <a:moveTo>
                  <a:pt x="15883" y="4756"/>
                </a:moveTo>
                <a:cubicBezTo>
                  <a:pt x="15884" y="4756"/>
                  <a:pt x="15886" y="4756"/>
                  <a:pt x="15888" y="4756"/>
                </a:cubicBezTo>
                <a:lnTo>
                  <a:pt x="16354" y="6312"/>
                </a:lnTo>
                <a:lnTo>
                  <a:pt x="15378" y="7604"/>
                </a:lnTo>
                <a:cubicBezTo>
                  <a:pt x="15377" y="7603"/>
                  <a:pt x="15376" y="7603"/>
                  <a:pt x="15375" y="7602"/>
                </a:cubicBezTo>
                <a:cubicBezTo>
                  <a:pt x="15375" y="7602"/>
                  <a:pt x="15883" y="4756"/>
                  <a:pt x="15883" y="4756"/>
                </a:cubicBezTo>
                <a:close/>
                <a:moveTo>
                  <a:pt x="16983" y="5480"/>
                </a:moveTo>
                <a:lnTo>
                  <a:pt x="15967" y="4756"/>
                </a:lnTo>
                <a:lnTo>
                  <a:pt x="17132" y="5283"/>
                </a:lnTo>
                <a:cubicBezTo>
                  <a:pt x="17132" y="5283"/>
                  <a:pt x="16983" y="5480"/>
                  <a:pt x="16983" y="5480"/>
                </a:cubicBezTo>
                <a:close/>
                <a:moveTo>
                  <a:pt x="17572" y="4736"/>
                </a:moveTo>
                <a:lnTo>
                  <a:pt x="17408" y="5382"/>
                </a:lnTo>
                <a:lnTo>
                  <a:pt x="17166" y="5273"/>
                </a:lnTo>
                <a:cubicBezTo>
                  <a:pt x="17166" y="5273"/>
                  <a:pt x="17572" y="4736"/>
                  <a:pt x="17572" y="4736"/>
                </a:cubicBezTo>
                <a:close/>
                <a:moveTo>
                  <a:pt x="17998" y="5034"/>
                </a:moveTo>
                <a:lnTo>
                  <a:pt x="17634" y="4716"/>
                </a:lnTo>
                <a:cubicBezTo>
                  <a:pt x="17638" y="4709"/>
                  <a:pt x="17640" y="4701"/>
                  <a:pt x="17640" y="4693"/>
                </a:cubicBezTo>
                <a:lnTo>
                  <a:pt x="18127" y="4610"/>
                </a:lnTo>
                <a:cubicBezTo>
                  <a:pt x="18127" y="4610"/>
                  <a:pt x="17998" y="5034"/>
                  <a:pt x="17998" y="5034"/>
                </a:cubicBezTo>
                <a:close/>
                <a:moveTo>
                  <a:pt x="18591" y="3151"/>
                </a:moveTo>
                <a:cubicBezTo>
                  <a:pt x="18595" y="3151"/>
                  <a:pt x="18598" y="3152"/>
                  <a:pt x="18601" y="3151"/>
                </a:cubicBezTo>
                <a:lnTo>
                  <a:pt x="18949" y="4451"/>
                </a:lnTo>
                <a:lnTo>
                  <a:pt x="18154" y="4585"/>
                </a:lnTo>
                <a:cubicBezTo>
                  <a:pt x="18154" y="4585"/>
                  <a:pt x="18591" y="3151"/>
                  <a:pt x="18591" y="3151"/>
                </a:cubicBezTo>
                <a:close/>
                <a:moveTo>
                  <a:pt x="20784" y="4111"/>
                </a:moveTo>
                <a:lnTo>
                  <a:pt x="18644" y="3114"/>
                </a:lnTo>
                <a:cubicBezTo>
                  <a:pt x="18647" y="3103"/>
                  <a:pt x="18645" y="3090"/>
                  <a:pt x="18640" y="3079"/>
                </a:cubicBezTo>
                <a:lnTo>
                  <a:pt x="19256" y="2616"/>
                </a:lnTo>
                <a:cubicBezTo>
                  <a:pt x="19256" y="2616"/>
                  <a:pt x="20784" y="4111"/>
                  <a:pt x="20784" y="4111"/>
                </a:cubicBezTo>
                <a:close/>
                <a:moveTo>
                  <a:pt x="18168" y="1522"/>
                </a:moveTo>
                <a:cubicBezTo>
                  <a:pt x="18171" y="1517"/>
                  <a:pt x="18173" y="1512"/>
                  <a:pt x="18174" y="1507"/>
                </a:cubicBezTo>
                <a:lnTo>
                  <a:pt x="20558" y="1596"/>
                </a:lnTo>
                <a:cubicBezTo>
                  <a:pt x="20559" y="1601"/>
                  <a:pt x="20561" y="1606"/>
                  <a:pt x="20563" y="1611"/>
                </a:cubicBezTo>
                <a:lnTo>
                  <a:pt x="19261" y="2591"/>
                </a:lnTo>
                <a:cubicBezTo>
                  <a:pt x="19261" y="2591"/>
                  <a:pt x="18168" y="1522"/>
                  <a:pt x="18168" y="1522"/>
                </a:cubicBezTo>
                <a:close/>
                <a:moveTo>
                  <a:pt x="17869" y="6044"/>
                </a:moveTo>
                <a:lnTo>
                  <a:pt x="19412" y="6320"/>
                </a:lnTo>
                <a:cubicBezTo>
                  <a:pt x="19411" y="6325"/>
                  <a:pt x="19412" y="6330"/>
                  <a:pt x="19414" y="6336"/>
                </a:cubicBezTo>
                <a:lnTo>
                  <a:pt x="18074" y="7079"/>
                </a:lnTo>
                <a:cubicBezTo>
                  <a:pt x="18074" y="7079"/>
                  <a:pt x="17869" y="6044"/>
                  <a:pt x="17869" y="6044"/>
                </a:cubicBezTo>
                <a:close/>
                <a:moveTo>
                  <a:pt x="18147" y="7543"/>
                </a:moveTo>
                <a:lnTo>
                  <a:pt x="18030" y="7125"/>
                </a:lnTo>
                <a:lnTo>
                  <a:pt x="18061" y="7108"/>
                </a:lnTo>
                <a:cubicBezTo>
                  <a:pt x="18061" y="7108"/>
                  <a:pt x="18147" y="7543"/>
                  <a:pt x="18147" y="7543"/>
                </a:cubicBezTo>
                <a:close/>
                <a:moveTo>
                  <a:pt x="13313" y="14767"/>
                </a:moveTo>
                <a:lnTo>
                  <a:pt x="13146" y="13045"/>
                </a:lnTo>
                <a:lnTo>
                  <a:pt x="13654" y="12694"/>
                </a:lnTo>
                <a:cubicBezTo>
                  <a:pt x="13659" y="12699"/>
                  <a:pt x="13664" y="12703"/>
                  <a:pt x="13671" y="12705"/>
                </a:cubicBezTo>
                <a:cubicBezTo>
                  <a:pt x="13671" y="12705"/>
                  <a:pt x="13313" y="14767"/>
                  <a:pt x="13313" y="14767"/>
                </a:cubicBezTo>
                <a:close/>
                <a:moveTo>
                  <a:pt x="12462" y="13517"/>
                </a:moveTo>
                <a:lnTo>
                  <a:pt x="13276" y="14796"/>
                </a:lnTo>
                <a:cubicBezTo>
                  <a:pt x="13274" y="14798"/>
                  <a:pt x="13272" y="14799"/>
                  <a:pt x="13270" y="14802"/>
                </a:cubicBezTo>
                <a:lnTo>
                  <a:pt x="11699" y="14044"/>
                </a:lnTo>
                <a:cubicBezTo>
                  <a:pt x="11699" y="14044"/>
                  <a:pt x="12462" y="13517"/>
                  <a:pt x="12462" y="13517"/>
                </a:cubicBezTo>
                <a:close/>
                <a:moveTo>
                  <a:pt x="10519" y="14831"/>
                </a:moveTo>
                <a:cubicBezTo>
                  <a:pt x="10519" y="14831"/>
                  <a:pt x="10519" y="14831"/>
                  <a:pt x="10519" y="14831"/>
                </a:cubicBezTo>
                <a:lnTo>
                  <a:pt x="11154" y="13804"/>
                </a:lnTo>
                <a:lnTo>
                  <a:pt x="11656" y="14046"/>
                </a:lnTo>
                <a:cubicBezTo>
                  <a:pt x="11656" y="14046"/>
                  <a:pt x="10519" y="14831"/>
                  <a:pt x="10519" y="14831"/>
                </a:cubicBezTo>
                <a:close/>
                <a:moveTo>
                  <a:pt x="9452" y="14456"/>
                </a:moveTo>
                <a:lnTo>
                  <a:pt x="10073" y="13510"/>
                </a:lnTo>
                <a:lnTo>
                  <a:pt x="10463" y="14823"/>
                </a:lnTo>
                <a:cubicBezTo>
                  <a:pt x="10463" y="14824"/>
                  <a:pt x="10462" y="14824"/>
                  <a:pt x="10461" y="14824"/>
                </a:cubicBezTo>
                <a:cubicBezTo>
                  <a:pt x="10455" y="14828"/>
                  <a:pt x="10450" y="14834"/>
                  <a:pt x="10446" y="14840"/>
                </a:cubicBezTo>
                <a:cubicBezTo>
                  <a:pt x="10446" y="14840"/>
                  <a:pt x="9452" y="14456"/>
                  <a:pt x="9452" y="14456"/>
                </a:cubicBezTo>
                <a:close/>
                <a:moveTo>
                  <a:pt x="8349" y="16103"/>
                </a:moveTo>
                <a:cubicBezTo>
                  <a:pt x="8335" y="16097"/>
                  <a:pt x="8319" y="16097"/>
                  <a:pt x="8305" y="16106"/>
                </a:cubicBezTo>
                <a:cubicBezTo>
                  <a:pt x="8303" y="16107"/>
                  <a:pt x="8302" y="16108"/>
                  <a:pt x="8301" y="16109"/>
                </a:cubicBezTo>
                <a:lnTo>
                  <a:pt x="7388" y="15331"/>
                </a:lnTo>
                <a:lnTo>
                  <a:pt x="7429" y="15322"/>
                </a:lnTo>
                <a:cubicBezTo>
                  <a:pt x="7430" y="15324"/>
                  <a:pt x="7430" y="15327"/>
                  <a:pt x="7432" y="15329"/>
                </a:cubicBezTo>
                <a:cubicBezTo>
                  <a:pt x="7446" y="15353"/>
                  <a:pt x="7475" y="15361"/>
                  <a:pt x="7498" y="15346"/>
                </a:cubicBezTo>
                <a:cubicBezTo>
                  <a:pt x="7519" y="15333"/>
                  <a:pt x="7526" y="15306"/>
                  <a:pt x="7517" y="15283"/>
                </a:cubicBezTo>
                <a:lnTo>
                  <a:pt x="8905" y="14270"/>
                </a:lnTo>
                <a:lnTo>
                  <a:pt x="9420" y="14469"/>
                </a:lnTo>
                <a:cubicBezTo>
                  <a:pt x="9420" y="14469"/>
                  <a:pt x="8349" y="16103"/>
                  <a:pt x="8349" y="16103"/>
                </a:cubicBezTo>
                <a:close/>
                <a:moveTo>
                  <a:pt x="6229" y="15962"/>
                </a:moveTo>
                <a:lnTo>
                  <a:pt x="6327" y="15579"/>
                </a:lnTo>
                <a:lnTo>
                  <a:pt x="7361" y="15338"/>
                </a:lnTo>
                <a:lnTo>
                  <a:pt x="8287" y="16127"/>
                </a:lnTo>
                <a:cubicBezTo>
                  <a:pt x="8286" y="16129"/>
                  <a:pt x="8285" y="16132"/>
                  <a:pt x="8284" y="16135"/>
                </a:cubicBezTo>
                <a:cubicBezTo>
                  <a:pt x="8284" y="16135"/>
                  <a:pt x="6229" y="15962"/>
                  <a:pt x="6229" y="15962"/>
                </a:cubicBezTo>
                <a:close/>
                <a:moveTo>
                  <a:pt x="6058" y="16555"/>
                </a:moveTo>
                <a:lnTo>
                  <a:pt x="6100" y="15972"/>
                </a:lnTo>
                <a:lnTo>
                  <a:pt x="6205" y="15980"/>
                </a:lnTo>
                <a:cubicBezTo>
                  <a:pt x="6205" y="15980"/>
                  <a:pt x="6058" y="16555"/>
                  <a:pt x="6058" y="16555"/>
                </a:cubicBezTo>
                <a:close/>
                <a:moveTo>
                  <a:pt x="5066" y="15908"/>
                </a:moveTo>
                <a:cubicBezTo>
                  <a:pt x="5066" y="15907"/>
                  <a:pt x="5067" y="15906"/>
                  <a:pt x="5068" y="15906"/>
                </a:cubicBezTo>
                <a:lnTo>
                  <a:pt x="6001" y="16631"/>
                </a:lnTo>
                <a:cubicBezTo>
                  <a:pt x="5996" y="16639"/>
                  <a:pt x="5994" y="16647"/>
                  <a:pt x="5994" y="16656"/>
                </a:cubicBezTo>
                <a:lnTo>
                  <a:pt x="5555" y="16737"/>
                </a:lnTo>
                <a:cubicBezTo>
                  <a:pt x="5555" y="16737"/>
                  <a:pt x="5066" y="15908"/>
                  <a:pt x="5066" y="15908"/>
                </a:cubicBezTo>
                <a:close/>
                <a:moveTo>
                  <a:pt x="6134" y="17758"/>
                </a:moveTo>
                <a:cubicBezTo>
                  <a:pt x="6130" y="17762"/>
                  <a:pt x="6127" y="17766"/>
                  <a:pt x="6124" y="17771"/>
                </a:cubicBezTo>
                <a:lnTo>
                  <a:pt x="4668" y="17362"/>
                </a:lnTo>
                <a:lnTo>
                  <a:pt x="4785" y="16895"/>
                </a:lnTo>
                <a:lnTo>
                  <a:pt x="5543" y="16756"/>
                </a:lnTo>
                <a:cubicBezTo>
                  <a:pt x="5543" y="16756"/>
                  <a:pt x="6134" y="17758"/>
                  <a:pt x="6134" y="17758"/>
                </a:cubicBezTo>
                <a:close/>
                <a:moveTo>
                  <a:pt x="4335" y="18621"/>
                </a:moveTo>
                <a:cubicBezTo>
                  <a:pt x="4330" y="18621"/>
                  <a:pt x="4324" y="18621"/>
                  <a:pt x="4318" y="18623"/>
                </a:cubicBezTo>
                <a:lnTo>
                  <a:pt x="3691" y="17135"/>
                </a:lnTo>
                <a:cubicBezTo>
                  <a:pt x="3691" y="17135"/>
                  <a:pt x="3691" y="17135"/>
                  <a:pt x="3691" y="17135"/>
                </a:cubicBezTo>
                <a:cubicBezTo>
                  <a:pt x="3699" y="17130"/>
                  <a:pt x="3704" y="17122"/>
                  <a:pt x="3708" y="17114"/>
                </a:cubicBezTo>
                <a:lnTo>
                  <a:pt x="4647" y="17378"/>
                </a:lnTo>
                <a:cubicBezTo>
                  <a:pt x="4647" y="17378"/>
                  <a:pt x="4335" y="18621"/>
                  <a:pt x="4335" y="18621"/>
                </a:cubicBezTo>
                <a:close/>
                <a:moveTo>
                  <a:pt x="3850" y="18717"/>
                </a:moveTo>
                <a:lnTo>
                  <a:pt x="4280" y="18683"/>
                </a:lnTo>
                <a:lnTo>
                  <a:pt x="3868" y="18881"/>
                </a:lnTo>
                <a:cubicBezTo>
                  <a:pt x="3868" y="18881"/>
                  <a:pt x="3850" y="18717"/>
                  <a:pt x="3850" y="18717"/>
                </a:cubicBezTo>
                <a:close/>
                <a:moveTo>
                  <a:pt x="3927" y="19646"/>
                </a:moveTo>
                <a:cubicBezTo>
                  <a:pt x="3924" y="19647"/>
                  <a:pt x="3921" y="19648"/>
                  <a:pt x="3918" y="19650"/>
                </a:cubicBezTo>
                <a:cubicBezTo>
                  <a:pt x="3911" y="19654"/>
                  <a:pt x="3906" y="19660"/>
                  <a:pt x="3903" y="19666"/>
                </a:cubicBezTo>
                <a:lnTo>
                  <a:pt x="3033" y="19307"/>
                </a:lnTo>
                <a:lnTo>
                  <a:pt x="3849" y="18915"/>
                </a:lnTo>
                <a:cubicBezTo>
                  <a:pt x="3849" y="18915"/>
                  <a:pt x="3927" y="19646"/>
                  <a:pt x="3927" y="19646"/>
                </a:cubicBezTo>
                <a:close/>
                <a:moveTo>
                  <a:pt x="1911" y="18813"/>
                </a:moveTo>
                <a:cubicBezTo>
                  <a:pt x="1907" y="18814"/>
                  <a:pt x="1904" y="18815"/>
                  <a:pt x="1900" y="18817"/>
                </a:cubicBezTo>
                <a:cubicBezTo>
                  <a:pt x="1880" y="18830"/>
                  <a:pt x="1873" y="18857"/>
                  <a:pt x="1882" y="18879"/>
                </a:cubicBezTo>
                <a:lnTo>
                  <a:pt x="993" y="19457"/>
                </a:lnTo>
                <a:lnTo>
                  <a:pt x="1789" y="17683"/>
                </a:lnTo>
                <a:cubicBezTo>
                  <a:pt x="1789" y="17683"/>
                  <a:pt x="1911" y="18813"/>
                  <a:pt x="1911" y="18813"/>
                </a:cubicBezTo>
                <a:close/>
                <a:moveTo>
                  <a:pt x="1800" y="17604"/>
                </a:moveTo>
                <a:lnTo>
                  <a:pt x="1795" y="17555"/>
                </a:lnTo>
                <a:lnTo>
                  <a:pt x="1879" y="17427"/>
                </a:lnTo>
                <a:cubicBezTo>
                  <a:pt x="1879" y="17427"/>
                  <a:pt x="1800" y="17604"/>
                  <a:pt x="1800" y="17604"/>
                </a:cubicBezTo>
                <a:close/>
                <a:moveTo>
                  <a:pt x="1931" y="17366"/>
                </a:moveTo>
                <a:cubicBezTo>
                  <a:pt x="1932" y="17367"/>
                  <a:pt x="1933" y="17366"/>
                  <a:pt x="1934" y="17367"/>
                </a:cubicBezTo>
                <a:lnTo>
                  <a:pt x="1921" y="18725"/>
                </a:lnTo>
                <a:lnTo>
                  <a:pt x="1805" y="17647"/>
                </a:lnTo>
                <a:cubicBezTo>
                  <a:pt x="1805" y="17647"/>
                  <a:pt x="1931" y="17366"/>
                  <a:pt x="1931" y="17366"/>
                </a:cubicBezTo>
                <a:close/>
                <a:moveTo>
                  <a:pt x="3201" y="16717"/>
                </a:moveTo>
                <a:lnTo>
                  <a:pt x="1980" y="17287"/>
                </a:lnTo>
                <a:cubicBezTo>
                  <a:pt x="1975" y="17281"/>
                  <a:pt x="1970" y="17277"/>
                  <a:pt x="1964" y="17273"/>
                </a:cubicBezTo>
                <a:lnTo>
                  <a:pt x="2316" y="15981"/>
                </a:lnTo>
                <a:cubicBezTo>
                  <a:pt x="2316" y="15981"/>
                  <a:pt x="3201" y="16717"/>
                  <a:pt x="3201" y="16717"/>
                </a:cubicBezTo>
                <a:close/>
                <a:moveTo>
                  <a:pt x="3549" y="16554"/>
                </a:moveTo>
                <a:lnTo>
                  <a:pt x="3218" y="16708"/>
                </a:lnTo>
                <a:lnTo>
                  <a:pt x="2321" y="15962"/>
                </a:lnTo>
                <a:lnTo>
                  <a:pt x="2453" y="15480"/>
                </a:lnTo>
                <a:lnTo>
                  <a:pt x="3364" y="15622"/>
                </a:lnTo>
                <a:cubicBezTo>
                  <a:pt x="3364" y="15622"/>
                  <a:pt x="3549" y="16554"/>
                  <a:pt x="3549" y="16554"/>
                </a:cubicBezTo>
                <a:close/>
                <a:moveTo>
                  <a:pt x="4322" y="15772"/>
                </a:moveTo>
                <a:lnTo>
                  <a:pt x="4043" y="16323"/>
                </a:lnTo>
                <a:lnTo>
                  <a:pt x="3568" y="16545"/>
                </a:lnTo>
                <a:lnTo>
                  <a:pt x="3385" y="15626"/>
                </a:lnTo>
                <a:cubicBezTo>
                  <a:pt x="3385" y="15626"/>
                  <a:pt x="4322" y="15772"/>
                  <a:pt x="4322" y="15772"/>
                </a:cubicBezTo>
                <a:close/>
                <a:moveTo>
                  <a:pt x="2991" y="13602"/>
                </a:moveTo>
                <a:cubicBezTo>
                  <a:pt x="2991" y="13602"/>
                  <a:pt x="2991" y="13602"/>
                  <a:pt x="2991" y="13602"/>
                </a:cubicBezTo>
                <a:lnTo>
                  <a:pt x="4542" y="15337"/>
                </a:lnTo>
                <a:lnTo>
                  <a:pt x="4332" y="15751"/>
                </a:lnTo>
                <a:lnTo>
                  <a:pt x="3381" y="15603"/>
                </a:lnTo>
                <a:lnTo>
                  <a:pt x="2985" y="13604"/>
                </a:lnTo>
                <a:cubicBezTo>
                  <a:pt x="2987" y="13603"/>
                  <a:pt x="2989" y="13603"/>
                  <a:pt x="2991" y="13602"/>
                </a:cubicBezTo>
                <a:close/>
                <a:moveTo>
                  <a:pt x="5271" y="13237"/>
                </a:moveTo>
                <a:cubicBezTo>
                  <a:pt x="5278" y="13248"/>
                  <a:pt x="5288" y="13256"/>
                  <a:pt x="5299" y="13259"/>
                </a:cubicBezTo>
                <a:lnTo>
                  <a:pt x="5274" y="13493"/>
                </a:lnTo>
                <a:lnTo>
                  <a:pt x="3124" y="13544"/>
                </a:lnTo>
                <a:lnTo>
                  <a:pt x="5267" y="13226"/>
                </a:lnTo>
                <a:cubicBezTo>
                  <a:pt x="5268" y="13229"/>
                  <a:pt x="5269" y="13233"/>
                  <a:pt x="5271" y="13237"/>
                </a:cubicBezTo>
                <a:close/>
                <a:moveTo>
                  <a:pt x="5343" y="13172"/>
                </a:moveTo>
                <a:cubicBezTo>
                  <a:pt x="5343" y="13172"/>
                  <a:pt x="5343" y="13172"/>
                  <a:pt x="5343" y="13172"/>
                </a:cubicBezTo>
                <a:lnTo>
                  <a:pt x="6622" y="10800"/>
                </a:lnTo>
                <a:lnTo>
                  <a:pt x="5761" y="12804"/>
                </a:lnTo>
                <a:cubicBezTo>
                  <a:pt x="5761" y="12804"/>
                  <a:pt x="5343" y="13172"/>
                  <a:pt x="5343" y="13172"/>
                </a:cubicBezTo>
                <a:close/>
                <a:moveTo>
                  <a:pt x="5571" y="13247"/>
                </a:moveTo>
                <a:lnTo>
                  <a:pt x="5360" y="13212"/>
                </a:lnTo>
                <a:cubicBezTo>
                  <a:pt x="5360" y="13203"/>
                  <a:pt x="5359" y="13193"/>
                  <a:pt x="5354" y="13185"/>
                </a:cubicBezTo>
                <a:lnTo>
                  <a:pt x="5746" y="12840"/>
                </a:lnTo>
                <a:cubicBezTo>
                  <a:pt x="5746" y="12840"/>
                  <a:pt x="5571" y="13247"/>
                  <a:pt x="5571" y="13247"/>
                </a:cubicBezTo>
                <a:close/>
                <a:moveTo>
                  <a:pt x="5724" y="13272"/>
                </a:moveTo>
                <a:lnTo>
                  <a:pt x="5590" y="13250"/>
                </a:lnTo>
                <a:lnTo>
                  <a:pt x="5779" y="12811"/>
                </a:lnTo>
                <a:lnTo>
                  <a:pt x="7171" y="11586"/>
                </a:lnTo>
                <a:cubicBezTo>
                  <a:pt x="7171" y="11586"/>
                  <a:pt x="5724" y="13272"/>
                  <a:pt x="5724" y="13272"/>
                </a:cubicBezTo>
                <a:close/>
                <a:moveTo>
                  <a:pt x="7863" y="11864"/>
                </a:moveTo>
                <a:lnTo>
                  <a:pt x="7303" y="11514"/>
                </a:lnTo>
                <a:cubicBezTo>
                  <a:pt x="7304" y="11513"/>
                  <a:pt x="7304" y="11512"/>
                  <a:pt x="7305" y="11511"/>
                </a:cubicBezTo>
                <a:lnTo>
                  <a:pt x="8095" y="11594"/>
                </a:lnTo>
                <a:cubicBezTo>
                  <a:pt x="8095" y="11594"/>
                  <a:pt x="7863" y="11864"/>
                  <a:pt x="7863" y="11864"/>
                </a:cubicBezTo>
                <a:close/>
                <a:moveTo>
                  <a:pt x="8204" y="11606"/>
                </a:moveTo>
                <a:lnTo>
                  <a:pt x="7967" y="11929"/>
                </a:lnTo>
                <a:lnTo>
                  <a:pt x="7882" y="11876"/>
                </a:lnTo>
                <a:lnTo>
                  <a:pt x="8122" y="11597"/>
                </a:lnTo>
                <a:cubicBezTo>
                  <a:pt x="8122" y="11597"/>
                  <a:pt x="8204" y="11606"/>
                  <a:pt x="8204" y="11606"/>
                </a:cubicBezTo>
                <a:close/>
                <a:moveTo>
                  <a:pt x="8215" y="11591"/>
                </a:moveTo>
                <a:lnTo>
                  <a:pt x="8135" y="11582"/>
                </a:lnTo>
                <a:lnTo>
                  <a:pt x="8389" y="11287"/>
                </a:lnTo>
                <a:lnTo>
                  <a:pt x="8426" y="11301"/>
                </a:lnTo>
                <a:cubicBezTo>
                  <a:pt x="8426" y="11301"/>
                  <a:pt x="8215" y="11591"/>
                  <a:pt x="8215" y="11591"/>
                </a:cubicBezTo>
                <a:close/>
                <a:moveTo>
                  <a:pt x="9346" y="11666"/>
                </a:moveTo>
                <a:lnTo>
                  <a:pt x="9368" y="11712"/>
                </a:lnTo>
                <a:lnTo>
                  <a:pt x="8238" y="11593"/>
                </a:lnTo>
                <a:lnTo>
                  <a:pt x="8445" y="11309"/>
                </a:lnTo>
                <a:cubicBezTo>
                  <a:pt x="8445" y="11309"/>
                  <a:pt x="9346" y="11666"/>
                  <a:pt x="9346" y="11666"/>
                </a:cubicBezTo>
                <a:close/>
                <a:moveTo>
                  <a:pt x="8889" y="10751"/>
                </a:moveTo>
                <a:lnTo>
                  <a:pt x="9333" y="11641"/>
                </a:lnTo>
                <a:lnTo>
                  <a:pt x="8457" y="11293"/>
                </a:lnTo>
                <a:lnTo>
                  <a:pt x="8854" y="10749"/>
                </a:lnTo>
                <a:cubicBezTo>
                  <a:pt x="8865" y="10754"/>
                  <a:pt x="8877" y="10755"/>
                  <a:pt x="8889" y="10751"/>
                </a:cubicBezTo>
                <a:close/>
                <a:moveTo>
                  <a:pt x="9503" y="10573"/>
                </a:moveTo>
                <a:lnTo>
                  <a:pt x="8919" y="10686"/>
                </a:lnTo>
                <a:cubicBezTo>
                  <a:pt x="8918" y="10683"/>
                  <a:pt x="8918" y="10680"/>
                  <a:pt x="8916" y="10677"/>
                </a:cubicBezTo>
                <a:cubicBezTo>
                  <a:pt x="8916" y="10677"/>
                  <a:pt x="8916" y="10677"/>
                  <a:pt x="8916" y="10677"/>
                </a:cubicBezTo>
                <a:lnTo>
                  <a:pt x="9484" y="10082"/>
                </a:lnTo>
                <a:cubicBezTo>
                  <a:pt x="9484" y="10082"/>
                  <a:pt x="9503" y="10573"/>
                  <a:pt x="9503" y="10573"/>
                </a:cubicBezTo>
                <a:close/>
                <a:moveTo>
                  <a:pt x="10203" y="9328"/>
                </a:moveTo>
                <a:lnTo>
                  <a:pt x="11438" y="10177"/>
                </a:lnTo>
                <a:cubicBezTo>
                  <a:pt x="11435" y="10183"/>
                  <a:pt x="11434" y="10190"/>
                  <a:pt x="11434" y="10197"/>
                </a:cubicBezTo>
                <a:lnTo>
                  <a:pt x="9520" y="10569"/>
                </a:lnTo>
                <a:lnTo>
                  <a:pt x="9501" y="10064"/>
                </a:lnTo>
                <a:cubicBezTo>
                  <a:pt x="9501" y="10064"/>
                  <a:pt x="10203" y="9328"/>
                  <a:pt x="10203" y="9328"/>
                </a:cubicBezTo>
                <a:close/>
                <a:moveTo>
                  <a:pt x="9469" y="8840"/>
                </a:moveTo>
                <a:cubicBezTo>
                  <a:pt x="9473" y="8837"/>
                  <a:pt x="9476" y="8834"/>
                  <a:pt x="9479" y="8830"/>
                </a:cubicBezTo>
                <a:lnTo>
                  <a:pt x="10184" y="9315"/>
                </a:lnTo>
                <a:lnTo>
                  <a:pt x="9499" y="10033"/>
                </a:lnTo>
                <a:lnTo>
                  <a:pt x="9454" y="8845"/>
                </a:lnTo>
                <a:cubicBezTo>
                  <a:pt x="9459" y="8844"/>
                  <a:pt x="9464" y="8843"/>
                  <a:pt x="9469" y="8840"/>
                </a:cubicBezTo>
                <a:close/>
                <a:moveTo>
                  <a:pt x="10447" y="8346"/>
                </a:moveTo>
                <a:lnTo>
                  <a:pt x="9485" y="8770"/>
                </a:lnTo>
                <a:cubicBezTo>
                  <a:pt x="9484" y="8768"/>
                  <a:pt x="9482" y="8767"/>
                  <a:pt x="9481" y="8766"/>
                </a:cubicBezTo>
                <a:lnTo>
                  <a:pt x="10187" y="7875"/>
                </a:lnTo>
                <a:cubicBezTo>
                  <a:pt x="10187" y="7875"/>
                  <a:pt x="10447" y="8346"/>
                  <a:pt x="10447" y="8346"/>
                </a:cubicBezTo>
                <a:close/>
                <a:moveTo>
                  <a:pt x="12205" y="6957"/>
                </a:moveTo>
                <a:cubicBezTo>
                  <a:pt x="12208" y="6961"/>
                  <a:pt x="12211" y="6964"/>
                  <a:pt x="12214" y="6967"/>
                </a:cubicBezTo>
                <a:lnTo>
                  <a:pt x="11791" y="7568"/>
                </a:lnTo>
                <a:lnTo>
                  <a:pt x="12199" y="6932"/>
                </a:lnTo>
                <a:cubicBezTo>
                  <a:pt x="12199" y="6941"/>
                  <a:pt x="12200" y="6949"/>
                  <a:pt x="12205" y="6957"/>
                </a:cubicBezTo>
                <a:close/>
                <a:moveTo>
                  <a:pt x="16511" y="6834"/>
                </a:moveTo>
                <a:lnTo>
                  <a:pt x="15404" y="7606"/>
                </a:lnTo>
                <a:lnTo>
                  <a:pt x="16362" y="6337"/>
                </a:lnTo>
                <a:cubicBezTo>
                  <a:pt x="16362" y="6337"/>
                  <a:pt x="16511" y="6834"/>
                  <a:pt x="16511" y="6834"/>
                </a:cubicBezTo>
                <a:close/>
                <a:moveTo>
                  <a:pt x="16736" y="5842"/>
                </a:moveTo>
                <a:lnTo>
                  <a:pt x="17151" y="6387"/>
                </a:lnTo>
                <a:lnTo>
                  <a:pt x="16527" y="6822"/>
                </a:lnTo>
                <a:lnTo>
                  <a:pt x="16376" y="6319"/>
                </a:lnTo>
                <a:cubicBezTo>
                  <a:pt x="16376" y="6319"/>
                  <a:pt x="16736" y="5842"/>
                  <a:pt x="16736" y="5842"/>
                </a:cubicBezTo>
                <a:close/>
                <a:moveTo>
                  <a:pt x="16723" y="5825"/>
                </a:moveTo>
                <a:lnTo>
                  <a:pt x="16368" y="6293"/>
                </a:lnTo>
                <a:lnTo>
                  <a:pt x="15907" y="4756"/>
                </a:lnTo>
                <a:cubicBezTo>
                  <a:pt x="15907" y="4756"/>
                  <a:pt x="16723" y="5825"/>
                  <a:pt x="16723" y="5825"/>
                </a:cubicBezTo>
                <a:close/>
                <a:moveTo>
                  <a:pt x="16736" y="5807"/>
                </a:moveTo>
                <a:lnTo>
                  <a:pt x="15928" y="4748"/>
                </a:lnTo>
                <a:lnTo>
                  <a:pt x="16973" y="5493"/>
                </a:lnTo>
                <a:cubicBezTo>
                  <a:pt x="16973" y="5493"/>
                  <a:pt x="16736" y="5807"/>
                  <a:pt x="16736" y="5807"/>
                </a:cubicBezTo>
                <a:close/>
                <a:moveTo>
                  <a:pt x="17318" y="5738"/>
                </a:moveTo>
                <a:lnTo>
                  <a:pt x="17160" y="6362"/>
                </a:lnTo>
                <a:lnTo>
                  <a:pt x="16750" y="5824"/>
                </a:lnTo>
                <a:lnTo>
                  <a:pt x="16991" y="5505"/>
                </a:lnTo>
                <a:cubicBezTo>
                  <a:pt x="16991" y="5505"/>
                  <a:pt x="17318" y="5738"/>
                  <a:pt x="17318" y="5738"/>
                </a:cubicBezTo>
                <a:close/>
                <a:moveTo>
                  <a:pt x="17322" y="5722"/>
                </a:moveTo>
                <a:lnTo>
                  <a:pt x="17000" y="5493"/>
                </a:lnTo>
                <a:lnTo>
                  <a:pt x="17152" y="5292"/>
                </a:lnTo>
                <a:lnTo>
                  <a:pt x="17402" y="5405"/>
                </a:lnTo>
                <a:cubicBezTo>
                  <a:pt x="17402" y="5405"/>
                  <a:pt x="17322" y="5722"/>
                  <a:pt x="17322" y="5722"/>
                </a:cubicBezTo>
                <a:close/>
                <a:moveTo>
                  <a:pt x="17661" y="5522"/>
                </a:moveTo>
                <a:lnTo>
                  <a:pt x="17700" y="5959"/>
                </a:lnTo>
                <a:cubicBezTo>
                  <a:pt x="17695" y="5960"/>
                  <a:pt x="17689" y="5962"/>
                  <a:pt x="17684" y="5965"/>
                </a:cubicBezTo>
                <a:cubicBezTo>
                  <a:pt x="17681" y="5968"/>
                  <a:pt x="17678" y="5971"/>
                  <a:pt x="17675" y="5974"/>
                </a:cubicBezTo>
                <a:lnTo>
                  <a:pt x="17338" y="5734"/>
                </a:lnTo>
                <a:lnTo>
                  <a:pt x="17420" y="5413"/>
                </a:lnTo>
                <a:cubicBezTo>
                  <a:pt x="17420" y="5413"/>
                  <a:pt x="17661" y="5522"/>
                  <a:pt x="17661" y="5522"/>
                </a:cubicBezTo>
                <a:close/>
                <a:moveTo>
                  <a:pt x="17591" y="4740"/>
                </a:moveTo>
                <a:lnTo>
                  <a:pt x="17659" y="5495"/>
                </a:lnTo>
                <a:lnTo>
                  <a:pt x="17425" y="5390"/>
                </a:lnTo>
                <a:lnTo>
                  <a:pt x="17589" y="4740"/>
                </a:lnTo>
                <a:cubicBezTo>
                  <a:pt x="17590" y="4740"/>
                  <a:pt x="17591" y="4740"/>
                  <a:pt x="17591" y="4740"/>
                </a:cubicBezTo>
                <a:close/>
                <a:moveTo>
                  <a:pt x="17833" y="5574"/>
                </a:moveTo>
                <a:lnTo>
                  <a:pt x="17771" y="5546"/>
                </a:lnTo>
                <a:lnTo>
                  <a:pt x="17611" y="4737"/>
                </a:lnTo>
                <a:cubicBezTo>
                  <a:pt x="17613" y="4736"/>
                  <a:pt x="17616" y="4735"/>
                  <a:pt x="17618" y="4734"/>
                </a:cubicBezTo>
                <a:cubicBezTo>
                  <a:pt x="17620" y="4732"/>
                  <a:pt x="17622" y="4730"/>
                  <a:pt x="17624" y="4728"/>
                </a:cubicBezTo>
                <a:lnTo>
                  <a:pt x="17993" y="5051"/>
                </a:lnTo>
                <a:cubicBezTo>
                  <a:pt x="17993" y="5051"/>
                  <a:pt x="17833" y="5574"/>
                  <a:pt x="17833" y="5574"/>
                </a:cubicBezTo>
                <a:close/>
                <a:moveTo>
                  <a:pt x="18520" y="5512"/>
                </a:moveTo>
                <a:lnTo>
                  <a:pt x="18165" y="5724"/>
                </a:lnTo>
                <a:lnTo>
                  <a:pt x="17850" y="5582"/>
                </a:lnTo>
                <a:lnTo>
                  <a:pt x="18008" y="5064"/>
                </a:lnTo>
                <a:cubicBezTo>
                  <a:pt x="18008" y="5064"/>
                  <a:pt x="18520" y="5512"/>
                  <a:pt x="18520" y="5512"/>
                </a:cubicBezTo>
                <a:close/>
                <a:moveTo>
                  <a:pt x="19134" y="5144"/>
                </a:moveTo>
                <a:lnTo>
                  <a:pt x="18535" y="5503"/>
                </a:lnTo>
                <a:lnTo>
                  <a:pt x="18013" y="5047"/>
                </a:lnTo>
                <a:lnTo>
                  <a:pt x="18147" y="4607"/>
                </a:lnTo>
                <a:lnTo>
                  <a:pt x="18954" y="4470"/>
                </a:lnTo>
                <a:cubicBezTo>
                  <a:pt x="18954" y="4470"/>
                  <a:pt x="19134" y="5144"/>
                  <a:pt x="19134" y="5144"/>
                </a:cubicBezTo>
                <a:close/>
                <a:moveTo>
                  <a:pt x="20778" y="4162"/>
                </a:moveTo>
                <a:lnTo>
                  <a:pt x="19151" y="5134"/>
                </a:lnTo>
                <a:lnTo>
                  <a:pt x="18973" y="4467"/>
                </a:lnTo>
                <a:cubicBezTo>
                  <a:pt x="18973" y="4467"/>
                  <a:pt x="20778" y="4162"/>
                  <a:pt x="20778" y="4162"/>
                </a:cubicBezTo>
                <a:close/>
                <a:moveTo>
                  <a:pt x="19456" y="6271"/>
                </a:moveTo>
                <a:lnTo>
                  <a:pt x="19157" y="5156"/>
                </a:lnTo>
                <a:lnTo>
                  <a:pt x="20796" y="4176"/>
                </a:lnTo>
                <a:cubicBezTo>
                  <a:pt x="20797" y="4177"/>
                  <a:pt x="20798" y="4178"/>
                  <a:pt x="20799" y="4179"/>
                </a:cubicBezTo>
                <a:lnTo>
                  <a:pt x="19478" y="6276"/>
                </a:lnTo>
                <a:cubicBezTo>
                  <a:pt x="19471" y="6272"/>
                  <a:pt x="19464" y="6271"/>
                  <a:pt x="19456" y="6271"/>
                </a:cubicBezTo>
                <a:close/>
                <a:moveTo>
                  <a:pt x="19404" y="6284"/>
                </a:moveTo>
                <a:lnTo>
                  <a:pt x="18189" y="5735"/>
                </a:lnTo>
                <a:lnTo>
                  <a:pt x="18537" y="5527"/>
                </a:lnTo>
                <a:cubicBezTo>
                  <a:pt x="18537" y="5527"/>
                  <a:pt x="19404" y="6284"/>
                  <a:pt x="19404" y="6284"/>
                </a:cubicBezTo>
                <a:close/>
                <a:moveTo>
                  <a:pt x="19434" y="6278"/>
                </a:moveTo>
                <a:cubicBezTo>
                  <a:pt x="19432" y="6280"/>
                  <a:pt x="19430" y="6282"/>
                  <a:pt x="19428" y="6284"/>
                </a:cubicBezTo>
                <a:lnTo>
                  <a:pt x="18552" y="5518"/>
                </a:lnTo>
                <a:lnTo>
                  <a:pt x="19140" y="5166"/>
                </a:lnTo>
                <a:lnTo>
                  <a:pt x="19437" y="6277"/>
                </a:lnTo>
                <a:cubicBezTo>
                  <a:pt x="19436" y="6277"/>
                  <a:pt x="19435" y="6277"/>
                  <a:pt x="19434" y="6278"/>
                </a:cubicBezTo>
                <a:close/>
                <a:moveTo>
                  <a:pt x="17849" y="5938"/>
                </a:moveTo>
                <a:lnTo>
                  <a:pt x="18165" y="5749"/>
                </a:lnTo>
                <a:lnTo>
                  <a:pt x="19387" y="6302"/>
                </a:lnTo>
                <a:lnTo>
                  <a:pt x="17867" y="6029"/>
                </a:lnTo>
                <a:cubicBezTo>
                  <a:pt x="17867" y="6029"/>
                  <a:pt x="17849" y="5938"/>
                  <a:pt x="17849" y="5938"/>
                </a:cubicBezTo>
                <a:close/>
                <a:moveTo>
                  <a:pt x="17758" y="6010"/>
                </a:moveTo>
                <a:cubicBezTo>
                  <a:pt x="17758" y="6004"/>
                  <a:pt x="17757" y="5999"/>
                  <a:pt x="17756" y="5994"/>
                </a:cubicBezTo>
                <a:lnTo>
                  <a:pt x="17832" y="5948"/>
                </a:lnTo>
                <a:lnTo>
                  <a:pt x="17847" y="6026"/>
                </a:lnTo>
                <a:cubicBezTo>
                  <a:pt x="17847" y="6026"/>
                  <a:pt x="17758" y="6010"/>
                  <a:pt x="17758" y="6010"/>
                </a:cubicBezTo>
                <a:close/>
                <a:moveTo>
                  <a:pt x="17729" y="6054"/>
                </a:moveTo>
                <a:cubicBezTo>
                  <a:pt x="17731" y="6053"/>
                  <a:pt x="17734" y="6053"/>
                  <a:pt x="17735" y="6052"/>
                </a:cubicBezTo>
                <a:cubicBezTo>
                  <a:pt x="17746" y="6045"/>
                  <a:pt x="17752" y="6035"/>
                  <a:pt x="17756" y="6023"/>
                </a:cubicBezTo>
                <a:lnTo>
                  <a:pt x="17850" y="6040"/>
                </a:lnTo>
                <a:lnTo>
                  <a:pt x="18057" y="7088"/>
                </a:lnTo>
                <a:lnTo>
                  <a:pt x="18025" y="7107"/>
                </a:lnTo>
                <a:cubicBezTo>
                  <a:pt x="18025" y="7107"/>
                  <a:pt x="17729" y="6054"/>
                  <a:pt x="17729" y="6054"/>
                </a:cubicBezTo>
                <a:close/>
                <a:moveTo>
                  <a:pt x="17816" y="7222"/>
                </a:moveTo>
                <a:lnTo>
                  <a:pt x="17388" y="6661"/>
                </a:lnTo>
                <a:lnTo>
                  <a:pt x="17694" y="6055"/>
                </a:lnTo>
                <a:cubicBezTo>
                  <a:pt x="17701" y="6058"/>
                  <a:pt x="17709" y="6060"/>
                  <a:pt x="17717" y="6059"/>
                </a:cubicBezTo>
                <a:lnTo>
                  <a:pt x="18013" y="7113"/>
                </a:lnTo>
                <a:cubicBezTo>
                  <a:pt x="18013" y="7113"/>
                  <a:pt x="17816" y="7222"/>
                  <a:pt x="17816" y="7222"/>
                </a:cubicBezTo>
                <a:close/>
                <a:moveTo>
                  <a:pt x="18174" y="7691"/>
                </a:moveTo>
                <a:lnTo>
                  <a:pt x="17828" y="7238"/>
                </a:lnTo>
                <a:lnTo>
                  <a:pt x="18018" y="7132"/>
                </a:lnTo>
                <a:lnTo>
                  <a:pt x="18175" y="7691"/>
                </a:lnTo>
                <a:cubicBezTo>
                  <a:pt x="18175" y="7691"/>
                  <a:pt x="18174" y="7691"/>
                  <a:pt x="18174" y="7691"/>
                </a:cubicBezTo>
                <a:close/>
                <a:moveTo>
                  <a:pt x="16854" y="7778"/>
                </a:moveTo>
                <a:lnTo>
                  <a:pt x="16980" y="7708"/>
                </a:lnTo>
                <a:lnTo>
                  <a:pt x="17981" y="7739"/>
                </a:lnTo>
                <a:lnTo>
                  <a:pt x="16856" y="7785"/>
                </a:lnTo>
                <a:cubicBezTo>
                  <a:pt x="16856" y="7782"/>
                  <a:pt x="16854" y="7780"/>
                  <a:pt x="16854" y="7778"/>
                </a:cubicBezTo>
                <a:close/>
                <a:moveTo>
                  <a:pt x="13120" y="12777"/>
                </a:moveTo>
                <a:lnTo>
                  <a:pt x="13637" y="12678"/>
                </a:lnTo>
                <a:lnTo>
                  <a:pt x="13143" y="13019"/>
                </a:lnTo>
                <a:cubicBezTo>
                  <a:pt x="13143" y="13019"/>
                  <a:pt x="13120" y="12777"/>
                  <a:pt x="13120" y="12777"/>
                </a:cubicBezTo>
                <a:close/>
                <a:moveTo>
                  <a:pt x="11612" y="13063"/>
                </a:moveTo>
                <a:lnTo>
                  <a:pt x="12112" y="12968"/>
                </a:lnTo>
                <a:lnTo>
                  <a:pt x="12450" y="13498"/>
                </a:lnTo>
                <a:lnTo>
                  <a:pt x="11676" y="14033"/>
                </a:lnTo>
                <a:lnTo>
                  <a:pt x="11165" y="13786"/>
                </a:lnTo>
                <a:cubicBezTo>
                  <a:pt x="11165" y="13786"/>
                  <a:pt x="11612" y="13063"/>
                  <a:pt x="11612" y="13063"/>
                </a:cubicBezTo>
                <a:close/>
                <a:moveTo>
                  <a:pt x="10230" y="13335"/>
                </a:moveTo>
                <a:cubicBezTo>
                  <a:pt x="10231" y="13332"/>
                  <a:pt x="10230" y="13329"/>
                  <a:pt x="10230" y="13326"/>
                </a:cubicBezTo>
                <a:lnTo>
                  <a:pt x="11590" y="13067"/>
                </a:lnTo>
                <a:lnTo>
                  <a:pt x="11150" y="13779"/>
                </a:lnTo>
                <a:cubicBezTo>
                  <a:pt x="11150" y="13779"/>
                  <a:pt x="10230" y="13335"/>
                  <a:pt x="10230" y="13335"/>
                </a:cubicBezTo>
                <a:close/>
                <a:moveTo>
                  <a:pt x="10505" y="14821"/>
                </a:moveTo>
                <a:cubicBezTo>
                  <a:pt x="10498" y="14818"/>
                  <a:pt x="10490" y="14817"/>
                  <a:pt x="10483" y="14817"/>
                </a:cubicBezTo>
                <a:lnTo>
                  <a:pt x="10198" y="13371"/>
                </a:lnTo>
                <a:cubicBezTo>
                  <a:pt x="10202" y="13370"/>
                  <a:pt x="10205" y="13369"/>
                  <a:pt x="10208" y="13367"/>
                </a:cubicBezTo>
                <a:cubicBezTo>
                  <a:pt x="10214" y="13364"/>
                  <a:pt x="10218" y="13359"/>
                  <a:pt x="10222" y="13354"/>
                </a:cubicBezTo>
                <a:lnTo>
                  <a:pt x="11139" y="13797"/>
                </a:lnTo>
                <a:cubicBezTo>
                  <a:pt x="11139" y="13797"/>
                  <a:pt x="10505" y="14821"/>
                  <a:pt x="10505" y="14821"/>
                </a:cubicBezTo>
                <a:close/>
                <a:moveTo>
                  <a:pt x="10164" y="13370"/>
                </a:moveTo>
                <a:cubicBezTo>
                  <a:pt x="10171" y="13373"/>
                  <a:pt x="10179" y="13375"/>
                  <a:pt x="10187" y="13374"/>
                </a:cubicBezTo>
                <a:lnTo>
                  <a:pt x="10449" y="14709"/>
                </a:lnTo>
                <a:lnTo>
                  <a:pt x="10086" y="13489"/>
                </a:lnTo>
                <a:cubicBezTo>
                  <a:pt x="10086" y="13489"/>
                  <a:pt x="10164" y="13370"/>
                  <a:pt x="10164" y="13370"/>
                </a:cubicBezTo>
                <a:close/>
                <a:moveTo>
                  <a:pt x="10066" y="13422"/>
                </a:moveTo>
                <a:lnTo>
                  <a:pt x="10144" y="13365"/>
                </a:lnTo>
                <a:lnTo>
                  <a:pt x="10079" y="13464"/>
                </a:lnTo>
                <a:cubicBezTo>
                  <a:pt x="10079" y="13464"/>
                  <a:pt x="10066" y="13422"/>
                  <a:pt x="10066" y="13422"/>
                </a:cubicBezTo>
                <a:close/>
                <a:moveTo>
                  <a:pt x="10050" y="13433"/>
                </a:moveTo>
                <a:lnTo>
                  <a:pt x="10065" y="13485"/>
                </a:lnTo>
                <a:lnTo>
                  <a:pt x="9433" y="14449"/>
                </a:lnTo>
                <a:lnTo>
                  <a:pt x="8927" y="14254"/>
                </a:lnTo>
                <a:cubicBezTo>
                  <a:pt x="8927" y="14254"/>
                  <a:pt x="10050" y="13433"/>
                  <a:pt x="10050" y="13433"/>
                </a:cubicBezTo>
                <a:close/>
                <a:moveTo>
                  <a:pt x="7391" y="13661"/>
                </a:moveTo>
                <a:lnTo>
                  <a:pt x="7379" y="13455"/>
                </a:lnTo>
                <a:lnTo>
                  <a:pt x="10023" y="13341"/>
                </a:lnTo>
                <a:lnTo>
                  <a:pt x="10044" y="13413"/>
                </a:lnTo>
                <a:lnTo>
                  <a:pt x="8904" y="14245"/>
                </a:lnTo>
                <a:cubicBezTo>
                  <a:pt x="8904" y="14245"/>
                  <a:pt x="7391" y="13661"/>
                  <a:pt x="7391" y="13661"/>
                </a:cubicBezTo>
                <a:close/>
                <a:moveTo>
                  <a:pt x="7506" y="15266"/>
                </a:moveTo>
                <a:cubicBezTo>
                  <a:pt x="7498" y="15259"/>
                  <a:pt x="7490" y="15255"/>
                  <a:pt x="7481" y="15253"/>
                </a:cubicBezTo>
                <a:lnTo>
                  <a:pt x="7392" y="13686"/>
                </a:lnTo>
                <a:lnTo>
                  <a:pt x="8882" y="14261"/>
                </a:lnTo>
                <a:cubicBezTo>
                  <a:pt x="8882" y="14261"/>
                  <a:pt x="7506" y="15266"/>
                  <a:pt x="7506" y="15266"/>
                </a:cubicBezTo>
                <a:close/>
                <a:moveTo>
                  <a:pt x="6562" y="14657"/>
                </a:moveTo>
                <a:lnTo>
                  <a:pt x="7345" y="15324"/>
                </a:lnTo>
                <a:lnTo>
                  <a:pt x="6332" y="15560"/>
                </a:lnTo>
                <a:cubicBezTo>
                  <a:pt x="6332" y="15560"/>
                  <a:pt x="6562" y="14657"/>
                  <a:pt x="6562" y="14657"/>
                </a:cubicBezTo>
                <a:close/>
                <a:moveTo>
                  <a:pt x="6127" y="15608"/>
                </a:moveTo>
                <a:lnTo>
                  <a:pt x="6217" y="14363"/>
                </a:lnTo>
                <a:lnTo>
                  <a:pt x="6546" y="14643"/>
                </a:lnTo>
                <a:lnTo>
                  <a:pt x="6311" y="15565"/>
                </a:lnTo>
                <a:cubicBezTo>
                  <a:pt x="6311" y="15565"/>
                  <a:pt x="6127" y="15608"/>
                  <a:pt x="6127" y="15608"/>
                </a:cubicBezTo>
                <a:close/>
                <a:moveTo>
                  <a:pt x="6126" y="15625"/>
                </a:moveTo>
                <a:lnTo>
                  <a:pt x="6306" y="15583"/>
                </a:lnTo>
                <a:lnTo>
                  <a:pt x="6210" y="15960"/>
                </a:lnTo>
                <a:lnTo>
                  <a:pt x="6102" y="15951"/>
                </a:lnTo>
                <a:cubicBezTo>
                  <a:pt x="6102" y="15951"/>
                  <a:pt x="6126" y="15625"/>
                  <a:pt x="6126" y="15625"/>
                </a:cubicBezTo>
                <a:close/>
                <a:moveTo>
                  <a:pt x="5898" y="15934"/>
                </a:moveTo>
                <a:lnTo>
                  <a:pt x="5846" y="15691"/>
                </a:lnTo>
                <a:lnTo>
                  <a:pt x="6108" y="15630"/>
                </a:lnTo>
                <a:lnTo>
                  <a:pt x="6085" y="15950"/>
                </a:lnTo>
                <a:cubicBezTo>
                  <a:pt x="6085" y="15950"/>
                  <a:pt x="5898" y="15934"/>
                  <a:pt x="5898" y="15934"/>
                </a:cubicBezTo>
                <a:close/>
                <a:moveTo>
                  <a:pt x="5902" y="15955"/>
                </a:moveTo>
                <a:lnTo>
                  <a:pt x="6083" y="15970"/>
                </a:lnTo>
                <a:lnTo>
                  <a:pt x="6038" y="16593"/>
                </a:lnTo>
                <a:cubicBezTo>
                  <a:pt x="6038" y="16593"/>
                  <a:pt x="5902" y="15955"/>
                  <a:pt x="5902" y="15955"/>
                </a:cubicBezTo>
                <a:close/>
                <a:moveTo>
                  <a:pt x="5079" y="15886"/>
                </a:moveTo>
                <a:lnTo>
                  <a:pt x="5477" y="15919"/>
                </a:lnTo>
                <a:lnTo>
                  <a:pt x="6008" y="16621"/>
                </a:lnTo>
                <a:cubicBezTo>
                  <a:pt x="6008" y="16621"/>
                  <a:pt x="6008" y="16622"/>
                  <a:pt x="6007" y="16622"/>
                </a:cubicBezTo>
                <a:lnTo>
                  <a:pt x="5074" y="15897"/>
                </a:lnTo>
                <a:cubicBezTo>
                  <a:pt x="5076" y="15893"/>
                  <a:pt x="5078" y="15890"/>
                  <a:pt x="5079" y="15886"/>
                </a:cubicBezTo>
                <a:close/>
                <a:moveTo>
                  <a:pt x="5029" y="15921"/>
                </a:moveTo>
                <a:cubicBezTo>
                  <a:pt x="5036" y="15922"/>
                  <a:pt x="5042" y="15921"/>
                  <a:pt x="5049" y="15919"/>
                </a:cubicBezTo>
                <a:lnTo>
                  <a:pt x="5534" y="16741"/>
                </a:lnTo>
                <a:lnTo>
                  <a:pt x="4790" y="16877"/>
                </a:lnTo>
                <a:cubicBezTo>
                  <a:pt x="4790" y="16877"/>
                  <a:pt x="5029" y="15921"/>
                  <a:pt x="5029" y="15921"/>
                </a:cubicBezTo>
                <a:close/>
                <a:moveTo>
                  <a:pt x="3710" y="17075"/>
                </a:moveTo>
                <a:cubicBezTo>
                  <a:pt x="3709" y="17072"/>
                  <a:pt x="3709" y="17068"/>
                  <a:pt x="3707" y="17065"/>
                </a:cubicBezTo>
                <a:cubicBezTo>
                  <a:pt x="3707" y="17065"/>
                  <a:pt x="3706" y="17065"/>
                  <a:pt x="3706" y="17064"/>
                </a:cubicBezTo>
                <a:lnTo>
                  <a:pt x="5001" y="15909"/>
                </a:lnTo>
                <a:cubicBezTo>
                  <a:pt x="5005" y="15912"/>
                  <a:pt x="5008" y="15915"/>
                  <a:pt x="5012" y="15917"/>
                </a:cubicBezTo>
                <a:lnTo>
                  <a:pt x="4771" y="16881"/>
                </a:lnTo>
                <a:cubicBezTo>
                  <a:pt x="4771" y="16881"/>
                  <a:pt x="3710" y="17075"/>
                  <a:pt x="3710" y="17075"/>
                </a:cubicBezTo>
                <a:close/>
                <a:moveTo>
                  <a:pt x="3713" y="17091"/>
                </a:moveTo>
                <a:lnTo>
                  <a:pt x="4767" y="16898"/>
                </a:lnTo>
                <a:lnTo>
                  <a:pt x="4652" y="17358"/>
                </a:lnTo>
                <a:lnTo>
                  <a:pt x="3713" y="17094"/>
                </a:lnTo>
                <a:cubicBezTo>
                  <a:pt x="3713" y="17093"/>
                  <a:pt x="3713" y="17092"/>
                  <a:pt x="3713" y="17091"/>
                </a:cubicBezTo>
                <a:close/>
                <a:moveTo>
                  <a:pt x="4306" y="18628"/>
                </a:moveTo>
                <a:cubicBezTo>
                  <a:pt x="4301" y="18631"/>
                  <a:pt x="4297" y="18635"/>
                  <a:pt x="4294" y="18640"/>
                </a:cubicBezTo>
                <a:lnTo>
                  <a:pt x="3813" y="18367"/>
                </a:lnTo>
                <a:lnTo>
                  <a:pt x="3683" y="17148"/>
                </a:lnTo>
                <a:lnTo>
                  <a:pt x="4307" y="18628"/>
                </a:lnTo>
                <a:cubicBezTo>
                  <a:pt x="4306" y="18628"/>
                  <a:pt x="4306" y="18628"/>
                  <a:pt x="4306" y="18628"/>
                </a:cubicBezTo>
                <a:close/>
                <a:moveTo>
                  <a:pt x="3815" y="18389"/>
                </a:moveTo>
                <a:lnTo>
                  <a:pt x="4286" y="18655"/>
                </a:lnTo>
                <a:cubicBezTo>
                  <a:pt x="4285" y="18659"/>
                  <a:pt x="4284" y="18663"/>
                  <a:pt x="4284" y="18667"/>
                </a:cubicBezTo>
                <a:lnTo>
                  <a:pt x="3848" y="18701"/>
                </a:lnTo>
                <a:cubicBezTo>
                  <a:pt x="3848" y="18701"/>
                  <a:pt x="3815" y="18389"/>
                  <a:pt x="3815" y="18389"/>
                </a:cubicBezTo>
                <a:close/>
                <a:moveTo>
                  <a:pt x="1972" y="18848"/>
                </a:moveTo>
                <a:cubicBezTo>
                  <a:pt x="1971" y="18843"/>
                  <a:pt x="1970" y="18838"/>
                  <a:pt x="1967" y="18834"/>
                </a:cubicBezTo>
                <a:cubicBezTo>
                  <a:pt x="1967" y="18833"/>
                  <a:pt x="1966" y="18832"/>
                  <a:pt x="1965" y="18832"/>
                </a:cubicBezTo>
                <a:lnTo>
                  <a:pt x="2907" y="17874"/>
                </a:lnTo>
                <a:lnTo>
                  <a:pt x="3792" y="18375"/>
                </a:lnTo>
                <a:lnTo>
                  <a:pt x="3827" y="18703"/>
                </a:lnTo>
                <a:cubicBezTo>
                  <a:pt x="3827" y="18703"/>
                  <a:pt x="1972" y="18848"/>
                  <a:pt x="1972" y="18848"/>
                </a:cubicBezTo>
                <a:close/>
                <a:moveTo>
                  <a:pt x="1973" y="18865"/>
                </a:moveTo>
                <a:lnTo>
                  <a:pt x="3828" y="18719"/>
                </a:lnTo>
                <a:lnTo>
                  <a:pt x="3847" y="18891"/>
                </a:lnTo>
                <a:lnTo>
                  <a:pt x="3005" y="19296"/>
                </a:lnTo>
                <a:lnTo>
                  <a:pt x="1973" y="18870"/>
                </a:lnTo>
                <a:cubicBezTo>
                  <a:pt x="1973" y="18868"/>
                  <a:pt x="1973" y="18867"/>
                  <a:pt x="1973" y="18865"/>
                </a:cubicBezTo>
                <a:close/>
                <a:moveTo>
                  <a:pt x="1966" y="17360"/>
                </a:moveTo>
                <a:cubicBezTo>
                  <a:pt x="1971" y="17357"/>
                  <a:pt x="1975" y="17353"/>
                  <a:pt x="1978" y="17348"/>
                </a:cubicBezTo>
                <a:lnTo>
                  <a:pt x="2892" y="17866"/>
                </a:lnTo>
                <a:lnTo>
                  <a:pt x="1955" y="18820"/>
                </a:lnTo>
                <a:cubicBezTo>
                  <a:pt x="1948" y="18814"/>
                  <a:pt x="1940" y="18812"/>
                  <a:pt x="1932" y="18811"/>
                </a:cubicBezTo>
                <a:lnTo>
                  <a:pt x="1946" y="17367"/>
                </a:lnTo>
                <a:cubicBezTo>
                  <a:pt x="1953" y="17366"/>
                  <a:pt x="1960" y="17364"/>
                  <a:pt x="1966" y="17360"/>
                </a:cubicBezTo>
                <a:close/>
                <a:moveTo>
                  <a:pt x="3623" y="17068"/>
                </a:moveTo>
                <a:cubicBezTo>
                  <a:pt x="3620" y="17075"/>
                  <a:pt x="3618" y="17083"/>
                  <a:pt x="3618" y="17091"/>
                </a:cubicBezTo>
                <a:lnTo>
                  <a:pt x="1995" y="17303"/>
                </a:lnTo>
                <a:lnTo>
                  <a:pt x="3218" y="16731"/>
                </a:lnTo>
                <a:cubicBezTo>
                  <a:pt x="3218" y="16731"/>
                  <a:pt x="3623" y="17068"/>
                  <a:pt x="3623" y="17068"/>
                </a:cubicBezTo>
                <a:close/>
                <a:moveTo>
                  <a:pt x="3646" y="17046"/>
                </a:moveTo>
                <a:cubicBezTo>
                  <a:pt x="3644" y="17047"/>
                  <a:pt x="3642" y="17047"/>
                  <a:pt x="3640" y="17048"/>
                </a:cubicBezTo>
                <a:cubicBezTo>
                  <a:pt x="3638" y="17050"/>
                  <a:pt x="3636" y="17052"/>
                  <a:pt x="3634" y="17054"/>
                </a:cubicBezTo>
                <a:lnTo>
                  <a:pt x="3236" y="16723"/>
                </a:lnTo>
                <a:lnTo>
                  <a:pt x="3553" y="16575"/>
                </a:lnTo>
                <a:cubicBezTo>
                  <a:pt x="3553" y="16575"/>
                  <a:pt x="3646" y="17046"/>
                  <a:pt x="3646" y="17046"/>
                </a:cubicBezTo>
                <a:close/>
                <a:moveTo>
                  <a:pt x="3678" y="17043"/>
                </a:moveTo>
                <a:cubicBezTo>
                  <a:pt x="3674" y="17042"/>
                  <a:pt x="3670" y="17042"/>
                  <a:pt x="3666" y="17042"/>
                </a:cubicBezTo>
                <a:lnTo>
                  <a:pt x="3572" y="16566"/>
                </a:lnTo>
                <a:lnTo>
                  <a:pt x="4028" y="16353"/>
                </a:lnTo>
                <a:cubicBezTo>
                  <a:pt x="4028" y="16353"/>
                  <a:pt x="3678" y="17043"/>
                  <a:pt x="3678" y="17043"/>
                </a:cubicBezTo>
                <a:close/>
                <a:moveTo>
                  <a:pt x="4820" y="15982"/>
                </a:moveTo>
                <a:lnTo>
                  <a:pt x="3699" y="17050"/>
                </a:lnTo>
                <a:lnTo>
                  <a:pt x="4059" y="16338"/>
                </a:lnTo>
                <a:cubicBezTo>
                  <a:pt x="4059" y="16338"/>
                  <a:pt x="4820" y="15982"/>
                  <a:pt x="4820" y="15982"/>
                </a:cubicBezTo>
                <a:close/>
                <a:moveTo>
                  <a:pt x="4940" y="15868"/>
                </a:moveTo>
                <a:lnTo>
                  <a:pt x="4868" y="15937"/>
                </a:lnTo>
                <a:lnTo>
                  <a:pt x="4074" y="16308"/>
                </a:lnTo>
                <a:lnTo>
                  <a:pt x="4344" y="15775"/>
                </a:lnTo>
                <a:cubicBezTo>
                  <a:pt x="4344" y="15775"/>
                  <a:pt x="4940" y="15868"/>
                  <a:pt x="4940" y="15868"/>
                </a:cubicBezTo>
                <a:close/>
                <a:moveTo>
                  <a:pt x="4982" y="15829"/>
                </a:moveTo>
                <a:lnTo>
                  <a:pt x="4960" y="15849"/>
                </a:lnTo>
                <a:lnTo>
                  <a:pt x="4355" y="15755"/>
                </a:lnTo>
                <a:lnTo>
                  <a:pt x="4558" y="15354"/>
                </a:lnTo>
                <a:cubicBezTo>
                  <a:pt x="4558" y="15354"/>
                  <a:pt x="4982" y="15829"/>
                  <a:pt x="4982" y="15829"/>
                </a:cubicBezTo>
                <a:close/>
                <a:moveTo>
                  <a:pt x="5215" y="14056"/>
                </a:moveTo>
                <a:lnTo>
                  <a:pt x="5034" y="15779"/>
                </a:lnTo>
                <a:lnTo>
                  <a:pt x="4996" y="15816"/>
                </a:lnTo>
                <a:lnTo>
                  <a:pt x="4567" y="15336"/>
                </a:lnTo>
                <a:cubicBezTo>
                  <a:pt x="4567" y="15336"/>
                  <a:pt x="5215" y="14056"/>
                  <a:pt x="5215" y="14056"/>
                </a:cubicBezTo>
                <a:close/>
                <a:moveTo>
                  <a:pt x="3012" y="13572"/>
                </a:moveTo>
                <a:lnTo>
                  <a:pt x="5252" y="13705"/>
                </a:lnTo>
                <a:lnTo>
                  <a:pt x="5222" y="13996"/>
                </a:lnTo>
                <a:lnTo>
                  <a:pt x="4551" y="15319"/>
                </a:lnTo>
                <a:lnTo>
                  <a:pt x="3005" y="13589"/>
                </a:lnTo>
                <a:cubicBezTo>
                  <a:pt x="3008" y="13584"/>
                  <a:pt x="3010" y="13578"/>
                  <a:pt x="3012" y="13572"/>
                </a:cubicBezTo>
                <a:close/>
                <a:moveTo>
                  <a:pt x="5254" y="13684"/>
                </a:moveTo>
                <a:lnTo>
                  <a:pt x="3228" y="13564"/>
                </a:lnTo>
                <a:lnTo>
                  <a:pt x="5272" y="13516"/>
                </a:lnTo>
                <a:cubicBezTo>
                  <a:pt x="5272" y="13516"/>
                  <a:pt x="5254" y="13684"/>
                  <a:pt x="5254" y="13684"/>
                </a:cubicBezTo>
                <a:close/>
                <a:moveTo>
                  <a:pt x="5457" y="13512"/>
                </a:moveTo>
                <a:lnTo>
                  <a:pt x="5416" y="13607"/>
                </a:lnTo>
                <a:cubicBezTo>
                  <a:pt x="5404" y="13604"/>
                  <a:pt x="5391" y="13606"/>
                  <a:pt x="5380" y="13613"/>
                </a:cubicBezTo>
                <a:cubicBezTo>
                  <a:pt x="5357" y="13628"/>
                  <a:pt x="5350" y="13659"/>
                  <a:pt x="5364" y="13683"/>
                </a:cubicBezTo>
                <a:cubicBezTo>
                  <a:pt x="5366" y="13687"/>
                  <a:pt x="5369" y="13689"/>
                  <a:pt x="5371" y="13691"/>
                </a:cubicBezTo>
                <a:lnTo>
                  <a:pt x="5271" y="13685"/>
                </a:lnTo>
                <a:lnTo>
                  <a:pt x="5289" y="13516"/>
                </a:lnTo>
                <a:cubicBezTo>
                  <a:pt x="5289" y="13516"/>
                  <a:pt x="5457" y="13512"/>
                  <a:pt x="5457" y="13512"/>
                </a:cubicBezTo>
                <a:close/>
                <a:moveTo>
                  <a:pt x="5338" y="13254"/>
                </a:moveTo>
                <a:cubicBezTo>
                  <a:pt x="5339" y="13253"/>
                  <a:pt x="5340" y="13252"/>
                  <a:pt x="5341" y="13251"/>
                </a:cubicBezTo>
                <a:lnTo>
                  <a:pt x="5502" y="13407"/>
                </a:lnTo>
                <a:lnTo>
                  <a:pt x="5467" y="13488"/>
                </a:lnTo>
                <a:lnTo>
                  <a:pt x="5291" y="13492"/>
                </a:lnTo>
                <a:lnTo>
                  <a:pt x="5315" y="13261"/>
                </a:lnTo>
                <a:cubicBezTo>
                  <a:pt x="5323" y="13260"/>
                  <a:pt x="5331" y="13258"/>
                  <a:pt x="5338" y="13254"/>
                </a:cubicBezTo>
                <a:close/>
                <a:moveTo>
                  <a:pt x="5510" y="13389"/>
                </a:moveTo>
                <a:lnTo>
                  <a:pt x="5353" y="13237"/>
                </a:lnTo>
                <a:cubicBezTo>
                  <a:pt x="5356" y="13233"/>
                  <a:pt x="5357" y="13229"/>
                  <a:pt x="5359" y="13225"/>
                </a:cubicBezTo>
                <a:lnTo>
                  <a:pt x="5566" y="13259"/>
                </a:lnTo>
                <a:cubicBezTo>
                  <a:pt x="5566" y="13259"/>
                  <a:pt x="5510" y="13389"/>
                  <a:pt x="5510" y="13389"/>
                </a:cubicBezTo>
                <a:close/>
                <a:moveTo>
                  <a:pt x="5572" y="13449"/>
                </a:moveTo>
                <a:lnTo>
                  <a:pt x="5525" y="13403"/>
                </a:lnTo>
                <a:lnTo>
                  <a:pt x="5585" y="13262"/>
                </a:lnTo>
                <a:lnTo>
                  <a:pt x="5714" y="13284"/>
                </a:lnTo>
                <a:cubicBezTo>
                  <a:pt x="5714" y="13284"/>
                  <a:pt x="5572" y="13449"/>
                  <a:pt x="5572" y="13449"/>
                </a:cubicBezTo>
                <a:close/>
                <a:moveTo>
                  <a:pt x="6526" y="13419"/>
                </a:moveTo>
                <a:lnTo>
                  <a:pt x="6487" y="13464"/>
                </a:lnTo>
                <a:lnTo>
                  <a:pt x="5609" y="13485"/>
                </a:lnTo>
                <a:lnTo>
                  <a:pt x="5585" y="13461"/>
                </a:lnTo>
                <a:lnTo>
                  <a:pt x="5734" y="13287"/>
                </a:lnTo>
                <a:cubicBezTo>
                  <a:pt x="5734" y="13287"/>
                  <a:pt x="6526" y="13419"/>
                  <a:pt x="6526" y="13419"/>
                </a:cubicBezTo>
                <a:close/>
                <a:moveTo>
                  <a:pt x="7233" y="11541"/>
                </a:moveTo>
                <a:cubicBezTo>
                  <a:pt x="7238" y="11545"/>
                  <a:pt x="7244" y="11547"/>
                  <a:pt x="7250" y="11548"/>
                </a:cubicBezTo>
                <a:lnTo>
                  <a:pt x="7305" y="12513"/>
                </a:lnTo>
                <a:lnTo>
                  <a:pt x="6536" y="13407"/>
                </a:lnTo>
                <a:lnTo>
                  <a:pt x="5744" y="13276"/>
                </a:lnTo>
                <a:cubicBezTo>
                  <a:pt x="5744" y="13276"/>
                  <a:pt x="7233" y="11541"/>
                  <a:pt x="7233" y="11541"/>
                </a:cubicBezTo>
                <a:close/>
                <a:moveTo>
                  <a:pt x="7341" y="12786"/>
                </a:moveTo>
                <a:lnTo>
                  <a:pt x="7326" y="12523"/>
                </a:lnTo>
                <a:lnTo>
                  <a:pt x="7869" y="11892"/>
                </a:lnTo>
                <a:lnTo>
                  <a:pt x="7955" y="11946"/>
                </a:lnTo>
                <a:cubicBezTo>
                  <a:pt x="7955" y="11946"/>
                  <a:pt x="7341" y="12786"/>
                  <a:pt x="7341" y="12786"/>
                </a:cubicBezTo>
                <a:close/>
                <a:moveTo>
                  <a:pt x="8569" y="12329"/>
                </a:moveTo>
                <a:lnTo>
                  <a:pt x="7357" y="13068"/>
                </a:lnTo>
                <a:lnTo>
                  <a:pt x="7343" y="12817"/>
                </a:lnTo>
                <a:lnTo>
                  <a:pt x="7972" y="11956"/>
                </a:lnTo>
                <a:cubicBezTo>
                  <a:pt x="7972" y="11956"/>
                  <a:pt x="8569" y="12329"/>
                  <a:pt x="8569" y="12329"/>
                </a:cubicBezTo>
                <a:close/>
                <a:moveTo>
                  <a:pt x="9418" y="11811"/>
                </a:moveTo>
                <a:lnTo>
                  <a:pt x="8588" y="12317"/>
                </a:lnTo>
                <a:lnTo>
                  <a:pt x="7984" y="11940"/>
                </a:lnTo>
                <a:lnTo>
                  <a:pt x="8226" y="11608"/>
                </a:lnTo>
                <a:lnTo>
                  <a:pt x="9377" y="11729"/>
                </a:lnTo>
                <a:cubicBezTo>
                  <a:pt x="9377" y="11729"/>
                  <a:pt x="9418" y="11811"/>
                  <a:pt x="9418" y="11811"/>
                </a:cubicBezTo>
                <a:close/>
                <a:moveTo>
                  <a:pt x="9508" y="11743"/>
                </a:moveTo>
                <a:cubicBezTo>
                  <a:pt x="9508" y="11747"/>
                  <a:pt x="9509" y="11750"/>
                  <a:pt x="9510" y="11754"/>
                </a:cubicBezTo>
                <a:lnTo>
                  <a:pt x="9433" y="11801"/>
                </a:lnTo>
                <a:lnTo>
                  <a:pt x="9398" y="11731"/>
                </a:lnTo>
                <a:cubicBezTo>
                  <a:pt x="9398" y="11731"/>
                  <a:pt x="9508" y="11743"/>
                  <a:pt x="9508" y="11743"/>
                </a:cubicBezTo>
                <a:close/>
                <a:moveTo>
                  <a:pt x="9493" y="11725"/>
                </a:moveTo>
                <a:lnTo>
                  <a:pt x="9389" y="11714"/>
                </a:lnTo>
                <a:lnTo>
                  <a:pt x="9370" y="11676"/>
                </a:lnTo>
                <a:cubicBezTo>
                  <a:pt x="9370" y="11676"/>
                  <a:pt x="9493" y="11725"/>
                  <a:pt x="9493" y="11725"/>
                </a:cubicBezTo>
                <a:close/>
                <a:moveTo>
                  <a:pt x="9525" y="11702"/>
                </a:moveTo>
                <a:cubicBezTo>
                  <a:pt x="9521" y="11705"/>
                  <a:pt x="9518" y="11709"/>
                  <a:pt x="9515" y="11713"/>
                </a:cubicBezTo>
                <a:lnTo>
                  <a:pt x="9357" y="11650"/>
                </a:lnTo>
                <a:lnTo>
                  <a:pt x="8936" y="10807"/>
                </a:lnTo>
                <a:cubicBezTo>
                  <a:pt x="8936" y="10807"/>
                  <a:pt x="9525" y="11702"/>
                  <a:pt x="9525" y="11702"/>
                </a:cubicBezTo>
                <a:close/>
                <a:moveTo>
                  <a:pt x="10701" y="8806"/>
                </a:moveTo>
                <a:lnTo>
                  <a:pt x="11450" y="10159"/>
                </a:lnTo>
                <a:cubicBezTo>
                  <a:pt x="11449" y="10160"/>
                  <a:pt x="11448" y="10161"/>
                  <a:pt x="11447" y="10163"/>
                </a:cubicBezTo>
                <a:lnTo>
                  <a:pt x="10215" y="9316"/>
                </a:lnTo>
                <a:cubicBezTo>
                  <a:pt x="10215" y="9316"/>
                  <a:pt x="10701" y="8806"/>
                  <a:pt x="10701" y="8806"/>
                </a:cubicBezTo>
                <a:close/>
                <a:moveTo>
                  <a:pt x="12222" y="6974"/>
                </a:moveTo>
                <a:cubicBezTo>
                  <a:pt x="12224" y="6974"/>
                  <a:pt x="12225" y="6975"/>
                  <a:pt x="12226" y="6976"/>
                </a:cubicBezTo>
                <a:lnTo>
                  <a:pt x="12033" y="7801"/>
                </a:lnTo>
                <a:lnTo>
                  <a:pt x="11697" y="7832"/>
                </a:lnTo>
                <a:lnTo>
                  <a:pt x="11645" y="7834"/>
                </a:lnTo>
                <a:cubicBezTo>
                  <a:pt x="11644" y="7830"/>
                  <a:pt x="11643" y="7826"/>
                  <a:pt x="11641" y="7822"/>
                </a:cubicBezTo>
                <a:cubicBezTo>
                  <a:pt x="11639" y="7818"/>
                  <a:pt x="11636" y="7816"/>
                  <a:pt x="11634" y="7813"/>
                </a:cubicBezTo>
                <a:lnTo>
                  <a:pt x="11663" y="7768"/>
                </a:lnTo>
                <a:cubicBezTo>
                  <a:pt x="11663" y="7768"/>
                  <a:pt x="12222" y="6974"/>
                  <a:pt x="12222" y="6974"/>
                </a:cubicBezTo>
                <a:close/>
                <a:moveTo>
                  <a:pt x="15260" y="7643"/>
                </a:moveTo>
                <a:lnTo>
                  <a:pt x="13735" y="7652"/>
                </a:lnTo>
                <a:cubicBezTo>
                  <a:pt x="13734" y="7645"/>
                  <a:pt x="13732" y="7638"/>
                  <a:pt x="13728" y="7632"/>
                </a:cubicBezTo>
                <a:cubicBezTo>
                  <a:pt x="13714" y="7608"/>
                  <a:pt x="13684" y="7601"/>
                  <a:pt x="13662" y="7615"/>
                </a:cubicBezTo>
                <a:cubicBezTo>
                  <a:pt x="13648" y="7624"/>
                  <a:pt x="13640" y="7640"/>
                  <a:pt x="13639" y="7656"/>
                </a:cubicBezTo>
                <a:lnTo>
                  <a:pt x="12488" y="7760"/>
                </a:lnTo>
                <a:lnTo>
                  <a:pt x="12270" y="6975"/>
                </a:lnTo>
                <a:cubicBezTo>
                  <a:pt x="12270" y="6974"/>
                  <a:pt x="12271" y="6974"/>
                  <a:pt x="12272" y="6974"/>
                </a:cubicBezTo>
                <a:cubicBezTo>
                  <a:pt x="12281" y="6968"/>
                  <a:pt x="12286" y="6960"/>
                  <a:pt x="12290" y="6951"/>
                </a:cubicBezTo>
                <a:lnTo>
                  <a:pt x="15282" y="7642"/>
                </a:lnTo>
                <a:cubicBezTo>
                  <a:pt x="15282" y="7642"/>
                  <a:pt x="15260" y="7643"/>
                  <a:pt x="15260" y="7643"/>
                </a:cubicBezTo>
                <a:close/>
                <a:moveTo>
                  <a:pt x="16727" y="7556"/>
                </a:moveTo>
                <a:lnTo>
                  <a:pt x="16650" y="7679"/>
                </a:lnTo>
                <a:lnTo>
                  <a:pt x="15406" y="7641"/>
                </a:lnTo>
                <a:cubicBezTo>
                  <a:pt x="15405" y="7637"/>
                  <a:pt x="15403" y="7633"/>
                  <a:pt x="15402" y="7629"/>
                </a:cubicBezTo>
                <a:lnTo>
                  <a:pt x="16516" y="6852"/>
                </a:lnTo>
                <a:cubicBezTo>
                  <a:pt x="16516" y="6852"/>
                  <a:pt x="16727" y="7556"/>
                  <a:pt x="16727" y="7556"/>
                </a:cubicBezTo>
                <a:close/>
                <a:moveTo>
                  <a:pt x="16947" y="7206"/>
                </a:moveTo>
                <a:lnTo>
                  <a:pt x="16741" y="7535"/>
                </a:lnTo>
                <a:lnTo>
                  <a:pt x="16533" y="6840"/>
                </a:lnTo>
                <a:lnTo>
                  <a:pt x="17148" y="6411"/>
                </a:lnTo>
                <a:cubicBezTo>
                  <a:pt x="17148" y="6411"/>
                  <a:pt x="16947" y="7206"/>
                  <a:pt x="16947" y="7206"/>
                </a:cubicBezTo>
                <a:close/>
                <a:moveTo>
                  <a:pt x="17666" y="6028"/>
                </a:moveTo>
                <a:lnTo>
                  <a:pt x="17178" y="6368"/>
                </a:lnTo>
                <a:lnTo>
                  <a:pt x="17334" y="5750"/>
                </a:lnTo>
                <a:lnTo>
                  <a:pt x="17667" y="5987"/>
                </a:lnTo>
                <a:cubicBezTo>
                  <a:pt x="17661" y="6000"/>
                  <a:pt x="17661" y="6014"/>
                  <a:pt x="17666" y="6028"/>
                </a:cubicBezTo>
                <a:close/>
                <a:moveTo>
                  <a:pt x="17799" y="5687"/>
                </a:moveTo>
                <a:lnTo>
                  <a:pt x="17777" y="5574"/>
                </a:lnTo>
                <a:lnTo>
                  <a:pt x="17826" y="5596"/>
                </a:lnTo>
                <a:cubicBezTo>
                  <a:pt x="17826" y="5596"/>
                  <a:pt x="17799" y="5687"/>
                  <a:pt x="17799" y="5687"/>
                </a:cubicBezTo>
                <a:close/>
                <a:moveTo>
                  <a:pt x="17806" y="5724"/>
                </a:moveTo>
                <a:lnTo>
                  <a:pt x="17843" y="5604"/>
                </a:lnTo>
                <a:lnTo>
                  <a:pt x="18141" y="5738"/>
                </a:lnTo>
                <a:lnTo>
                  <a:pt x="17844" y="5916"/>
                </a:lnTo>
                <a:cubicBezTo>
                  <a:pt x="17844" y="5916"/>
                  <a:pt x="17806" y="5724"/>
                  <a:pt x="17806" y="5724"/>
                </a:cubicBezTo>
                <a:close/>
                <a:moveTo>
                  <a:pt x="17745" y="5975"/>
                </a:moveTo>
                <a:cubicBezTo>
                  <a:pt x="17741" y="5971"/>
                  <a:pt x="17737" y="5967"/>
                  <a:pt x="17733" y="5964"/>
                </a:cubicBezTo>
                <a:lnTo>
                  <a:pt x="17795" y="5761"/>
                </a:lnTo>
                <a:lnTo>
                  <a:pt x="17827" y="5926"/>
                </a:lnTo>
                <a:cubicBezTo>
                  <a:pt x="17827" y="5926"/>
                  <a:pt x="17745" y="5975"/>
                  <a:pt x="17745" y="5975"/>
                </a:cubicBezTo>
                <a:close/>
                <a:moveTo>
                  <a:pt x="17347" y="6607"/>
                </a:moveTo>
                <a:lnTo>
                  <a:pt x="17620" y="6172"/>
                </a:lnTo>
                <a:lnTo>
                  <a:pt x="17379" y="6649"/>
                </a:lnTo>
                <a:cubicBezTo>
                  <a:pt x="17379" y="6649"/>
                  <a:pt x="17347" y="6607"/>
                  <a:pt x="17347" y="6607"/>
                </a:cubicBezTo>
                <a:close/>
                <a:moveTo>
                  <a:pt x="17321" y="6609"/>
                </a:moveTo>
                <a:lnTo>
                  <a:pt x="16979" y="7155"/>
                </a:lnTo>
                <a:lnTo>
                  <a:pt x="17168" y="6408"/>
                </a:lnTo>
                <a:cubicBezTo>
                  <a:pt x="17168" y="6408"/>
                  <a:pt x="17321" y="6609"/>
                  <a:pt x="17321" y="6609"/>
                </a:cubicBezTo>
                <a:close/>
                <a:moveTo>
                  <a:pt x="17676" y="6043"/>
                </a:moveTo>
                <a:cubicBezTo>
                  <a:pt x="17676" y="6043"/>
                  <a:pt x="17676" y="6043"/>
                  <a:pt x="17676" y="6043"/>
                </a:cubicBezTo>
                <a:lnTo>
                  <a:pt x="17333" y="6589"/>
                </a:lnTo>
                <a:lnTo>
                  <a:pt x="17180" y="6389"/>
                </a:lnTo>
                <a:cubicBezTo>
                  <a:pt x="17180" y="6389"/>
                  <a:pt x="17676" y="6043"/>
                  <a:pt x="17676" y="6043"/>
                </a:cubicBezTo>
                <a:close/>
                <a:moveTo>
                  <a:pt x="16854" y="7686"/>
                </a:moveTo>
                <a:lnTo>
                  <a:pt x="16845" y="7685"/>
                </a:lnTo>
                <a:lnTo>
                  <a:pt x="16963" y="7219"/>
                </a:lnTo>
                <a:lnTo>
                  <a:pt x="17334" y="6627"/>
                </a:lnTo>
                <a:lnTo>
                  <a:pt x="17368" y="6670"/>
                </a:lnTo>
                <a:cubicBezTo>
                  <a:pt x="17368" y="6670"/>
                  <a:pt x="16854" y="7686"/>
                  <a:pt x="16854" y="7686"/>
                </a:cubicBezTo>
                <a:close/>
                <a:moveTo>
                  <a:pt x="15419" y="9366"/>
                </a:moveTo>
                <a:lnTo>
                  <a:pt x="15772" y="9087"/>
                </a:lnTo>
                <a:cubicBezTo>
                  <a:pt x="15788" y="9101"/>
                  <a:pt x="15811" y="9104"/>
                  <a:pt x="15829" y="9092"/>
                </a:cubicBezTo>
                <a:cubicBezTo>
                  <a:pt x="15852" y="9077"/>
                  <a:pt x="15859" y="9046"/>
                  <a:pt x="15845" y="9022"/>
                </a:cubicBezTo>
                <a:cubicBezTo>
                  <a:pt x="15843" y="9019"/>
                  <a:pt x="15841" y="9017"/>
                  <a:pt x="15838" y="9015"/>
                </a:cubicBezTo>
                <a:lnTo>
                  <a:pt x="16781" y="7836"/>
                </a:lnTo>
                <a:lnTo>
                  <a:pt x="15484" y="11573"/>
                </a:lnTo>
                <a:cubicBezTo>
                  <a:pt x="15484" y="11573"/>
                  <a:pt x="15419" y="9366"/>
                  <a:pt x="15419" y="9366"/>
                </a:cubicBezTo>
                <a:close/>
                <a:moveTo>
                  <a:pt x="13724" y="12628"/>
                </a:moveTo>
                <a:cubicBezTo>
                  <a:pt x="13714" y="12614"/>
                  <a:pt x="13699" y="12607"/>
                  <a:pt x="13683" y="12608"/>
                </a:cubicBezTo>
                <a:lnTo>
                  <a:pt x="13589" y="12154"/>
                </a:lnTo>
                <a:lnTo>
                  <a:pt x="15409" y="11662"/>
                </a:lnTo>
                <a:cubicBezTo>
                  <a:pt x="15409" y="11662"/>
                  <a:pt x="13724" y="12628"/>
                  <a:pt x="13724" y="12628"/>
                </a:cubicBezTo>
                <a:close/>
                <a:moveTo>
                  <a:pt x="13107" y="12647"/>
                </a:moveTo>
                <a:lnTo>
                  <a:pt x="13605" y="12662"/>
                </a:lnTo>
                <a:lnTo>
                  <a:pt x="13118" y="12755"/>
                </a:lnTo>
                <a:cubicBezTo>
                  <a:pt x="13118" y="12755"/>
                  <a:pt x="13107" y="12647"/>
                  <a:pt x="13107" y="12647"/>
                </a:cubicBezTo>
                <a:close/>
                <a:moveTo>
                  <a:pt x="11921" y="12637"/>
                </a:moveTo>
                <a:cubicBezTo>
                  <a:pt x="11929" y="12630"/>
                  <a:pt x="11934" y="12620"/>
                  <a:pt x="11935" y="12610"/>
                </a:cubicBezTo>
                <a:lnTo>
                  <a:pt x="13087" y="12646"/>
                </a:lnTo>
                <a:lnTo>
                  <a:pt x="13098" y="12759"/>
                </a:lnTo>
                <a:lnTo>
                  <a:pt x="12117" y="12945"/>
                </a:lnTo>
                <a:cubicBezTo>
                  <a:pt x="12117" y="12945"/>
                  <a:pt x="11921" y="12637"/>
                  <a:pt x="11921" y="12637"/>
                </a:cubicBezTo>
                <a:close/>
                <a:moveTo>
                  <a:pt x="11869" y="12647"/>
                </a:moveTo>
                <a:cubicBezTo>
                  <a:pt x="11881" y="12653"/>
                  <a:pt x="11895" y="12653"/>
                  <a:pt x="11907" y="12647"/>
                </a:cubicBezTo>
                <a:lnTo>
                  <a:pt x="12100" y="12949"/>
                </a:lnTo>
                <a:lnTo>
                  <a:pt x="11627" y="13038"/>
                </a:lnTo>
                <a:cubicBezTo>
                  <a:pt x="11627" y="13038"/>
                  <a:pt x="11869" y="12647"/>
                  <a:pt x="11869" y="12647"/>
                </a:cubicBezTo>
                <a:close/>
                <a:moveTo>
                  <a:pt x="11846" y="12627"/>
                </a:moveTo>
                <a:cubicBezTo>
                  <a:pt x="11846" y="12627"/>
                  <a:pt x="11846" y="12627"/>
                  <a:pt x="11847" y="12628"/>
                </a:cubicBezTo>
                <a:cubicBezTo>
                  <a:pt x="11849" y="12632"/>
                  <a:pt x="11852" y="12635"/>
                  <a:pt x="11856" y="12638"/>
                </a:cubicBezTo>
                <a:lnTo>
                  <a:pt x="11605" y="13043"/>
                </a:lnTo>
                <a:lnTo>
                  <a:pt x="10262" y="13298"/>
                </a:lnTo>
                <a:cubicBezTo>
                  <a:pt x="10262" y="13298"/>
                  <a:pt x="11846" y="12627"/>
                  <a:pt x="11846" y="12627"/>
                </a:cubicBezTo>
                <a:close/>
                <a:moveTo>
                  <a:pt x="10136" y="13336"/>
                </a:moveTo>
                <a:cubicBezTo>
                  <a:pt x="10137" y="13339"/>
                  <a:pt x="10138" y="13341"/>
                  <a:pt x="10139" y="13344"/>
                </a:cubicBezTo>
                <a:lnTo>
                  <a:pt x="10060" y="13401"/>
                </a:lnTo>
                <a:lnTo>
                  <a:pt x="10042" y="13340"/>
                </a:lnTo>
                <a:cubicBezTo>
                  <a:pt x="10042" y="13340"/>
                  <a:pt x="10136" y="13336"/>
                  <a:pt x="10136" y="13336"/>
                </a:cubicBezTo>
                <a:close/>
                <a:moveTo>
                  <a:pt x="10008" y="13227"/>
                </a:moveTo>
                <a:lnTo>
                  <a:pt x="10137" y="13308"/>
                </a:lnTo>
                <a:cubicBezTo>
                  <a:pt x="10137" y="13311"/>
                  <a:pt x="10136" y="13313"/>
                  <a:pt x="10135" y="13316"/>
                </a:cubicBezTo>
                <a:lnTo>
                  <a:pt x="10036" y="13320"/>
                </a:lnTo>
                <a:cubicBezTo>
                  <a:pt x="10036" y="13320"/>
                  <a:pt x="10008" y="13227"/>
                  <a:pt x="10008" y="13227"/>
                </a:cubicBezTo>
                <a:close/>
                <a:moveTo>
                  <a:pt x="7362" y="13155"/>
                </a:moveTo>
                <a:lnTo>
                  <a:pt x="8612" y="12355"/>
                </a:lnTo>
                <a:lnTo>
                  <a:pt x="9984" y="13212"/>
                </a:lnTo>
                <a:lnTo>
                  <a:pt x="10016" y="13321"/>
                </a:lnTo>
                <a:lnTo>
                  <a:pt x="7378" y="13434"/>
                </a:lnTo>
                <a:cubicBezTo>
                  <a:pt x="7378" y="13434"/>
                  <a:pt x="7362" y="13155"/>
                  <a:pt x="7362" y="13155"/>
                </a:cubicBezTo>
                <a:close/>
                <a:moveTo>
                  <a:pt x="6902" y="13455"/>
                </a:moveTo>
                <a:cubicBezTo>
                  <a:pt x="6902" y="13453"/>
                  <a:pt x="6901" y="13452"/>
                  <a:pt x="6901" y="13450"/>
                </a:cubicBezTo>
                <a:lnTo>
                  <a:pt x="7342" y="13168"/>
                </a:lnTo>
                <a:lnTo>
                  <a:pt x="7357" y="13435"/>
                </a:lnTo>
                <a:cubicBezTo>
                  <a:pt x="7357" y="13435"/>
                  <a:pt x="6902" y="13455"/>
                  <a:pt x="6902" y="13455"/>
                </a:cubicBezTo>
                <a:close/>
                <a:moveTo>
                  <a:pt x="6909" y="13475"/>
                </a:moveTo>
                <a:lnTo>
                  <a:pt x="7358" y="13456"/>
                </a:lnTo>
                <a:lnTo>
                  <a:pt x="7369" y="13653"/>
                </a:lnTo>
                <a:cubicBezTo>
                  <a:pt x="7369" y="13653"/>
                  <a:pt x="6909" y="13475"/>
                  <a:pt x="6909" y="13475"/>
                </a:cubicBezTo>
                <a:close/>
                <a:moveTo>
                  <a:pt x="6878" y="13512"/>
                </a:moveTo>
                <a:cubicBezTo>
                  <a:pt x="6879" y="13511"/>
                  <a:pt x="6880" y="13511"/>
                  <a:pt x="6881" y="13510"/>
                </a:cubicBezTo>
                <a:cubicBezTo>
                  <a:pt x="6887" y="13506"/>
                  <a:pt x="6892" y="13501"/>
                  <a:pt x="6896" y="13495"/>
                </a:cubicBezTo>
                <a:lnTo>
                  <a:pt x="7371" y="13678"/>
                </a:lnTo>
                <a:lnTo>
                  <a:pt x="7459" y="15240"/>
                </a:lnTo>
                <a:cubicBezTo>
                  <a:pt x="7459" y="15240"/>
                  <a:pt x="6878" y="13512"/>
                  <a:pt x="6878" y="13512"/>
                </a:cubicBezTo>
                <a:close/>
                <a:moveTo>
                  <a:pt x="6658" y="14280"/>
                </a:moveTo>
                <a:lnTo>
                  <a:pt x="7393" y="15212"/>
                </a:lnTo>
                <a:lnTo>
                  <a:pt x="6613" y="14457"/>
                </a:lnTo>
                <a:cubicBezTo>
                  <a:pt x="6613" y="14457"/>
                  <a:pt x="6658" y="14280"/>
                  <a:pt x="6658" y="14280"/>
                </a:cubicBezTo>
                <a:close/>
                <a:moveTo>
                  <a:pt x="6327" y="14180"/>
                </a:moveTo>
                <a:lnTo>
                  <a:pt x="6451" y="14016"/>
                </a:lnTo>
                <a:lnTo>
                  <a:pt x="6643" y="14261"/>
                </a:lnTo>
                <a:lnTo>
                  <a:pt x="6597" y="14442"/>
                </a:lnTo>
                <a:cubicBezTo>
                  <a:pt x="6597" y="14442"/>
                  <a:pt x="6327" y="14180"/>
                  <a:pt x="6327" y="14180"/>
                </a:cubicBezTo>
                <a:close/>
                <a:moveTo>
                  <a:pt x="6221" y="14320"/>
                </a:moveTo>
                <a:lnTo>
                  <a:pt x="6316" y="14195"/>
                </a:lnTo>
                <a:lnTo>
                  <a:pt x="6592" y="14463"/>
                </a:lnTo>
                <a:lnTo>
                  <a:pt x="6552" y="14619"/>
                </a:lnTo>
                <a:lnTo>
                  <a:pt x="6219" y="14336"/>
                </a:lnTo>
                <a:cubicBezTo>
                  <a:pt x="6219" y="14336"/>
                  <a:pt x="6221" y="14320"/>
                  <a:pt x="6221" y="14320"/>
                </a:cubicBezTo>
                <a:close/>
                <a:moveTo>
                  <a:pt x="5701" y="15005"/>
                </a:moveTo>
                <a:lnTo>
                  <a:pt x="6199" y="14348"/>
                </a:lnTo>
                <a:lnTo>
                  <a:pt x="6201" y="14349"/>
                </a:lnTo>
                <a:lnTo>
                  <a:pt x="6109" y="15612"/>
                </a:lnTo>
                <a:lnTo>
                  <a:pt x="5843" y="15674"/>
                </a:lnTo>
                <a:cubicBezTo>
                  <a:pt x="5843" y="15674"/>
                  <a:pt x="5701" y="15005"/>
                  <a:pt x="5701" y="15005"/>
                </a:cubicBezTo>
                <a:close/>
                <a:moveTo>
                  <a:pt x="5386" y="15780"/>
                </a:moveTo>
                <a:lnTo>
                  <a:pt x="5272" y="15630"/>
                </a:lnTo>
                <a:cubicBezTo>
                  <a:pt x="5288" y="15614"/>
                  <a:pt x="5292" y="15588"/>
                  <a:pt x="5280" y="15568"/>
                </a:cubicBezTo>
                <a:cubicBezTo>
                  <a:pt x="5279" y="15567"/>
                  <a:pt x="5278" y="15566"/>
                  <a:pt x="5277" y="15565"/>
                </a:cubicBezTo>
                <a:lnTo>
                  <a:pt x="5686" y="15024"/>
                </a:lnTo>
                <a:lnTo>
                  <a:pt x="5825" y="15678"/>
                </a:lnTo>
                <a:cubicBezTo>
                  <a:pt x="5825" y="15678"/>
                  <a:pt x="5386" y="15780"/>
                  <a:pt x="5386" y="15780"/>
                </a:cubicBezTo>
                <a:close/>
                <a:moveTo>
                  <a:pt x="5385" y="15798"/>
                </a:moveTo>
                <a:lnTo>
                  <a:pt x="5460" y="15897"/>
                </a:lnTo>
                <a:lnTo>
                  <a:pt x="5093" y="15866"/>
                </a:lnTo>
                <a:cubicBezTo>
                  <a:pt x="5093" y="15866"/>
                  <a:pt x="5385" y="15798"/>
                  <a:pt x="5385" y="15798"/>
                </a:cubicBezTo>
                <a:close/>
                <a:moveTo>
                  <a:pt x="4984" y="15906"/>
                </a:moveTo>
                <a:lnTo>
                  <a:pt x="3994" y="16790"/>
                </a:lnTo>
                <a:lnTo>
                  <a:pt x="4863" y="15962"/>
                </a:lnTo>
                <a:cubicBezTo>
                  <a:pt x="4863" y="15962"/>
                  <a:pt x="4984" y="15906"/>
                  <a:pt x="4984" y="15906"/>
                </a:cubicBezTo>
                <a:close/>
                <a:moveTo>
                  <a:pt x="4985" y="15875"/>
                </a:moveTo>
                <a:cubicBezTo>
                  <a:pt x="4985" y="15877"/>
                  <a:pt x="4985" y="15880"/>
                  <a:pt x="4986" y="15882"/>
                </a:cubicBezTo>
                <a:lnTo>
                  <a:pt x="4910" y="15917"/>
                </a:lnTo>
                <a:lnTo>
                  <a:pt x="4959" y="15871"/>
                </a:lnTo>
                <a:cubicBezTo>
                  <a:pt x="4959" y="15871"/>
                  <a:pt x="4985" y="15875"/>
                  <a:pt x="4985" y="15875"/>
                </a:cubicBezTo>
                <a:close/>
                <a:moveTo>
                  <a:pt x="4994" y="15842"/>
                </a:moveTo>
                <a:cubicBezTo>
                  <a:pt x="4991" y="15845"/>
                  <a:pt x="4990" y="15850"/>
                  <a:pt x="4988" y="15854"/>
                </a:cubicBezTo>
                <a:lnTo>
                  <a:pt x="4979" y="15852"/>
                </a:lnTo>
                <a:lnTo>
                  <a:pt x="4992" y="15840"/>
                </a:lnTo>
                <a:cubicBezTo>
                  <a:pt x="4992" y="15840"/>
                  <a:pt x="4994" y="15842"/>
                  <a:pt x="4994" y="15842"/>
                </a:cubicBezTo>
                <a:close/>
                <a:moveTo>
                  <a:pt x="5030" y="15821"/>
                </a:moveTo>
                <a:cubicBezTo>
                  <a:pt x="5022" y="15822"/>
                  <a:pt x="5014" y="15824"/>
                  <a:pt x="5007" y="15828"/>
                </a:cubicBezTo>
                <a:cubicBezTo>
                  <a:pt x="5007" y="15828"/>
                  <a:pt x="5007" y="15829"/>
                  <a:pt x="5007" y="15829"/>
                </a:cubicBezTo>
                <a:lnTo>
                  <a:pt x="5005" y="15827"/>
                </a:lnTo>
                <a:lnTo>
                  <a:pt x="5032" y="15802"/>
                </a:lnTo>
                <a:cubicBezTo>
                  <a:pt x="5032" y="15802"/>
                  <a:pt x="5030" y="15821"/>
                  <a:pt x="5030" y="15821"/>
                </a:cubicBezTo>
                <a:close/>
                <a:moveTo>
                  <a:pt x="5242" y="13954"/>
                </a:moveTo>
                <a:lnTo>
                  <a:pt x="5269" y="13706"/>
                </a:lnTo>
                <a:lnTo>
                  <a:pt x="5365" y="13712"/>
                </a:lnTo>
                <a:cubicBezTo>
                  <a:pt x="5365" y="13712"/>
                  <a:pt x="5242" y="13954"/>
                  <a:pt x="5242" y="13954"/>
                </a:cubicBezTo>
                <a:close/>
                <a:moveTo>
                  <a:pt x="5388" y="13714"/>
                </a:moveTo>
                <a:lnTo>
                  <a:pt x="5067" y="15623"/>
                </a:lnTo>
                <a:lnTo>
                  <a:pt x="5236" y="14015"/>
                </a:lnTo>
                <a:cubicBezTo>
                  <a:pt x="5236" y="14015"/>
                  <a:pt x="5388" y="13714"/>
                  <a:pt x="5388" y="13714"/>
                </a:cubicBezTo>
                <a:close/>
                <a:moveTo>
                  <a:pt x="5519" y="13510"/>
                </a:moveTo>
                <a:lnTo>
                  <a:pt x="5438" y="13605"/>
                </a:lnTo>
                <a:lnTo>
                  <a:pt x="5478" y="13511"/>
                </a:lnTo>
                <a:cubicBezTo>
                  <a:pt x="5478" y="13511"/>
                  <a:pt x="5519" y="13510"/>
                  <a:pt x="5519" y="13510"/>
                </a:cubicBezTo>
                <a:close/>
                <a:moveTo>
                  <a:pt x="5540" y="13487"/>
                </a:moveTo>
                <a:lnTo>
                  <a:pt x="5488" y="13488"/>
                </a:lnTo>
                <a:lnTo>
                  <a:pt x="5517" y="13421"/>
                </a:lnTo>
                <a:lnTo>
                  <a:pt x="5560" y="13463"/>
                </a:lnTo>
                <a:cubicBezTo>
                  <a:pt x="5560" y="13463"/>
                  <a:pt x="5540" y="13487"/>
                  <a:pt x="5540" y="13487"/>
                </a:cubicBezTo>
                <a:close/>
                <a:moveTo>
                  <a:pt x="5563" y="13486"/>
                </a:moveTo>
                <a:lnTo>
                  <a:pt x="5573" y="13475"/>
                </a:lnTo>
                <a:lnTo>
                  <a:pt x="5583" y="13486"/>
                </a:lnTo>
                <a:cubicBezTo>
                  <a:pt x="5583" y="13486"/>
                  <a:pt x="5563" y="13486"/>
                  <a:pt x="5563" y="13486"/>
                </a:cubicBezTo>
                <a:close/>
                <a:moveTo>
                  <a:pt x="5823" y="13718"/>
                </a:moveTo>
                <a:lnTo>
                  <a:pt x="5470" y="13697"/>
                </a:lnTo>
                <a:lnTo>
                  <a:pt x="5448" y="13679"/>
                </a:lnTo>
                <a:cubicBezTo>
                  <a:pt x="5455" y="13663"/>
                  <a:pt x="5456" y="13645"/>
                  <a:pt x="5447" y="13630"/>
                </a:cubicBezTo>
                <a:cubicBezTo>
                  <a:pt x="5446" y="13628"/>
                  <a:pt x="5444" y="13627"/>
                  <a:pt x="5443" y="13626"/>
                </a:cubicBezTo>
                <a:lnTo>
                  <a:pt x="5543" y="13510"/>
                </a:lnTo>
                <a:lnTo>
                  <a:pt x="5606" y="13508"/>
                </a:lnTo>
                <a:cubicBezTo>
                  <a:pt x="5606" y="13508"/>
                  <a:pt x="5823" y="13718"/>
                  <a:pt x="5823" y="13718"/>
                </a:cubicBezTo>
                <a:close/>
                <a:moveTo>
                  <a:pt x="6276" y="13710"/>
                </a:moveTo>
                <a:cubicBezTo>
                  <a:pt x="6261" y="13702"/>
                  <a:pt x="6243" y="13701"/>
                  <a:pt x="6228" y="13711"/>
                </a:cubicBezTo>
                <a:cubicBezTo>
                  <a:pt x="6217" y="13718"/>
                  <a:pt x="6210" y="13729"/>
                  <a:pt x="6206" y="13741"/>
                </a:cubicBezTo>
                <a:lnTo>
                  <a:pt x="5852" y="13720"/>
                </a:lnTo>
                <a:lnTo>
                  <a:pt x="5632" y="13507"/>
                </a:lnTo>
                <a:lnTo>
                  <a:pt x="6467" y="13488"/>
                </a:lnTo>
                <a:cubicBezTo>
                  <a:pt x="6467" y="13488"/>
                  <a:pt x="6276" y="13710"/>
                  <a:pt x="6276" y="13710"/>
                </a:cubicBezTo>
                <a:close/>
                <a:moveTo>
                  <a:pt x="6676" y="13483"/>
                </a:moveTo>
                <a:lnTo>
                  <a:pt x="6308" y="13707"/>
                </a:lnTo>
                <a:lnTo>
                  <a:pt x="6497" y="13487"/>
                </a:lnTo>
                <a:cubicBezTo>
                  <a:pt x="6497" y="13487"/>
                  <a:pt x="6676" y="13483"/>
                  <a:pt x="6676" y="13483"/>
                </a:cubicBezTo>
                <a:close/>
                <a:moveTo>
                  <a:pt x="6727" y="13452"/>
                </a:moveTo>
                <a:lnTo>
                  <a:pt x="6716" y="13459"/>
                </a:lnTo>
                <a:lnTo>
                  <a:pt x="6518" y="13463"/>
                </a:lnTo>
                <a:lnTo>
                  <a:pt x="6552" y="13423"/>
                </a:lnTo>
                <a:cubicBezTo>
                  <a:pt x="6552" y="13423"/>
                  <a:pt x="6727" y="13452"/>
                  <a:pt x="6727" y="13452"/>
                </a:cubicBezTo>
                <a:close/>
                <a:moveTo>
                  <a:pt x="6957" y="13311"/>
                </a:moveTo>
                <a:lnTo>
                  <a:pt x="6743" y="13442"/>
                </a:lnTo>
                <a:lnTo>
                  <a:pt x="6562" y="13412"/>
                </a:lnTo>
                <a:lnTo>
                  <a:pt x="7307" y="12546"/>
                </a:lnTo>
                <a:lnTo>
                  <a:pt x="7322" y="12813"/>
                </a:lnTo>
                <a:cubicBezTo>
                  <a:pt x="7322" y="12813"/>
                  <a:pt x="6957" y="13311"/>
                  <a:pt x="6957" y="13311"/>
                </a:cubicBezTo>
                <a:close/>
                <a:moveTo>
                  <a:pt x="7002" y="13284"/>
                </a:moveTo>
                <a:lnTo>
                  <a:pt x="7323" y="12844"/>
                </a:lnTo>
                <a:lnTo>
                  <a:pt x="7337" y="13080"/>
                </a:lnTo>
                <a:cubicBezTo>
                  <a:pt x="7337" y="13080"/>
                  <a:pt x="7002" y="13284"/>
                  <a:pt x="7002" y="13284"/>
                </a:cubicBezTo>
                <a:close/>
                <a:moveTo>
                  <a:pt x="6834" y="13511"/>
                </a:moveTo>
                <a:cubicBezTo>
                  <a:pt x="6834" y="13511"/>
                  <a:pt x="6834" y="13512"/>
                  <a:pt x="6835" y="13512"/>
                </a:cubicBezTo>
                <a:lnTo>
                  <a:pt x="6648" y="14244"/>
                </a:lnTo>
                <a:lnTo>
                  <a:pt x="6459" y="14005"/>
                </a:lnTo>
                <a:cubicBezTo>
                  <a:pt x="6459" y="14005"/>
                  <a:pt x="6834" y="13511"/>
                  <a:pt x="6834" y="13511"/>
                </a:cubicBezTo>
                <a:close/>
                <a:moveTo>
                  <a:pt x="6761" y="13458"/>
                </a:moveTo>
                <a:lnTo>
                  <a:pt x="6760" y="13458"/>
                </a:lnTo>
                <a:lnTo>
                  <a:pt x="6761" y="13458"/>
                </a:lnTo>
                <a:cubicBezTo>
                  <a:pt x="6761" y="13458"/>
                  <a:pt x="6761" y="13458"/>
                  <a:pt x="6761" y="13458"/>
                </a:cubicBezTo>
                <a:close/>
                <a:moveTo>
                  <a:pt x="6876" y="13422"/>
                </a:moveTo>
                <a:cubicBezTo>
                  <a:pt x="6862" y="13415"/>
                  <a:pt x="6845" y="13414"/>
                  <a:pt x="6830" y="13424"/>
                </a:cubicBezTo>
                <a:cubicBezTo>
                  <a:pt x="6820" y="13431"/>
                  <a:pt x="6813" y="13441"/>
                  <a:pt x="6810" y="13453"/>
                </a:cubicBezTo>
                <a:lnTo>
                  <a:pt x="6777" y="13448"/>
                </a:lnTo>
                <a:lnTo>
                  <a:pt x="6922" y="13359"/>
                </a:lnTo>
                <a:cubicBezTo>
                  <a:pt x="6922" y="13359"/>
                  <a:pt x="6876" y="13422"/>
                  <a:pt x="6876" y="13422"/>
                </a:cubicBezTo>
                <a:close/>
                <a:moveTo>
                  <a:pt x="6288" y="13788"/>
                </a:moveTo>
                <a:cubicBezTo>
                  <a:pt x="6300" y="13774"/>
                  <a:pt x="6304" y="13757"/>
                  <a:pt x="6299" y="13739"/>
                </a:cubicBezTo>
                <a:lnTo>
                  <a:pt x="6721" y="13482"/>
                </a:lnTo>
                <a:lnTo>
                  <a:pt x="6810" y="13480"/>
                </a:lnTo>
                <a:cubicBezTo>
                  <a:pt x="6811" y="13484"/>
                  <a:pt x="6812" y="13489"/>
                  <a:pt x="6814" y="13494"/>
                </a:cubicBezTo>
                <a:cubicBezTo>
                  <a:pt x="6816" y="13496"/>
                  <a:pt x="6818" y="13497"/>
                  <a:pt x="6820" y="13500"/>
                </a:cubicBezTo>
                <a:lnTo>
                  <a:pt x="6448" y="13990"/>
                </a:lnTo>
                <a:cubicBezTo>
                  <a:pt x="6448" y="13990"/>
                  <a:pt x="6288" y="13788"/>
                  <a:pt x="6288" y="13788"/>
                </a:cubicBezTo>
                <a:close/>
                <a:moveTo>
                  <a:pt x="6237" y="14093"/>
                </a:moveTo>
                <a:lnTo>
                  <a:pt x="6258" y="13804"/>
                </a:lnTo>
                <a:cubicBezTo>
                  <a:pt x="6265" y="13803"/>
                  <a:pt x="6272" y="13801"/>
                  <a:pt x="6278" y="13797"/>
                </a:cubicBezTo>
                <a:lnTo>
                  <a:pt x="6439" y="14001"/>
                </a:lnTo>
                <a:lnTo>
                  <a:pt x="6314" y="14167"/>
                </a:lnTo>
                <a:cubicBezTo>
                  <a:pt x="6314" y="14167"/>
                  <a:pt x="6237" y="14093"/>
                  <a:pt x="6237" y="14093"/>
                </a:cubicBezTo>
                <a:close/>
                <a:moveTo>
                  <a:pt x="6235" y="14117"/>
                </a:moveTo>
                <a:lnTo>
                  <a:pt x="6302" y="14182"/>
                </a:lnTo>
                <a:lnTo>
                  <a:pt x="6223" y="14286"/>
                </a:lnTo>
                <a:cubicBezTo>
                  <a:pt x="6223" y="14286"/>
                  <a:pt x="6235" y="14117"/>
                  <a:pt x="6235" y="14117"/>
                </a:cubicBezTo>
                <a:close/>
                <a:moveTo>
                  <a:pt x="5658" y="14803"/>
                </a:moveTo>
                <a:lnTo>
                  <a:pt x="6012" y="14188"/>
                </a:lnTo>
                <a:lnTo>
                  <a:pt x="6186" y="14336"/>
                </a:lnTo>
                <a:lnTo>
                  <a:pt x="5696" y="14982"/>
                </a:lnTo>
                <a:cubicBezTo>
                  <a:pt x="5696" y="14982"/>
                  <a:pt x="5658" y="14803"/>
                  <a:pt x="5658" y="14803"/>
                </a:cubicBezTo>
                <a:close/>
                <a:moveTo>
                  <a:pt x="5264" y="15552"/>
                </a:moveTo>
                <a:cubicBezTo>
                  <a:pt x="5254" y="15545"/>
                  <a:pt x="5242" y="15543"/>
                  <a:pt x="5230" y="15545"/>
                </a:cubicBezTo>
                <a:lnTo>
                  <a:pt x="5644" y="14826"/>
                </a:lnTo>
                <a:lnTo>
                  <a:pt x="5681" y="15001"/>
                </a:lnTo>
                <a:cubicBezTo>
                  <a:pt x="5681" y="15001"/>
                  <a:pt x="5264" y="15552"/>
                  <a:pt x="5264" y="15552"/>
                </a:cubicBezTo>
                <a:close/>
                <a:moveTo>
                  <a:pt x="5077" y="15853"/>
                </a:moveTo>
                <a:cubicBezTo>
                  <a:pt x="5076" y="15850"/>
                  <a:pt x="5076" y="15847"/>
                  <a:pt x="5074" y="15845"/>
                </a:cubicBezTo>
                <a:cubicBezTo>
                  <a:pt x="5073" y="15843"/>
                  <a:pt x="5071" y="15841"/>
                  <a:pt x="5069" y="15839"/>
                </a:cubicBezTo>
                <a:lnTo>
                  <a:pt x="5219" y="15640"/>
                </a:lnTo>
                <a:cubicBezTo>
                  <a:pt x="5234" y="15647"/>
                  <a:pt x="5250" y="15647"/>
                  <a:pt x="5264" y="15638"/>
                </a:cubicBezTo>
                <a:cubicBezTo>
                  <a:pt x="5264" y="15638"/>
                  <a:pt x="5264" y="15638"/>
                  <a:pt x="5264" y="15638"/>
                </a:cubicBezTo>
                <a:lnTo>
                  <a:pt x="5374" y="15783"/>
                </a:lnTo>
                <a:cubicBezTo>
                  <a:pt x="5374" y="15783"/>
                  <a:pt x="5077" y="15853"/>
                  <a:pt x="5077" y="15853"/>
                </a:cubicBezTo>
                <a:close/>
                <a:moveTo>
                  <a:pt x="5143" y="15696"/>
                </a:moveTo>
                <a:lnTo>
                  <a:pt x="5184" y="15657"/>
                </a:lnTo>
                <a:lnTo>
                  <a:pt x="5107" y="15758"/>
                </a:lnTo>
                <a:cubicBezTo>
                  <a:pt x="5107" y="15758"/>
                  <a:pt x="5143" y="15696"/>
                  <a:pt x="5143" y="15696"/>
                </a:cubicBezTo>
                <a:close/>
                <a:moveTo>
                  <a:pt x="5048" y="15824"/>
                </a:moveTo>
                <a:lnTo>
                  <a:pt x="5056" y="15779"/>
                </a:lnTo>
                <a:lnTo>
                  <a:pt x="5103" y="15734"/>
                </a:lnTo>
                <a:lnTo>
                  <a:pt x="5050" y="15825"/>
                </a:lnTo>
                <a:cubicBezTo>
                  <a:pt x="5050" y="15825"/>
                  <a:pt x="5049" y="15824"/>
                  <a:pt x="5048" y="15824"/>
                </a:cubicBezTo>
                <a:close/>
                <a:moveTo>
                  <a:pt x="5197" y="15621"/>
                </a:moveTo>
                <a:cubicBezTo>
                  <a:pt x="5197" y="15622"/>
                  <a:pt x="5198" y="15622"/>
                  <a:pt x="5198" y="15623"/>
                </a:cubicBezTo>
                <a:lnTo>
                  <a:pt x="5169" y="15650"/>
                </a:lnTo>
                <a:lnTo>
                  <a:pt x="5193" y="15609"/>
                </a:lnTo>
                <a:cubicBezTo>
                  <a:pt x="5194" y="15613"/>
                  <a:pt x="5195" y="15618"/>
                  <a:pt x="5197" y="15621"/>
                </a:cubicBezTo>
                <a:close/>
                <a:moveTo>
                  <a:pt x="5408" y="13714"/>
                </a:moveTo>
                <a:lnTo>
                  <a:pt x="5639" y="14803"/>
                </a:lnTo>
                <a:lnTo>
                  <a:pt x="5202" y="15562"/>
                </a:lnTo>
                <a:cubicBezTo>
                  <a:pt x="5199" y="15566"/>
                  <a:pt x="5197" y="15570"/>
                  <a:pt x="5195" y="15574"/>
                </a:cubicBezTo>
                <a:lnTo>
                  <a:pt x="5129" y="15688"/>
                </a:lnTo>
                <a:lnTo>
                  <a:pt x="5060" y="15754"/>
                </a:lnTo>
                <a:lnTo>
                  <a:pt x="5403" y="13714"/>
                </a:lnTo>
                <a:cubicBezTo>
                  <a:pt x="5403" y="13714"/>
                  <a:pt x="5408" y="13714"/>
                  <a:pt x="5408" y="13714"/>
                </a:cubicBezTo>
                <a:close/>
                <a:moveTo>
                  <a:pt x="6000" y="14178"/>
                </a:moveTo>
                <a:lnTo>
                  <a:pt x="5653" y="14780"/>
                </a:lnTo>
                <a:lnTo>
                  <a:pt x="5427" y="13715"/>
                </a:lnTo>
                <a:lnTo>
                  <a:pt x="5459" y="13717"/>
                </a:lnTo>
                <a:cubicBezTo>
                  <a:pt x="5459" y="13717"/>
                  <a:pt x="6000" y="14178"/>
                  <a:pt x="6000" y="14178"/>
                </a:cubicBezTo>
                <a:close/>
                <a:moveTo>
                  <a:pt x="6107" y="13993"/>
                </a:moveTo>
                <a:lnTo>
                  <a:pt x="6011" y="14158"/>
                </a:lnTo>
                <a:lnTo>
                  <a:pt x="5496" y="13719"/>
                </a:lnTo>
                <a:lnTo>
                  <a:pt x="5846" y="13740"/>
                </a:lnTo>
                <a:cubicBezTo>
                  <a:pt x="5846" y="13740"/>
                  <a:pt x="6107" y="13993"/>
                  <a:pt x="6107" y="13993"/>
                </a:cubicBezTo>
                <a:close/>
                <a:moveTo>
                  <a:pt x="6212" y="13781"/>
                </a:moveTo>
                <a:cubicBezTo>
                  <a:pt x="6214" y="13785"/>
                  <a:pt x="6218" y="13789"/>
                  <a:pt x="6222" y="13792"/>
                </a:cubicBezTo>
                <a:lnTo>
                  <a:pt x="6116" y="13976"/>
                </a:lnTo>
                <a:lnTo>
                  <a:pt x="5874" y="13742"/>
                </a:lnTo>
                <a:lnTo>
                  <a:pt x="6205" y="13761"/>
                </a:lnTo>
                <a:cubicBezTo>
                  <a:pt x="6206" y="13768"/>
                  <a:pt x="6208" y="13775"/>
                  <a:pt x="6212" y="13781"/>
                </a:cubicBezTo>
                <a:close/>
                <a:moveTo>
                  <a:pt x="6235" y="13800"/>
                </a:moveTo>
                <a:cubicBezTo>
                  <a:pt x="6237" y="13801"/>
                  <a:pt x="6239" y="13803"/>
                  <a:pt x="6241" y="13803"/>
                </a:cubicBezTo>
                <a:lnTo>
                  <a:pt x="6221" y="14077"/>
                </a:lnTo>
                <a:lnTo>
                  <a:pt x="6128" y="13987"/>
                </a:lnTo>
                <a:cubicBezTo>
                  <a:pt x="6128" y="13987"/>
                  <a:pt x="6235" y="13800"/>
                  <a:pt x="6235" y="13800"/>
                </a:cubicBezTo>
                <a:close/>
                <a:moveTo>
                  <a:pt x="6199" y="14318"/>
                </a:moveTo>
                <a:lnTo>
                  <a:pt x="6023" y="14169"/>
                </a:lnTo>
                <a:lnTo>
                  <a:pt x="6118" y="14004"/>
                </a:lnTo>
                <a:lnTo>
                  <a:pt x="6219" y="14101"/>
                </a:lnTo>
                <a:lnTo>
                  <a:pt x="6204" y="14312"/>
                </a:lnTo>
                <a:cubicBezTo>
                  <a:pt x="6204" y="14312"/>
                  <a:pt x="6199" y="14318"/>
                  <a:pt x="6199" y="14318"/>
                </a:cubicBezTo>
                <a:close/>
                <a:moveTo>
                  <a:pt x="7448" y="15259"/>
                </a:moveTo>
                <a:lnTo>
                  <a:pt x="6663" y="14263"/>
                </a:lnTo>
                <a:lnTo>
                  <a:pt x="6853" y="13517"/>
                </a:lnTo>
                <a:cubicBezTo>
                  <a:pt x="6857" y="13517"/>
                  <a:pt x="6861" y="13517"/>
                  <a:pt x="6865" y="13516"/>
                </a:cubicBezTo>
                <a:lnTo>
                  <a:pt x="7451" y="15258"/>
                </a:lnTo>
                <a:cubicBezTo>
                  <a:pt x="7450" y="15259"/>
                  <a:pt x="7449" y="15259"/>
                  <a:pt x="7448" y="15259"/>
                </a:cubicBezTo>
                <a:close/>
                <a:moveTo>
                  <a:pt x="7340" y="13145"/>
                </a:moveTo>
                <a:lnTo>
                  <a:pt x="6895" y="13430"/>
                </a:lnTo>
                <a:lnTo>
                  <a:pt x="6967" y="13332"/>
                </a:lnTo>
                <a:lnTo>
                  <a:pt x="7338" y="13105"/>
                </a:lnTo>
                <a:cubicBezTo>
                  <a:pt x="7338" y="13105"/>
                  <a:pt x="7340" y="13145"/>
                  <a:pt x="7340" y="13145"/>
                </a:cubicBezTo>
                <a:close/>
                <a:moveTo>
                  <a:pt x="8593" y="12344"/>
                </a:moveTo>
                <a:lnTo>
                  <a:pt x="7361" y="13132"/>
                </a:lnTo>
                <a:lnTo>
                  <a:pt x="7359" y="13093"/>
                </a:lnTo>
                <a:lnTo>
                  <a:pt x="8590" y="12342"/>
                </a:lnTo>
                <a:cubicBezTo>
                  <a:pt x="8590" y="12342"/>
                  <a:pt x="8593" y="12344"/>
                  <a:pt x="8593" y="12344"/>
                </a:cubicBezTo>
                <a:close/>
                <a:moveTo>
                  <a:pt x="8612" y="12332"/>
                </a:moveTo>
                <a:lnTo>
                  <a:pt x="8610" y="12330"/>
                </a:lnTo>
                <a:lnTo>
                  <a:pt x="8723" y="12261"/>
                </a:lnTo>
                <a:cubicBezTo>
                  <a:pt x="8723" y="12261"/>
                  <a:pt x="8612" y="12332"/>
                  <a:pt x="8612" y="12332"/>
                </a:cubicBezTo>
                <a:close/>
                <a:moveTo>
                  <a:pt x="9588" y="11703"/>
                </a:moveTo>
                <a:cubicBezTo>
                  <a:pt x="9581" y="11696"/>
                  <a:pt x="9572" y="11691"/>
                  <a:pt x="9563" y="11690"/>
                </a:cubicBezTo>
                <a:lnTo>
                  <a:pt x="9542" y="11136"/>
                </a:lnTo>
                <a:lnTo>
                  <a:pt x="9964" y="11402"/>
                </a:lnTo>
                <a:cubicBezTo>
                  <a:pt x="9964" y="11402"/>
                  <a:pt x="9588" y="11703"/>
                  <a:pt x="9588" y="11703"/>
                </a:cubicBezTo>
                <a:close/>
                <a:moveTo>
                  <a:pt x="10145" y="11516"/>
                </a:moveTo>
                <a:lnTo>
                  <a:pt x="9607" y="11709"/>
                </a:lnTo>
                <a:lnTo>
                  <a:pt x="9979" y="11411"/>
                </a:lnTo>
                <a:cubicBezTo>
                  <a:pt x="9979" y="11411"/>
                  <a:pt x="10145" y="11516"/>
                  <a:pt x="10145" y="11516"/>
                </a:cubicBezTo>
                <a:close/>
                <a:moveTo>
                  <a:pt x="11574" y="7891"/>
                </a:moveTo>
                <a:cubicBezTo>
                  <a:pt x="11579" y="7894"/>
                  <a:pt x="11584" y="7896"/>
                  <a:pt x="11590" y="7898"/>
                </a:cubicBezTo>
                <a:lnTo>
                  <a:pt x="11477" y="10146"/>
                </a:lnTo>
                <a:cubicBezTo>
                  <a:pt x="11473" y="10147"/>
                  <a:pt x="11470" y="10148"/>
                  <a:pt x="11467" y="10149"/>
                </a:cubicBezTo>
                <a:lnTo>
                  <a:pt x="10716" y="8791"/>
                </a:lnTo>
                <a:cubicBezTo>
                  <a:pt x="10716" y="8791"/>
                  <a:pt x="11574" y="7891"/>
                  <a:pt x="11574" y="7891"/>
                </a:cubicBezTo>
                <a:close/>
                <a:moveTo>
                  <a:pt x="12476" y="7790"/>
                </a:moveTo>
                <a:lnTo>
                  <a:pt x="12101" y="7810"/>
                </a:lnTo>
                <a:lnTo>
                  <a:pt x="12472" y="7777"/>
                </a:lnTo>
                <a:cubicBezTo>
                  <a:pt x="12472" y="7777"/>
                  <a:pt x="12476" y="7790"/>
                  <a:pt x="12476" y="7790"/>
                </a:cubicBezTo>
                <a:close/>
                <a:moveTo>
                  <a:pt x="13796" y="7720"/>
                </a:moveTo>
                <a:lnTo>
                  <a:pt x="13731" y="7678"/>
                </a:lnTo>
                <a:cubicBezTo>
                  <a:pt x="13733" y="7674"/>
                  <a:pt x="13734" y="7670"/>
                  <a:pt x="13734" y="7665"/>
                </a:cubicBezTo>
                <a:lnTo>
                  <a:pt x="14978" y="7658"/>
                </a:lnTo>
                <a:cubicBezTo>
                  <a:pt x="14978" y="7658"/>
                  <a:pt x="13796" y="7720"/>
                  <a:pt x="13796" y="7720"/>
                </a:cubicBezTo>
                <a:close/>
                <a:moveTo>
                  <a:pt x="16596" y="7765"/>
                </a:moveTo>
                <a:lnTo>
                  <a:pt x="15583" y="7665"/>
                </a:lnTo>
                <a:lnTo>
                  <a:pt x="16639" y="7698"/>
                </a:lnTo>
                <a:cubicBezTo>
                  <a:pt x="16639" y="7698"/>
                  <a:pt x="16596" y="7765"/>
                  <a:pt x="16596" y="7765"/>
                </a:cubicBezTo>
                <a:close/>
                <a:moveTo>
                  <a:pt x="16771" y="7702"/>
                </a:moveTo>
                <a:lnTo>
                  <a:pt x="16785" y="7748"/>
                </a:lnTo>
                <a:cubicBezTo>
                  <a:pt x="16784" y="7749"/>
                  <a:pt x="16783" y="7749"/>
                  <a:pt x="16783" y="7749"/>
                </a:cubicBezTo>
                <a:cubicBezTo>
                  <a:pt x="16771" y="7757"/>
                  <a:pt x="16764" y="7769"/>
                  <a:pt x="16761" y="7782"/>
                </a:cubicBezTo>
                <a:lnTo>
                  <a:pt x="16619" y="7768"/>
                </a:lnTo>
                <a:lnTo>
                  <a:pt x="16662" y="7698"/>
                </a:lnTo>
                <a:cubicBezTo>
                  <a:pt x="16662" y="7698"/>
                  <a:pt x="16771" y="7702"/>
                  <a:pt x="16771" y="7702"/>
                </a:cubicBezTo>
                <a:close/>
                <a:moveTo>
                  <a:pt x="16766" y="7683"/>
                </a:moveTo>
                <a:lnTo>
                  <a:pt x="16674" y="7680"/>
                </a:lnTo>
                <a:lnTo>
                  <a:pt x="16735" y="7582"/>
                </a:lnTo>
                <a:cubicBezTo>
                  <a:pt x="16735" y="7582"/>
                  <a:pt x="16766" y="7683"/>
                  <a:pt x="16766" y="7683"/>
                </a:cubicBezTo>
                <a:close/>
                <a:moveTo>
                  <a:pt x="16785" y="7684"/>
                </a:moveTo>
                <a:lnTo>
                  <a:pt x="16749" y="7561"/>
                </a:lnTo>
                <a:lnTo>
                  <a:pt x="16931" y="7271"/>
                </a:lnTo>
                <a:lnTo>
                  <a:pt x="16826" y="7685"/>
                </a:lnTo>
                <a:cubicBezTo>
                  <a:pt x="16826" y="7685"/>
                  <a:pt x="16785" y="7684"/>
                  <a:pt x="16785" y="7684"/>
                </a:cubicBezTo>
                <a:close/>
                <a:moveTo>
                  <a:pt x="16811" y="7743"/>
                </a:moveTo>
                <a:cubicBezTo>
                  <a:pt x="16808" y="7743"/>
                  <a:pt x="16806" y="7742"/>
                  <a:pt x="16803" y="7742"/>
                </a:cubicBezTo>
                <a:lnTo>
                  <a:pt x="16791" y="7702"/>
                </a:lnTo>
                <a:lnTo>
                  <a:pt x="16821" y="7703"/>
                </a:lnTo>
                <a:cubicBezTo>
                  <a:pt x="16821" y="7703"/>
                  <a:pt x="16811" y="7743"/>
                  <a:pt x="16811" y="7743"/>
                </a:cubicBezTo>
                <a:close/>
                <a:moveTo>
                  <a:pt x="16835" y="7724"/>
                </a:moveTo>
                <a:lnTo>
                  <a:pt x="16840" y="7704"/>
                </a:lnTo>
                <a:lnTo>
                  <a:pt x="16845" y="7704"/>
                </a:lnTo>
                <a:cubicBezTo>
                  <a:pt x="16845" y="7704"/>
                  <a:pt x="16835" y="7724"/>
                  <a:pt x="16835" y="7724"/>
                </a:cubicBezTo>
                <a:close/>
                <a:moveTo>
                  <a:pt x="16612" y="7779"/>
                </a:moveTo>
                <a:lnTo>
                  <a:pt x="16760" y="7794"/>
                </a:lnTo>
                <a:cubicBezTo>
                  <a:pt x="16761" y="7803"/>
                  <a:pt x="16762" y="7811"/>
                  <a:pt x="16767" y="7819"/>
                </a:cubicBezTo>
                <a:cubicBezTo>
                  <a:pt x="16769" y="7822"/>
                  <a:pt x="16771" y="7824"/>
                  <a:pt x="16773" y="7826"/>
                </a:cubicBezTo>
                <a:lnTo>
                  <a:pt x="15888" y="8932"/>
                </a:lnTo>
                <a:cubicBezTo>
                  <a:pt x="15888" y="8932"/>
                  <a:pt x="16612" y="7779"/>
                  <a:pt x="16612" y="7779"/>
                </a:cubicBezTo>
                <a:close/>
                <a:moveTo>
                  <a:pt x="15416" y="9266"/>
                </a:moveTo>
                <a:lnTo>
                  <a:pt x="15710" y="9109"/>
                </a:lnTo>
                <a:lnTo>
                  <a:pt x="15418" y="9340"/>
                </a:lnTo>
                <a:cubicBezTo>
                  <a:pt x="15418" y="9340"/>
                  <a:pt x="15416" y="9266"/>
                  <a:pt x="15416" y="9266"/>
                </a:cubicBezTo>
                <a:close/>
                <a:moveTo>
                  <a:pt x="13719" y="10684"/>
                </a:moveTo>
                <a:lnTo>
                  <a:pt x="13267" y="10442"/>
                </a:lnTo>
                <a:cubicBezTo>
                  <a:pt x="13270" y="10433"/>
                  <a:pt x="13270" y="10423"/>
                  <a:pt x="13267" y="10413"/>
                </a:cubicBezTo>
                <a:lnTo>
                  <a:pt x="15395" y="9277"/>
                </a:lnTo>
                <a:lnTo>
                  <a:pt x="15397" y="9357"/>
                </a:lnTo>
                <a:cubicBezTo>
                  <a:pt x="15397" y="9357"/>
                  <a:pt x="13719" y="10684"/>
                  <a:pt x="13719" y="10684"/>
                </a:cubicBezTo>
                <a:close/>
                <a:moveTo>
                  <a:pt x="15449" y="11589"/>
                </a:moveTo>
                <a:cubicBezTo>
                  <a:pt x="15444" y="11593"/>
                  <a:pt x="15440" y="11597"/>
                  <a:pt x="15436" y="11602"/>
                </a:cubicBezTo>
                <a:lnTo>
                  <a:pt x="13740" y="10695"/>
                </a:lnTo>
                <a:lnTo>
                  <a:pt x="15398" y="9383"/>
                </a:lnTo>
                <a:lnTo>
                  <a:pt x="15463" y="11584"/>
                </a:lnTo>
                <a:cubicBezTo>
                  <a:pt x="15458" y="11586"/>
                  <a:pt x="15454" y="11587"/>
                  <a:pt x="15449" y="11589"/>
                </a:cubicBezTo>
                <a:close/>
                <a:moveTo>
                  <a:pt x="13424" y="11364"/>
                </a:moveTo>
                <a:lnTo>
                  <a:pt x="15425" y="11635"/>
                </a:lnTo>
                <a:lnTo>
                  <a:pt x="13584" y="12132"/>
                </a:lnTo>
                <a:cubicBezTo>
                  <a:pt x="13584" y="12132"/>
                  <a:pt x="13424" y="11364"/>
                  <a:pt x="13424" y="11364"/>
                </a:cubicBezTo>
                <a:close/>
                <a:moveTo>
                  <a:pt x="13436" y="12172"/>
                </a:moveTo>
                <a:lnTo>
                  <a:pt x="12995" y="11334"/>
                </a:lnTo>
                <a:cubicBezTo>
                  <a:pt x="13003" y="11328"/>
                  <a:pt x="13009" y="11319"/>
                  <a:pt x="13012" y="11309"/>
                </a:cubicBezTo>
                <a:lnTo>
                  <a:pt x="13408" y="11362"/>
                </a:lnTo>
                <a:lnTo>
                  <a:pt x="13570" y="12136"/>
                </a:lnTo>
                <a:cubicBezTo>
                  <a:pt x="13570" y="12136"/>
                  <a:pt x="13436" y="12172"/>
                  <a:pt x="13436" y="12172"/>
                </a:cubicBezTo>
                <a:close/>
                <a:moveTo>
                  <a:pt x="13669" y="12612"/>
                </a:moveTo>
                <a:lnTo>
                  <a:pt x="13447" y="12192"/>
                </a:lnTo>
                <a:lnTo>
                  <a:pt x="13574" y="12157"/>
                </a:lnTo>
                <a:lnTo>
                  <a:pt x="13669" y="12612"/>
                </a:lnTo>
                <a:cubicBezTo>
                  <a:pt x="13669" y="12612"/>
                  <a:pt x="13669" y="12612"/>
                  <a:pt x="13669" y="12612"/>
                </a:cubicBezTo>
                <a:close/>
                <a:moveTo>
                  <a:pt x="13073" y="12293"/>
                </a:moveTo>
                <a:lnTo>
                  <a:pt x="13293" y="12233"/>
                </a:lnTo>
                <a:lnTo>
                  <a:pt x="13647" y="12628"/>
                </a:lnTo>
                <a:cubicBezTo>
                  <a:pt x="13642" y="12635"/>
                  <a:pt x="13640" y="12642"/>
                  <a:pt x="13639" y="12650"/>
                </a:cubicBezTo>
                <a:lnTo>
                  <a:pt x="13106" y="12633"/>
                </a:lnTo>
                <a:cubicBezTo>
                  <a:pt x="13106" y="12633"/>
                  <a:pt x="13073" y="12293"/>
                  <a:pt x="13073" y="12293"/>
                </a:cubicBezTo>
                <a:close/>
                <a:moveTo>
                  <a:pt x="13053" y="12298"/>
                </a:moveTo>
                <a:lnTo>
                  <a:pt x="13086" y="12632"/>
                </a:lnTo>
                <a:lnTo>
                  <a:pt x="11949" y="12596"/>
                </a:lnTo>
                <a:cubicBezTo>
                  <a:pt x="11949" y="12596"/>
                  <a:pt x="13053" y="12298"/>
                  <a:pt x="13053" y="12298"/>
                </a:cubicBezTo>
                <a:close/>
                <a:moveTo>
                  <a:pt x="11417" y="12436"/>
                </a:moveTo>
                <a:lnTo>
                  <a:pt x="11841" y="12593"/>
                </a:lnTo>
                <a:cubicBezTo>
                  <a:pt x="11840" y="12600"/>
                  <a:pt x="11840" y="12607"/>
                  <a:pt x="11842" y="12613"/>
                </a:cubicBezTo>
                <a:lnTo>
                  <a:pt x="10249" y="13288"/>
                </a:lnTo>
                <a:cubicBezTo>
                  <a:pt x="10249" y="13288"/>
                  <a:pt x="11417" y="12436"/>
                  <a:pt x="11417" y="12436"/>
                </a:cubicBezTo>
                <a:close/>
                <a:moveTo>
                  <a:pt x="9837" y="12651"/>
                </a:moveTo>
                <a:lnTo>
                  <a:pt x="10153" y="13285"/>
                </a:lnTo>
                <a:cubicBezTo>
                  <a:pt x="10151" y="13286"/>
                  <a:pt x="10150" y="13288"/>
                  <a:pt x="10148" y="13290"/>
                </a:cubicBezTo>
                <a:lnTo>
                  <a:pt x="9999" y="13197"/>
                </a:lnTo>
                <a:cubicBezTo>
                  <a:pt x="9999" y="13197"/>
                  <a:pt x="9837" y="12651"/>
                  <a:pt x="9837" y="12651"/>
                </a:cubicBezTo>
                <a:close/>
                <a:moveTo>
                  <a:pt x="9788" y="12553"/>
                </a:moveTo>
                <a:lnTo>
                  <a:pt x="9975" y="13182"/>
                </a:lnTo>
                <a:lnTo>
                  <a:pt x="8631" y="12343"/>
                </a:lnTo>
                <a:lnTo>
                  <a:pt x="9429" y="11833"/>
                </a:lnTo>
                <a:cubicBezTo>
                  <a:pt x="9429" y="11833"/>
                  <a:pt x="9788" y="12553"/>
                  <a:pt x="9788" y="12553"/>
                </a:cubicBezTo>
                <a:close/>
                <a:moveTo>
                  <a:pt x="9521" y="11774"/>
                </a:moveTo>
                <a:cubicBezTo>
                  <a:pt x="9532" y="11785"/>
                  <a:pt x="9546" y="11791"/>
                  <a:pt x="9561" y="11790"/>
                </a:cubicBezTo>
                <a:lnTo>
                  <a:pt x="9759" y="12454"/>
                </a:lnTo>
                <a:lnTo>
                  <a:pt x="9444" y="11823"/>
                </a:lnTo>
                <a:lnTo>
                  <a:pt x="9503" y="11785"/>
                </a:lnTo>
                <a:cubicBezTo>
                  <a:pt x="9503" y="11785"/>
                  <a:pt x="9521" y="11774"/>
                  <a:pt x="9521" y="11774"/>
                </a:cubicBezTo>
                <a:close/>
                <a:moveTo>
                  <a:pt x="10324" y="11629"/>
                </a:moveTo>
                <a:lnTo>
                  <a:pt x="9656" y="11716"/>
                </a:lnTo>
                <a:lnTo>
                  <a:pt x="10170" y="11532"/>
                </a:lnTo>
                <a:cubicBezTo>
                  <a:pt x="10170" y="11532"/>
                  <a:pt x="10324" y="11629"/>
                  <a:pt x="10324" y="11629"/>
                </a:cubicBezTo>
                <a:close/>
                <a:moveTo>
                  <a:pt x="10908" y="11552"/>
                </a:moveTo>
                <a:lnTo>
                  <a:pt x="10357" y="11624"/>
                </a:lnTo>
                <a:lnTo>
                  <a:pt x="10195" y="11523"/>
                </a:lnTo>
                <a:lnTo>
                  <a:pt x="11047" y="11218"/>
                </a:lnTo>
                <a:cubicBezTo>
                  <a:pt x="11047" y="11218"/>
                  <a:pt x="10908" y="11552"/>
                  <a:pt x="10908" y="11552"/>
                </a:cubicBezTo>
                <a:close/>
                <a:moveTo>
                  <a:pt x="11612" y="11016"/>
                </a:moveTo>
                <a:lnTo>
                  <a:pt x="11686" y="11451"/>
                </a:lnTo>
                <a:lnTo>
                  <a:pt x="10930" y="11549"/>
                </a:lnTo>
                <a:lnTo>
                  <a:pt x="11072" y="11209"/>
                </a:lnTo>
                <a:cubicBezTo>
                  <a:pt x="11072" y="11209"/>
                  <a:pt x="11612" y="11016"/>
                  <a:pt x="11612" y="11016"/>
                </a:cubicBezTo>
                <a:close/>
                <a:moveTo>
                  <a:pt x="11482" y="10246"/>
                </a:moveTo>
                <a:lnTo>
                  <a:pt x="11608" y="10993"/>
                </a:lnTo>
                <a:lnTo>
                  <a:pt x="11084" y="11180"/>
                </a:lnTo>
                <a:lnTo>
                  <a:pt x="11472" y="10246"/>
                </a:lnTo>
                <a:cubicBezTo>
                  <a:pt x="11475" y="10247"/>
                  <a:pt x="11479" y="10246"/>
                  <a:pt x="11482" y="10246"/>
                </a:cubicBezTo>
                <a:close/>
                <a:moveTo>
                  <a:pt x="11608" y="7898"/>
                </a:moveTo>
                <a:lnTo>
                  <a:pt x="11861" y="8535"/>
                </a:lnTo>
                <a:lnTo>
                  <a:pt x="11494" y="10102"/>
                </a:lnTo>
                <a:lnTo>
                  <a:pt x="11605" y="7898"/>
                </a:lnTo>
                <a:cubicBezTo>
                  <a:pt x="11606" y="7898"/>
                  <a:pt x="11607" y="7898"/>
                  <a:pt x="11608" y="7898"/>
                </a:cubicBezTo>
                <a:close/>
                <a:moveTo>
                  <a:pt x="11910" y="8325"/>
                </a:moveTo>
                <a:lnTo>
                  <a:pt x="11633" y="7884"/>
                </a:lnTo>
                <a:cubicBezTo>
                  <a:pt x="11640" y="7876"/>
                  <a:pt x="11645" y="7867"/>
                  <a:pt x="11647" y="7857"/>
                </a:cubicBezTo>
                <a:lnTo>
                  <a:pt x="12024" y="7837"/>
                </a:lnTo>
                <a:cubicBezTo>
                  <a:pt x="12024" y="7837"/>
                  <a:pt x="11910" y="8325"/>
                  <a:pt x="11910" y="8325"/>
                </a:cubicBezTo>
                <a:close/>
                <a:moveTo>
                  <a:pt x="12739" y="8735"/>
                </a:moveTo>
                <a:lnTo>
                  <a:pt x="12407" y="9116"/>
                </a:lnTo>
                <a:lnTo>
                  <a:pt x="11924" y="8348"/>
                </a:lnTo>
                <a:lnTo>
                  <a:pt x="12044" y="7836"/>
                </a:lnTo>
                <a:lnTo>
                  <a:pt x="12482" y="7813"/>
                </a:lnTo>
                <a:cubicBezTo>
                  <a:pt x="12482" y="7813"/>
                  <a:pt x="12739" y="8735"/>
                  <a:pt x="12739" y="8735"/>
                </a:cubicBezTo>
                <a:close/>
                <a:moveTo>
                  <a:pt x="12755" y="8716"/>
                </a:moveTo>
                <a:lnTo>
                  <a:pt x="12503" y="7812"/>
                </a:lnTo>
                <a:lnTo>
                  <a:pt x="13591" y="7754"/>
                </a:lnTo>
                <a:cubicBezTo>
                  <a:pt x="13591" y="7754"/>
                  <a:pt x="12755" y="8716"/>
                  <a:pt x="12755" y="8716"/>
                </a:cubicBezTo>
                <a:close/>
                <a:moveTo>
                  <a:pt x="13658" y="7750"/>
                </a:moveTo>
                <a:lnTo>
                  <a:pt x="13171" y="10209"/>
                </a:lnTo>
                <a:lnTo>
                  <a:pt x="12761" y="8739"/>
                </a:lnTo>
                <a:lnTo>
                  <a:pt x="13619" y="7752"/>
                </a:lnTo>
                <a:cubicBezTo>
                  <a:pt x="13619" y="7752"/>
                  <a:pt x="13658" y="7750"/>
                  <a:pt x="13658" y="7750"/>
                </a:cubicBezTo>
                <a:close/>
                <a:moveTo>
                  <a:pt x="14778" y="8385"/>
                </a:moveTo>
                <a:lnTo>
                  <a:pt x="13243" y="10383"/>
                </a:lnTo>
                <a:cubicBezTo>
                  <a:pt x="13241" y="10382"/>
                  <a:pt x="13239" y="10381"/>
                  <a:pt x="13238" y="10380"/>
                </a:cubicBezTo>
                <a:lnTo>
                  <a:pt x="13680" y="7749"/>
                </a:lnTo>
                <a:lnTo>
                  <a:pt x="13800" y="7743"/>
                </a:lnTo>
                <a:cubicBezTo>
                  <a:pt x="13800" y="7743"/>
                  <a:pt x="14778" y="8385"/>
                  <a:pt x="14778" y="8385"/>
                </a:cubicBezTo>
                <a:close/>
                <a:moveTo>
                  <a:pt x="15794" y="8999"/>
                </a:moveTo>
                <a:lnTo>
                  <a:pt x="15378" y="7694"/>
                </a:lnTo>
                <a:cubicBezTo>
                  <a:pt x="15380" y="7693"/>
                  <a:pt x="15382" y="7693"/>
                  <a:pt x="15383" y="7692"/>
                </a:cubicBezTo>
                <a:cubicBezTo>
                  <a:pt x="15395" y="7685"/>
                  <a:pt x="15402" y="7673"/>
                  <a:pt x="15405" y="7660"/>
                </a:cubicBezTo>
                <a:lnTo>
                  <a:pt x="16589" y="7777"/>
                </a:lnTo>
                <a:lnTo>
                  <a:pt x="15821" y="9002"/>
                </a:lnTo>
                <a:cubicBezTo>
                  <a:pt x="15812" y="8999"/>
                  <a:pt x="15803" y="8997"/>
                  <a:pt x="15794" y="8999"/>
                </a:cubicBezTo>
                <a:close/>
                <a:moveTo>
                  <a:pt x="15402" y="8795"/>
                </a:moveTo>
                <a:lnTo>
                  <a:pt x="15759" y="9030"/>
                </a:lnTo>
                <a:cubicBezTo>
                  <a:pt x="15755" y="9040"/>
                  <a:pt x="15755" y="9051"/>
                  <a:pt x="15758" y="9063"/>
                </a:cubicBezTo>
                <a:lnTo>
                  <a:pt x="15416" y="9245"/>
                </a:lnTo>
                <a:cubicBezTo>
                  <a:pt x="15416" y="9245"/>
                  <a:pt x="15402" y="8795"/>
                  <a:pt x="15402" y="8795"/>
                </a:cubicBezTo>
                <a:close/>
                <a:moveTo>
                  <a:pt x="15778" y="9005"/>
                </a:moveTo>
                <a:cubicBezTo>
                  <a:pt x="15774" y="9008"/>
                  <a:pt x="15771" y="9012"/>
                  <a:pt x="15768" y="9015"/>
                </a:cubicBezTo>
                <a:lnTo>
                  <a:pt x="15402" y="8775"/>
                </a:lnTo>
                <a:lnTo>
                  <a:pt x="15370" y="7707"/>
                </a:lnTo>
                <a:lnTo>
                  <a:pt x="15783" y="9003"/>
                </a:lnTo>
                <a:cubicBezTo>
                  <a:pt x="15781" y="9004"/>
                  <a:pt x="15780" y="9004"/>
                  <a:pt x="15778" y="9005"/>
                </a:cubicBezTo>
                <a:close/>
                <a:moveTo>
                  <a:pt x="15336" y="7693"/>
                </a:moveTo>
                <a:cubicBezTo>
                  <a:pt x="15340" y="7695"/>
                  <a:pt x="15344" y="7697"/>
                  <a:pt x="15348" y="7698"/>
                </a:cubicBezTo>
                <a:lnTo>
                  <a:pt x="15380" y="8760"/>
                </a:lnTo>
                <a:lnTo>
                  <a:pt x="14806" y="8383"/>
                </a:lnTo>
                <a:cubicBezTo>
                  <a:pt x="14806" y="8383"/>
                  <a:pt x="15336" y="7693"/>
                  <a:pt x="15336" y="7693"/>
                </a:cubicBezTo>
                <a:close/>
                <a:moveTo>
                  <a:pt x="13259" y="10397"/>
                </a:moveTo>
                <a:cubicBezTo>
                  <a:pt x="13259" y="10397"/>
                  <a:pt x="13258" y="10396"/>
                  <a:pt x="13258" y="10396"/>
                </a:cubicBezTo>
                <a:lnTo>
                  <a:pt x="14796" y="8397"/>
                </a:lnTo>
                <a:lnTo>
                  <a:pt x="15380" y="8781"/>
                </a:lnTo>
                <a:lnTo>
                  <a:pt x="15394" y="9257"/>
                </a:lnTo>
                <a:cubicBezTo>
                  <a:pt x="15394" y="9257"/>
                  <a:pt x="13259" y="10397"/>
                  <a:pt x="13259" y="10397"/>
                </a:cubicBezTo>
                <a:close/>
                <a:moveTo>
                  <a:pt x="13344" y="10981"/>
                </a:moveTo>
                <a:lnTo>
                  <a:pt x="13238" y="10474"/>
                </a:lnTo>
                <a:cubicBezTo>
                  <a:pt x="13241" y="10473"/>
                  <a:pt x="13244" y="10472"/>
                  <a:pt x="13247" y="10471"/>
                </a:cubicBezTo>
                <a:cubicBezTo>
                  <a:pt x="13252" y="10467"/>
                  <a:pt x="13256" y="10463"/>
                  <a:pt x="13260" y="10458"/>
                </a:cubicBezTo>
                <a:lnTo>
                  <a:pt x="13705" y="10696"/>
                </a:lnTo>
                <a:cubicBezTo>
                  <a:pt x="13705" y="10696"/>
                  <a:pt x="13344" y="10981"/>
                  <a:pt x="13344" y="10981"/>
                </a:cubicBezTo>
                <a:close/>
                <a:moveTo>
                  <a:pt x="13010" y="11273"/>
                </a:moveTo>
                <a:lnTo>
                  <a:pt x="13336" y="11015"/>
                </a:lnTo>
                <a:lnTo>
                  <a:pt x="13405" y="11345"/>
                </a:lnTo>
                <a:lnTo>
                  <a:pt x="13014" y="11292"/>
                </a:lnTo>
                <a:cubicBezTo>
                  <a:pt x="13014" y="11285"/>
                  <a:pt x="13012" y="11279"/>
                  <a:pt x="13010" y="11273"/>
                </a:cubicBezTo>
                <a:close/>
                <a:moveTo>
                  <a:pt x="13040" y="11951"/>
                </a:moveTo>
                <a:lnTo>
                  <a:pt x="13276" y="12215"/>
                </a:lnTo>
                <a:lnTo>
                  <a:pt x="13071" y="12270"/>
                </a:lnTo>
                <a:cubicBezTo>
                  <a:pt x="13071" y="12270"/>
                  <a:pt x="13040" y="11951"/>
                  <a:pt x="13040" y="11951"/>
                </a:cubicBezTo>
                <a:close/>
                <a:moveTo>
                  <a:pt x="11931" y="12578"/>
                </a:moveTo>
                <a:cubicBezTo>
                  <a:pt x="11930" y="12577"/>
                  <a:pt x="11930" y="12576"/>
                  <a:pt x="11929" y="12575"/>
                </a:cubicBezTo>
                <a:cubicBezTo>
                  <a:pt x="11928" y="12572"/>
                  <a:pt x="11926" y="12570"/>
                  <a:pt x="11924" y="12568"/>
                </a:cubicBezTo>
                <a:lnTo>
                  <a:pt x="12724" y="11598"/>
                </a:lnTo>
                <a:lnTo>
                  <a:pt x="13017" y="11926"/>
                </a:lnTo>
                <a:lnTo>
                  <a:pt x="13051" y="12276"/>
                </a:lnTo>
                <a:cubicBezTo>
                  <a:pt x="13051" y="12276"/>
                  <a:pt x="11931" y="12578"/>
                  <a:pt x="11931" y="12578"/>
                </a:cubicBezTo>
                <a:close/>
                <a:moveTo>
                  <a:pt x="11505" y="12373"/>
                </a:moveTo>
                <a:lnTo>
                  <a:pt x="11806" y="12562"/>
                </a:lnTo>
                <a:lnTo>
                  <a:pt x="11434" y="12424"/>
                </a:lnTo>
                <a:cubicBezTo>
                  <a:pt x="11434" y="12424"/>
                  <a:pt x="11505" y="12373"/>
                  <a:pt x="11505" y="12373"/>
                </a:cubicBezTo>
                <a:close/>
                <a:moveTo>
                  <a:pt x="10682" y="12147"/>
                </a:moveTo>
                <a:lnTo>
                  <a:pt x="10779" y="11915"/>
                </a:lnTo>
                <a:lnTo>
                  <a:pt x="11486" y="12361"/>
                </a:lnTo>
                <a:lnTo>
                  <a:pt x="11411" y="12416"/>
                </a:lnTo>
                <a:cubicBezTo>
                  <a:pt x="11411" y="12416"/>
                  <a:pt x="10682" y="12147"/>
                  <a:pt x="10682" y="12147"/>
                </a:cubicBezTo>
                <a:close/>
                <a:moveTo>
                  <a:pt x="10215" y="13288"/>
                </a:moveTo>
                <a:cubicBezTo>
                  <a:pt x="10214" y="13286"/>
                  <a:pt x="10213" y="13284"/>
                  <a:pt x="10211" y="13282"/>
                </a:cubicBezTo>
                <a:lnTo>
                  <a:pt x="10676" y="12162"/>
                </a:lnTo>
                <a:lnTo>
                  <a:pt x="11394" y="12428"/>
                </a:lnTo>
                <a:cubicBezTo>
                  <a:pt x="11394" y="12428"/>
                  <a:pt x="10215" y="13288"/>
                  <a:pt x="10215" y="13288"/>
                </a:cubicBezTo>
                <a:close/>
                <a:moveTo>
                  <a:pt x="10113" y="13164"/>
                </a:moveTo>
                <a:lnTo>
                  <a:pt x="9807" y="12552"/>
                </a:lnTo>
                <a:lnTo>
                  <a:pt x="9616" y="11910"/>
                </a:lnTo>
                <a:cubicBezTo>
                  <a:pt x="9616" y="11910"/>
                  <a:pt x="10113" y="13164"/>
                  <a:pt x="10113" y="13164"/>
                </a:cubicBezTo>
                <a:close/>
                <a:moveTo>
                  <a:pt x="10171" y="13276"/>
                </a:moveTo>
                <a:lnTo>
                  <a:pt x="9580" y="11783"/>
                </a:lnTo>
                <a:cubicBezTo>
                  <a:pt x="9580" y="11783"/>
                  <a:pt x="9581" y="11783"/>
                  <a:pt x="9581" y="11783"/>
                </a:cubicBezTo>
                <a:cubicBezTo>
                  <a:pt x="9589" y="11778"/>
                  <a:pt x="9594" y="11771"/>
                  <a:pt x="9598" y="11764"/>
                </a:cubicBezTo>
                <a:lnTo>
                  <a:pt x="10658" y="12156"/>
                </a:lnTo>
                <a:lnTo>
                  <a:pt x="10193" y="13274"/>
                </a:lnTo>
                <a:cubicBezTo>
                  <a:pt x="10185" y="13273"/>
                  <a:pt x="10178" y="13274"/>
                  <a:pt x="10171" y="13276"/>
                </a:cubicBezTo>
                <a:close/>
                <a:moveTo>
                  <a:pt x="10762" y="11904"/>
                </a:moveTo>
                <a:lnTo>
                  <a:pt x="10664" y="12140"/>
                </a:lnTo>
                <a:lnTo>
                  <a:pt x="9603" y="11748"/>
                </a:lnTo>
                <a:cubicBezTo>
                  <a:pt x="9603" y="11747"/>
                  <a:pt x="9603" y="11745"/>
                  <a:pt x="9603" y="11744"/>
                </a:cubicBezTo>
                <a:lnTo>
                  <a:pt x="10352" y="11646"/>
                </a:lnTo>
                <a:cubicBezTo>
                  <a:pt x="10352" y="11646"/>
                  <a:pt x="10762" y="11904"/>
                  <a:pt x="10762" y="11904"/>
                </a:cubicBezTo>
                <a:close/>
                <a:moveTo>
                  <a:pt x="10770" y="11885"/>
                </a:moveTo>
                <a:lnTo>
                  <a:pt x="10384" y="11642"/>
                </a:lnTo>
                <a:lnTo>
                  <a:pt x="10899" y="11575"/>
                </a:lnTo>
                <a:cubicBezTo>
                  <a:pt x="10899" y="11575"/>
                  <a:pt x="10770" y="11885"/>
                  <a:pt x="10770" y="11885"/>
                </a:cubicBezTo>
                <a:close/>
                <a:moveTo>
                  <a:pt x="11801" y="12131"/>
                </a:moveTo>
                <a:lnTo>
                  <a:pt x="11505" y="12347"/>
                </a:lnTo>
                <a:lnTo>
                  <a:pt x="10787" y="11895"/>
                </a:lnTo>
                <a:lnTo>
                  <a:pt x="10921" y="11572"/>
                </a:lnTo>
                <a:lnTo>
                  <a:pt x="11689" y="11471"/>
                </a:lnTo>
                <a:cubicBezTo>
                  <a:pt x="11689" y="11471"/>
                  <a:pt x="11801" y="12131"/>
                  <a:pt x="11801" y="12131"/>
                </a:cubicBezTo>
                <a:close/>
                <a:moveTo>
                  <a:pt x="12514" y="11364"/>
                </a:moveTo>
                <a:lnTo>
                  <a:pt x="12587" y="11446"/>
                </a:lnTo>
                <a:lnTo>
                  <a:pt x="12463" y="11648"/>
                </a:lnTo>
                <a:lnTo>
                  <a:pt x="11815" y="12121"/>
                </a:lnTo>
                <a:lnTo>
                  <a:pt x="11705" y="11469"/>
                </a:lnTo>
                <a:cubicBezTo>
                  <a:pt x="11705" y="11469"/>
                  <a:pt x="12514" y="11364"/>
                  <a:pt x="12514" y="11364"/>
                </a:cubicBezTo>
                <a:close/>
                <a:moveTo>
                  <a:pt x="12059" y="10856"/>
                </a:moveTo>
                <a:lnTo>
                  <a:pt x="12497" y="11345"/>
                </a:lnTo>
                <a:lnTo>
                  <a:pt x="11701" y="11449"/>
                </a:lnTo>
                <a:lnTo>
                  <a:pt x="11627" y="11010"/>
                </a:lnTo>
                <a:cubicBezTo>
                  <a:pt x="11627" y="11010"/>
                  <a:pt x="12059" y="10856"/>
                  <a:pt x="12059" y="10856"/>
                </a:cubicBezTo>
                <a:close/>
                <a:moveTo>
                  <a:pt x="11507" y="10240"/>
                </a:moveTo>
                <a:lnTo>
                  <a:pt x="12042" y="10837"/>
                </a:lnTo>
                <a:lnTo>
                  <a:pt x="11623" y="10987"/>
                </a:lnTo>
                <a:lnTo>
                  <a:pt x="11498" y="10243"/>
                </a:lnTo>
                <a:cubicBezTo>
                  <a:pt x="11501" y="10242"/>
                  <a:pt x="11504" y="10242"/>
                  <a:pt x="11507" y="10240"/>
                </a:cubicBezTo>
                <a:close/>
                <a:moveTo>
                  <a:pt x="12190" y="9366"/>
                </a:moveTo>
                <a:lnTo>
                  <a:pt x="11506" y="10153"/>
                </a:lnTo>
                <a:cubicBezTo>
                  <a:pt x="11505" y="10152"/>
                  <a:pt x="11503" y="10152"/>
                  <a:pt x="11502" y="10151"/>
                </a:cubicBezTo>
                <a:lnTo>
                  <a:pt x="11873" y="8566"/>
                </a:lnTo>
                <a:cubicBezTo>
                  <a:pt x="11873" y="8566"/>
                  <a:pt x="12190" y="9366"/>
                  <a:pt x="12190" y="9366"/>
                </a:cubicBezTo>
                <a:close/>
                <a:moveTo>
                  <a:pt x="13147" y="10327"/>
                </a:moveTo>
                <a:lnTo>
                  <a:pt x="13131" y="10409"/>
                </a:lnTo>
                <a:lnTo>
                  <a:pt x="12598" y="10338"/>
                </a:lnTo>
                <a:lnTo>
                  <a:pt x="12214" y="9369"/>
                </a:lnTo>
                <a:lnTo>
                  <a:pt x="12406" y="9148"/>
                </a:lnTo>
                <a:cubicBezTo>
                  <a:pt x="12406" y="9148"/>
                  <a:pt x="13147" y="10327"/>
                  <a:pt x="13147" y="10327"/>
                </a:cubicBezTo>
                <a:close/>
                <a:moveTo>
                  <a:pt x="13152" y="10301"/>
                </a:moveTo>
                <a:lnTo>
                  <a:pt x="12419" y="9133"/>
                </a:lnTo>
                <a:lnTo>
                  <a:pt x="12745" y="8758"/>
                </a:lnTo>
                <a:lnTo>
                  <a:pt x="13162" y="10253"/>
                </a:lnTo>
                <a:cubicBezTo>
                  <a:pt x="13162" y="10253"/>
                  <a:pt x="13152" y="10301"/>
                  <a:pt x="13152" y="10301"/>
                </a:cubicBezTo>
                <a:close/>
                <a:moveTo>
                  <a:pt x="13194" y="10366"/>
                </a:moveTo>
                <a:lnTo>
                  <a:pt x="13169" y="10327"/>
                </a:lnTo>
                <a:lnTo>
                  <a:pt x="13174" y="10297"/>
                </a:lnTo>
                <a:cubicBezTo>
                  <a:pt x="13174" y="10297"/>
                  <a:pt x="13194" y="10366"/>
                  <a:pt x="13194" y="10366"/>
                </a:cubicBezTo>
                <a:close/>
                <a:moveTo>
                  <a:pt x="13218" y="10377"/>
                </a:moveTo>
                <a:lnTo>
                  <a:pt x="13183" y="10253"/>
                </a:lnTo>
                <a:lnTo>
                  <a:pt x="13571" y="8297"/>
                </a:lnTo>
                <a:lnTo>
                  <a:pt x="13221" y="10378"/>
                </a:lnTo>
                <a:cubicBezTo>
                  <a:pt x="13220" y="10378"/>
                  <a:pt x="13219" y="10377"/>
                  <a:pt x="13218" y="10377"/>
                </a:cubicBezTo>
                <a:close/>
                <a:moveTo>
                  <a:pt x="12940" y="11336"/>
                </a:moveTo>
                <a:cubicBezTo>
                  <a:pt x="12946" y="11341"/>
                  <a:pt x="12953" y="11343"/>
                  <a:pt x="12961" y="11344"/>
                </a:cubicBezTo>
                <a:lnTo>
                  <a:pt x="13014" y="11893"/>
                </a:lnTo>
                <a:lnTo>
                  <a:pt x="12736" y="11583"/>
                </a:lnTo>
                <a:cubicBezTo>
                  <a:pt x="12736" y="11583"/>
                  <a:pt x="12940" y="11336"/>
                  <a:pt x="12940" y="11336"/>
                </a:cubicBezTo>
                <a:close/>
                <a:moveTo>
                  <a:pt x="12678" y="11517"/>
                </a:moveTo>
                <a:lnTo>
                  <a:pt x="12919" y="11341"/>
                </a:lnTo>
                <a:lnTo>
                  <a:pt x="12728" y="11573"/>
                </a:lnTo>
                <a:cubicBezTo>
                  <a:pt x="12728" y="11573"/>
                  <a:pt x="12678" y="11517"/>
                  <a:pt x="12678" y="11517"/>
                </a:cubicBezTo>
                <a:close/>
                <a:moveTo>
                  <a:pt x="12648" y="11513"/>
                </a:moveTo>
                <a:lnTo>
                  <a:pt x="12497" y="11623"/>
                </a:lnTo>
                <a:lnTo>
                  <a:pt x="12599" y="11458"/>
                </a:lnTo>
                <a:cubicBezTo>
                  <a:pt x="12599" y="11458"/>
                  <a:pt x="12648" y="11513"/>
                  <a:pt x="12648" y="11513"/>
                </a:cubicBezTo>
                <a:close/>
                <a:moveTo>
                  <a:pt x="12669" y="11343"/>
                </a:moveTo>
                <a:lnTo>
                  <a:pt x="12921" y="11310"/>
                </a:lnTo>
                <a:cubicBezTo>
                  <a:pt x="12922" y="11311"/>
                  <a:pt x="12922" y="11312"/>
                  <a:pt x="12922" y="11313"/>
                </a:cubicBezTo>
                <a:lnTo>
                  <a:pt x="12664" y="11502"/>
                </a:lnTo>
                <a:lnTo>
                  <a:pt x="12609" y="11441"/>
                </a:lnTo>
                <a:cubicBezTo>
                  <a:pt x="12609" y="11441"/>
                  <a:pt x="12669" y="11343"/>
                  <a:pt x="12669" y="11343"/>
                </a:cubicBezTo>
                <a:close/>
                <a:moveTo>
                  <a:pt x="12648" y="11346"/>
                </a:moveTo>
                <a:lnTo>
                  <a:pt x="12598" y="11428"/>
                </a:lnTo>
                <a:lnTo>
                  <a:pt x="12538" y="11361"/>
                </a:lnTo>
                <a:cubicBezTo>
                  <a:pt x="12538" y="11361"/>
                  <a:pt x="12648" y="11346"/>
                  <a:pt x="12648" y="11346"/>
                </a:cubicBezTo>
                <a:close/>
                <a:moveTo>
                  <a:pt x="12263" y="10783"/>
                </a:moveTo>
                <a:lnTo>
                  <a:pt x="12766" y="11154"/>
                </a:lnTo>
                <a:lnTo>
                  <a:pt x="12662" y="11323"/>
                </a:lnTo>
                <a:lnTo>
                  <a:pt x="12520" y="11342"/>
                </a:lnTo>
                <a:lnTo>
                  <a:pt x="12079" y="10849"/>
                </a:lnTo>
                <a:cubicBezTo>
                  <a:pt x="12079" y="10849"/>
                  <a:pt x="12263" y="10783"/>
                  <a:pt x="12263" y="10783"/>
                </a:cubicBezTo>
                <a:close/>
                <a:moveTo>
                  <a:pt x="12241" y="10766"/>
                </a:moveTo>
                <a:lnTo>
                  <a:pt x="12062" y="10830"/>
                </a:lnTo>
                <a:lnTo>
                  <a:pt x="11543" y="10250"/>
                </a:lnTo>
                <a:cubicBezTo>
                  <a:pt x="11543" y="10250"/>
                  <a:pt x="12241" y="10766"/>
                  <a:pt x="12241" y="10766"/>
                </a:cubicBezTo>
                <a:close/>
                <a:moveTo>
                  <a:pt x="11529" y="10196"/>
                </a:moveTo>
                <a:cubicBezTo>
                  <a:pt x="11529" y="10187"/>
                  <a:pt x="11528" y="10178"/>
                  <a:pt x="11523" y="10170"/>
                </a:cubicBezTo>
                <a:cubicBezTo>
                  <a:pt x="11522" y="10169"/>
                  <a:pt x="11521" y="10168"/>
                  <a:pt x="11520" y="10167"/>
                </a:cubicBezTo>
                <a:lnTo>
                  <a:pt x="12199" y="9387"/>
                </a:lnTo>
                <a:lnTo>
                  <a:pt x="12575" y="10335"/>
                </a:lnTo>
                <a:cubicBezTo>
                  <a:pt x="12575" y="10335"/>
                  <a:pt x="11529" y="10196"/>
                  <a:pt x="11529" y="10196"/>
                </a:cubicBezTo>
                <a:close/>
                <a:moveTo>
                  <a:pt x="12683" y="10608"/>
                </a:moveTo>
                <a:lnTo>
                  <a:pt x="12256" y="10761"/>
                </a:lnTo>
                <a:lnTo>
                  <a:pt x="11524" y="10219"/>
                </a:lnTo>
                <a:cubicBezTo>
                  <a:pt x="11526" y="10216"/>
                  <a:pt x="11528" y="10213"/>
                  <a:pt x="11528" y="10210"/>
                </a:cubicBezTo>
                <a:lnTo>
                  <a:pt x="12580" y="10349"/>
                </a:lnTo>
                <a:cubicBezTo>
                  <a:pt x="12580" y="10349"/>
                  <a:pt x="12683" y="10608"/>
                  <a:pt x="12683" y="10608"/>
                </a:cubicBezTo>
                <a:close/>
                <a:moveTo>
                  <a:pt x="13123" y="10450"/>
                </a:moveTo>
                <a:lnTo>
                  <a:pt x="12703" y="10601"/>
                </a:lnTo>
                <a:lnTo>
                  <a:pt x="12604" y="10352"/>
                </a:lnTo>
                <a:lnTo>
                  <a:pt x="13129" y="10422"/>
                </a:lnTo>
                <a:cubicBezTo>
                  <a:pt x="13129" y="10422"/>
                  <a:pt x="13123" y="10450"/>
                  <a:pt x="13123" y="10450"/>
                </a:cubicBezTo>
                <a:close/>
                <a:moveTo>
                  <a:pt x="13173" y="10428"/>
                </a:moveTo>
                <a:cubicBezTo>
                  <a:pt x="13173" y="10429"/>
                  <a:pt x="13173" y="10431"/>
                  <a:pt x="13173" y="10432"/>
                </a:cubicBezTo>
                <a:lnTo>
                  <a:pt x="13146" y="10442"/>
                </a:lnTo>
                <a:lnTo>
                  <a:pt x="13149" y="10425"/>
                </a:lnTo>
                <a:cubicBezTo>
                  <a:pt x="13149" y="10425"/>
                  <a:pt x="13173" y="10428"/>
                  <a:pt x="13173" y="10428"/>
                </a:cubicBezTo>
                <a:close/>
                <a:moveTo>
                  <a:pt x="13174" y="10414"/>
                </a:moveTo>
                <a:lnTo>
                  <a:pt x="13152" y="10411"/>
                </a:lnTo>
                <a:lnTo>
                  <a:pt x="13163" y="10353"/>
                </a:lnTo>
                <a:lnTo>
                  <a:pt x="13188" y="10392"/>
                </a:lnTo>
                <a:cubicBezTo>
                  <a:pt x="13181" y="10398"/>
                  <a:pt x="13177" y="10406"/>
                  <a:pt x="13174" y="10414"/>
                </a:cubicBezTo>
                <a:close/>
                <a:moveTo>
                  <a:pt x="13109" y="10625"/>
                </a:moveTo>
                <a:lnTo>
                  <a:pt x="13203" y="10473"/>
                </a:lnTo>
                <a:cubicBezTo>
                  <a:pt x="13203" y="10473"/>
                  <a:pt x="13203" y="10473"/>
                  <a:pt x="13203" y="10474"/>
                </a:cubicBezTo>
                <a:lnTo>
                  <a:pt x="13009" y="11133"/>
                </a:lnTo>
                <a:cubicBezTo>
                  <a:pt x="13009" y="11133"/>
                  <a:pt x="13109" y="10625"/>
                  <a:pt x="13109" y="10625"/>
                </a:cubicBezTo>
                <a:close/>
                <a:moveTo>
                  <a:pt x="12855" y="11041"/>
                </a:moveTo>
                <a:lnTo>
                  <a:pt x="12939" y="11253"/>
                </a:lnTo>
                <a:cubicBezTo>
                  <a:pt x="12936" y="11255"/>
                  <a:pt x="12934" y="11257"/>
                  <a:pt x="12932" y="11260"/>
                </a:cubicBezTo>
                <a:lnTo>
                  <a:pt x="12786" y="11152"/>
                </a:lnTo>
                <a:cubicBezTo>
                  <a:pt x="12786" y="11152"/>
                  <a:pt x="12855" y="11041"/>
                  <a:pt x="12855" y="11041"/>
                </a:cubicBezTo>
                <a:close/>
                <a:moveTo>
                  <a:pt x="12847" y="11022"/>
                </a:moveTo>
                <a:lnTo>
                  <a:pt x="12773" y="11143"/>
                </a:lnTo>
                <a:lnTo>
                  <a:pt x="12278" y="10777"/>
                </a:lnTo>
                <a:lnTo>
                  <a:pt x="12691" y="10629"/>
                </a:lnTo>
                <a:cubicBezTo>
                  <a:pt x="12691" y="10629"/>
                  <a:pt x="12847" y="11022"/>
                  <a:pt x="12847" y="11022"/>
                </a:cubicBezTo>
                <a:close/>
                <a:moveTo>
                  <a:pt x="12958" y="11244"/>
                </a:moveTo>
                <a:lnTo>
                  <a:pt x="12868" y="11019"/>
                </a:lnTo>
                <a:lnTo>
                  <a:pt x="13078" y="10676"/>
                </a:lnTo>
                <a:lnTo>
                  <a:pt x="12966" y="11244"/>
                </a:lnTo>
                <a:cubicBezTo>
                  <a:pt x="12963" y="11244"/>
                  <a:pt x="12960" y="11244"/>
                  <a:pt x="12958" y="11244"/>
                </a:cubicBezTo>
                <a:close/>
                <a:moveTo>
                  <a:pt x="13087" y="10630"/>
                </a:moveTo>
                <a:lnTo>
                  <a:pt x="12861" y="11000"/>
                </a:lnTo>
                <a:lnTo>
                  <a:pt x="12711" y="10622"/>
                </a:lnTo>
                <a:lnTo>
                  <a:pt x="13118" y="10477"/>
                </a:lnTo>
                <a:cubicBezTo>
                  <a:pt x="13118" y="10477"/>
                  <a:pt x="13087" y="10630"/>
                  <a:pt x="13087" y="10630"/>
                </a:cubicBezTo>
                <a:close/>
                <a:moveTo>
                  <a:pt x="13180" y="10454"/>
                </a:moveTo>
                <a:cubicBezTo>
                  <a:pt x="13182" y="10458"/>
                  <a:pt x="13186" y="10461"/>
                  <a:pt x="13189" y="10464"/>
                </a:cubicBezTo>
                <a:lnTo>
                  <a:pt x="13118" y="10579"/>
                </a:lnTo>
                <a:lnTo>
                  <a:pt x="13140" y="10469"/>
                </a:lnTo>
                <a:cubicBezTo>
                  <a:pt x="13140" y="10469"/>
                  <a:pt x="13180" y="10454"/>
                  <a:pt x="13180" y="10454"/>
                </a:cubicBezTo>
                <a:close/>
                <a:moveTo>
                  <a:pt x="12683" y="11320"/>
                </a:moveTo>
                <a:lnTo>
                  <a:pt x="12779" y="11164"/>
                </a:lnTo>
                <a:lnTo>
                  <a:pt x="12924" y="11271"/>
                </a:lnTo>
                <a:cubicBezTo>
                  <a:pt x="12921" y="11277"/>
                  <a:pt x="12919" y="11283"/>
                  <a:pt x="12919" y="11290"/>
                </a:cubicBezTo>
                <a:cubicBezTo>
                  <a:pt x="12919" y="11290"/>
                  <a:pt x="12683" y="11320"/>
                  <a:pt x="12683" y="11320"/>
                </a:cubicBezTo>
                <a:close/>
                <a:moveTo>
                  <a:pt x="12469" y="11669"/>
                </a:moveTo>
                <a:lnTo>
                  <a:pt x="12662" y="11529"/>
                </a:lnTo>
                <a:lnTo>
                  <a:pt x="12715" y="11588"/>
                </a:lnTo>
                <a:lnTo>
                  <a:pt x="11949" y="12517"/>
                </a:lnTo>
                <a:cubicBezTo>
                  <a:pt x="11949" y="12517"/>
                  <a:pt x="12469" y="11669"/>
                  <a:pt x="12469" y="11669"/>
                </a:cubicBezTo>
                <a:close/>
                <a:moveTo>
                  <a:pt x="11872" y="12554"/>
                </a:moveTo>
                <a:cubicBezTo>
                  <a:pt x="11869" y="12555"/>
                  <a:pt x="11866" y="12556"/>
                  <a:pt x="11863" y="12558"/>
                </a:cubicBezTo>
                <a:cubicBezTo>
                  <a:pt x="11859" y="12560"/>
                  <a:pt x="11856" y="12564"/>
                  <a:pt x="11853" y="12567"/>
                </a:cubicBezTo>
                <a:lnTo>
                  <a:pt x="11523" y="12359"/>
                </a:lnTo>
                <a:lnTo>
                  <a:pt x="11805" y="12154"/>
                </a:lnTo>
                <a:cubicBezTo>
                  <a:pt x="11805" y="12154"/>
                  <a:pt x="11872" y="12554"/>
                  <a:pt x="11872" y="12554"/>
                </a:cubicBezTo>
                <a:close/>
                <a:moveTo>
                  <a:pt x="11887" y="12551"/>
                </a:moveTo>
                <a:lnTo>
                  <a:pt x="11818" y="12144"/>
                </a:lnTo>
                <a:lnTo>
                  <a:pt x="12435" y="11694"/>
                </a:lnTo>
                <a:lnTo>
                  <a:pt x="11907" y="12555"/>
                </a:lnTo>
                <a:cubicBezTo>
                  <a:pt x="11901" y="12553"/>
                  <a:pt x="11894" y="12551"/>
                  <a:pt x="11887" y="12551"/>
                </a:cubicBezTo>
                <a:close/>
                <a:moveTo>
                  <a:pt x="12997" y="11256"/>
                </a:moveTo>
                <a:cubicBezTo>
                  <a:pt x="12994" y="11253"/>
                  <a:pt x="12990" y="11250"/>
                  <a:pt x="12986" y="11249"/>
                </a:cubicBezTo>
                <a:lnTo>
                  <a:pt x="12989" y="11234"/>
                </a:lnTo>
                <a:lnTo>
                  <a:pt x="13211" y="10477"/>
                </a:lnTo>
                <a:cubicBezTo>
                  <a:pt x="13216" y="10478"/>
                  <a:pt x="13220" y="10478"/>
                  <a:pt x="13224" y="10477"/>
                </a:cubicBezTo>
                <a:lnTo>
                  <a:pt x="13331" y="10992"/>
                </a:lnTo>
                <a:cubicBezTo>
                  <a:pt x="13331" y="10992"/>
                  <a:pt x="12997" y="11256"/>
                  <a:pt x="12997" y="11256"/>
                </a:cubicBezTo>
                <a:close/>
                <a:moveTo>
                  <a:pt x="11869" y="8500"/>
                </a:moveTo>
                <a:lnTo>
                  <a:pt x="11648" y="7943"/>
                </a:lnTo>
                <a:lnTo>
                  <a:pt x="11904" y="8350"/>
                </a:lnTo>
                <a:cubicBezTo>
                  <a:pt x="11904" y="8350"/>
                  <a:pt x="11869" y="8500"/>
                  <a:pt x="11869" y="8500"/>
                </a:cubicBezTo>
                <a:close/>
                <a:moveTo>
                  <a:pt x="11919" y="8373"/>
                </a:moveTo>
                <a:lnTo>
                  <a:pt x="12395" y="9130"/>
                </a:lnTo>
                <a:lnTo>
                  <a:pt x="12206" y="9348"/>
                </a:lnTo>
                <a:lnTo>
                  <a:pt x="11882" y="8531"/>
                </a:lnTo>
                <a:cubicBezTo>
                  <a:pt x="11882" y="8531"/>
                  <a:pt x="11919" y="8373"/>
                  <a:pt x="11919" y="8373"/>
                </a:cubicBezTo>
                <a:close/>
                <a:moveTo>
                  <a:pt x="13435" y="12195"/>
                </a:moveTo>
                <a:lnTo>
                  <a:pt x="13651" y="12604"/>
                </a:lnTo>
                <a:lnTo>
                  <a:pt x="13314" y="12228"/>
                </a:lnTo>
                <a:cubicBezTo>
                  <a:pt x="13314" y="12228"/>
                  <a:pt x="13435" y="12195"/>
                  <a:pt x="13435" y="12195"/>
                </a:cubicBezTo>
                <a:close/>
                <a:moveTo>
                  <a:pt x="13298" y="12209"/>
                </a:moveTo>
                <a:lnTo>
                  <a:pt x="13037" y="11918"/>
                </a:lnTo>
                <a:lnTo>
                  <a:pt x="12981" y="11341"/>
                </a:lnTo>
                <a:cubicBezTo>
                  <a:pt x="12982" y="11341"/>
                  <a:pt x="12983" y="11341"/>
                  <a:pt x="12984" y="11340"/>
                </a:cubicBezTo>
                <a:lnTo>
                  <a:pt x="13424" y="12175"/>
                </a:lnTo>
                <a:cubicBezTo>
                  <a:pt x="13424" y="12175"/>
                  <a:pt x="13298" y="12209"/>
                  <a:pt x="13298" y="12209"/>
                </a:cubicBezTo>
                <a:close/>
                <a:moveTo>
                  <a:pt x="15429" y="11618"/>
                </a:moveTo>
                <a:lnTo>
                  <a:pt x="13420" y="11347"/>
                </a:lnTo>
                <a:lnTo>
                  <a:pt x="13349" y="11005"/>
                </a:lnTo>
                <a:lnTo>
                  <a:pt x="13725" y="10707"/>
                </a:lnTo>
                <a:lnTo>
                  <a:pt x="15429" y="11618"/>
                </a:lnTo>
                <a:cubicBezTo>
                  <a:pt x="15429" y="11618"/>
                  <a:pt x="15429" y="11618"/>
                  <a:pt x="15429" y="11618"/>
                </a:cubicBezTo>
                <a:close/>
                <a:moveTo>
                  <a:pt x="15312" y="7663"/>
                </a:moveTo>
                <a:cubicBezTo>
                  <a:pt x="15313" y="7667"/>
                  <a:pt x="15314" y="7671"/>
                  <a:pt x="15316" y="7675"/>
                </a:cubicBezTo>
                <a:cubicBezTo>
                  <a:pt x="15318" y="7677"/>
                  <a:pt x="15319" y="7679"/>
                  <a:pt x="15321" y="7680"/>
                </a:cubicBezTo>
                <a:lnTo>
                  <a:pt x="14789" y="8372"/>
                </a:lnTo>
                <a:lnTo>
                  <a:pt x="13828" y="7741"/>
                </a:lnTo>
                <a:cubicBezTo>
                  <a:pt x="13828" y="7741"/>
                  <a:pt x="15312" y="7663"/>
                  <a:pt x="15312" y="7663"/>
                </a:cubicBezTo>
                <a:close/>
                <a:moveTo>
                  <a:pt x="13768" y="7722"/>
                </a:moveTo>
                <a:lnTo>
                  <a:pt x="13684" y="7726"/>
                </a:lnTo>
                <a:lnTo>
                  <a:pt x="13685" y="7722"/>
                </a:lnTo>
                <a:lnTo>
                  <a:pt x="13688" y="7709"/>
                </a:lnTo>
                <a:cubicBezTo>
                  <a:pt x="13696" y="7709"/>
                  <a:pt x="13705" y="7707"/>
                  <a:pt x="13712" y="7702"/>
                </a:cubicBezTo>
                <a:cubicBezTo>
                  <a:pt x="13717" y="7699"/>
                  <a:pt x="13720" y="7696"/>
                  <a:pt x="13723" y="7692"/>
                </a:cubicBezTo>
                <a:cubicBezTo>
                  <a:pt x="13723" y="7692"/>
                  <a:pt x="13768" y="7722"/>
                  <a:pt x="13768" y="7722"/>
                </a:cubicBezTo>
                <a:close/>
                <a:moveTo>
                  <a:pt x="13663" y="7702"/>
                </a:moveTo>
                <a:cubicBezTo>
                  <a:pt x="13664" y="7703"/>
                  <a:pt x="13666" y="7703"/>
                  <a:pt x="13667" y="7704"/>
                </a:cubicBezTo>
                <a:lnTo>
                  <a:pt x="13663" y="7727"/>
                </a:lnTo>
                <a:lnTo>
                  <a:pt x="13639" y="7729"/>
                </a:lnTo>
                <a:cubicBezTo>
                  <a:pt x="13639" y="7729"/>
                  <a:pt x="13663" y="7702"/>
                  <a:pt x="13663" y="7702"/>
                </a:cubicBezTo>
                <a:close/>
                <a:moveTo>
                  <a:pt x="13640" y="7671"/>
                </a:moveTo>
                <a:cubicBezTo>
                  <a:pt x="13642" y="7676"/>
                  <a:pt x="13643" y="7681"/>
                  <a:pt x="13646" y="7685"/>
                </a:cubicBezTo>
                <a:cubicBezTo>
                  <a:pt x="13646" y="7687"/>
                  <a:pt x="13647" y="7687"/>
                  <a:pt x="13648" y="7688"/>
                </a:cubicBezTo>
                <a:lnTo>
                  <a:pt x="13612" y="7730"/>
                </a:lnTo>
                <a:lnTo>
                  <a:pt x="12497" y="7789"/>
                </a:lnTo>
                <a:lnTo>
                  <a:pt x="12492" y="7775"/>
                </a:lnTo>
                <a:cubicBezTo>
                  <a:pt x="12492" y="7775"/>
                  <a:pt x="13640" y="7671"/>
                  <a:pt x="13640" y="7671"/>
                </a:cubicBezTo>
                <a:close/>
                <a:moveTo>
                  <a:pt x="12250" y="6980"/>
                </a:moveTo>
                <a:lnTo>
                  <a:pt x="12468" y="7762"/>
                </a:lnTo>
                <a:lnTo>
                  <a:pt x="12053" y="7799"/>
                </a:lnTo>
                <a:lnTo>
                  <a:pt x="12245" y="6980"/>
                </a:lnTo>
                <a:cubicBezTo>
                  <a:pt x="12246" y="6980"/>
                  <a:pt x="12248" y="6981"/>
                  <a:pt x="12250" y="6980"/>
                </a:cubicBezTo>
                <a:close/>
                <a:moveTo>
                  <a:pt x="11449" y="10233"/>
                </a:moveTo>
                <a:cubicBezTo>
                  <a:pt x="11451" y="10235"/>
                  <a:pt x="11452" y="10237"/>
                  <a:pt x="11454" y="10238"/>
                </a:cubicBezTo>
                <a:lnTo>
                  <a:pt x="11059" y="11189"/>
                </a:lnTo>
                <a:lnTo>
                  <a:pt x="10171" y="11507"/>
                </a:lnTo>
                <a:lnTo>
                  <a:pt x="9996" y="11397"/>
                </a:lnTo>
                <a:cubicBezTo>
                  <a:pt x="9996" y="11397"/>
                  <a:pt x="11449" y="10233"/>
                  <a:pt x="11449" y="10233"/>
                </a:cubicBezTo>
                <a:close/>
                <a:moveTo>
                  <a:pt x="8909" y="10738"/>
                </a:moveTo>
                <a:lnTo>
                  <a:pt x="9524" y="11125"/>
                </a:lnTo>
                <a:lnTo>
                  <a:pt x="9545" y="11691"/>
                </a:lnTo>
                <a:cubicBezTo>
                  <a:pt x="9541" y="11692"/>
                  <a:pt x="9537" y="11693"/>
                  <a:pt x="9533" y="11695"/>
                </a:cubicBezTo>
                <a:lnTo>
                  <a:pt x="8906" y="10741"/>
                </a:lnTo>
                <a:cubicBezTo>
                  <a:pt x="8907" y="10740"/>
                  <a:pt x="8908" y="10739"/>
                  <a:pt x="8909" y="10738"/>
                </a:cubicBezTo>
                <a:close/>
                <a:moveTo>
                  <a:pt x="3637" y="17132"/>
                </a:moveTo>
                <a:cubicBezTo>
                  <a:pt x="3644" y="17138"/>
                  <a:pt x="3652" y="17140"/>
                  <a:pt x="3660" y="17141"/>
                </a:cubicBezTo>
                <a:lnTo>
                  <a:pt x="3789" y="18354"/>
                </a:lnTo>
                <a:lnTo>
                  <a:pt x="2920" y="17861"/>
                </a:lnTo>
                <a:cubicBezTo>
                  <a:pt x="2920" y="17861"/>
                  <a:pt x="3637" y="17132"/>
                  <a:pt x="3637" y="17132"/>
                </a:cubicBezTo>
                <a:close/>
                <a:moveTo>
                  <a:pt x="1988" y="17318"/>
                </a:moveTo>
                <a:lnTo>
                  <a:pt x="3619" y="17105"/>
                </a:lnTo>
                <a:cubicBezTo>
                  <a:pt x="3621" y="17109"/>
                  <a:pt x="3622" y="17114"/>
                  <a:pt x="3624" y="17118"/>
                </a:cubicBezTo>
                <a:cubicBezTo>
                  <a:pt x="3625" y="17119"/>
                  <a:pt x="3625" y="17120"/>
                  <a:pt x="3626" y="17120"/>
                </a:cubicBezTo>
                <a:lnTo>
                  <a:pt x="2905" y="17853"/>
                </a:lnTo>
                <a:lnTo>
                  <a:pt x="1986" y="17333"/>
                </a:lnTo>
                <a:cubicBezTo>
                  <a:pt x="1988" y="17328"/>
                  <a:pt x="1988" y="17323"/>
                  <a:pt x="1988" y="17318"/>
                </a:cubicBezTo>
                <a:close/>
                <a:moveTo>
                  <a:pt x="5476" y="15898"/>
                </a:moveTo>
                <a:lnTo>
                  <a:pt x="5397" y="15795"/>
                </a:lnTo>
                <a:lnTo>
                  <a:pt x="5829" y="15695"/>
                </a:lnTo>
                <a:lnTo>
                  <a:pt x="5879" y="15932"/>
                </a:lnTo>
                <a:cubicBezTo>
                  <a:pt x="5879" y="15932"/>
                  <a:pt x="5476" y="15898"/>
                  <a:pt x="5476" y="15898"/>
                </a:cubicBezTo>
                <a:close/>
                <a:moveTo>
                  <a:pt x="6017" y="16613"/>
                </a:moveTo>
                <a:cubicBezTo>
                  <a:pt x="6016" y="16613"/>
                  <a:pt x="6016" y="16613"/>
                  <a:pt x="6016" y="16613"/>
                </a:cubicBezTo>
                <a:lnTo>
                  <a:pt x="5492" y="15920"/>
                </a:lnTo>
                <a:lnTo>
                  <a:pt x="5884" y="15953"/>
                </a:lnTo>
                <a:lnTo>
                  <a:pt x="6023" y="16610"/>
                </a:lnTo>
                <a:cubicBezTo>
                  <a:pt x="6021" y="16611"/>
                  <a:pt x="6019" y="16612"/>
                  <a:pt x="6017" y="16613"/>
                </a:cubicBezTo>
                <a:close/>
                <a:moveTo>
                  <a:pt x="16845" y="7761"/>
                </a:moveTo>
                <a:cubicBezTo>
                  <a:pt x="16843" y="7758"/>
                  <a:pt x="16840" y="7754"/>
                  <a:pt x="16837" y="7752"/>
                </a:cubicBezTo>
                <a:lnTo>
                  <a:pt x="16861" y="7704"/>
                </a:lnTo>
                <a:lnTo>
                  <a:pt x="16943" y="7707"/>
                </a:lnTo>
                <a:cubicBezTo>
                  <a:pt x="16943" y="7707"/>
                  <a:pt x="16845" y="7761"/>
                  <a:pt x="16845" y="7761"/>
                </a:cubicBezTo>
                <a:close/>
                <a:moveTo>
                  <a:pt x="16974" y="7689"/>
                </a:moveTo>
                <a:lnTo>
                  <a:pt x="16870" y="7686"/>
                </a:lnTo>
                <a:lnTo>
                  <a:pt x="17377" y="6682"/>
                </a:lnTo>
                <a:lnTo>
                  <a:pt x="17797" y="7233"/>
                </a:lnTo>
                <a:cubicBezTo>
                  <a:pt x="17797" y="7233"/>
                  <a:pt x="16974" y="7689"/>
                  <a:pt x="16974" y="7689"/>
                </a:cubicBezTo>
                <a:close/>
                <a:moveTo>
                  <a:pt x="18148" y="7726"/>
                </a:moveTo>
                <a:lnTo>
                  <a:pt x="17011" y="7691"/>
                </a:lnTo>
                <a:lnTo>
                  <a:pt x="17809" y="7248"/>
                </a:lnTo>
                <a:lnTo>
                  <a:pt x="18157" y="7705"/>
                </a:lnTo>
                <a:cubicBezTo>
                  <a:pt x="18152" y="7711"/>
                  <a:pt x="18149" y="7718"/>
                  <a:pt x="18148" y="7726"/>
                </a:cubicBezTo>
                <a:close/>
                <a:moveTo>
                  <a:pt x="17670" y="5501"/>
                </a:moveTo>
                <a:lnTo>
                  <a:pt x="17610" y="4827"/>
                </a:lnTo>
                <a:lnTo>
                  <a:pt x="17751" y="5537"/>
                </a:lnTo>
                <a:cubicBezTo>
                  <a:pt x="17751" y="5537"/>
                  <a:pt x="17670" y="5501"/>
                  <a:pt x="17670" y="5501"/>
                </a:cubicBezTo>
                <a:close/>
                <a:moveTo>
                  <a:pt x="17756" y="5565"/>
                </a:moveTo>
                <a:lnTo>
                  <a:pt x="17788" y="5724"/>
                </a:lnTo>
                <a:lnTo>
                  <a:pt x="17716" y="5959"/>
                </a:lnTo>
                <a:cubicBezTo>
                  <a:pt x="17714" y="5959"/>
                  <a:pt x="17713" y="5959"/>
                  <a:pt x="17711" y="5959"/>
                </a:cubicBezTo>
                <a:lnTo>
                  <a:pt x="17673" y="5527"/>
                </a:lnTo>
                <a:cubicBezTo>
                  <a:pt x="17673" y="5527"/>
                  <a:pt x="17756" y="5565"/>
                  <a:pt x="17756" y="5565"/>
                </a:cubicBezTo>
                <a:close/>
                <a:moveTo>
                  <a:pt x="11558" y="7875"/>
                </a:moveTo>
                <a:lnTo>
                  <a:pt x="11559" y="7875"/>
                </a:lnTo>
                <a:lnTo>
                  <a:pt x="10705" y="8770"/>
                </a:lnTo>
                <a:lnTo>
                  <a:pt x="10474" y="8352"/>
                </a:lnTo>
                <a:cubicBezTo>
                  <a:pt x="10474" y="8352"/>
                  <a:pt x="11558" y="7875"/>
                  <a:pt x="11558" y="7875"/>
                </a:cubicBezTo>
                <a:close/>
                <a:moveTo>
                  <a:pt x="9490" y="8785"/>
                </a:moveTo>
                <a:lnTo>
                  <a:pt x="10455" y="8360"/>
                </a:lnTo>
                <a:lnTo>
                  <a:pt x="10690" y="8785"/>
                </a:lnTo>
                <a:lnTo>
                  <a:pt x="10196" y="9303"/>
                </a:lnTo>
                <a:lnTo>
                  <a:pt x="9487" y="8816"/>
                </a:lnTo>
                <a:cubicBezTo>
                  <a:pt x="9491" y="8806"/>
                  <a:pt x="9493" y="8796"/>
                  <a:pt x="9490" y="8785"/>
                </a:cubicBezTo>
                <a:close/>
                <a:moveTo>
                  <a:pt x="11437" y="10214"/>
                </a:moveTo>
                <a:cubicBezTo>
                  <a:pt x="11438" y="10216"/>
                  <a:pt x="11438" y="10218"/>
                  <a:pt x="11439" y="10220"/>
                </a:cubicBezTo>
                <a:lnTo>
                  <a:pt x="9981" y="11388"/>
                </a:lnTo>
                <a:lnTo>
                  <a:pt x="9541" y="11110"/>
                </a:lnTo>
                <a:lnTo>
                  <a:pt x="9521" y="10587"/>
                </a:lnTo>
                <a:cubicBezTo>
                  <a:pt x="9521" y="10587"/>
                  <a:pt x="11437" y="10214"/>
                  <a:pt x="11437" y="10214"/>
                </a:cubicBezTo>
                <a:close/>
                <a:moveTo>
                  <a:pt x="9503" y="10590"/>
                </a:moveTo>
                <a:lnTo>
                  <a:pt x="9523" y="11099"/>
                </a:lnTo>
                <a:lnTo>
                  <a:pt x="8920" y="10720"/>
                </a:lnTo>
                <a:cubicBezTo>
                  <a:pt x="8922" y="10714"/>
                  <a:pt x="8923" y="10709"/>
                  <a:pt x="8923" y="10703"/>
                </a:cubicBezTo>
                <a:cubicBezTo>
                  <a:pt x="8923" y="10703"/>
                  <a:pt x="9503" y="10590"/>
                  <a:pt x="9503" y="10590"/>
                </a:cubicBezTo>
                <a:close/>
                <a:moveTo>
                  <a:pt x="7849" y="11880"/>
                </a:moveTo>
                <a:lnTo>
                  <a:pt x="7324" y="12490"/>
                </a:lnTo>
                <a:lnTo>
                  <a:pt x="7271" y="11546"/>
                </a:lnTo>
                <a:cubicBezTo>
                  <a:pt x="7275" y="11545"/>
                  <a:pt x="7279" y="11544"/>
                  <a:pt x="7283" y="11542"/>
                </a:cubicBezTo>
                <a:cubicBezTo>
                  <a:pt x="7287" y="11539"/>
                  <a:pt x="7290" y="11536"/>
                  <a:pt x="7293" y="11532"/>
                </a:cubicBezTo>
                <a:cubicBezTo>
                  <a:pt x="7293" y="11532"/>
                  <a:pt x="7849" y="11880"/>
                  <a:pt x="7849" y="11880"/>
                </a:cubicBezTo>
                <a:close/>
                <a:moveTo>
                  <a:pt x="7372" y="15318"/>
                </a:moveTo>
                <a:lnTo>
                  <a:pt x="6568" y="14633"/>
                </a:lnTo>
                <a:lnTo>
                  <a:pt x="6608" y="14478"/>
                </a:lnTo>
                <a:lnTo>
                  <a:pt x="7432" y="15276"/>
                </a:lnTo>
                <a:cubicBezTo>
                  <a:pt x="7427" y="15285"/>
                  <a:pt x="7425" y="15295"/>
                  <a:pt x="7425" y="15305"/>
                </a:cubicBezTo>
                <a:cubicBezTo>
                  <a:pt x="7425" y="15305"/>
                  <a:pt x="7372" y="15318"/>
                  <a:pt x="7372" y="15318"/>
                </a:cubicBezTo>
                <a:close/>
                <a:moveTo>
                  <a:pt x="12463" y="13489"/>
                </a:moveTo>
                <a:lnTo>
                  <a:pt x="12130" y="12965"/>
                </a:lnTo>
                <a:lnTo>
                  <a:pt x="13100" y="12780"/>
                </a:lnTo>
                <a:lnTo>
                  <a:pt x="13124" y="13032"/>
                </a:lnTo>
                <a:cubicBezTo>
                  <a:pt x="13124" y="13032"/>
                  <a:pt x="12463" y="13489"/>
                  <a:pt x="12463" y="13489"/>
                </a:cubicBezTo>
                <a:close/>
                <a:moveTo>
                  <a:pt x="13290" y="14786"/>
                </a:moveTo>
                <a:lnTo>
                  <a:pt x="12475" y="13508"/>
                </a:lnTo>
                <a:lnTo>
                  <a:pt x="13127" y="13058"/>
                </a:lnTo>
                <a:lnTo>
                  <a:pt x="13294" y="14784"/>
                </a:lnTo>
                <a:cubicBezTo>
                  <a:pt x="13293" y="14785"/>
                  <a:pt x="13291" y="14786"/>
                  <a:pt x="13290" y="14786"/>
                </a:cubicBezTo>
                <a:close/>
                <a:moveTo>
                  <a:pt x="16988" y="11805"/>
                </a:moveTo>
                <a:cubicBezTo>
                  <a:pt x="16973" y="11815"/>
                  <a:pt x="16965" y="11832"/>
                  <a:pt x="16966" y="11849"/>
                </a:cubicBezTo>
                <a:lnTo>
                  <a:pt x="13745" y="12633"/>
                </a:lnTo>
                <a:lnTo>
                  <a:pt x="15437" y="11663"/>
                </a:lnTo>
                <a:cubicBezTo>
                  <a:pt x="15452" y="11683"/>
                  <a:pt x="15479" y="11690"/>
                  <a:pt x="15500" y="11676"/>
                </a:cubicBezTo>
                <a:cubicBezTo>
                  <a:pt x="15523" y="11661"/>
                  <a:pt x="15530" y="11630"/>
                  <a:pt x="15516" y="11606"/>
                </a:cubicBezTo>
                <a:cubicBezTo>
                  <a:pt x="15512" y="11599"/>
                  <a:pt x="15507" y="11594"/>
                  <a:pt x="15501" y="11590"/>
                </a:cubicBezTo>
                <a:lnTo>
                  <a:pt x="16800" y="7850"/>
                </a:lnTo>
                <a:lnTo>
                  <a:pt x="17000" y="11800"/>
                </a:lnTo>
                <a:cubicBezTo>
                  <a:pt x="16996" y="11802"/>
                  <a:pt x="16992" y="11803"/>
                  <a:pt x="16988" y="11805"/>
                </a:cubicBezTo>
                <a:close/>
                <a:moveTo>
                  <a:pt x="20573" y="1625"/>
                </a:moveTo>
                <a:cubicBezTo>
                  <a:pt x="20581" y="1633"/>
                  <a:pt x="20591" y="1638"/>
                  <a:pt x="20603" y="1639"/>
                </a:cubicBezTo>
                <a:lnTo>
                  <a:pt x="20819" y="4094"/>
                </a:lnTo>
                <a:cubicBezTo>
                  <a:pt x="20815" y="4095"/>
                  <a:pt x="20810" y="4096"/>
                  <a:pt x="20806" y="4099"/>
                </a:cubicBezTo>
                <a:cubicBezTo>
                  <a:pt x="20805" y="4100"/>
                  <a:pt x="20805" y="4100"/>
                  <a:pt x="20804" y="4101"/>
                </a:cubicBezTo>
                <a:lnTo>
                  <a:pt x="19273" y="2603"/>
                </a:lnTo>
                <a:cubicBezTo>
                  <a:pt x="19273" y="2603"/>
                  <a:pt x="20573" y="1625"/>
                  <a:pt x="20573" y="1625"/>
                </a:cubicBezTo>
                <a:close/>
                <a:moveTo>
                  <a:pt x="18175" y="1488"/>
                </a:moveTo>
                <a:lnTo>
                  <a:pt x="21498" y="80"/>
                </a:lnTo>
                <a:cubicBezTo>
                  <a:pt x="21501" y="83"/>
                  <a:pt x="21503" y="87"/>
                  <a:pt x="21507" y="89"/>
                </a:cubicBezTo>
                <a:lnTo>
                  <a:pt x="20626" y="1544"/>
                </a:lnTo>
                <a:cubicBezTo>
                  <a:pt x="20612" y="1537"/>
                  <a:pt x="20595" y="1537"/>
                  <a:pt x="20581" y="1546"/>
                </a:cubicBezTo>
                <a:cubicBezTo>
                  <a:pt x="20569" y="1553"/>
                  <a:pt x="20562" y="1566"/>
                  <a:pt x="20559" y="1579"/>
                </a:cubicBezTo>
                <a:lnTo>
                  <a:pt x="18175" y="1490"/>
                </a:lnTo>
                <a:cubicBezTo>
                  <a:pt x="18175" y="1489"/>
                  <a:pt x="18175" y="1489"/>
                  <a:pt x="18175" y="1488"/>
                </a:cubicBezTo>
                <a:close/>
                <a:moveTo>
                  <a:pt x="18623" y="3144"/>
                </a:moveTo>
                <a:cubicBezTo>
                  <a:pt x="18629" y="3141"/>
                  <a:pt x="18634" y="3135"/>
                  <a:pt x="18637" y="3129"/>
                </a:cubicBezTo>
                <a:lnTo>
                  <a:pt x="20785" y="4130"/>
                </a:lnTo>
                <a:cubicBezTo>
                  <a:pt x="20784" y="4133"/>
                  <a:pt x="20784" y="4137"/>
                  <a:pt x="20784" y="4140"/>
                </a:cubicBezTo>
                <a:lnTo>
                  <a:pt x="18968" y="4448"/>
                </a:lnTo>
                <a:lnTo>
                  <a:pt x="18619" y="3146"/>
                </a:lnTo>
                <a:cubicBezTo>
                  <a:pt x="18620" y="3145"/>
                  <a:pt x="18622" y="3145"/>
                  <a:pt x="18623" y="3144"/>
                </a:cubicBezTo>
                <a:close/>
                <a:moveTo>
                  <a:pt x="13401" y="5119"/>
                </a:moveTo>
                <a:lnTo>
                  <a:pt x="15321" y="7617"/>
                </a:lnTo>
                <a:cubicBezTo>
                  <a:pt x="15318" y="7620"/>
                  <a:pt x="15316" y="7624"/>
                  <a:pt x="15314" y="7628"/>
                </a:cubicBezTo>
                <a:lnTo>
                  <a:pt x="12294" y="6931"/>
                </a:lnTo>
                <a:cubicBezTo>
                  <a:pt x="12294" y="6922"/>
                  <a:pt x="12293" y="6912"/>
                  <a:pt x="12288" y="6904"/>
                </a:cubicBezTo>
                <a:cubicBezTo>
                  <a:pt x="12276" y="6883"/>
                  <a:pt x="12251" y="6875"/>
                  <a:pt x="12230" y="6884"/>
                </a:cubicBezTo>
                <a:lnTo>
                  <a:pt x="13361" y="5121"/>
                </a:lnTo>
                <a:cubicBezTo>
                  <a:pt x="13373" y="5126"/>
                  <a:pt x="13388" y="5126"/>
                  <a:pt x="13401" y="5119"/>
                </a:cubicBezTo>
                <a:close/>
                <a:moveTo>
                  <a:pt x="10526" y="7447"/>
                </a:moveTo>
                <a:lnTo>
                  <a:pt x="11552" y="7838"/>
                </a:lnTo>
                <a:cubicBezTo>
                  <a:pt x="11551" y="7845"/>
                  <a:pt x="11551" y="7853"/>
                  <a:pt x="11553" y="7860"/>
                </a:cubicBezTo>
                <a:lnTo>
                  <a:pt x="10466" y="8338"/>
                </a:lnTo>
                <a:lnTo>
                  <a:pt x="10200" y="7858"/>
                </a:lnTo>
                <a:cubicBezTo>
                  <a:pt x="10200" y="7858"/>
                  <a:pt x="10526" y="7447"/>
                  <a:pt x="10526" y="7447"/>
                </a:cubicBezTo>
                <a:close/>
                <a:moveTo>
                  <a:pt x="9848" y="7190"/>
                </a:moveTo>
                <a:lnTo>
                  <a:pt x="10505" y="7439"/>
                </a:lnTo>
                <a:lnTo>
                  <a:pt x="10189" y="7838"/>
                </a:lnTo>
                <a:lnTo>
                  <a:pt x="9838" y="7203"/>
                </a:lnTo>
                <a:cubicBezTo>
                  <a:pt x="9842" y="7199"/>
                  <a:pt x="9846" y="7195"/>
                  <a:pt x="9848" y="7190"/>
                </a:cubicBezTo>
                <a:close/>
                <a:moveTo>
                  <a:pt x="9850" y="7146"/>
                </a:moveTo>
                <a:lnTo>
                  <a:pt x="11717" y="5908"/>
                </a:lnTo>
                <a:lnTo>
                  <a:pt x="10514" y="7428"/>
                </a:lnTo>
                <a:lnTo>
                  <a:pt x="9854" y="7176"/>
                </a:lnTo>
                <a:cubicBezTo>
                  <a:pt x="9856" y="7166"/>
                  <a:pt x="9854" y="7156"/>
                  <a:pt x="9850" y="7146"/>
                </a:cubicBezTo>
                <a:close/>
                <a:moveTo>
                  <a:pt x="1570" y="15371"/>
                </a:moveTo>
                <a:cubicBezTo>
                  <a:pt x="1572" y="15369"/>
                  <a:pt x="1573" y="15367"/>
                  <a:pt x="1575" y="15365"/>
                </a:cubicBezTo>
                <a:lnTo>
                  <a:pt x="2298" y="15966"/>
                </a:lnTo>
                <a:lnTo>
                  <a:pt x="1943" y="17267"/>
                </a:lnTo>
                <a:cubicBezTo>
                  <a:pt x="1941" y="17267"/>
                  <a:pt x="1940" y="17267"/>
                  <a:pt x="1938" y="17267"/>
                </a:cubicBezTo>
                <a:lnTo>
                  <a:pt x="1560" y="15374"/>
                </a:lnTo>
                <a:cubicBezTo>
                  <a:pt x="1563" y="15373"/>
                  <a:pt x="1567" y="15373"/>
                  <a:pt x="1570" y="15371"/>
                </a:cubicBezTo>
                <a:close/>
                <a:moveTo>
                  <a:pt x="669" y="20418"/>
                </a:moveTo>
                <a:cubicBezTo>
                  <a:pt x="669" y="20417"/>
                  <a:pt x="668" y="20417"/>
                  <a:pt x="668" y="20417"/>
                </a:cubicBezTo>
                <a:lnTo>
                  <a:pt x="1778" y="19055"/>
                </a:lnTo>
                <a:lnTo>
                  <a:pt x="899" y="20307"/>
                </a:lnTo>
                <a:cubicBezTo>
                  <a:pt x="899" y="20307"/>
                  <a:pt x="669" y="20418"/>
                  <a:pt x="669" y="20418"/>
                </a:cubicBezTo>
                <a:close/>
                <a:moveTo>
                  <a:pt x="933" y="20291"/>
                </a:moveTo>
                <a:lnTo>
                  <a:pt x="1905" y="18905"/>
                </a:lnTo>
                <a:cubicBezTo>
                  <a:pt x="1920" y="18912"/>
                  <a:pt x="1937" y="18913"/>
                  <a:pt x="1951" y="18904"/>
                </a:cubicBezTo>
                <a:cubicBezTo>
                  <a:pt x="1958" y="18899"/>
                  <a:pt x="1963" y="18893"/>
                  <a:pt x="1967" y="18887"/>
                </a:cubicBezTo>
                <a:lnTo>
                  <a:pt x="2983" y="19306"/>
                </a:lnTo>
                <a:cubicBezTo>
                  <a:pt x="2983" y="19306"/>
                  <a:pt x="933" y="20291"/>
                  <a:pt x="933" y="20291"/>
                </a:cubicBezTo>
                <a:close/>
                <a:moveTo>
                  <a:pt x="7" y="21562"/>
                </a:moveTo>
                <a:cubicBezTo>
                  <a:pt x="21" y="21585"/>
                  <a:pt x="51" y="21593"/>
                  <a:pt x="74" y="21578"/>
                </a:cubicBezTo>
                <a:cubicBezTo>
                  <a:pt x="97" y="21564"/>
                  <a:pt x="104" y="21532"/>
                  <a:pt x="90" y="21508"/>
                </a:cubicBezTo>
                <a:cubicBezTo>
                  <a:pt x="88" y="21505"/>
                  <a:pt x="85" y="21504"/>
                  <a:pt x="83" y="21501"/>
                </a:cubicBezTo>
                <a:lnTo>
                  <a:pt x="906" y="20329"/>
                </a:lnTo>
                <a:lnTo>
                  <a:pt x="3011" y="19318"/>
                </a:lnTo>
                <a:lnTo>
                  <a:pt x="3896" y="19683"/>
                </a:lnTo>
                <a:cubicBezTo>
                  <a:pt x="3894" y="19695"/>
                  <a:pt x="3895" y="19708"/>
                  <a:pt x="3902" y="19720"/>
                </a:cubicBezTo>
                <a:cubicBezTo>
                  <a:pt x="3916" y="19743"/>
                  <a:pt x="3946" y="19751"/>
                  <a:pt x="3969" y="19736"/>
                </a:cubicBezTo>
                <a:cubicBezTo>
                  <a:pt x="3992" y="19722"/>
                  <a:pt x="3999" y="19690"/>
                  <a:pt x="3985" y="19666"/>
                </a:cubicBezTo>
                <a:cubicBezTo>
                  <a:pt x="3977" y="19653"/>
                  <a:pt x="3963" y="19645"/>
                  <a:pt x="3949" y="19643"/>
                </a:cubicBezTo>
                <a:lnTo>
                  <a:pt x="3870" y="18905"/>
                </a:lnTo>
                <a:lnTo>
                  <a:pt x="4294" y="18702"/>
                </a:lnTo>
                <a:cubicBezTo>
                  <a:pt x="4309" y="18722"/>
                  <a:pt x="4336" y="18728"/>
                  <a:pt x="4357" y="18714"/>
                </a:cubicBezTo>
                <a:cubicBezTo>
                  <a:pt x="4380" y="18700"/>
                  <a:pt x="4387" y="18668"/>
                  <a:pt x="4373" y="18644"/>
                </a:cubicBezTo>
                <a:cubicBezTo>
                  <a:pt x="4368" y="18636"/>
                  <a:pt x="4360" y="18630"/>
                  <a:pt x="4352" y="18626"/>
                </a:cubicBezTo>
                <a:lnTo>
                  <a:pt x="4663" y="17383"/>
                </a:lnTo>
                <a:lnTo>
                  <a:pt x="6119" y="17791"/>
                </a:lnTo>
                <a:cubicBezTo>
                  <a:pt x="6119" y="17801"/>
                  <a:pt x="6120" y="17812"/>
                  <a:pt x="6125" y="17821"/>
                </a:cubicBezTo>
                <a:cubicBezTo>
                  <a:pt x="6139" y="17845"/>
                  <a:pt x="6169" y="17852"/>
                  <a:pt x="6192" y="17837"/>
                </a:cubicBezTo>
                <a:cubicBezTo>
                  <a:pt x="6215" y="17823"/>
                  <a:pt x="6222" y="17791"/>
                  <a:pt x="6208" y="17767"/>
                </a:cubicBezTo>
                <a:cubicBezTo>
                  <a:pt x="6196" y="17747"/>
                  <a:pt x="6172" y="17739"/>
                  <a:pt x="6151" y="17747"/>
                </a:cubicBezTo>
                <a:lnTo>
                  <a:pt x="5564" y="16752"/>
                </a:lnTo>
                <a:lnTo>
                  <a:pt x="5997" y="16673"/>
                </a:lnTo>
                <a:cubicBezTo>
                  <a:pt x="5998" y="16676"/>
                  <a:pt x="5999" y="16680"/>
                  <a:pt x="6001" y="16683"/>
                </a:cubicBezTo>
                <a:cubicBezTo>
                  <a:pt x="6015" y="16707"/>
                  <a:pt x="6045" y="16714"/>
                  <a:pt x="6067" y="16699"/>
                </a:cubicBezTo>
                <a:cubicBezTo>
                  <a:pt x="6090" y="16685"/>
                  <a:pt x="6097" y="16653"/>
                  <a:pt x="6083" y="16630"/>
                </a:cubicBezTo>
                <a:cubicBezTo>
                  <a:pt x="6078" y="16621"/>
                  <a:pt x="6071" y="16616"/>
                  <a:pt x="6063" y="16611"/>
                </a:cubicBezTo>
                <a:lnTo>
                  <a:pt x="6224" y="15982"/>
                </a:lnTo>
                <a:lnTo>
                  <a:pt x="8282" y="16155"/>
                </a:lnTo>
                <a:cubicBezTo>
                  <a:pt x="8283" y="16162"/>
                  <a:pt x="8285" y="16169"/>
                  <a:pt x="8289" y="16176"/>
                </a:cubicBezTo>
                <a:cubicBezTo>
                  <a:pt x="8303" y="16199"/>
                  <a:pt x="8333" y="16207"/>
                  <a:pt x="8356" y="16192"/>
                </a:cubicBezTo>
                <a:cubicBezTo>
                  <a:pt x="8379" y="16177"/>
                  <a:pt x="8386" y="16146"/>
                  <a:pt x="8372" y="16122"/>
                </a:cubicBezTo>
                <a:cubicBezTo>
                  <a:pt x="8370" y="16119"/>
                  <a:pt x="8367" y="16117"/>
                  <a:pt x="8365" y="16114"/>
                </a:cubicBezTo>
                <a:lnTo>
                  <a:pt x="9439" y="14476"/>
                </a:lnTo>
                <a:lnTo>
                  <a:pt x="10439" y="14861"/>
                </a:lnTo>
                <a:cubicBezTo>
                  <a:pt x="10438" y="14872"/>
                  <a:pt x="10439" y="14884"/>
                  <a:pt x="10445" y="14894"/>
                </a:cubicBezTo>
                <a:cubicBezTo>
                  <a:pt x="10459" y="14918"/>
                  <a:pt x="10489" y="14925"/>
                  <a:pt x="10512" y="14911"/>
                </a:cubicBezTo>
                <a:cubicBezTo>
                  <a:pt x="10532" y="14898"/>
                  <a:pt x="10539" y="14872"/>
                  <a:pt x="10531" y="14850"/>
                </a:cubicBezTo>
                <a:lnTo>
                  <a:pt x="11679" y="14057"/>
                </a:lnTo>
                <a:lnTo>
                  <a:pt x="13262" y="14821"/>
                </a:lnTo>
                <a:cubicBezTo>
                  <a:pt x="13259" y="14833"/>
                  <a:pt x="13260" y="14847"/>
                  <a:pt x="13267" y="14859"/>
                </a:cubicBezTo>
                <a:cubicBezTo>
                  <a:pt x="13281" y="14882"/>
                  <a:pt x="13311" y="14890"/>
                  <a:pt x="13334" y="14875"/>
                </a:cubicBezTo>
                <a:cubicBezTo>
                  <a:pt x="13357" y="14861"/>
                  <a:pt x="13364" y="14829"/>
                  <a:pt x="13350" y="14805"/>
                </a:cubicBezTo>
                <a:cubicBezTo>
                  <a:pt x="13344" y="14795"/>
                  <a:pt x="13335" y="14788"/>
                  <a:pt x="13324" y="14785"/>
                </a:cubicBezTo>
                <a:lnTo>
                  <a:pt x="13685" y="12708"/>
                </a:lnTo>
                <a:cubicBezTo>
                  <a:pt x="13694" y="12708"/>
                  <a:pt x="13703" y="12707"/>
                  <a:pt x="13712" y="12701"/>
                </a:cubicBezTo>
                <a:cubicBezTo>
                  <a:pt x="13727" y="12691"/>
                  <a:pt x="13734" y="12674"/>
                  <a:pt x="13734" y="12657"/>
                </a:cubicBezTo>
                <a:lnTo>
                  <a:pt x="16970" y="11870"/>
                </a:lnTo>
                <a:cubicBezTo>
                  <a:pt x="16971" y="11871"/>
                  <a:pt x="16971" y="11873"/>
                  <a:pt x="16972" y="11875"/>
                </a:cubicBezTo>
                <a:cubicBezTo>
                  <a:pt x="16986" y="11899"/>
                  <a:pt x="17016" y="11906"/>
                  <a:pt x="17039" y="11892"/>
                </a:cubicBezTo>
                <a:cubicBezTo>
                  <a:pt x="17062" y="11877"/>
                  <a:pt x="17069" y="11846"/>
                  <a:pt x="17055" y="11822"/>
                </a:cubicBezTo>
                <a:cubicBezTo>
                  <a:pt x="17047" y="11809"/>
                  <a:pt x="17035" y="11801"/>
                  <a:pt x="17022" y="11799"/>
                </a:cubicBezTo>
                <a:lnTo>
                  <a:pt x="16822" y="7840"/>
                </a:lnTo>
                <a:cubicBezTo>
                  <a:pt x="16826" y="7839"/>
                  <a:pt x="16830" y="7838"/>
                  <a:pt x="16834" y="7836"/>
                </a:cubicBezTo>
                <a:cubicBezTo>
                  <a:pt x="16847" y="7827"/>
                  <a:pt x="16855" y="7812"/>
                  <a:pt x="16856" y="7797"/>
                </a:cubicBezTo>
                <a:lnTo>
                  <a:pt x="18147" y="7744"/>
                </a:lnTo>
                <a:cubicBezTo>
                  <a:pt x="18148" y="7751"/>
                  <a:pt x="18150" y="7757"/>
                  <a:pt x="18153" y="7763"/>
                </a:cubicBezTo>
                <a:cubicBezTo>
                  <a:pt x="18168" y="7787"/>
                  <a:pt x="18197" y="7794"/>
                  <a:pt x="18220" y="7780"/>
                </a:cubicBezTo>
                <a:cubicBezTo>
                  <a:pt x="18243" y="7765"/>
                  <a:pt x="18250" y="7734"/>
                  <a:pt x="18236" y="7710"/>
                </a:cubicBezTo>
                <a:cubicBezTo>
                  <a:pt x="18227" y="7694"/>
                  <a:pt x="18211" y="7686"/>
                  <a:pt x="18194" y="7686"/>
                </a:cubicBezTo>
                <a:lnTo>
                  <a:pt x="18078" y="7099"/>
                </a:lnTo>
                <a:lnTo>
                  <a:pt x="19422" y="6353"/>
                </a:lnTo>
                <a:cubicBezTo>
                  <a:pt x="19437" y="6372"/>
                  <a:pt x="19464" y="6378"/>
                  <a:pt x="19485" y="6365"/>
                </a:cubicBezTo>
                <a:cubicBezTo>
                  <a:pt x="19507" y="6350"/>
                  <a:pt x="19515" y="6319"/>
                  <a:pt x="19501" y="6295"/>
                </a:cubicBezTo>
                <a:cubicBezTo>
                  <a:pt x="19498" y="6291"/>
                  <a:pt x="19495" y="6288"/>
                  <a:pt x="19492" y="6285"/>
                </a:cubicBezTo>
                <a:lnTo>
                  <a:pt x="20812" y="4188"/>
                </a:lnTo>
                <a:cubicBezTo>
                  <a:pt x="20826" y="4195"/>
                  <a:pt x="20843" y="4195"/>
                  <a:pt x="20857" y="4186"/>
                </a:cubicBezTo>
                <a:cubicBezTo>
                  <a:pt x="20880" y="4171"/>
                  <a:pt x="20887" y="4140"/>
                  <a:pt x="20873" y="4116"/>
                </a:cubicBezTo>
                <a:cubicBezTo>
                  <a:pt x="20864" y="4101"/>
                  <a:pt x="20850" y="4094"/>
                  <a:pt x="20835" y="4093"/>
                </a:cubicBezTo>
                <a:lnTo>
                  <a:pt x="20619" y="1637"/>
                </a:lnTo>
                <a:cubicBezTo>
                  <a:pt x="20623" y="1636"/>
                  <a:pt x="20628" y="1635"/>
                  <a:pt x="20632" y="1632"/>
                </a:cubicBezTo>
                <a:cubicBezTo>
                  <a:pt x="20655" y="1618"/>
                  <a:pt x="20662" y="1586"/>
                  <a:pt x="20648" y="1562"/>
                </a:cubicBezTo>
                <a:cubicBezTo>
                  <a:pt x="20645" y="1558"/>
                  <a:pt x="20641" y="1554"/>
                  <a:pt x="20637" y="1551"/>
                </a:cubicBezTo>
                <a:lnTo>
                  <a:pt x="21518" y="96"/>
                </a:lnTo>
                <a:cubicBezTo>
                  <a:pt x="21532" y="103"/>
                  <a:pt x="21549" y="103"/>
                  <a:pt x="21563" y="94"/>
                </a:cubicBezTo>
                <a:cubicBezTo>
                  <a:pt x="21586" y="80"/>
                  <a:pt x="21593" y="48"/>
                  <a:pt x="21579" y="24"/>
                </a:cubicBezTo>
                <a:cubicBezTo>
                  <a:pt x="21565" y="0"/>
                  <a:pt x="21535" y="-7"/>
                  <a:pt x="21512" y="8"/>
                </a:cubicBezTo>
                <a:cubicBezTo>
                  <a:pt x="21495" y="19"/>
                  <a:pt x="21487" y="40"/>
                  <a:pt x="21490" y="59"/>
                </a:cubicBezTo>
                <a:lnTo>
                  <a:pt x="18167" y="1468"/>
                </a:lnTo>
                <a:cubicBezTo>
                  <a:pt x="18152" y="1446"/>
                  <a:pt x="18124" y="1439"/>
                  <a:pt x="18102" y="1453"/>
                </a:cubicBezTo>
                <a:cubicBezTo>
                  <a:pt x="18079" y="1468"/>
                  <a:pt x="18072" y="1499"/>
                  <a:pt x="18086" y="1523"/>
                </a:cubicBezTo>
                <a:cubicBezTo>
                  <a:pt x="18100" y="1547"/>
                  <a:pt x="18130" y="1554"/>
                  <a:pt x="18152" y="1540"/>
                </a:cubicBezTo>
                <a:cubicBezTo>
                  <a:pt x="18153" y="1539"/>
                  <a:pt x="18153" y="1538"/>
                  <a:pt x="18154" y="1538"/>
                </a:cubicBezTo>
                <a:lnTo>
                  <a:pt x="19244" y="2604"/>
                </a:lnTo>
                <a:lnTo>
                  <a:pt x="18631" y="3066"/>
                </a:lnTo>
                <a:cubicBezTo>
                  <a:pt x="18615" y="3050"/>
                  <a:pt x="18591" y="3045"/>
                  <a:pt x="18572" y="3058"/>
                </a:cubicBezTo>
                <a:cubicBezTo>
                  <a:pt x="18549" y="3073"/>
                  <a:pt x="18542" y="3104"/>
                  <a:pt x="18556" y="3128"/>
                </a:cubicBezTo>
                <a:cubicBezTo>
                  <a:pt x="18560" y="3136"/>
                  <a:pt x="18567" y="3141"/>
                  <a:pt x="18574" y="3145"/>
                </a:cubicBezTo>
                <a:lnTo>
                  <a:pt x="18134" y="4589"/>
                </a:lnTo>
                <a:lnTo>
                  <a:pt x="17637" y="4673"/>
                </a:lnTo>
                <a:cubicBezTo>
                  <a:pt x="17636" y="4670"/>
                  <a:pt x="17636" y="4667"/>
                  <a:pt x="17634" y="4664"/>
                </a:cubicBezTo>
                <a:cubicBezTo>
                  <a:pt x="17620" y="4640"/>
                  <a:pt x="17590" y="4633"/>
                  <a:pt x="17567" y="4647"/>
                </a:cubicBezTo>
                <a:cubicBezTo>
                  <a:pt x="17544" y="4662"/>
                  <a:pt x="17537" y="4693"/>
                  <a:pt x="17551" y="4717"/>
                </a:cubicBezTo>
                <a:cubicBezTo>
                  <a:pt x="17552" y="4719"/>
                  <a:pt x="17554" y="4720"/>
                  <a:pt x="17555" y="4722"/>
                </a:cubicBezTo>
                <a:lnTo>
                  <a:pt x="17146" y="5264"/>
                </a:lnTo>
                <a:lnTo>
                  <a:pt x="15930" y="4715"/>
                </a:lnTo>
                <a:cubicBezTo>
                  <a:pt x="15932" y="4703"/>
                  <a:pt x="15930" y="4690"/>
                  <a:pt x="15924" y="4679"/>
                </a:cubicBezTo>
                <a:cubicBezTo>
                  <a:pt x="15910" y="4655"/>
                  <a:pt x="15880" y="4648"/>
                  <a:pt x="15857" y="4662"/>
                </a:cubicBezTo>
                <a:cubicBezTo>
                  <a:pt x="15834" y="4677"/>
                  <a:pt x="15827" y="4708"/>
                  <a:pt x="15841" y="4732"/>
                </a:cubicBezTo>
                <a:cubicBezTo>
                  <a:pt x="15847" y="4742"/>
                  <a:pt x="15856" y="4748"/>
                  <a:pt x="15865" y="4752"/>
                </a:cubicBezTo>
                <a:lnTo>
                  <a:pt x="15358" y="7599"/>
                </a:lnTo>
                <a:cubicBezTo>
                  <a:pt x="15350" y="7599"/>
                  <a:pt x="15343" y="7600"/>
                  <a:pt x="15336" y="7604"/>
                </a:cubicBezTo>
                <a:lnTo>
                  <a:pt x="13415" y="5107"/>
                </a:lnTo>
                <a:cubicBezTo>
                  <a:pt x="13428" y="5090"/>
                  <a:pt x="13431" y="5067"/>
                  <a:pt x="13420" y="5048"/>
                </a:cubicBezTo>
                <a:cubicBezTo>
                  <a:pt x="13406" y="5024"/>
                  <a:pt x="13376" y="5017"/>
                  <a:pt x="13353" y="5031"/>
                </a:cubicBezTo>
                <a:cubicBezTo>
                  <a:pt x="13330" y="5046"/>
                  <a:pt x="13323" y="5077"/>
                  <a:pt x="13337" y="5101"/>
                </a:cubicBezTo>
                <a:cubicBezTo>
                  <a:pt x="13339" y="5105"/>
                  <a:pt x="13342" y="5107"/>
                  <a:pt x="13345" y="5110"/>
                </a:cubicBezTo>
                <a:lnTo>
                  <a:pt x="11618" y="7802"/>
                </a:lnTo>
                <a:cubicBezTo>
                  <a:pt x="11615" y="7801"/>
                  <a:pt x="11613" y="7799"/>
                  <a:pt x="11611" y="7799"/>
                </a:cubicBezTo>
                <a:lnTo>
                  <a:pt x="11764" y="5919"/>
                </a:lnTo>
                <a:cubicBezTo>
                  <a:pt x="11772" y="5919"/>
                  <a:pt x="11780" y="5917"/>
                  <a:pt x="11787" y="5912"/>
                </a:cubicBezTo>
                <a:cubicBezTo>
                  <a:pt x="11810" y="5898"/>
                  <a:pt x="11817" y="5866"/>
                  <a:pt x="11803" y="5842"/>
                </a:cubicBezTo>
                <a:cubicBezTo>
                  <a:pt x="11789" y="5819"/>
                  <a:pt x="11759" y="5811"/>
                  <a:pt x="11736" y="5826"/>
                </a:cubicBezTo>
                <a:cubicBezTo>
                  <a:pt x="11715" y="5839"/>
                  <a:pt x="11708" y="5866"/>
                  <a:pt x="11718" y="5889"/>
                </a:cubicBezTo>
                <a:lnTo>
                  <a:pt x="9842" y="7133"/>
                </a:lnTo>
                <a:cubicBezTo>
                  <a:pt x="9827" y="7115"/>
                  <a:pt x="9801" y="7110"/>
                  <a:pt x="9781" y="7123"/>
                </a:cubicBezTo>
                <a:cubicBezTo>
                  <a:pt x="9758" y="7137"/>
                  <a:pt x="9751" y="7169"/>
                  <a:pt x="9765" y="7193"/>
                </a:cubicBezTo>
                <a:cubicBezTo>
                  <a:pt x="9770" y="7201"/>
                  <a:pt x="9777" y="7206"/>
                  <a:pt x="9784" y="7210"/>
                </a:cubicBezTo>
                <a:lnTo>
                  <a:pt x="8877" y="10654"/>
                </a:lnTo>
                <a:cubicBezTo>
                  <a:pt x="8868" y="10653"/>
                  <a:pt x="8858" y="10655"/>
                  <a:pt x="8850" y="10660"/>
                </a:cubicBezTo>
                <a:cubicBezTo>
                  <a:pt x="8827" y="10675"/>
                  <a:pt x="8819" y="10706"/>
                  <a:pt x="8834" y="10730"/>
                </a:cubicBezTo>
                <a:cubicBezTo>
                  <a:pt x="8834" y="10731"/>
                  <a:pt x="8835" y="10732"/>
                  <a:pt x="8835" y="10732"/>
                </a:cubicBezTo>
                <a:lnTo>
                  <a:pt x="8380" y="11262"/>
                </a:lnTo>
                <a:lnTo>
                  <a:pt x="6761" y="10620"/>
                </a:lnTo>
                <a:cubicBezTo>
                  <a:pt x="6763" y="10608"/>
                  <a:pt x="6762" y="10595"/>
                  <a:pt x="6755" y="10584"/>
                </a:cubicBezTo>
                <a:cubicBezTo>
                  <a:pt x="6741" y="10561"/>
                  <a:pt x="6712" y="10553"/>
                  <a:pt x="6689" y="10568"/>
                </a:cubicBezTo>
                <a:cubicBezTo>
                  <a:pt x="6666" y="10583"/>
                  <a:pt x="6659" y="10614"/>
                  <a:pt x="6673" y="10638"/>
                </a:cubicBezTo>
                <a:cubicBezTo>
                  <a:pt x="6675" y="10643"/>
                  <a:pt x="6679" y="10646"/>
                  <a:pt x="6683" y="10650"/>
                </a:cubicBezTo>
                <a:lnTo>
                  <a:pt x="5328" y="13163"/>
                </a:lnTo>
                <a:cubicBezTo>
                  <a:pt x="5315" y="13158"/>
                  <a:pt x="5300" y="13159"/>
                  <a:pt x="5287" y="13167"/>
                </a:cubicBezTo>
                <a:cubicBezTo>
                  <a:pt x="5272" y="13177"/>
                  <a:pt x="5265" y="13193"/>
                  <a:pt x="5265" y="13209"/>
                </a:cubicBezTo>
                <a:lnTo>
                  <a:pt x="3011" y="13544"/>
                </a:lnTo>
                <a:cubicBezTo>
                  <a:pt x="3010" y="13540"/>
                  <a:pt x="3009" y="13536"/>
                  <a:pt x="3007" y="13532"/>
                </a:cubicBezTo>
                <a:cubicBezTo>
                  <a:pt x="2993" y="13508"/>
                  <a:pt x="2963" y="13501"/>
                  <a:pt x="2940" y="13516"/>
                </a:cubicBezTo>
                <a:cubicBezTo>
                  <a:pt x="2917" y="13530"/>
                  <a:pt x="2910" y="13561"/>
                  <a:pt x="2924" y="13585"/>
                </a:cubicBezTo>
                <a:cubicBezTo>
                  <a:pt x="2929" y="13593"/>
                  <a:pt x="2935" y="13598"/>
                  <a:pt x="2942" y="13603"/>
                </a:cubicBezTo>
                <a:lnTo>
                  <a:pt x="2437" y="15456"/>
                </a:lnTo>
                <a:lnTo>
                  <a:pt x="1592" y="15324"/>
                </a:lnTo>
                <a:cubicBezTo>
                  <a:pt x="1591" y="15316"/>
                  <a:pt x="1590" y="15308"/>
                  <a:pt x="1585" y="15301"/>
                </a:cubicBezTo>
                <a:cubicBezTo>
                  <a:pt x="1571" y="15277"/>
                  <a:pt x="1542" y="15269"/>
                  <a:pt x="1519" y="15284"/>
                </a:cubicBezTo>
                <a:cubicBezTo>
                  <a:pt x="1496" y="15299"/>
                  <a:pt x="1489" y="15330"/>
                  <a:pt x="1503" y="15354"/>
                </a:cubicBezTo>
                <a:cubicBezTo>
                  <a:pt x="1511" y="15368"/>
                  <a:pt x="1525" y="15376"/>
                  <a:pt x="1539" y="15377"/>
                </a:cubicBezTo>
                <a:lnTo>
                  <a:pt x="1774" y="17551"/>
                </a:lnTo>
                <a:lnTo>
                  <a:pt x="176" y="19964"/>
                </a:lnTo>
                <a:cubicBezTo>
                  <a:pt x="162" y="19957"/>
                  <a:pt x="146" y="19957"/>
                  <a:pt x="132" y="19966"/>
                </a:cubicBezTo>
                <a:cubicBezTo>
                  <a:pt x="109" y="19981"/>
                  <a:pt x="102" y="20012"/>
                  <a:pt x="116" y="20036"/>
                </a:cubicBezTo>
                <a:cubicBezTo>
                  <a:pt x="130" y="20060"/>
                  <a:pt x="160" y="20067"/>
                  <a:pt x="182" y="20053"/>
                </a:cubicBezTo>
                <a:cubicBezTo>
                  <a:pt x="203" y="20040"/>
                  <a:pt x="210" y="20013"/>
                  <a:pt x="201" y="19991"/>
                </a:cubicBezTo>
                <a:lnTo>
                  <a:pt x="946" y="19506"/>
                </a:lnTo>
                <a:lnTo>
                  <a:pt x="59" y="21486"/>
                </a:lnTo>
                <a:cubicBezTo>
                  <a:pt x="47" y="21483"/>
                  <a:pt x="34" y="21485"/>
                  <a:pt x="23" y="21492"/>
                </a:cubicBezTo>
                <a:cubicBezTo>
                  <a:pt x="0" y="21506"/>
                  <a:pt x="-7" y="21538"/>
                  <a:pt x="7" y="21562"/>
                </a:cubicBezTo>
                <a:close/>
              </a:path>
            </a:pathLst>
          </a:custGeom>
          <a:gradFill>
            <a:gsLst>
              <a:gs pos="31505">
                <a:schemeClr val="accent1"/>
              </a:gs>
              <a:gs pos="55654">
                <a:schemeClr val="accent4"/>
              </a:gs>
              <a:gs pos="73751">
                <a:schemeClr val="accent2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Arial Regular" charset="0"/>
                <a:ea typeface="Arial Regular" charset="0"/>
                <a:cs typeface="Arial Regular" charset="0"/>
              </a:rPr>
              <a:t>_</a:t>
            </a: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AD9B7A-4C5E-EF40-8ABA-5581CC884C02}"/>
              </a:ext>
            </a:extLst>
          </p:cNvPr>
          <p:cNvSpPr/>
          <p:nvPr/>
        </p:nvSpPr>
        <p:spPr>
          <a:xfrm>
            <a:off x="1437475" y="3628890"/>
            <a:ext cx="17067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7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4200" dirty="0">
                <a:solidFill>
                  <a:schemeClr val="tx2"/>
                </a:solidFill>
                <a:latin typeface="Montserrat Regular"/>
                <a:sym typeface="Montserrat Regular"/>
              </a:rPr>
              <a:t>Gauging the resilience of various countries to the coronavirus pandemic by grouping them based on various aspects of their health system.</a:t>
            </a:r>
            <a:endParaRPr lang="en-US" sz="4200" dirty="0">
              <a:solidFill>
                <a:schemeClr val="tx2"/>
              </a:solidFill>
              <a:latin typeface="Montserrat Regular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7E33363-55FB-2E4F-892D-5E91A5DCEFC1}"/>
              </a:ext>
            </a:extLst>
          </p:cNvPr>
          <p:cNvSpPr/>
          <p:nvPr/>
        </p:nvSpPr>
        <p:spPr>
          <a:xfrm>
            <a:off x="12636410" y="7299808"/>
            <a:ext cx="1651000" cy="1651000"/>
          </a:xfrm>
          <a:prstGeom prst="arc">
            <a:avLst>
              <a:gd name="adj1" fmla="val 16200000"/>
              <a:gd name="adj2" fmla="val 9487671"/>
            </a:avLst>
          </a:prstGeom>
          <a:noFill/>
          <a:ln w="5715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2B6C8E86-B7AD-CD4D-BCDD-45D7A1C48D43}"/>
              </a:ext>
            </a:extLst>
          </p:cNvPr>
          <p:cNvSpPr/>
          <p:nvPr/>
        </p:nvSpPr>
        <p:spPr>
          <a:xfrm>
            <a:off x="818078" y="10166457"/>
            <a:ext cx="1651000" cy="1651000"/>
          </a:xfrm>
          <a:prstGeom prst="ellipse">
            <a:avLst/>
          </a:prstGeom>
          <a:ln w="762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3999B-0B68-B442-8AA6-8128CC1B4339}"/>
              </a:ext>
            </a:extLst>
          </p:cNvPr>
          <p:cNvSpPr/>
          <p:nvPr/>
        </p:nvSpPr>
        <p:spPr>
          <a:xfrm>
            <a:off x="2673350" y="10182819"/>
            <a:ext cx="86174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  <a:latin typeface="Montserrat Regular"/>
              </a:rPr>
              <a:t>Post COVID19</a:t>
            </a:r>
            <a:r>
              <a:rPr lang="zh-CN" altLang="en-US" sz="5200" dirty="0">
                <a:solidFill>
                  <a:schemeClr val="tx2"/>
                </a:solidFill>
                <a:latin typeface="Montserrat Regular"/>
              </a:rPr>
              <a:t> </a:t>
            </a:r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crisis</a:t>
            </a:r>
            <a:r>
              <a:rPr lang="en-US" sz="5200" dirty="0">
                <a:solidFill>
                  <a:schemeClr val="tx2"/>
                </a:solidFill>
                <a:latin typeface="Montserrat Regular"/>
              </a:rPr>
              <a:t> market insight for investors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586CA-9F24-C14E-B652-8A2A09961306}"/>
              </a:ext>
            </a:extLst>
          </p:cNvPr>
          <p:cNvSpPr/>
          <p:nvPr/>
        </p:nvSpPr>
        <p:spPr>
          <a:xfrm>
            <a:off x="14652944" y="7390815"/>
            <a:ext cx="891297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  <a:latin typeface="Montserrat Regular"/>
              </a:rPr>
              <a:t>Advance the understanding of the impact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C7E57E2-F947-C04D-956A-C3FE4CBD9FAF}"/>
              </a:ext>
            </a:extLst>
          </p:cNvPr>
          <p:cNvSpPr/>
          <p:nvPr/>
        </p:nvSpPr>
        <p:spPr>
          <a:xfrm>
            <a:off x="13165823" y="10397173"/>
            <a:ext cx="854530" cy="11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10800" y="21531"/>
                </a:moveTo>
                <a:cubicBezTo>
                  <a:pt x="10680" y="21531"/>
                  <a:pt x="10559" y="21509"/>
                  <a:pt x="10447" y="21464"/>
                </a:cubicBezTo>
                <a:cubicBezTo>
                  <a:pt x="4101" y="18947"/>
                  <a:pt x="0" y="13737"/>
                  <a:pt x="0" y="8191"/>
                </a:cubicBezTo>
                <a:lnTo>
                  <a:pt x="0" y="3510"/>
                </a:lnTo>
                <a:cubicBezTo>
                  <a:pt x="0" y="3307"/>
                  <a:pt x="105" y="3113"/>
                  <a:pt x="287" y="2980"/>
                </a:cubicBezTo>
                <a:cubicBezTo>
                  <a:pt x="468" y="2847"/>
                  <a:pt x="711" y="2786"/>
                  <a:pt x="948" y="2815"/>
                </a:cubicBezTo>
                <a:cubicBezTo>
                  <a:pt x="4335" y="3224"/>
                  <a:pt x="7796" y="2248"/>
                  <a:pt x="10213" y="205"/>
                </a:cubicBezTo>
                <a:cubicBezTo>
                  <a:pt x="10537" y="-69"/>
                  <a:pt x="11063" y="-69"/>
                  <a:pt x="11387" y="205"/>
                </a:cubicBezTo>
                <a:cubicBezTo>
                  <a:pt x="13805" y="2248"/>
                  <a:pt x="17266" y="3222"/>
                  <a:pt x="20652" y="2815"/>
                </a:cubicBezTo>
                <a:cubicBezTo>
                  <a:pt x="20890" y="2786"/>
                  <a:pt x="21132" y="2847"/>
                  <a:pt x="21314" y="2980"/>
                </a:cubicBezTo>
                <a:cubicBezTo>
                  <a:pt x="21495" y="3113"/>
                  <a:pt x="21600" y="3307"/>
                  <a:pt x="21600" y="3510"/>
                </a:cubicBezTo>
                <a:lnTo>
                  <a:pt x="21600" y="8191"/>
                </a:lnTo>
                <a:cubicBezTo>
                  <a:pt x="21600" y="13737"/>
                  <a:pt x="17499" y="18947"/>
                  <a:pt x="11153" y="21465"/>
                </a:cubicBezTo>
                <a:cubicBezTo>
                  <a:pt x="11042" y="21509"/>
                  <a:pt x="10921" y="21531"/>
                  <a:pt x="10800" y="21531"/>
                </a:cubicBezTo>
                <a:close/>
              </a:path>
            </a:pathLst>
          </a:custGeom>
          <a:noFill/>
          <a:ln w="127000" cap="flat">
            <a:solidFill>
              <a:schemeClr val="accent5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5" name="Circle">
            <a:extLst>
              <a:ext uri="{FF2B5EF4-FFF2-40B4-BE49-F238E27FC236}">
                <a16:creationId xmlns:a16="http://schemas.microsoft.com/office/drawing/2014/main" id="{3F83075F-632F-4647-ADBC-3A4F8369C310}"/>
              </a:ext>
            </a:extLst>
          </p:cNvPr>
          <p:cNvSpPr/>
          <p:nvPr/>
        </p:nvSpPr>
        <p:spPr>
          <a:xfrm>
            <a:off x="12767588" y="10134185"/>
            <a:ext cx="1651000" cy="1651000"/>
          </a:xfrm>
          <a:prstGeom prst="ellipse">
            <a:avLst/>
          </a:prstGeom>
          <a:ln w="762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33D9B7F-65B0-734C-95AF-9BAEE12B1F35}"/>
              </a:ext>
            </a:extLst>
          </p:cNvPr>
          <p:cNvSpPr/>
          <p:nvPr/>
        </p:nvSpPr>
        <p:spPr>
          <a:xfrm>
            <a:off x="13605524" y="10582572"/>
            <a:ext cx="303760" cy="419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827"/>
                </a:moveTo>
                <a:lnTo>
                  <a:pt x="21600" y="8246"/>
                </a:lnTo>
                <a:cubicBezTo>
                  <a:pt x="21600" y="7163"/>
                  <a:pt x="20678" y="6255"/>
                  <a:pt x="19460" y="6138"/>
                </a:cubicBezTo>
                <a:cubicBezTo>
                  <a:pt x="12995" y="5516"/>
                  <a:pt x="6725" y="3516"/>
                  <a:pt x="1327" y="353"/>
                </a:cubicBezTo>
                <a:cubicBezTo>
                  <a:pt x="925" y="117"/>
                  <a:pt x="463" y="0"/>
                  <a:pt x="0" y="0"/>
                </a:cubicBezTo>
                <a:lnTo>
                  <a:pt x="0" y="21600"/>
                </a:lnTo>
                <a:lnTo>
                  <a:pt x="20491" y="21600"/>
                </a:lnTo>
                <a:cubicBezTo>
                  <a:pt x="21206" y="19057"/>
                  <a:pt x="21600" y="16452"/>
                  <a:pt x="21600" y="13827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17F4D2DB-279D-9D41-B543-A2C1AC4421C3}"/>
              </a:ext>
            </a:extLst>
          </p:cNvPr>
          <p:cNvSpPr/>
          <p:nvPr/>
        </p:nvSpPr>
        <p:spPr>
          <a:xfrm>
            <a:off x="13604167" y="10973480"/>
            <a:ext cx="305117" cy="377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3" y="21309"/>
                </a:moveTo>
                <a:cubicBezTo>
                  <a:pt x="11650" y="16350"/>
                  <a:pt x="18908" y="8563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ubicBezTo>
                  <a:pt x="455" y="21600"/>
                  <a:pt x="909" y="21503"/>
                  <a:pt x="1313" y="21309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2F115A2C-15A0-7446-A814-E8B07BEC43FE}"/>
              </a:ext>
            </a:extLst>
          </p:cNvPr>
          <p:cNvSpPr/>
          <p:nvPr/>
        </p:nvSpPr>
        <p:spPr>
          <a:xfrm>
            <a:off x="13309994" y="10556260"/>
            <a:ext cx="305117" cy="403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137" y="0"/>
                  <a:pt x="20675" y="117"/>
                  <a:pt x="20273" y="353"/>
                </a:cubicBezTo>
                <a:cubicBezTo>
                  <a:pt x="14875" y="3516"/>
                  <a:pt x="8605" y="5516"/>
                  <a:pt x="2140" y="6138"/>
                </a:cubicBezTo>
                <a:cubicBezTo>
                  <a:pt x="921" y="6255"/>
                  <a:pt x="0" y="7163"/>
                  <a:pt x="0" y="8246"/>
                </a:cubicBezTo>
                <a:lnTo>
                  <a:pt x="0" y="13827"/>
                </a:lnTo>
                <a:cubicBezTo>
                  <a:pt x="0" y="16452"/>
                  <a:pt x="394" y="19057"/>
                  <a:pt x="1109" y="21600"/>
                </a:cubicBez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2FCDC6E0-E59E-1545-9937-02C15DB540F7}"/>
              </a:ext>
            </a:extLst>
          </p:cNvPr>
          <p:cNvSpPr/>
          <p:nvPr/>
        </p:nvSpPr>
        <p:spPr>
          <a:xfrm>
            <a:off x="13299050" y="10985997"/>
            <a:ext cx="305117" cy="403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87" y="21309"/>
                </a:moveTo>
                <a:cubicBezTo>
                  <a:pt x="20691" y="21503"/>
                  <a:pt x="21145" y="21600"/>
                  <a:pt x="21600" y="21600"/>
                </a:cubicBezTo>
                <a:lnTo>
                  <a:pt x="21600" y="0"/>
                </a:lnTo>
                <a:lnTo>
                  <a:pt x="0" y="0"/>
                </a:lnTo>
                <a:cubicBezTo>
                  <a:pt x="2691" y="8563"/>
                  <a:pt x="9950" y="16349"/>
                  <a:pt x="20287" y="2130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47D7C-7A9F-674E-BD6C-E9143CB05AB2}"/>
              </a:ext>
            </a:extLst>
          </p:cNvPr>
          <p:cNvSpPr/>
          <p:nvPr/>
        </p:nvSpPr>
        <p:spPr>
          <a:xfrm>
            <a:off x="14287410" y="10458814"/>
            <a:ext cx="856604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Forecast</a:t>
            </a:r>
            <a:r>
              <a:rPr lang="zh-CN" altLang="en-US" sz="5200" dirty="0">
                <a:solidFill>
                  <a:schemeClr val="tx2"/>
                </a:solidFill>
                <a:latin typeface="Montserrat Regular"/>
              </a:rPr>
              <a:t> </a:t>
            </a:r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economic</a:t>
            </a:r>
            <a:r>
              <a:rPr lang="zh-CN" altLang="en-US" sz="5200" dirty="0">
                <a:solidFill>
                  <a:schemeClr val="tx2"/>
                </a:solidFill>
                <a:latin typeface="Montserrat Regular"/>
              </a:rPr>
              <a:t> </a:t>
            </a:r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recovery</a:t>
            </a:r>
            <a:r>
              <a:rPr lang="zh-CN" altLang="en-US" sz="5200" dirty="0">
                <a:solidFill>
                  <a:schemeClr val="tx2"/>
                </a:solidFill>
                <a:latin typeface="Montserrat Regular"/>
              </a:rPr>
              <a:t> </a:t>
            </a:r>
            <a:endParaRPr lang="en-US" sz="5200" dirty="0">
              <a:solidFill>
                <a:schemeClr val="tx2"/>
              </a:solidFill>
              <a:latin typeface="Montserrat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C4A51-1C27-D34B-96E6-75C4603448DF}"/>
              </a:ext>
            </a:extLst>
          </p:cNvPr>
          <p:cNvSpPr/>
          <p:nvPr/>
        </p:nvSpPr>
        <p:spPr>
          <a:xfrm>
            <a:off x="1678076" y="10363852"/>
            <a:ext cx="200023" cy="10423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6A7C3E-1D92-C94A-8872-B6206C10DBE9}"/>
              </a:ext>
            </a:extLst>
          </p:cNvPr>
          <p:cNvSpPr/>
          <p:nvPr/>
        </p:nvSpPr>
        <p:spPr>
          <a:xfrm>
            <a:off x="1512476" y="10625704"/>
            <a:ext cx="200023" cy="8058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CEE123-769B-5B4A-86BA-F18C2147523B}"/>
              </a:ext>
            </a:extLst>
          </p:cNvPr>
          <p:cNvSpPr/>
          <p:nvPr/>
        </p:nvSpPr>
        <p:spPr>
          <a:xfrm>
            <a:off x="1345909" y="10868949"/>
            <a:ext cx="183133" cy="59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F658CF3B-73E0-F644-8DD1-3258EB3B842C}"/>
              </a:ext>
            </a:extLst>
          </p:cNvPr>
          <p:cNvSpPr/>
          <p:nvPr/>
        </p:nvSpPr>
        <p:spPr>
          <a:xfrm>
            <a:off x="818078" y="7246056"/>
            <a:ext cx="1651000" cy="1651000"/>
          </a:xfrm>
          <a:prstGeom prst="ellipse">
            <a:avLst/>
          </a:prstGeom>
          <a:ln w="762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3B1A48-DFCF-A449-AB83-6B7DA9117DA5}"/>
              </a:ext>
            </a:extLst>
          </p:cNvPr>
          <p:cNvSpPr/>
          <p:nvPr/>
        </p:nvSpPr>
        <p:spPr>
          <a:xfrm>
            <a:off x="2591415" y="7343170"/>
            <a:ext cx="768351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Closer look at medical </a:t>
            </a:r>
          </a:p>
          <a:p>
            <a:pPr algn="l"/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preparedness in relation to </a:t>
            </a:r>
          </a:p>
          <a:p>
            <a:pPr algn="l"/>
            <a:r>
              <a:rPr lang="en-US" altLang="zh-CN" sz="5200" dirty="0">
                <a:solidFill>
                  <a:schemeClr val="tx2"/>
                </a:solidFill>
                <a:latin typeface="Montserrat Regular"/>
              </a:rPr>
              <a:t>COVID 19 </a:t>
            </a:r>
            <a:endParaRPr lang="en-US" sz="5200" dirty="0">
              <a:solidFill>
                <a:schemeClr val="tx2"/>
              </a:solidFill>
              <a:latin typeface="Montserrat Regular"/>
            </a:endParaRP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11CBC17D-874A-A547-A780-FDF5A8EC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5" y="7378498"/>
            <a:ext cx="1401563" cy="163167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3CE3DA2-BC98-0449-9E51-013A6F698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98" y="7179535"/>
            <a:ext cx="1988378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blockchain technology"/>
          <p:cNvSpPr/>
          <p:nvPr/>
        </p:nvSpPr>
        <p:spPr>
          <a:xfrm>
            <a:off x="4648508" y="428391"/>
            <a:ext cx="150749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SCOPE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00" name="Circle"/>
          <p:cNvSpPr/>
          <p:nvPr/>
        </p:nvSpPr>
        <p:spPr>
          <a:xfrm>
            <a:off x="2168471" y="9474543"/>
            <a:ext cx="214553" cy="214554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1" name="Circle"/>
          <p:cNvSpPr/>
          <p:nvPr/>
        </p:nvSpPr>
        <p:spPr>
          <a:xfrm>
            <a:off x="1848358" y="9474543"/>
            <a:ext cx="214554" cy="214554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2" name="Circle"/>
          <p:cNvSpPr/>
          <p:nvPr/>
        </p:nvSpPr>
        <p:spPr>
          <a:xfrm>
            <a:off x="1528244" y="9474543"/>
            <a:ext cx="214553" cy="21455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3" name="Circle"/>
          <p:cNvSpPr/>
          <p:nvPr/>
        </p:nvSpPr>
        <p:spPr>
          <a:xfrm>
            <a:off x="1207087" y="9474543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CEAD0E07-D80A-F844-8C61-6BA72CCA4095}"/>
              </a:ext>
            </a:extLst>
          </p:cNvPr>
          <p:cNvSpPr/>
          <p:nvPr/>
        </p:nvSpPr>
        <p:spPr>
          <a:xfrm flipV="1">
            <a:off x="17480282" y="4102958"/>
            <a:ext cx="148" cy="31267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82851940-1864-264C-82F7-99572F5607C9}"/>
              </a:ext>
            </a:extLst>
          </p:cNvPr>
          <p:cNvSpPr/>
          <p:nvPr/>
        </p:nvSpPr>
        <p:spPr>
          <a:xfrm flipV="1">
            <a:off x="17265616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1" name="Line">
            <a:extLst>
              <a:ext uri="{FF2B5EF4-FFF2-40B4-BE49-F238E27FC236}">
                <a16:creationId xmlns:a16="http://schemas.microsoft.com/office/drawing/2014/main" id="{1B6A85C1-FDC1-494F-AF60-EDBAEBD7651F}"/>
              </a:ext>
            </a:extLst>
          </p:cNvPr>
          <p:cNvSpPr/>
          <p:nvPr/>
        </p:nvSpPr>
        <p:spPr>
          <a:xfrm flipV="1">
            <a:off x="17050781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D4E9C2E1-E72A-B741-9618-80CDBC9A209E}"/>
              </a:ext>
            </a:extLst>
          </p:cNvPr>
          <p:cNvSpPr/>
          <p:nvPr/>
        </p:nvSpPr>
        <p:spPr>
          <a:xfrm flipV="1">
            <a:off x="16836032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A74BA560-44FC-5243-AA54-9C04827C793C}"/>
              </a:ext>
            </a:extLst>
          </p:cNvPr>
          <p:cNvSpPr/>
          <p:nvPr/>
        </p:nvSpPr>
        <p:spPr>
          <a:xfrm flipV="1">
            <a:off x="16621267" y="4220296"/>
            <a:ext cx="149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16FA1723-C017-5B49-82AA-4B89F76D62D2}"/>
              </a:ext>
            </a:extLst>
          </p:cNvPr>
          <p:cNvSpPr/>
          <p:nvPr/>
        </p:nvSpPr>
        <p:spPr>
          <a:xfrm flipV="1">
            <a:off x="16441763" y="3907628"/>
            <a:ext cx="148" cy="50800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89B31859-6B99-2049-9F11-E30037B6E7A6}"/>
              </a:ext>
            </a:extLst>
          </p:cNvPr>
          <p:cNvSpPr/>
          <p:nvPr/>
        </p:nvSpPr>
        <p:spPr>
          <a:xfrm flipV="1">
            <a:off x="16191705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DA96C4D4-0080-E245-A230-11127E723304}"/>
              </a:ext>
            </a:extLst>
          </p:cNvPr>
          <p:cNvSpPr/>
          <p:nvPr/>
        </p:nvSpPr>
        <p:spPr>
          <a:xfrm flipV="1">
            <a:off x="15976951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BA53A0B4-B40D-7D43-9ED3-1829731C0EFC}"/>
              </a:ext>
            </a:extLst>
          </p:cNvPr>
          <p:cNvSpPr/>
          <p:nvPr/>
        </p:nvSpPr>
        <p:spPr>
          <a:xfrm flipV="1">
            <a:off x="15762125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8" name="Line">
            <a:extLst>
              <a:ext uri="{FF2B5EF4-FFF2-40B4-BE49-F238E27FC236}">
                <a16:creationId xmlns:a16="http://schemas.microsoft.com/office/drawing/2014/main" id="{544BBE61-1786-EE4B-96C3-7A298417EA99}"/>
              </a:ext>
            </a:extLst>
          </p:cNvPr>
          <p:cNvSpPr/>
          <p:nvPr/>
        </p:nvSpPr>
        <p:spPr>
          <a:xfrm flipV="1">
            <a:off x="15547442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9" name="Line">
            <a:extLst>
              <a:ext uri="{FF2B5EF4-FFF2-40B4-BE49-F238E27FC236}">
                <a16:creationId xmlns:a16="http://schemas.microsoft.com/office/drawing/2014/main" id="{D6730E72-1990-3048-AB19-07EB968124D6}"/>
              </a:ext>
            </a:extLst>
          </p:cNvPr>
          <p:cNvSpPr/>
          <p:nvPr/>
        </p:nvSpPr>
        <p:spPr>
          <a:xfrm flipV="1">
            <a:off x="15332767" y="4102958"/>
            <a:ext cx="148" cy="31267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6AE66A28-A7F0-D248-991D-49277F3F103B}"/>
              </a:ext>
            </a:extLst>
          </p:cNvPr>
          <p:cNvSpPr/>
          <p:nvPr/>
        </p:nvSpPr>
        <p:spPr>
          <a:xfrm flipV="1">
            <a:off x="15117937" y="4220296"/>
            <a:ext cx="149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9A8686B9-19A1-A44A-AEE2-28EB9F2E907F}"/>
              </a:ext>
            </a:extLst>
          </p:cNvPr>
          <p:cNvSpPr/>
          <p:nvPr/>
        </p:nvSpPr>
        <p:spPr>
          <a:xfrm flipV="1">
            <a:off x="14903187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AF44A8E4-9A4C-9447-98E9-E09F1F8797DE}"/>
              </a:ext>
            </a:extLst>
          </p:cNvPr>
          <p:cNvSpPr/>
          <p:nvPr/>
        </p:nvSpPr>
        <p:spPr>
          <a:xfrm flipV="1">
            <a:off x="14688504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3" name="Line">
            <a:extLst>
              <a:ext uri="{FF2B5EF4-FFF2-40B4-BE49-F238E27FC236}">
                <a16:creationId xmlns:a16="http://schemas.microsoft.com/office/drawing/2014/main" id="{C066C536-F27F-EE4D-8635-3317C6929478}"/>
              </a:ext>
            </a:extLst>
          </p:cNvPr>
          <p:cNvSpPr/>
          <p:nvPr/>
        </p:nvSpPr>
        <p:spPr>
          <a:xfrm flipV="1">
            <a:off x="14473598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4" name="Line">
            <a:extLst>
              <a:ext uri="{FF2B5EF4-FFF2-40B4-BE49-F238E27FC236}">
                <a16:creationId xmlns:a16="http://schemas.microsoft.com/office/drawing/2014/main" id="{0E6890EC-4D11-E741-9340-864938F4C630}"/>
              </a:ext>
            </a:extLst>
          </p:cNvPr>
          <p:cNvSpPr/>
          <p:nvPr/>
        </p:nvSpPr>
        <p:spPr>
          <a:xfrm flipV="1">
            <a:off x="14293946" y="3907628"/>
            <a:ext cx="148" cy="50800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5" name="Line">
            <a:extLst>
              <a:ext uri="{FF2B5EF4-FFF2-40B4-BE49-F238E27FC236}">
                <a16:creationId xmlns:a16="http://schemas.microsoft.com/office/drawing/2014/main" id="{34F134B3-0E32-E240-A364-0A237CC59213}"/>
              </a:ext>
            </a:extLst>
          </p:cNvPr>
          <p:cNvSpPr/>
          <p:nvPr/>
        </p:nvSpPr>
        <p:spPr>
          <a:xfrm flipV="1">
            <a:off x="14043945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6" name="Line">
            <a:extLst>
              <a:ext uri="{FF2B5EF4-FFF2-40B4-BE49-F238E27FC236}">
                <a16:creationId xmlns:a16="http://schemas.microsoft.com/office/drawing/2014/main" id="{99B8466A-6AEA-9E48-8371-7088024860D9}"/>
              </a:ext>
            </a:extLst>
          </p:cNvPr>
          <p:cNvSpPr/>
          <p:nvPr/>
        </p:nvSpPr>
        <p:spPr>
          <a:xfrm flipV="1">
            <a:off x="13829263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7" name="Line">
            <a:extLst>
              <a:ext uri="{FF2B5EF4-FFF2-40B4-BE49-F238E27FC236}">
                <a16:creationId xmlns:a16="http://schemas.microsoft.com/office/drawing/2014/main" id="{5B0F916F-F41B-264A-83E1-87926CD9C2CA}"/>
              </a:ext>
            </a:extLst>
          </p:cNvPr>
          <p:cNvSpPr/>
          <p:nvPr/>
        </p:nvSpPr>
        <p:spPr>
          <a:xfrm flipV="1">
            <a:off x="13614444" y="4220296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9" name="Line">
            <a:extLst>
              <a:ext uri="{FF2B5EF4-FFF2-40B4-BE49-F238E27FC236}">
                <a16:creationId xmlns:a16="http://schemas.microsoft.com/office/drawing/2014/main" id="{38F40890-C14E-8F4A-8BBA-C6B42656ABD0}"/>
              </a:ext>
            </a:extLst>
          </p:cNvPr>
          <p:cNvSpPr/>
          <p:nvPr/>
        </p:nvSpPr>
        <p:spPr>
          <a:xfrm flipV="1">
            <a:off x="4305451" y="4173294"/>
            <a:ext cx="148" cy="31267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CB53FCC6-7F46-424C-9441-C0AFA4EB68F2}"/>
              </a:ext>
            </a:extLst>
          </p:cNvPr>
          <p:cNvSpPr/>
          <p:nvPr/>
        </p:nvSpPr>
        <p:spPr>
          <a:xfrm flipV="1">
            <a:off x="4090707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AA69ED56-7DD9-724A-A606-52492610A958}"/>
              </a:ext>
            </a:extLst>
          </p:cNvPr>
          <p:cNvSpPr/>
          <p:nvPr/>
        </p:nvSpPr>
        <p:spPr>
          <a:xfrm flipV="1">
            <a:off x="3875952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8EB9C958-92B2-A044-84C7-5130ED294B88}"/>
              </a:ext>
            </a:extLst>
          </p:cNvPr>
          <p:cNvSpPr/>
          <p:nvPr/>
        </p:nvSpPr>
        <p:spPr>
          <a:xfrm flipV="1">
            <a:off x="3661203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3" name="Line">
            <a:extLst>
              <a:ext uri="{FF2B5EF4-FFF2-40B4-BE49-F238E27FC236}">
                <a16:creationId xmlns:a16="http://schemas.microsoft.com/office/drawing/2014/main" id="{FE053415-F635-B844-8B3B-029C7AC3525A}"/>
              </a:ext>
            </a:extLst>
          </p:cNvPr>
          <p:cNvSpPr/>
          <p:nvPr/>
        </p:nvSpPr>
        <p:spPr>
          <a:xfrm flipV="1">
            <a:off x="3446296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2B152EA1-1C06-AE4B-B7EC-5CDBA92CAEC8}"/>
              </a:ext>
            </a:extLst>
          </p:cNvPr>
          <p:cNvSpPr/>
          <p:nvPr/>
        </p:nvSpPr>
        <p:spPr>
          <a:xfrm flipV="1">
            <a:off x="3266788" y="3977964"/>
            <a:ext cx="149" cy="50800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5" name="Line">
            <a:extLst>
              <a:ext uri="{FF2B5EF4-FFF2-40B4-BE49-F238E27FC236}">
                <a16:creationId xmlns:a16="http://schemas.microsoft.com/office/drawing/2014/main" id="{7E133020-CC7E-B246-87DE-3BBB61208684}"/>
              </a:ext>
            </a:extLst>
          </p:cNvPr>
          <p:cNvSpPr/>
          <p:nvPr/>
        </p:nvSpPr>
        <p:spPr>
          <a:xfrm flipV="1">
            <a:off x="3016869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4812D626-C352-C74C-B00E-3704972A669F}"/>
              </a:ext>
            </a:extLst>
          </p:cNvPr>
          <p:cNvSpPr/>
          <p:nvPr/>
        </p:nvSpPr>
        <p:spPr>
          <a:xfrm flipV="1">
            <a:off x="2802037" y="4290632"/>
            <a:ext cx="149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E45CE6F7-16DB-2340-B2FC-C3254EAB60C5}"/>
              </a:ext>
            </a:extLst>
          </p:cNvPr>
          <p:cNvSpPr/>
          <p:nvPr/>
        </p:nvSpPr>
        <p:spPr>
          <a:xfrm flipV="1">
            <a:off x="2587359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3A2D4E1D-66E9-3740-B0B9-2222D689544D}"/>
              </a:ext>
            </a:extLst>
          </p:cNvPr>
          <p:cNvSpPr/>
          <p:nvPr/>
        </p:nvSpPr>
        <p:spPr>
          <a:xfrm flipV="1">
            <a:off x="2372538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9" name="Line">
            <a:extLst>
              <a:ext uri="{FF2B5EF4-FFF2-40B4-BE49-F238E27FC236}">
                <a16:creationId xmlns:a16="http://schemas.microsoft.com/office/drawing/2014/main" id="{7E760E50-01DA-4448-86CC-37FEE387BFE0}"/>
              </a:ext>
            </a:extLst>
          </p:cNvPr>
          <p:cNvSpPr/>
          <p:nvPr/>
        </p:nvSpPr>
        <p:spPr>
          <a:xfrm flipV="1">
            <a:off x="2157704" y="4173294"/>
            <a:ext cx="148" cy="31267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0" name="Line">
            <a:extLst>
              <a:ext uri="{FF2B5EF4-FFF2-40B4-BE49-F238E27FC236}">
                <a16:creationId xmlns:a16="http://schemas.microsoft.com/office/drawing/2014/main" id="{63017B4C-CE43-8D41-890A-893AAC6187C0}"/>
              </a:ext>
            </a:extLst>
          </p:cNvPr>
          <p:cNvSpPr/>
          <p:nvPr/>
        </p:nvSpPr>
        <p:spPr>
          <a:xfrm flipV="1">
            <a:off x="1943026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1" name="Line">
            <a:extLst>
              <a:ext uri="{FF2B5EF4-FFF2-40B4-BE49-F238E27FC236}">
                <a16:creationId xmlns:a16="http://schemas.microsoft.com/office/drawing/2014/main" id="{3B99C86C-3811-5549-82E6-5094C0C4B208}"/>
              </a:ext>
            </a:extLst>
          </p:cNvPr>
          <p:cNvSpPr/>
          <p:nvPr/>
        </p:nvSpPr>
        <p:spPr>
          <a:xfrm flipV="1">
            <a:off x="1728350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5B3926AB-877D-394E-8DE2-60448A7B2BD6}"/>
              </a:ext>
            </a:extLst>
          </p:cNvPr>
          <p:cNvSpPr/>
          <p:nvPr/>
        </p:nvSpPr>
        <p:spPr>
          <a:xfrm flipV="1">
            <a:off x="1513443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FA0D2BD4-06F3-6543-8FDE-9F6D10839849}"/>
              </a:ext>
            </a:extLst>
          </p:cNvPr>
          <p:cNvSpPr/>
          <p:nvPr/>
        </p:nvSpPr>
        <p:spPr>
          <a:xfrm flipV="1">
            <a:off x="1298694" y="429063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4" name="Line">
            <a:extLst>
              <a:ext uri="{FF2B5EF4-FFF2-40B4-BE49-F238E27FC236}">
                <a16:creationId xmlns:a16="http://schemas.microsoft.com/office/drawing/2014/main" id="{0730E89F-A0D8-524B-A6F8-DE36F82147BA}"/>
              </a:ext>
            </a:extLst>
          </p:cNvPr>
          <p:cNvSpPr/>
          <p:nvPr/>
        </p:nvSpPr>
        <p:spPr>
          <a:xfrm flipV="1">
            <a:off x="1119114" y="3977964"/>
            <a:ext cx="148" cy="50800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7" name="Circle">
            <a:extLst>
              <a:ext uri="{FF2B5EF4-FFF2-40B4-BE49-F238E27FC236}">
                <a16:creationId xmlns:a16="http://schemas.microsoft.com/office/drawing/2014/main" id="{00F12452-68AC-454B-8EDC-E865FC8591CC}"/>
              </a:ext>
            </a:extLst>
          </p:cNvPr>
          <p:cNvSpPr/>
          <p:nvPr/>
        </p:nvSpPr>
        <p:spPr>
          <a:xfrm>
            <a:off x="1191417" y="5684094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3" name="10">
            <a:extLst>
              <a:ext uri="{FF2B5EF4-FFF2-40B4-BE49-F238E27FC236}">
                <a16:creationId xmlns:a16="http://schemas.microsoft.com/office/drawing/2014/main" id="{C2B8B96A-ED29-ED44-8E89-282775B01527}"/>
              </a:ext>
            </a:extLst>
          </p:cNvPr>
          <p:cNvSpPr/>
          <p:nvPr/>
        </p:nvSpPr>
        <p:spPr>
          <a:xfrm>
            <a:off x="1548253" y="5425839"/>
            <a:ext cx="451108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/>
              <a:t>Nation’s</a:t>
            </a:r>
            <a:r>
              <a:rPr lang="zh-CN" altLang="en-US" sz="4000" dirty="0"/>
              <a:t> </a:t>
            </a:r>
            <a:r>
              <a:rPr lang="en-US" altLang="zh-CN" sz="4000" dirty="0"/>
              <a:t>resilience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26" name="Circle">
            <a:extLst>
              <a:ext uri="{FF2B5EF4-FFF2-40B4-BE49-F238E27FC236}">
                <a16:creationId xmlns:a16="http://schemas.microsoft.com/office/drawing/2014/main" id="{20686E0B-2295-1B4F-AF0F-F4EEBA5AE466}"/>
              </a:ext>
            </a:extLst>
          </p:cNvPr>
          <p:cNvSpPr/>
          <p:nvPr/>
        </p:nvSpPr>
        <p:spPr>
          <a:xfrm>
            <a:off x="6475932" y="5687580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7" name="10">
            <a:extLst>
              <a:ext uri="{FF2B5EF4-FFF2-40B4-BE49-F238E27FC236}">
                <a16:creationId xmlns:a16="http://schemas.microsoft.com/office/drawing/2014/main" id="{73AFC523-4E14-6D49-9B02-FC6D78BE2C88}"/>
              </a:ext>
            </a:extLst>
          </p:cNvPr>
          <p:cNvSpPr/>
          <p:nvPr/>
        </p:nvSpPr>
        <p:spPr>
          <a:xfrm>
            <a:off x="6690485" y="5435495"/>
            <a:ext cx="492082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</a:rPr>
              <a:t>Medical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system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factors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64" name="10">
            <a:extLst>
              <a:ext uri="{FF2B5EF4-FFF2-40B4-BE49-F238E27FC236}">
                <a16:creationId xmlns:a16="http://schemas.microsoft.com/office/drawing/2014/main" id="{29FB0BCA-6515-144C-A1C0-0CD55245E4FA}"/>
              </a:ext>
            </a:extLst>
          </p:cNvPr>
          <p:cNvSpPr/>
          <p:nvPr/>
        </p:nvSpPr>
        <p:spPr>
          <a:xfrm>
            <a:off x="5059218" y="3999982"/>
            <a:ext cx="566981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accent4"/>
                </a:solidFill>
              </a:rPr>
              <a:t>Understanding</a:t>
            </a:r>
            <a:r>
              <a:rPr lang="zh-CN" altLang="en-US" sz="4000" dirty="0">
                <a:solidFill>
                  <a:schemeClr val="accent4"/>
                </a:solidFill>
              </a:rPr>
              <a:t> 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CCBBF-3E22-9A46-88CF-F51A2F0E5529}"/>
              </a:ext>
            </a:extLst>
          </p:cNvPr>
          <p:cNvSpPr/>
          <p:nvPr/>
        </p:nvSpPr>
        <p:spPr>
          <a:xfrm>
            <a:off x="2992625" y="2248405"/>
            <a:ext cx="10391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accent5"/>
                </a:solidFill>
                <a:latin typeface="Helvetica" pitchFamily="2" charset="0"/>
                <a:ea typeface="DengXian" panose="02010600030101010101" pitchFamily="2" charset="-122"/>
              </a:rPr>
              <a:t>WHAT</a:t>
            </a:r>
            <a:endParaRPr lang="en-US" b="1" dirty="0">
              <a:solidFill>
                <a:schemeClr val="accent5"/>
              </a:solidFill>
              <a:latin typeface="Helvetica" pitchFamily="2" charset="0"/>
            </a:endParaRPr>
          </a:p>
        </p:txBody>
      </p:sp>
      <p:sp>
        <p:nvSpPr>
          <p:cNvPr id="201" name="Circle">
            <a:extLst>
              <a:ext uri="{FF2B5EF4-FFF2-40B4-BE49-F238E27FC236}">
                <a16:creationId xmlns:a16="http://schemas.microsoft.com/office/drawing/2014/main" id="{5B980F05-CB8A-2F43-B138-63AA0A42A47A}"/>
              </a:ext>
            </a:extLst>
          </p:cNvPr>
          <p:cNvSpPr/>
          <p:nvPr/>
        </p:nvSpPr>
        <p:spPr>
          <a:xfrm>
            <a:off x="13793721" y="5836494"/>
            <a:ext cx="214553" cy="2145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accent5">
                  <a:lumMod val="75000"/>
                </a:schemeClr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2" name="Circle">
            <a:extLst>
              <a:ext uri="{FF2B5EF4-FFF2-40B4-BE49-F238E27FC236}">
                <a16:creationId xmlns:a16="http://schemas.microsoft.com/office/drawing/2014/main" id="{6717ACE0-F572-9946-B43C-45846A7DBA36}"/>
              </a:ext>
            </a:extLst>
          </p:cNvPr>
          <p:cNvSpPr/>
          <p:nvPr/>
        </p:nvSpPr>
        <p:spPr>
          <a:xfrm>
            <a:off x="19078236" y="5839980"/>
            <a:ext cx="214553" cy="2145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9" name="10">
            <a:extLst>
              <a:ext uri="{FF2B5EF4-FFF2-40B4-BE49-F238E27FC236}">
                <a16:creationId xmlns:a16="http://schemas.microsoft.com/office/drawing/2014/main" id="{C780633B-FA69-DC4C-931D-B475E9A324A0}"/>
              </a:ext>
            </a:extLst>
          </p:cNvPr>
          <p:cNvSpPr/>
          <p:nvPr/>
        </p:nvSpPr>
        <p:spPr>
          <a:xfrm>
            <a:off x="14465409" y="5654174"/>
            <a:ext cx="430075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tx2"/>
                </a:solidFill>
              </a:rPr>
              <a:t>DATA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ENGINEERING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210" name="10">
            <a:extLst>
              <a:ext uri="{FF2B5EF4-FFF2-40B4-BE49-F238E27FC236}">
                <a16:creationId xmlns:a16="http://schemas.microsoft.com/office/drawing/2014/main" id="{F09C3F0F-8B8A-AD4D-9DDE-E4B54653C63F}"/>
              </a:ext>
            </a:extLst>
          </p:cNvPr>
          <p:cNvSpPr/>
          <p:nvPr/>
        </p:nvSpPr>
        <p:spPr>
          <a:xfrm>
            <a:off x="19473583" y="5625620"/>
            <a:ext cx="430075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/>
              <a:t>FEATURE</a:t>
            </a:r>
            <a:r>
              <a:rPr lang="zh-CN" altLang="en-US" sz="4000" dirty="0"/>
              <a:t> </a:t>
            </a:r>
            <a:r>
              <a:rPr lang="en-US" altLang="zh-CN" sz="4000" dirty="0"/>
              <a:t>SELECTION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529A967-080D-1A4D-AACC-464A3A57AEFC}"/>
              </a:ext>
            </a:extLst>
          </p:cNvPr>
          <p:cNvSpPr/>
          <p:nvPr/>
        </p:nvSpPr>
        <p:spPr>
          <a:xfrm>
            <a:off x="13262830" y="2477992"/>
            <a:ext cx="9399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accent5"/>
                </a:solidFill>
                <a:latin typeface="Helvetica" pitchFamily="2" charset="0"/>
                <a:ea typeface="DengXian" panose="02010600030101010101" pitchFamily="2" charset="-122"/>
              </a:rPr>
              <a:t>HOW</a:t>
            </a:r>
            <a:endParaRPr lang="en-US" b="1" dirty="0">
              <a:solidFill>
                <a:schemeClr val="accent5"/>
              </a:solidFill>
              <a:latin typeface="Helvetica" pitchFamily="2" charset="0"/>
            </a:endParaRPr>
          </a:p>
        </p:txBody>
      </p:sp>
      <p:sp>
        <p:nvSpPr>
          <p:cNvPr id="213" name="10">
            <a:extLst>
              <a:ext uri="{FF2B5EF4-FFF2-40B4-BE49-F238E27FC236}">
                <a16:creationId xmlns:a16="http://schemas.microsoft.com/office/drawing/2014/main" id="{7E65CD76-422D-C24C-8A62-AD95BEEF53DF}"/>
              </a:ext>
            </a:extLst>
          </p:cNvPr>
          <p:cNvSpPr/>
          <p:nvPr/>
        </p:nvSpPr>
        <p:spPr>
          <a:xfrm>
            <a:off x="17712222" y="4039788"/>
            <a:ext cx="656718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</a:rPr>
              <a:t>COLLECT, IDENTIFY, PREDICT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19" name="10">
            <a:extLst>
              <a:ext uri="{FF2B5EF4-FFF2-40B4-BE49-F238E27FC236}">
                <a16:creationId xmlns:a16="http://schemas.microsoft.com/office/drawing/2014/main" id="{8F07E949-E665-BB4F-AC85-AAA5151F6861}"/>
              </a:ext>
            </a:extLst>
          </p:cNvPr>
          <p:cNvSpPr/>
          <p:nvPr/>
        </p:nvSpPr>
        <p:spPr>
          <a:xfrm>
            <a:off x="806374" y="6365713"/>
            <a:ext cx="492082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/>
              <a:t>FRAMEWORK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UNDERSTANDING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21" name="Circle">
            <a:extLst>
              <a:ext uri="{FF2B5EF4-FFF2-40B4-BE49-F238E27FC236}">
                <a16:creationId xmlns:a16="http://schemas.microsoft.com/office/drawing/2014/main" id="{19898C1F-E162-E24E-AAEA-A50778F85BB7}"/>
              </a:ext>
            </a:extLst>
          </p:cNvPr>
          <p:cNvSpPr/>
          <p:nvPr/>
        </p:nvSpPr>
        <p:spPr>
          <a:xfrm>
            <a:off x="1141930" y="6833177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3" name="10">
            <a:extLst>
              <a:ext uri="{FF2B5EF4-FFF2-40B4-BE49-F238E27FC236}">
                <a16:creationId xmlns:a16="http://schemas.microsoft.com/office/drawing/2014/main" id="{C9E6A804-47DD-6D43-959C-85F24C5880C3}"/>
              </a:ext>
            </a:extLst>
          </p:cNvPr>
          <p:cNvSpPr/>
          <p:nvPr/>
        </p:nvSpPr>
        <p:spPr>
          <a:xfrm>
            <a:off x="13818578" y="7041313"/>
            <a:ext cx="504214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/>
              <a:t>RESEARCH</a:t>
            </a:r>
            <a:r>
              <a:rPr lang="zh-CN" altLang="en-US" sz="4000" dirty="0"/>
              <a:t> </a:t>
            </a:r>
            <a:r>
              <a:rPr lang="en-US" altLang="zh-CN" sz="4000" dirty="0"/>
              <a:t>ANALYSIS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582FF9EF-CF08-1D43-9B38-CA8D0B2BD4BA}"/>
              </a:ext>
            </a:extLst>
          </p:cNvPr>
          <p:cNvSpPr/>
          <p:nvPr/>
        </p:nvSpPr>
        <p:spPr>
          <a:xfrm>
            <a:off x="13862994" y="7215018"/>
            <a:ext cx="214553" cy="2145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accent5">
                  <a:lumMod val="75000"/>
                </a:schemeClr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5" name="Circle">
            <a:extLst>
              <a:ext uri="{FF2B5EF4-FFF2-40B4-BE49-F238E27FC236}">
                <a16:creationId xmlns:a16="http://schemas.microsoft.com/office/drawing/2014/main" id="{56CB3221-6E58-3E48-A4D0-4BD48502E038}"/>
              </a:ext>
            </a:extLst>
          </p:cNvPr>
          <p:cNvSpPr/>
          <p:nvPr/>
        </p:nvSpPr>
        <p:spPr>
          <a:xfrm>
            <a:off x="6514032" y="6840105"/>
            <a:ext cx="214553" cy="2145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6" name="10">
            <a:extLst>
              <a:ext uri="{FF2B5EF4-FFF2-40B4-BE49-F238E27FC236}">
                <a16:creationId xmlns:a16="http://schemas.microsoft.com/office/drawing/2014/main" id="{67AE0ECC-7416-6E4A-9E5D-D7F219BDA68C}"/>
              </a:ext>
            </a:extLst>
          </p:cNvPr>
          <p:cNvSpPr/>
          <p:nvPr/>
        </p:nvSpPr>
        <p:spPr>
          <a:xfrm>
            <a:off x="6550177" y="6705426"/>
            <a:ext cx="49208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</a:rPr>
              <a:t>VISUALIZATION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38" name="10">
            <a:extLst>
              <a:ext uri="{FF2B5EF4-FFF2-40B4-BE49-F238E27FC236}">
                <a16:creationId xmlns:a16="http://schemas.microsoft.com/office/drawing/2014/main" id="{F1E6D1CF-2485-1941-9F3D-7404C4DC1348}"/>
              </a:ext>
            </a:extLst>
          </p:cNvPr>
          <p:cNvSpPr/>
          <p:nvPr/>
        </p:nvSpPr>
        <p:spPr>
          <a:xfrm>
            <a:off x="18474740" y="7009931"/>
            <a:ext cx="504214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sz="4000" dirty="0"/>
              <a:t> </a:t>
            </a:r>
            <a:r>
              <a:rPr lang="en-US" altLang="zh-CN" sz="4000" dirty="0"/>
              <a:t>CLUSTERING</a:t>
            </a:r>
            <a:r>
              <a:rPr lang="zh-CN" altLang="en-US" sz="4000" dirty="0"/>
              <a:t> 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7C65B7F9-E9D6-C04F-B726-B02345061C1B}"/>
              </a:ext>
            </a:extLst>
          </p:cNvPr>
          <p:cNvSpPr/>
          <p:nvPr/>
        </p:nvSpPr>
        <p:spPr>
          <a:xfrm>
            <a:off x="19230636" y="7221105"/>
            <a:ext cx="214553" cy="2145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0" name="A">
            <a:extLst>
              <a:ext uri="{FF2B5EF4-FFF2-40B4-BE49-F238E27FC236}">
                <a16:creationId xmlns:a16="http://schemas.microsoft.com/office/drawing/2014/main" id="{22E2F712-9ECC-E443-BFB1-8B5F07366C8E}"/>
              </a:ext>
            </a:extLst>
          </p:cNvPr>
          <p:cNvSpPr/>
          <p:nvPr/>
        </p:nvSpPr>
        <p:spPr>
          <a:xfrm>
            <a:off x="10559388" y="9508974"/>
            <a:ext cx="7620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42" name="B">
            <a:extLst>
              <a:ext uri="{FF2B5EF4-FFF2-40B4-BE49-F238E27FC236}">
                <a16:creationId xmlns:a16="http://schemas.microsoft.com/office/drawing/2014/main" id="{33B045B8-8D06-E74C-BDA8-0617935AFAA6}"/>
              </a:ext>
            </a:extLst>
          </p:cNvPr>
          <p:cNvSpPr/>
          <p:nvPr/>
        </p:nvSpPr>
        <p:spPr>
          <a:xfrm>
            <a:off x="12604088" y="9521674"/>
            <a:ext cx="7620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43" name="C">
            <a:extLst>
              <a:ext uri="{FF2B5EF4-FFF2-40B4-BE49-F238E27FC236}">
                <a16:creationId xmlns:a16="http://schemas.microsoft.com/office/drawing/2014/main" id="{EB5E6BE0-EC01-F444-A207-734CA0E26251}"/>
              </a:ext>
            </a:extLst>
          </p:cNvPr>
          <p:cNvSpPr/>
          <p:nvPr/>
        </p:nvSpPr>
        <p:spPr>
          <a:xfrm>
            <a:off x="11562688" y="11286974"/>
            <a:ext cx="7620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45" name="Shape">
            <a:extLst>
              <a:ext uri="{FF2B5EF4-FFF2-40B4-BE49-F238E27FC236}">
                <a16:creationId xmlns:a16="http://schemas.microsoft.com/office/drawing/2014/main" id="{BF65FF5A-7F10-FD43-AF64-EC15F5AFD15C}"/>
              </a:ext>
            </a:extLst>
          </p:cNvPr>
          <p:cNvSpPr/>
          <p:nvPr/>
        </p:nvSpPr>
        <p:spPr>
          <a:xfrm>
            <a:off x="10129103" y="8946846"/>
            <a:ext cx="1663703" cy="1663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6" name="Shape">
            <a:extLst>
              <a:ext uri="{FF2B5EF4-FFF2-40B4-BE49-F238E27FC236}">
                <a16:creationId xmlns:a16="http://schemas.microsoft.com/office/drawing/2014/main" id="{8D932AAA-9591-4E41-813F-515EE7B5C077}"/>
              </a:ext>
            </a:extLst>
          </p:cNvPr>
          <p:cNvSpPr/>
          <p:nvPr/>
        </p:nvSpPr>
        <p:spPr>
          <a:xfrm>
            <a:off x="10427776" y="9245519"/>
            <a:ext cx="1058725" cy="105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0057"/>
                </a:moveTo>
                <a:lnTo>
                  <a:pt x="1543" y="20057"/>
                </a:lnTo>
                <a:lnTo>
                  <a:pt x="1543" y="1543"/>
                </a:lnTo>
                <a:lnTo>
                  <a:pt x="20057" y="1543"/>
                </a:lnTo>
                <a:cubicBezTo>
                  <a:pt x="20057" y="1543"/>
                  <a:pt x="20057" y="20057"/>
                  <a:pt x="20057" y="20057"/>
                </a:cubicBezTo>
                <a:close/>
                <a:moveTo>
                  <a:pt x="20828" y="0"/>
                </a:moveTo>
                <a:lnTo>
                  <a:pt x="771" y="0"/>
                </a:lnTo>
                <a:cubicBezTo>
                  <a:pt x="345" y="0"/>
                  <a:pt x="0" y="345"/>
                  <a:pt x="0" y="771"/>
                </a:cubicBezTo>
                <a:lnTo>
                  <a:pt x="0" y="20828"/>
                </a:lnTo>
                <a:cubicBezTo>
                  <a:pt x="0" y="21255"/>
                  <a:pt x="345" y="21600"/>
                  <a:pt x="771" y="21600"/>
                </a:cubicBezTo>
                <a:lnTo>
                  <a:pt x="20828" y="21600"/>
                </a:lnTo>
                <a:cubicBezTo>
                  <a:pt x="21255" y="21600"/>
                  <a:pt x="21600" y="21255"/>
                  <a:pt x="21600" y="20828"/>
                </a:cubicBezTo>
                <a:lnTo>
                  <a:pt x="21600" y="771"/>
                </a:lnTo>
                <a:cubicBezTo>
                  <a:pt x="21600" y="345"/>
                  <a:pt x="21255" y="0"/>
                  <a:pt x="20828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ADEC6D75-99CA-2E49-AFDD-FE775313C814}"/>
              </a:ext>
            </a:extLst>
          </p:cNvPr>
          <p:cNvSpPr/>
          <p:nvPr/>
        </p:nvSpPr>
        <p:spPr>
          <a:xfrm>
            <a:off x="12173803" y="8946846"/>
            <a:ext cx="1663703" cy="1663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8" name="Shape">
            <a:extLst>
              <a:ext uri="{FF2B5EF4-FFF2-40B4-BE49-F238E27FC236}">
                <a16:creationId xmlns:a16="http://schemas.microsoft.com/office/drawing/2014/main" id="{C23BF168-4CB2-CC45-B8A7-C5E9EE32866B}"/>
              </a:ext>
            </a:extLst>
          </p:cNvPr>
          <p:cNvSpPr/>
          <p:nvPr/>
        </p:nvSpPr>
        <p:spPr>
          <a:xfrm>
            <a:off x="12472476" y="9245519"/>
            <a:ext cx="1058725" cy="105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0057"/>
                </a:moveTo>
                <a:lnTo>
                  <a:pt x="1543" y="20057"/>
                </a:lnTo>
                <a:lnTo>
                  <a:pt x="1543" y="1543"/>
                </a:lnTo>
                <a:lnTo>
                  <a:pt x="20057" y="1543"/>
                </a:lnTo>
                <a:cubicBezTo>
                  <a:pt x="20057" y="1543"/>
                  <a:pt x="20057" y="20057"/>
                  <a:pt x="20057" y="20057"/>
                </a:cubicBezTo>
                <a:close/>
                <a:moveTo>
                  <a:pt x="20828" y="0"/>
                </a:moveTo>
                <a:lnTo>
                  <a:pt x="771" y="0"/>
                </a:lnTo>
                <a:cubicBezTo>
                  <a:pt x="345" y="0"/>
                  <a:pt x="0" y="345"/>
                  <a:pt x="0" y="771"/>
                </a:cubicBezTo>
                <a:lnTo>
                  <a:pt x="0" y="20828"/>
                </a:lnTo>
                <a:cubicBezTo>
                  <a:pt x="0" y="21255"/>
                  <a:pt x="345" y="21600"/>
                  <a:pt x="771" y="21600"/>
                </a:cubicBezTo>
                <a:lnTo>
                  <a:pt x="20828" y="21600"/>
                </a:lnTo>
                <a:cubicBezTo>
                  <a:pt x="21255" y="21600"/>
                  <a:pt x="21600" y="21255"/>
                  <a:pt x="21600" y="20828"/>
                </a:cubicBezTo>
                <a:lnTo>
                  <a:pt x="21600" y="771"/>
                </a:lnTo>
                <a:cubicBezTo>
                  <a:pt x="21600" y="345"/>
                  <a:pt x="21255" y="0"/>
                  <a:pt x="20828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9" name="Shape">
            <a:extLst>
              <a:ext uri="{FF2B5EF4-FFF2-40B4-BE49-F238E27FC236}">
                <a16:creationId xmlns:a16="http://schemas.microsoft.com/office/drawing/2014/main" id="{1BBA98D0-FAF4-1346-B363-61F42DC373C8}"/>
              </a:ext>
            </a:extLst>
          </p:cNvPr>
          <p:cNvSpPr/>
          <p:nvPr/>
        </p:nvSpPr>
        <p:spPr>
          <a:xfrm>
            <a:off x="11132403" y="10699446"/>
            <a:ext cx="1663703" cy="1663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0" name="Shape">
            <a:extLst>
              <a:ext uri="{FF2B5EF4-FFF2-40B4-BE49-F238E27FC236}">
                <a16:creationId xmlns:a16="http://schemas.microsoft.com/office/drawing/2014/main" id="{5A441FA2-A2E6-9241-AA33-40CC6D7452B3}"/>
              </a:ext>
            </a:extLst>
          </p:cNvPr>
          <p:cNvSpPr/>
          <p:nvPr/>
        </p:nvSpPr>
        <p:spPr>
          <a:xfrm>
            <a:off x="11431076" y="10998119"/>
            <a:ext cx="1058725" cy="105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0057"/>
                </a:moveTo>
                <a:lnTo>
                  <a:pt x="1543" y="20057"/>
                </a:lnTo>
                <a:lnTo>
                  <a:pt x="1543" y="1543"/>
                </a:lnTo>
                <a:lnTo>
                  <a:pt x="20057" y="1543"/>
                </a:lnTo>
                <a:cubicBezTo>
                  <a:pt x="20057" y="1543"/>
                  <a:pt x="20057" y="20057"/>
                  <a:pt x="20057" y="20057"/>
                </a:cubicBezTo>
                <a:close/>
                <a:moveTo>
                  <a:pt x="20828" y="0"/>
                </a:moveTo>
                <a:lnTo>
                  <a:pt x="771" y="0"/>
                </a:lnTo>
                <a:cubicBezTo>
                  <a:pt x="345" y="0"/>
                  <a:pt x="0" y="345"/>
                  <a:pt x="0" y="771"/>
                </a:cubicBezTo>
                <a:lnTo>
                  <a:pt x="0" y="20828"/>
                </a:lnTo>
                <a:cubicBezTo>
                  <a:pt x="0" y="21255"/>
                  <a:pt x="345" y="21600"/>
                  <a:pt x="771" y="21600"/>
                </a:cubicBezTo>
                <a:lnTo>
                  <a:pt x="20828" y="21600"/>
                </a:lnTo>
                <a:cubicBezTo>
                  <a:pt x="21255" y="21600"/>
                  <a:pt x="21600" y="21255"/>
                  <a:pt x="21600" y="20828"/>
                </a:cubicBezTo>
                <a:lnTo>
                  <a:pt x="21600" y="771"/>
                </a:lnTo>
                <a:cubicBezTo>
                  <a:pt x="21600" y="345"/>
                  <a:pt x="21255" y="0"/>
                  <a:pt x="20828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1" name="Shape">
            <a:extLst>
              <a:ext uri="{FF2B5EF4-FFF2-40B4-BE49-F238E27FC236}">
                <a16:creationId xmlns:a16="http://schemas.microsoft.com/office/drawing/2014/main" id="{9D0FF8BE-73FF-3942-99BD-89EB8E18BFB5}"/>
              </a:ext>
            </a:extLst>
          </p:cNvPr>
          <p:cNvSpPr/>
          <p:nvPr/>
        </p:nvSpPr>
        <p:spPr>
          <a:xfrm>
            <a:off x="12610586" y="9356195"/>
            <a:ext cx="838086" cy="845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2147"/>
                </a:moveTo>
                <a:cubicBezTo>
                  <a:pt x="10061" y="12147"/>
                  <a:pt x="9446" y="11549"/>
                  <a:pt x="9446" y="10798"/>
                </a:cubicBezTo>
                <a:cubicBezTo>
                  <a:pt x="9446" y="10058"/>
                  <a:pt x="10057" y="9448"/>
                  <a:pt x="10808" y="9448"/>
                </a:cubicBezTo>
                <a:cubicBezTo>
                  <a:pt x="11558" y="9448"/>
                  <a:pt x="12173" y="10053"/>
                  <a:pt x="12173" y="10798"/>
                </a:cubicBezTo>
                <a:cubicBezTo>
                  <a:pt x="12169" y="11538"/>
                  <a:pt x="11558" y="12147"/>
                  <a:pt x="10808" y="12147"/>
                </a:cubicBezTo>
                <a:close/>
                <a:moveTo>
                  <a:pt x="17930" y="3032"/>
                </a:moveTo>
                <a:cubicBezTo>
                  <a:pt x="15688" y="4315"/>
                  <a:pt x="14043" y="5644"/>
                  <a:pt x="12821" y="6987"/>
                </a:cubicBezTo>
                <a:cubicBezTo>
                  <a:pt x="12257" y="6695"/>
                  <a:pt x="11629" y="6515"/>
                  <a:pt x="10950" y="6495"/>
                </a:cubicBezTo>
                <a:cubicBezTo>
                  <a:pt x="11164" y="4736"/>
                  <a:pt x="11860" y="2679"/>
                  <a:pt x="13520" y="0"/>
                </a:cubicBezTo>
                <a:cubicBezTo>
                  <a:pt x="11705" y="0"/>
                  <a:pt x="9886" y="0"/>
                  <a:pt x="8076" y="0"/>
                </a:cubicBezTo>
                <a:cubicBezTo>
                  <a:pt x="7694" y="3190"/>
                  <a:pt x="7940" y="5412"/>
                  <a:pt x="8485" y="7148"/>
                </a:cubicBezTo>
                <a:cubicBezTo>
                  <a:pt x="7925" y="7499"/>
                  <a:pt x="7452" y="7971"/>
                  <a:pt x="7104" y="8529"/>
                </a:cubicBezTo>
                <a:cubicBezTo>
                  <a:pt x="5678" y="7502"/>
                  <a:pt x="4237" y="6054"/>
                  <a:pt x="2744" y="4021"/>
                </a:cubicBezTo>
                <a:cubicBezTo>
                  <a:pt x="1997" y="5678"/>
                  <a:pt x="1251" y="6786"/>
                  <a:pt x="0" y="7739"/>
                </a:cubicBezTo>
                <a:cubicBezTo>
                  <a:pt x="2581" y="9650"/>
                  <a:pt x="4658" y="10567"/>
                  <a:pt x="6456" y="10972"/>
                </a:cubicBezTo>
                <a:cubicBezTo>
                  <a:pt x="6483" y="11645"/>
                  <a:pt x="6662" y="12266"/>
                  <a:pt x="6968" y="12834"/>
                </a:cubicBezTo>
                <a:cubicBezTo>
                  <a:pt x="5321" y="13526"/>
                  <a:pt x="3161" y="13950"/>
                  <a:pt x="0" y="13865"/>
                </a:cubicBezTo>
                <a:cubicBezTo>
                  <a:pt x="1509" y="15769"/>
                  <a:pt x="2863" y="17165"/>
                  <a:pt x="3677" y="18559"/>
                </a:cubicBezTo>
                <a:cubicBezTo>
                  <a:pt x="5916" y="17284"/>
                  <a:pt x="7564" y="15954"/>
                  <a:pt x="8782" y="14609"/>
                </a:cubicBezTo>
                <a:cubicBezTo>
                  <a:pt x="9346" y="14903"/>
                  <a:pt x="9974" y="15085"/>
                  <a:pt x="10653" y="15104"/>
                </a:cubicBezTo>
                <a:cubicBezTo>
                  <a:pt x="10439" y="16859"/>
                  <a:pt x="9743" y="18912"/>
                  <a:pt x="8080" y="21600"/>
                </a:cubicBezTo>
                <a:cubicBezTo>
                  <a:pt x="9895" y="21600"/>
                  <a:pt x="11714" y="21600"/>
                  <a:pt x="13527" y="21600"/>
                </a:cubicBezTo>
                <a:cubicBezTo>
                  <a:pt x="13909" y="18410"/>
                  <a:pt x="13658" y="16191"/>
                  <a:pt x="13115" y="14452"/>
                </a:cubicBezTo>
                <a:cubicBezTo>
                  <a:pt x="13675" y="14097"/>
                  <a:pt x="14148" y="13629"/>
                  <a:pt x="14496" y="13071"/>
                </a:cubicBezTo>
                <a:cubicBezTo>
                  <a:pt x="15922" y="14097"/>
                  <a:pt x="17368" y="15545"/>
                  <a:pt x="18855" y="17579"/>
                </a:cubicBezTo>
                <a:cubicBezTo>
                  <a:pt x="19606" y="15922"/>
                  <a:pt x="20353" y="14813"/>
                  <a:pt x="21600" y="13861"/>
                </a:cubicBezTo>
                <a:cubicBezTo>
                  <a:pt x="19019" y="11950"/>
                  <a:pt x="16942" y="11033"/>
                  <a:pt x="15143" y="10627"/>
                </a:cubicBezTo>
                <a:cubicBezTo>
                  <a:pt x="15117" y="9954"/>
                  <a:pt x="14938" y="9329"/>
                  <a:pt x="14632" y="8766"/>
                </a:cubicBezTo>
                <a:cubicBezTo>
                  <a:pt x="16279" y="8073"/>
                  <a:pt x="18439" y="7649"/>
                  <a:pt x="21600" y="7735"/>
                </a:cubicBezTo>
                <a:cubicBezTo>
                  <a:pt x="20095" y="5830"/>
                  <a:pt x="18745" y="4437"/>
                  <a:pt x="17930" y="303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2" name="Shape">
            <a:extLst>
              <a:ext uri="{FF2B5EF4-FFF2-40B4-BE49-F238E27FC236}">
                <a16:creationId xmlns:a16="http://schemas.microsoft.com/office/drawing/2014/main" id="{F2ADC773-6876-4445-AD22-66EA74DC5C80}"/>
              </a:ext>
            </a:extLst>
          </p:cNvPr>
          <p:cNvSpPr/>
          <p:nvPr/>
        </p:nvSpPr>
        <p:spPr>
          <a:xfrm>
            <a:off x="11446426" y="11024500"/>
            <a:ext cx="1003300" cy="100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DAB23E1F-D210-C44E-88BC-B89C89FD4674}"/>
              </a:ext>
            </a:extLst>
          </p:cNvPr>
          <p:cNvSpPr/>
          <p:nvPr/>
        </p:nvSpPr>
        <p:spPr>
          <a:xfrm>
            <a:off x="10527531" y="9383282"/>
            <a:ext cx="782185" cy="78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6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5"/>
                </a:cubicBezTo>
                <a:cubicBezTo>
                  <a:pt x="13815" y="12567"/>
                  <a:pt x="13972" y="12287"/>
                  <a:pt x="14117" y="12028"/>
                </a:cubicBezTo>
                <a:cubicBezTo>
                  <a:pt x="14730" y="10935"/>
                  <a:pt x="15203" y="10145"/>
                  <a:pt x="15203" y="7348"/>
                </a:cubicBezTo>
                <a:cubicBezTo>
                  <a:pt x="15203" y="3163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4"/>
                  <a:pt x="10907" y="3309"/>
                  <a:pt x="10296" y="3319"/>
                </a:cubicBezTo>
                <a:cubicBezTo>
                  <a:pt x="9190" y="3338"/>
                  <a:pt x="6873" y="3376"/>
                  <a:pt x="6873" y="7226"/>
                </a:cubicBezTo>
                <a:cubicBezTo>
                  <a:pt x="6873" y="9920"/>
                  <a:pt x="7574" y="11156"/>
                  <a:pt x="8125" y="12150"/>
                </a:cubicBezTo>
                <a:cubicBezTo>
                  <a:pt x="8266" y="12405"/>
                  <a:pt x="8399" y="12646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1"/>
                  <a:pt x="982" y="134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5"/>
                  <a:pt x="6362" y="16768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5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9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6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90"/>
                </a:cubicBezTo>
                <a:cubicBezTo>
                  <a:pt x="15525" y="19698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132F0AA2-6822-9D4F-A7F0-F1B772D190F6}"/>
              </a:ext>
            </a:extLst>
          </p:cNvPr>
          <p:cNvSpPr/>
          <p:nvPr/>
        </p:nvSpPr>
        <p:spPr>
          <a:xfrm rot="14513171">
            <a:off x="9184354" y="10838746"/>
            <a:ext cx="1615269" cy="64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5" name="Line">
            <a:extLst>
              <a:ext uri="{FF2B5EF4-FFF2-40B4-BE49-F238E27FC236}">
                <a16:creationId xmlns:a16="http://schemas.microsoft.com/office/drawing/2014/main" id="{72C720A3-027C-BF4C-A353-2365F7C89AFF}"/>
              </a:ext>
            </a:extLst>
          </p:cNvPr>
          <p:cNvSpPr/>
          <p:nvPr/>
        </p:nvSpPr>
        <p:spPr>
          <a:xfrm rot="840946">
            <a:off x="11152804" y="8172287"/>
            <a:ext cx="1615269" cy="64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6" name="Line">
            <a:extLst>
              <a:ext uri="{FF2B5EF4-FFF2-40B4-BE49-F238E27FC236}">
                <a16:creationId xmlns:a16="http://schemas.microsoft.com/office/drawing/2014/main" id="{FE2A75A6-6734-AD4B-80D5-A131377C0D3F}"/>
              </a:ext>
            </a:extLst>
          </p:cNvPr>
          <p:cNvSpPr/>
          <p:nvPr/>
        </p:nvSpPr>
        <p:spPr>
          <a:xfrm rot="7342235">
            <a:off x="13187262" y="10579814"/>
            <a:ext cx="1615269" cy="64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7" name="10">
            <a:extLst>
              <a:ext uri="{FF2B5EF4-FFF2-40B4-BE49-F238E27FC236}">
                <a16:creationId xmlns:a16="http://schemas.microsoft.com/office/drawing/2014/main" id="{6384E693-7A2E-E247-B78F-65262C1ED11D}"/>
              </a:ext>
            </a:extLst>
          </p:cNvPr>
          <p:cNvSpPr/>
          <p:nvPr/>
        </p:nvSpPr>
        <p:spPr>
          <a:xfrm>
            <a:off x="13785544" y="9654532"/>
            <a:ext cx="451108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/>
              <a:t>FRAMEWORK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58" name="10">
            <a:extLst>
              <a:ext uri="{FF2B5EF4-FFF2-40B4-BE49-F238E27FC236}">
                <a16:creationId xmlns:a16="http://schemas.microsoft.com/office/drawing/2014/main" id="{C92563C5-8E81-8C40-A364-DC1373093CA5}"/>
              </a:ext>
            </a:extLst>
          </p:cNvPr>
          <p:cNvSpPr/>
          <p:nvPr/>
        </p:nvSpPr>
        <p:spPr>
          <a:xfrm>
            <a:off x="9705336" y="12309224"/>
            <a:ext cx="4511087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</a:rPr>
              <a:t>TIME-TRAVELING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IMPLICATION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59" name="10">
            <a:extLst>
              <a:ext uri="{FF2B5EF4-FFF2-40B4-BE49-F238E27FC236}">
                <a16:creationId xmlns:a16="http://schemas.microsoft.com/office/drawing/2014/main" id="{71096198-C22E-3344-AFFD-21DCF698F6B0}"/>
              </a:ext>
            </a:extLst>
          </p:cNvPr>
          <p:cNvSpPr/>
          <p:nvPr/>
        </p:nvSpPr>
        <p:spPr>
          <a:xfrm>
            <a:off x="5429228" y="9797057"/>
            <a:ext cx="451108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</a:rPr>
              <a:t>OECD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HEALTH</a:t>
            </a:r>
            <a:r>
              <a:rPr lang="zh-CN" altLang="en-US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DATA</a:t>
            </a:r>
            <a:endParaRPr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blockchain technology"/>
          <p:cNvSpPr/>
          <p:nvPr/>
        </p:nvSpPr>
        <p:spPr>
          <a:xfrm>
            <a:off x="4648508" y="760899"/>
            <a:ext cx="150749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Measuring Metrics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05" name="Line"/>
          <p:cNvSpPr/>
          <p:nvPr/>
        </p:nvSpPr>
        <p:spPr>
          <a:xfrm rot="12951844">
            <a:off x="9706279" y="2933222"/>
            <a:ext cx="1320801" cy="3568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25" h="21600" extrusionOk="0">
                <a:moveTo>
                  <a:pt x="19125" y="0"/>
                </a:moveTo>
                <a:cubicBezTo>
                  <a:pt x="19125" y="0"/>
                  <a:pt x="6013" y="2828"/>
                  <a:pt x="1528" y="9991"/>
                </a:cubicBezTo>
                <a:cubicBezTo>
                  <a:pt x="-2475" y="16385"/>
                  <a:pt x="2653" y="21600"/>
                  <a:pt x="2653" y="21600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6" name="Line"/>
          <p:cNvSpPr/>
          <p:nvPr/>
        </p:nvSpPr>
        <p:spPr>
          <a:xfrm rot="4219219">
            <a:off x="11191677" y="8238035"/>
            <a:ext cx="1287526" cy="3556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73" h="21600" extrusionOk="0">
                <a:moveTo>
                  <a:pt x="18273" y="0"/>
                </a:moveTo>
                <a:cubicBezTo>
                  <a:pt x="18273" y="0"/>
                  <a:pt x="7970" y="3039"/>
                  <a:pt x="2228" y="9991"/>
                </a:cubicBezTo>
                <a:cubicBezTo>
                  <a:pt x="-3327" y="16717"/>
                  <a:pt x="3254" y="21600"/>
                  <a:pt x="3254" y="21600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7" name="Line"/>
          <p:cNvSpPr/>
          <p:nvPr/>
        </p:nvSpPr>
        <p:spPr>
          <a:xfrm>
            <a:off x="14047678" y="6155561"/>
            <a:ext cx="1228483" cy="3556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25" h="21600" extrusionOk="0">
                <a:moveTo>
                  <a:pt x="19125" y="0"/>
                </a:moveTo>
                <a:cubicBezTo>
                  <a:pt x="19125" y="0"/>
                  <a:pt x="6013" y="2828"/>
                  <a:pt x="1528" y="9991"/>
                </a:cubicBezTo>
                <a:cubicBezTo>
                  <a:pt x="-2475" y="16385"/>
                  <a:pt x="2653" y="21600"/>
                  <a:pt x="2653" y="21600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8" name="Line"/>
          <p:cNvSpPr/>
          <p:nvPr/>
        </p:nvSpPr>
        <p:spPr>
          <a:xfrm>
            <a:off x="8860850" y="4871004"/>
            <a:ext cx="6311901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005"/>
                </a:moveTo>
                <a:cubicBezTo>
                  <a:pt x="0" y="21005"/>
                  <a:pt x="5128" y="0"/>
                  <a:pt x="11037" y="0"/>
                </a:cubicBezTo>
                <a:cubicBezTo>
                  <a:pt x="16945" y="0"/>
                  <a:pt x="21600" y="21600"/>
                  <a:pt x="21600" y="21600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09" name="Polygon"/>
          <p:cNvSpPr/>
          <p:nvPr/>
        </p:nvSpPr>
        <p:spPr>
          <a:xfrm>
            <a:off x="7788041" y="2608585"/>
            <a:ext cx="8249118" cy="7846845"/>
          </a:xfrm>
          <a:prstGeom prst="pentagon">
            <a:avLst/>
          </a:prstGeom>
          <a:ln w="76200" cap="rnd">
            <a:solidFill>
              <a:schemeClr val="tx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0" name="Line"/>
          <p:cNvSpPr/>
          <p:nvPr/>
        </p:nvSpPr>
        <p:spPr>
          <a:xfrm>
            <a:off x="9963290" y="5820552"/>
            <a:ext cx="5448301" cy="393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799" y="11162"/>
                  <a:pt x="6913" y="5599"/>
                </a:cubicBezTo>
                <a:cubicBezTo>
                  <a:pt x="13027" y="36"/>
                  <a:pt x="21600" y="0"/>
                  <a:pt x="21600" y="0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1" name="Line"/>
          <p:cNvSpPr/>
          <p:nvPr/>
        </p:nvSpPr>
        <p:spPr>
          <a:xfrm rot="3954558">
            <a:off x="8570499" y="6306746"/>
            <a:ext cx="55372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9" extrusionOk="0">
                <a:moveTo>
                  <a:pt x="0" y="20179"/>
                </a:moveTo>
                <a:cubicBezTo>
                  <a:pt x="0" y="20179"/>
                  <a:pt x="2895" y="11818"/>
                  <a:pt x="9172" y="5198"/>
                </a:cubicBezTo>
                <a:cubicBezTo>
                  <a:pt x="15450" y="-1421"/>
                  <a:pt x="21600" y="167"/>
                  <a:pt x="21600" y="167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2" name="Line"/>
          <p:cNvSpPr/>
          <p:nvPr/>
        </p:nvSpPr>
        <p:spPr>
          <a:xfrm rot="8179265">
            <a:off x="7926552" y="5239716"/>
            <a:ext cx="5981701" cy="327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90" extrusionOk="0">
                <a:moveTo>
                  <a:pt x="0" y="19390"/>
                </a:moveTo>
                <a:cubicBezTo>
                  <a:pt x="0" y="19390"/>
                  <a:pt x="2248" y="9757"/>
                  <a:pt x="8065" y="3774"/>
                </a:cubicBezTo>
                <a:cubicBezTo>
                  <a:pt x="13882" y="-2210"/>
                  <a:pt x="21600" y="715"/>
                  <a:pt x="21600" y="715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3" name="Circle"/>
          <p:cNvSpPr/>
          <p:nvPr/>
        </p:nvSpPr>
        <p:spPr>
          <a:xfrm>
            <a:off x="7195815" y="4935233"/>
            <a:ext cx="1614522" cy="161482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4" name="Circle"/>
          <p:cNvSpPr/>
          <p:nvPr/>
        </p:nvSpPr>
        <p:spPr>
          <a:xfrm>
            <a:off x="11105339" y="1998405"/>
            <a:ext cx="1614522" cy="1614824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5" name="Circle"/>
          <p:cNvSpPr/>
          <p:nvPr/>
        </p:nvSpPr>
        <p:spPr>
          <a:xfrm>
            <a:off x="14953890" y="5108234"/>
            <a:ext cx="1614522" cy="161482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6" name="Circle"/>
          <p:cNvSpPr/>
          <p:nvPr/>
        </p:nvSpPr>
        <p:spPr>
          <a:xfrm>
            <a:off x="13437853" y="9493261"/>
            <a:ext cx="1614522" cy="161482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17" name="Circle"/>
          <p:cNvSpPr/>
          <p:nvPr/>
        </p:nvSpPr>
        <p:spPr>
          <a:xfrm>
            <a:off x="8843244" y="9535408"/>
            <a:ext cx="1614523" cy="161482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23" name="Line"/>
          <p:cNvSpPr/>
          <p:nvPr/>
        </p:nvSpPr>
        <p:spPr>
          <a:xfrm rot="3954558">
            <a:off x="7643565" y="7203999"/>
            <a:ext cx="3530601" cy="109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54" extrusionOk="0">
                <a:moveTo>
                  <a:pt x="0" y="7859"/>
                </a:moveTo>
                <a:cubicBezTo>
                  <a:pt x="0" y="7859"/>
                  <a:pt x="4047" y="-2746"/>
                  <a:pt x="10208" y="683"/>
                </a:cubicBezTo>
                <a:cubicBezTo>
                  <a:pt x="17953" y="4993"/>
                  <a:pt x="21600" y="18854"/>
                  <a:pt x="21600" y="18854"/>
                </a:cubicBezTo>
              </a:path>
            </a:pathLst>
          </a:custGeom>
          <a:ln w="381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7F57B44-1BFF-4743-B2B0-058ABE70EA34}"/>
              </a:ext>
            </a:extLst>
          </p:cNvPr>
          <p:cNvSpPr/>
          <p:nvPr/>
        </p:nvSpPr>
        <p:spPr>
          <a:xfrm>
            <a:off x="7468723" y="5194713"/>
            <a:ext cx="1041399" cy="104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ECE9789B-C916-BC45-B601-DEAF13B68415}"/>
              </a:ext>
            </a:extLst>
          </p:cNvPr>
          <p:cNvSpPr/>
          <p:nvPr/>
        </p:nvSpPr>
        <p:spPr>
          <a:xfrm>
            <a:off x="13790103" y="9761372"/>
            <a:ext cx="1105125" cy="1202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981E7B17-48CB-2749-9654-60FC7BEEBB45}"/>
              </a:ext>
            </a:extLst>
          </p:cNvPr>
          <p:cNvSpPr/>
          <p:nvPr/>
        </p:nvSpPr>
        <p:spPr>
          <a:xfrm>
            <a:off x="9135921" y="9748282"/>
            <a:ext cx="1105125" cy="1202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75505165-9915-EB4B-8141-1687C2A9B5F7}"/>
              </a:ext>
            </a:extLst>
          </p:cNvPr>
          <p:cNvSpPr/>
          <p:nvPr/>
        </p:nvSpPr>
        <p:spPr>
          <a:xfrm>
            <a:off x="11389269" y="2402370"/>
            <a:ext cx="1105125" cy="1202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DADCB57F-A772-BA44-AC02-6F43405E045C}"/>
              </a:ext>
            </a:extLst>
          </p:cNvPr>
          <p:cNvSpPr/>
          <p:nvPr/>
        </p:nvSpPr>
        <p:spPr>
          <a:xfrm>
            <a:off x="15467121" y="5412341"/>
            <a:ext cx="1105125" cy="1202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4" y="17673"/>
                </a:moveTo>
                <a:cubicBezTo>
                  <a:pt x="18654" y="18214"/>
                  <a:pt x="18214" y="18654"/>
                  <a:pt x="17673" y="18654"/>
                </a:cubicBezTo>
                <a:lnTo>
                  <a:pt x="3927" y="18654"/>
                </a:lnTo>
                <a:cubicBezTo>
                  <a:pt x="3386" y="18654"/>
                  <a:pt x="2946" y="18214"/>
                  <a:pt x="2946" y="17673"/>
                </a:cubicBezTo>
                <a:lnTo>
                  <a:pt x="2946" y="3927"/>
                </a:lnTo>
                <a:cubicBezTo>
                  <a:pt x="2946" y="3386"/>
                  <a:pt x="3386" y="2946"/>
                  <a:pt x="3927" y="2946"/>
                </a:cubicBezTo>
                <a:lnTo>
                  <a:pt x="17673" y="2946"/>
                </a:lnTo>
                <a:cubicBezTo>
                  <a:pt x="18214" y="2946"/>
                  <a:pt x="18654" y="3386"/>
                  <a:pt x="18654" y="3927"/>
                </a:cubicBezTo>
                <a:cubicBezTo>
                  <a:pt x="18654" y="3927"/>
                  <a:pt x="18654" y="17673"/>
                  <a:pt x="18654" y="17673"/>
                </a:cubicBezTo>
                <a:close/>
                <a:moveTo>
                  <a:pt x="21109" y="8346"/>
                </a:moveTo>
                <a:cubicBezTo>
                  <a:pt x="21380" y="8346"/>
                  <a:pt x="21600" y="8126"/>
                  <a:pt x="21600" y="7854"/>
                </a:cubicBezTo>
                <a:cubicBezTo>
                  <a:pt x="21600" y="7583"/>
                  <a:pt x="21380" y="7363"/>
                  <a:pt x="21109" y="7363"/>
                </a:cubicBezTo>
                <a:lnTo>
                  <a:pt x="19636" y="7363"/>
                </a:lnTo>
                <a:lnTo>
                  <a:pt x="19636" y="5400"/>
                </a:lnTo>
                <a:lnTo>
                  <a:pt x="21109" y="5400"/>
                </a:lnTo>
                <a:cubicBezTo>
                  <a:pt x="21380" y="5400"/>
                  <a:pt x="21600" y="5180"/>
                  <a:pt x="21600" y="4909"/>
                </a:cubicBezTo>
                <a:cubicBezTo>
                  <a:pt x="21600" y="4638"/>
                  <a:pt x="21380" y="4418"/>
                  <a:pt x="21109" y="4418"/>
                </a:cubicBezTo>
                <a:lnTo>
                  <a:pt x="19636" y="4418"/>
                </a:lnTo>
                <a:lnTo>
                  <a:pt x="19636" y="3927"/>
                </a:lnTo>
                <a:cubicBezTo>
                  <a:pt x="19636" y="2844"/>
                  <a:pt x="18756" y="1964"/>
                  <a:pt x="17673" y="1964"/>
                </a:cubicBezTo>
                <a:lnTo>
                  <a:pt x="17182" y="1964"/>
                </a:lnTo>
                <a:lnTo>
                  <a:pt x="17182" y="491"/>
                </a:lnTo>
                <a:cubicBezTo>
                  <a:pt x="17182" y="220"/>
                  <a:pt x="16962" y="0"/>
                  <a:pt x="16691" y="0"/>
                </a:cubicBezTo>
                <a:cubicBezTo>
                  <a:pt x="16420" y="0"/>
                  <a:pt x="16200" y="220"/>
                  <a:pt x="16200" y="491"/>
                </a:cubicBezTo>
                <a:lnTo>
                  <a:pt x="16200" y="1964"/>
                </a:lnTo>
                <a:lnTo>
                  <a:pt x="14236" y="1964"/>
                </a:lnTo>
                <a:lnTo>
                  <a:pt x="14236" y="491"/>
                </a:lnTo>
                <a:cubicBezTo>
                  <a:pt x="14236" y="220"/>
                  <a:pt x="14017" y="0"/>
                  <a:pt x="13746" y="0"/>
                </a:cubicBezTo>
                <a:cubicBezTo>
                  <a:pt x="13474" y="0"/>
                  <a:pt x="13254" y="220"/>
                  <a:pt x="13254" y="491"/>
                </a:cubicBezTo>
                <a:lnTo>
                  <a:pt x="13254" y="1964"/>
                </a:lnTo>
                <a:lnTo>
                  <a:pt x="11291" y="1964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964"/>
                </a:lnTo>
                <a:lnTo>
                  <a:pt x="8346" y="1964"/>
                </a:lnTo>
                <a:lnTo>
                  <a:pt x="8346" y="491"/>
                </a:lnTo>
                <a:cubicBezTo>
                  <a:pt x="8346" y="220"/>
                  <a:pt x="8126" y="0"/>
                  <a:pt x="7854" y="0"/>
                </a:cubicBezTo>
                <a:cubicBezTo>
                  <a:pt x="7583" y="0"/>
                  <a:pt x="7364" y="220"/>
                  <a:pt x="7364" y="491"/>
                </a:cubicBezTo>
                <a:lnTo>
                  <a:pt x="7364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80" y="0"/>
                  <a:pt x="4909" y="0"/>
                </a:cubicBezTo>
                <a:cubicBezTo>
                  <a:pt x="4638" y="0"/>
                  <a:pt x="4418" y="220"/>
                  <a:pt x="4418" y="491"/>
                </a:cubicBezTo>
                <a:lnTo>
                  <a:pt x="4418" y="1964"/>
                </a:lnTo>
                <a:lnTo>
                  <a:pt x="3927" y="1964"/>
                </a:lnTo>
                <a:cubicBezTo>
                  <a:pt x="2844" y="1964"/>
                  <a:pt x="1964" y="2844"/>
                  <a:pt x="1964" y="3927"/>
                </a:cubicBezTo>
                <a:lnTo>
                  <a:pt x="1964" y="4418"/>
                </a:lnTo>
                <a:lnTo>
                  <a:pt x="491" y="4418"/>
                </a:lnTo>
                <a:cubicBezTo>
                  <a:pt x="220" y="4418"/>
                  <a:pt x="0" y="4638"/>
                  <a:pt x="0" y="4909"/>
                </a:cubicBezTo>
                <a:cubicBezTo>
                  <a:pt x="0" y="5180"/>
                  <a:pt x="220" y="5400"/>
                  <a:pt x="491" y="5400"/>
                </a:cubicBezTo>
                <a:lnTo>
                  <a:pt x="1964" y="5400"/>
                </a:lnTo>
                <a:lnTo>
                  <a:pt x="1964" y="7363"/>
                </a:lnTo>
                <a:lnTo>
                  <a:pt x="491" y="7363"/>
                </a:lnTo>
                <a:cubicBezTo>
                  <a:pt x="220" y="7363"/>
                  <a:pt x="0" y="7583"/>
                  <a:pt x="0" y="7854"/>
                </a:cubicBezTo>
                <a:cubicBezTo>
                  <a:pt x="0" y="8126"/>
                  <a:pt x="220" y="8346"/>
                  <a:pt x="491" y="8346"/>
                </a:cubicBezTo>
                <a:lnTo>
                  <a:pt x="1964" y="8346"/>
                </a:lnTo>
                <a:lnTo>
                  <a:pt x="1964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964" y="11291"/>
                </a:lnTo>
                <a:lnTo>
                  <a:pt x="1964" y="13254"/>
                </a:lnTo>
                <a:lnTo>
                  <a:pt x="491" y="13254"/>
                </a:lnTo>
                <a:cubicBezTo>
                  <a:pt x="220" y="13254"/>
                  <a:pt x="0" y="13474"/>
                  <a:pt x="0" y="13746"/>
                </a:cubicBezTo>
                <a:cubicBezTo>
                  <a:pt x="0" y="14017"/>
                  <a:pt x="220" y="14236"/>
                  <a:pt x="491" y="14236"/>
                </a:cubicBezTo>
                <a:lnTo>
                  <a:pt x="1964" y="14236"/>
                </a:lnTo>
                <a:lnTo>
                  <a:pt x="1964" y="16200"/>
                </a:lnTo>
                <a:lnTo>
                  <a:pt x="491" y="16200"/>
                </a:lnTo>
                <a:cubicBezTo>
                  <a:pt x="220" y="16200"/>
                  <a:pt x="0" y="16420"/>
                  <a:pt x="0" y="16691"/>
                </a:cubicBezTo>
                <a:cubicBezTo>
                  <a:pt x="0" y="16962"/>
                  <a:pt x="220" y="17182"/>
                  <a:pt x="491" y="17182"/>
                </a:cubicBezTo>
                <a:lnTo>
                  <a:pt x="1964" y="17182"/>
                </a:lnTo>
                <a:lnTo>
                  <a:pt x="1964" y="17673"/>
                </a:lnTo>
                <a:cubicBezTo>
                  <a:pt x="1964" y="18756"/>
                  <a:pt x="2844" y="19636"/>
                  <a:pt x="3927" y="19636"/>
                </a:cubicBezTo>
                <a:lnTo>
                  <a:pt x="4418" y="19636"/>
                </a:lnTo>
                <a:lnTo>
                  <a:pt x="4418" y="21109"/>
                </a:lnTo>
                <a:cubicBezTo>
                  <a:pt x="4418" y="21380"/>
                  <a:pt x="4638" y="21600"/>
                  <a:pt x="4909" y="21600"/>
                </a:cubicBezTo>
                <a:cubicBezTo>
                  <a:pt x="5181" y="21600"/>
                  <a:pt x="5400" y="21380"/>
                  <a:pt x="5400" y="21109"/>
                </a:cubicBezTo>
                <a:lnTo>
                  <a:pt x="5400" y="19636"/>
                </a:lnTo>
                <a:lnTo>
                  <a:pt x="7364" y="19636"/>
                </a:lnTo>
                <a:lnTo>
                  <a:pt x="7364" y="21109"/>
                </a:lnTo>
                <a:cubicBezTo>
                  <a:pt x="7364" y="21380"/>
                  <a:pt x="7583" y="21600"/>
                  <a:pt x="7854" y="21600"/>
                </a:cubicBezTo>
                <a:cubicBezTo>
                  <a:pt x="8126" y="21600"/>
                  <a:pt x="8346" y="21380"/>
                  <a:pt x="8346" y="21109"/>
                </a:cubicBezTo>
                <a:lnTo>
                  <a:pt x="8346" y="19636"/>
                </a:lnTo>
                <a:lnTo>
                  <a:pt x="10309" y="19636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9636"/>
                </a:lnTo>
                <a:lnTo>
                  <a:pt x="13254" y="19636"/>
                </a:lnTo>
                <a:lnTo>
                  <a:pt x="13254" y="21109"/>
                </a:lnTo>
                <a:cubicBezTo>
                  <a:pt x="13254" y="21380"/>
                  <a:pt x="13474" y="21600"/>
                  <a:pt x="13746" y="21600"/>
                </a:cubicBezTo>
                <a:cubicBezTo>
                  <a:pt x="14017" y="21600"/>
                  <a:pt x="14236" y="21380"/>
                  <a:pt x="14236" y="21109"/>
                </a:cubicBezTo>
                <a:lnTo>
                  <a:pt x="14236" y="19636"/>
                </a:lnTo>
                <a:lnTo>
                  <a:pt x="16200" y="19636"/>
                </a:lnTo>
                <a:lnTo>
                  <a:pt x="16200" y="21109"/>
                </a:lnTo>
                <a:cubicBezTo>
                  <a:pt x="16200" y="21380"/>
                  <a:pt x="16420" y="21600"/>
                  <a:pt x="16691" y="21600"/>
                </a:cubicBezTo>
                <a:cubicBezTo>
                  <a:pt x="16962" y="21600"/>
                  <a:pt x="17182" y="21380"/>
                  <a:pt x="17182" y="21109"/>
                </a:cubicBezTo>
                <a:lnTo>
                  <a:pt x="17182" y="19636"/>
                </a:lnTo>
                <a:lnTo>
                  <a:pt x="17673" y="19636"/>
                </a:lnTo>
                <a:cubicBezTo>
                  <a:pt x="18756" y="19636"/>
                  <a:pt x="19636" y="18756"/>
                  <a:pt x="19636" y="17673"/>
                </a:cubicBezTo>
                <a:lnTo>
                  <a:pt x="19636" y="17182"/>
                </a:lnTo>
                <a:lnTo>
                  <a:pt x="21109" y="17182"/>
                </a:lnTo>
                <a:cubicBezTo>
                  <a:pt x="21380" y="17182"/>
                  <a:pt x="21600" y="16962"/>
                  <a:pt x="21600" y="16691"/>
                </a:cubicBezTo>
                <a:cubicBezTo>
                  <a:pt x="21600" y="16420"/>
                  <a:pt x="21380" y="16200"/>
                  <a:pt x="21109" y="16200"/>
                </a:cubicBezTo>
                <a:lnTo>
                  <a:pt x="19636" y="16200"/>
                </a:lnTo>
                <a:lnTo>
                  <a:pt x="19636" y="14236"/>
                </a:lnTo>
                <a:lnTo>
                  <a:pt x="21109" y="14236"/>
                </a:lnTo>
                <a:cubicBezTo>
                  <a:pt x="21380" y="14236"/>
                  <a:pt x="21600" y="14017"/>
                  <a:pt x="21600" y="13745"/>
                </a:cubicBezTo>
                <a:cubicBezTo>
                  <a:pt x="21600" y="13474"/>
                  <a:pt x="21380" y="13254"/>
                  <a:pt x="21109" y="13254"/>
                </a:cubicBezTo>
                <a:lnTo>
                  <a:pt x="19636" y="13254"/>
                </a:lnTo>
                <a:lnTo>
                  <a:pt x="19636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lnTo>
                  <a:pt x="19636" y="10309"/>
                </a:lnTo>
                <a:lnTo>
                  <a:pt x="19636" y="8346"/>
                </a:lnTo>
                <a:lnTo>
                  <a:pt x="21109" y="8346"/>
                </a:lnTo>
                <a:cubicBezTo>
                  <a:pt x="21109" y="8346"/>
                  <a:pt x="21109" y="8346"/>
                  <a:pt x="21109" y="834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78A2BF4B-8AC8-EB4D-ABE5-1459DD8FAEF7}"/>
              </a:ext>
            </a:extLst>
          </p:cNvPr>
          <p:cNvSpPr/>
          <p:nvPr/>
        </p:nvSpPr>
        <p:spPr>
          <a:xfrm>
            <a:off x="5179130" y="5607605"/>
            <a:ext cx="1362099" cy="0"/>
          </a:xfrm>
          <a:prstGeom prst="line">
            <a:avLst/>
          </a:prstGeom>
          <a:ln w="76200" cap="rnd">
            <a:solidFill>
              <a:schemeClr val="tx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4FDB33C9-808E-5C4A-81F9-044EFC620190}"/>
              </a:ext>
            </a:extLst>
          </p:cNvPr>
          <p:cNvSpPr/>
          <p:nvPr/>
        </p:nvSpPr>
        <p:spPr>
          <a:xfrm>
            <a:off x="6541229" y="10455430"/>
            <a:ext cx="1362099" cy="0"/>
          </a:xfrm>
          <a:prstGeom prst="line">
            <a:avLst/>
          </a:prstGeom>
          <a:ln w="76200" cap="rnd">
            <a:solidFill>
              <a:schemeClr val="tx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66EBFF78-D29D-BF40-B28F-482BE26EB2FC}"/>
              </a:ext>
            </a:extLst>
          </p:cNvPr>
          <p:cNvSpPr/>
          <p:nvPr/>
        </p:nvSpPr>
        <p:spPr>
          <a:xfrm>
            <a:off x="15356109" y="10455430"/>
            <a:ext cx="1362099" cy="0"/>
          </a:xfrm>
          <a:prstGeom prst="line">
            <a:avLst/>
          </a:prstGeom>
          <a:ln w="76200" cap="rnd">
            <a:solidFill>
              <a:schemeClr val="tx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E8E94E48-4D7C-D743-9504-9C2B153B3B90}"/>
              </a:ext>
            </a:extLst>
          </p:cNvPr>
          <p:cNvSpPr/>
          <p:nvPr/>
        </p:nvSpPr>
        <p:spPr>
          <a:xfrm>
            <a:off x="17040930" y="5953747"/>
            <a:ext cx="1362099" cy="0"/>
          </a:xfrm>
          <a:prstGeom prst="line">
            <a:avLst/>
          </a:prstGeom>
          <a:ln w="76200" cap="rnd">
            <a:solidFill>
              <a:schemeClr val="tx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8" name="10">
            <a:extLst>
              <a:ext uri="{FF2B5EF4-FFF2-40B4-BE49-F238E27FC236}">
                <a16:creationId xmlns:a16="http://schemas.microsoft.com/office/drawing/2014/main" id="{D872BF6A-04D3-994E-A393-9DDA5254ED5B}"/>
              </a:ext>
            </a:extLst>
          </p:cNvPr>
          <p:cNvSpPr/>
          <p:nvPr/>
        </p:nvSpPr>
        <p:spPr>
          <a:xfrm>
            <a:off x="13605671" y="2692177"/>
            <a:ext cx="430075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9" name="10">
            <a:extLst>
              <a:ext uri="{FF2B5EF4-FFF2-40B4-BE49-F238E27FC236}">
                <a16:creationId xmlns:a16="http://schemas.microsoft.com/office/drawing/2014/main" id="{DD9723FE-A785-E543-9764-F1ECC59D0C08}"/>
              </a:ext>
            </a:extLst>
          </p:cNvPr>
          <p:cNvSpPr/>
          <p:nvPr/>
        </p:nvSpPr>
        <p:spPr>
          <a:xfrm>
            <a:off x="18403029" y="5627176"/>
            <a:ext cx="430075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400" dirty="0">
                <a:solidFill>
                  <a:schemeClr val="accent3">
                    <a:lumMod val="75000"/>
                  </a:schemeClr>
                </a:solidFill>
              </a:rPr>
              <a:t>HOSPITAL</a:t>
            </a:r>
            <a:r>
              <a:rPr lang="zh-CN" altLang="en-US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3">
                    <a:lumMod val="75000"/>
                  </a:schemeClr>
                </a:solidFill>
              </a:rPr>
              <a:t>BEDS</a:t>
            </a:r>
            <a:endParaRPr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10">
            <a:extLst>
              <a:ext uri="{FF2B5EF4-FFF2-40B4-BE49-F238E27FC236}">
                <a16:creationId xmlns:a16="http://schemas.microsoft.com/office/drawing/2014/main" id="{80BD115B-DB56-D544-B01A-12A86D7C1B08}"/>
              </a:ext>
            </a:extLst>
          </p:cNvPr>
          <p:cNvSpPr/>
          <p:nvPr/>
        </p:nvSpPr>
        <p:spPr>
          <a:xfrm>
            <a:off x="17283971" y="9759070"/>
            <a:ext cx="4300757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400" dirty="0"/>
              <a:t>DOCTOR</a:t>
            </a:r>
            <a:r>
              <a:rPr lang="zh-CN" altLang="en-US" sz="4400" dirty="0"/>
              <a:t> </a:t>
            </a:r>
            <a:r>
              <a:rPr lang="en-US" altLang="zh-CN" sz="4400" dirty="0"/>
              <a:t>CONSULTATION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1" name="10">
            <a:extLst>
              <a:ext uri="{FF2B5EF4-FFF2-40B4-BE49-F238E27FC236}">
                <a16:creationId xmlns:a16="http://schemas.microsoft.com/office/drawing/2014/main" id="{2B3E620E-0B70-3247-AF45-E8D49AB31A7F}"/>
              </a:ext>
            </a:extLst>
          </p:cNvPr>
          <p:cNvSpPr/>
          <p:nvPr/>
        </p:nvSpPr>
        <p:spPr>
          <a:xfrm>
            <a:off x="402878" y="5404090"/>
            <a:ext cx="430075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NURSES</a:t>
            </a:r>
            <a:endParaRPr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10">
            <a:extLst>
              <a:ext uri="{FF2B5EF4-FFF2-40B4-BE49-F238E27FC236}">
                <a16:creationId xmlns:a16="http://schemas.microsoft.com/office/drawing/2014/main" id="{160A5C0C-C344-674D-BA8F-5CF69AF2278B}"/>
              </a:ext>
            </a:extLst>
          </p:cNvPr>
          <p:cNvSpPr/>
          <p:nvPr/>
        </p:nvSpPr>
        <p:spPr>
          <a:xfrm>
            <a:off x="1709219" y="9744552"/>
            <a:ext cx="4300757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400" dirty="0">
                <a:solidFill>
                  <a:schemeClr val="accent4"/>
                </a:solidFill>
              </a:rPr>
              <a:t>HEALTH</a:t>
            </a:r>
            <a:r>
              <a:rPr lang="zh-CN" altLang="en-US" sz="4400" dirty="0">
                <a:solidFill>
                  <a:schemeClr val="accent4"/>
                </a:solidFill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</a:rPr>
              <a:t>EXPENDITURE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43" name="1">
            <a:extLst>
              <a:ext uri="{FF2B5EF4-FFF2-40B4-BE49-F238E27FC236}">
                <a16:creationId xmlns:a16="http://schemas.microsoft.com/office/drawing/2014/main" id="{0479C611-E118-8341-B2CB-9A4149661860}"/>
              </a:ext>
            </a:extLst>
          </p:cNvPr>
          <p:cNvSpPr/>
          <p:nvPr/>
        </p:nvSpPr>
        <p:spPr>
          <a:xfrm>
            <a:off x="11741457" y="2808336"/>
            <a:ext cx="444501" cy="3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44" name="1">
            <a:extLst>
              <a:ext uri="{FF2B5EF4-FFF2-40B4-BE49-F238E27FC236}">
                <a16:creationId xmlns:a16="http://schemas.microsoft.com/office/drawing/2014/main" id="{86119354-A1BC-624B-930C-02964A0D7D75}"/>
              </a:ext>
            </a:extLst>
          </p:cNvPr>
          <p:cNvSpPr/>
          <p:nvPr/>
        </p:nvSpPr>
        <p:spPr>
          <a:xfrm>
            <a:off x="7773579" y="5554688"/>
            <a:ext cx="444501" cy="3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5" name="1">
            <a:extLst>
              <a:ext uri="{FF2B5EF4-FFF2-40B4-BE49-F238E27FC236}">
                <a16:creationId xmlns:a16="http://schemas.microsoft.com/office/drawing/2014/main" id="{37909B9D-A89F-9F42-88AB-C27DF34F2E0B}"/>
              </a:ext>
            </a:extLst>
          </p:cNvPr>
          <p:cNvSpPr/>
          <p:nvPr/>
        </p:nvSpPr>
        <p:spPr>
          <a:xfrm>
            <a:off x="15795913" y="5810884"/>
            <a:ext cx="444501" cy="3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6" name="1">
            <a:extLst>
              <a:ext uri="{FF2B5EF4-FFF2-40B4-BE49-F238E27FC236}">
                <a16:creationId xmlns:a16="http://schemas.microsoft.com/office/drawing/2014/main" id="{7171FB4E-06A9-0143-9D76-EB6AF56EB938}"/>
              </a:ext>
            </a:extLst>
          </p:cNvPr>
          <p:cNvSpPr/>
          <p:nvPr/>
        </p:nvSpPr>
        <p:spPr>
          <a:xfrm>
            <a:off x="9449840" y="10141830"/>
            <a:ext cx="444501" cy="3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3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7" name="1">
            <a:extLst>
              <a:ext uri="{FF2B5EF4-FFF2-40B4-BE49-F238E27FC236}">
                <a16:creationId xmlns:a16="http://schemas.microsoft.com/office/drawing/2014/main" id="{306FC0FF-8CF1-3C49-B24E-DBC3BDEB6BCF}"/>
              </a:ext>
            </a:extLst>
          </p:cNvPr>
          <p:cNvSpPr/>
          <p:nvPr/>
        </p:nvSpPr>
        <p:spPr>
          <a:xfrm>
            <a:off x="14120414" y="10115300"/>
            <a:ext cx="444501" cy="3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10">
            <a:extLst>
              <a:ext uri="{FF2B5EF4-FFF2-40B4-BE49-F238E27FC236}">
                <a16:creationId xmlns:a16="http://schemas.microsoft.com/office/drawing/2014/main" id="{7B747FCF-01B9-EA42-B7A8-8B0E0266AB90}"/>
              </a:ext>
            </a:extLst>
          </p:cNvPr>
          <p:cNvSpPr/>
          <p:nvPr/>
        </p:nvSpPr>
        <p:spPr>
          <a:xfrm>
            <a:off x="9885317" y="12906172"/>
            <a:ext cx="115354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*</a:t>
            </a:r>
            <a:r>
              <a:rPr lang="en-US" altLang="zh-CN" sz="2800" dirty="0">
                <a:solidFill>
                  <a:schemeClr val="accent1"/>
                </a:solidFill>
              </a:rPr>
              <a:t>BASED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ON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THE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STUDY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OF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INTERNATIONAL</a:t>
            </a:r>
            <a:r>
              <a:rPr lang="zh-CN" altLang="en-US" sz="2800" dirty="0">
                <a:solidFill>
                  <a:schemeClr val="accent1"/>
                </a:solidFill>
              </a:rPr>
              <a:t>  </a:t>
            </a:r>
            <a:r>
              <a:rPr lang="en-US" altLang="zh-CN" sz="2800" dirty="0">
                <a:solidFill>
                  <a:schemeClr val="accent1"/>
                </a:solidFill>
              </a:rPr>
              <a:t>PROFILES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OF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HEALTHCARE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SYSTEM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8344D8E-F395-9F4F-86D4-6A6D44948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728" y="10534951"/>
            <a:ext cx="2258477" cy="2924133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E40E9DB7-AC26-AA4D-808F-EF3F3CF244BE}"/>
              </a:ext>
            </a:extLst>
          </p:cNvPr>
          <p:cNvSpPr/>
          <p:nvPr/>
        </p:nvSpPr>
        <p:spPr>
          <a:xfrm>
            <a:off x="11553127" y="2657727"/>
            <a:ext cx="777408" cy="746011"/>
          </a:xfrm>
          <a:prstGeom prst="diamond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l" defTabSz="584200"/>
            <a:endParaRPr lang="en-US" sz="4000" dirty="0">
              <a:solidFill>
                <a:schemeClr val="tx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3" name="10">
            <a:extLst>
              <a:ext uri="{FF2B5EF4-FFF2-40B4-BE49-F238E27FC236}">
                <a16:creationId xmlns:a16="http://schemas.microsoft.com/office/drawing/2014/main" id="{0B6D8487-D367-5B45-B1EA-0E6D7C020715}"/>
              </a:ext>
            </a:extLst>
          </p:cNvPr>
          <p:cNvSpPr/>
          <p:nvPr/>
        </p:nvSpPr>
        <p:spPr>
          <a:xfrm>
            <a:off x="2314575" y="2279597"/>
            <a:ext cx="8543441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400" dirty="0">
                <a:solidFill>
                  <a:schemeClr val="accent2"/>
                </a:solidFill>
              </a:rPr>
              <a:t>SELECTION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FROM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5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Categories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with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46</a:t>
            </a:r>
            <a:r>
              <a:rPr lang="zh-CN" altLang="en-US" sz="4400" dirty="0">
                <a:solidFill>
                  <a:schemeClr val="accent2"/>
                </a:solidFill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</a:rPr>
              <a:t>Factors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54" name="10">
            <a:extLst>
              <a:ext uri="{FF2B5EF4-FFF2-40B4-BE49-F238E27FC236}">
                <a16:creationId xmlns:a16="http://schemas.microsoft.com/office/drawing/2014/main" id="{3EE47B51-5C03-354C-8F77-84371A655358}"/>
              </a:ext>
            </a:extLst>
          </p:cNvPr>
          <p:cNvSpPr/>
          <p:nvPr/>
        </p:nvSpPr>
        <p:spPr>
          <a:xfrm>
            <a:off x="336538" y="6309449"/>
            <a:ext cx="43007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DENSITY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PER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1,000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POPULATION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10">
            <a:extLst>
              <a:ext uri="{FF2B5EF4-FFF2-40B4-BE49-F238E27FC236}">
                <a16:creationId xmlns:a16="http://schemas.microsoft.com/office/drawing/2014/main" id="{B5136865-2EEC-C64A-A127-33CD1A0C0F3E}"/>
              </a:ext>
            </a:extLst>
          </p:cNvPr>
          <p:cNvSpPr/>
          <p:nvPr/>
        </p:nvSpPr>
        <p:spPr>
          <a:xfrm>
            <a:off x="18188846" y="6360244"/>
            <a:ext cx="43007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DENSITY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PER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1,0000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POPULATION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10">
            <a:extLst>
              <a:ext uri="{FF2B5EF4-FFF2-40B4-BE49-F238E27FC236}">
                <a16:creationId xmlns:a16="http://schemas.microsoft.com/office/drawing/2014/main" id="{EF782630-86DD-0944-B9D7-26ACB988A901}"/>
              </a:ext>
            </a:extLst>
          </p:cNvPr>
          <p:cNvSpPr/>
          <p:nvPr/>
        </p:nvSpPr>
        <p:spPr>
          <a:xfrm>
            <a:off x="17119993" y="11406868"/>
            <a:ext cx="43007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400" dirty="0"/>
              <a:t>PER</a:t>
            </a:r>
            <a:r>
              <a:rPr lang="zh-CN" altLang="en-US" sz="2400" dirty="0"/>
              <a:t> </a:t>
            </a:r>
            <a:r>
              <a:rPr lang="en-US" altLang="zh-CN" sz="2400" dirty="0"/>
              <a:t>CAPITA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10">
            <a:extLst>
              <a:ext uri="{FF2B5EF4-FFF2-40B4-BE49-F238E27FC236}">
                <a16:creationId xmlns:a16="http://schemas.microsoft.com/office/drawing/2014/main" id="{DCE10271-A927-DB4E-94BB-5F05A22A6B29}"/>
              </a:ext>
            </a:extLst>
          </p:cNvPr>
          <p:cNvSpPr/>
          <p:nvPr/>
        </p:nvSpPr>
        <p:spPr>
          <a:xfrm>
            <a:off x="9730166" y="12485044"/>
            <a:ext cx="115354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accent1"/>
                </a:solidFill>
              </a:rPr>
              <a:t>* </a:t>
            </a:r>
            <a:r>
              <a:rPr lang="en-US" altLang="zh-CN" sz="2800" dirty="0">
                <a:solidFill>
                  <a:schemeClr val="accent1"/>
                </a:solidFill>
              </a:rPr>
              <a:t>OECD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Health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Statistics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9" name="10">
            <a:extLst>
              <a:ext uri="{FF2B5EF4-FFF2-40B4-BE49-F238E27FC236}">
                <a16:creationId xmlns:a16="http://schemas.microsoft.com/office/drawing/2014/main" id="{C8642869-7F31-A045-A81F-165AC51A85C9}"/>
              </a:ext>
            </a:extLst>
          </p:cNvPr>
          <p:cNvSpPr/>
          <p:nvPr/>
        </p:nvSpPr>
        <p:spPr>
          <a:xfrm>
            <a:off x="13726495" y="2660465"/>
            <a:ext cx="854344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1155700">
              <a:defRPr sz="96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</a:rPr>
              <a:t>SAMPLE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FACTORS: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#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of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Physicians,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Medical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graduates,</a:t>
            </a:r>
            <a:r>
              <a:rPr lang="zh-CN" altLang="en-US" sz="2400" dirty="0">
                <a:solidFill>
                  <a:schemeClr val="accent2"/>
                </a:solidFill>
              </a:rPr>
              <a:t>  </a:t>
            </a:r>
            <a:r>
              <a:rPr lang="en-US" altLang="zh-CN" sz="2400" dirty="0" err="1">
                <a:solidFill>
                  <a:schemeClr val="accent2"/>
                </a:solidFill>
              </a:rPr>
              <a:t>mri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units,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inpatient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discharges,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life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expectancy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at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birth,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alcohol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consumption…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How To Get Started"/>
          <p:cNvSpPr/>
          <p:nvPr/>
        </p:nvSpPr>
        <p:spPr>
          <a:xfrm>
            <a:off x="5086658" y="428391"/>
            <a:ext cx="141986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PROCESS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" name="Line"/>
          <p:cNvSpPr/>
          <p:nvPr/>
        </p:nvSpPr>
        <p:spPr>
          <a:xfrm rot="10340414" flipH="1">
            <a:off x="14256071" y="7159612"/>
            <a:ext cx="4517605" cy="2180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tx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7" name="Circle"/>
          <p:cNvSpPr/>
          <p:nvPr/>
        </p:nvSpPr>
        <p:spPr>
          <a:xfrm>
            <a:off x="11002501" y="6336644"/>
            <a:ext cx="2324102" cy="2324101"/>
          </a:xfrm>
          <a:prstGeom prst="ellipse">
            <a:avLst/>
          </a:prstGeom>
          <a:ln w="762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 rot="572258">
            <a:off x="18939872" y="6084701"/>
            <a:ext cx="4388267" cy="1616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tx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9" name="Line"/>
          <p:cNvSpPr/>
          <p:nvPr/>
        </p:nvSpPr>
        <p:spPr>
          <a:xfrm rot="572258">
            <a:off x="10312703" y="5811931"/>
            <a:ext cx="3780993" cy="1616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3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0" name="Line"/>
          <p:cNvSpPr/>
          <p:nvPr/>
        </p:nvSpPr>
        <p:spPr>
          <a:xfrm rot="10340414" flipH="1">
            <a:off x="6442107" y="7107557"/>
            <a:ext cx="3780993" cy="2079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3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1" name="Line"/>
          <p:cNvSpPr/>
          <p:nvPr/>
        </p:nvSpPr>
        <p:spPr>
          <a:xfrm rot="572258">
            <a:off x="2529652" y="5650550"/>
            <a:ext cx="3780993" cy="1616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55" y="9281"/>
                  <a:pt x="5697" y="0"/>
                  <a:pt x="11263" y="0"/>
                </a:cubicBezTo>
                <a:cubicBezTo>
                  <a:pt x="15808" y="0"/>
                  <a:pt x="19737" y="6186"/>
                  <a:pt x="21600" y="15162"/>
                </a:cubicBezTo>
              </a:path>
            </a:pathLst>
          </a:custGeom>
          <a:ln w="76200" cap="rnd">
            <a:solidFill>
              <a:schemeClr val="accent3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2" name="Circle"/>
          <p:cNvSpPr/>
          <p:nvPr/>
        </p:nvSpPr>
        <p:spPr>
          <a:xfrm>
            <a:off x="3101488" y="6479690"/>
            <a:ext cx="2324101" cy="2324101"/>
          </a:xfrm>
          <a:prstGeom prst="ellipse">
            <a:avLst/>
          </a:prstGeom>
          <a:ln w="762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63" name="Circle"/>
          <p:cNvSpPr/>
          <p:nvPr/>
        </p:nvSpPr>
        <p:spPr>
          <a:xfrm>
            <a:off x="19850724" y="6479689"/>
            <a:ext cx="2324101" cy="2324101"/>
          </a:xfrm>
          <a:prstGeom prst="ellipse">
            <a:avLst/>
          </a:prstGeom>
          <a:ln w="762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64" name="Circle"/>
          <p:cNvSpPr/>
          <p:nvPr/>
        </p:nvSpPr>
        <p:spPr>
          <a:xfrm>
            <a:off x="15516632" y="6425055"/>
            <a:ext cx="2324101" cy="2324101"/>
          </a:xfrm>
          <a:prstGeom prst="ellipse">
            <a:avLst/>
          </a:prstGeom>
          <a:ln w="762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65" name="Circle"/>
          <p:cNvSpPr/>
          <p:nvPr/>
        </p:nvSpPr>
        <p:spPr>
          <a:xfrm>
            <a:off x="7029320" y="6437866"/>
            <a:ext cx="2324101" cy="2324101"/>
          </a:xfrm>
          <a:prstGeom prst="ellipse">
            <a:avLst/>
          </a:prstGeom>
          <a:ln w="762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</p:txBody>
      </p:sp>
      <p:sp>
        <p:nvSpPr>
          <p:cNvPr id="66" name="Register an Account"/>
          <p:cNvSpPr/>
          <p:nvPr/>
        </p:nvSpPr>
        <p:spPr>
          <a:xfrm>
            <a:off x="1971499" y="4272775"/>
            <a:ext cx="313868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COLLECT DATA</a:t>
            </a:r>
            <a:endParaRPr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Deposit Coins"/>
          <p:cNvSpPr/>
          <p:nvPr/>
        </p:nvSpPr>
        <p:spPr>
          <a:xfrm>
            <a:off x="6424205" y="4272775"/>
            <a:ext cx="33085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DATA CELANUP</a:t>
            </a:r>
            <a:endParaRPr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Buy XXX Tokens"/>
          <p:cNvSpPr/>
          <p:nvPr/>
        </p:nvSpPr>
        <p:spPr>
          <a:xfrm>
            <a:off x="10429079" y="3760733"/>
            <a:ext cx="3367909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CLUSTER </a:t>
            </a:r>
          </a:p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DEVELOPMENT </a:t>
            </a:r>
          </a:p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WITH KMEANS</a:t>
            </a:r>
            <a:endParaRPr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Choose Lending Package"/>
          <p:cNvSpPr/>
          <p:nvPr/>
        </p:nvSpPr>
        <p:spPr>
          <a:xfrm>
            <a:off x="14426062" y="4287813"/>
            <a:ext cx="510235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WEIGHTED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CLUSTERING</a:t>
            </a:r>
            <a:endParaRPr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Earn Daily Profits"/>
          <p:cNvSpPr/>
          <p:nvPr/>
        </p:nvSpPr>
        <p:spPr>
          <a:xfrm>
            <a:off x="19995607" y="4225828"/>
            <a:ext cx="272991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defRPr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Visualization</a:t>
            </a:r>
            <a:endParaRPr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Shape"/>
          <p:cNvSpPr/>
          <p:nvPr/>
        </p:nvSpPr>
        <p:spPr>
          <a:xfrm>
            <a:off x="16290839" y="6990694"/>
            <a:ext cx="838200" cy="10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79" name="Oval"/>
          <p:cNvSpPr/>
          <p:nvPr/>
        </p:nvSpPr>
        <p:spPr>
          <a:xfrm>
            <a:off x="21303304" y="8009479"/>
            <a:ext cx="145982" cy="14766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0" name="Oval"/>
          <p:cNvSpPr/>
          <p:nvPr/>
        </p:nvSpPr>
        <p:spPr>
          <a:xfrm>
            <a:off x="21303304" y="7782879"/>
            <a:ext cx="145982" cy="14766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1" name="Oval"/>
          <p:cNvSpPr/>
          <p:nvPr/>
        </p:nvSpPr>
        <p:spPr>
          <a:xfrm>
            <a:off x="21303304" y="7556259"/>
            <a:ext cx="145982" cy="14766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2" name="Oval"/>
          <p:cNvSpPr/>
          <p:nvPr/>
        </p:nvSpPr>
        <p:spPr>
          <a:xfrm>
            <a:off x="21303304" y="7329649"/>
            <a:ext cx="145982" cy="147663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3" name="Oval"/>
          <p:cNvSpPr/>
          <p:nvPr/>
        </p:nvSpPr>
        <p:spPr>
          <a:xfrm>
            <a:off x="21303304" y="7103040"/>
            <a:ext cx="145982" cy="14766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4" name="Oval"/>
          <p:cNvSpPr/>
          <p:nvPr/>
        </p:nvSpPr>
        <p:spPr>
          <a:xfrm>
            <a:off x="21085502" y="8009479"/>
            <a:ext cx="145981" cy="147663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5" name="Oval"/>
          <p:cNvSpPr/>
          <p:nvPr/>
        </p:nvSpPr>
        <p:spPr>
          <a:xfrm>
            <a:off x="21085502" y="7782879"/>
            <a:ext cx="145981" cy="147662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6" name="Oval"/>
          <p:cNvSpPr/>
          <p:nvPr/>
        </p:nvSpPr>
        <p:spPr>
          <a:xfrm>
            <a:off x="21085502" y="7556259"/>
            <a:ext cx="145981" cy="147662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7" name="Oval"/>
          <p:cNvSpPr/>
          <p:nvPr/>
        </p:nvSpPr>
        <p:spPr>
          <a:xfrm>
            <a:off x="20867698" y="8009479"/>
            <a:ext cx="145981" cy="14766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8" name="Oval"/>
          <p:cNvSpPr/>
          <p:nvPr/>
        </p:nvSpPr>
        <p:spPr>
          <a:xfrm>
            <a:off x="20867698" y="7782879"/>
            <a:ext cx="145981" cy="1476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9" name="Oval"/>
          <p:cNvSpPr/>
          <p:nvPr/>
        </p:nvSpPr>
        <p:spPr>
          <a:xfrm>
            <a:off x="20867698" y="7556259"/>
            <a:ext cx="145981" cy="1476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0" name="Oval"/>
          <p:cNvSpPr/>
          <p:nvPr/>
        </p:nvSpPr>
        <p:spPr>
          <a:xfrm>
            <a:off x="20867698" y="7329659"/>
            <a:ext cx="145981" cy="1476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1" name="Oval"/>
          <p:cNvSpPr/>
          <p:nvPr/>
        </p:nvSpPr>
        <p:spPr>
          <a:xfrm>
            <a:off x="20649184" y="8009479"/>
            <a:ext cx="145981" cy="147663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2" name="Oval"/>
          <p:cNvSpPr/>
          <p:nvPr/>
        </p:nvSpPr>
        <p:spPr>
          <a:xfrm>
            <a:off x="20649184" y="7782878"/>
            <a:ext cx="145981" cy="147662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B71AD-1343-3E4F-9636-B2F087F25705}"/>
              </a:ext>
            </a:extLst>
          </p:cNvPr>
          <p:cNvGrpSpPr/>
          <p:nvPr/>
        </p:nvGrpSpPr>
        <p:grpSpPr>
          <a:xfrm>
            <a:off x="7632246" y="7009334"/>
            <a:ext cx="1270000" cy="1270000"/>
            <a:chOff x="13093700" y="10299700"/>
            <a:chExt cx="1270000" cy="1270000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02F7E143-FEB5-C44D-9561-21266898DBB1}"/>
                </a:ext>
              </a:extLst>
            </p:cNvPr>
            <p:cNvSpPr/>
            <p:nvPr/>
          </p:nvSpPr>
          <p:spPr>
            <a:xfrm>
              <a:off x="13093700" y="10299700"/>
              <a:ext cx="1270000" cy="1270000"/>
            </a:xfrm>
            <a:prstGeom prst="ellipse">
              <a:avLst/>
            </a:prstGeom>
            <a:solidFill>
              <a:schemeClr val="accent6"/>
            </a:solidFill>
            <a:ln w="508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D0289F2D-9A6D-9244-B0A0-83FF3F79C845}"/>
                </a:ext>
              </a:extLst>
            </p:cNvPr>
            <p:cNvSpPr/>
            <p:nvPr/>
          </p:nvSpPr>
          <p:spPr>
            <a:xfrm>
              <a:off x="13322300" y="10504854"/>
              <a:ext cx="812800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9" y="14128"/>
                  </a:moveTo>
                  <a:cubicBezTo>
                    <a:pt x="17041" y="13430"/>
                    <a:pt x="15777" y="12523"/>
                    <a:pt x="14684" y="11440"/>
                  </a:cubicBezTo>
                  <a:cubicBezTo>
                    <a:pt x="15214" y="10618"/>
                    <a:pt x="15664" y="9739"/>
                    <a:pt x="16034" y="8820"/>
                  </a:cubicBezTo>
                  <a:cubicBezTo>
                    <a:pt x="16089" y="8826"/>
                    <a:pt x="16143" y="8836"/>
                    <a:pt x="16200" y="8836"/>
                  </a:cubicBezTo>
                  <a:cubicBezTo>
                    <a:pt x="17013" y="8836"/>
                    <a:pt x="17673" y="8177"/>
                    <a:pt x="17673" y="7364"/>
                  </a:cubicBezTo>
                  <a:cubicBezTo>
                    <a:pt x="17673" y="6787"/>
                    <a:pt x="17339" y="6294"/>
                    <a:pt x="16856" y="6052"/>
                  </a:cubicBezTo>
                  <a:cubicBezTo>
                    <a:pt x="17033" y="5170"/>
                    <a:pt x="17144" y="4264"/>
                    <a:pt x="17167" y="3336"/>
                  </a:cubicBezTo>
                  <a:cubicBezTo>
                    <a:pt x="19277" y="5136"/>
                    <a:pt x="20618" y="7809"/>
                    <a:pt x="20618" y="10800"/>
                  </a:cubicBezTo>
                  <a:cubicBezTo>
                    <a:pt x="20618" y="11764"/>
                    <a:pt x="20469" y="12689"/>
                    <a:pt x="20209" y="13568"/>
                  </a:cubicBezTo>
                  <a:cubicBezTo>
                    <a:pt x="19628" y="13783"/>
                    <a:pt x="19034" y="13971"/>
                    <a:pt x="18429" y="14128"/>
                  </a:cubicBezTo>
                  <a:moveTo>
                    <a:pt x="10800" y="20618"/>
                  </a:moveTo>
                  <a:cubicBezTo>
                    <a:pt x="8406" y="20618"/>
                    <a:pt x="6213" y="19759"/>
                    <a:pt x="4509" y="18335"/>
                  </a:cubicBezTo>
                  <a:cubicBezTo>
                    <a:pt x="6552" y="17934"/>
                    <a:pt x="8450" y="17135"/>
                    <a:pt x="10128" y="16031"/>
                  </a:cubicBezTo>
                  <a:cubicBezTo>
                    <a:pt x="10330" y="16135"/>
                    <a:pt x="10556" y="16200"/>
                    <a:pt x="10800" y="16200"/>
                  </a:cubicBezTo>
                  <a:cubicBezTo>
                    <a:pt x="11273" y="16200"/>
                    <a:pt x="11689" y="15973"/>
                    <a:pt x="11959" y="15627"/>
                  </a:cubicBezTo>
                  <a:cubicBezTo>
                    <a:pt x="12547" y="15680"/>
                    <a:pt x="13142" y="15709"/>
                    <a:pt x="13745" y="15709"/>
                  </a:cubicBezTo>
                  <a:cubicBezTo>
                    <a:pt x="15323" y="15709"/>
                    <a:pt x="16852" y="15508"/>
                    <a:pt x="18322" y="15156"/>
                  </a:cubicBezTo>
                  <a:cubicBezTo>
                    <a:pt x="18660" y="15317"/>
                    <a:pt x="18998" y="15480"/>
                    <a:pt x="19350" y="15618"/>
                  </a:cubicBezTo>
                  <a:cubicBezTo>
                    <a:pt x="17665" y="18601"/>
                    <a:pt x="14470" y="20618"/>
                    <a:pt x="10800" y="20618"/>
                  </a:cubicBezTo>
                  <a:moveTo>
                    <a:pt x="3539" y="17392"/>
                  </a:moveTo>
                  <a:cubicBezTo>
                    <a:pt x="3476" y="16840"/>
                    <a:pt x="3436" y="16279"/>
                    <a:pt x="3436" y="15709"/>
                  </a:cubicBezTo>
                  <a:cubicBezTo>
                    <a:pt x="3436" y="14763"/>
                    <a:pt x="3536" y="13842"/>
                    <a:pt x="3707" y="12946"/>
                  </a:cubicBezTo>
                  <a:cubicBezTo>
                    <a:pt x="5455" y="13988"/>
                    <a:pt x="7377" y="14767"/>
                    <a:pt x="9421" y="15226"/>
                  </a:cubicBezTo>
                  <a:cubicBezTo>
                    <a:pt x="9431" y="15253"/>
                    <a:pt x="9436" y="15282"/>
                    <a:pt x="9447" y="15308"/>
                  </a:cubicBezTo>
                  <a:cubicBezTo>
                    <a:pt x="7724" y="16421"/>
                    <a:pt x="5761" y="17193"/>
                    <a:pt x="3643" y="17506"/>
                  </a:cubicBezTo>
                  <a:cubicBezTo>
                    <a:pt x="3608" y="17469"/>
                    <a:pt x="3573" y="17430"/>
                    <a:pt x="3539" y="17392"/>
                  </a:cubicBezTo>
                  <a:moveTo>
                    <a:pt x="3075" y="11369"/>
                  </a:moveTo>
                  <a:cubicBezTo>
                    <a:pt x="2361" y="10869"/>
                    <a:pt x="1683" y="10321"/>
                    <a:pt x="1046" y="9729"/>
                  </a:cubicBezTo>
                  <a:cubicBezTo>
                    <a:pt x="1528" y="5299"/>
                    <a:pt x="4955" y="1762"/>
                    <a:pt x="9331" y="1104"/>
                  </a:cubicBezTo>
                  <a:cubicBezTo>
                    <a:pt x="9335" y="1629"/>
                    <a:pt x="9363" y="2148"/>
                    <a:pt x="9417" y="2660"/>
                  </a:cubicBezTo>
                  <a:cubicBezTo>
                    <a:pt x="8572" y="3227"/>
                    <a:pt x="7787" y="3879"/>
                    <a:pt x="7069" y="4596"/>
                  </a:cubicBezTo>
                  <a:cubicBezTo>
                    <a:pt x="6863" y="4486"/>
                    <a:pt x="6632" y="4418"/>
                    <a:pt x="6382" y="4418"/>
                  </a:cubicBezTo>
                  <a:cubicBezTo>
                    <a:pt x="5569" y="4418"/>
                    <a:pt x="4909" y="5078"/>
                    <a:pt x="4909" y="5891"/>
                  </a:cubicBezTo>
                  <a:cubicBezTo>
                    <a:pt x="4909" y="6236"/>
                    <a:pt x="5033" y="6549"/>
                    <a:pt x="5231" y="6800"/>
                  </a:cubicBezTo>
                  <a:cubicBezTo>
                    <a:pt x="4279" y="8179"/>
                    <a:pt x="3550" y="9719"/>
                    <a:pt x="3075" y="11369"/>
                  </a:cubicBezTo>
                  <a:moveTo>
                    <a:pt x="2466" y="15973"/>
                  </a:moveTo>
                  <a:cubicBezTo>
                    <a:pt x="1563" y="14521"/>
                    <a:pt x="1025" y="12821"/>
                    <a:pt x="989" y="10995"/>
                  </a:cubicBezTo>
                  <a:cubicBezTo>
                    <a:pt x="1570" y="11492"/>
                    <a:pt x="2180" y="11955"/>
                    <a:pt x="2817" y="12383"/>
                  </a:cubicBezTo>
                  <a:cubicBezTo>
                    <a:pt x="2585" y="13456"/>
                    <a:pt x="2455" y="14567"/>
                    <a:pt x="2455" y="15709"/>
                  </a:cubicBezTo>
                  <a:cubicBezTo>
                    <a:pt x="2455" y="15798"/>
                    <a:pt x="2464" y="15885"/>
                    <a:pt x="2466" y="15973"/>
                  </a:cubicBezTo>
                  <a:moveTo>
                    <a:pt x="13428" y="11540"/>
                  </a:moveTo>
                  <a:cubicBezTo>
                    <a:pt x="12907" y="12264"/>
                    <a:pt x="12315" y="12931"/>
                    <a:pt x="11674" y="13548"/>
                  </a:cubicBezTo>
                  <a:cubicBezTo>
                    <a:pt x="11429" y="13366"/>
                    <a:pt x="11129" y="13255"/>
                    <a:pt x="10800" y="13255"/>
                  </a:cubicBezTo>
                  <a:cubicBezTo>
                    <a:pt x="10166" y="13255"/>
                    <a:pt x="9631" y="13657"/>
                    <a:pt x="9423" y="14218"/>
                  </a:cubicBezTo>
                  <a:cubicBezTo>
                    <a:pt x="7455" y="13751"/>
                    <a:pt x="5607" y="12973"/>
                    <a:pt x="3936" y="11937"/>
                  </a:cubicBezTo>
                  <a:cubicBezTo>
                    <a:pt x="4379" y="10266"/>
                    <a:pt x="5100" y="8708"/>
                    <a:pt x="6060" y="7326"/>
                  </a:cubicBezTo>
                  <a:cubicBezTo>
                    <a:pt x="6164" y="7349"/>
                    <a:pt x="6271" y="7364"/>
                    <a:pt x="6382" y="7364"/>
                  </a:cubicBezTo>
                  <a:cubicBezTo>
                    <a:pt x="7195" y="7364"/>
                    <a:pt x="7855" y="6704"/>
                    <a:pt x="7855" y="5891"/>
                  </a:cubicBezTo>
                  <a:cubicBezTo>
                    <a:pt x="7855" y="5688"/>
                    <a:pt x="7813" y="5493"/>
                    <a:pt x="7739" y="5317"/>
                  </a:cubicBezTo>
                  <a:cubicBezTo>
                    <a:pt x="8307" y="4747"/>
                    <a:pt x="8920" y="4221"/>
                    <a:pt x="9575" y="3749"/>
                  </a:cubicBezTo>
                  <a:cubicBezTo>
                    <a:pt x="10104" y="6723"/>
                    <a:pt x="11479" y="9397"/>
                    <a:pt x="13428" y="11540"/>
                  </a:cubicBezTo>
                  <a:moveTo>
                    <a:pt x="10800" y="982"/>
                  </a:moveTo>
                  <a:cubicBezTo>
                    <a:pt x="11347" y="982"/>
                    <a:pt x="11881" y="1038"/>
                    <a:pt x="12403" y="1125"/>
                  </a:cubicBezTo>
                  <a:cubicBezTo>
                    <a:pt x="11696" y="1400"/>
                    <a:pt x="11005" y="1707"/>
                    <a:pt x="10354" y="2081"/>
                  </a:cubicBezTo>
                  <a:cubicBezTo>
                    <a:pt x="10328" y="1726"/>
                    <a:pt x="10311" y="1368"/>
                    <a:pt x="10310" y="1007"/>
                  </a:cubicBezTo>
                  <a:cubicBezTo>
                    <a:pt x="10474" y="999"/>
                    <a:pt x="10635" y="982"/>
                    <a:pt x="10800" y="982"/>
                  </a:cubicBezTo>
                  <a:moveTo>
                    <a:pt x="14120" y="12262"/>
                  </a:moveTo>
                  <a:cubicBezTo>
                    <a:pt x="14982" y="13097"/>
                    <a:pt x="15950" y="13819"/>
                    <a:pt x="16986" y="14440"/>
                  </a:cubicBezTo>
                  <a:cubicBezTo>
                    <a:pt x="15933" y="14626"/>
                    <a:pt x="14852" y="14727"/>
                    <a:pt x="13745" y="14727"/>
                  </a:cubicBezTo>
                  <a:cubicBezTo>
                    <a:pt x="13246" y="14727"/>
                    <a:pt x="12754" y="14702"/>
                    <a:pt x="12265" y="14664"/>
                  </a:cubicBezTo>
                  <a:cubicBezTo>
                    <a:pt x="12259" y="14569"/>
                    <a:pt x="12250" y="14475"/>
                    <a:pt x="12229" y="14385"/>
                  </a:cubicBezTo>
                  <a:cubicBezTo>
                    <a:pt x="12921" y="13737"/>
                    <a:pt x="13555" y="13027"/>
                    <a:pt x="14120" y="12262"/>
                  </a:cubicBezTo>
                  <a:moveTo>
                    <a:pt x="16188" y="2597"/>
                  </a:moveTo>
                  <a:cubicBezTo>
                    <a:pt x="16191" y="2713"/>
                    <a:pt x="16200" y="2828"/>
                    <a:pt x="16200" y="2945"/>
                  </a:cubicBezTo>
                  <a:cubicBezTo>
                    <a:pt x="16200" y="3967"/>
                    <a:pt x="16092" y="4962"/>
                    <a:pt x="15894" y="5924"/>
                  </a:cubicBezTo>
                  <a:cubicBezTo>
                    <a:pt x="15227" y="6065"/>
                    <a:pt x="14727" y="6656"/>
                    <a:pt x="14727" y="7364"/>
                  </a:cubicBezTo>
                  <a:cubicBezTo>
                    <a:pt x="14727" y="7765"/>
                    <a:pt x="14888" y="8127"/>
                    <a:pt x="15149" y="8393"/>
                  </a:cubicBezTo>
                  <a:cubicBezTo>
                    <a:pt x="14827" y="9199"/>
                    <a:pt x="14443" y="9973"/>
                    <a:pt x="13991" y="10701"/>
                  </a:cubicBezTo>
                  <a:cubicBezTo>
                    <a:pt x="12159" y="8620"/>
                    <a:pt x="10894" y="6025"/>
                    <a:pt x="10469" y="3152"/>
                  </a:cubicBezTo>
                  <a:cubicBezTo>
                    <a:pt x="11590" y="2463"/>
                    <a:pt x="12813" y="1934"/>
                    <a:pt x="14106" y="1565"/>
                  </a:cubicBezTo>
                  <a:cubicBezTo>
                    <a:pt x="14844" y="1829"/>
                    <a:pt x="15544" y="2173"/>
                    <a:pt x="16188" y="2597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45" name="A">
            <a:extLst>
              <a:ext uri="{FF2B5EF4-FFF2-40B4-BE49-F238E27FC236}">
                <a16:creationId xmlns:a16="http://schemas.microsoft.com/office/drawing/2014/main" id="{869CB9A7-0F99-FB49-9911-BE33872776D4}"/>
              </a:ext>
            </a:extLst>
          </p:cNvPr>
          <p:cNvSpPr/>
          <p:nvPr/>
        </p:nvSpPr>
        <p:spPr>
          <a:xfrm>
            <a:off x="1931311" y="9724918"/>
            <a:ext cx="37694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WORLD BANK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OECD </a:t>
            </a:r>
          </a:p>
          <a:p>
            <a:r>
              <a:rPr lang="en-US" sz="2800" dirty="0">
                <a:solidFill>
                  <a:schemeClr val="tx2"/>
                </a:solidFill>
              </a:rPr>
              <a:t>INTERNATIONAL PROFILES OF HEALTHCARE SYSTEM</a:t>
            </a: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BFCC2451-E1D4-2544-95B0-59F7637178E6}"/>
              </a:ext>
            </a:extLst>
          </p:cNvPr>
          <p:cNvSpPr/>
          <p:nvPr/>
        </p:nvSpPr>
        <p:spPr>
          <a:xfrm>
            <a:off x="11567262" y="6892710"/>
            <a:ext cx="1228743" cy="126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3" name="A">
            <a:extLst>
              <a:ext uri="{FF2B5EF4-FFF2-40B4-BE49-F238E27FC236}">
                <a16:creationId xmlns:a16="http://schemas.microsoft.com/office/drawing/2014/main" id="{19BDD3AF-2438-2746-BE1F-30F6D231C308}"/>
              </a:ext>
            </a:extLst>
          </p:cNvPr>
          <p:cNvSpPr/>
          <p:nvPr/>
        </p:nvSpPr>
        <p:spPr>
          <a:xfrm>
            <a:off x="19860816" y="9880360"/>
            <a:ext cx="2741334" cy="58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3D SCATTER PLOT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95" name="Shape">
            <a:extLst>
              <a:ext uri="{FF2B5EF4-FFF2-40B4-BE49-F238E27FC236}">
                <a16:creationId xmlns:a16="http://schemas.microsoft.com/office/drawing/2014/main" id="{82128CCC-0F88-A24B-92B2-99E771DBE5EA}"/>
              </a:ext>
            </a:extLst>
          </p:cNvPr>
          <p:cNvSpPr/>
          <p:nvPr/>
        </p:nvSpPr>
        <p:spPr>
          <a:xfrm>
            <a:off x="3816061" y="7329649"/>
            <a:ext cx="812800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6" y="15082"/>
                  <a:pt x="11291" y="14845"/>
                </a:cubicBezTo>
                <a:lnTo>
                  <a:pt x="11291" y="8719"/>
                </a:lnTo>
                <a:cubicBezTo>
                  <a:pt x="10996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7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5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0" y="4909"/>
                  <a:pt x="1964" y="7986"/>
                  <a:pt x="1964" y="11782"/>
                </a:cubicBezTo>
                <a:cubicBezTo>
                  <a:pt x="1964" y="15577"/>
                  <a:pt x="5040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6" y="21545"/>
                  <a:pt x="18028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cubicBezTo>
                  <a:pt x="18655" y="20973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20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2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3"/>
                </a:cubicBezTo>
                <a:cubicBezTo>
                  <a:pt x="5891" y="4503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6" name="A">
            <a:extLst>
              <a:ext uri="{FF2B5EF4-FFF2-40B4-BE49-F238E27FC236}">
                <a16:creationId xmlns:a16="http://schemas.microsoft.com/office/drawing/2014/main" id="{E3A16E11-AC2C-CA4D-A97D-0FA6C2BFF3C8}"/>
              </a:ext>
            </a:extLst>
          </p:cNvPr>
          <p:cNvSpPr/>
          <p:nvPr/>
        </p:nvSpPr>
        <p:spPr>
          <a:xfrm>
            <a:off x="6306620" y="9782339"/>
            <a:ext cx="37694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1155700">
              <a:lnSpc>
                <a:spcPct val="80000"/>
              </a:lnSpc>
              <a:defRPr sz="3600" spc="-3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ASSESS EACH COUNTRY’S DATA QUALITY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EA32E9-7C80-894C-B6ED-BCFA5777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73" y="11154367"/>
            <a:ext cx="6096800" cy="2089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6781" y="2568235"/>
            <a:ext cx="11248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|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FINDINGS|ANALYSIS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1" y="2532544"/>
            <a:ext cx="1555898" cy="15558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1" y="4885661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1" y="7267353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1" y="9656135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534400" y="2849534"/>
            <a:ext cx="0" cy="841248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34401" y="2818866"/>
            <a:ext cx="91438" cy="909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sp>
        <p:nvSpPr>
          <p:cNvPr id="6" name="TextBox 5"/>
          <p:cNvSpPr txBox="1"/>
          <p:nvPr/>
        </p:nvSpPr>
        <p:spPr>
          <a:xfrm>
            <a:off x="3655446" y="2983734"/>
            <a:ext cx="2335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9318" y="5407421"/>
            <a:ext cx="3259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50814" y="7600631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6212" y="9836356"/>
            <a:ext cx="23054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F7E7216-8A73-2144-8ECB-6EF562F9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6" y="3727950"/>
            <a:ext cx="14309451" cy="9198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488592A-2B07-2443-A42C-5AD26396D873}"/>
              </a:ext>
            </a:extLst>
          </p:cNvPr>
          <p:cNvSpPr/>
          <p:nvPr/>
        </p:nvSpPr>
        <p:spPr>
          <a:xfrm>
            <a:off x="1524001" y="4875694"/>
            <a:ext cx="1555898" cy="15558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90043" y="2568235"/>
            <a:ext cx="9373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CONSTRAINS|IMPROVEMENTS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1" y="9656135"/>
            <a:ext cx="1555898" cy="15558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1" y="4885661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1" y="7267353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1" y="9656135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534400" y="2849534"/>
            <a:ext cx="0" cy="841248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34401" y="2818866"/>
            <a:ext cx="91438" cy="909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sp>
        <p:nvSpPr>
          <p:cNvPr id="6" name="TextBox 5"/>
          <p:cNvSpPr txBox="1"/>
          <p:nvPr/>
        </p:nvSpPr>
        <p:spPr>
          <a:xfrm>
            <a:off x="3655446" y="2983734"/>
            <a:ext cx="2335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1935" y="5417388"/>
            <a:ext cx="317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5585" y="7600631"/>
            <a:ext cx="20329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6566" y="10307038"/>
            <a:ext cx="23535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FA7E25-A14B-0D45-97B3-97948CC6BA9A}"/>
              </a:ext>
            </a:extLst>
          </p:cNvPr>
          <p:cNvSpPr/>
          <p:nvPr/>
        </p:nvSpPr>
        <p:spPr>
          <a:xfrm>
            <a:off x="1510147" y="2571955"/>
            <a:ext cx="1555898" cy="1555898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0E4C068E-E664-CD4A-8D45-7BCCE8BD6789}"/>
              </a:ext>
            </a:extLst>
          </p:cNvPr>
          <p:cNvSpPr/>
          <p:nvPr/>
        </p:nvSpPr>
        <p:spPr>
          <a:xfrm flipV="1">
            <a:off x="12745090" y="6691609"/>
            <a:ext cx="148" cy="312670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19" name="Line">
            <a:extLst>
              <a:ext uri="{FF2B5EF4-FFF2-40B4-BE49-F238E27FC236}">
                <a16:creationId xmlns:a16="http://schemas.microsoft.com/office/drawing/2014/main" id="{E97393F9-3F91-3A49-9B82-9E913C37E606}"/>
              </a:ext>
            </a:extLst>
          </p:cNvPr>
          <p:cNvSpPr/>
          <p:nvPr/>
        </p:nvSpPr>
        <p:spPr>
          <a:xfrm flipV="1">
            <a:off x="12530346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0" name="Line">
            <a:extLst>
              <a:ext uri="{FF2B5EF4-FFF2-40B4-BE49-F238E27FC236}">
                <a16:creationId xmlns:a16="http://schemas.microsoft.com/office/drawing/2014/main" id="{90C6CE08-0A2A-C141-9448-8A21650F1CF4}"/>
              </a:ext>
            </a:extLst>
          </p:cNvPr>
          <p:cNvSpPr/>
          <p:nvPr/>
        </p:nvSpPr>
        <p:spPr>
          <a:xfrm flipV="1">
            <a:off x="12315591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1" name="Line">
            <a:extLst>
              <a:ext uri="{FF2B5EF4-FFF2-40B4-BE49-F238E27FC236}">
                <a16:creationId xmlns:a16="http://schemas.microsoft.com/office/drawing/2014/main" id="{2EAC340F-0E26-4A4C-8E96-A9B89216EA27}"/>
              </a:ext>
            </a:extLst>
          </p:cNvPr>
          <p:cNvSpPr/>
          <p:nvPr/>
        </p:nvSpPr>
        <p:spPr>
          <a:xfrm flipV="1">
            <a:off x="12100842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35D04C55-0A5F-0349-B0C3-60274039B701}"/>
              </a:ext>
            </a:extLst>
          </p:cNvPr>
          <p:cNvSpPr/>
          <p:nvPr/>
        </p:nvSpPr>
        <p:spPr>
          <a:xfrm flipV="1">
            <a:off x="11885935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7AE48BFB-AFA4-DF42-9329-D6159EB005AA}"/>
              </a:ext>
            </a:extLst>
          </p:cNvPr>
          <p:cNvSpPr/>
          <p:nvPr/>
        </p:nvSpPr>
        <p:spPr>
          <a:xfrm flipV="1">
            <a:off x="11671258" y="6496279"/>
            <a:ext cx="149" cy="508000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4" name="Line">
            <a:extLst>
              <a:ext uri="{FF2B5EF4-FFF2-40B4-BE49-F238E27FC236}">
                <a16:creationId xmlns:a16="http://schemas.microsoft.com/office/drawing/2014/main" id="{C3AD196F-31D2-104D-8E6F-9C6A4E18AA99}"/>
              </a:ext>
            </a:extLst>
          </p:cNvPr>
          <p:cNvSpPr/>
          <p:nvPr/>
        </p:nvSpPr>
        <p:spPr>
          <a:xfrm flipV="1">
            <a:off x="11456508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94A0D55A-E185-9745-AC0B-B8DDD615D589}"/>
              </a:ext>
            </a:extLst>
          </p:cNvPr>
          <p:cNvSpPr/>
          <p:nvPr/>
        </p:nvSpPr>
        <p:spPr>
          <a:xfrm flipV="1">
            <a:off x="11241676" y="6808947"/>
            <a:ext cx="149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4AF7B5BF-6A34-0347-BA3E-A9F9DCA46A54}"/>
              </a:ext>
            </a:extLst>
          </p:cNvPr>
          <p:cNvSpPr/>
          <p:nvPr/>
        </p:nvSpPr>
        <p:spPr>
          <a:xfrm flipV="1">
            <a:off x="11026998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66EE2C0A-8BB4-2A4C-A726-DECE1EA2F009}"/>
              </a:ext>
            </a:extLst>
          </p:cNvPr>
          <p:cNvSpPr/>
          <p:nvPr/>
        </p:nvSpPr>
        <p:spPr>
          <a:xfrm flipV="1">
            <a:off x="10812177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1C47C925-2541-BB40-8484-C07EC9D3F06C}"/>
              </a:ext>
            </a:extLst>
          </p:cNvPr>
          <p:cNvSpPr/>
          <p:nvPr/>
        </p:nvSpPr>
        <p:spPr>
          <a:xfrm flipV="1">
            <a:off x="10597343" y="6691609"/>
            <a:ext cx="148" cy="312670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FDEC7D40-2C81-2F48-9D00-9813E2AC9FE1}"/>
              </a:ext>
            </a:extLst>
          </p:cNvPr>
          <p:cNvSpPr/>
          <p:nvPr/>
        </p:nvSpPr>
        <p:spPr>
          <a:xfrm flipV="1">
            <a:off x="10382665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0" name="Line">
            <a:extLst>
              <a:ext uri="{FF2B5EF4-FFF2-40B4-BE49-F238E27FC236}">
                <a16:creationId xmlns:a16="http://schemas.microsoft.com/office/drawing/2014/main" id="{C1F06DC7-4F89-FA47-A552-FC7F7A51E06D}"/>
              </a:ext>
            </a:extLst>
          </p:cNvPr>
          <p:cNvSpPr/>
          <p:nvPr/>
        </p:nvSpPr>
        <p:spPr>
          <a:xfrm flipV="1">
            <a:off x="10167989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584102C6-F3CC-CA45-B04B-A27A5993FE62}"/>
              </a:ext>
            </a:extLst>
          </p:cNvPr>
          <p:cNvSpPr/>
          <p:nvPr/>
        </p:nvSpPr>
        <p:spPr>
          <a:xfrm flipV="1">
            <a:off x="9953082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0864E827-6EDA-0040-956C-B3166ED38F0D}"/>
              </a:ext>
            </a:extLst>
          </p:cNvPr>
          <p:cNvSpPr/>
          <p:nvPr/>
        </p:nvSpPr>
        <p:spPr>
          <a:xfrm flipV="1">
            <a:off x="9738333" y="6808947"/>
            <a:ext cx="148" cy="195333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267A6220-6324-374F-B587-64633B819967}"/>
              </a:ext>
            </a:extLst>
          </p:cNvPr>
          <p:cNvSpPr/>
          <p:nvPr/>
        </p:nvSpPr>
        <p:spPr>
          <a:xfrm flipV="1">
            <a:off x="9523584" y="6496279"/>
            <a:ext cx="148" cy="508000"/>
          </a:xfrm>
          <a:prstGeom prst="line">
            <a:avLst/>
          </a:prstGeom>
          <a:ln w="635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5" name="Top 10 World Cryptocurrencies">
            <a:extLst>
              <a:ext uri="{FF2B5EF4-FFF2-40B4-BE49-F238E27FC236}">
                <a16:creationId xmlns:a16="http://schemas.microsoft.com/office/drawing/2014/main" id="{8F4B3612-4584-474B-B678-2B6A77DD6B57}"/>
              </a:ext>
            </a:extLst>
          </p:cNvPr>
          <p:cNvSpPr/>
          <p:nvPr/>
        </p:nvSpPr>
        <p:spPr>
          <a:xfrm>
            <a:off x="9290050" y="4867275"/>
            <a:ext cx="3390900" cy="138499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ONGOING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EVENT: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AVAILANILITY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&amp;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RESOURCE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3E6533D0-C984-AB44-88DD-DEA3182E9418}"/>
              </a:ext>
            </a:extLst>
          </p:cNvPr>
          <p:cNvSpPr/>
          <p:nvPr/>
        </p:nvSpPr>
        <p:spPr>
          <a:xfrm flipV="1">
            <a:off x="20926638" y="6577309"/>
            <a:ext cx="148" cy="31267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B859B43F-5D71-2A42-9909-574405F23DCD}"/>
              </a:ext>
            </a:extLst>
          </p:cNvPr>
          <p:cNvSpPr/>
          <p:nvPr/>
        </p:nvSpPr>
        <p:spPr>
          <a:xfrm flipV="1">
            <a:off x="20711972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93361944-F535-3944-A6CF-54908706D074}"/>
              </a:ext>
            </a:extLst>
          </p:cNvPr>
          <p:cNvSpPr/>
          <p:nvPr/>
        </p:nvSpPr>
        <p:spPr>
          <a:xfrm flipV="1">
            <a:off x="20497137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85F839D9-DC30-584D-AF85-E83BA04D8775}"/>
              </a:ext>
            </a:extLst>
          </p:cNvPr>
          <p:cNvSpPr/>
          <p:nvPr/>
        </p:nvSpPr>
        <p:spPr>
          <a:xfrm flipV="1">
            <a:off x="20282388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FD1BB82E-E41D-974C-88FC-2DA79D2ABA84}"/>
              </a:ext>
            </a:extLst>
          </p:cNvPr>
          <p:cNvSpPr/>
          <p:nvPr/>
        </p:nvSpPr>
        <p:spPr>
          <a:xfrm flipV="1">
            <a:off x="20067623" y="6694647"/>
            <a:ext cx="149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53B369A0-5608-314E-A5D5-2301A90734DC}"/>
              </a:ext>
            </a:extLst>
          </p:cNvPr>
          <p:cNvSpPr/>
          <p:nvPr/>
        </p:nvSpPr>
        <p:spPr>
          <a:xfrm flipV="1">
            <a:off x="19852950" y="6381979"/>
            <a:ext cx="148" cy="50800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35ABE7B2-5594-6643-800F-AEC2A06D2886}"/>
              </a:ext>
            </a:extLst>
          </p:cNvPr>
          <p:cNvSpPr/>
          <p:nvPr/>
        </p:nvSpPr>
        <p:spPr>
          <a:xfrm flipV="1">
            <a:off x="19638061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5" name="Line">
            <a:extLst>
              <a:ext uri="{FF2B5EF4-FFF2-40B4-BE49-F238E27FC236}">
                <a16:creationId xmlns:a16="http://schemas.microsoft.com/office/drawing/2014/main" id="{9EF3F9F7-389C-874E-9BCF-A5F1922AD515}"/>
              </a:ext>
            </a:extLst>
          </p:cNvPr>
          <p:cNvSpPr/>
          <p:nvPr/>
        </p:nvSpPr>
        <p:spPr>
          <a:xfrm flipV="1">
            <a:off x="19423307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3C39B68F-E2A3-9B4D-9BFB-10D346949615}"/>
              </a:ext>
            </a:extLst>
          </p:cNvPr>
          <p:cNvSpPr/>
          <p:nvPr/>
        </p:nvSpPr>
        <p:spPr>
          <a:xfrm flipV="1">
            <a:off x="19208481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7" name="Line">
            <a:extLst>
              <a:ext uri="{FF2B5EF4-FFF2-40B4-BE49-F238E27FC236}">
                <a16:creationId xmlns:a16="http://schemas.microsoft.com/office/drawing/2014/main" id="{63F826FD-DC83-3D44-80C7-13EE502FF7F2}"/>
              </a:ext>
            </a:extLst>
          </p:cNvPr>
          <p:cNvSpPr/>
          <p:nvPr/>
        </p:nvSpPr>
        <p:spPr>
          <a:xfrm flipV="1">
            <a:off x="18993798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BEC0581F-9936-DD42-BE95-51CCEEEBADF4}"/>
              </a:ext>
            </a:extLst>
          </p:cNvPr>
          <p:cNvSpPr/>
          <p:nvPr/>
        </p:nvSpPr>
        <p:spPr>
          <a:xfrm flipV="1">
            <a:off x="18779123" y="6577309"/>
            <a:ext cx="148" cy="31267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B1F88818-5394-C349-B482-9D5EBD01E544}"/>
              </a:ext>
            </a:extLst>
          </p:cNvPr>
          <p:cNvSpPr/>
          <p:nvPr/>
        </p:nvSpPr>
        <p:spPr>
          <a:xfrm flipV="1">
            <a:off x="18564293" y="6694647"/>
            <a:ext cx="149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F997991B-CBEF-DB4B-9E2A-474FCB44FA33}"/>
              </a:ext>
            </a:extLst>
          </p:cNvPr>
          <p:cNvSpPr/>
          <p:nvPr/>
        </p:nvSpPr>
        <p:spPr>
          <a:xfrm flipV="1">
            <a:off x="18349543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1" name="Line">
            <a:extLst>
              <a:ext uri="{FF2B5EF4-FFF2-40B4-BE49-F238E27FC236}">
                <a16:creationId xmlns:a16="http://schemas.microsoft.com/office/drawing/2014/main" id="{41927138-7FCD-4D4D-B4BC-A20F6E47874D}"/>
              </a:ext>
            </a:extLst>
          </p:cNvPr>
          <p:cNvSpPr/>
          <p:nvPr/>
        </p:nvSpPr>
        <p:spPr>
          <a:xfrm flipV="1">
            <a:off x="18134860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2" name="Line">
            <a:extLst>
              <a:ext uri="{FF2B5EF4-FFF2-40B4-BE49-F238E27FC236}">
                <a16:creationId xmlns:a16="http://schemas.microsoft.com/office/drawing/2014/main" id="{B11B9EFA-FDA9-524B-8A0E-627A90E8FA7D}"/>
              </a:ext>
            </a:extLst>
          </p:cNvPr>
          <p:cNvSpPr/>
          <p:nvPr/>
        </p:nvSpPr>
        <p:spPr>
          <a:xfrm flipV="1">
            <a:off x="17919954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3" name="Line">
            <a:extLst>
              <a:ext uri="{FF2B5EF4-FFF2-40B4-BE49-F238E27FC236}">
                <a16:creationId xmlns:a16="http://schemas.microsoft.com/office/drawing/2014/main" id="{3CC9BD4C-3EB4-E64B-B8FB-D75EC6029DE0}"/>
              </a:ext>
            </a:extLst>
          </p:cNvPr>
          <p:cNvSpPr/>
          <p:nvPr/>
        </p:nvSpPr>
        <p:spPr>
          <a:xfrm flipV="1">
            <a:off x="17705133" y="6381979"/>
            <a:ext cx="148" cy="508000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3D8B693A-F21B-274F-AD0B-44EBCB16BD55}"/>
              </a:ext>
            </a:extLst>
          </p:cNvPr>
          <p:cNvSpPr/>
          <p:nvPr/>
        </p:nvSpPr>
        <p:spPr>
          <a:xfrm flipV="1">
            <a:off x="17490301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5" name="Line">
            <a:extLst>
              <a:ext uri="{FF2B5EF4-FFF2-40B4-BE49-F238E27FC236}">
                <a16:creationId xmlns:a16="http://schemas.microsoft.com/office/drawing/2014/main" id="{F9D41443-5233-3447-822E-D08BD958F374}"/>
              </a:ext>
            </a:extLst>
          </p:cNvPr>
          <p:cNvSpPr/>
          <p:nvPr/>
        </p:nvSpPr>
        <p:spPr>
          <a:xfrm flipV="1">
            <a:off x="17275619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6" name="Line">
            <a:extLst>
              <a:ext uri="{FF2B5EF4-FFF2-40B4-BE49-F238E27FC236}">
                <a16:creationId xmlns:a16="http://schemas.microsoft.com/office/drawing/2014/main" id="{242EC82A-C72B-7C49-BDA4-BF691DC590B2}"/>
              </a:ext>
            </a:extLst>
          </p:cNvPr>
          <p:cNvSpPr/>
          <p:nvPr/>
        </p:nvSpPr>
        <p:spPr>
          <a:xfrm flipV="1">
            <a:off x="17060800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E03A8FB2-01F3-9F4B-B7D8-77B00F437280}"/>
              </a:ext>
            </a:extLst>
          </p:cNvPr>
          <p:cNvSpPr/>
          <p:nvPr/>
        </p:nvSpPr>
        <p:spPr>
          <a:xfrm flipV="1">
            <a:off x="16846125" y="6694647"/>
            <a:ext cx="148" cy="195333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59" name="Capitalisation">
            <a:extLst>
              <a:ext uri="{FF2B5EF4-FFF2-40B4-BE49-F238E27FC236}">
                <a16:creationId xmlns:a16="http://schemas.microsoft.com/office/drawing/2014/main" id="{99CEBA63-2136-6D41-98D6-28CADFB8CE3A}"/>
              </a:ext>
            </a:extLst>
          </p:cNvPr>
          <p:cNvSpPr/>
          <p:nvPr/>
        </p:nvSpPr>
        <p:spPr>
          <a:xfrm>
            <a:off x="17125206" y="5066239"/>
            <a:ext cx="3390900" cy="92333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LIMITITION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OF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TIME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960EA79E-C73E-8245-A9A4-559686FB6CF1}"/>
              </a:ext>
            </a:extLst>
          </p:cNvPr>
          <p:cNvSpPr/>
          <p:nvPr/>
        </p:nvSpPr>
        <p:spPr>
          <a:xfrm flipV="1">
            <a:off x="15549035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2C7A02AF-D4FA-644C-BD2E-251027BEEE42}"/>
              </a:ext>
            </a:extLst>
          </p:cNvPr>
          <p:cNvSpPr/>
          <p:nvPr/>
        </p:nvSpPr>
        <p:spPr>
          <a:xfrm flipV="1">
            <a:off x="15334357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2" name="Line">
            <a:extLst>
              <a:ext uri="{FF2B5EF4-FFF2-40B4-BE49-F238E27FC236}">
                <a16:creationId xmlns:a16="http://schemas.microsoft.com/office/drawing/2014/main" id="{C2296107-8D5D-B540-84C1-02BACC0CAFC4}"/>
              </a:ext>
            </a:extLst>
          </p:cNvPr>
          <p:cNvSpPr/>
          <p:nvPr/>
        </p:nvSpPr>
        <p:spPr>
          <a:xfrm flipV="1">
            <a:off x="15119536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3" name="Line">
            <a:extLst>
              <a:ext uri="{FF2B5EF4-FFF2-40B4-BE49-F238E27FC236}">
                <a16:creationId xmlns:a16="http://schemas.microsoft.com/office/drawing/2014/main" id="{12E5CF78-C797-5046-B62A-D7433D2F970A}"/>
              </a:ext>
            </a:extLst>
          </p:cNvPr>
          <p:cNvSpPr/>
          <p:nvPr/>
        </p:nvSpPr>
        <p:spPr>
          <a:xfrm flipV="1">
            <a:off x="14904634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4" name="Line">
            <a:extLst>
              <a:ext uri="{FF2B5EF4-FFF2-40B4-BE49-F238E27FC236}">
                <a16:creationId xmlns:a16="http://schemas.microsoft.com/office/drawing/2014/main" id="{670CDE69-C211-2648-8381-C2BD668DE82A}"/>
              </a:ext>
            </a:extLst>
          </p:cNvPr>
          <p:cNvSpPr/>
          <p:nvPr/>
        </p:nvSpPr>
        <p:spPr>
          <a:xfrm flipV="1">
            <a:off x="14689890" y="10811104"/>
            <a:ext cx="149" cy="50800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97CE3B89-3C02-B94C-8564-4E7D173333E8}"/>
              </a:ext>
            </a:extLst>
          </p:cNvPr>
          <p:cNvSpPr/>
          <p:nvPr/>
        </p:nvSpPr>
        <p:spPr>
          <a:xfrm flipV="1">
            <a:off x="14475113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6" name="Line">
            <a:extLst>
              <a:ext uri="{FF2B5EF4-FFF2-40B4-BE49-F238E27FC236}">
                <a16:creationId xmlns:a16="http://schemas.microsoft.com/office/drawing/2014/main" id="{E5BD9E3E-1805-5C46-B6A1-70681347B8D5}"/>
              </a:ext>
            </a:extLst>
          </p:cNvPr>
          <p:cNvSpPr/>
          <p:nvPr/>
        </p:nvSpPr>
        <p:spPr>
          <a:xfrm flipV="1">
            <a:off x="14260368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7" name="Line">
            <a:extLst>
              <a:ext uri="{FF2B5EF4-FFF2-40B4-BE49-F238E27FC236}">
                <a16:creationId xmlns:a16="http://schemas.microsoft.com/office/drawing/2014/main" id="{5114810C-E3BD-7449-B47D-1F8110F8CB6F}"/>
              </a:ext>
            </a:extLst>
          </p:cNvPr>
          <p:cNvSpPr/>
          <p:nvPr/>
        </p:nvSpPr>
        <p:spPr>
          <a:xfrm flipV="1">
            <a:off x="14045613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0C08BDDD-9238-A146-AFBA-A2209851ED81}"/>
              </a:ext>
            </a:extLst>
          </p:cNvPr>
          <p:cNvSpPr/>
          <p:nvPr/>
        </p:nvSpPr>
        <p:spPr>
          <a:xfrm flipV="1">
            <a:off x="13830861" y="11123772"/>
            <a:ext cx="149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69" name="Line">
            <a:extLst>
              <a:ext uri="{FF2B5EF4-FFF2-40B4-BE49-F238E27FC236}">
                <a16:creationId xmlns:a16="http://schemas.microsoft.com/office/drawing/2014/main" id="{8DC3C3FF-A2D9-514B-9D0B-062260C2EF32}"/>
              </a:ext>
            </a:extLst>
          </p:cNvPr>
          <p:cNvSpPr/>
          <p:nvPr/>
        </p:nvSpPr>
        <p:spPr>
          <a:xfrm flipV="1">
            <a:off x="13616074" y="11006434"/>
            <a:ext cx="148" cy="31267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0" name="Line">
            <a:extLst>
              <a:ext uri="{FF2B5EF4-FFF2-40B4-BE49-F238E27FC236}">
                <a16:creationId xmlns:a16="http://schemas.microsoft.com/office/drawing/2014/main" id="{87F3FEE6-34FC-E249-B964-2F18EA8F5032}"/>
              </a:ext>
            </a:extLst>
          </p:cNvPr>
          <p:cNvSpPr/>
          <p:nvPr/>
        </p:nvSpPr>
        <p:spPr>
          <a:xfrm flipV="1">
            <a:off x="13401305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1" name="Line">
            <a:extLst>
              <a:ext uri="{FF2B5EF4-FFF2-40B4-BE49-F238E27FC236}">
                <a16:creationId xmlns:a16="http://schemas.microsoft.com/office/drawing/2014/main" id="{6538DE3A-88FA-E647-8F71-E9034D6144C3}"/>
              </a:ext>
            </a:extLst>
          </p:cNvPr>
          <p:cNvSpPr/>
          <p:nvPr/>
        </p:nvSpPr>
        <p:spPr>
          <a:xfrm flipV="1">
            <a:off x="13186487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2" name="Line">
            <a:extLst>
              <a:ext uri="{FF2B5EF4-FFF2-40B4-BE49-F238E27FC236}">
                <a16:creationId xmlns:a16="http://schemas.microsoft.com/office/drawing/2014/main" id="{084F748F-3F68-9349-A09D-CAE2D005FAD2}"/>
              </a:ext>
            </a:extLst>
          </p:cNvPr>
          <p:cNvSpPr/>
          <p:nvPr/>
        </p:nvSpPr>
        <p:spPr>
          <a:xfrm flipV="1">
            <a:off x="12971808" y="11123772"/>
            <a:ext cx="149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3" name="Line">
            <a:extLst>
              <a:ext uri="{FF2B5EF4-FFF2-40B4-BE49-F238E27FC236}">
                <a16:creationId xmlns:a16="http://schemas.microsoft.com/office/drawing/2014/main" id="{3EE6CD32-DADE-1748-B9E3-6F8A6476BEA7}"/>
              </a:ext>
            </a:extLst>
          </p:cNvPr>
          <p:cNvSpPr/>
          <p:nvPr/>
        </p:nvSpPr>
        <p:spPr>
          <a:xfrm flipV="1">
            <a:off x="12756985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BA6F7F62-8827-484B-A89C-211CC0EE15E8}"/>
              </a:ext>
            </a:extLst>
          </p:cNvPr>
          <p:cNvSpPr/>
          <p:nvPr/>
        </p:nvSpPr>
        <p:spPr>
          <a:xfrm flipV="1">
            <a:off x="12542237" y="10811104"/>
            <a:ext cx="148" cy="508000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5" name="Line">
            <a:extLst>
              <a:ext uri="{FF2B5EF4-FFF2-40B4-BE49-F238E27FC236}">
                <a16:creationId xmlns:a16="http://schemas.microsoft.com/office/drawing/2014/main" id="{35C223B6-F4E8-064F-A2AC-CC2DDEF801FA}"/>
              </a:ext>
            </a:extLst>
          </p:cNvPr>
          <p:cNvSpPr/>
          <p:nvPr/>
        </p:nvSpPr>
        <p:spPr>
          <a:xfrm flipV="1">
            <a:off x="12327421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4AB036B8-1DB7-1C4F-8D5D-4F47BA7A8137}"/>
              </a:ext>
            </a:extLst>
          </p:cNvPr>
          <p:cNvSpPr/>
          <p:nvPr/>
        </p:nvSpPr>
        <p:spPr>
          <a:xfrm flipV="1">
            <a:off x="12112646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7" name="Line">
            <a:extLst>
              <a:ext uri="{FF2B5EF4-FFF2-40B4-BE49-F238E27FC236}">
                <a16:creationId xmlns:a16="http://schemas.microsoft.com/office/drawing/2014/main" id="{2383349E-F0D1-A442-A61A-A6285961101A}"/>
              </a:ext>
            </a:extLst>
          </p:cNvPr>
          <p:cNvSpPr/>
          <p:nvPr/>
        </p:nvSpPr>
        <p:spPr>
          <a:xfrm flipV="1">
            <a:off x="11897831" y="11123772"/>
            <a:ext cx="149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78" name="Line">
            <a:extLst>
              <a:ext uri="{FF2B5EF4-FFF2-40B4-BE49-F238E27FC236}">
                <a16:creationId xmlns:a16="http://schemas.microsoft.com/office/drawing/2014/main" id="{BA7AE9E5-3378-0B42-A584-85BBFE4C722C}"/>
              </a:ext>
            </a:extLst>
          </p:cNvPr>
          <p:cNvSpPr/>
          <p:nvPr/>
        </p:nvSpPr>
        <p:spPr>
          <a:xfrm flipV="1">
            <a:off x="11683151" y="11123772"/>
            <a:ext cx="148" cy="195333"/>
          </a:xfrm>
          <a:prstGeom prst="line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2" name="Comission and Taxes">
            <a:extLst>
              <a:ext uri="{FF2B5EF4-FFF2-40B4-BE49-F238E27FC236}">
                <a16:creationId xmlns:a16="http://schemas.microsoft.com/office/drawing/2014/main" id="{8569DBD8-B975-1042-BC4D-0ACEFF7C5E43}"/>
              </a:ext>
            </a:extLst>
          </p:cNvPr>
          <p:cNvSpPr/>
          <p:nvPr/>
        </p:nvSpPr>
        <p:spPr>
          <a:xfrm>
            <a:off x="11845925" y="9144000"/>
            <a:ext cx="3390900" cy="138499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DIFFERENT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FEATURES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FOR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FURTHER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INSIGHTS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47D68A30-062F-FA4F-8578-301091FE0A5D}"/>
              </a:ext>
            </a:extLst>
          </p:cNvPr>
          <p:cNvSpPr/>
          <p:nvPr/>
        </p:nvSpPr>
        <p:spPr>
          <a:xfrm flipV="1">
            <a:off x="23045743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4" name="Line">
            <a:extLst>
              <a:ext uri="{FF2B5EF4-FFF2-40B4-BE49-F238E27FC236}">
                <a16:creationId xmlns:a16="http://schemas.microsoft.com/office/drawing/2014/main" id="{0DC09BEB-4D93-8E4E-A791-E33B692672F0}"/>
              </a:ext>
            </a:extLst>
          </p:cNvPr>
          <p:cNvSpPr/>
          <p:nvPr/>
        </p:nvSpPr>
        <p:spPr>
          <a:xfrm flipV="1">
            <a:off x="22830899" y="10949284"/>
            <a:ext cx="148" cy="312670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56B56DD6-2028-4144-8C5B-CFC4E991DE82}"/>
              </a:ext>
            </a:extLst>
          </p:cNvPr>
          <p:cNvSpPr/>
          <p:nvPr/>
        </p:nvSpPr>
        <p:spPr>
          <a:xfrm flipV="1">
            <a:off x="22616245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6" name="Line">
            <a:extLst>
              <a:ext uri="{FF2B5EF4-FFF2-40B4-BE49-F238E27FC236}">
                <a16:creationId xmlns:a16="http://schemas.microsoft.com/office/drawing/2014/main" id="{5EF2F6F1-7F9A-E647-BDB5-17F91E080105}"/>
              </a:ext>
            </a:extLst>
          </p:cNvPr>
          <p:cNvSpPr/>
          <p:nvPr/>
        </p:nvSpPr>
        <p:spPr>
          <a:xfrm flipV="1">
            <a:off x="22401398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7" name="Line">
            <a:extLst>
              <a:ext uri="{FF2B5EF4-FFF2-40B4-BE49-F238E27FC236}">
                <a16:creationId xmlns:a16="http://schemas.microsoft.com/office/drawing/2014/main" id="{6BB873D5-C386-FA4E-9B6A-DAE26F1490D6}"/>
              </a:ext>
            </a:extLst>
          </p:cNvPr>
          <p:cNvSpPr/>
          <p:nvPr/>
        </p:nvSpPr>
        <p:spPr>
          <a:xfrm flipV="1">
            <a:off x="22186734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8" name="Line">
            <a:extLst>
              <a:ext uri="{FF2B5EF4-FFF2-40B4-BE49-F238E27FC236}">
                <a16:creationId xmlns:a16="http://schemas.microsoft.com/office/drawing/2014/main" id="{8266DF8A-9F39-3A4B-8AFA-0544E7F550E9}"/>
              </a:ext>
            </a:extLst>
          </p:cNvPr>
          <p:cNvSpPr/>
          <p:nvPr/>
        </p:nvSpPr>
        <p:spPr>
          <a:xfrm flipV="1">
            <a:off x="21971899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89" name="Line">
            <a:extLst>
              <a:ext uri="{FF2B5EF4-FFF2-40B4-BE49-F238E27FC236}">
                <a16:creationId xmlns:a16="http://schemas.microsoft.com/office/drawing/2014/main" id="{94EB5BD3-E6F1-1045-AD92-2998C329F424}"/>
              </a:ext>
            </a:extLst>
          </p:cNvPr>
          <p:cNvSpPr/>
          <p:nvPr/>
        </p:nvSpPr>
        <p:spPr>
          <a:xfrm flipV="1">
            <a:off x="21757132" y="10753954"/>
            <a:ext cx="148" cy="508000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B9A0F8F7-0AF5-C746-A8D1-1E8CCA4488F2}"/>
              </a:ext>
            </a:extLst>
          </p:cNvPr>
          <p:cNvSpPr/>
          <p:nvPr/>
        </p:nvSpPr>
        <p:spPr>
          <a:xfrm flipV="1">
            <a:off x="21542328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1" name="Line">
            <a:extLst>
              <a:ext uri="{FF2B5EF4-FFF2-40B4-BE49-F238E27FC236}">
                <a16:creationId xmlns:a16="http://schemas.microsoft.com/office/drawing/2014/main" id="{AF56E7E6-FA0B-8443-9604-DC928E1AD8A2}"/>
              </a:ext>
            </a:extLst>
          </p:cNvPr>
          <p:cNvSpPr/>
          <p:nvPr/>
        </p:nvSpPr>
        <p:spPr>
          <a:xfrm flipV="1">
            <a:off x="21327564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2" name="Line">
            <a:extLst>
              <a:ext uri="{FF2B5EF4-FFF2-40B4-BE49-F238E27FC236}">
                <a16:creationId xmlns:a16="http://schemas.microsoft.com/office/drawing/2014/main" id="{4F1CEA98-C7B2-1046-937B-AA213651C119}"/>
              </a:ext>
            </a:extLst>
          </p:cNvPr>
          <p:cNvSpPr/>
          <p:nvPr/>
        </p:nvSpPr>
        <p:spPr>
          <a:xfrm flipV="1">
            <a:off x="21112826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3" name="Line">
            <a:extLst>
              <a:ext uri="{FF2B5EF4-FFF2-40B4-BE49-F238E27FC236}">
                <a16:creationId xmlns:a16="http://schemas.microsoft.com/office/drawing/2014/main" id="{21C8360A-4AA0-ED44-8415-13636E548791}"/>
              </a:ext>
            </a:extLst>
          </p:cNvPr>
          <p:cNvSpPr/>
          <p:nvPr/>
        </p:nvSpPr>
        <p:spPr>
          <a:xfrm flipV="1">
            <a:off x="20898067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74B4CA47-B747-3F46-9BCB-29580896FEAD}"/>
              </a:ext>
            </a:extLst>
          </p:cNvPr>
          <p:cNvSpPr/>
          <p:nvPr/>
        </p:nvSpPr>
        <p:spPr>
          <a:xfrm flipV="1">
            <a:off x="20683241" y="10949284"/>
            <a:ext cx="148" cy="312670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5" name="Line">
            <a:extLst>
              <a:ext uri="{FF2B5EF4-FFF2-40B4-BE49-F238E27FC236}">
                <a16:creationId xmlns:a16="http://schemas.microsoft.com/office/drawing/2014/main" id="{00209230-C073-B441-B802-30B405A23239}"/>
              </a:ext>
            </a:extLst>
          </p:cNvPr>
          <p:cNvSpPr/>
          <p:nvPr/>
        </p:nvSpPr>
        <p:spPr>
          <a:xfrm flipV="1">
            <a:off x="20468471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6" name="Line">
            <a:extLst>
              <a:ext uri="{FF2B5EF4-FFF2-40B4-BE49-F238E27FC236}">
                <a16:creationId xmlns:a16="http://schemas.microsoft.com/office/drawing/2014/main" id="{E74A1DFE-B1F8-AA48-9D04-12D55050A86F}"/>
              </a:ext>
            </a:extLst>
          </p:cNvPr>
          <p:cNvSpPr/>
          <p:nvPr/>
        </p:nvSpPr>
        <p:spPr>
          <a:xfrm flipV="1">
            <a:off x="20253659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7" name="Line">
            <a:extLst>
              <a:ext uri="{FF2B5EF4-FFF2-40B4-BE49-F238E27FC236}">
                <a16:creationId xmlns:a16="http://schemas.microsoft.com/office/drawing/2014/main" id="{8F874033-836E-5148-BAA0-3CC87B9C62BC}"/>
              </a:ext>
            </a:extLst>
          </p:cNvPr>
          <p:cNvSpPr/>
          <p:nvPr/>
        </p:nvSpPr>
        <p:spPr>
          <a:xfrm flipV="1">
            <a:off x="20038995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83B3D22A-47D1-CD47-8676-9AC0452D0D73}"/>
              </a:ext>
            </a:extLst>
          </p:cNvPr>
          <p:cNvSpPr/>
          <p:nvPr/>
        </p:nvSpPr>
        <p:spPr>
          <a:xfrm flipV="1">
            <a:off x="19824148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99" name="Line">
            <a:extLst>
              <a:ext uri="{FF2B5EF4-FFF2-40B4-BE49-F238E27FC236}">
                <a16:creationId xmlns:a16="http://schemas.microsoft.com/office/drawing/2014/main" id="{4B9223C2-F43C-294C-868E-3D2027EB8682}"/>
              </a:ext>
            </a:extLst>
          </p:cNvPr>
          <p:cNvSpPr/>
          <p:nvPr/>
        </p:nvSpPr>
        <p:spPr>
          <a:xfrm flipV="1">
            <a:off x="19609468" y="10753954"/>
            <a:ext cx="148" cy="508000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0" name="Line">
            <a:extLst>
              <a:ext uri="{FF2B5EF4-FFF2-40B4-BE49-F238E27FC236}">
                <a16:creationId xmlns:a16="http://schemas.microsoft.com/office/drawing/2014/main" id="{63BC2A3B-603B-4B4E-BD32-339A28D3C79B}"/>
              </a:ext>
            </a:extLst>
          </p:cNvPr>
          <p:cNvSpPr/>
          <p:nvPr/>
        </p:nvSpPr>
        <p:spPr>
          <a:xfrm flipV="1">
            <a:off x="19394654" y="11066622"/>
            <a:ext cx="149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1" name="Line">
            <a:extLst>
              <a:ext uri="{FF2B5EF4-FFF2-40B4-BE49-F238E27FC236}">
                <a16:creationId xmlns:a16="http://schemas.microsoft.com/office/drawing/2014/main" id="{95500A0A-5A83-C34A-96D0-958E5B88408C}"/>
              </a:ext>
            </a:extLst>
          </p:cNvPr>
          <p:cNvSpPr/>
          <p:nvPr/>
        </p:nvSpPr>
        <p:spPr>
          <a:xfrm flipV="1">
            <a:off x="19179880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5AFA750A-2155-464E-8521-CB7A80B87DD5}"/>
              </a:ext>
            </a:extLst>
          </p:cNvPr>
          <p:cNvSpPr/>
          <p:nvPr/>
        </p:nvSpPr>
        <p:spPr>
          <a:xfrm flipV="1">
            <a:off x="18965130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3" name="Line">
            <a:extLst>
              <a:ext uri="{FF2B5EF4-FFF2-40B4-BE49-F238E27FC236}">
                <a16:creationId xmlns:a16="http://schemas.microsoft.com/office/drawing/2014/main" id="{9DA50718-9436-0F4D-9F65-489B7453F9C7}"/>
              </a:ext>
            </a:extLst>
          </p:cNvPr>
          <p:cNvSpPr/>
          <p:nvPr/>
        </p:nvSpPr>
        <p:spPr>
          <a:xfrm flipV="1">
            <a:off x="18750382" y="11066622"/>
            <a:ext cx="148" cy="195333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4" name="Line">
            <a:extLst>
              <a:ext uri="{FF2B5EF4-FFF2-40B4-BE49-F238E27FC236}">
                <a16:creationId xmlns:a16="http://schemas.microsoft.com/office/drawing/2014/main" id="{7CD64792-6872-2A4A-AAC7-F2E609D877D3}"/>
              </a:ext>
            </a:extLst>
          </p:cNvPr>
          <p:cNvSpPr/>
          <p:nvPr/>
        </p:nvSpPr>
        <p:spPr>
          <a:xfrm flipV="1">
            <a:off x="18535569" y="10949284"/>
            <a:ext cx="148" cy="312670"/>
          </a:xfrm>
          <a:prstGeom prst="line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06" name="Bank - Partners">
            <a:extLst>
              <a:ext uri="{FF2B5EF4-FFF2-40B4-BE49-F238E27FC236}">
                <a16:creationId xmlns:a16="http://schemas.microsoft.com/office/drawing/2014/main" id="{35727BD2-2B10-5045-AACC-158088D5FC68}"/>
              </a:ext>
            </a:extLst>
          </p:cNvPr>
          <p:cNvSpPr/>
          <p:nvPr/>
        </p:nvSpPr>
        <p:spPr>
          <a:xfrm>
            <a:off x="18973800" y="9086850"/>
            <a:ext cx="3390900" cy="4699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5000F23-458C-DD42-BE86-491AE80A1373}"/>
              </a:ext>
            </a:extLst>
          </p:cNvPr>
          <p:cNvSpPr/>
          <p:nvPr/>
        </p:nvSpPr>
        <p:spPr>
          <a:xfrm>
            <a:off x="1504951" y="7236785"/>
            <a:ext cx="1555898" cy="15558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08" name="Comission and Taxes">
            <a:extLst>
              <a:ext uri="{FF2B5EF4-FFF2-40B4-BE49-F238E27FC236}">
                <a16:creationId xmlns:a16="http://schemas.microsoft.com/office/drawing/2014/main" id="{5C4DA1E0-F549-2A48-87EA-DE66BB8AE7D4}"/>
              </a:ext>
            </a:extLst>
          </p:cNvPr>
          <p:cNvSpPr/>
          <p:nvPr/>
        </p:nvSpPr>
        <p:spPr>
          <a:xfrm>
            <a:off x="18795834" y="9388356"/>
            <a:ext cx="3390900" cy="92333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52500"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ALGORITHM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METHOD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Contacts"/>
          <p:cNvSpPr/>
          <p:nvPr/>
        </p:nvSpPr>
        <p:spPr>
          <a:xfrm>
            <a:off x="6966258" y="428391"/>
            <a:ext cx="10439401" cy="90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THANK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YOU!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09" name="Adress:"/>
          <p:cNvSpPr/>
          <p:nvPr/>
        </p:nvSpPr>
        <p:spPr>
          <a:xfrm>
            <a:off x="1530350" y="3170831"/>
            <a:ext cx="2705100" cy="579839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952500">
              <a:lnSpc>
                <a:spcPct val="14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>
                <a:solidFill>
                  <a:schemeClr val="tx2"/>
                </a:solidFill>
              </a:rPr>
              <a:t>Adress:</a:t>
            </a:r>
          </a:p>
        </p:txBody>
      </p:sp>
      <p:sp>
        <p:nvSpPr>
          <p:cNvPr id="1410" name="35 W Wacker Dr,…"/>
          <p:cNvSpPr/>
          <p:nvPr/>
        </p:nvSpPr>
        <p:spPr>
          <a:xfrm>
            <a:off x="1533497" y="3920423"/>
            <a:ext cx="4724401" cy="266205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 defTabSz="952500">
              <a:lnSpc>
                <a:spcPct val="11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3000" dirty="0">
                <a:sym typeface="Helvetica Neue"/>
              </a:rPr>
              <a:t>School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of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International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and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Public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Affairs,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Columbia</a:t>
            </a:r>
            <a:r>
              <a:rPr lang="zh-CN" altLang="en-US" sz="3000" dirty="0">
                <a:sym typeface="Helvetica Neue"/>
              </a:rPr>
              <a:t> </a:t>
            </a:r>
            <a:r>
              <a:rPr lang="en-US" altLang="zh-CN" sz="3000" dirty="0">
                <a:sym typeface="Helvetica Neue"/>
              </a:rPr>
              <a:t>University</a:t>
            </a:r>
            <a:endParaRPr lang="en-US" sz="3000" dirty="0">
              <a:sym typeface="Helvetica Neue"/>
            </a:endParaRPr>
          </a:p>
          <a:p>
            <a:pPr algn="l" defTabSz="952500">
              <a:lnSpc>
                <a:spcPct val="11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000" dirty="0">
                <a:sym typeface="Helvetica Neue"/>
              </a:rPr>
              <a:t>420 W 118th St #1410, New York, NY 10027</a:t>
            </a: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11" name="Phone:"/>
          <p:cNvSpPr/>
          <p:nvPr/>
        </p:nvSpPr>
        <p:spPr>
          <a:xfrm>
            <a:off x="1530350" y="6807121"/>
            <a:ext cx="2705100" cy="123264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952500">
              <a:lnSpc>
                <a:spcPct val="14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>
                <a:solidFill>
                  <a:schemeClr val="tx2"/>
                </a:solidFill>
              </a:rPr>
              <a:t>Phone: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(212) 854-5406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13" name="Social:"/>
          <p:cNvSpPr/>
          <p:nvPr/>
        </p:nvSpPr>
        <p:spPr>
          <a:xfrm>
            <a:off x="1568450" y="9085794"/>
            <a:ext cx="2705100" cy="58631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952500">
              <a:lnSpc>
                <a:spcPct val="14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Website</a:t>
            </a:r>
            <a:r>
              <a:rPr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14" name="facebook.com/you…"/>
          <p:cNvSpPr/>
          <p:nvPr/>
        </p:nvSpPr>
        <p:spPr>
          <a:xfrm>
            <a:off x="1533497" y="9813223"/>
            <a:ext cx="4495801" cy="1117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 defTabSz="952500">
              <a:lnSpc>
                <a:spcPct val="11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err="1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rPr>
              <a:t>www.columbia.edu</a:t>
            </a:r>
            <a:endParaRPr dirty="0">
              <a:solidFill>
                <a:schemeClr val="tx2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415" name="Shape"/>
          <p:cNvSpPr/>
          <p:nvPr/>
        </p:nvSpPr>
        <p:spPr>
          <a:xfrm rot="6072682" flipH="1">
            <a:off x="7578581" y="-837696"/>
            <a:ext cx="21882101" cy="20916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586" extrusionOk="0">
                <a:moveTo>
                  <a:pt x="1886" y="18896"/>
                </a:moveTo>
                <a:lnTo>
                  <a:pt x="656" y="20405"/>
                </a:lnTo>
                <a:cubicBezTo>
                  <a:pt x="641" y="20396"/>
                  <a:pt x="622" y="20395"/>
                  <a:pt x="606" y="20405"/>
                </a:cubicBezTo>
                <a:cubicBezTo>
                  <a:pt x="583" y="20420"/>
                  <a:pt x="576" y="20451"/>
                  <a:pt x="590" y="20475"/>
                </a:cubicBezTo>
                <a:cubicBezTo>
                  <a:pt x="604" y="20499"/>
                  <a:pt x="634" y="20506"/>
                  <a:pt x="657" y="20492"/>
                </a:cubicBezTo>
                <a:cubicBezTo>
                  <a:pt x="675" y="20480"/>
                  <a:pt x="682" y="20459"/>
                  <a:pt x="678" y="20438"/>
                </a:cubicBezTo>
                <a:lnTo>
                  <a:pt x="873" y="20345"/>
                </a:lnTo>
                <a:lnTo>
                  <a:pt x="101" y="21444"/>
                </a:lnTo>
                <a:lnTo>
                  <a:pt x="980" y="19484"/>
                </a:lnTo>
                <a:cubicBezTo>
                  <a:pt x="980" y="19484"/>
                  <a:pt x="1886" y="18896"/>
                  <a:pt x="1886" y="18896"/>
                </a:cubicBezTo>
                <a:close/>
                <a:moveTo>
                  <a:pt x="193" y="19976"/>
                </a:moveTo>
                <a:cubicBezTo>
                  <a:pt x="192" y="19976"/>
                  <a:pt x="192" y="19975"/>
                  <a:pt x="191" y="19975"/>
                </a:cubicBezTo>
                <a:lnTo>
                  <a:pt x="1778" y="17581"/>
                </a:lnTo>
                <a:lnTo>
                  <a:pt x="1784" y="17640"/>
                </a:lnTo>
                <a:lnTo>
                  <a:pt x="959" y="19479"/>
                </a:lnTo>
                <a:cubicBezTo>
                  <a:pt x="959" y="19479"/>
                  <a:pt x="193" y="19976"/>
                  <a:pt x="193" y="19976"/>
                </a:cubicBezTo>
                <a:close/>
                <a:moveTo>
                  <a:pt x="1574" y="15515"/>
                </a:moveTo>
                <a:lnTo>
                  <a:pt x="1924" y="17270"/>
                </a:lnTo>
                <a:cubicBezTo>
                  <a:pt x="1921" y="17271"/>
                  <a:pt x="1918" y="17272"/>
                  <a:pt x="1915" y="17274"/>
                </a:cubicBezTo>
                <a:cubicBezTo>
                  <a:pt x="1893" y="17288"/>
                  <a:pt x="1885" y="17320"/>
                  <a:pt x="1899" y="17344"/>
                </a:cubicBezTo>
                <a:cubicBezTo>
                  <a:pt x="1901" y="17347"/>
                  <a:pt x="1904" y="17349"/>
                  <a:pt x="1906" y="17352"/>
                </a:cubicBezTo>
                <a:lnTo>
                  <a:pt x="1792" y="17525"/>
                </a:lnTo>
                <a:cubicBezTo>
                  <a:pt x="1792" y="17525"/>
                  <a:pt x="1574" y="15515"/>
                  <a:pt x="1574" y="15515"/>
                </a:cubicBezTo>
                <a:close/>
                <a:moveTo>
                  <a:pt x="2431" y="15477"/>
                </a:moveTo>
                <a:lnTo>
                  <a:pt x="2303" y="15947"/>
                </a:lnTo>
                <a:lnTo>
                  <a:pt x="1586" y="15351"/>
                </a:lnTo>
                <a:cubicBezTo>
                  <a:pt x="1587" y="15349"/>
                  <a:pt x="1588" y="15347"/>
                  <a:pt x="1589" y="15345"/>
                </a:cubicBezTo>
                <a:cubicBezTo>
                  <a:pt x="1589" y="15345"/>
                  <a:pt x="2431" y="15477"/>
                  <a:pt x="2431" y="15477"/>
                </a:cubicBezTo>
                <a:close/>
                <a:moveTo>
                  <a:pt x="2963" y="13609"/>
                </a:moveTo>
                <a:cubicBezTo>
                  <a:pt x="2964" y="13609"/>
                  <a:pt x="2964" y="13609"/>
                  <a:pt x="2965" y="13609"/>
                </a:cubicBezTo>
                <a:lnTo>
                  <a:pt x="3360" y="15600"/>
                </a:lnTo>
                <a:lnTo>
                  <a:pt x="2458" y="15459"/>
                </a:lnTo>
                <a:cubicBezTo>
                  <a:pt x="2458" y="15459"/>
                  <a:pt x="2963" y="13609"/>
                  <a:pt x="2963" y="13609"/>
                </a:cubicBezTo>
                <a:close/>
                <a:moveTo>
                  <a:pt x="8367" y="11278"/>
                </a:moveTo>
                <a:lnTo>
                  <a:pt x="8107" y="11579"/>
                </a:lnTo>
                <a:lnTo>
                  <a:pt x="7306" y="11495"/>
                </a:lnTo>
                <a:cubicBezTo>
                  <a:pt x="7305" y="11487"/>
                  <a:pt x="7304" y="11479"/>
                  <a:pt x="7299" y="11472"/>
                </a:cubicBezTo>
                <a:cubicBezTo>
                  <a:pt x="7285" y="11448"/>
                  <a:pt x="7255" y="11440"/>
                  <a:pt x="7232" y="11455"/>
                </a:cubicBezTo>
                <a:cubicBezTo>
                  <a:pt x="7210" y="11469"/>
                  <a:pt x="7203" y="11500"/>
                  <a:pt x="7216" y="11524"/>
                </a:cubicBezTo>
                <a:lnTo>
                  <a:pt x="5795" y="12775"/>
                </a:lnTo>
                <a:lnTo>
                  <a:pt x="6703" y="10661"/>
                </a:lnTo>
                <a:cubicBezTo>
                  <a:pt x="6715" y="10663"/>
                  <a:pt x="6728" y="10662"/>
                  <a:pt x="6740" y="10654"/>
                </a:cubicBezTo>
                <a:cubicBezTo>
                  <a:pt x="6746" y="10650"/>
                  <a:pt x="6751" y="10644"/>
                  <a:pt x="6755" y="10638"/>
                </a:cubicBezTo>
                <a:cubicBezTo>
                  <a:pt x="6755" y="10638"/>
                  <a:pt x="8367" y="11278"/>
                  <a:pt x="8367" y="11278"/>
                </a:cubicBezTo>
                <a:close/>
                <a:moveTo>
                  <a:pt x="8707" y="10916"/>
                </a:moveTo>
                <a:lnTo>
                  <a:pt x="8438" y="11285"/>
                </a:lnTo>
                <a:lnTo>
                  <a:pt x="8402" y="11271"/>
                </a:lnTo>
                <a:cubicBezTo>
                  <a:pt x="8402" y="11271"/>
                  <a:pt x="8707" y="10916"/>
                  <a:pt x="8707" y="10916"/>
                </a:cubicBezTo>
                <a:close/>
                <a:moveTo>
                  <a:pt x="9804" y="7216"/>
                </a:moveTo>
                <a:cubicBezTo>
                  <a:pt x="9810" y="7216"/>
                  <a:pt x="9815" y="7215"/>
                  <a:pt x="9821" y="7213"/>
                </a:cubicBezTo>
                <a:lnTo>
                  <a:pt x="10176" y="7855"/>
                </a:lnTo>
                <a:lnTo>
                  <a:pt x="9465" y="8752"/>
                </a:lnTo>
                <a:cubicBezTo>
                  <a:pt x="9451" y="8744"/>
                  <a:pt x="9433" y="8743"/>
                  <a:pt x="9418" y="8753"/>
                </a:cubicBezTo>
                <a:cubicBezTo>
                  <a:pt x="9395" y="8768"/>
                  <a:pt x="9388" y="8799"/>
                  <a:pt x="9402" y="8823"/>
                </a:cubicBezTo>
                <a:cubicBezTo>
                  <a:pt x="9410" y="8836"/>
                  <a:pt x="9423" y="8844"/>
                  <a:pt x="9437" y="8846"/>
                </a:cubicBezTo>
                <a:lnTo>
                  <a:pt x="9483" y="10051"/>
                </a:lnTo>
                <a:lnTo>
                  <a:pt x="8900" y="10661"/>
                </a:lnTo>
                <a:cubicBezTo>
                  <a:pt x="8899" y="10660"/>
                  <a:pt x="8898" y="10660"/>
                  <a:pt x="8897" y="10660"/>
                </a:cubicBezTo>
                <a:cubicBezTo>
                  <a:pt x="8897" y="10660"/>
                  <a:pt x="9804" y="7216"/>
                  <a:pt x="9804" y="7216"/>
                </a:cubicBezTo>
                <a:close/>
                <a:moveTo>
                  <a:pt x="11597" y="7798"/>
                </a:moveTo>
                <a:cubicBezTo>
                  <a:pt x="11589" y="7799"/>
                  <a:pt x="11581" y="7800"/>
                  <a:pt x="11574" y="7805"/>
                </a:cubicBezTo>
                <a:cubicBezTo>
                  <a:pt x="11567" y="7810"/>
                  <a:pt x="11561" y="7817"/>
                  <a:pt x="11558" y="7825"/>
                </a:cubicBezTo>
                <a:lnTo>
                  <a:pt x="10535" y="7435"/>
                </a:lnTo>
                <a:lnTo>
                  <a:pt x="11740" y="5914"/>
                </a:lnTo>
                <a:cubicBezTo>
                  <a:pt x="11743" y="5915"/>
                  <a:pt x="11747" y="5918"/>
                  <a:pt x="11751" y="5918"/>
                </a:cubicBezTo>
                <a:cubicBezTo>
                  <a:pt x="11751" y="5918"/>
                  <a:pt x="11597" y="7798"/>
                  <a:pt x="11597" y="7798"/>
                </a:cubicBezTo>
                <a:close/>
                <a:moveTo>
                  <a:pt x="15883" y="4756"/>
                </a:moveTo>
                <a:cubicBezTo>
                  <a:pt x="15884" y="4756"/>
                  <a:pt x="15886" y="4756"/>
                  <a:pt x="15888" y="4756"/>
                </a:cubicBezTo>
                <a:lnTo>
                  <a:pt x="16354" y="6312"/>
                </a:lnTo>
                <a:lnTo>
                  <a:pt x="15378" y="7604"/>
                </a:lnTo>
                <a:cubicBezTo>
                  <a:pt x="15377" y="7603"/>
                  <a:pt x="15376" y="7603"/>
                  <a:pt x="15375" y="7602"/>
                </a:cubicBezTo>
                <a:cubicBezTo>
                  <a:pt x="15375" y="7602"/>
                  <a:pt x="15883" y="4756"/>
                  <a:pt x="15883" y="4756"/>
                </a:cubicBezTo>
                <a:close/>
                <a:moveTo>
                  <a:pt x="16983" y="5480"/>
                </a:moveTo>
                <a:lnTo>
                  <a:pt x="15967" y="4756"/>
                </a:lnTo>
                <a:lnTo>
                  <a:pt x="17132" y="5283"/>
                </a:lnTo>
                <a:cubicBezTo>
                  <a:pt x="17132" y="5283"/>
                  <a:pt x="16983" y="5480"/>
                  <a:pt x="16983" y="5480"/>
                </a:cubicBezTo>
                <a:close/>
                <a:moveTo>
                  <a:pt x="17572" y="4736"/>
                </a:moveTo>
                <a:lnTo>
                  <a:pt x="17408" y="5382"/>
                </a:lnTo>
                <a:lnTo>
                  <a:pt x="17166" y="5273"/>
                </a:lnTo>
                <a:cubicBezTo>
                  <a:pt x="17166" y="5273"/>
                  <a:pt x="17572" y="4736"/>
                  <a:pt x="17572" y="4736"/>
                </a:cubicBezTo>
                <a:close/>
                <a:moveTo>
                  <a:pt x="17998" y="5034"/>
                </a:moveTo>
                <a:lnTo>
                  <a:pt x="17634" y="4716"/>
                </a:lnTo>
                <a:cubicBezTo>
                  <a:pt x="17638" y="4709"/>
                  <a:pt x="17640" y="4701"/>
                  <a:pt x="17640" y="4693"/>
                </a:cubicBezTo>
                <a:lnTo>
                  <a:pt x="18127" y="4610"/>
                </a:lnTo>
                <a:cubicBezTo>
                  <a:pt x="18127" y="4610"/>
                  <a:pt x="17998" y="5034"/>
                  <a:pt x="17998" y="5034"/>
                </a:cubicBezTo>
                <a:close/>
                <a:moveTo>
                  <a:pt x="18591" y="3151"/>
                </a:moveTo>
                <a:cubicBezTo>
                  <a:pt x="18595" y="3151"/>
                  <a:pt x="18598" y="3152"/>
                  <a:pt x="18601" y="3151"/>
                </a:cubicBezTo>
                <a:lnTo>
                  <a:pt x="18949" y="4451"/>
                </a:lnTo>
                <a:lnTo>
                  <a:pt x="18154" y="4585"/>
                </a:lnTo>
                <a:cubicBezTo>
                  <a:pt x="18154" y="4585"/>
                  <a:pt x="18591" y="3151"/>
                  <a:pt x="18591" y="3151"/>
                </a:cubicBezTo>
                <a:close/>
                <a:moveTo>
                  <a:pt x="20784" y="4111"/>
                </a:moveTo>
                <a:lnTo>
                  <a:pt x="18644" y="3114"/>
                </a:lnTo>
                <a:cubicBezTo>
                  <a:pt x="18647" y="3103"/>
                  <a:pt x="18645" y="3090"/>
                  <a:pt x="18640" y="3079"/>
                </a:cubicBezTo>
                <a:lnTo>
                  <a:pt x="19256" y="2616"/>
                </a:lnTo>
                <a:cubicBezTo>
                  <a:pt x="19256" y="2616"/>
                  <a:pt x="20784" y="4111"/>
                  <a:pt x="20784" y="4111"/>
                </a:cubicBezTo>
                <a:close/>
                <a:moveTo>
                  <a:pt x="18168" y="1522"/>
                </a:moveTo>
                <a:cubicBezTo>
                  <a:pt x="18171" y="1517"/>
                  <a:pt x="18173" y="1512"/>
                  <a:pt x="18174" y="1507"/>
                </a:cubicBezTo>
                <a:lnTo>
                  <a:pt x="20558" y="1596"/>
                </a:lnTo>
                <a:cubicBezTo>
                  <a:pt x="20559" y="1601"/>
                  <a:pt x="20561" y="1606"/>
                  <a:pt x="20563" y="1611"/>
                </a:cubicBezTo>
                <a:lnTo>
                  <a:pt x="19261" y="2591"/>
                </a:lnTo>
                <a:cubicBezTo>
                  <a:pt x="19261" y="2591"/>
                  <a:pt x="18168" y="1522"/>
                  <a:pt x="18168" y="1522"/>
                </a:cubicBezTo>
                <a:close/>
                <a:moveTo>
                  <a:pt x="17869" y="6044"/>
                </a:moveTo>
                <a:lnTo>
                  <a:pt x="19412" y="6320"/>
                </a:lnTo>
                <a:cubicBezTo>
                  <a:pt x="19411" y="6325"/>
                  <a:pt x="19412" y="6330"/>
                  <a:pt x="19414" y="6336"/>
                </a:cubicBezTo>
                <a:lnTo>
                  <a:pt x="18074" y="7079"/>
                </a:lnTo>
                <a:cubicBezTo>
                  <a:pt x="18074" y="7079"/>
                  <a:pt x="17869" y="6044"/>
                  <a:pt x="17869" y="6044"/>
                </a:cubicBezTo>
                <a:close/>
                <a:moveTo>
                  <a:pt x="18147" y="7543"/>
                </a:moveTo>
                <a:lnTo>
                  <a:pt x="18030" y="7125"/>
                </a:lnTo>
                <a:lnTo>
                  <a:pt x="18061" y="7108"/>
                </a:lnTo>
                <a:cubicBezTo>
                  <a:pt x="18061" y="7108"/>
                  <a:pt x="18147" y="7543"/>
                  <a:pt x="18147" y="7543"/>
                </a:cubicBezTo>
                <a:close/>
                <a:moveTo>
                  <a:pt x="13313" y="14767"/>
                </a:moveTo>
                <a:lnTo>
                  <a:pt x="13146" y="13045"/>
                </a:lnTo>
                <a:lnTo>
                  <a:pt x="13654" y="12694"/>
                </a:lnTo>
                <a:cubicBezTo>
                  <a:pt x="13659" y="12699"/>
                  <a:pt x="13664" y="12703"/>
                  <a:pt x="13671" y="12705"/>
                </a:cubicBezTo>
                <a:cubicBezTo>
                  <a:pt x="13671" y="12705"/>
                  <a:pt x="13313" y="14767"/>
                  <a:pt x="13313" y="14767"/>
                </a:cubicBezTo>
                <a:close/>
                <a:moveTo>
                  <a:pt x="12462" y="13517"/>
                </a:moveTo>
                <a:lnTo>
                  <a:pt x="13276" y="14796"/>
                </a:lnTo>
                <a:cubicBezTo>
                  <a:pt x="13274" y="14798"/>
                  <a:pt x="13272" y="14799"/>
                  <a:pt x="13270" y="14802"/>
                </a:cubicBezTo>
                <a:lnTo>
                  <a:pt x="11699" y="14044"/>
                </a:lnTo>
                <a:cubicBezTo>
                  <a:pt x="11699" y="14044"/>
                  <a:pt x="12462" y="13517"/>
                  <a:pt x="12462" y="13517"/>
                </a:cubicBezTo>
                <a:close/>
                <a:moveTo>
                  <a:pt x="10519" y="14831"/>
                </a:moveTo>
                <a:cubicBezTo>
                  <a:pt x="10519" y="14831"/>
                  <a:pt x="10519" y="14831"/>
                  <a:pt x="10519" y="14831"/>
                </a:cubicBezTo>
                <a:lnTo>
                  <a:pt x="11154" y="13804"/>
                </a:lnTo>
                <a:lnTo>
                  <a:pt x="11656" y="14046"/>
                </a:lnTo>
                <a:cubicBezTo>
                  <a:pt x="11656" y="14046"/>
                  <a:pt x="10519" y="14831"/>
                  <a:pt x="10519" y="14831"/>
                </a:cubicBezTo>
                <a:close/>
                <a:moveTo>
                  <a:pt x="9452" y="14456"/>
                </a:moveTo>
                <a:lnTo>
                  <a:pt x="10073" y="13510"/>
                </a:lnTo>
                <a:lnTo>
                  <a:pt x="10463" y="14823"/>
                </a:lnTo>
                <a:cubicBezTo>
                  <a:pt x="10463" y="14824"/>
                  <a:pt x="10462" y="14824"/>
                  <a:pt x="10461" y="14824"/>
                </a:cubicBezTo>
                <a:cubicBezTo>
                  <a:pt x="10455" y="14828"/>
                  <a:pt x="10450" y="14834"/>
                  <a:pt x="10446" y="14840"/>
                </a:cubicBezTo>
                <a:cubicBezTo>
                  <a:pt x="10446" y="14840"/>
                  <a:pt x="9452" y="14456"/>
                  <a:pt x="9452" y="14456"/>
                </a:cubicBezTo>
                <a:close/>
                <a:moveTo>
                  <a:pt x="8349" y="16103"/>
                </a:moveTo>
                <a:cubicBezTo>
                  <a:pt x="8335" y="16097"/>
                  <a:pt x="8319" y="16097"/>
                  <a:pt x="8305" y="16106"/>
                </a:cubicBezTo>
                <a:cubicBezTo>
                  <a:pt x="8303" y="16107"/>
                  <a:pt x="8302" y="16108"/>
                  <a:pt x="8301" y="16109"/>
                </a:cubicBezTo>
                <a:lnTo>
                  <a:pt x="7388" y="15331"/>
                </a:lnTo>
                <a:lnTo>
                  <a:pt x="7429" y="15322"/>
                </a:lnTo>
                <a:cubicBezTo>
                  <a:pt x="7430" y="15324"/>
                  <a:pt x="7430" y="15327"/>
                  <a:pt x="7432" y="15329"/>
                </a:cubicBezTo>
                <a:cubicBezTo>
                  <a:pt x="7446" y="15353"/>
                  <a:pt x="7475" y="15361"/>
                  <a:pt x="7498" y="15346"/>
                </a:cubicBezTo>
                <a:cubicBezTo>
                  <a:pt x="7519" y="15333"/>
                  <a:pt x="7526" y="15306"/>
                  <a:pt x="7517" y="15283"/>
                </a:cubicBezTo>
                <a:lnTo>
                  <a:pt x="8905" y="14270"/>
                </a:lnTo>
                <a:lnTo>
                  <a:pt x="9420" y="14469"/>
                </a:lnTo>
                <a:cubicBezTo>
                  <a:pt x="9420" y="14469"/>
                  <a:pt x="8349" y="16103"/>
                  <a:pt x="8349" y="16103"/>
                </a:cubicBezTo>
                <a:close/>
                <a:moveTo>
                  <a:pt x="6229" y="15962"/>
                </a:moveTo>
                <a:lnTo>
                  <a:pt x="6327" y="15579"/>
                </a:lnTo>
                <a:lnTo>
                  <a:pt x="7361" y="15338"/>
                </a:lnTo>
                <a:lnTo>
                  <a:pt x="8287" y="16127"/>
                </a:lnTo>
                <a:cubicBezTo>
                  <a:pt x="8286" y="16129"/>
                  <a:pt x="8285" y="16132"/>
                  <a:pt x="8284" y="16135"/>
                </a:cubicBezTo>
                <a:cubicBezTo>
                  <a:pt x="8284" y="16135"/>
                  <a:pt x="6229" y="15962"/>
                  <a:pt x="6229" y="15962"/>
                </a:cubicBezTo>
                <a:close/>
                <a:moveTo>
                  <a:pt x="6058" y="16555"/>
                </a:moveTo>
                <a:lnTo>
                  <a:pt x="6100" y="15972"/>
                </a:lnTo>
                <a:lnTo>
                  <a:pt x="6205" y="15980"/>
                </a:lnTo>
                <a:cubicBezTo>
                  <a:pt x="6205" y="15980"/>
                  <a:pt x="6058" y="16555"/>
                  <a:pt x="6058" y="16555"/>
                </a:cubicBezTo>
                <a:close/>
                <a:moveTo>
                  <a:pt x="5066" y="15908"/>
                </a:moveTo>
                <a:cubicBezTo>
                  <a:pt x="5066" y="15907"/>
                  <a:pt x="5067" y="15906"/>
                  <a:pt x="5068" y="15906"/>
                </a:cubicBezTo>
                <a:lnTo>
                  <a:pt x="6001" y="16631"/>
                </a:lnTo>
                <a:cubicBezTo>
                  <a:pt x="5996" y="16639"/>
                  <a:pt x="5994" y="16647"/>
                  <a:pt x="5994" y="16656"/>
                </a:cubicBezTo>
                <a:lnTo>
                  <a:pt x="5555" y="16737"/>
                </a:lnTo>
                <a:cubicBezTo>
                  <a:pt x="5555" y="16737"/>
                  <a:pt x="5066" y="15908"/>
                  <a:pt x="5066" y="15908"/>
                </a:cubicBezTo>
                <a:close/>
                <a:moveTo>
                  <a:pt x="6134" y="17758"/>
                </a:moveTo>
                <a:cubicBezTo>
                  <a:pt x="6130" y="17762"/>
                  <a:pt x="6127" y="17766"/>
                  <a:pt x="6124" y="17771"/>
                </a:cubicBezTo>
                <a:lnTo>
                  <a:pt x="4668" y="17362"/>
                </a:lnTo>
                <a:lnTo>
                  <a:pt x="4785" y="16895"/>
                </a:lnTo>
                <a:lnTo>
                  <a:pt x="5543" y="16756"/>
                </a:lnTo>
                <a:cubicBezTo>
                  <a:pt x="5543" y="16756"/>
                  <a:pt x="6134" y="17758"/>
                  <a:pt x="6134" y="17758"/>
                </a:cubicBezTo>
                <a:close/>
                <a:moveTo>
                  <a:pt x="4335" y="18621"/>
                </a:moveTo>
                <a:cubicBezTo>
                  <a:pt x="4330" y="18621"/>
                  <a:pt x="4324" y="18621"/>
                  <a:pt x="4318" y="18623"/>
                </a:cubicBezTo>
                <a:lnTo>
                  <a:pt x="3691" y="17135"/>
                </a:lnTo>
                <a:cubicBezTo>
                  <a:pt x="3691" y="17135"/>
                  <a:pt x="3691" y="17135"/>
                  <a:pt x="3691" y="17135"/>
                </a:cubicBezTo>
                <a:cubicBezTo>
                  <a:pt x="3699" y="17130"/>
                  <a:pt x="3704" y="17122"/>
                  <a:pt x="3708" y="17114"/>
                </a:cubicBezTo>
                <a:lnTo>
                  <a:pt x="4647" y="17378"/>
                </a:lnTo>
                <a:cubicBezTo>
                  <a:pt x="4647" y="17378"/>
                  <a:pt x="4335" y="18621"/>
                  <a:pt x="4335" y="18621"/>
                </a:cubicBezTo>
                <a:close/>
                <a:moveTo>
                  <a:pt x="3850" y="18717"/>
                </a:moveTo>
                <a:lnTo>
                  <a:pt x="4280" y="18683"/>
                </a:lnTo>
                <a:lnTo>
                  <a:pt x="3868" y="18881"/>
                </a:lnTo>
                <a:cubicBezTo>
                  <a:pt x="3868" y="18881"/>
                  <a:pt x="3850" y="18717"/>
                  <a:pt x="3850" y="18717"/>
                </a:cubicBezTo>
                <a:close/>
                <a:moveTo>
                  <a:pt x="3927" y="19646"/>
                </a:moveTo>
                <a:cubicBezTo>
                  <a:pt x="3924" y="19647"/>
                  <a:pt x="3921" y="19648"/>
                  <a:pt x="3918" y="19650"/>
                </a:cubicBezTo>
                <a:cubicBezTo>
                  <a:pt x="3911" y="19654"/>
                  <a:pt x="3906" y="19660"/>
                  <a:pt x="3903" y="19666"/>
                </a:cubicBezTo>
                <a:lnTo>
                  <a:pt x="3033" y="19307"/>
                </a:lnTo>
                <a:lnTo>
                  <a:pt x="3849" y="18915"/>
                </a:lnTo>
                <a:cubicBezTo>
                  <a:pt x="3849" y="18915"/>
                  <a:pt x="3927" y="19646"/>
                  <a:pt x="3927" y="19646"/>
                </a:cubicBezTo>
                <a:close/>
                <a:moveTo>
                  <a:pt x="1911" y="18813"/>
                </a:moveTo>
                <a:cubicBezTo>
                  <a:pt x="1907" y="18814"/>
                  <a:pt x="1904" y="18815"/>
                  <a:pt x="1900" y="18817"/>
                </a:cubicBezTo>
                <a:cubicBezTo>
                  <a:pt x="1880" y="18830"/>
                  <a:pt x="1873" y="18857"/>
                  <a:pt x="1882" y="18879"/>
                </a:cubicBezTo>
                <a:lnTo>
                  <a:pt x="993" y="19457"/>
                </a:lnTo>
                <a:lnTo>
                  <a:pt x="1789" y="17683"/>
                </a:lnTo>
                <a:cubicBezTo>
                  <a:pt x="1789" y="17683"/>
                  <a:pt x="1911" y="18813"/>
                  <a:pt x="1911" y="18813"/>
                </a:cubicBezTo>
                <a:close/>
                <a:moveTo>
                  <a:pt x="1800" y="17604"/>
                </a:moveTo>
                <a:lnTo>
                  <a:pt x="1795" y="17555"/>
                </a:lnTo>
                <a:lnTo>
                  <a:pt x="1879" y="17427"/>
                </a:lnTo>
                <a:cubicBezTo>
                  <a:pt x="1879" y="17427"/>
                  <a:pt x="1800" y="17604"/>
                  <a:pt x="1800" y="17604"/>
                </a:cubicBezTo>
                <a:close/>
                <a:moveTo>
                  <a:pt x="1931" y="17366"/>
                </a:moveTo>
                <a:cubicBezTo>
                  <a:pt x="1932" y="17367"/>
                  <a:pt x="1933" y="17366"/>
                  <a:pt x="1934" y="17367"/>
                </a:cubicBezTo>
                <a:lnTo>
                  <a:pt x="1921" y="18725"/>
                </a:lnTo>
                <a:lnTo>
                  <a:pt x="1805" y="17647"/>
                </a:lnTo>
                <a:cubicBezTo>
                  <a:pt x="1805" y="17647"/>
                  <a:pt x="1931" y="17366"/>
                  <a:pt x="1931" y="17366"/>
                </a:cubicBezTo>
                <a:close/>
                <a:moveTo>
                  <a:pt x="3201" y="16717"/>
                </a:moveTo>
                <a:lnTo>
                  <a:pt x="1980" y="17287"/>
                </a:lnTo>
                <a:cubicBezTo>
                  <a:pt x="1975" y="17281"/>
                  <a:pt x="1970" y="17277"/>
                  <a:pt x="1964" y="17273"/>
                </a:cubicBezTo>
                <a:lnTo>
                  <a:pt x="2316" y="15981"/>
                </a:lnTo>
                <a:cubicBezTo>
                  <a:pt x="2316" y="15981"/>
                  <a:pt x="3201" y="16717"/>
                  <a:pt x="3201" y="16717"/>
                </a:cubicBezTo>
                <a:close/>
                <a:moveTo>
                  <a:pt x="3549" y="16554"/>
                </a:moveTo>
                <a:lnTo>
                  <a:pt x="3218" y="16708"/>
                </a:lnTo>
                <a:lnTo>
                  <a:pt x="2321" y="15962"/>
                </a:lnTo>
                <a:lnTo>
                  <a:pt x="2453" y="15480"/>
                </a:lnTo>
                <a:lnTo>
                  <a:pt x="3364" y="15622"/>
                </a:lnTo>
                <a:cubicBezTo>
                  <a:pt x="3364" y="15622"/>
                  <a:pt x="3549" y="16554"/>
                  <a:pt x="3549" y="16554"/>
                </a:cubicBezTo>
                <a:close/>
                <a:moveTo>
                  <a:pt x="4322" y="15772"/>
                </a:moveTo>
                <a:lnTo>
                  <a:pt x="4043" y="16323"/>
                </a:lnTo>
                <a:lnTo>
                  <a:pt x="3568" y="16545"/>
                </a:lnTo>
                <a:lnTo>
                  <a:pt x="3385" y="15626"/>
                </a:lnTo>
                <a:cubicBezTo>
                  <a:pt x="3385" y="15626"/>
                  <a:pt x="4322" y="15772"/>
                  <a:pt x="4322" y="15772"/>
                </a:cubicBezTo>
                <a:close/>
                <a:moveTo>
                  <a:pt x="2991" y="13602"/>
                </a:moveTo>
                <a:cubicBezTo>
                  <a:pt x="2991" y="13602"/>
                  <a:pt x="2991" y="13602"/>
                  <a:pt x="2991" y="13602"/>
                </a:cubicBezTo>
                <a:lnTo>
                  <a:pt x="4542" y="15337"/>
                </a:lnTo>
                <a:lnTo>
                  <a:pt x="4332" y="15751"/>
                </a:lnTo>
                <a:lnTo>
                  <a:pt x="3381" y="15603"/>
                </a:lnTo>
                <a:lnTo>
                  <a:pt x="2985" y="13604"/>
                </a:lnTo>
                <a:cubicBezTo>
                  <a:pt x="2987" y="13603"/>
                  <a:pt x="2989" y="13603"/>
                  <a:pt x="2991" y="13602"/>
                </a:cubicBezTo>
                <a:close/>
                <a:moveTo>
                  <a:pt x="5271" y="13237"/>
                </a:moveTo>
                <a:cubicBezTo>
                  <a:pt x="5278" y="13248"/>
                  <a:pt x="5288" y="13256"/>
                  <a:pt x="5299" y="13259"/>
                </a:cubicBezTo>
                <a:lnTo>
                  <a:pt x="5275" y="13493"/>
                </a:lnTo>
                <a:lnTo>
                  <a:pt x="3124" y="13543"/>
                </a:lnTo>
                <a:lnTo>
                  <a:pt x="5267" y="13226"/>
                </a:lnTo>
                <a:cubicBezTo>
                  <a:pt x="5268" y="13229"/>
                  <a:pt x="5269" y="13233"/>
                  <a:pt x="5271" y="13237"/>
                </a:cubicBezTo>
                <a:close/>
                <a:moveTo>
                  <a:pt x="5343" y="13172"/>
                </a:moveTo>
                <a:cubicBezTo>
                  <a:pt x="5343" y="13172"/>
                  <a:pt x="5343" y="13172"/>
                  <a:pt x="5343" y="13172"/>
                </a:cubicBezTo>
                <a:lnTo>
                  <a:pt x="6622" y="10800"/>
                </a:lnTo>
                <a:lnTo>
                  <a:pt x="5761" y="12804"/>
                </a:lnTo>
                <a:cubicBezTo>
                  <a:pt x="5761" y="12804"/>
                  <a:pt x="5343" y="13172"/>
                  <a:pt x="5343" y="13172"/>
                </a:cubicBezTo>
                <a:close/>
                <a:moveTo>
                  <a:pt x="5571" y="13247"/>
                </a:moveTo>
                <a:lnTo>
                  <a:pt x="5360" y="13212"/>
                </a:lnTo>
                <a:cubicBezTo>
                  <a:pt x="5360" y="13203"/>
                  <a:pt x="5359" y="13193"/>
                  <a:pt x="5354" y="13185"/>
                </a:cubicBezTo>
                <a:lnTo>
                  <a:pt x="5746" y="12840"/>
                </a:lnTo>
                <a:cubicBezTo>
                  <a:pt x="5746" y="12840"/>
                  <a:pt x="5571" y="13247"/>
                  <a:pt x="5571" y="13247"/>
                </a:cubicBezTo>
                <a:close/>
                <a:moveTo>
                  <a:pt x="5723" y="13272"/>
                </a:moveTo>
                <a:lnTo>
                  <a:pt x="5590" y="13250"/>
                </a:lnTo>
                <a:lnTo>
                  <a:pt x="5779" y="12811"/>
                </a:lnTo>
                <a:lnTo>
                  <a:pt x="7171" y="11586"/>
                </a:lnTo>
                <a:cubicBezTo>
                  <a:pt x="7171" y="11586"/>
                  <a:pt x="5723" y="13272"/>
                  <a:pt x="5723" y="13272"/>
                </a:cubicBezTo>
                <a:close/>
                <a:moveTo>
                  <a:pt x="7863" y="11864"/>
                </a:moveTo>
                <a:lnTo>
                  <a:pt x="7303" y="11514"/>
                </a:lnTo>
                <a:cubicBezTo>
                  <a:pt x="7304" y="11513"/>
                  <a:pt x="7304" y="11512"/>
                  <a:pt x="7305" y="11511"/>
                </a:cubicBezTo>
                <a:lnTo>
                  <a:pt x="8095" y="11594"/>
                </a:lnTo>
                <a:cubicBezTo>
                  <a:pt x="8095" y="11594"/>
                  <a:pt x="7863" y="11864"/>
                  <a:pt x="7863" y="11864"/>
                </a:cubicBezTo>
                <a:close/>
                <a:moveTo>
                  <a:pt x="8204" y="11606"/>
                </a:moveTo>
                <a:lnTo>
                  <a:pt x="7967" y="11929"/>
                </a:lnTo>
                <a:lnTo>
                  <a:pt x="7882" y="11876"/>
                </a:lnTo>
                <a:lnTo>
                  <a:pt x="8122" y="11597"/>
                </a:lnTo>
                <a:cubicBezTo>
                  <a:pt x="8122" y="11597"/>
                  <a:pt x="8204" y="11606"/>
                  <a:pt x="8204" y="11606"/>
                </a:cubicBezTo>
                <a:close/>
                <a:moveTo>
                  <a:pt x="8214" y="11591"/>
                </a:moveTo>
                <a:lnTo>
                  <a:pt x="8135" y="11582"/>
                </a:lnTo>
                <a:lnTo>
                  <a:pt x="8389" y="11287"/>
                </a:lnTo>
                <a:lnTo>
                  <a:pt x="8426" y="11301"/>
                </a:lnTo>
                <a:cubicBezTo>
                  <a:pt x="8426" y="11301"/>
                  <a:pt x="8214" y="11591"/>
                  <a:pt x="8214" y="11591"/>
                </a:cubicBezTo>
                <a:close/>
                <a:moveTo>
                  <a:pt x="9346" y="11666"/>
                </a:moveTo>
                <a:lnTo>
                  <a:pt x="9368" y="11712"/>
                </a:lnTo>
                <a:lnTo>
                  <a:pt x="8238" y="11593"/>
                </a:lnTo>
                <a:lnTo>
                  <a:pt x="8445" y="11309"/>
                </a:lnTo>
                <a:cubicBezTo>
                  <a:pt x="8445" y="11309"/>
                  <a:pt x="9346" y="11666"/>
                  <a:pt x="9346" y="11666"/>
                </a:cubicBezTo>
                <a:close/>
                <a:moveTo>
                  <a:pt x="8889" y="10751"/>
                </a:moveTo>
                <a:lnTo>
                  <a:pt x="9333" y="11641"/>
                </a:lnTo>
                <a:lnTo>
                  <a:pt x="8457" y="11293"/>
                </a:lnTo>
                <a:lnTo>
                  <a:pt x="8854" y="10749"/>
                </a:lnTo>
                <a:cubicBezTo>
                  <a:pt x="8865" y="10754"/>
                  <a:pt x="8877" y="10755"/>
                  <a:pt x="8889" y="10751"/>
                </a:cubicBezTo>
                <a:close/>
                <a:moveTo>
                  <a:pt x="9503" y="10573"/>
                </a:moveTo>
                <a:lnTo>
                  <a:pt x="8919" y="10686"/>
                </a:lnTo>
                <a:cubicBezTo>
                  <a:pt x="8918" y="10683"/>
                  <a:pt x="8918" y="10680"/>
                  <a:pt x="8916" y="10677"/>
                </a:cubicBezTo>
                <a:cubicBezTo>
                  <a:pt x="8916" y="10677"/>
                  <a:pt x="8916" y="10677"/>
                  <a:pt x="8916" y="10677"/>
                </a:cubicBezTo>
                <a:lnTo>
                  <a:pt x="9484" y="10082"/>
                </a:lnTo>
                <a:cubicBezTo>
                  <a:pt x="9484" y="10082"/>
                  <a:pt x="9503" y="10573"/>
                  <a:pt x="9503" y="10573"/>
                </a:cubicBezTo>
                <a:close/>
                <a:moveTo>
                  <a:pt x="10203" y="9328"/>
                </a:moveTo>
                <a:lnTo>
                  <a:pt x="11438" y="10176"/>
                </a:lnTo>
                <a:cubicBezTo>
                  <a:pt x="11435" y="10183"/>
                  <a:pt x="11434" y="10190"/>
                  <a:pt x="11434" y="10197"/>
                </a:cubicBezTo>
                <a:lnTo>
                  <a:pt x="9520" y="10569"/>
                </a:lnTo>
                <a:lnTo>
                  <a:pt x="9501" y="10064"/>
                </a:lnTo>
                <a:cubicBezTo>
                  <a:pt x="9501" y="10064"/>
                  <a:pt x="10203" y="9328"/>
                  <a:pt x="10203" y="9328"/>
                </a:cubicBezTo>
                <a:close/>
                <a:moveTo>
                  <a:pt x="9469" y="8840"/>
                </a:moveTo>
                <a:cubicBezTo>
                  <a:pt x="9473" y="8837"/>
                  <a:pt x="9476" y="8834"/>
                  <a:pt x="9479" y="8830"/>
                </a:cubicBezTo>
                <a:lnTo>
                  <a:pt x="10184" y="9315"/>
                </a:lnTo>
                <a:lnTo>
                  <a:pt x="9499" y="10033"/>
                </a:lnTo>
                <a:lnTo>
                  <a:pt x="9454" y="8845"/>
                </a:lnTo>
                <a:cubicBezTo>
                  <a:pt x="9459" y="8844"/>
                  <a:pt x="9464" y="8843"/>
                  <a:pt x="9469" y="8840"/>
                </a:cubicBezTo>
                <a:close/>
                <a:moveTo>
                  <a:pt x="10447" y="8346"/>
                </a:moveTo>
                <a:lnTo>
                  <a:pt x="9485" y="8770"/>
                </a:lnTo>
                <a:cubicBezTo>
                  <a:pt x="9484" y="8768"/>
                  <a:pt x="9482" y="8767"/>
                  <a:pt x="9481" y="8766"/>
                </a:cubicBezTo>
                <a:lnTo>
                  <a:pt x="10187" y="7875"/>
                </a:lnTo>
                <a:cubicBezTo>
                  <a:pt x="10187" y="7875"/>
                  <a:pt x="10447" y="8346"/>
                  <a:pt x="10447" y="8346"/>
                </a:cubicBezTo>
                <a:close/>
                <a:moveTo>
                  <a:pt x="12205" y="6957"/>
                </a:moveTo>
                <a:cubicBezTo>
                  <a:pt x="12208" y="6961"/>
                  <a:pt x="12211" y="6964"/>
                  <a:pt x="12214" y="6967"/>
                </a:cubicBezTo>
                <a:lnTo>
                  <a:pt x="11791" y="7568"/>
                </a:lnTo>
                <a:lnTo>
                  <a:pt x="12199" y="6932"/>
                </a:lnTo>
                <a:cubicBezTo>
                  <a:pt x="12199" y="6941"/>
                  <a:pt x="12200" y="6949"/>
                  <a:pt x="12205" y="6957"/>
                </a:cubicBezTo>
                <a:close/>
                <a:moveTo>
                  <a:pt x="16511" y="6834"/>
                </a:moveTo>
                <a:lnTo>
                  <a:pt x="15404" y="7606"/>
                </a:lnTo>
                <a:lnTo>
                  <a:pt x="16362" y="6337"/>
                </a:lnTo>
                <a:cubicBezTo>
                  <a:pt x="16362" y="6337"/>
                  <a:pt x="16511" y="6834"/>
                  <a:pt x="16511" y="6834"/>
                </a:cubicBezTo>
                <a:close/>
                <a:moveTo>
                  <a:pt x="16736" y="5842"/>
                </a:moveTo>
                <a:lnTo>
                  <a:pt x="17151" y="6387"/>
                </a:lnTo>
                <a:lnTo>
                  <a:pt x="16527" y="6822"/>
                </a:lnTo>
                <a:lnTo>
                  <a:pt x="16376" y="6319"/>
                </a:lnTo>
                <a:cubicBezTo>
                  <a:pt x="16376" y="6319"/>
                  <a:pt x="16736" y="5842"/>
                  <a:pt x="16736" y="5842"/>
                </a:cubicBezTo>
                <a:close/>
                <a:moveTo>
                  <a:pt x="16722" y="5825"/>
                </a:moveTo>
                <a:lnTo>
                  <a:pt x="16368" y="6293"/>
                </a:lnTo>
                <a:lnTo>
                  <a:pt x="15907" y="4756"/>
                </a:lnTo>
                <a:cubicBezTo>
                  <a:pt x="15907" y="4756"/>
                  <a:pt x="16722" y="5825"/>
                  <a:pt x="16722" y="5825"/>
                </a:cubicBezTo>
                <a:close/>
                <a:moveTo>
                  <a:pt x="16736" y="5807"/>
                </a:moveTo>
                <a:lnTo>
                  <a:pt x="15928" y="4748"/>
                </a:lnTo>
                <a:lnTo>
                  <a:pt x="16973" y="5493"/>
                </a:lnTo>
                <a:cubicBezTo>
                  <a:pt x="16973" y="5493"/>
                  <a:pt x="16736" y="5807"/>
                  <a:pt x="16736" y="5807"/>
                </a:cubicBezTo>
                <a:close/>
                <a:moveTo>
                  <a:pt x="17318" y="5738"/>
                </a:moveTo>
                <a:lnTo>
                  <a:pt x="17160" y="6362"/>
                </a:lnTo>
                <a:lnTo>
                  <a:pt x="16750" y="5824"/>
                </a:lnTo>
                <a:lnTo>
                  <a:pt x="16991" y="5505"/>
                </a:lnTo>
                <a:cubicBezTo>
                  <a:pt x="16991" y="5505"/>
                  <a:pt x="17318" y="5738"/>
                  <a:pt x="17318" y="5738"/>
                </a:cubicBezTo>
                <a:close/>
                <a:moveTo>
                  <a:pt x="17322" y="5722"/>
                </a:moveTo>
                <a:lnTo>
                  <a:pt x="17000" y="5493"/>
                </a:lnTo>
                <a:lnTo>
                  <a:pt x="17152" y="5292"/>
                </a:lnTo>
                <a:lnTo>
                  <a:pt x="17402" y="5405"/>
                </a:lnTo>
                <a:cubicBezTo>
                  <a:pt x="17402" y="5405"/>
                  <a:pt x="17322" y="5722"/>
                  <a:pt x="17322" y="5722"/>
                </a:cubicBezTo>
                <a:close/>
                <a:moveTo>
                  <a:pt x="17661" y="5522"/>
                </a:moveTo>
                <a:lnTo>
                  <a:pt x="17700" y="5959"/>
                </a:lnTo>
                <a:cubicBezTo>
                  <a:pt x="17695" y="5960"/>
                  <a:pt x="17689" y="5962"/>
                  <a:pt x="17684" y="5965"/>
                </a:cubicBezTo>
                <a:cubicBezTo>
                  <a:pt x="17681" y="5968"/>
                  <a:pt x="17678" y="5971"/>
                  <a:pt x="17675" y="5974"/>
                </a:cubicBezTo>
                <a:lnTo>
                  <a:pt x="17338" y="5734"/>
                </a:lnTo>
                <a:lnTo>
                  <a:pt x="17420" y="5413"/>
                </a:lnTo>
                <a:cubicBezTo>
                  <a:pt x="17420" y="5413"/>
                  <a:pt x="17661" y="5522"/>
                  <a:pt x="17661" y="5522"/>
                </a:cubicBezTo>
                <a:close/>
                <a:moveTo>
                  <a:pt x="17591" y="4740"/>
                </a:moveTo>
                <a:lnTo>
                  <a:pt x="17659" y="5495"/>
                </a:lnTo>
                <a:lnTo>
                  <a:pt x="17425" y="5390"/>
                </a:lnTo>
                <a:lnTo>
                  <a:pt x="17589" y="4740"/>
                </a:lnTo>
                <a:cubicBezTo>
                  <a:pt x="17590" y="4740"/>
                  <a:pt x="17591" y="4740"/>
                  <a:pt x="17591" y="4740"/>
                </a:cubicBezTo>
                <a:close/>
                <a:moveTo>
                  <a:pt x="17833" y="5574"/>
                </a:moveTo>
                <a:lnTo>
                  <a:pt x="17771" y="5546"/>
                </a:lnTo>
                <a:lnTo>
                  <a:pt x="17611" y="4737"/>
                </a:lnTo>
                <a:cubicBezTo>
                  <a:pt x="17613" y="4736"/>
                  <a:pt x="17616" y="4735"/>
                  <a:pt x="17618" y="4734"/>
                </a:cubicBezTo>
                <a:cubicBezTo>
                  <a:pt x="17620" y="4732"/>
                  <a:pt x="17622" y="4730"/>
                  <a:pt x="17624" y="4728"/>
                </a:cubicBezTo>
                <a:lnTo>
                  <a:pt x="17993" y="5051"/>
                </a:lnTo>
                <a:cubicBezTo>
                  <a:pt x="17993" y="5051"/>
                  <a:pt x="17833" y="5574"/>
                  <a:pt x="17833" y="5574"/>
                </a:cubicBezTo>
                <a:close/>
                <a:moveTo>
                  <a:pt x="18520" y="5512"/>
                </a:moveTo>
                <a:lnTo>
                  <a:pt x="18165" y="5724"/>
                </a:lnTo>
                <a:lnTo>
                  <a:pt x="17850" y="5582"/>
                </a:lnTo>
                <a:lnTo>
                  <a:pt x="18008" y="5064"/>
                </a:lnTo>
                <a:cubicBezTo>
                  <a:pt x="18008" y="5064"/>
                  <a:pt x="18520" y="5512"/>
                  <a:pt x="18520" y="5512"/>
                </a:cubicBezTo>
                <a:close/>
                <a:moveTo>
                  <a:pt x="19134" y="5144"/>
                </a:moveTo>
                <a:lnTo>
                  <a:pt x="18535" y="5503"/>
                </a:lnTo>
                <a:lnTo>
                  <a:pt x="18013" y="5047"/>
                </a:lnTo>
                <a:lnTo>
                  <a:pt x="18147" y="4607"/>
                </a:lnTo>
                <a:lnTo>
                  <a:pt x="18954" y="4470"/>
                </a:lnTo>
                <a:cubicBezTo>
                  <a:pt x="18954" y="4470"/>
                  <a:pt x="19134" y="5144"/>
                  <a:pt x="19134" y="5144"/>
                </a:cubicBezTo>
                <a:close/>
                <a:moveTo>
                  <a:pt x="20778" y="4162"/>
                </a:moveTo>
                <a:lnTo>
                  <a:pt x="19151" y="5134"/>
                </a:lnTo>
                <a:lnTo>
                  <a:pt x="18973" y="4467"/>
                </a:lnTo>
                <a:cubicBezTo>
                  <a:pt x="18973" y="4467"/>
                  <a:pt x="20778" y="4162"/>
                  <a:pt x="20778" y="4162"/>
                </a:cubicBezTo>
                <a:close/>
                <a:moveTo>
                  <a:pt x="19456" y="6271"/>
                </a:moveTo>
                <a:lnTo>
                  <a:pt x="19157" y="5156"/>
                </a:lnTo>
                <a:lnTo>
                  <a:pt x="20796" y="4176"/>
                </a:lnTo>
                <a:cubicBezTo>
                  <a:pt x="20797" y="4177"/>
                  <a:pt x="20798" y="4178"/>
                  <a:pt x="20799" y="4179"/>
                </a:cubicBezTo>
                <a:lnTo>
                  <a:pt x="19478" y="6276"/>
                </a:lnTo>
                <a:cubicBezTo>
                  <a:pt x="19471" y="6272"/>
                  <a:pt x="19464" y="6271"/>
                  <a:pt x="19456" y="6271"/>
                </a:cubicBezTo>
                <a:close/>
                <a:moveTo>
                  <a:pt x="19404" y="6284"/>
                </a:moveTo>
                <a:lnTo>
                  <a:pt x="18189" y="5735"/>
                </a:lnTo>
                <a:lnTo>
                  <a:pt x="18537" y="5527"/>
                </a:lnTo>
                <a:cubicBezTo>
                  <a:pt x="18537" y="5527"/>
                  <a:pt x="19404" y="6284"/>
                  <a:pt x="19404" y="6284"/>
                </a:cubicBezTo>
                <a:close/>
                <a:moveTo>
                  <a:pt x="19434" y="6278"/>
                </a:moveTo>
                <a:cubicBezTo>
                  <a:pt x="19432" y="6280"/>
                  <a:pt x="19430" y="6282"/>
                  <a:pt x="19428" y="6284"/>
                </a:cubicBezTo>
                <a:lnTo>
                  <a:pt x="18552" y="5518"/>
                </a:lnTo>
                <a:lnTo>
                  <a:pt x="19140" y="5166"/>
                </a:lnTo>
                <a:lnTo>
                  <a:pt x="19437" y="6277"/>
                </a:lnTo>
                <a:cubicBezTo>
                  <a:pt x="19436" y="6277"/>
                  <a:pt x="19435" y="6277"/>
                  <a:pt x="19434" y="6278"/>
                </a:cubicBezTo>
                <a:close/>
                <a:moveTo>
                  <a:pt x="17849" y="5938"/>
                </a:moveTo>
                <a:lnTo>
                  <a:pt x="18165" y="5749"/>
                </a:lnTo>
                <a:lnTo>
                  <a:pt x="19387" y="6302"/>
                </a:lnTo>
                <a:lnTo>
                  <a:pt x="17867" y="6029"/>
                </a:lnTo>
                <a:cubicBezTo>
                  <a:pt x="17867" y="6029"/>
                  <a:pt x="17849" y="5938"/>
                  <a:pt x="17849" y="5938"/>
                </a:cubicBezTo>
                <a:close/>
                <a:moveTo>
                  <a:pt x="17758" y="6010"/>
                </a:moveTo>
                <a:cubicBezTo>
                  <a:pt x="17758" y="6004"/>
                  <a:pt x="17757" y="5999"/>
                  <a:pt x="17756" y="5994"/>
                </a:cubicBezTo>
                <a:lnTo>
                  <a:pt x="17832" y="5948"/>
                </a:lnTo>
                <a:lnTo>
                  <a:pt x="17847" y="6026"/>
                </a:lnTo>
                <a:cubicBezTo>
                  <a:pt x="17847" y="6026"/>
                  <a:pt x="17758" y="6010"/>
                  <a:pt x="17758" y="6010"/>
                </a:cubicBezTo>
                <a:close/>
                <a:moveTo>
                  <a:pt x="17729" y="6054"/>
                </a:moveTo>
                <a:cubicBezTo>
                  <a:pt x="17731" y="6053"/>
                  <a:pt x="17734" y="6053"/>
                  <a:pt x="17735" y="6052"/>
                </a:cubicBezTo>
                <a:cubicBezTo>
                  <a:pt x="17746" y="6045"/>
                  <a:pt x="17752" y="6035"/>
                  <a:pt x="17756" y="6023"/>
                </a:cubicBezTo>
                <a:lnTo>
                  <a:pt x="17850" y="6040"/>
                </a:lnTo>
                <a:lnTo>
                  <a:pt x="18057" y="7088"/>
                </a:lnTo>
                <a:lnTo>
                  <a:pt x="18025" y="7107"/>
                </a:lnTo>
                <a:cubicBezTo>
                  <a:pt x="18025" y="7107"/>
                  <a:pt x="17729" y="6054"/>
                  <a:pt x="17729" y="6054"/>
                </a:cubicBezTo>
                <a:close/>
                <a:moveTo>
                  <a:pt x="17816" y="7222"/>
                </a:moveTo>
                <a:lnTo>
                  <a:pt x="17388" y="6661"/>
                </a:lnTo>
                <a:lnTo>
                  <a:pt x="17694" y="6055"/>
                </a:lnTo>
                <a:cubicBezTo>
                  <a:pt x="17701" y="6058"/>
                  <a:pt x="17709" y="6060"/>
                  <a:pt x="17717" y="6059"/>
                </a:cubicBezTo>
                <a:lnTo>
                  <a:pt x="18013" y="7113"/>
                </a:lnTo>
                <a:cubicBezTo>
                  <a:pt x="18013" y="7113"/>
                  <a:pt x="17816" y="7222"/>
                  <a:pt x="17816" y="7222"/>
                </a:cubicBezTo>
                <a:close/>
                <a:moveTo>
                  <a:pt x="18174" y="7691"/>
                </a:moveTo>
                <a:lnTo>
                  <a:pt x="17828" y="7237"/>
                </a:lnTo>
                <a:lnTo>
                  <a:pt x="18018" y="7132"/>
                </a:lnTo>
                <a:lnTo>
                  <a:pt x="18175" y="7691"/>
                </a:lnTo>
                <a:cubicBezTo>
                  <a:pt x="18175" y="7691"/>
                  <a:pt x="18174" y="7691"/>
                  <a:pt x="18174" y="7691"/>
                </a:cubicBezTo>
                <a:close/>
                <a:moveTo>
                  <a:pt x="16854" y="7778"/>
                </a:moveTo>
                <a:lnTo>
                  <a:pt x="16980" y="7708"/>
                </a:lnTo>
                <a:lnTo>
                  <a:pt x="17981" y="7739"/>
                </a:lnTo>
                <a:lnTo>
                  <a:pt x="16856" y="7785"/>
                </a:lnTo>
                <a:cubicBezTo>
                  <a:pt x="16856" y="7782"/>
                  <a:pt x="16854" y="7780"/>
                  <a:pt x="16854" y="7778"/>
                </a:cubicBezTo>
                <a:close/>
                <a:moveTo>
                  <a:pt x="13120" y="12777"/>
                </a:moveTo>
                <a:lnTo>
                  <a:pt x="13637" y="12678"/>
                </a:lnTo>
                <a:lnTo>
                  <a:pt x="13143" y="13019"/>
                </a:lnTo>
                <a:cubicBezTo>
                  <a:pt x="13143" y="13019"/>
                  <a:pt x="13120" y="12777"/>
                  <a:pt x="13120" y="12777"/>
                </a:cubicBezTo>
                <a:close/>
                <a:moveTo>
                  <a:pt x="11612" y="13063"/>
                </a:moveTo>
                <a:lnTo>
                  <a:pt x="12112" y="12968"/>
                </a:lnTo>
                <a:lnTo>
                  <a:pt x="12450" y="13498"/>
                </a:lnTo>
                <a:lnTo>
                  <a:pt x="11676" y="14033"/>
                </a:lnTo>
                <a:lnTo>
                  <a:pt x="11165" y="13786"/>
                </a:lnTo>
                <a:cubicBezTo>
                  <a:pt x="11165" y="13786"/>
                  <a:pt x="11612" y="13063"/>
                  <a:pt x="11612" y="13063"/>
                </a:cubicBezTo>
                <a:close/>
                <a:moveTo>
                  <a:pt x="10230" y="13335"/>
                </a:moveTo>
                <a:cubicBezTo>
                  <a:pt x="10231" y="13332"/>
                  <a:pt x="10230" y="13329"/>
                  <a:pt x="10230" y="13326"/>
                </a:cubicBezTo>
                <a:lnTo>
                  <a:pt x="11590" y="13067"/>
                </a:lnTo>
                <a:lnTo>
                  <a:pt x="11150" y="13779"/>
                </a:lnTo>
                <a:cubicBezTo>
                  <a:pt x="11150" y="13779"/>
                  <a:pt x="10230" y="13335"/>
                  <a:pt x="10230" y="13335"/>
                </a:cubicBezTo>
                <a:close/>
                <a:moveTo>
                  <a:pt x="10505" y="14821"/>
                </a:moveTo>
                <a:cubicBezTo>
                  <a:pt x="10498" y="14818"/>
                  <a:pt x="10490" y="14817"/>
                  <a:pt x="10483" y="14817"/>
                </a:cubicBezTo>
                <a:lnTo>
                  <a:pt x="10198" y="13371"/>
                </a:lnTo>
                <a:cubicBezTo>
                  <a:pt x="10202" y="13370"/>
                  <a:pt x="10205" y="13369"/>
                  <a:pt x="10208" y="13367"/>
                </a:cubicBezTo>
                <a:cubicBezTo>
                  <a:pt x="10214" y="13364"/>
                  <a:pt x="10218" y="13359"/>
                  <a:pt x="10222" y="13354"/>
                </a:cubicBezTo>
                <a:lnTo>
                  <a:pt x="11139" y="13797"/>
                </a:lnTo>
                <a:cubicBezTo>
                  <a:pt x="11139" y="13797"/>
                  <a:pt x="10505" y="14821"/>
                  <a:pt x="10505" y="14821"/>
                </a:cubicBezTo>
                <a:close/>
                <a:moveTo>
                  <a:pt x="10164" y="13370"/>
                </a:moveTo>
                <a:cubicBezTo>
                  <a:pt x="10171" y="13373"/>
                  <a:pt x="10179" y="13375"/>
                  <a:pt x="10187" y="13374"/>
                </a:cubicBezTo>
                <a:lnTo>
                  <a:pt x="10449" y="14709"/>
                </a:lnTo>
                <a:lnTo>
                  <a:pt x="10086" y="13489"/>
                </a:lnTo>
                <a:cubicBezTo>
                  <a:pt x="10086" y="13489"/>
                  <a:pt x="10164" y="13370"/>
                  <a:pt x="10164" y="13370"/>
                </a:cubicBezTo>
                <a:close/>
                <a:moveTo>
                  <a:pt x="10066" y="13422"/>
                </a:moveTo>
                <a:lnTo>
                  <a:pt x="10144" y="13365"/>
                </a:lnTo>
                <a:lnTo>
                  <a:pt x="10079" y="13464"/>
                </a:lnTo>
                <a:cubicBezTo>
                  <a:pt x="10079" y="13464"/>
                  <a:pt x="10066" y="13422"/>
                  <a:pt x="10066" y="13422"/>
                </a:cubicBezTo>
                <a:close/>
                <a:moveTo>
                  <a:pt x="10050" y="13433"/>
                </a:moveTo>
                <a:lnTo>
                  <a:pt x="10065" y="13485"/>
                </a:lnTo>
                <a:lnTo>
                  <a:pt x="9433" y="14449"/>
                </a:lnTo>
                <a:lnTo>
                  <a:pt x="8927" y="14254"/>
                </a:lnTo>
                <a:cubicBezTo>
                  <a:pt x="8927" y="14254"/>
                  <a:pt x="10050" y="13433"/>
                  <a:pt x="10050" y="13433"/>
                </a:cubicBezTo>
                <a:close/>
                <a:moveTo>
                  <a:pt x="7391" y="13661"/>
                </a:moveTo>
                <a:lnTo>
                  <a:pt x="7379" y="13455"/>
                </a:lnTo>
                <a:lnTo>
                  <a:pt x="10023" y="13341"/>
                </a:lnTo>
                <a:lnTo>
                  <a:pt x="10044" y="13413"/>
                </a:lnTo>
                <a:lnTo>
                  <a:pt x="8904" y="14245"/>
                </a:lnTo>
                <a:cubicBezTo>
                  <a:pt x="8904" y="14245"/>
                  <a:pt x="7391" y="13661"/>
                  <a:pt x="7391" y="13661"/>
                </a:cubicBezTo>
                <a:close/>
                <a:moveTo>
                  <a:pt x="7506" y="15266"/>
                </a:moveTo>
                <a:cubicBezTo>
                  <a:pt x="7498" y="15259"/>
                  <a:pt x="7490" y="15255"/>
                  <a:pt x="7481" y="15253"/>
                </a:cubicBezTo>
                <a:lnTo>
                  <a:pt x="7392" y="13686"/>
                </a:lnTo>
                <a:lnTo>
                  <a:pt x="8882" y="14261"/>
                </a:lnTo>
                <a:cubicBezTo>
                  <a:pt x="8882" y="14261"/>
                  <a:pt x="7506" y="15266"/>
                  <a:pt x="7506" y="15266"/>
                </a:cubicBezTo>
                <a:close/>
                <a:moveTo>
                  <a:pt x="6562" y="14657"/>
                </a:moveTo>
                <a:lnTo>
                  <a:pt x="7345" y="15324"/>
                </a:lnTo>
                <a:lnTo>
                  <a:pt x="6332" y="15560"/>
                </a:lnTo>
                <a:cubicBezTo>
                  <a:pt x="6332" y="15560"/>
                  <a:pt x="6562" y="14657"/>
                  <a:pt x="6562" y="14657"/>
                </a:cubicBezTo>
                <a:close/>
                <a:moveTo>
                  <a:pt x="6127" y="15608"/>
                </a:moveTo>
                <a:lnTo>
                  <a:pt x="6217" y="14363"/>
                </a:lnTo>
                <a:lnTo>
                  <a:pt x="6546" y="14643"/>
                </a:lnTo>
                <a:lnTo>
                  <a:pt x="6311" y="15565"/>
                </a:lnTo>
                <a:cubicBezTo>
                  <a:pt x="6311" y="15565"/>
                  <a:pt x="6127" y="15608"/>
                  <a:pt x="6127" y="15608"/>
                </a:cubicBezTo>
                <a:close/>
                <a:moveTo>
                  <a:pt x="6126" y="15625"/>
                </a:moveTo>
                <a:lnTo>
                  <a:pt x="6306" y="15583"/>
                </a:lnTo>
                <a:lnTo>
                  <a:pt x="6210" y="15960"/>
                </a:lnTo>
                <a:lnTo>
                  <a:pt x="6102" y="15951"/>
                </a:lnTo>
                <a:cubicBezTo>
                  <a:pt x="6102" y="15951"/>
                  <a:pt x="6126" y="15625"/>
                  <a:pt x="6126" y="15625"/>
                </a:cubicBezTo>
                <a:close/>
                <a:moveTo>
                  <a:pt x="5898" y="15934"/>
                </a:moveTo>
                <a:lnTo>
                  <a:pt x="5846" y="15691"/>
                </a:lnTo>
                <a:lnTo>
                  <a:pt x="6108" y="15630"/>
                </a:lnTo>
                <a:lnTo>
                  <a:pt x="6085" y="15950"/>
                </a:lnTo>
                <a:cubicBezTo>
                  <a:pt x="6085" y="15950"/>
                  <a:pt x="5898" y="15934"/>
                  <a:pt x="5898" y="15934"/>
                </a:cubicBezTo>
                <a:close/>
                <a:moveTo>
                  <a:pt x="5902" y="15955"/>
                </a:moveTo>
                <a:lnTo>
                  <a:pt x="6083" y="15970"/>
                </a:lnTo>
                <a:lnTo>
                  <a:pt x="6038" y="16593"/>
                </a:lnTo>
                <a:cubicBezTo>
                  <a:pt x="6038" y="16593"/>
                  <a:pt x="5902" y="15955"/>
                  <a:pt x="5902" y="15955"/>
                </a:cubicBezTo>
                <a:close/>
                <a:moveTo>
                  <a:pt x="5079" y="15886"/>
                </a:moveTo>
                <a:lnTo>
                  <a:pt x="5477" y="15919"/>
                </a:lnTo>
                <a:lnTo>
                  <a:pt x="6008" y="16621"/>
                </a:lnTo>
                <a:cubicBezTo>
                  <a:pt x="6008" y="16621"/>
                  <a:pt x="6008" y="16622"/>
                  <a:pt x="6007" y="16622"/>
                </a:cubicBezTo>
                <a:lnTo>
                  <a:pt x="5074" y="15897"/>
                </a:lnTo>
                <a:cubicBezTo>
                  <a:pt x="5076" y="15893"/>
                  <a:pt x="5078" y="15890"/>
                  <a:pt x="5079" y="15886"/>
                </a:cubicBezTo>
                <a:close/>
                <a:moveTo>
                  <a:pt x="5029" y="15921"/>
                </a:moveTo>
                <a:cubicBezTo>
                  <a:pt x="5036" y="15922"/>
                  <a:pt x="5042" y="15921"/>
                  <a:pt x="5049" y="15919"/>
                </a:cubicBezTo>
                <a:lnTo>
                  <a:pt x="5534" y="16741"/>
                </a:lnTo>
                <a:lnTo>
                  <a:pt x="4790" y="16877"/>
                </a:lnTo>
                <a:cubicBezTo>
                  <a:pt x="4790" y="16877"/>
                  <a:pt x="5029" y="15921"/>
                  <a:pt x="5029" y="15921"/>
                </a:cubicBezTo>
                <a:close/>
                <a:moveTo>
                  <a:pt x="3710" y="17075"/>
                </a:moveTo>
                <a:cubicBezTo>
                  <a:pt x="3709" y="17072"/>
                  <a:pt x="3709" y="17068"/>
                  <a:pt x="3707" y="17065"/>
                </a:cubicBezTo>
                <a:cubicBezTo>
                  <a:pt x="3707" y="17065"/>
                  <a:pt x="3706" y="17065"/>
                  <a:pt x="3706" y="17064"/>
                </a:cubicBezTo>
                <a:lnTo>
                  <a:pt x="5001" y="15909"/>
                </a:lnTo>
                <a:cubicBezTo>
                  <a:pt x="5005" y="15912"/>
                  <a:pt x="5008" y="15915"/>
                  <a:pt x="5012" y="15917"/>
                </a:cubicBezTo>
                <a:lnTo>
                  <a:pt x="4771" y="16881"/>
                </a:lnTo>
                <a:cubicBezTo>
                  <a:pt x="4771" y="16881"/>
                  <a:pt x="3710" y="17075"/>
                  <a:pt x="3710" y="17075"/>
                </a:cubicBezTo>
                <a:close/>
                <a:moveTo>
                  <a:pt x="3713" y="17091"/>
                </a:moveTo>
                <a:lnTo>
                  <a:pt x="4767" y="16898"/>
                </a:lnTo>
                <a:lnTo>
                  <a:pt x="4652" y="17358"/>
                </a:lnTo>
                <a:lnTo>
                  <a:pt x="3713" y="17094"/>
                </a:lnTo>
                <a:cubicBezTo>
                  <a:pt x="3713" y="17093"/>
                  <a:pt x="3713" y="17092"/>
                  <a:pt x="3713" y="17091"/>
                </a:cubicBezTo>
                <a:close/>
                <a:moveTo>
                  <a:pt x="4306" y="18628"/>
                </a:moveTo>
                <a:cubicBezTo>
                  <a:pt x="4301" y="18631"/>
                  <a:pt x="4297" y="18635"/>
                  <a:pt x="4294" y="18640"/>
                </a:cubicBezTo>
                <a:lnTo>
                  <a:pt x="3813" y="18367"/>
                </a:lnTo>
                <a:lnTo>
                  <a:pt x="3683" y="17148"/>
                </a:lnTo>
                <a:lnTo>
                  <a:pt x="4307" y="18628"/>
                </a:lnTo>
                <a:cubicBezTo>
                  <a:pt x="4306" y="18628"/>
                  <a:pt x="4306" y="18628"/>
                  <a:pt x="4306" y="18628"/>
                </a:cubicBezTo>
                <a:close/>
                <a:moveTo>
                  <a:pt x="3815" y="18389"/>
                </a:moveTo>
                <a:lnTo>
                  <a:pt x="4286" y="18655"/>
                </a:lnTo>
                <a:cubicBezTo>
                  <a:pt x="4285" y="18659"/>
                  <a:pt x="4284" y="18663"/>
                  <a:pt x="4284" y="18667"/>
                </a:cubicBezTo>
                <a:lnTo>
                  <a:pt x="3848" y="18701"/>
                </a:lnTo>
                <a:cubicBezTo>
                  <a:pt x="3848" y="18701"/>
                  <a:pt x="3815" y="18389"/>
                  <a:pt x="3815" y="18389"/>
                </a:cubicBezTo>
                <a:close/>
                <a:moveTo>
                  <a:pt x="1972" y="18848"/>
                </a:moveTo>
                <a:cubicBezTo>
                  <a:pt x="1971" y="18843"/>
                  <a:pt x="1970" y="18838"/>
                  <a:pt x="1967" y="18834"/>
                </a:cubicBezTo>
                <a:cubicBezTo>
                  <a:pt x="1967" y="18833"/>
                  <a:pt x="1966" y="18832"/>
                  <a:pt x="1965" y="18832"/>
                </a:cubicBezTo>
                <a:lnTo>
                  <a:pt x="2907" y="17874"/>
                </a:lnTo>
                <a:lnTo>
                  <a:pt x="3792" y="18375"/>
                </a:lnTo>
                <a:lnTo>
                  <a:pt x="3827" y="18702"/>
                </a:lnTo>
                <a:cubicBezTo>
                  <a:pt x="3827" y="18702"/>
                  <a:pt x="1972" y="18848"/>
                  <a:pt x="1972" y="18848"/>
                </a:cubicBezTo>
                <a:close/>
                <a:moveTo>
                  <a:pt x="1973" y="18865"/>
                </a:moveTo>
                <a:lnTo>
                  <a:pt x="3828" y="18719"/>
                </a:lnTo>
                <a:lnTo>
                  <a:pt x="3847" y="18891"/>
                </a:lnTo>
                <a:lnTo>
                  <a:pt x="3005" y="19296"/>
                </a:lnTo>
                <a:lnTo>
                  <a:pt x="1973" y="18870"/>
                </a:lnTo>
                <a:cubicBezTo>
                  <a:pt x="1973" y="18868"/>
                  <a:pt x="1973" y="18867"/>
                  <a:pt x="1973" y="18865"/>
                </a:cubicBezTo>
                <a:close/>
                <a:moveTo>
                  <a:pt x="1966" y="17360"/>
                </a:moveTo>
                <a:cubicBezTo>
                  <a:pt x="1971" y="17357"/>
                  <a:pt x="1975" y="17353"/>
                  <a:pt x="1978" y="17348"/>
                </a:cubicBezTo>
                <a:lnTo>
                  <a:pt x="2892" y="17866"/>
                </a:lnTo>
                <a:lnTo>
                  <a:pt x="1955" y="18819"/>
                </a:lnTo>
                <a:cubicBezTo>
                  <a:pt x="1948" y="18814"/>
                  <a:pt x="1940" y="18812"/>
                  <a:pt x="1932" y="18811"/>
                </a:cubicBezTo>
                <a:lnTo>
                  <a:pt x="1946" y="17367"/>
                </a:lnTo>
                <a:cubicBezTo>
                  <a:pt x="1953" y="17366"/>
                  <a:pt x="1960" y="17364"/>
                  <a:pt x="1966" y="17360"/>
                </a:cubicBezTo>
                <a:close/>
                <a:moveTo>
                  <a:pt x="3623" y="17068"/>
                </a:moveTo>
                <a:cubicBezTo>
                  <a:pt x="3620" y="17075"/>
                  <a:pt x="3618" y="17083"/>
                  <a:pt x="3618" y="17091"/>
                </a:cubicBezTo>
                <a:lnTo>
                  <a:pt x="1995" y="17303"/>
                </a:lnTo>
                <a:lnTo>
                  <a:pt x="3218" y="16731"/>
                </a:lnTo>
                <a:cubicBezTo>
                  <a:pt x="3218" y="16731"/>
                  <a:pt x="3623" y="17068"/>
                  <a:pt x="3623" y="17068"/>
                </a:cubicBezTo>
                <a:close/>
                <a:moveTo>
                  <a:pt x="3646" y="17046"/>
                </a:moveTo>
                <a:cubicBezTo>
                  <a:pt x="3644" y="17047"/>
                  <a:pt x="3642" y="17047"/>
                  <a:pt x="3640" y="17048"/>
                </a:cubicBezTo>
                <a:cubicBezTo>
                  <a:pt x="3638" y="17050"/>
                  <a:pt x="3636" y="17052"/>
                  <a:pt x="3634" y="17054"/>
                </a:cubicBezTo>
                <a:lnTo>
                  <a:pt x="3236" y="16723"/>
                </a:lnTo>
                <a:lnTo>
                  <a:pt x="3553" y="16575"/>
                </a:lnTo>
                <a:cubicBezTo>
                  <a:pt x="3553" y="16575"/>
                  <a:pt x="3646" y="17046"/>
                  <a:pt x="3646" y="17046"/>
                </a:cubicBezTo>
                <a:close/>
                <a:moveTo>
                  <a:pt x="3678" y="17043"/>
                </a:moveTo>
                <a:cubicBezTo>
                  <a:pt x="3674" y="17042"/>
                  <a:pt x="3670" y="17042"/>
                  <a:pt x="3666" y="17042"/>
                </a:cubicBezTo>
                <a:lnTo>
                  <a:pt x="3572" y="16566"/>
                </a:lnTo>
                <a:lnTo>
                  <a:pt x="4028" y="16353"/>
                </a:lnTo>
                <a:cubicBezTo>
                  <a:pt x="4028" y="16353"/>
                  <a:pt x="3678" y="17043"/>
                  <a:pt x="3678" y="17043"/>
                </a:cubicBezTo>
                <a:close/>
                <a:moveTo>
                  <a:pt x="4820" y="15982"/>
                </a:moveTo>
                <a:lnTo>
                  <a:pt x="3699" y="17049"/>
                </a:lnTo>
                <a:lnTo>
                  <a:pt x="4059" y="16338"/>
                </a:lnTo>
                <a:cubicBezTo>
                  <a:pt x="4059" y="16338"/>
                  <a:pt x="4820" y="15982"/>
                  <a:pt x="4820" y="15982"/>
                </a:cubicBezTo>
                <a:close/>
                <a:moveTo>
                  <a:pt x="4940" y="15868"/>
                </a:moveTo>
                <a:lnTo>
                  <a:pt x="4868" y="15937"/>
                </a:lnTo>
                <a:lnTo>
                  <a:pt x="4074" y="16308"/>
                </a:lnTo>
                <a:lnTo>
                  <a:pt x="4344" y="15775"/>
                </a:lnTo>
                <a:cubicBezTo>
                  <a:pt x="4344" y="15775"/>
                  <a:pt x="4940" y="15868"/>
                  <a:pt x="4940" y="15868"/>
                </a:cubicBezTo>
                <a:close/>
                <a:moveTo>
                  <a:pt x="4982" y="15829"/>
                </a:moveTo>
                <a:lnTo>
                  <a:pt x="4960" y="15849"/>
                </a:lnTo>
                <a:lnTo>
                  <a:pt x="4355" y="15755"/>
                </a:lnTo>
                <a:lnTo>
                  <a:pt x="4558" y="15354"/>
                </a:lnTo>
                <a:cubicBezTo>
                  <a:pt x="4558" y="15354"/>
                  <a:pt x="4982" y="15829"/>
                  <a:pt x="4982" y="15829"/>
                </a:cubicBezTo>
                <a:close/>
                <a:moveTo>
                  <a:pt x="5215" y="14056"/>
                </a:moveTo>
                <a:lnTo>
                  <a:pt x="5034" y="15779"/>
                </a:lnTo>
                <a:lnTo>
                  <a:pt x="4996" y="15816"/>
                </a:lnTo>
                <a:lnTo>
                  <a:pt x="4567" y="15336"/>
                </a:lnTo>
                <a:cubicBezTo>
                  <a:pt x="4567" y="15336"/>
                  <a:pt x="5215" y="14056"/>
                  <a:pt x="5215" y="14056"/>
                </a:cubicBezTo>
                <a:close/>
                <a:moveTo>
                  <a:pt x="3012" y="13572"/>
                </a:moveTo>
                <a:lnTo>
                  <a:pt x="5252" y="13705"/>
                </a:lnTo>
                <a:lnTo>
                  <a:pt x="5222" y="13996"/>
                </a:lnTo>
                <a:lnTo>
                  <a:pt x="4551" y="15319"/>
                </a:lnTo>
                <a:lnTo>
                  <a:pt x="3005" y="13589"/>
                </a:lnTo>
                <a:cubicBezTo>
                  <a:pt x="3008" y="13584"/>
                  <a:pt x="3010" y="13578"/>
                  <a:pt x="3012" y="13572"/>
                </a:cubicBezTo>
                <a:close/>
                <a:moveTo>
                  <a:pt x="5254" y="13684"/>
                </a:moveTo>
                <a:lnTo>
                  <a:pt x="3228" y="13564"/>
                </a:lnTo>
                <a:lnTo>
                  <a:pt x="5272" y="13516"/>
                </a:lnTo>
                <a:cubicBezTo>
                  <a:pt x="5272" y="13516"/>
                  <a:pt x="5254" y="13684"/>
                  <a:pt x="5254" y="13684"/>
                </a:cubicBezTo>
                <a:close/>
                <a:moveTo>
                  <a:pt x="5457" y="13512"/>
                </a:moveTo>
                <a:lnTo>
                  <a:pt x="5416" y="13607"/>
                </a:lnTo>
                <a:cubicBezTo>
                  <a:pt x="5404" y="13604"/>
                  <a:pt x="5391" y="13606"/>
                  <a:pt x="5380" y="13613"/>
                </a:cubicBezTo>
                <a:cubicBezTo>
                  <a:pt x="5357" y="13628"/>
                  <a:pt x="5350" y="13659"/>
                  <a:pt x="5364" y="13683"/>
                </a:cubicBezTo>
                <a:cubicBezTo>
                  <a:pt x="5366" y="13687"/>
                  <a:pt x="5369" y="13689"/>
                  <a:pt x="5371" y="13691"/>
                </a:cubicBezTo>
                <a:lnTo>
                  <a:pt x="5271" y="13685"/>
                </a:lnTo>
                <a:lnTo>
                  <a:pt x="5289" y="13516"/>
                </a:lnTo>
                <a:cubicBezTo>
                  <a:pt x="5289" y="13516"/>
                  <a:pt x="5457" y="13512"/>
                  <a:pt x="5457" y="13512"/>
                </a:cubicBezTo>
                <a:close/>
                <a:moveTo>
                  <a:pt x="5338" y="13254"/>
                </a:moveTo>
                <a:cubicBezTo>
                  <a:pt x="5339" y="13253"/>
                  <a:pt x="5340" y="13252"/>
                  <a:pt x="5341" y="13251"/>
                </a:cubicBezTo>
                <a:lnTo>
                  <a:pt x="5502" y="13407"/>
                </a:lnTo>
                <a:lnTo>
                  <a:pt x="5467" y="13488"/>
                </a:lnTo>
                <a:lnTo>
                  <a:pt x="5291" y="13492"/>
                </a:lnTo>
                <a:lnTo>
                  <a:pt x="5315" y="13261"/>
                </a:lnTo>
                <a:cubicBezTo>
                  <a:pt x="5323" y="13260"/>
                  <a:pt x="5331" y="13258"/>
                  <a:pt x="5338" y="13254"/>
                </a:cubicBezTo>
                <a:close/>
                <a:moveTo>
                  <a:pt x="5510" y="13389"/>
                </a:moveTo>
                <a:lnTo>
                  <a:pt x="5353" y="13237"/>
                </a:lnTo>
                <a:cubicBezTo>
                  <a:pt x="5356" y="13233"/>
                  <a:pt x="5357" y="13229"/>
                  <a:pt x="5359" y="13225"/>
                </a:cubicBezTo>
                <a:lnTo>
                  <a:pt x="5566" y="13259"/>
                </a:lnTo>
                <a:cubicBezTo>
                  <a:pt x="5566" y="13259"/>
                  <a:pt x="5510" y="13389"/>
                  <a:pt x="5510" y="13389"/>
                </a:cubicBezTo>
                <a:close/>
                <a:moveTo>
                  <a:pt x="5572" y="13449"/>
                </a:moveTo>
                <a:lnTo>
                  <a:pt x="5525" y="13403"/>
                </a:lnTo>
                <a:lnTo>
                  <a:pt x="5585" y="13262"/>
                </a:lnTo>
                <a:lnTo>
                  <a:pt x="5714" y="13284"/>
                </a:lnTo>
                <a:cubicBezTo>
                  <a:pt x="5714" y="13284"/>
                  <a:pt x="5572" y="13449"/>
                  <a:pt x="5572" y="13449"/>
                </a:cubicBezTo>
                <a:close/>
                <a:moveTo>
                  <a:pt x="6526" y="13419"/>
                </a:moveTo>
                <a:lnTo>
                  <a:pt x="6487" y="13464"/>
                </a:lnTo>
                <a:lnTo>
                  <a:pt x="5609" y="13485"/>
                </a:lnTo>
                <a:lnTo>
                  <a:pt x="5585" y="13461"/>
                </a:lnTo>
                <a:lnTo>
                  <a:pt x="5734" y="13287"/>
                </a:lnTo>
                <a:cubicBezTo>
                  <a:pt x="5734" y="13287"/>
                  <a:pt x="6526" y="13419"/>
                  <a:pt x="6526" y="13419"/>
                </a:cubicBezTo>
                <a:close/>
                <a:moveTo>
                  <a:pt x="7233" y="11541"/>
                </a:moveTo>
                <a:cubicBezTo>
                  <a:pt x="7238" y="11545"/>
                  <a:pt x="7244" y="11547"/>
                  <a:pt x="7250" y="11548"/>
                </a:cubicBezTo>
                <a:lnTo>
                  <a:pt x="7305" y="12513"/>
                </a:lnTo>
                <a:lnTo>
                  <a:pt x="6536" y="13407"/>
                </a:lnTo>
                <a:lnTo>
                  <a:pt x="5744" y="13276"/>
                </a:lnTo>
                <a:cubicBezTo>
                  <a:pt x="5744" y="13276"/>
                  <a:pt x="7233" y="11541"/>
                  <a:pt x="7233" y="11541"/>
                </a:cubicBezTo>
                <a:close/>
                <a:moveTo>
                  <a:pt x="7341" y="12786"/>
                </a:moveTo>
                <a:lnTo>
                  <a:pt x="7326" y="12523"/>
                </a:lnTo>
                <a:lnTo>
                  <a:pt x="7869" y="11892"/>
                </a:lnTo>
                <a:lnTo>
                  <a:pt x="7955" y="11946"/>
                </a:lnTo>
                <a:cubicBezTo>
                  <a:pt x="7955" y="11946"/>
                  <a:pt x="7341" y="12786"/>
                  <a:pt x="7341" y="12786"/>
                </a:cubicBezTo>
                <a:close/>
                <a:moveTo>
                  <a:pt x="8569" y="12329"/>
                </a:moveTo>
                <a:lnTo>
                  <a:pt x="7357" y="13068"/>
                </a:lnTo>
                <a:lnTo>
                  <a:pt x="7343" y="12817"/>
                </a:lnTo>
                <a:lnTo>
                  <a:pt x="7972" y="11956"/>
                </a:lnTo>
                <a:cubicBezTo>
                  <a:pt x="7972" y="11956"/>
                  <a:pt x="8569" y="12329"/>
                  <a:pt x="8569" y="12329"/>
                </a:cubicBezTo>
                <a:close/>
                <a:moveTo>
                  <a:pt x="9418" y="11811"/>
                </a:moveTo>
                <a:lnTo>
                  <a:pt x="8588" y="12317"/>
                </a:lnTo>
                <a:lnTo>
                  <a:pt x="7984" y="11940"/>
                </a:lnTo>
                <a:lnTo>
                  <a:pt x="8226" y="11608"/>
                </a:lnTo>
                <a:lnTo>
                  <a:pt x="9377" y="11729"/>
                </a:lnTo>
                <a:cubicBezTo>
                  <a:pt x="9377" y="11729"/>
                  <a:pt x="9418" y="11811"/>
                  <a:pt x="9418" y="11811"/>
                </a:cubicBezTo>
                <a:close/>
                <a:moveTo>
                  <a:pt x="9508" y="11743"/>
                </a:moveTo>
                <a:cubicBezTo>
                  <a:pt x="9508" y="11747"/>
                  <a:pt x="9509" y="11750"/>
                  <a:pt x="9510" y="11754"/>
                </a:cubicBezTo>
                <a:lnTo>
                  <a:pt x="9433" y="11801"/>
                </a:lnTo>
                <a:lnTo>
                  <a:pt x="9398" y="11731"/>
                </a:lnTo>
                <a:cubicBezTo>
                  <a:pt x="9398" y="11731"/>
                  <a:pt x="9508" y="11743"/>
                  <a:pt x="9508" y="11743"/>
                </a:cubicBezTo>
                <a:close/>
                <a:moveTo>
                  <a:pt x="9493" y="11725"/>
                </a:moveTo>
                <a:lnTo>
                  <a:pt x="9389" y="11714"/>
                </a:lnTo>
                <a:lnTo>
                  <a:pt x="9370" y="11676"/>
                </a:lnTo>
                <a:cubicBezTo>
                  <a:pt x="9370" y="11676"/>
                  <a:pt x="9493" y="11725"/>
                  <a:pt x="9493" y="11725"/>
                </a:cubicBezTo>
                <a:close/>
                <a:moveTo>
                  <a:pt x="9525" y="11702"/>
                </a:moveTo>
                <a:cubicBezTo>
                  <a:pt x="9521" y="11705"/>
                  <a:pt x="9518" y="11709"/>
                  <a:pt x="9515" y="11713"/>
                </a:cubicBezTo>
                <a:lnTo>
                  <a:pt x="9357" y="11650"/>
                </a:lnTo>
                <a:lnTo>
                  <a:pt x="8936" y="10807"/>
                </a:lnTo>
                <a:cubicBezTo>
                  <a:pt x="8936" y="10807"/>
                  <a:pt x="9525" y="11702"/>
                  <a:pt x="9525" y="11702"/>
                </a:cubicBezTo>
                <a:close/>
                <a:moveTo>
                  <a:pt x="10701" y="8806"/>
                </a:moveTo>
                <a:lnTo>
                  <a:pt x="11450" y="10159"/>
                </a:lnTo>
                <a:cubicBezTo>
                  <a:pt x="11449" y="10160"/>
                  <a:pt x="11448" y="10161"/>
                  <a:pt x="11447" y="10163"/>
                </a:cubicBezTo>
                <a:lnTo>
                  <a:pt x="10215" y="9316"/>
                </a:lnTo>
                <a:cubicBezTo>
                  <a:pt x="10215" y="9316"/>
                  <a:pt x="10701" y="8806"/>
                  <a:pt x="10701" y="8806"/>
                </a:cubicBezTo>
                <a:close/>
                <a:moveTo>
                  <a:pt x="12222" y="6974"/>
                </a:moveTo>
                <a:cubicBezTo>
                  <a:pt x="12224" y="6974"/>
                  <a:pt x="12225" y="6975"/>
                  <a:pt x="12226" y="6976"/>
                </a:cubicBezTo>
                <a:lnTo>
                  <a:pt x="12033" y="7801"/>
                </a:lnTo>
                <a:lnTo>
                  <a:pt x="11697" y="7832"/>
                </a:lnTo>
                <a:lnTo>
                  <a:pt x="11645" y="7834"/>
                </a:lnTo>
                <a:cubicBezTo>
                  <a:pt x="11644" y="7830"/>
                  <a:pt x="11643" y="7826"/>
                  <a:pt x="11641" y="7822"/>
                </a:cubicBezTo>
                <a:cubicBezTo>
                  <a:pt x="11639" y="7818"/>
                  <a:pt x="11636" y="7816"/>
                  <a:pt x="11634" y="7813"/>
                </a:cubicBezTo>
                <a:lnTo>
                  <a:pt x="11663" y="7768"/>
                </a:lnTo>
                <a:cubicBezTo>
                  <a:pt x="11663" y="7768"/>
                  <a:pt x="12222" y="6974"/>
                  <a:pt x="12222" y="6974"/>
                </a:cubicBezTo>
                <a:close/>
                <a:moveTo>
                  <a:pt x="15260" y="7643"/>
                </a:moveTo>
                <a:lnTo>
                  <a:pt x="13735" y="7652"/>
                </a:lnTo>
                <a:cubicBezTo>
                  <a:pt x="13734" y="7645"/>
                  <a:pt x="13732" y="7638"/>
                  <a:pt x="13728" y="7632"/>
                </a:cubicBezTo>
                <a:cubicBezTo>
                  <a:pt x="13714" y="7608"/>
                  <a:pt x="13684" y="7601"/>
                  <a:pt x="13662" y="7615"/>
                </a:cubicBezTo>
                <a:cubicBezTo>
                  <a:pt x="13648" y="7624"/>
                  <a:pt x="13640" y="7640"/>
                  <a:pt x="13639" y="7656"/>
                </a:cubicBezTo>
                <a:lnTo>
                  <a:pt x="12488" y="7760"/>
                </a:lnTo>
                <a:lnTo>
                  <a:pt x="12269" y="6975"/>
                </a:lnTo>
                <a:cubicBezTo>
                  <a:pt x="12270" y="6974"/>
                  <a:pt x="12271" y="6974"/>
                  <a:pt x="12272" y="6974"/>
                </a:cubicBezTo>
                <a:cubicBezTo>
                  <a:pt x="12281" y="6968"/>
                  <a:pt x="12286" y="6960"/>
                  <a:pt x="12290" y="6951"/>
                </a:cubicBezTo>
                <a:lnTo>
                  <a:pt x="15282" y="7642"/>
                </a:lnTo>
                <a:cubicBezTo>
                  <a:pt x="15282" y="7642"/>
                  <a:pt x="15260" y="7643"/>
                  <a:pt x="15260" y="7643"/>
                </a:cubicBezTo>
                <a:close/>
                <a:moveTo>
                  <a:pt x="16727" y="7556"/>
                </a:moveTo>
                <a:lnTo>
                  <a:pt x="16650" y="7679"/>
                </a:lnTo>
                <a:lnTo>
                  <a:pt x="15406" y="7641"/>
                </a:lnTo>
                <a:cubicBezTo>
                  <a:pt x="15405" y="7637"/>
                  <a:pt x="15403" y="7633"/>
                  <a:pt x="15402" y="7629"/>
                </a:cubicBezTo>
                <a:lnTo>
                  <a:pt x="16516" y="6852"/>
                </a:lnTo>
                <a:cubicBezTo>
                  <a:pt x="16516" y="6852"/>
                  <a:pt x="16727" y="7556"/>
                  <a:pt x="16727" y="7556"/>
                </a:cubicBezTo>
                <a:close/>
                <a:moveTo>
                  <a:pt x="16947" y="7206"/>
                </a:moveTo>
                <a:lnTo>
                  <a:pt x="16741" y="7535"/>
                </a:lnTo>
                <a:lnTo>
                  <a:pt x="16532" y="6840"/>
                </a:lnTo>
                <a:lnTo>
                  <a:pt x="17148" y="6411"/>
                </a:lnTo>
                <a:cubicBezTo>
                  <a:pt x="17148" y="6411"/>
                  <a:pt x="16947" y="7206"/>
                  <a:pt x="16947" y="7206"/>
                </a:cubicBezTo>
                <a:close/>
                <a:moveTo>
                  <a:pt x="17666" y="6028"/>
                </a:moveTo>
                <a:lnTo>
                  <a:pt x="17178" y="6368"/>
                </a:lnTo>
                <a:lnTo>
                  <a:pt x="17334" y="5750"/>
                </a:lnTo>
                <a:lnTo>
                  <a:pt x="17667" y="5987"/>
                </a:lnTo>
                <a:cubicBezTo>
                  <a:pt x="17661" y="6000"/>
                  <a:pt x="17661" y="6014"/>
                  <a:pt x="17666" y="6028"/>
                </a:cubicBezTo>
                <a:close/>
                <a:moveTo>
                  <a:pt x="17799" y="5687"/>
                </a:moveTo>
                <a:lnTo>
                  <a:pt x="17777" y="5574"/>
                </a:lnTo>
                <a:lnTo>
                  <a:pt x="17826" y="5596"/>
                </a:lnTo>
                <a:cubicBezTo>
                  <a:pt x="17826" y="5596"/>
                  <a:pt x="17799" y="5687"/>
                  <a:pt x="17799" y="5687"/>
                </a:cubicBezTo>
                <a:close/>
                <a:moveTo>
                  <a:pt x="17806" y="5724"/>
                </a:moveTo>
                <a:lnTo>
                  <a:pt x="17843" y="5604"/>
                </a:lnTo>
                <a:lnTo>
                  <a:pt x="18141" y="5738"/>
                </a:lnTo>
                <a:lnTo>
                  <a:pt x="17844" y="5916"/>
                </a:lnTo>
                <a:cubicBezTo>
                  <a:pt x="17844" y="5916"/>
                  <a:pt x="17806" y="5724"/>
                  <a:pt x="17806" y="5724"/>
                </a:cubicBezTo>
                <a:close/>
                <a:moveTo>
                  <a:pt x="17745" y="5975"/>
                </a:moveTo>
                <a:cubicBezTo>
                  <a:pt x="17741" y="5971"/>
                  <a:pt x="17737" y="5967"/>
                  <a:pt x="17733" y="5964"/>
                </a:cubicBezTo>
                <a:lnTo>
                  <a:pt x="17795" y="5761"/>
                </a:lnTo>
                <a:lnTo>
                  <a:pt x="17827" y="5926"/>
                </a:lnTo>
                <a:cubicBezTo>
                  <a:pt x="17827" y="5926"/>
                  <a:pt x="17745" y="5975"/>
                  <a:pt x="17745" y="5975"/>
                </a:cubicBezTo>
                <a:close/>
                <a:moveTo>
                  <a:pt x="17347" y="6607"/>
                </a:moveTo>
                <a:lnTo>
                  <a:pt x="17620" y="6172"/>
                </a:lnTo>
                <a:lnTo>
                  <a:pt x="17379" y="6649"/>
                </a:lnTo>
                <a:cubicBezTo>
                  <a:pt x="17379" y="6649"/>
                  <a:pt x="17347" y="6607"/>
                  <a:pt x="17347" y="6607"/>
                </a:cubicBezTo>
                <a:close/>
                <a:moveTo>
                  <a:pt x="17321" y="6609"/>
                </a:moveTo>
                <a:lnTo>
                  <a:pt x="16979" y="7155"/>
                </a:lnTo>
                <a:lnTo>
                  <a:pt x="17168" y="6408"/>
                </a:lnTo>
                <a:cubicBezTo>
                  <a:pt x="17168" y="6408"/>
                  <a:pt x="17321" y="6609"/>
                  <a:pt x="17321" y="6609"/>
                </a:cubicBezTo>
                <a:close/>
                <a:moveTo>
                  <a:pt x="17676" y="6043"/>
                </a:moveTo>
                <a:cubicBezTo>
                  <a:pt x="17676" y="6043"/>
                  <a:pt x="17676" y="6043"/>
                  <a:pt x="17676" y="6043"/>
                </a:cubicBezTo>
                <a:lnTo>
                  <a:pt x="17333" y="6589"/>
                </a:lnTo>
                <a:lnTo>
                  <a:pt x="17180" y="6389"/>
                </a:lnTo>
                <a:cubicBezTo>
                  <a:pt x="17180" y="6389"/>
                  <a:pt x="17676" y="6043"/>
                  <a:pt x="17676" y="6043"/>
                </a:cubicBezTo>
                <a:close/>
                <a:moveTo>
                  <a:pt x="16854" y="7686"/>
                </a:moveTo>
                <a:lnTo>
                  <a:pt x="16845" y="7685"/>
                </a:lnTo>
                <a:lnTo>
                  <a:pt x="16963" y="7219"/>
                </a:lnTo>
                <a:lnTo>
                  <a:pt x="17334" y="6627"/>
                </a:lnTo>
                <a:lnTo>
                  <a:pt x="17368" y="6670"/>
                </a:lnTo>
                <a:cubicBezTo>
                  <a:pt x="17368" y="6670"/>
                  <a:pt x="16854" y="7686"/>
                  <a:pt x="16854" y="7686"/>
                </a:cubicBezTo>
                <a:close/>
                <a:moveTo>
                  <a:pt x="15419" y="9366"/>
                </a:moveTo>
                <a:lnTo>
                  <a:pt x="15772" y="9087"/>
                </a:lnTo>
                <a:cubicBezTo>
                  <a:pt x="15788" y="9101"/>
                  <a:pt x="15811" y="9104"/>
                  <a:pt x="15829" y="9092"/>
                </a:cubicBezTo>
                <a:cubicBezTo>
                  <a:pt x="15852" y="9077"/>
                  <a:pt x="15859" y="9046"/>
                  <a:pt x="15845" y="9022"/>
                </a:cubicBezTo>
                <a:cubicBezTo>
                  <a:pt x="15843" y="9019"/>
                  <a:pt x="15841" y="9017"/>
                  <a:pt x="15838" y="9015"/>
                </a:cubicBezTo>
                <a:lnTo>
                  <a:pt x="16781" y="7836"/>
                </a:lnTo>
                <a:lnTo>
                  <a:pt x="15484" y="11573"/>
                </a:lnTo>
                <a:cubicBezTo>
                  <a:pt x="15484" y="11573"/>
                  <a:pt x="15419" y="9366"/>
                  <a:pt x="15419" y="9366"/>
                </a:cubicBezTo>
                <a:close/>
                <a:moveTo>
                  <a:pt x="13724" y="12628"/>
                </a:moveTo>
                <a:cubicBezTo>
                  <a:pt x="13714" y="12614"/>
                  <a:pt x="13699" y="12607"/>
                  <a:pt x="13683" y="12608"/>
                </a:cubicBezTo>
                <a:lnTo>
                  <a:pt x="13589" y="12154"/>
                </a:lnTo>
                <a:lnTo>
                  <a:pt x="15409" y="11662"/>
                </a:lnTo>
                <a:cubicBezTo>
                  <a:pt x="15409" y="11662"/>
                  <a:pt x="13724" y="12628"/>
                  <a:pt x="13724" y="12628"/>
                </a:cubicBezTo>
                <a:close/>
                <a:moveTo>
                  <a:pt x="13107" y="12647"/>
                </a:moveTo>
                <a:lnTo>
                  <a:pt x="13605" y="12662"/>
                </a:lnTo>
                <a:lnTo>
                  <a:pt x="13118" y="12755"/>
                </a:lnTo>
                <a:cubicBezTo>
                  <a:pt x="13118" y="12755"/>
                  <a:pt x="13107" y="12647"/>
                  <a:pt x="13107" y="12647"/>
                </a:cubicBezTo>
                <a:close/>
                <a:moveTo>
                  <a:pt x="11921" y="12637"/>
                </a:moveTo>
                <a:cubicBezTo>
                  <a:pt x="11929" y="12630"/>
                  <a:pt x="11934" y="12620"/>
                  <a:pt x="11935" y="12610"/>
                </a:cubicBezTo>
                <a:lnTo>
                  <a:pt x="13087" y="12646"/>
                </a:lnTo>
                <a:lnTo>
                  <a:pt x="13098" y="12759"/>
                </a:lnTo>
                <a:lnTo>
                  <a:pt x="12117" y="12945"/>
                </a:lnTo>
                <a:cubicBezTo>
                  <a:pt x="12117" y="12945"/>
                  <a:pt x="11921" y="12637"/>
                  <a:pt x="11921" y="12637"/>
                </a:cubicBezTo>
                <a:close/>
                <a:moveTo>
                  <a:pt x="11869" y="12647"/>
                </a:moveTo>
                <a:cubicBezTo>
                  <a:pt x="11881" y="12653"/>
                  <a:pt x="11895" y="12653"/>
                  <a:pt x="11907" y="12647"/>
                </a:cubicBezTo>
                <a:lnTo>
                  <a:pt x="12099" y="12949"/>
                </a:lnTo>
                <a:lnTo>
                  <a:pt x="11627" y="13038"/>
                </a:lnTo>
                <a:cubicBezTo>
                  <a:pt x="11627" y="13038"/>
                  <a:pt x="11869" y="12647"/>
                  <a:pt x="11869" y="12647"/>
                </a:cubicBezTo>
                <a:close/>
                <a:moveTo>
                  <a:pt x="11846" y="12627"/>
                </a:moveTo>
                <a:cubicBezTo>
                  <a:pt x="11846" y="12627"/>
                  <a:pt x="11846" y="12627"/>
                  <a:pt x="11847" y="12628"/>
                </a:cubicBezTo>
                <a:cubicBezTo>
                  <a:pt x="11849" y="12632"/>
                  <a:pt x="11852" y="12635"/>
                  <a:pt x="11856" y="12638"/>
                </a:cubicBezTo>
                <a:lnTo>
                  <a:pt x="11605" y="13043"/>
                </a:lnTo>
                <a:lnTo>
                  <a:pt x="10262" y="13298"/>
                </a:lnTo>
                <a:cubicBezTo>
                  <a:pt x="10262" y="13298"/>
                  <a:pt x="11846" y="12627"/>
                  <a:pt x="11846" y="12627"/>
                </a:cubicBezTo>
                <a:close/>
                <a:moveTo>
                  <a:pt x="10136" y="13336"/>
                </a:moveTo>
                <a:cubicBezTo>
                  <a:pt x="10137" y="13339"/>
                  <a:pt x="10138" y="13341"/>
                  <a:pt x="10139" y="13344"/>
                </a:cubicBezTo>
                <a:lnTo>
                  <a:pt x="10060" y="13401"/>
                </a:lnTo>
                <a:lnTo>
                  <a:pt x="10042" y="13340"/>
                </a:lnTo>
                <a:cubicBezTo>
                  <a:pt x="10042" y="13340"/>
                  <a:pt x="10136" y="13336"/>
                  <a:pt x="10136" y="13336"/>
                </a:cubicBezTo>
                <a:close/>
                <a:moveTo>
                  <a:pt x="10008" y="13227"/>
                </a:moveTo>
                <a:lnTo>
                  <a:pt x="10137" y="13308"/>
                </a:lnTo>
                <a:cubicBezTo>
                  <a:pt x="10137" y="13311"/>
                  <a:pt x="10136" y="13313"/>
                  <a:pt x="10135" y="13316"/>
                </a:cubicBezTo>
                <a:lnTo>
                  <a:pt x="10036" y="13320"/>
                </a:lnTo>
                <a:cubicBezTo>
                  <a:pt x="10036" y="13320"/>
                  <a:pt x="10008" y="13227"/>
                  <a:pt x="10008" y="13227"/>
                </a:cubicBezTo>
                <a:close/>
                <a:moveTo>
                  <a:pt x="7362" y="13155"/>
                </a:moveTo>
                <a:lnTo>
                  <a:pt x="8612" y="12355"/>
                </a:lnTo>
                <a:lnTo>
                  <a:pt x="9984" y="13212"/>
                </a:lnTo>
                <a:lnTo>
                  <a:pt x="10016" y="13321"/>
                </a:lnTo>
                <a:lnTo>
                  <a:pt x="7378" y="13434"/>
                </a:lnTo>
                <a:cubicBezTo>
                  <a:pt x="7378" y="13434"/>
                  <a:pt x="7362" y="13155"/>
                  <a:pt x="7362" y="13155"/>
                </a:cubicBezTo>
                <a:close/>
                <a:moveTo>
                  <a:pt x="6902" y="13455"/>
                </a:moveTo>
                <a:cubicBezTo>
                  <a:pt x="6902" y="13453"/>
                  <a:pt x="6901" y="13452"/>
                  <a:pt x="6901" y="13450"/>
                </a:cubicBezTo>
                <a:lnTo>
                  <a:pt x="7342" y="13168"/>
                </a:lnTo>
                <a:lnTo>
                  <a:pt x="7357" y="13435"/>
                </a:lnTo>
                <a:cubicBezTo>
                  <a:pt x="7357" y="13435"/>
                  <a:pt x="6902" y="13455"/>
                  <a:pt x="6902" y="13455"/>
                </a:cubicBezTo>
                <a:close/>
                <a:moveTo>
                  <a:pt x="6908" y="13475"/>
                </a:moveTo>
                <a:lnTo>
                  <a:pt x="7358" y="13456"/>
                </a:lnTo>
                <a:lnTo>
                  <a:pt x="7369" y="13653"/>
                </a:lnTo>
                <a:cubicBezTo>
                  <a:pt x="7369" y="13653"/>
                  <a:pt x="6908" y="13475"/>
                  <a:pt x="6908" y="13475"/>
                </a:cubicBezTo>
                <a:close/>
                <a:moveTo>
                  <a:pt x="6878" y="13512"/>
                </a:moveTo>
                <a:cubicBezTo>
                  <a:pt x="6879" y="13511"/>
                  <a:pt x="6880" y="13511"/>
                  <a:pt x="6881" y="13510"/>
                </a:cubicBezTo>
                <a:cubicBezTo>
                  <a:pt x="6887" y="13506"/>
                  <a:pt x="6892" y="13501"/>
                  <a:pt x="6896" y="13495"/>
                </a:cubicBezTo>
                <a:lnTo>
                  <a:pt x="7371" y="13678"/>
                </a:lnTo>
                <a:lnTo>
                  <a:pt x="7459" y="15240"/>
                </a:lnTo>
                <a:cubicBezTo>
                  <a:pt x="7459" y="15240"/>
                  <a:pt x="6878" y="13512"/>
                  <a:pt x="6878" y="13512"/>
                </a:cubicBezTo>
                <a:close/>
                <a:moveTo>
                  <a:pt x="6658" y="14280"/>
                </a:moveTo>
                <a:lnTo>
                  <a:pt x="7393" y="15212"/>
                </a:lnTo>
                <a:lnTo>
                  <a:pt x="6613" y="14457"/>
                </a:lnTo>
                <a:cubicBezTo>
                  <a:pt x="6613" y="14457"/>
                  <a:pt x="6658" y="14280"/>
                  <a:pt x="6658" y="14280"/>
                </a:cubicBezTo>
                <a:close/>
                <a:moveTo>
                  <a:pt x="6327" y="14180"/>
                </a:moveTo>
                <a:lnTo>
                  <a:pt x="6451" y="14016"/>
                </a:lnTo>
                <a:lnTo>
                  <a:pt x="6643" y="14261"/>
                </a:lnTo>
                <a:lnTo>
                  <a:pt x="6597" y="14442"/>
                </a:lnTo>
                <a:cubicBezTo>
                  <a:pt x="6597" y="14442"/>
                  <a:pt x="6327" y="14180"/>
                  <a:pt x="6327" y="14180"/>
                </a:cubicBezTo>
                <a:close/>
                <a:moveTo>
                  <a:pt x="6221" y="14320"/>
                </a:moveTo>
                <a:lnTo>
                  <a:pt x="6316" y="14195"/>
                </a:lnTo>
                <a:lnTo>
                  <a:pt x="6592" y="14463"/>
                </a:lnTo>
                <a:lnTo>
                  <a:pt x="6552" y="14619"/>
                </a:lnTo>
                <a:lnTo>
                  <a:pt x="6219" y="14336"/>
                </a:lnTo>
                <a:cubicBezTo>
                  <a:pt x="6219" y="14336"/>
                  <a:pt x="6221" y="14320"/>
                  <a:pt x="6221" y="14320"/>
                </a:cubicBezTo>
                <a:close/>
                <a:moveTo>
                  <a:pt x="5701" y="15005"/>
                </a:moveTo>
                <a:lnTo>
                  <a:pt x="6199" y="14348"/>
                </a:lnTo>
                <a:lnTo>
                  <a:pt x="6201" y="14349"/>
                </a:lnTo>
                <a:lnTo>
                  <a:pt x="6109" y="15612"/>
                </a:lnTo>
                <a:lnTo>
                  <a:pt x="5843" y="15674"/>
                </a:lnTo>
                <a:cubicBezTo>
                  <a:pt x="5843" y="15674"/>
                  <a:pt x="5701" y="15005"/>
                  <a:pt x="5701" y="15005"/>
                </a:cubicBezTo>
                <a:close/>
                <a:moveTo>
                  <a:pt x="5386" y="15780"/>
                </a:moveTo>
                <a:lnTo>
                  <a:pt x="5272" y="15630"/>
                </a:lnTo>
                <a:cubicBezTo>
                  <a:pt x="5288" y="15614"/>
                  <a:pt x="5292" y="15588"/>
                  <a:pt x="5280" y="15568"/>
                </a:cubicBezTo>
                <a:cubicBezTo>
                  <a:pt x="5279" y="15567"/>
                  <a:pt x="5278" y="15566"/>
                  <a:pt x="5277" y="15565"/>
                </a:cubicBezTo>
                <a:lnTo>
                  <a:pt x="5686" y="15024"/>
                </a:lnTo>
                <a:lnTo>
                  <a:pt x="5825" y="15678"/>
                </a:lnTo>
                <a:cubicBezTo>
                  <a:pt x="5825" y="15678"/>
                  <a:pt x="5386" y="15780"/>
                  <a:pt x="5386" y="15780"/>
                </a:cubicBezTo>
                <a:close/>
                <a:moveTo>
                  <a:pt x="5385" y="15798"/>
                </a:moveTo>
                <a:lnTo>
                  <a:pt x="5460" y="15897"/>
                </a:lnTo>
                <a:lnTo>
                  <a:pt x="5093" y="15866"/>
                </a:lnTo>
                <a:cubicBezTo>
                  <a:pt x="5093" y="15866"/>
                  <a:pt x="5385" y="15798"/>
                  <a:pt x="5385" y="15798"/>
                </a:cubicBezTo>
                <a:close/>
                <a:moveTo>
                  <a:pt x="4984" y="15906"/>
                </a:moveTo>
                <a:lnTo>
                  <a:pt x="3994" y="16790"/>
                </a:lnTo>
                <a:lnTo>
                  <a:pt x="4863" y="15962"/>
                </a:lnTo>
                <a:cubicBezTo>
                  <a:pt x="4863" y="15962"/>
                  <a:pt x="4984" y="15906"/>
                  <a:pt x="4984" y="15906"/>
                </a:cubicBezTo>
                <a:close/>
                <a:moveTo>
                  <a:pt x="4985" y="15875"/>
                </a:moveTo>
                <a:cubicBezTo>
                  <a:pt x="4985" y="15877"/>
                  <a:pt x="4985" y="15880"/>
                  <a:pt x="4986" y="15882"/>
                </a:cubicBezTo>
                <a:lnTo>
                  <a:pt x="4910" y="15917"/>
                </a:lnTo>
                <a:lnTo>
                  <a:pt x="4959" y="15871"/>
                </a:lnTo>
                <a:cubicBezTo>
                  <a:pt x="4959" y="15871"/>
                  <a:pt x="4985" y="15875"/>
                  <a:pt x="4985" y="15875"/>
                </a:cubicBezTo>
                <a:close/>
                <a:moveTo>
                  <a:pt x="4994" y="15842"/>
                </a:moveTo>
                <a:cubicBezTo>
                  <a:pt x="4991" y="15845"/>
                  <a:pt x="4990" y="15850"/>
                  <a:pt x="4988" y="15854"/>
                </a:cubicBezTo>
                <a:lnTo>
                  <a:pt x="4979" y="15852"/>
                </a:lnTo>
                <a:lnTo>
                  <a:pt x="4992" y="15840"/>
                </a:lnTo>
                <a:cubicBezTo>
                  <a:pt x="4992" y="15840"/>
                  <a:pt x="4994" y="15842"/>
                  <a:pt x="4994" y="15842"/>
                </a:cubicBezTo>
                <a:close/>
                <a:moveTo>
                  <a:pt x="5030" y="15821"/>
                </a:moveTo>
                <a:cubicBezTo>
                  <a:pt x="5022" y="15822"/>
                  <a:pt x="5014" y="15824"/>
                  <a:pt x="5007" y="15828"/>
                </a:cubicBezTo>
                <a:cubicBezTo>
                  <a:pt x="5007" y="15828"/>
                  <a:pt x="5007" y="15829"/>
                  <a:pt x="5007" y="15829"/>
                </a:cubicBezTo>
                <a:lnTo>
                  <a:pt x="5005" y="15827"/>
                </a:lnTo>
                <a:lnTo>
                  <a:pt x="5032" y="15802"/>
                </a:lnTo>
                <a:cubicBezTo>
                  <a:pt x="5032" y="15802"/>
                  <a:pt x="5030" y="15821"/>
                  <a:pt x="5030" y="15821"/>
                </a:cubicBezTo>
                <a:close/>
                <a:moveTo>
                  <a:pt x="5242" y="13954"/>
                </a:moveTo>
                <a:lnTo>
                  <a:pt x="5269" y="13706"/>
                </a:lnTo>
                <a:lnTo>
                  <a:pt x="5365" y="13712"/>
                </a:lnTo>
                <a:cubicBezTo>
                  <a:pt x="5365" y="13712"/>
                  <a:pt x="5242" y="13954"/>
                  <a:pt x="5242" y="13954"/>
                </a:cubicBezTo>
                <a:close/>
                <a:moveTo>
                  <a:pt x="5388" y="13714"/>
                </a:moveTo>
                <a:lnTo>
                  <a:pt x="5067" y="15623"/>
                </a:lnTo>
                <a:lnTo>
                  <a:pt x="5236" y="14015"/>
                </a:lnTo>
                <a:cubicBezTo>
                  <a:pt x="5236" y="14015"/>
                  <a:pt x="5388" y="13714"/>
                  <a:pt x="5388" y="13714"/>
                </a:cubicBezTo>
                <a:close/>
                <a:moveTo>
                  <a:pt x="5519" y="13510"/>
                </a:moveTo>
                <a:lnTo>
                  <a:pt x="5438" y="13605"/>
                </a:lnTo>
                <a:lnTo>
                  <a:pt x="5478" y="13511"/>
                </a:lnTo>
                <a:cubicBezTo>
                  <a:pt x="5478" y="13511"/>
                  <a:pt x="5519" y="13510"/>
                  <a:pt x="5519" y="13510"/>
                </a:cubicBezTo>
                <a:close/>
                <a:moveTo>
                  <a:pt x="5540" y="13487"/>
                </a:moveTo>
                <a:lnTo>
                  <a:pt x="5488" y="13488"/>
                </a:lnTo>
                <a:lnTo>
                  <a:pt x="5517" y="13421"/>
                </a:lnTo>
                <a:lnTo>
                  <a:pt x="5560" y="13463"/>
                </a:lnTo>
                <a:cubicBezTo>
                  <a:pt x="5560" y="13463"/>
                  <a:pt x="5540" y="13487"/>
                  <a:pt x="5540" y="13487"/>
                </a:cubicBezTo>
                <a:close/>
                <a:moveTo>
                  <a:pt x="5563" y="13486"/>
                </a:moveTo>
                <a:lnTo>
                  <a:pt x="5573" y="13475"/>
                </a:lnTo>
                <a:lnTo>
                  <a:pt x="5583" y="13486"/>
                </a:lnTo>
                <a:cubicBezTo>
                  <a:pt x="5583" y="13486"/>
                  <a:pt x="5563" y="13486"/>
                  <a:pt x="5563" y="13486"/>
                </a:cubicBezTo>
                <a:close/>
                <a:moveTo>
                  <a:pt x="5823" y="13718"/>
                </a:moveTo>
                <a:lnTo>
                  <a:pt x="5470" y="13697"/>
                </a:lnTo>
                <a:lnTo>
                  <a:pt x="5448" y="13679"/>
                </a:lnTo>
                <a:cubicBezTo>
                  <a:pt x="5455" y="13663"/>
                  <a:pt x="5456" y="13645"/>
                  <a:pt x="5447" y="13630"/>
                </a:cubicBezTo>
                <a:cubicBezTo>
                  <a:pt x="5446" y="13628"/>
                  <a:pt x="5444" y="13627"/>
                  <a:pt x="5443" y="13626"/>
                </a:cubicBezTo>
                <a:lnTo>
                  <a:pt x="5543" y="13510"/>
                </a:lnTo>
                <a:lnTo>
                  <a:pt x="5606" y="13508"/>
                </a:lnTo>
                <a:cubicBezTo>
                  <a:pt x="5606" y="13508"/>
                  <a:pt x="5823" y="13718"/>
                  <a:pt x="5823" y="13718"/>
                </a:cubicBezTo>
                <a:close/>
                <a:moveTo>
                  <a:pt x="6276" y="13710"/>
                </a:moveTo>
                <a:cubicBezTo>
                  <a:pt x="6261" y="13702"/>
                  <a:pt x="6243" y="13701"/>
                  <a:pt x="6228" y="13711"/>
                </a:cubicBezTo>
                <a:cubicBezTo>
                  <a:pt x="6217" y="13718"/>
                  <a:pt x="6210" y="13729"/>
                  <a:pt x="6206" y="13741"/>
                </a:cubicBezTo>
                <a:lnTo>
                  <a:pt x="5852" y="13720"/>
                </a:lnTo>
                <a:lnTo>
                  <a:pt x="5632" y="13507"/>
                </a:lnTo>
                <a:lnTo>
                  <a:pt x="6467" y="13488"/>
                </a:lnTo>
                <a:cubicBezTo>
                  <a:pt x="6467" y="13488"/>
                  <a:pt x="6276" y="13710"/>
                  <a:pt x="6276" y="13710"/>
                </a:cubicBezTo>
                <a:close/>
                <a:moveTo>
                  <a:pt x="6676" y="13483"/>
                </a:moveTo>
                <a:lnTo>
                  <a:pt x="6308" y="13707"/>
                </a:lnTo>
                <a:lnTo>
                  <a:pt x="6497" y="13487"/>
                </a:lnTo>
                <a:cubicBezTo>
                  <a:pt x="6497" y="13487"/>
                  <a:pt x="6676" y="13483"/>
                  <a:pt x="6676" y="13483"/>
                </a:cubicBezTo>
                <a:close/>
                <a:moveTo>
                  <a:pt x="6727" y="13452"/>
                </a:moveTo>
                <a:lnTo>
                  <a:pt x="6716" y="13459"/>
                </a:lnTo>
                <a:lnTo>
                  <a:pt x="6518" y="13463"/>
                </a:lnTo>
                <a:lnTo>
                  <a:pt x="6552" y="13423"/>
                </a:lnTo>
                <a:cubicBezTo>
                  <a:pt x="6552" y="13423"/>
                  <a:pt x="6727" y="13452"/>
                  <a:pt x="6727" y="13452"/>
                </a:cubicBezTo>
                <a:close/>
                <a:moveTo>
                  <a:pt x="6957" y="13311"/>
                </a:moveTo>
                <a:lnTo>
                  <a:pt x="6743" y="13442"/>
                </a:lnTo>
                <a:lnTo>
                  <a:pt x="6562" y="13412"/>
                </a:lnTo>
                <a:lnTo>
                  <a:pt x="7307" y="12546"/>
                </a:lnTo>
                <a:lnTo>
                  <a:pt x="7322" y="12813"/>
                </a:lnTo>
                <a:cubicBezTo>
                  <a:pt x="7322" y="12813"/>
                  <a:pt x="6957" y="13311"/>
                  <a:pt x="6957" y="13311"/>
                </a:cubicBezTo>
                <a:close/>
                <a:moveTo>
                  <a:pt x="7002" y="13284"/>
                </a:moveTo>
                <a:lnTo>
                  <a:pt x="7323" y="12844"/>
                </a:lnTo>
                <a:lnTo>
                  <a:pt x="7337" y="13080"/>
                </a:lnTo>
                <a:cubicBezTo>
                  <a:pt x="7337" y="13080"/>
                  <a:pt x="7002" y="13284"/>
                  <a:pt x="7002" y="13284"/>
                </a:cubicBezTo>
                <a:close/>
                <a:moveTo>
                  <a:pt x="6834" y="13511"/>
                </a:moveTo>
                <a:cubicBezTo>
                  <a:pt x="6834" y="13511"/>
                  <a:pt x="6834" y="13512"/>
                  <a:pt x="6835" y="13512"/>
                </a:cubicBezTo>
                <a:lnTo>
                  <a:pt x="6648" y="14244"/>
                </a:lnTo>
                <a:lnTo>
                  <a:pt x="6459" y="14005"/>
                </a:lnTo>
                <a:cubicBezTo>
                  <a:pt x="6459" y="14005"/>
                  <a:pt x="6834" y="13511"/>
                  <a:pt x="6834" y="13511"/>
                </a:cubicBezTo>
                <a:close/>
                <a:moveTo>
                  <a:pt x="6761" y="13458"/>
                </a:moveTo>
                <a:lnTo>
                  <a:pt x="6760" y="13458"/>
                </a:lnTo>
                <a:lnTo>
                  <a:pt x="6761" y="13458"/>
                </a:lnTo>
                <a:cubicBezTo>
                  <a:pt x="6761" y="13458"/>
                  <a:pt x="6761" y="13458"/>
                  <a:pt x="6761" y="13458"/>
                </a:cubicBezTo>
                <a:close/>
                <a:moveTo>
                  <a:pt x="6876" y="13422"/>
                </a:moveTo>
                <a:cubicBezTo>
                  <a:pt x="6862" y="13415"/>
                  <a:pt x="6845" y="13414"/>
                  <a:pt x="6830" y="13424"/>
                </a:cubicBezTo>
                <a:cubicBezTo>
                  <a:pt x="6820" y="13431"/>
                  <a:pt x="6813" y="13441"/>
                  <a:pt x="6810" y="13453"/>
                </a:cubicBezTo>
                <a:lnTo>
                  <a:pt x="6777" y="13448"/>
                </a:lnTo>
                <a:lnTo>
                  <a:pt x="6922" y="13359"/>
                </a:lnTo>
                <a:cubicBezTo>
                  <a:pt x="6922" y="13359"/>
                  <a:pt x="6876" y="13422"/>
                  <a:pt x="6876" y="13422"/>
                </a:cubicBezTo>
                <a:close/>
                <a:moveTo>
                  <a:pt x="6288" y="13788"/>
                </a:moveTo>
                <a:cubicBezTo>
                  <a:pt x="6300" y="13774"/>
                  <a:pt x="6304" y="13757"/>
                  <a:pt x="6299" y="13739"/>
                </a:cubicBezTo>
                <a:lnTo>
                  <a:pt x="6721" y="13482"/>
                </a:lnTo>
                <a:lnTo>
                  <a:pt x="6810" y="13480"/>
                </a:lnTo>
                <a:cubicBezTo>
                  <a:pt x="6811" y="13484"/>
                  <a:pt x="6812" y="13489"/>
                  <a:pt x="6814" y="13494"/>
                </a:cubicBezTo>
                <a:cubicBezTo>
                  <a:pt x="6816" y="13496"/>
                  <a:pt x="6818" y="13497"/>
                  <a:pt x="6820" y="13500"/>
                </a:cubicBezTo>
                <a:lnTo>
                  <a:pt x="6448" y="13990"/>
                </a:lnTo>
                <a:cubicBezTo>
                  <a:pt x="6448" y="13990"/>
                  <a:pt x="6288" y="13788"/>
                  <a:pt x="6288" y="13788"/>
                </a:cubicBezTo>
                <a:close/>
                <a:moveTo>
                  <a:pt x="6237" y="14093"/>
                </a:moveTo>
                <a:lnTo>
                  <a:pt x="6258" y="13804"/>
                </a:lnTo>
                <a:cubicBezTo>
                  <a:pt x="6265" y="13803"/>
                  <a:pt x="6272" y="13801"/>
                  <a:pt x="6278" y="13797"/>
                </a:cubicBezTo>
                <a:lnTo>
                  <a:pt x="6439" y="14001"/>
                </a:lnTo>
                <a:lnTo>
                  <a:pt x="6313" y="14167"/>
                </a:lnTo>
                <a:cubicBezTo>
                  <a:pt x="6313" y="14167"/>
                  <a:pt x="6237" y="14093"/>
                  <a:pt x="6237" y="14093"/>
                </a:cubicBezTo>
                <a:close/>
                <a:moveTo>
                  <a:pt x="6235" y="14117"/>
                </a:moveTo>
                <a:lnTo>
                  <a:pt x="6302" y="14182"/>
                </a:lnTo>
                <a:lnTo>
                  <a:pt x="6223" y="14286"/>
                </a:lnTo>
                <a:cubicBezTo>
                  <a:pt x="6223" y="14286"/>
                  <a:pt x="6235" y="14117"/>
                  <a:pt x="6235" y="14117"/>
                </a:cubicBezTo>
                <a:close/>
                <a:moveTo>
                  <a:pt x="5658" y="14803"/>
                </a:moveTo>
                <a:lnTo>
                  <a:pt x="6012" y="14188"/>
                </a:lnTo>
                <a:lnTo>
                  <a:pt x="6185" y="14336"/>
                </a:lnTo>
                <a:lnTo>
                  <a:pt x="5696" y="14982"/>
                </a:lnTo>
                <a:cubicBezTo>
                  <a:pt x="5696" y="14982"/>
                  <a:pt x="5658" y="14803"/>
                  <a:pt x="5658" y="14803"/>
                </a:cubicBezTo>
                <a:close/>
                <a:moveTo>
                  <a:pt x="5264" y="15552"/>
                </a:moveTo>
                <a:cubicBezTo>
                  <a:pt x="5254" y="15545"/>
                  <a:pt x="5242" y="15543"/>
                  <a:pt x="5230" y="15545"/>
                </a:cubicBezTo>
                <a:lnTo>
                  <a:pt x="5644" y="14826"/>
                </a:lnTo>
                <a:lnTo>
                  <a:pt x="5681" y="15001"/>
                </a:lnTo>
                <a:cubicBezTo>
                  <a:pt x="5681" y="15001"/>
                  <a:pt x="5264" y="15552"/>
                  <a:pt x="5264" y="15552"/>
                </a:cubicBezTo>
                <a:close/>
                <a:moveTo>
                  <a:pt x="5077" y="15853"/>
                </a:moveTo>
                <a:cubicBezTo>
                  <a:pt x="5076" y="15850"/>
                  <a:pt x="5076" y="15847"/>
                  <a:pt x="5074" y="15845"/>
                </a:cubicBezTo>
                <a:cubicBezTo>
                  <a:pt x="5073" y="15843"/>
                  <a:pt x="5071" y="15841"/>
                  <a:pt x="5069" y="15839"/>
                </a:cubicBezTo>
                <a:lnTo>
                  <a:pt x="5219" y="15640"/>
                </a:lnTo>
                <a:cubicBezTo>
                  <a:pt x="5234" y="15647"/>
                  <a:pt x="5250" y="15647"/>
                  <a:pt x="5264" y="15638"/>
                </a:cubicBezTo>
                <a:cubicBezTo>
                  <a:pt x="5264" y="15638"/>
                  <a:pt x="5264" y="15638"/>
                  <a:pt x="5264" y="15638"/>
                </a:cubicBezTo>
                <a:lnTo>
                  <a:pt x="5374" y="15783"/>
                </a:lnTo>
                <a:cubicBezTo>
                  <a:pt x="5374" y="15783"/>
                  <a:pt x="5077" y="15853"/>
                  <a:pt x="5077" y="15853"/>
                </a:cubicBezTo>
                <a:close/>
                <a:moveTo>
                  <a:pt x="5143" y="15696"/>
                </a:moveTo>
                <a:lnTo>
                  <a:pt x="5184" y="15657"/>
                </a:lnTo>
                <a:lnTo>
                  <a:pt x="5107" y="15758"/>
                </a:lnTo>
                <a:cubicBezTo>
                  <a:pt x="5107" y="15758"/>
                  <a:pt x="5143" y="15696"/>
                  <a:pt x="5143" y="15696"/>
                </a:cubicBezTo>
                <a:close/>
                <a:moveTo>
                  <a:pt x="5048" y="15824"/>
                </a:moveTo>
                <a:lnTo>
                  <a:pt x="5056" y="15779"/>
                </a:lnTo>
                <a:lnTo>
                  <a:pt x="5103" y="15734"/>
                </a:lnTo>
                <a:lnTo>
                  <a:pt x="5050" y="15825"/>
                </a:lnTo>
                <a:cubicBezTo>
                  <a:pt x="5050" y="15825"/>
                  <a:pt x="5049" y="15824"/>
                  <a:pt x="5048" y="15824"/>
                </a:cubicBezTo>
                <a:close/>
                <a:moveTo>
                  <a:pt x="5197" y="15621"/>
                </a:moveTo>
                <a:cubicBezTo>
                  <a:pt x="5197" y="15622"/>
                  <a:pt x="5198" y="15622"/>
                  <a:pt x="5198" y="15623"/>
                </a:cubicBezTo>
                <a:lnTo>
                  <a:pt x="5169" y="15650"/>
                </a:lnTo>
                <a:lnTo>
                  <a:pt x="5193" y="15609"/>
                </a:lnTo>
                <a:cubicBezTo>
                  <a:pt x="5194" y="15613"/>
                  <a:pt x="5195" y="15618"/>
                  <a:pt x="5197" y="15621"/>
                </a:cubicBezTo>
                <a:close/>
                <a:moveTo>
                  <a:pt x="5408" y="13714"/>
                </a:moveTo>
                <a:lnTo>
                  <a:pt x="5639" y="14803"/>
                </a:lnTo>
                <a:lnTo>
                  <a:pt x="5202" y="15562"/>
                </a:lnTo>
                <a:cubicBezTo>
                  <a:pt x="5199" y="15566"/>
                  <a:pt x="5197" y="15570"/>
                  <a:pt x="5195" y="15574"/>
                </a:cubicBezTo>
                <a:lnTo>
                  <a:pt x="5129" y="15688"/>
                </a:lnTo>
                <a:lnTo>
                  <a:pt x="5060" y="15754"/>
                </a:lnTo>
                <a:lnTo>
                  <a:pt x="5403" y="13714"/>
                </a:lnTo>
                <a:cubicBezTo>
                  <a:pt x="5403" y="13714"/>
                  <a:pt x="5408" y="13714"/>
                  <a:pt x="5408" y="13714"/>
                </a:cubicBezTo>
                <a:close/>
                <a:moveTo>
                  <a:pt x="6000" y="14178"/>
                </a:moveTo>
                <a:lnTo>
                  <a:pt x="5653" y="14780"/>
                </a:lnTo>
                <a:lnTo>
                  <a:pt x="5427" y="13715"/>
                </a:lnTo>
                <a:lnTo>
                  <a:pt x="5459" y="13717"/>
                </a:lnTo>
                <a:cubicBezTo>
                  <a:pt x="5459" y="13717"/>
                  <a:pt x="6000" y="14178"/>
                  <a:pt x="6000" y="14178"/>
                </a:cubicBezTo>
                <a:close/>
                <a:moveTo>
                  <a:pt x="6107" y="13993"/>
                </a:moveTo>
                <a:lnTo>
                  <a:pt x="6011" y="14158"/>
                </a:lnTo>
                <a:lnTo>
                  <a:pt x="5496" y="13719"/>
                </a:lnTo>
                <a:lnTo>
                  <a:pt x="5846" y="13740"/>
                </a:lnTo>
                <a:cubicBezTo>
                  <a:pt x="5846" y="13740"/>
                  <a:pt x="6107" y="13993"/>
                  <a:pt x="6107" y="13993"/>
                </a:cubicBezTo>
                <a:close/>
                <a:moveTo>
                  <a:pt x="6212" y="13781"/>
                </a:moveTo>
                <a:cubicBezTo>
                  <a:pt x="6214" y="13785"/>
                  <a:pt x="6218" y="13789"/>
                  <a:pt x="6222" y="13792"/>
                </a:cubicBezTo>
                <a:lnTo>
                  <a:pt x="6116" y="13976"/>
                </a:lnTo>
                <a:lnTo>
                  <a:pt x="5874" y="13742"/>
                </a:lnTo>
                <a:lnTo>
                  <a:pt x="6205" y="13761"/>
                </a:lnTo>
                <a:cubicBezTo>
                  <a:pt x="6206" y="13768"/>
                  <a:pt x="6208" y="13775"/>
                  <a:pt x="6212" y="13781"/>
                </a:cubicBezTo>
                <a:close/>
                <a:moveTo>
                  <a:pt x="6235" y="13800"/>
                </a:moveTo>
                <a:cubicBezTo>
                  <a:pt x="6237" y="13801"/>
                  <a:pt x="6239" y="13803"/>
                  <a:pt x="6241" y="13803"/>
                </a:cubicBezTo>
                <a:lnTo>
                  <a:pt x="6221" y="14077"/>
                </a:lnTo>
                <a:lnTo>
                  <a:pt x="6128" y="13987"/>
                </a:lnTo>
                <a:cubicBezTo>
                  <a:pt x="6128" y="13987"/>
                  <a:pt x="6235" y="13800"/>
                  <a:pt x="6235" y="13800"/>
                </a:cubicBezTo>
                <a:close/>
                <a:moveTo>
                  <a:pt x="6199" y="14318"/>
                </a:moveTo>
                <a:lnTo>
                  <a:pt x="6023" y="14169"/>
                </a:lnTo>
                <a:lnTo>
                  <a:pt x="6118" y="14004"/>
                </a:lnTo>
                <a:lnTo>
                  <a:pt x="6219" y="14101"/>
                </a:lnTo>
                <a:lnTo>
                  <a:pt x="6204" y="14312"/>
                </a:lnTo>
                <a:cubicBezTo>
                  <a:pt x="6204" y="14312"/>
                  <a:pt x="6199" y="14318"/>
                  <a:pt x="6199" y="14318"/>
                </a:cubicBezTo>
                <a:close/>
                <a:moveTo>
                  <a:pt x="7448" y="15259"/>
                </a:moveTo>
                <a:lnTo>
                  <a:pt x="6663" y="14263"/>
                </a:lnTo>
                <a:lnTo>
                  <a:pt x="6853" y="13517"/>
                </a:lnTo>
                <a:cubicBezTo>
                  <a:pt x="6857" y="13517"/>
                  <a:pt x="6861" y="13517"/>
                  <a:pt x="6865" y="13516"/>
                </a:cubicBezTo>
                <a:lnTo>
                  <a:pt x="7451" y="15258"/>
                </a:lnTo>
                <a:cubicBezTo>
                  <a:pt x="7450" y="15259"/>
                  <a:pt x="7449" y="15259"/>
                  <a:pt x="7448" y="15259"/>
                </a:cubicBezTo>
                <a:close/>
                <a:moveTo>
                  <a:pt x="7340" y="13145"/>
                </a:moveTo>
                <a:lnTo>
                  <a:pt x="6895" y="13430"/>
                </a:lnTo>
                <a:lnTo>
                  <a:pt x="6967" y="13332"/>
                </a:lnTo>
                <a:lnTo>
                  <a:pt x="7338" y="13105"/>
                </a:lnTo>
                <a:cubicBezTo>
                  <a:pt x="7338" y="13105"/>
                  <a:pt x="7340" y="13145"/>
                  <a:pt x="7340" y="13145"/>
                </a:cubicBezTo>
                <a:close/>
                <a:moveTo>
                  <a:pt x="8593" y="12344"/>
                </a:moveTo>
                <a:lnTo>
                  <a:pt x="7361" y="13132"/>
                </a:lnTo>
                <a:lnTo>
                  <a:pt x="7359" y="13093"/>
                </a:lnTo>
                <a:lnTo>
                  <a:pt x="8590" y="12342"/>
                </a:lnTo>
                <a:cubicBezTo>
                  <a:pt x="8590" y="12342"/>
                  <a:pt x="8593" y="12344"/>
                  <a:pt x="8593" y="12344"/>
                </a:cubicBezTo>
                <a:close/>
                <a:moveTo>
                  <a:pt x="8612" y="12332"/>
                </a:moveTo>
                <a:lnTo>
                  <a:pt x="8610" y="12330"/>
                </a:lnTo>
                <a:lnTo>
                  <a:pt x="8723" y="12261"/>
                </a:lnTo>
                <a:cubicBezTo>
                  <a:pt x="8723" y="12261"/>
                  <a:pt x="8612" y="12332"/>
                  <a:pt x="8612" y="12332"/>
                </a:cubicBezTo>
                <a:close/>
                <a:moveTo>
                  <a:pt x="9588" y="11703"/>
                </a:moveTo>
                <a:cubicBezTo>
                  <a:pt x="9581" y="11696"/>
                  <a:pt x="9572" y="11691"/>
                  <a:pt x="9563" y="11690"/>
                </a:cubicBezTo>
                <a:lnTo>
                  <a:pt x="9542" y="11136"/>
                </a:lnTo>
                <a:lnTo>
                  <a:pt x="9964" y="11402"/>
                </a:lnTo>
                <a:cubicBezTo>
                  <a:pt x="9964" y="11402"/>
                  <a:pt x="9588" y="11703"/>
                  <a:pt x="9588" y="11703"/>
                </a:cubicBezTo>
                <a:close/>
                <a:moveTo>
                  <a:pt x="10145" y="11516"/>
                </a:moveTo>
                <a:lnTo>
                  <a:pt x="9607" y="11709"/>
                </a:lnTo>
                <a:lnTo>
                  <a:pt x="9979" y="11411"/>
                </a:lnTo>
                <a:cubicBezTo>
                  <a:pt x="9979" y="11411"/>
                  <a:pt x="10145" y="11516"/>
                  <a:pt x="10145" y="11516"/>
                </a:cubicBezTo>
                <a:close/>
                <a:moveTo>
                  <a:pt x="11574" y="7891"/>
                </a:moveTo>
                <a:cubicBezTo>
                  <a:pt x="11579" y="7894"/>
                  <a:pt x="11584" y="7896"/>
                  <a:pt x="11590" y="7898"/>
                </a:cubicBezTo>
                <a:lnTo>
                  <a:pt x="11477" y="10146"/>
                </a:lnTo>
                <a:cubicBezTo>
                  <a:pt x="11473" y="10147"/>
                  <a:pt x="11470" y="10148"/>
                  <a:pt x="11467" y="10149"/>
                </a:cubicBezTo>
                <a:lnTo>
                  <a:pt x="10716" y="8791"/>
                </a:lnTo>
                <a:cubicBezTo>
                  <a:pt x="10716" y="8791"/>
                  <a:pt x="11574" y="7891"/>
                  <a:pt x="11574" y="7891"/>
                </a:cubicBezTo>
                <a:close/>
                <a:moveTo>
                  <a:pt x="12476" y="7790"/>
                </a:moveTo>
                <a:lnTo>
                  <a:pt x="12101" y="7810"/>
                </a:lnTo>
                <a:lnTo>
                  <a:pt x="12472" y="7777"/>
                </a:lnTo>
                <a:cubicBezTo>
                  <a:pt x="12472" y="7777"/>
                  <a:pt x="12476" y="7790"/>
                  <a:pt x="12476" y="7790"/>
                </a:cubicBezTo>
                <a:close/>
                <a:moveTo>
                  <a:pt x="13796" y="7720"/>
                </a:moveTo>
                <a:lnTo>
                  <a:pt x="13731" y="7678"/>
                </a:lnTo>
                <a:cubicBezTo>
                  <a:pt x="13733" y="7674"/>
                  <a:pt x="13734" y="7670"/>
                  <a:pt x="13734" y="7665"/>
                </a:cubicBezTo>
                <a:lnTo>
                  <a:pt x="14978" y="7658"/>
                </a:lnTo>
                <a:cubicBezTo>
                  <a:pt x="14978" y="7658"/>
                  <a:pt x="13796" y="7720"/>
                  <a:pt x="13796" y="7720"/>
                </a:cubicBezTo>
                <a:close/>
                <a:moveTo>
                  <a:pt x="16596" y="7765"/>
                </a:moveTo>
                <a:lnTo>
                  <a:pt x="15583" y="7665"/>
                </a:lnTo>
                <a:lnTo>
                  <a:pt x="16639" y="7698"/>
                </a:lnTo>
                <a:cubicBezTo>
                  <a:pt x="16639" y="7698"/>
                  <a:pt x="16596" y="7765"/>
                  <a:pt x="16596" y="7765"/>
                </a:cubicBezTo>
                <a:close/>
                <a:moveTo>
                  <a:pt x="16771" y="7702"/>
                </a:moveTo>
                <a:lnTo>
                  <a:pt x="16785" y="7748"/>
                </a:lnTo>
                <a:cubicBezTo>
                  <a:pt x="16784" y="7749"/>
                  <a:pt x="16783" y="7749"/>
                  <a:pt x="16783" y="7749"/>
                </a:cubicBezTo>
                <a:cubicBezTo>
                  <a:pt x="16771" y="7757"/>
                  <a:pt x="16764" y="7769"/>
                  <a:pt x="16761" y="7782"/>
                </a:cubicBezTo>
                <a:lnTo>
                  <a:pt x="16619" y="7768"/>
                </a:lnTo>
                <a:lnTo>
                  <a:pt x="16662" y="7698"/>
                </a:lnTo>
                <a:cubicBezTo>
                  <a:pt x="16662" y="7698"/>
                  <a:pt x="16771" y="7702"/>
                  <a:pt x="16771" y="7702"/>
                </a:cubicBezTo>
                <a:close/>
                <a:moveTo>
                  <a:pt x="16766" y="7683"/>
                </a:moveTo>
                <a:lnTo>
                  <a:pt x="16674" y="7680"/>
                </a:lnTo>
                <a:lnTo>
                  <a:pt x="16735" y="7582"/>
                </a:lnTo>
                <a:cubicBezTo>
                  <a:pt x="16735" y="7582"/>
                  <a:pt x="16766" y="7683"/>
                  <a:pt x="16766" y="7683"/>
                </a:cubicBezTo>
                <a:close/>
                <a:moveTo>
                  <a:pt x="16785" y="7684"/>
                </a:moveTo>
                <a:lnTo>
                  <a:pt x="16749" y="7561"/>
                </a:lnTo>
                <a:lnTo>
                  <a:pt x="16931" y="7271"/>
                </a:lnTo>
                <a:lnTo>
                  <a:pt x="16826" y="7685"/>
                </a:lnTo>
                <a:cubicBezTo>
                  <a:pt x="16826" y="7685"/>
                  <a:pt x="16785" y="7684"/>
                  <a:pt x="16785" y="7684"/>
                </a:cubicBezTo>
                <a:close/>
                <a:moveTo>
                  <a:pt x="16811" y="7743"/>
                </a:moveTo>
                <a:cubicBezTo>
                  <a:pt x="16808" y="7743"/>
                  <a:pt x="16806" y="7742"/>
                  <a:pt x="16803" y="7742"/>
                </a:cubicBezTo>
                <a:lnTo>
                  <a:pt x="16791" y="7702"/>
                </a:lnTo>
                <a:lnTo>
                  <a:pt x="16821" y="7703"/>
                </a:lnTo>
                <a:cubicBezTo>
                  <a:pt x="16821" y="7703"/>
                  <a:pt x="16811" y="7743"/>
                  <a:pt x="16811" y="7743"/>
                </a:cubicBezTo>
                <a:close/>
                <a:moveTo>
                  <a:pt x="16835" y="7724"/>
                </a:moveTo>
                <a:lnTo>
                  <a:pt x="16840" y="7704"/>
                </a:lnTo>
                <a:lnTo>
                  <a:pt x="16845" y="7704"/>
                </a:lnTo>
                <a:cubicBezTo>
                  <a:pt x="16845" y="7704"/>
                  <a:pt x="16835" y="7724"/>
                  <a:pt x="16835" y="7724"/>
                </a:cubicBezTo>
                <a:close/>
                <a:moveTo>
                  <a:pt x="16612" y="7779"/>
                </a:moveTo>
                <a:lnTo>
                  <a:pt x="16760" y="7794"/>
                </a:lnTo>
                <a:cubicBezTo>
                  <a:pt x="16761" y="7803"/>
                  <a:pt x="16762" y="7811"/>
                  <a:pt x="16767" y="7819"/>
                </a:cubicBezTo>
                <a:cubicBezTo>
                  <a:pt x="16769" y="7822"/>
                  <a:pt x="16771" y="7824"/>
                  <a:pt x="16773" y="7826"/>
                </a:cubicBezTo>
                <a:lnTo>
                  <a:pt x="15888" y="8932"/>
                </a:lnTo>
                <a:cubicBezTo>
                  <a:pt x="15888" y="8932"/>
                  <a:pt x="16612" y="7779"/>
                  <a:pt x="16612" y="7779"/>
                </a:cubicBezTo>
                <a:close/>
                <a:moveTo>
                  <a:pt x="15416" y="9266"/>
                </a:moveTo>
                <a:lnTo>
                  <a:pt x="15710" y="9109"/>
                </a:lnTo>
                <a:lnTo>
                  <a:pt x="15418" y="9340"/>
                </a:lnTo>
                <a:cubicBezTo>
                  <a:pt x="15418" y="9340"/>
                  <a:pt x="15416" y="9266"/>
                  <a:pt x="15416" y="9266"/>
                </a:cubicBezTo>
                <a:close/>
                <a:moveTo>
                  <a:pt x="13719" y="10684"/>
                </a:moveTo>
                <a:lnTo>
                  <a:pt x="13267" y="10442"/>
                </a:lnTo>
                <a:cubicBezTo>
                  <a:pt x="13270" y="10433"/>
                  <a:pt x="13270" y="10423"/>
                  <a:pt x="13267" y="10413"/>
                </a:cubicBezTo>
                <a:lnTo>
                  <a:pt x="15395" y="9277"/>
                </a:lnTo>
                <a:lnTo>
                  <a:pt x="15397" y="9357"/>
                </a:lnTo>
                <a:cubicBezTo>
                  <a:pt x="15397" y="9357"/>
                  <a:pt x="13719" y="10684"/>
                  <a:pt x="13719" y="10684"/>
                </a:cubicBezTo>
                <a:close/>
                <a:moveTo>
                  <a:pt x="15449" y="11589"/>
                </a:moveTo>
                <a:cubicBezTo>
                  <a:pt x="15444" y="11593"/>
                  <a:pt x="15440" y="11597"/>
                  <a:pt x="15436" y="11602"/>
                </a:cubicBezTo>
                <a:lnTo>
                  <a:pt x="13740" y="10695"/>
                </a:lnTo>
                <a:lnTo>
                  <a:pt x="15398" y="9383"/>
                </a:lnTo>
                <a:lnTo>
                  <a:pt x="15463" y="11584"/>
                </a:lnTo>
                <a:cubicBezTo>
                  <a:pt x="15458" y="11586"/>
                  <a:pt x="15454" y="11587"/>
                  <a:pt x="15449" y="11589"/>
                </a:cubicBezTo>
                <a:close/>
                <a:moveTo>
                  <a:pt x="13424" y="11364"/>
                </a:moveTo>
                <a:lnTo>
                  <a:pt x="15425" y="11635"/>
                </a:lnTo>
                <a:lnTo>
                  <a:pt x="13584" y="12132"/>
                </a:lnTo>
                <a:cubicBezTo>
                  <a:pt x="13584" y="12132"/>
                  <a:pt x="13424" y="11364"/>
                  <a:pt x="13424" y="11364"/>
                </a:cubicBezTo>
                <a:close/>
                <a:moveTo>
                  <a:pt x="13436" y="12172"/>
                </a:moveTo>
                <a:lnTo>
                  <a:pt x="12994" y="11335"/>
                </a:lnTo>
                <a:cubicBezTo>
                  <a:pt x="13003" y="11328"/>
                  <a:pt x="13009" y="11319"/>
                  <a:pt x="13012" y="11309"/>
                </a:cubicBezTo>
                <a:lnTo>
                  <a:pt x="13408" y="11362"/>
                </a:lnTo>
                <a:lnTo>
                  <a:pt x="13570" y="12136"/>
                </a:lnTo>
                <a:cubicBezTo>
                  <a:pt x="13570" y="12136"/>
                  <a:pt x="13436" y="12172"/>
                  <a:pt x="13436" y="12172"/>
                </a:cubicBezTo>
                <a:close/>
                <a:moveTo>
                  <a:pt x="13669" y="12612"/>
                </a:moveTo>
                <a:lnTo>
                  <a:pt x="13447" y="12192"/>
                </a:lnTo>
                <a:lnTo>
                  <a:pt x="13574" y="12157"/>
                </a:lnTo>
                <a:lnTo>
                  <a:pt x="13669" y="12612"/>
                </a:lnTo>
                <a:cubicBezTo>
                  <a:pt x="13669" y="12612"/>
                  <a:pt x="13669" y="12612"/>
                  <a:pt x="13669" y="12612"/>
                </a:cubicBezTo>
                <a:close/>
                <a:moveTo>
                  <a:pt x="13073" y="12293"/>
                </a:moveTo>
                <a:lnTo>
                  <a:pt x="13293" y="12233"/>
                </a:lnTo>
                <a:lnTo>
                  <a:pt x="13647" y="12628"/>
                </a:lnTo>
                <a:cubicBezTo>
                  <a:pt x="13642" y="12635"/>
                  <a:pt x="13640" y="12642"/>
                  <a:pt x="13639" y="12650"/>
                </a:cubicBezTo>
                <a:lnTo>
                  <a:pt x="13106" y="12633"/>
                </a:lnTo>
                <a:cubicBezTo>
                  <a:pt x="13106" y="12633"/>
                  <a:pt x="13073" y="12293"/>
                  <a:pt x="13073" y="12293"/>
                </a:cubicBezTo>
                <a:close/>
                <a:moveTo>
                  <a:pt x="13053" y="12298"/>
                </a:moveTo>
                <a:lnTo>
                  <a:pt x="13086" y="12632"/>
                </a:lnTo>
                <a:lnTo>
                  <a:pt x="11949" y="12596"/>
                </a:lnTo>
                <a:cubicBezTo>
                  <a:pt x="11949" y="12596"/>
                  <a:pt x="13053" y="12298"/>
                  <a:pt x="13053" y="12298"/>
                </a:cubicBezTo>
                <a:close/>
                <a:moveTo>
                  <a:pt x="11417" y="12436"/>
                </a:moveTo>
                <a:lnTo>
                  <a:pt x="11841" y="12593"/>
                </a:lnTo>
                <a:cubicBezTo>
                  <a:pt x="11840" y="12600"/>
                  <a:pt x="11840" y="12607"/>
                  <a:pt x="11842" y="12613"/>
                </a:cubicBezTo>
                <a:lnTo>
                  <a:pt x="10249" y="13288"/>
                </a:lnTo>
                <a:cubicBezTo>
                  <a:pt x="10249" y="13288"/>
                  <a:pt x="11417" y="12436"/>
                  <a:pt x="11417" y="12436"/>
                </a:cubicBezTo>
                <a:close/>
                <a:moveTo>
                  <a:pt x="9837" y="12651"/>
                </a:moveTo>
                <a:lnTo>
                  <a:pt x="10153" y="13285"/>
                </a:lnTo>
                <a:cubicBezTo>
                  <a:pt x="10151" y="13286"/>
                  <a:pt x="10150" y="13288"/>
                  <a:pt x="10148" y="13290"/>
                </a:cubicBezTo>
                <a:lnTo>
                  <a:pt x="9999" y="13197"/>
                </a:lnTo>
                <a:cubicBezTo>
                  <a:pt x="9999" y="13197"/>
                  <a:pt x="9837" y="12651"/>
                  <a:pt x="9837" y="12651"/>
                </a:cubicBezTo>
                <a:close/>
                <a:moveTo>
                  <a:pt x="9788" y="12553"/>
                </a:moveTo>
                <a:lnTo>
                  <a:pt x="9975" y="13182"/>
                </a:lnTo>
                <a:lnTo>
                  <a:pt x="8631" y="12343"/>
                </a:lnTo>
                <a:lnTo>
                  <a:pt x="9429" y="11833"/>
                </a:lnTo>
                <a:cubicBezTo>
                  <a:pt x="9429" y="11833"/>
                  <a:pt x="9788" y="12553"/>
                  <a:pt x="9788" y="12553"/>
                </a:cubicBezTo>
                <a:close/>
                <a:moveTo>
                  <a:pt x="9521" y="11774"/>
                </a:moveTo>
                <a:cubicBezTo>
                  <a:pt x="9532" y="11785"/>
                  <a:pt x="9546" y="11791"/>
                  <a:pt x="9561" y="11790"/>
                </a:cubicBezTo>
                <a:lnTo>
                  <a:pt x="9759" y="12454"/>
                </a:lnTo>
                <a:lnTo>
                  <a:pt x="9444" y="11823"/>
                </a:lnTo>
                <a:lnTo>
                  <a:pt x="9503" y="11785"/>
                </a:lnTo>
                <a:cubicBezTo>
                  <a:pt x="9503" y="11785"/>
                  <a:pt x="9521" y="11774"/>
                  <a:pt x="9521" y="11774"/>
                </a:cubicBezTo>
                <a:close/>
                <a:moveTo>
                  <a:pt x="10324" y="11629"/>
                </a:moveTo>
                <a:lnTo>
                  <a:pt x="9656" y="11716"/>
                </a:lnTo>
                <a:lnTo>
                  <a:pt x="10170" y="11532"/>
                </a:lnTo>
                <a:cubicBezTo>
                  <a:pt x="10170" y="11532"/>
                  <a:pt x="10324" y="11629"/>
                  <a:pt x="10324" y="11629"/>
                </a:cubicBezTo>
                <a:close/>
                <a:moveTo>
                  <a:pt x="10908" y="11552"/>
                </a:moveTo>
                <a:lnTo>
                  <a:pt x="10357" y="11624"/>
                </a:lnTo>
                <a:lnTo>
                  <a:pt x="10195" y="11523"/>
                </a:lnTo>
                <a:lnTo>
                  <a:pt x="11047" y="11218"/>
                </a:lnTo>
                <a:cubicBezTo>
                  <a:pt x="11047" y="11218"/>
                  <a:pt x="10908" y="11552"/>
                  <a:pt x="10908" y="11552"/>
                </a:cubicBezTo>
                <a:close/>
                <a:moveTo>
                  <a:pt x="11612" y="11016"/>
                </a:moveTo>
                <a:lnTo>
                  <a:pt x="11686" y="11451"/>
                </a:lnTo>
                <a:lnTo>
                  <a:pt x="10930" y="11549"/>
                </a:lnTo>
                <a:lnTo>
                  <a:pt x="11072" y="11209"/>
                </a:lnTo>
                <a:cubicBezTo>
                  <a:pt x="11072" y="11209"/>
                  <a:pt x="11612" y="11016"/>
                  <a:pt x="11612" y="11016"/>
                </a:cubicBezTo>
                <a:close/>
                <a:moveTo>
                  <a:pt x="11482" y="10246"/>
                </a:moveTo>
                <a:lnTo>
                  <a:pt x="11608" y="10993"/>
                </a:lnTo>
                <a:lnTo>
                  <a:pt x="11084" y="11180"/>
                </a:lnTo>
                <a:lnTo>
                  <a:pt x="11472" y="10246"/>
                </a:lnTo>
                <a:cubicBezTo>
                  <a:pt x="11475" y="10247"/>
                  <a:pt x="11479" y="10246"/>
                  <a:pt x="11482" y="10246"/>
                </a:cubicBezTo>
                <a:close/>
                <a:moveTo>
                  <a:pt x="11608" y="7898"/>
                </a:moveTo>
                <a:lnTo>
                  <a:pt x="11861" y="8535"/>
                </a:lnTo>
                <a:lnTo>
                  <a:pt x="11494" y="10102"/>
                </a:lnTo>
                <a:lnTo>
                  <a:pt x="11605" y="7898"/>
                </a:lnTo>
                <a:cubicBezTo>
                  <a:pt x="11606" y="7898"/>
                  <a:pt x="11607" y="7898"/>
                  <a:pt x="11608" y="7898"/>
                </a:cubicBezTo>
                <a:close/>
                <a:moveTo>
                  <a:pt x="11910" y="8325"/>
                </a:moveTo>
                <a:lnTo>
                  <a:pt x="11633" y="7884"/>
                </a:lnTo>
                <a:cubicBezTo>
                  <a:pt x="11640" y="7876"/>
                  <a:pt x="11645" y="7867"/>
                  <a:pt x="11647" y="7857"/>
                </a:cubicBezTo>
                <a:lnTo>
                  <a:pt x="12024" y="7837"/>
                </a:lnTo>
                <a:cubicBezTo>
                  <a:pt x="12024" y="7837"/>
                  <a:pt x="11910" y="8325"/>
                  <a:pt x="11910" y="8325"/>
                </a:cubicBezTo>
                <a:close/>
                <a:moveTo>
                  <a:pt x="12739" y="8735"/>
                </a:moveTo>
                <a:lnTo>
                  <a:pt x="12407" y="9116"/>
                </a:lnTo>
                <a:lnTo>
                  <a:pt x="11924" y="8348"/>
                </a:lnTo>
                <a:lnTo>
                  <a:pt x="12044" y="7836"/>
                </a:lnTo>
                <a:lnTo>
                  <a:pt x="12482" y="7813"/>
                </a:lnTo>
                <a:cubicBezTo>
                  <a:pt x="12482" y="7813"/>
                  <a:pt x="12739" y="8735"/>
                  <a:pt x="12739" y="8735"/>
                </a:cubicBezTo>
                <a:close/>
                <a:moveTo>
                  <a:pt x="12755" y="8716"/>
                </a:moveTo>
                <a:lnTo>
                  <a:pt x="12503" y="7812"/>
                </a:lnTo>
                <a:lnTo>
                  <a:pt x="13591" y="7754"/>
                </a:lnTo>
                <a:cubicBezTo>
                  <a:pt x="13591" y="7754"/>
                  <a:pt x="12755" y="8716"/>
                  <a:pt x="12755" y="8716"/>
                </a:cubicBezTo>
                <a:close/>
                <a:moveTo>
                  <a:pt x="13658" y="7750"/>
                </a:moveTo>
                <a:lnTo>
                  <a:pt x="13171" y="10209"/>
                </a:lnTo>
                <a:lnTo>
                  <a:pt x="12761" y="8739"/>
                </a:lnTo>
                <a:lnTo>
                  <a:pt x="13619" y="7752"/>
                </a:lnTo>
                <a:cubicBezTo>
                  <a:pt x="13619" y="7752"/>
                  <a:pt x="13658" y="7750"/>
                  <a:pt x="13658" y="7750"/>
                </a:cubicBezTo>
                <a:close/>
                <a:moveTo>
                  <a:pt x="14778" y="8385"/>
                </a:moveTo>
                <a:lnTo>
                  <a:pt x="13243" y="10383"/>
                </a:lnTo>
                <a:cubicBezTo>
                  <a:pt x="13241" y="10382"/>
                  <a:pt x="13239" y="10381"/>
                  <a:pt x="13238" y="10380"/>
                </a:cubicBezTo>
                <a:lnTo>
                  <a:pt x="13680" y="7749"/>
                </a:lnTo>
                <a:lnTo>
                  <a:pt x="13800" y="7743"/>
                </a:lnTo>
                <a:cubicBezTo>
                  <a:pt x="13800" y="7743"/>
                  <a:pt x="14778" y="8385"/>
                  <a:pt x="14778" y="8385"/>
                </a:cubicBezTo>
                <a:close/>
                <a:moveTo>
                  <a:pt x="15794" y="8999"/>
                </a:moveTo>
                <a:lnTo>
                  <a:pt x="15378" y="7694"/>
                </a:lnTo>
                <a:cubicBezTo>
                  <a:pt x="15380" y="7693"/>
                  <a:pt x="15382" y="7693"/>
                  <a:pt x="15383" y="7692"/>
                </a:cubicBezTo>
                <a:cubicBezTo>
                  <a:pt x="15395" y="7685"/>
                  <a:pt x="15402" y="7673"/>
                  <a:pt x="15405" y="7660"/>
                </a:cubicBezTo>
                <a:lnTo>
                  <a:pt x="16589" y="7777"/>
                </a:lnTo>
                <a:lnTo>
                  <a:pt x="15821" y="9002"/>
                </a:lnTo>
                <a:cubicBezTo>
                  <a:pt x="15812" y="8999"/>
                  <a:pt x="15803" y="8997"/>
                  <a:pt x="15794" y="8999"/>
                </a:cubicBezTo>
                <a:close/>
                <a:moveTo>
                  <a:pt x="15402" y="8795"/>
                </a:moveTo>
                <a:lnTo>
                  <a:pt x="15759" y="9030"/>
                </a:lnTo>
                <a:cubicBezTo>
                  <a:pt x="15755" y="9040"/>
                  <a:pt x="15755" y="9051"/>
                  <a:pt x="15758" y="9063"/>
                </a:cubicBezTo>
                <a:lnTo>
                  <a:pt x="15416" y="9245"/>
                </a:lnTo>
                <a:cubicBezTo>
                  <a:pt x="15416" y="9245"/>
                  <a:pt x="15402" y="8795"/>
                  <a:pt x="15402" y="8795"/>
                </a:cubicBezTo>
                <a:close/>
                <a:moveTo>
                  <a:pt x="15778" y="9005"/>
                </a:moveTo>
                <a:cubicBezTo>
                  <a:pt x="15774" y="9008"/>
                  <a:pt x="15771" y="9012"/>
                  <a:pt x="15768" y="9015"/>
                </a:cubicBezTo>
                <a:lnTo>
                  <a:pt x="15402" y="8775"/>
                </a:lnTo>
                <a:lnTo>
                  <a:pt x="15370" y="7707"/>
                </a:lnTo>
                <a:lnTo>
                  <a:pt x="15783" y="9003"/>
                </a:lnTo>
                <a:cubicBezTo>
                  <a:pt x="15781" y="9004"/>
                  <a:pt x="15780" y="9004"/>
                  <a:pt x="15778" y="9005"/>
                </a:cubicBezTo>
                <a:close/>
                <a:moveTo>
                  <a:pt x="15336" y="7693"/>
                </a:moveTo>
                <a:cubicBezTo>
                  <a:pt x="15340" y="7695"/>
                  <a:pt x="15344" y="7697"/>
                  <a:pt x="15348" y="7698"/>
                </a:cubicBezTo>
                <a:lnTo>
                  <a:pt x="15380" y="8760"/>
                </a:lnTo>
                <a:lnTo>
                  <a:pt x="14806" y="8383"/>
                </a:lnTo>
                <a:cubicBezTo>
                  <a:pt x="14806" y="8383"/>
                  <a:pt x="15336" y="7693"/>
                  <a:pt x="15336" y="7693"/>
                </a:cubicBezTo>
                <a:close/>
                <a:moveTo>
                  <a:pt x="13259" y="10397"/>
                </a:moveTo>
                <a:cubicBezTo>
                  <a:pt x="13259" y="10397"/>
                  <a:pt x="13258" y="10396"/>
                  <a:pt x="13258" y="10396"/>
                </a:cubicBezTo>
                <a:lnTo>
                  <a:pt x="14796" y="8397"/>
                </a:lnTo>
                <a:lnTo>
                  <a:pt x="15380" y="8781"/>
                </a:lnTo>
                <a:lnTo>
                  <a:pt x="15394" y="9257"/>
                </a:lnTo>
                <a:cubicBezTo>
                  <a:pt x="15394" y="9257"/>
                  <a:pt x="13259" y="10397"/>
                  <a:pt x="13259" y="10397"/>
                </a:cubicBezTo>
                <a:close/>
                <a:moveTo>
                  <a:pt x="13344" y="10981"/>
                </a:moveTo>
                <a:lnTo>
                  <a:pt x="13238" y="10474"/>
                </a:lnTo>
                <a:cubicBezTo>
                  <a:pt x="13241" y="10473"/>
                  <a:pt x="13244" y="10472"/>
                  <a:pt x="13247" y="10471"/>
                </a:cubicBezTo>
                <a:cubicBezTo>
                  <a:pt x="13252" y="10467"/>
                  <a:pt x="13256" y="10463"/>
                  <a:pt x="13260" y="10458"/>
                </a:cubicBezTo>
                <a:lnTo>
                  <a:pt x="13705" y="10696"/>
                </a:lnTo>
                <a:cubicBezTo>
                  <a:pt x="13705" y="10696"/>
                  <a:pt x="13344" y="10981"/>
                  <a:pt x="13344" y="10981"/>
                </a:cubicBezTo>
                <a:close/>
                <a:moveTo>
                  <a:pt x="13010" y="11273"/>
                </a:moveTo>
                <a:lnTo>
                  <a:pt x="13336" y="11015"/>
                </a:lnTo>
                <a:lnTo>
                  <a:pt x="13405" y="11345"/>
                </a:lnTo>
                <a:lnTo>
                  <a:pt x="13014" y="11292"/>
                </a:lnTo>
                <a:cubicBezTo>
                  <a:pt x="13014" y="11285"/>
                  <a:pt x="13012" y="11279"/>
                  <a:pt x="13010" y="11273"/>
                </a:cubicBezTo>
                <a:close/>
                <a:moveTo>
                  <a:pt x="13040" y="11951"/>
                </a:moveTo>
                <a:lnTo>
                  <a:pt x="13276" y="12215"/>
                </a:lnTo>
                <a:lnTo>
                  <a:pt x="13071" y="12270"/>
                </a:lnTo>
                <a:cubicBezTo>
                  <a:pt x="13071" y="12270"/>
                  <a:pt x="13040" y="11951"/>
                  <a:pt x="13040" y="11951"/>
                </a:cubicBezTo>
                <a:close/>
                <a:moveTo>
                  <a:pt x="11931" y="12578"/>
                </a:moveTo>
                <a:cubicBezTo>
                  <a:pt x="11930" y="12577"/>
                  <a:pt x="11930" y="12576"/>
                  <a:pt x="11929" y="12575"/>
                </a:cubicBezTo>
                <a:cubicBezTo>
                  <a:pt x="11928" y="12572"/>
                  <a:pt x="11926" y="12570"/>
                  <a:pt x="11924" y="12568"/>
                </a:cubicBezTo>
                <a:lnTo>
                  <a:pt x="12724" y="11598"/>
                </a:lnTo>
                <a:lnTo>
                  <a:pt x="13017" y="11926"/>
                </a:lnTo>
                <a:lnTo>
                  <a:pt x="13051" y="12276"/>
                </a:lnTo>
                <a:cubicBezTo>
                  <a:pt x="13051" y="12276"/>
                  <a:pt x="11931" y="12578"/>
                  <a:pt x="11931" y="12578"/>
                </a:cubicBezTo>
                <a:close/>
                <a:moveTo>
                  <a:pt x="11505" y="12372"/>
                </a:moveTo>
                <a:lnTo>
                  <a:pt x="11806" y="12562"/>
                </a:lnTo>
                <a:lnTo>
                  <a:pt x="11434" y="12424"/>
                </a:lnTo>
                <a:cubicBezTo>
                  <a:pt x="11434" y="12424"/>
                  <a:pt x="11505" y="12372"/>
                  <a:pt x="11505" y="12372"/>
                </a:cubicBezTo>
                <a:close/>
                <a:moveTo>
                  <a:pt x="10682" y="12147"/>
                </a:moveTo>
                <a:lnTo>
                  <a:pt x="10779" y="11915"/>
                </a:lnTo>
                <a:lnTo>
                  <a:pt x="11486" y="12361"/>
                </a:lnTo>
                <a:lnTo>
                  <a:pt x="11411" y="12416"/>
                </a:lnTo>
                <a:cubicBezTo>
                  <a:pt x="11411" y="12416"/>
                  <a:pt x="10682" y="12147"/>
                  <a:pt x="10682" y="12147"/>
                </a:cubicBezTo>
                <a:close/>
                <a:moveTo>
                  <a:pt x="10215" y="13288"/>
                </a:moveTo>
                <a:cubicBezTo>
                  <a:pt x="10214" y="13286"/>
                  <a:pt x="10213" y="13284"/>
                  <a:pt x="10211" y="13282"/>
                </a:cubicBezTo>
                <a:lnTo>
                  <a:pt x="10676" y="12162"/>
                </a:lnTo>
                <a:lnTo>
                  <a:pt x="11394" y="12428"/>
                </a:lnTo>
                <a:cubicBezTo>
                  <a:pt x="11394" y="12428"/>
                  <a:pt x="10215" y="13288"/>
                  <a:pt x="10215" y="13288"/>
                </a:cubicBezTo>
                <a:close/>
                <a:moveTo>
                  <a:pt x="10113" y="13164"/>
                </a:moveTo>
                <a:lnTo>
                  <a:pt x="9807" y="12552"/>
                </a:lnTo>
                <a:lnTo>
                  <a:pt x="9616" y="11910"/>
                </a:lnTo>
                <a:cubicBezTo>
                  <a:pt x="9616" y="11910"/>
                  <a:pt x="10113" y="13164"/>
                  <a:pt x="10113" y="13164"/>
                </a:cubicBezTo>
                <a:close/>
                <a:moveTo>
                  <a:pt x="10171" y="13276"/>
                </a:moveTo>
                <a:lnTo>
                  <a:pt x="9580" y="11783"/>
                </a:lnTo>
                <a:cubicBezTo>
                  <a:pt x="9580" y="11783"/>
                  <a:pt x="9581" y="11783"/>
                  <a:pt x="9581" y="11783"/>
                </a:cubicBezTo>
                <a:cubicBezTo>
                  <a:pt x="9589" y="11778"/>
                  <a:pt x="9594" y="11771"/>
                  <a:pt x="9598" y="11764"/>
                </a:cubicBezTo>
                <a:lnTo>
                  <a:pt x="10658" y="12156"/>
                </a:lnTo>
                <a:lnTo>
                  <a:pt x="10193" y="13274"/>
                </a:lnTo>
                <a:cubicBezTo>
                  <a:pt x="10185" y="13273"/>
                  <a:pt x="10178" y="13274"/>
                  <a:pt x="10171" y="13276"/>
                </a:cubicBezTo>
                <a:close/>
                <a:moveTo>
                  <a:pt x="10762" y="11904"/>
                </a:moveTo>
                <a:lnTo>
                  <a:pt x="10664" y="12140"/>
                </a:lnTo>
                <a:lnTo>
                  <a:pt x="9603" y="11748"/>
                </a:lnTo>
                <a:cubicBezTo>
                  <a:pt x="9603" y="11747"/>
                  <a:pt x="9603" y="11745"/>
                  <a:pt x="9603" y="11744"/>
                </a:cubicBezTo>
                <a:lnTo>
                  <a:pt x="10352" y="11646"/>
                </a:lnTo>
                <a:cubicBezTo>
                  <a:pt x="10352" y="11646"/>
                  <a:pt x="10762" y="11904"/>
                  <a:pt x="10762" y="11904"/>
                </a:cubicBezTo>
                <a:close/>
                <a:moveTo>
                  <a:pt x="10770" y="11885"/>
                </a:moveTo>
                <a:lnTo>
                  <a:pt x="10384" y="11642"/>
                </a:lnTo>
                <a:lnTo>
                  <a:pt x="10899" y="11575"/>
                </a:lnTo>
                <a:cubicBezTo>
                  <a:pt x="10899" y="11575"/>
                  <a:pt x="10770" y="11885"/>
                  <a:pt x="10770" y="11885"/>
                </a:cubicBezTo>
                <a:close/>
                <a:moveTo>
                  <a:pt x="11801" y="12131"/>
                </a:moveTo>
                <a:lnTo>
                  <a:pt x="11505" y="12347"/>
                </a:lnTo>
                <a:lnTo>
                  <a:pt x="10787" y="11895"/>
                </a:lnTo>
                <a:lnTo>
                  <a:pt x="10921" y="11572"/>
                </a:lnTo>
                <a:lnTo>
                  <a:pt x="11689" y="11471"/>
                </a:lnTo>
                <a:cubicBezTo>
                  <a:pt x="11689" y="11471"/>
                  <a:pt x="11801" y="12131"/>
                  <a:pt x="11801" y="12131"/>
                </a:cubicBezTo>
                <a:close/>
                <a:moveTo>
                  <a:pt x="12514" y="11364"/>
                </a:moveTo>
                <a:lnTo>
                  <a:pt x="12587" y="11446"/>
                </a:lnTo>
                <a:lnTo>
                  <a:pt x="12463" y="11648"/>
                </a:lnTo>
                <a:lnTo>
                  <a:pt x="11815" y="12121"/>
                </a:lnTo>
                <a:lnTo>
                  <a:pt x="11705" y="11469"/>
                </a:lnTo>
                <a:cubicBezTo>
                  <a:pt x="11705" y="11469"/>
                  <a:pt x="12514" y="11364"/>
                  <a:pt x="12514" y="11364"/>
                </a:cubicBezTo>
                <a:close/>
                <a:moveTo>
                  <a:pt x="12059" y="10856"/>
                </a:moveTo>
                <a:lnTo>
                  <a:pt x="12497" y="11345"/>
                </a:lnTo>
                <a:lnTo>
                  <a:pt x="11701" y="11449"/>
                </a:lnTo>
                <a:lnTo>
                  <a:pt x="11627" y="11010"/>
                </a:lnTo>
                <a:cubicBezTo>
                  <a:pt x="11627" y="11010"/>
                  <a:pt x="12059" y="10856"/>
                  <a:pt x="12059" y="10856"/>
                </a:cubicBezTo>
                <a:close/>
                <a:moveTo>
                  <a:pt x="11507" y="10240"/>
                </a:moveTo>
                <a:lnTo>
                  <a:pt x="12042" y="10837"/>
                </a:lnTo>
                <a:lnTo>
                  <a:pt x="11623" y="10987"/>
                </a:lnTo>
                <a:lnTo>
                  <a:pt x="11498" y="10243"/>
                </a:lnTo>
                <a:cubicBezTo>
                  <a:pt x="11501" y="10242"/>
                  <a:pt x="11504" y="10242"/>
                  <a:pt x="11507" y="10240"/>
                </a:cubicBezTo>
                <a:close/>
                <a:moveTo>
                  <a:pt x="12190" y="9366"/>
                </a:moveTo>
                <a:lnTo>
                  <a:pt x="11506" y="10153"/>
                </a:lnTo>
                <a:cubicBezTo>
                  <a:pt x="11505" y="10152"/>
                  <a:pt x="11503" y="10152"/>
                  <a:pt x="11502" y="10151"/>
                </a:cubicBezTo>
                <a:lnTo>
                  <a:pt x="11873" y="8566"/>
                </a:lnTo>
                <a:cubicBezTo>
                  <a:pt x="11873" y="8566"/>
                  <a:pt x="12190" y="9366"/>
                  <a:pt x="12190" y="9366"/>
                </a:cubicBezTo>
                <a:close/>
                <a:moveTo>
                  <a:pt x="13147" y="10327"/>
                </a:moveTo>
                <a:lnTo>
                  <a:pt x="13131" y="10409"/>
                </a:lnTo>
                <a:lnTo>
                  <a:pt x="12598" y="10338"/>
                </a:lnTo>
                <a:lnTo>
                  <a:pt x="12214" y="9369"/>
                </a:lnTo>
                <a:lnTo>
                  <a:pt x="12406" y="9148"/>
                </a:lnTo>
                <a:cubicBezTo>
                  <a:pt x="12406" y="9148"/>
                  <a:pt x="13147" y="10327"/>
                  <a:pt x="13147" y="10327"/>
                </a:cubicBezTo>
                <a:close/>
                <a:moveTo>
                  <a:pt x="13152" y="10301"/>
                </a:moveTo>
                <a:lnTo>
                  <a:pt x="12419" y="9133"/>
                </a:lnTo>
                <a:lnTo>
                  <a:pt x="12745" y="8758"/>
                </a:lnTo>
                <a:lnTo>
                  <a:pt x="13162" y="10253"/>
                </a:lnTo>
                <a:cubicBezTo>
                  <a:pt x="13162" y="10253"/>
                  <a:pt x="13152" y="10301"/>
                  <a:pt x="13152" y="10301"/>
                </a:cubicBezTo>
                <a:close/>
                <a:moveTo>
                  <a:pt x="13194" y="10366"/>
                </a:moveTo>
                <a:lnTo>
                  <a:pt x="13169" y="10327"/>
                </a:lnTo>
                <a:lnTo>
                  <a:pt x="13174" y="10297"/>
                </a:lnTo>
                <a:cubicBezTo>
                  <a:pt x="13174" y="10297"/>
                  <a:pt x="13194" y="10366"/>
                  <a:pt x="13194" y="10366"/>
                </a:cubicBezTo>
                <a:close/>
                <a:moveTo>
                  <a:pt x="13218" y="10377"/>
                </a:moveTo>
                <a:lnTo>
                  <a:pt x="13183" y="10253"/>
                </a:lnTo>
                <a:lnTo>
                  <a:pt x="13571" y="8297"/>
                </a:lnTo>
                <a:lnTo>
                  <a:pt x="13221" y="10378"/>
                </a:lnTo>
                <a:cubicBezTo>
                  <a:pt x="13220" y="10378"/>
                  <a:pt x="13219" y="10377"/>
                  <a:pt x="13218" y="10377"/>
                </a:cubicBezTo>
                <a:close/>
                <a:moveTo>
                  <a:pt x="12940" y="11336"/>
                </a:moveTo>
                <a:cubicBezTo>
                  <a:pt x="12946" y="11341"/>
                  <a:pt x="12953" y="11343"/>
                  <a:pt x="12961" y="11344"/>
                </a:cubicBezTo>
                <a:lnTo>
                  <a:pt x="13014" y="11893"/>
                </a:lnTo>
                <a:lnTo>
                  <a:pt x="12736" y="11583"/>
                </a:lnTo>
                <a:cubicBezTo>
                  <a:pt x="12736" y="11583"/>
                  <a:pt x="12940" y="11336"/>
                  <a:pt x="12940" y="11336"/>
                </a:cubicBezTo>
                <a:close/>
                <a:moveTo>
                  <a:pt x="12678" y="11517"/>
                </a:moveTo>
                <a:lnTo>
                  <a:pt x="12919" y="11341"/>
                </a:lnTo>
                <a:lnTo>
                  <a:pt x="12728" y="11573"/>
                </a:lnTo>
                <a:cubicBezTo>
                  <a:pt x="12728" y="11573"/>
                  <a:pt x="12678" y="11517"/>
                  <a:pt x="12678" y="11517"/>
                </a:cubicBezTo>
                <a:close/>
                <a:moveTo>
                  <a:pt x="12648" y="11513"/>
                </a:moveTo>
                <a:lnTo>
                  <a:pt x="12497" y="11623"/>
                </a:lnTo>
                <a:lnTo>
                  <a:pt x="12599" y="11458"/>
                </a:lnTo>
                <a:cubicBezTo>
                  <a:pt x="12599" y="11458"/>
                  <a:pt x="12648" y="11513"/>
                  <a:pt x="12648" y="11513"/>
                </a:cubicBezTo>
                <a:close/>
                <a:moveTo>
                  <a:pt x="12669" y="11343"/>
                </a:moveTo>
                <a:lnTo>
                  <a:pt x="12921" y="11310"/>
                </a:lnTo>
                <a:cubicBezTo>
                  <a:pt x="12922" y="11311"/>
                  <a:pt x="12922" y="11312"/>
                  <a:pt x="12922" y="11313"/>
                </a:cubicBezTo>
                <a:lnTo>
                  <a:pt x="12664" y="11502"/>
                </a:lnTo>
                <a:lnTo>
                  <a:pt x="12609" y="11441"/>
                </a:lnTo>
                <a:cubicBezTo>
                  <a:pt x="12609" y="11441"/>
                  <a:pt x="12669" y="11343"/>
                  <a:pt x="12669" y="11343"/>
                </a:cubicBezTo>
                <a:close/>
                <a:moveTo>
                  <a:pt x="12648" y="11346"/>
                </a:moveTo>
                <a:lnTo>
                  <a:pt x="12598" y="11428"/>
                </a:lnTo>
                <a:lnTo>
                  <a:pt x="12538" y="11361"/>
                </a:lnTo>
                <a:cubicBezTo>
                  <a:pt x="12538" y="11361"/>
                  <a:pt x="12648" y="11346"/>
                  <a:pt x="12648" y="11346"/>
                </a:cubicBezTo>
                <a:close/>
                <a:moveTo>
                  <a:pt x="12263" y="10783"/>
                </a:moveTo>
                <a:lnTo>
                  <a:pt x="12766" y="11154"/>
                </a:lnTo>
                <a:lnTo>
                  <a:pt x="12662" y="11323"/>
                </a:lnTo>
                <a:lnTo>
                  <a:pt x="12520" y="11342"/>
                </a:lnTo>
                <a:lnTo>
                  <a:pt x="12079" y="10849"/>
                </a:lnTo>
                <a:cubicBezTo>
                  <a:pt x="12079" y="10849"/>
                  <a:pt x="12263" y="10783"/>
                  <a:pt x="12263" y="10783"/>
                </a:cubicBezTo>
                <a:close/>
                <a:moveTo>
                  <a:pt x="12241" y="10766"/>
                </a:moveTo>
                <a:lnTo>
                  <a:pt x="12062" y="10830"/>
                </a:lnTo>
                <a:lnTo>
                  <a:pt x="11543" y="10250"/>
                </a:lnTo>
                <a:cubicBezTo>
                  <a:pt x="11543" y="10250"/>
                  <a:pt x="12241" y="10766"/>
                  <a:pt x="12241" y="10766"/>
                </a:cubicBezTo>
                <a:close/>
                <a:moveTo>
                  <a:pt x="11529" y="10196"/>
                </a:moveTo>
                <a:cubicBezTo>
                  <a:pt x="11529" y="10187"/>
                  <a:pt x="11528" y="10178"/>
                  <a:pt x="11523" y="10170"/>
                </a:cubicBezTo>
                <a:cubicBezTo>
                  <a:pt x="11522" y="10169"/>
                  <a:pt x="11521" y="10168"/>
                  <a:pt x="11520" y="10167"/>
                </a:cubicBezTo>
                <a:lnTo>
                  <a:pt x="12199" y="9387"/>
                </a:lnTo>
                <a:lnTo>
                  <a:pt x="12575" y="10335"/>
                </a:lnTo>
                <a:cubicBezTo>
                  <a:pt x="12575" y="10335"/>
                  <a:pt x="11529" y="10196"/>
                  <a:pt x="11529" y="10196"/>
                </a:cubicBezTo>
                <a:close/>
                <a:moveTo>
                  <a:pt x="12683" y="10608"/>
                </a:moveTo>
                <a:lnTo>
                  <a:pt x="12256" y="10761"/>
                </a:lnTo>
                <a:lnTo>
                  <a:pt x="11524" y="10219"/>
                </a:lnTo>
                <a:cubicBezTo>
                  <a:pt x="11526" y="10216"/>
                  <a:pt x="11528" y="10213"/>
                  <a:pt x="11528" y="10210"/>
                </a:cubicBezTo>
                <a:lnTo>
                  <a:pt x="12580" y="10349"/>
                </a:lnTo>
                <a:cubicBezTo>
                  <a:pt x="12580" y="10349"/>
                  <a:pt x="12683" y="10608"/>
                  <a:pt x="12683" y="10608"/>
                </a:cubicBezTo>
                <a:close/>
                <a:moveTo>
                  <a:pt x="13123" y="10450"/>
                </a:moveTo>
                <a:lnTo>
                  <a:pt x="12703" y="10601"/>
                </a:lnTo>
                <a:lnTo>
                  <a:pt x="12604" y="10352"/>
                </a:lnTo>
                <a:lnTo>
                  <a:pt x="13128" y="10422"/>
                </a:lnTo>
                <a:cubicBezTo>
                  <a:pt x="13128" y="10422"/>
                  <a:pt x="13123" y="10450"/>
                  <a:pt x="13123" y="10450"/>
                </a:cubicBezTo>
                <a:close/>
                <a:moveTo>
                  <a:pt x="13173" y="10428"/>
                </a:moveTo>
                <a:cubicBezTo>
                  <a:pt x="13173" y="10429"/>
                  <a:pt x="13173" y="10431"/>
                  <a:pt x="13173" y="10432"/>
                </a:cubicBezTo>
                <a:lnTo>
                  <a:pt x="13146" y="10442"/>
                </a:lnTo>
                <a:lnTo>
                  <a:pt x="13149" y="10425"/>
                </a:lnTo>
                <a:cubicBezTo>
                  <a:pt x="13149" y="10425"/>
                  <a:pt x="13173" y="10428"/>
                  <a:pt x="13173" y="10428"/>
                </a:cubicBezTo>
                <a:close/>
                <a:moveTo>
                  <a:pt x="13174" y="10414"/>
                </a:moveTo>
                <a:lnTo>
                  <a:pt x="13152" y="10411"/>
                </a:lnTo>
                <a:lnTo>
                  <a:pt x="13163" y="10353"/>
                </a:lnTo>
                <a:lnTo>
                  <a:pt x="13188" y="10392"/>
                </a:lnTo>
                <a:cubicBezTo>
                  <a:pt x="13181" y="10398"/>
                  <a:pt x="13177" y="10406"/>
                  <a:pt x="13174" y="10414"/>
                </a:cubicBezTo>
                <a:close/>
                <a:moveTo>
                  <a:pt x="13109" y="10625"/>
                </a:moveTo>
                <a:lnTo>
                  <a:pt x="13203" y="10473"/>
                </a:lnTo>
                <a:cubicBezTo>
                  <a:pt x="13203" y="10473"/>
                  <a:pt x="13203" y="10473"/>
                  <a:pt x="13203" y="10474"/>
                </a:cubicBezTo>
                <a:lnTo>
                  <a:pt x="13009" y="11133"/>
                </a:lnTo>
                <a:cubicBezTo>
                  <a:pt x="13009" y="11133"/>
                  <a:pt x="13109" y="10625"/>
                  <a:pt x="13109" y="10625"/>
                </a:cubicBezTo>
                <a:close/>
                <a:moveTo>
                  <a:pt x="12855" y="11041"/>
                </a:moveTo>
                <a:lnTo>
                  <a:pt x="12939" y="11253"/>
                </a:lnTo>
                <a:cubicBezTo>
                  <a:pt x="12936" y="11255"/>
                  <a:pt x="12934" y="11257"/>
                  <a:pt x="12932" y="11260"/>
                </a:cubicBezTo>
                <a:lnTo>
                  <a:pt x="12786" y="11152"/>
                </a:lnTo>
                <a:cubicBezTo>
                  <a:pt x="12786" y="11152"/>
                  <a:pt x="12855" y="11041"/>
                  <a:pt x="12855" y="11041"/>
                </a:cubicBezTo>
                <a:close/>
                <a:moveTo>
                  <a:pt x="12847" y="11022"/>
                </a:moveTo>
                <a:lnTo>
                  <a:pt x="12773" y="11143"/>
                </a:lnTo>
                <a:lnTo>
                  <a:pt x="12278" y="10777"/>
                </a:lnTo>
                <a:lnTo>
                  <a:pt x="12691" y="10629"/>
                </a:lnTo>
                <a:cubicBezTo>
                  <a:pt x="12691" y="10629"/>
                  <a:pt x="12847" y="11022"/>
                  <a:pt x="12847" y="11022"/>
                </a:cubicBezTo>
                <a:close/>
                <a:moveTo>
                  <a:pt x="12958" y="11244"/>
                </a:moveTo>
                <a:lnTo>
                  <a:pt x="12868" y="11019"/>
                </a:lnTo>
                <a:lnTo>
                  <a:pt x="13078" y="10676"/>
                </a:lnTo>
                <a:lnTo>
                  <a:pt x="12966" y="11244"/>
                </a:lnTo>
                <a:cubicBezTo>
                  <a:pt x="12963" y="11244"/>
                  <a:pt x="12960" y="11244"/>
                  <a:pt x="12958" y="11244"/>
                </a:cubicBezTo>
                <a:close/>
                <a:moveTo>
                  <a:pt x="13087" y="10630"/>
                </a:moveTo>
                <a:lnTo>
                  <a:pt x="12861" y="11000"/>
                </a:lnTo>
                <a:lnTo>
                  <a:pt x="12711" y="10622"/>
                </a:lnTo>
                <a:lnTo>
                  <a:pt x="13118" y="10477"/>
                </a:lnTo>
                <a:cubicBezTo>
                  <a:pt x="13118" y="10477"/>
                  <a:pt x="13087" y="10630"/>
                  <a:pt x="13087" y="10630"/>
                </a:cubicBezTo>
                <a:close/>
                <a:moveTo>
                  <a:pt x="13180" y="10454"/>
                </a:moveTo>
                <a:cubicBezTo>
                  <a:pt x="13182" y="10458"/>
                  <a:pt x="13186" y="10461"/>
                  <a:pt x="13189" y="10464"/>
                </a:cubicBezTo>
                <a:lnTo>
                  <a:pt x="13118" y="10579"/>
                </a:lnTo>
                <a:lnTo>
                  <a:pt x="13140" y="10469"/>
                </a:lnTo>
                <a:cubicBezTo>
                  <a:pt x="13140" y="10469"/>
                  <a:pt x="13180" y="10454"/>
                  <a:pt x="13180" y="10454"/>
                </a:cubicBezTo>
                <a:close/>
                <a:moveTo>
                  <a:pt x="12683" y="11320"/>
                </a:moveTo>
                <a:lnTo>
                  <a:pt x="12779" y="11164"/>
                </a:lnTo>
                <a:lnTo>
                  <a:pt x="12924" y="11271"/>
                </a:lnTo>
                <a:cubicBezTo>
                  <a:pt x="12921" y="11277"/>
                  <a:pt x="12919" y="11283"/>
                  <a:pt x="12919" y="11290"/>
                </a:cubicBezTo>
                <a:cubicBezTo>
                  <a:pt x="12919" y="11290"/>
                  <a:pt x="12683" y="11320"/>
                  <a:pt x="12683" y="11320"/>
                </a:cubicBezTo>
                <a:close/>
                <a:moveTo>
                  <a:pt x="12469" y="11669"/>
                </a:moveTo>
                <a:lnTo>
                  <a:pt x="12662" y="11529"/>
                </a:lnTo>
                <a:lnTo>
                  <a:pt x="12715" y="11588"/>
                </a:lnTo>
                <a:lnTo>
                  <a:pt x="11949" y="12517"/>
                </a:lnTo>
                <a:cubicBezTo>
                  <a:pt x="11949" y="12517"/>
                  <a:pt x="12469" y="11669"/>
                  <a:pt x="12469" y="11669"/>
                </a:cubicBezTo>
                <a:close/>
                <a:moveTo>
                  <a:pt x="11872" y="12554"/>
                </a:moveTo>
                <a:cubicBezTo>
                  <a:pt x="11869" y="12555"/>
                  <a:pt x="11866" y="12556"/>
                  <a:pt x="11863" y="12558"/>
                </a:cubicBezTo>
                <a:cubicBezTo>
                  <a:pt x="11859" y="12560"/>
                  <a:pt x="11856" y="12564"/>
                  <a:pt x="11853" y="12567"/>
                </a:cubicBezTo>
                <a:lnTo>
                  <a:pt x="11523" y="12359"/>
                </a:lnTo>
                <a:lnTo>
                  <a:pt x="11805" y="12154"/>
                </a:lnTo>
                <a:cubicBezTo>
                  <a:pt x="11805" y="12154"/>
                  <a:pt x="11872" y="12554"/>
                  <a:pt x="11872" y="12554"/>
                </a:cubicBezTo>
                <a:close/>
                <a:moveTo>
                  <a:pt x="11887" y="12551"/>
                </a:moveTo>
                <a:lnTo>
                  <a:pt x="11818" y="12144"/>
                </a:lnTo>
                <a:lnTo>
                  <a:pt x="12435" y="11694"/>
                </a:lnTo>
                <a:lnTo>
                  <a:pt x="11907" y="12555"/>
                </a:lnTo>
                <a:cubicBezTo>
                  <a:pt x="11901" y="12553"/>
                  <a:pt x="11894" y="12551"/>
                  <a:pt x="11887" y="12551"/>
                </a:cubicBezTo>
                <a:close/>
                <a:moveTo>
                  <a:pt x="12997" y="11256"/>
                </a:moveTo>
                <a:cubicBezTo>
                  <a:pt x="12994" y="11253"/>
                  <a:pt x="12990" y="11250"/>
                  <a:pt x="12986" y="11249"/>
                </a:cubicBezTo>
                <a:lnTo>
                  <a:pt x="12989" y="11234"/>
                </a:lnTo>
                <a:lnTo>
                  <a:pt x="13211" y="10477"/>
                </a:lnTo>
                <a:cubicBezTo>
                  <a:pt x="13216" y="10478"/>
                  <a:pt x="13220" y="10478"/>
                  <a:pt x="13224" y="10477"/>
                </a:cubicBezTo>
                <a:lnTo>
                  <a:pt x="13331" y="10992"/>
                </a:lnTo>
                <a:cubicBezTo>
                  <a:pt x="13331" y="10992"/>
                  <a:pt x="12997" y="11256"/>
                  <a:pt x="12997" y="11256"/>
                </a:cubicBezTo>
                <a:close/>
                <a:moveTo>
                  <a:pt x="11869" y="8500"/>
                </a:moveTo>
                <a:lnTo>
                  <a:pt x="11648" y="7943"/>
                </a:lnTo>
                <a:lnTo>
                  <a:pt x="11904" y="8350"/>
                </a:lnTo>
                <a:cubicBezTo>
                  <a:pt x="11904" y="8350"/>
                  <a:pt x="11869" y="8500"/>
                  <a:pt x="11869" y="8500"/>
                </a:cubicBezTo>
                <a:close/>
                <a:moveTo>
                  <a:pt x="11919" y="8373"/>
                </a:moveTo>
                <a:lnTo>
                  <a:pt x="12395" y="9130"/>
                </a:lnTo>
                <a:lnTo>
                  <a:pt x="12206" y="9348"/>
                </a:lnTo>
                <a:lnTo>
                  <a:pt x="11882" y="8531"/>
                </a:lnTo>
                <a:cubicBezTo>
                  <a:pt x="11882" y="8531"/>
                  <a:pt x="11919" y="8373"/>
                  <a:pt x="11919" y="8373"/>
                </a:cubicBezTo>
                <a:close/>
                <a:moveTo>
                  <a:pt x="13435" y="12195"/>
                </a:moveTo>
                <a:lnTo>
                  <a:pt x="13651" y="12604"/>
                </a:lnTo>
                <a:lnTo>
                  <a:pt x="13314" y="12228"/>
                </a:lnTo>
                <a:cubicBezTo>
                  <a:pt x="13314" y="12228"/>
                  <a:pt x="13435" y="12195"/>
                  <a:pt x="13435" y="12195"/>
                </a:cubicBezTo>
                <a:close/>
                <a:moveTo>
                  <a:pt x="13298" y="12209"/>
                </a:moveTo>
                <a:lnTo>
                  <a:pt x="13037" y="11918"/>
                </a:lnTo>
                <a:lnTo>
                  <a:pt x="12981" y="11341"/>
                </a:lnTo>
                <a:cubicBezTo>
                  <a:pt x="12982" y="11341"/>
                  <a:pt x="12983" y="11341"/>
                  <a:pt x="12984" y="11340"/>
                </a:cubicBezTo>
                <a:lnTo>
                  <a:pt x="13424" y="12175"/>
                </a:lnTo>
                <a:cubicBezTo>
                  <a:pt x="13424" y="12175"/>
                  <a:pt x="13298" y="12209"/>
                  <a:pt x="13298" y="12209"/>
                </a:cubicBezTo>
                <a:close/>
                <a:moveTo>
                  <a:pt x="15429" y="11618"/>
                </a:moveTo>
                <a:lnTo>
                  <a:pt x="13420" y="11347"/>
                </a:lnTo>
                <a:lnTo>
                  <a:pt x="13349" y="11005"/>
                </a:lnTo>
                <a:lnTo>
                  <a:pt x="13725" y="10707"/>
                </a:lnTo>
                <a:lnTo>
                  <a:pt x="15429" y="11618"/>
                </a:lnTo>
                <a:cubicBezTo>
                  <a:pt x="15429" y="11618"/>
                  <a:pt x="15429" y="11618"/>
                  <a:pt x="15429" y="11618"/>
                </a:cubicBezTo>
                <a:close/>
                <a:moveTo>
                  <a:pt x="15312" y="7663"/>
                </a:moveTo>
                <a:cubicBezTo>
                  <a:pt x="15313" y="7667"/>
                  <a:pt x="15314" y="7671"/>
                  <a:pt x="15316" y="7675"/>
                </a:cubicBezTo>
                <a:cubicBezTo>
                  <a:pt x="15318" y="7677"/>
                  <a:pt x="15319" y="7679"/>
                  <a:pt x="15321" y="7680"/>
                </a:cubicBezTo>
                <a:lnTo>
                  <a:pt x="14789" y="8372"/>
                </a:lnTo>
                <a:lnTo>
                  <a:pt x="13828" y="7741"/>
                </a:lnTo>
                <a:cubicBezTo>
                  <a:pt x="13828" y="7741"/>
                  <a:pt x="15312" y="7663"/>
                  <a:pt x="15312" y="7663"/>
                </a:cubicBezTo>
                <a:close/>
                <a:moveTo>
                  <a:pt x="13768" y="7722"/>
                </a:moveTo>
                <a:lnTo>
                  <a:pt x="13684" y="7726"/>
                </a:lnTo>
                <a:lnTo>
                  <a:pt x="13685" y="7722"/>
                </a:lnTo>
                <a:lnTo>
                  <a:pt x="13688" y="7709"/>
                </a:lnTo>
                <a:cubicBezTo>
                  <a:pt x="13696" y="7709"/>
                  <a:pt x="13705" y="7707"/>
                  <a:pt x="13712" y="7702"/>
                </a:cubicBezTo>
                <a:cubicBezTo>
                  <a:pt x="13716" y="7699"/>
                  <a:pt x="13720" y="7696"/>
                  <a:pt x="13723" y="7692"/>
                </a:cubicBezTo>
                <a:cubicBezTo>
                  <a:pt x="13723" y="7692"/>
                  <a:pt x="13768" y="7722"/>
                  <a:pt x="13768" y="7722"/>
                </a:cubicBezTo>
                <a:close/>
                <a:moveTo>
                  <a:pt x="13663" y="7702"/>
                </a:moveTo>
                <a:cubicBezTo>
                  <a:pt x="13664" y="7703"/>
                  <a:pt x="13666" y="7703"/>
                  <a:pt x="13667" y="7704"/>
                </a:cubicBezTo>
                <a:lnTo>
                  <a:pt x="13663" y="7727"/>
                </a:lnTo>
                <a:lnTo>
                  <a:pt x="13639" y="7729"/>
                </a:lnTo>
                <a:cubicBezTo>
                  <a:pt x="13639" y="7729"/>
                  <a:pt x="13663" y="7702"/>
                  <a:pt x="13663" y="7702"/>
                </a:cubicBezTo>
                <a:close/>
                <a:moveTo>
                  <a:pt x="13640" y="7671"/>
                </a:moveTo>
                <a:cubicBezTo>
                  <a:pt x="13642" y="7676"/>
                  <a:pt x="13643" y="7681"/>
                  <a:pt x="13646" y="7685"/>
                </a:cubicBezTo>
                <a:cubicBezTo>
                  <a:pt x="13646" y="7687"/>
                  <a:pt x="13647" y="7687"/>
                  <a:pt x="13648" y="7688"/>
                </a:cubicBezTo>
                <a:lnTo>
                  <a:pt x="13612" y="7730"/>
                </a:lnTo>
                <a:lnTo>
                  <a:pt x="12497" y="7789"/>
                </a:lnTo>
                <a:lnTo>
                  <a:pt x="12492" y="7775"/>
                </a:lnTo>
                <a:cubicBezTo>
                  <a:pt x="12492" y="7775"/>
                  <a:pt x="13640" y="7671"/>
                  <a:pt x="13640" y="7671"/>
                </a:cubicBezTo>
                <a:close/>
                <a:moveTo>
                  <a:pt x="12250" y="6980"/>
                </a:moveTo>
                <a:lnTo>
                  <a:pt x="12468" y="7762"/>
                </a:lnTo>
                <a:lnTo>
                  <a:pt x="12053" y="7799"/>
                </a:lnTo>
                <a:lnTo>
                  <a:pt x="12245" y="6980"/>
                </a:lnTo>
                <a:cubicBezTo>
                  <a:pt x="12246" y="6980"/>
                  <a:pt x="12248" y="6981"/>
                  <a:pt x="12250" y="6980"/>
                </a:cubicBezTo>
                <a:close/>
                <a:moveTo>
                  <a:pt x="11449" y="10233"/>
                </a:moveTo>
                <a:cubicBezTo>
                  <a:pt x="11451" y="10235"/>
                  <a:pt x="11452" y="10237"/>
                  <a:pt x="11454" y="10238"/>
                </a:cubicBezTo>
                <a:lnTo>
                  <a:pt x="11059" y="11189"/>
                </a:lnTo>
                <a:lnTo>
                  <a:pt x="10171" y="11507"/>
                </a:lnTo>
                <a:lnTo>
                  <a:pt x="9996" y="11397"/>
                </a:lnTo>
                <a:cubicBezTo>
                  <a:pt x="9996" y="11397"/>
                  <a:pt x="11449" y="10233"/>
                  <a:pt x="11449" y="10233"/>
                </a:cubicBezTo>
                <a:close/>
                <a:moveTo>
                  <a:pt x="8909" y="10738"/>
                </a:moveTo>
                <a:lnTo>
                  <a:pt x="9524" y="11125"/>
                </a:lnTo>
                <a:lnTo>
                  <a:pt x="9545" y="11691"/>
                </a:lnTo>
                <a:cubicBezTo>
                  <a:pt x="9541" y="11692"/>
                  <a:pt x="9537" y="11693"/>
                  <a:pt x="9533" y="11695"/>
                </a:cubicBezTo>
                <a:lnTo>
                  <a:pt x="8906" y="10741"/>
                </a:lnTo>
                <a:cubicBezTo>
                  <a:pt x="8907" y="10740"/>
                  <a:pt x="8908" y="10739"/>
                  <a:pt x="8909" y="10738"/>
                </a:cubicBezTo>
                <a:close/>
                <a:moveTo>
                  <a:pt x="3637" y="17132"/>
                </a:moveTo>
                <a:cubicBezTo>
                  <a:pt x="3644" y="17138"/>
                  <a:pt x="3652" y="17140"/>
                  <a:pt x="3660" y="17141"/>
                </a:cubicBezTo>
                <a:lnTo>
                  <a:pt x="3789" y="18354"/>
                </a:lnTo>
                <a:lnTo>
                  <a:pt x="2920" y="17861"/>
                </a:lnTo>
                <a:cubicBezTo>
                  <a:pt x="2920" y="17861"/>
                  <a:pt x="3637" y="17132"/>
                  <a:pt x="3637" y="17132"/>
                </a:cubicBezTo>
                <a:close/>
                <a:moveTo>
                  <a:pt x="1988" y="17318"/>
                </a:moveTo>
                <a:lnTo>
                  <a:pt x="3619" y="17105"/>
                </a:lnTo>
                <a:cubicBezTo>
                  <a:pt x="3621" y="17109"/>
                  <a:pt x="3622" y="17114"/>
                  <a:pt x="3624" y="17118"/>
                </a:cubicBezTo>
                <a:cubicBezTo>
                  <a:pt x="3625" y="17119"/>
                  <a:pt x="3625" y="17120"/>
                  <a:pt x="3626" y="17120"/>
                </a:cubicBezTo>
                <a:lnTo>
                  <a:pt x="2905" y="17853"/>
                </a:lnTo>
                <a:lnTo>
                  <a:pt x="1986" y="17333"/>
                </a:lnTo>
                <a:cubicBezTo>
                  <a:pt x="1988" y="17328"/>
                  <a:pt x="1988" y="17323"/>
                  <a:pt x="1988" y="17318"/>
                </a:cubicBezTo>
                <a:close/>
                <a:moveTo>
                  <a:pt x="5476" y="15898"/>
                </a:moveTo>
                <a:lnTo>
                  <a:pt x="5397" y="15795"/>
                </a:lnTo>
                <a:lnTo>
                  <a:pt x="5829" y="15695"/>
                </a:lnTo>
                <a:lnTo>
                  <a:pt x="5879" y="15932"/>
                </a:lnTo>
                <a:cubicBezTo>
                  <a:pt x="5879" y="15932"/>
                  <a:pt x="5476" y="15898"/>
                  <a:pt x="5476" y="15898"/>
                </a:cubicBezTo>
                <a:close/>
                <a:moveTo>
                  <a:pt x="6017" y="16613"/>
                </a:moveTo>
                <a:cubicBezTo>
                  <a:pt x="6016" y="16613"/>
                  <a:pt x="6016" y="16613"/>
                  <a:pt x="6016" y="16613"/>
                </a:cubicBezTo>
                <a:lnTo>
                  <a:pt x="5492" y="15920"/>
                </a:lnTo>
                <a:lnTo>
                  <a:pt x="5884" y="15953"/>
                </a:lnTo>
                <a:lnTo>
                  <a:pt x="6023" y="16610"/>
                </a:lnTo>
                <a:cubicBezTo>
                  <a:pt x="6021" y="16611"/>
                  <a:pt x="6019" y="16612"/>
                  <a:pt x="6017" y="16613"/>
                </a:cubicBezTo>
                <a:close/>
                <a:moveTo>
                  <a:pt x="16845" y="7761"/>
                </a:moveTo>
                <a:cubicBezTo>
                  <a:pt x="16843" y="7758"/>
                  <a:pt x="16840" y="7754"/>
                  <a:pt x="16837" y="7752"/>
                </a:cubicBezTo>
                <a:lnTo>
                  <a:pt x="16861" y="7704"/>
                </a:lnTo>
                <a:lnTo>
                  <a:pt x="16943" y="7707"/>
                </a:lnTo>
                <a:cubicBezTo>
                  <a:pt x="16943" y="7707"/>
                  <a:pt x="16845" y="7761"/>
                  <a:pt x="16845" y="7761"/>
                </a:cubicBezTo>
                <a:close/>
                <a:moveTo>
                  <a:pt x="16974" y="7689"/>
                </a:moveTo>
                <a:lnTo>
                  <a:pt x="16870" y="7686"/>
                </a:lnTo>
                <a:lnTo>
                  <a:pt x="17377" y="6682"/>
                </a:lnTo>
                <a:lnTo>
                  <a:pt x="17797" y="7233"/>
                </a:lnTo>
                <a:cubicBezTo>
                  <a:pt x="17797" y="7233"/>
                  <a:pt x="16974" y="7689"/>
                  <a:pt x="16974" y="7689"/>
                </a:cubicBezTo>
                <a:close/>
                <a:moveTo>
                  <a:pt x="18148" y="7726"/>
                </a:moveTo>
                <a:lnTo>
                  <a:pt x="17011" y="7691"/>
                </a:lnTo>
                <a:lnTo>
                  <a:pt x="17809" y="7248"/>
                </a:lnTo>
                <a:lnTo>
                  <a:pt x="18157" y="7705"/>
                </a:lnTo>
                <a:cubicBezTo>
                  <a:pt x="18152" y="7711"/>
                  <a:pt x="18149" y="7718"/>
                  <a:pt x="18148" y="7726"/>
                </a:cubicBezTo>
                <a:close/>
                <a:moveTo>
                  <a:pt x="17670" y="5501"/>
                </a:moveTo>
                <a:lnTo>
                  <a:pt x="17610" y="4827"/>
                </a:lnTo>
                <a:lnTo>
                  <a:pt x="17751" y="5537"/>
                </a:lnTo>
                <a:cubicBezTo>
                  <a:pt x="17751" y="5537"/>
                  <a:pt x="17670" y="5501"/>
                  <a:pt x="17670" y="5501"/>
                </a:cubicBezTo>
                <a:close/>
                <a:moveTo>
                  <a:pt x="17756" y="5565"/>
                </a:moveTo>
                <a:lnTo>
                  <a:pt x="17788" y="5724"/>
                </a:lnTo>
                <a:lnTo>
                  <a:pt x="17716" y="5959"/>
                </a:lnTo>
                <a:cubicBezTo>
                  <a:pt x="17714" y="5959"/>
                  <a:pt x="17713" y="5959"/>
                  <a:pt x="17711" y="5959"/>
                </a:cubicBezTo>
                <a:lnTo>
                  <a:pt x="17673" y="5527"/>
                </a:lnTo>
                <a:cubicBezTo>
                  <a:pt x="17673" y="5527"/>
                  <a:pt x="17756" y="5565"/>
                  <a:pt x="17756" y="5565"/>
                </a:cubicBezTo>
                <a:close/>
                <a:moveTo>
                  <a:pt x="11558" y="7875"/>
                </a:moveTo>
                <a:lnTo>
                  <a:pt x="11559" y="7875"/>
                </a:lnTo>
                <a:lnTo>
                  <a:pt x="10705" y="8770"/>
                </a:lnTo>
                <a:lnTo>
                  <a:pt x="10474" y="8352"/>
                </a:lnTo>
                <a:cubicBezTo>
                  <a:pt x="10474" y="8352"/>
                  <a:pt x="11558" y="7875"/>
                  <a:pt x="11558" y="7875"/>
                </a:cubicBezTo>
                <a:close/>
                <a:moveTo>
                  <a:pt x="9490" y="8785"/>
                </a:moveTo>
                <a:lnTo>
                  <a:pt x="10455" y="8360"/>
                </a:lnTo>
                <a:lnTo>
                  <a:pt x="10690" y="8785"/>
                </a:lnTo>
                <a:lnTo>
                  <a:pt x="10196" y="9303"/>
                </a:lnTo>
                <a:lnTo>
                  <a:pt x="9487" y="8816"/>
                </a:lnTo>
                <a:cubicBezTo>
                  <a:pt x="9491" y="8806"/>
                  <a:pt x="9493" y="8796"/>
                  <a:pt x="9490" y="8785"/>
                </a:cubicBezTo>
                <a:close/>
                <a:moveTo>
                  <a:pt x="11437" y="10214"/>
                </a:moveTo>
                <a:cubicBezTo>
                  <a:pt x="11438" y="10216"/>
                  <a:pt x="11438" y="10218"/>
                  <a:pt x="11439" y="10220"/>
                </a:cubicBezTo>
                <a:lnTo>
                  <a:pt x="9981" y="11388"/>
                </a:lnTo>
                <a:lnTo>
                  <a:pt x="9541" y="11110"/>
                </a:lnTo>
                <a:lnTo>
                  <a:pt x="9521" y="10587"/>
                </a:lnTo>
                <a:cubicBezTo>
                  <a:pt x="9521" y="10587"/>
                  <a:pt x="11437" y="10214"/>
                  <a:pt x="11437" y="10214"/>
                </a:cubicBezTo>
                <a:close/>
                <a:moveTo>
                  <a:pt x="9503" y="10590"/>
                </a:moveTo>
                <a:lnTo>
                  <a:pt x="9523" y="11099"/>
                </a:lnTo>
                <a:lnTo>
                  <a:pt x="8920" y="10720"/>
                </a:lnTo>
                <a:cubicBezTo>
                  <a:pt x="8922" y="10714"/>
                  <a:pt x="8923" y="10709"/>
                  <a:pt x="8923" y="10703"/>
                </a:cubicBezTo>
                <a:cubicBezTo>
                  <a:pt x="8923" y="10703"/>
                  <a:pt x="9503" y="10590"/>
                  <a:pt x="9503" y="10590"/>
                </a:cubicBezTo>
                <a:close/>
                <a:moveTo>
                  <a:pt x="7849" y="11880"/>
                </a:moveTo>
                <a:lnTo>
                  <a:pt x="7324" y="12490"/>
                </a:lnTo>
                <a:lnTo>
                  <a:pt x="7271" y="11546"/>
                </a:lnTo>
                <a:cubicBezTo>
                  <a:pt x="7275" y="11545"/>
                  <a:pt x="7279" y="11544"/>
                  <a:pt x="7283" y="11542"/>
                </a:cubicBezTo>
                <a:cubicBezTo>
                  <a:pt x="7287" y="11539"/>
                  <a:pt x="7290" y="11536"/>
                  <a:pt x="7293" y="11532"/>
                </a:cubicBezTo>
                <a:cubicBezTo>
                  <a:pt x="7293" y="11532"/>
                  <a:pt x="7849" y="11880"/>
                  <a:pt x="7849" y="11880"/>
                </a:cubicBezTo>
                <a:close/>
                <a:moveTo>
                  <a:pt x="7372" y="15318"/>
                </a:moveTo>
                <a:lnTo>
                  <a:pt x="6568" y="14633"/>
                </a:lnTo>
                <a:lnTo>
                  <a:pt x="6608" y="14478"/>
                </a:lnTo>
                <a:lnTo>
                  <a:pt x="7432" y="15276"/>
                </a:lnTo>
                <a:cubicBezTo>
                  <a:pt x="7427" y="15285"/>
                  <a:pt x="7425" y="15295"/>
                  <a:pt x="7425" y="15305"/>
                </a:cubicBezTo>
                <a:cubicBezTo>
                  <a:pt x="7425" y="15305"/>
                  <a:pt x="7372" y="15318"/>
                  <a:pt x="7372" y="15318"/>
                </a:cubicBezTo>
                <a:close/>
                <a:moveTo>
                  <a:pt x="12463" y="13489"/>
                </a:moveTo>
                <a:lnTo>
                  <a:pt x="12130" y="12965"/>
                </a:lnTo>
                <a:lnTo>
                  <a:pt x="13100" y="12780"/>
                </a:lnTo>
                <a:lnTo>
                  <a:pt x="13124" y="13032"/>
                </a:lnTo>
                <a:cubicBezTo>
                  <a:pt x="13124" y="13032"/>
                  <a:pt x="12463" y="13489"/>
                  <a:pt x="12463" y="13489"/>
                </a:cubicBezTo>
                <a:close/>
                <a:moveTo>
                  <a:pt x="13290" y="14786"/>
                </a:moveTo>
                <a:lnTo>
                  <a:pt x="12475" y="13508"/>
                </a:lnTo>
                <a:lnTo>
                  <a:pt x="13127" y="13058"/>
                </a:lnTo>
                <a:lnTo>
                  <a:pt x="13294" y="14784"/>
                </a:lnTo>
                <a:cubicBezTo>
                  <a:pt x="13293" y="14785"/>
                  <a:pt x="13291" y="14786"/>
                  <a:pt x="13290" y="14786"/>
                </a:cubicBezTo>
                <a:close/>
                <a:moveTo>
                  <a:pt x="16988" y="11805"/>
                </a:moveTo>
                <a:cubicBezTo>
                  <a:pt x="16973" y="11815"/>
                  <a:pt x="16965" y="11832"/>
                  <a:pt x="16966" y="11849"/>
                </a:cubicBezTo>
                <a:lnTo>
                  <a:pt x="13745" y="12633"/>
                </a:lnTo>
                <a:lnTo>
                  <a:pt x="15437" y="11663"/>
                </a:lnTo>
                <a:cubicBezTo>
                  <a:pt x="15452" y="11683"/>
                  <a:pt x="15479" y="11690"/>
                  <a:pt x="15500" y="11676"/>
                </a:cubicBezTo>
                <a:cubicBezTo>
                  <a:pt x="15523" y="11661"/>
                  <a:pt x="15530" y="11630"/>
                  <a:pt x="15516" y="11606"/>
                </a:cubicBezTo>
                <a:cubicBezTo>
                  <a:pt x="15512" y="11599"/>
                  <a:pt x="15507" y="11594"/>
                  <a:pt x="15501" y="11590"/>
                </a:cubicBezTo>
                <a:lnTo>
                  <a:pt x="16800" y="7850"/>
                </a:lnTo>
                <a:lnTo>
                  <a:pt x="17000" y="11800"/>
                </a:lnTo>
                <a:cubicBezTo>
                  <a:pt x="16996" y="11802"/>
                  <a:pt x="16992" y="11803"/>
                  <a:pt x="16988" y="11805"/>
                </a:cubicBezTo>
                <a:close/>
                <a:moveTo>
                  <a:pt x="20573" y="1625"/>
                </a:moveTo>
                <a:cubicBezTo>
                  <a:pt x="20581" y="1633"/>
                  <a:pt x="20591" y="1638"/>
                  <a:pt x="20603" y="1639"/>
                </a:cubicBezTo>
                <a:lnTo>
                  <a:pt x="20819" y="4094"/>
                </a:lnTo>
                <a:cubicBezTo>
                  <a:pt x="20815" y="4095"/>
                  <a:pt x="20810" y="4096"/>
                  <a:pt x="20806" y="4099"/>
                </a:cubicBezTo>
                <a:cubicBezTo>
                  <a:pt x="20805" y="4100"/>
                  <a:pt x="20805" y="4100"/>
                  <a:pt x="20804" y="4101"/>
                </a:cubicBezTo>
                <a:lnTo>
                  <a:pt x="19273" y="2603"/>
                </a:lnTo>
                <a:cubicBezTo>
                  <a:pt x="19273" y="2603"/>
                  <a:pt x="20573" y="1625"/>
                  <a:pt x="20573" y="1625"/>
                </a:cubicBezTo>
                <a:close/>
                <a:moveTo>
                  <a:pt x="18175" y="1488"/>
                </a:moveTo>
                <a:lnTo>
                  <a:pt x="21498" y="80"/>
                </a:lnTo>
                <a:cubicBezTo>
                  <a:pt x="21501" y="83"/>
                  <a:pt x="21503" y="87"/>
                  <a:pt x="21507" y="89"/>
                </a:cubicBezTo>
                <a:lnTo>
                  <a:pt x="20626" y="1544"/>
                </a:lnTo>
                <a:cubicBezTo>
                  <a:pt x="20612" y="1537"/>
                  <a:pt x="20595" y="1537"/>
                  <a:pt x="20581" y="1546"/>
                </a:cubicBezTo>
                <a:cubicBezTo>
                  <a:pt x="20569" y="1553"/>
                  <a:pt x="20562" y="1566"/>
                  <a:pt x="20559" y="1579"/>
                </a:cubicBezTo>
                <a:lnTo>
                  <a:pt x="18175" y="1490"/>
                </a:lnTo>
                <a:cubicBezTo>
                  <a:pt x="18175" y="1489"/>
                  <a:pt x="18175" y="1489"/>
                  <a:pt x="18175" y="1488"/>
                </a:cubicBezTo>
                <a:close/>
                <a:moveTo>
                  <a:pt x="18623" y="3144"/>
                </a:moveTo>
                <a:cubicBezTo>
                  <a:pt x="18629" y="3141"/>
                  <a:pt x="18634" y="3135"/>
                  <a:pt x="18637" y="3129"/>
                </a:cubicBezTo>
                <a:lnTo>
                  <a:pt x="20785" y="4130"/>
                </a:lnTo>
                <a:cubicBezTo>
                  <a:pt x="20784" y="4133"/>
                  <a:pt x="20784" y="4137"/>
                  <a:pt x="20784" y="4140"/>
                </a:cubicBezTo>
                <a:lnTo>
                  <a:pt x="18968" y="4448"/>
                </a:lnTo>
                <a:lnTo>
                  <a:pt x="18619" y="3146"/>
                </a:lnTo>
                <a:cubicBezTo>
                  <a:pt x="18620" y="3145"/>
                  <a:pt x="18622" y="3145"/>
                  <a:pt x="18623" y="3144"/>
                </a:cubicBezTo>
                <a:close/>
                <a:moveTo>
                  <a:pt x="13401" y="5119"/>
                </a:moveTo>
                <a:lnTo>
                  <a:pt x="15321" y="7617"/>
                </a:lnTo>
                <a:cubicBezTo>
                  <a:pt x="15318" y="7620"/>
                  <a:pt x="15316" y="7624"/>
                  <a:pt x="15314" y="7628"/>
                </a:cubicBezTo>
                <a:lnTo>
                  <a:pt x="12294" y="6931"/>
                </a:lnTo>
                <a:cubicBezTo>
                  <a:pt x="12294" y="6922"/>
                  <a:pt x="12293" y="6912"/>
                  <a:pt x="12288" y="6904"/>
                </a:cubicBezTo>
                <a:cubicBezTo>
                  <a:pt x="12276" y="6883"/>
                  <a:pt x="12251" y="6875"/>
                  <a:pt x="12230" y="6884"/>
                </a:cubicBezTo>
                <a:lnTo>
                  <a:pt x="13361" y="5121"/>
                </a:lnTo>
                <a:cubicBezTo>
                  <a:pt x="13373" y="5126"/>
                  <a:pt x="13388" y="5126"/>
                  <a:pt x="13401" y="5119"/>
                </a:cubicBezTo>
                <a:close/>
                <a:moveTo>
                  <a:pt x="10526" y="7447"/>
                </a:moveTo>
                <a:lnTo>
                  <a:pt x="11552" y="7838"/>
                </a:lnTo>
                <a:cubicBezTo>
                  <a:pt x="11551" y="7845"/>
                  <a:pt x="11551" y="7853"/>
                  <a:pt x="11553" y="7860"/>
                </a:cubicBezTo>
                <a:lnTo>
                  <a:pt x="10466" y="8338"/>
                </a:lnTo>
                <a:lnTo>
                  <a:pt x="10200" y="7858"/>
                </a:lnTo>
                <a:cubicBezTo>
                  <a:pt x="10200" y="7858"/>
                  <a:pt x="10526" y="7447"/>
                  <a:pt x="10526" y="7447"/>
                </a:cubicBezTo>
                <a:close/>
                <a:moveTo>
                  <a:pt x="9848" y="7190"/>
                </a:moveTo>
                <a:lnTo>
                  <a:pt x="10505" y="7439"/>
                </a:lnTo>
                <a:lnTo>
                  <a:pt x="10189" y="7838"/>
                </a:lnTo>
                <a:lnTo>
                  <a:pt x="9838" y="7203"/>
                </a:lnTo>
                <a:cubicBezTo>
                  <a:pt x="9842" y="7199"/>
                  <a:pt x="9846" y="7195"/>
                  <a:pt x="9848" y="7190"/>
                </a:cubicBezTo>
                <a:close/>
                <a:moveTo>
                  <a:pt x="9850" y="7146"/>
                </a:moveTo>
                <a:lnTo>
                  <a:pt x="11717" y="5908"/>
                </a:lnTo>
                <a:lnTo>
                  <a:pt x="10514" y="7428"/>
                </a:lnTo>
                <a:lnTo>
                  <a:pt x="9854" y="7176"/>
                </a:lnTo>
                <a:cubicBezTo>
                  <a:pt x="9856" y="7166"/>
                  <a:pt x="9854" y="7156"/>
                  <a:pt x="9850" y="7146"/>
                </a:cubicBezTo>
                <a:close/>
                <a:moveTo>
                  <a:pt x="1570" y="15371"/>
                </a:moveTo>
                <a:cubicBezTo>
                  <a:pt x="1572" y="15369"/>
                  <a:pt x="1573" y="15367"/>
                  <a:pt x="1575" y="15365"/>
                </a:cubicBezTo>
                <a:lnTo>
                  <a:pt x="2298" y="15966"/>
                </a:lnTo>
                <a:lnTo>
                  <a:pt x="1943" y="17267"/>
                </a:lnTo>
                <a:cubicBezTo>
                  <a:pt x="1941" y="17267"/>
                  <a:pt x="1940" y="17267"/>
                  <a:pt x="1938" y="17267"/>
                </a:cubicBezTo>
                <a:lnTo>
                  <a:pt x="1560" y="15374"/>
                </a:lnTo>
                <a:cubicBezTo>
                  <a:pt x="1563" y="15373"/>
                  <a:pt x="1567" y="15373"/>
                  <a:pt x="1570" y="15371"/>
                </a:cubicBezTo>
                <a:close/>
                <a:moveTo>
                  <a:pt x="669" y="20418"/>
                </a:moveTo>
                <a:cubicBezTo>
                  <a:pt x="669" y="20417"/>
                  <a:pt x="668" y="20417"/>
                  <a:pt x="668" y="20417"/>
                </a:cubicBezTo>
                <a:lnTo>
                  <a:pt x="1778" y="19055"/>
                </a:lnTo>
                <a:lnTo>
                  <a:pt x="899" y="20307"/>
                </a:lnTo>
                <a:cubicBezTo>
                  <a:pt x="899" y="20307"/>
                  <a:pt x="669" y="20418"/>
                  <a:pt x="669" y="20418"/>
                </a:cubicBezTo>
                <a:close/>
                <a:moveTo>
                  <a:pt x="933" y="20291"/>
                </a:moveTo>
                <a:lnTo>
                  <a:pt x="1905" y="18905"/>
                </a:lnTo>
                <a:cubicBezTo>
                  <a:pt x="1920" y="18912"/>
                  <a:pt x="1937" y="18913"/>
                  <a:pt x="1951" y="18904"/>
                </a:cubicBezTo>
                <a:cubicBezTo>
                  <a:pt x="1958" y="18899"/>
                  <a:pt x="1963" y="18893"/>
                  <a:pt x="1967" y="18887"/>
                </a:cubicBezTo>
                <a:lnTo>
                  <a:pt x="2983" y="19306"/>
                </a:lnTo>
                <a:cubicBezTo>
                  <a:pt x="2983" y="19306"/>
                  <a:pt x="933" y="20291"/>
                  <a:pt x="933" y="20291"/>
                </a:cubicBezTo>
                <a:close/>
                <a:moveTo>
                  <a:pt x="7" y="21562"/>
                </a:moveTo>
                <a:cubicBezTo>
                  <a:pt x="21" y="21585"/>
                  <a:pt x="51" y="21593"/>
                  <a:pt x="74" y="21578"/>
                </a:cubicBezTo>
                <a:cubicBezTo>
                  <a:pt x="97" y="21564"/>
                  <a:pt x="104" y="21532"/>
                  <a:pt x="90" y="21508"/>
                </a:cubicBezTo>
                <a:cubicBezTo>
                  <a:pt x="88" y="21505"/>
                  <a:pt x="85" y="21504"/>
                  <a:pt x="83" y="21501"/>
                </a:cubicBezTo>
                <a:lnTo>
                  <a:pt x="906" y="20329"/>
                </a:lnTo>
                <a:lnTo>
                  <a:pt x="3011" y="19318"/>
                </a:lnTo>
                <a:lnTo>
                  <a:pt x="3896" y="19683"/>
                </a:lnTo>
                <a:cubicBezTo>
                  <a:pt x="3894" y="19695"/>
                  <a:pt x="3895" y="19708"/>
                  <a:pt x="3902" y="19720"/>
                </a:cubicBezTo>
                <a:cubicBezTo>
                  <a:pt x="3916" y="19743"/>
                  <a:pt x="3946" y="19751"/>
                  <a:pt x="3969" y="19736"/>
                </a:cubicBezTo>
                <a:cubicBezTo>
                  <a:pt x="3992" y="19722"/>
                  <a:pt x="3999" y="19690"/>
                  <a:pt x="3985" y="19666"/>
                </a:cubicBezTo>
                <a:cubicBezTo>
                  <a:pt x="3977" y="19653"/>
                  <a:pt x="3963" y="19645"/>
                  <a:pt x="3949" y="19643"/>
                </a:cubicBezTo>
                <a:lnTo>
                  <a:pt x="3870" y="18905"/>
                </a:lnTo>
                <a:lnTo>
                  <a:pt x="4294" y="18702"/>
                </a:lnTo>
                <a:cubicBezTo>
                  <a:pt x="4309" y="18722"/>
                  <a:pt x="4336" y="18728"/>
                  <a:pt x="4357" y="18714"/>
                </a:cubicBezTo>
                <a:cubicBezTo>
                  <a:pt x="4380" y="18700"/>
                  <a:pt x="4387" y="18668"/>
                  <a:pt x="4373" y="18644"/>
                </a:cubicBezTo>
                <a:cubicBezTo>
                  <a:pt x="4368" y="18636"/>
                  <a:pt x="4360" y="18630"/>
                  <a:pt x="4352" y="18626"/>
                </a:cubicBezTo>
                <a:lnTo>
                  <a:pt x="4663" y="17383"/>
                </a:lnTo>
                <a:lnTo>
                  <a:pt x="6119" y="17791"/>
                </a:lnTo>
                <a:cubicBezTo>
                  <a:pt x="6119" y="17801"/>
                  <a:pt x="6120" y="17812"/>
                  <a:pt x="6125" y="17821"/>
                </a:cubicBezTo>
                <a:cubicBezTo>
                  <a:pt x="6139" y="17845"/>
                  <a:pt x="6169" y="17852"/>
                  <a:pt x="6192" y="17837"/>
                </a:cubicBezTo>
                <a:cubicBezTo>
                  <a:pt x="6215" y="17823"/>
                  <a:pt x="6222" y="17791"/>
                  <a:pt x="6208" y="17767"/>
                </a:cubicBezTo>
                <a:cubicBezTo>
                  <a:pt x="6196" y="17747"/>
                  <a:pt x="6172" y="17739"/>
                  <a:pt x="6151" y="17747"/>
                </a:cubicBezTo>
                <a:lnTo>
                  <a:pt x="5564" y="16752"/>
                </a:lnTo>
                <a:lnTo>
                  <a:pt x="5997" y="16673"/>
                </a:lnTo>
                <a:cubicBezTo>
                  <a:pt x="5998" y="16676"/>
                  <a:pt x="5999" y="16680"/>
                  <a:pt x="6001" y="16683"/>
                </a:cubicBezTo>
                <a:cubicBezTo>
                  <a:pt x="6015" y="16707"/>
                  <a:pt x="6045" y="16714"/>
                  <a:pt x="6067" y="16699"/>
                </a:cubicBezTo>
                <a:cubicBezTo>
                  <a:pt x="6090" y="16685"/>
                  <a:pt x="6097" y="16653"/>
                  <a:pt x="6083" y="16630"/>
                </a:cubicBezTo>
                <a:cubicBezTo>
                  <a:pt x="6078" y="16621"/>
                  <a:pt x="6071" y="16616"/>
                  <a:pt x="6063" y="16611"/>
                </a:cubicBezTo>
                <a:lnTo>
                  <a:pt x="6224" y="15982"/>
                </a:lnTo>
                <a:lnTo>
                  <a:pt x="8282" y="16155"/>
                </a:lnTo>
                <a:cubicBezTo>
                  <a:pt x="8283" y="16162"/>
                  <a:pt x="8285" y="16169"/>
                  <a:pt x="8289" y="16176"/>
                </a:cubicBezTo>
                <a:cubicBezTo>
                  <a:pt x="8303" y="16199"/>
                  <a:pt x="8333" y="16207"/>
                  <a:pt x="8356" y="16192"/>
                </a:cubicBezTo>
                <a:cubicBezTo>
                  <a:pt x="8379" y="16177"/>
                  <a:pt x="8386" y="16146"/>
                  <a:pt x="8372" y="16122"/>
                </a:cubicBezTo>
                <a:cubicBezTo>
                  <a:pt x="8370" y="16119"/>
                  <a:pt x="8367" y="16117"/>
                  <a:pt x="8365" y="16114"/>
                </a:cubicBezTo>
                <a:lnTo>
                  <a:pt x="9439" y="14476"/>
                </a:lnTo>
                <a:lnTo>
                  <a:pt x="10439" y="14861"/>
                </a:lnTo>
                <a:cubicBezTo>
                  <a:pt x="10438" y="14872"/>
                  <a:pt x="10439" y="14884"/>
                  <a:pt x="10445" y="14894"/>
                </a:cubicBezTo>
                <a:cubicBezTo>
                  <a:pt x="10459" y="14918"/>
                  <a:pt x="10489" y="14925"/>
                  <a:pt x="10512" y="14911"/>
                </a:cubicBezTo>
                <a:cubicBezTo>
                  <a:pt x="10532" y="14898"/>
                  <a:pt x="10539" y="14872"/>
                  <a:pt x="10531" y="14850"/>
                </a:cubicBezTo>
                <a:lnTo>
                  <a:pt x="11679" y="14057"/>
                </a:lnTo>
                <a:lnTo>
                  <a:pt x="13262" y="14821"/>
                </a:lnTo>
                <a:cubicBezTo>
                  <a:pt x="13259" y="14833"/>
                  <a:pt x="13260" y="14847"/>
                  <a:pt x="13267" y="14858"/>
                </a:cubicBezTo>
                <a:cubicBezTo>
                  <a:pt x="13281" y="14882"/>
                  <a:pt x="13311" y="14890"/>
                  <a:pt x="13334" y="14875"/>
                </a:cubicBezTo>
                <a:cubicBezTo>
                  <a:pt x="13357" y="14861"/>
                  <a:pt x="13364" y="14829"/>
                  <a:pt x="13350" y="14805"/>
                </a:cubicBezTo>
                <a:cubicBezTo>
                  <a:pt x="13344" y="14795"/>
                  <a:pt x="13335" y="14788"/>
                  <a:pt x="13324" y="14785"/>
                </a:cubicBezTo>
                <a:lnTo>
                  <a:pt x="13685" y="12708"/>
                </a:lnTo>
                <a:cubicBezTo>
                  <a:pt x="13694" y="12708"/>
                  <a:pt x="13703" y="12707"/>
                  <a:pt x="13712" y="12701"/>
                </a:cubicBezTo>
                <a:cubicBezTo>
                  <a:pt x="13727" y="12691"/>
                  <a:pt x="13734" y="12674"/>
                  <a:pt x="13734" y="12657"/>
                </a:cubicBezTo>
                <a:lnTo>
                  <a:pt x="16970" y="11870"/>
                </a:lnTo>
                <a:cubicBezTo>
                  <a:pt x="16971" y="11871"/>
                  <a:pt x="16971" y="11873"/>
                  <a:pt x="16972" y="11875"/>
                </a:cubicBezTo>
                <a:cubicBezTo>
                  <a:pt x="16986" y="11899"/>
                  <a:pt x="17016" y="11906"/>
                  <a:pt x="17039" y="11892"/>
                </a:cubicBezTo>
                <a:cubicBezTo>
                  <a:pt x="17062" y="11877"/>
                  <a:pt x="17069" y="11846"/>
                  <a:pt x="17055" y="11822"/>
                </a:cubicBezTo>
                <a:cubicBezTo>
                  <a:pt x="17047" y="11809"/>
                  <a:pt x="17035" y="11801"/>
                  <a:pt x="17022" y="11799"/>
                </a:cubicBezTo>
                <a:lnTo>
                  <a:pt x="16822" y="7840"/>
                </a:lnTo>
                <a:cubicBezTo>
                  <a:pt x="16826" y="7839"/>
                  <a:pt x="16830" y="7838"/>
                  <a:pt x="16834" y="7836"/>
                </a:cubicBezTo>
                <a:cubicBezTo>
                  <a:pt x="16847" y="7827"/>
                  <a:pt x="16854" y="7812"/>
                  <a:pt x="16856" y="7797"/>
                </a:cubicBezTo>
                <a:lnTo>
                  <a:pt x="18147" y="7744"/>
                </a:lnTo>
                <a:cubicBezTo>
                  <a:pt x="18148" y="7751"/>
                  <a:pt x="18150" y="7757"/>
                  <a:pt x="18153" y="7763"/>
                </a:cubicBezTo>
                <a:cubicBezTo>
                  <a:pt x="18168" y="7787"/>
                  <a:pt x="18197" y="7794"/>
                  <a:pt x="18220" y="7780"/>
                </a:cubicBezTo>
                <a:cubicBezTo>
                  <a:pt x="18243" y="7765"/>
                  <a:pt x="18250" y="7734"/>
                  <a:pt x="18236" y="7710"/>
                </a:cubicBezTo>
                <a:cubicBezTo>
                  <a:pt x="18227" y="7694"/>
                  <a:pt x="18211" y="7686"/>
                  <a:pt x="18194" y="7686"/>
                </a:cubicBezTo>
                <a:lnTo>
                  <a:pt x="18078" y="7099"/>
                </a:lnTo>
                <a:lnTo>
                  <a:pt x="19422" y="6353"/>
                </a:lnTo>
                <a:cubicBezTo>
                  <a:pt x="19437" y="6372"/>
                  <a:pt x="19464" y="6378"/>
                  <a:pt x="19485" y="6365"/>
                </a:cubicBezTo>
                <a:cubicBezTo>
                  <a:pt x="19507" y="6350"/>
                  <a:pt x="19515" y="6319"/>
                  <a:pt x="19501" y="6295"/>
                </a:cubicBezTo>
                <a:cubicBezTo>
                  <a:pt x="19498" y="6291"/>
                  <a:pt x="19495" y="6288"/>
                  <a:pt x="19492" y="6285"/>
                </a:cubicBezTo>
                <a:lnTo>
                  <a:pt x="20812" y="4188"/>
                </a:lnTo>
                <a:cubicBezTo>
                  <a:pt x="20826" y="4195"/>
                  <a:pt x="20843" y="4195"/>
                  <a:pt x="20857" y="4186"/>
                </a:cubicBezTo>
                <a:cubicBezTo>
                  <a:pt x="20880" y="4171"/>
                  <a:pt x="20887" y="4140"/>
                  <a:pt x="20873" y="4116"/>
                </a:cubicBezTo>
                <a:cubicBezTo>
                  <a:pt x="20864" y="4101"/>
                  <a:pt x="20850" y="4094"/>
                  <a:pt x="20835" y="4093"/>
                </a:cubicBezTo>
                <a:lnTo>
                  <a:pt x="20619" y="1637"/>
                </a:lnTo>
                <a:cubicBezTo>
                  <a:pt x="20623" y="1636"/>
                  <a:pt x="20628" y="1635"/>
                  <a:pt x="20632" y="1632"/>
                </a:cubicBezTo>
                <a:cubicBezTo>
                  <a:pt x="20655" y="1618"/>
                  <a:pt x="20662" y="1586"/>
                  <a:pt x="20648" y="1562"/>
                </a:cubicBezTo>
                <a:cubicBezTo>
                  <a:pt x="20645" y="1558"/>
                  <a:pt x="20641" y="1554"/>
                  <a:pt x="20637" y="1551"/>
                </a:cubicBezTo>
                <a:lnTo>
                  <a:pt x="21518" y="96"/>
                </a:lnTo>
                <a:cubicBezTo>
                  <a:pt x="21532" y="103"/>
                  <a:pt x="21549" y="103"/>
                  <a:pt x="21563" y="94"/>
                </a:cubicBezTo>
                <a:cubicBezTo>
                  <a:pt x="21586" y="80"/>
                  <a:pt x="21593" y="48"/>
                  <a:pt x="21579" y="24"/>
                </a:cubicBezTo>
                <a:cubicBezTo>
                  <a:pt x="21565" y="0"/>
                  <a:pt x="21535" y="-7"/>
                  <a:pt x="21512" y="8"/>
                </a:cubicBezTo>
                <a:cubicBezTo>
                  <a:pt x="21495" y="19"/>
                  <a:pt x="21487" y="39"/>
                  <a:pt x="21490" y="59"/>
                </a:cubicBezTo>
                <a:lnTo>
                  <a:pt x="18167" y="1468"/>
                </a:lnTo>
                <a:cubicBezTo>
                  <a:pt x="18152" y="1446"/>
                  <a:pt x="18124" y="1439"/>
                  <a:pt x="18102" y="1453"/>
                </a:cubicBezTo>
                <a:cubicBezTo>
                  <a:pt x="18079" y="1468"/>
                  <a:pt x="18072" y="1499"/>
                  <a:pt x="18086" y="1523"/>
                </a:cubicBezTo>
                <a:cubicBezTo>
                  <a:pt x="18100" y="1547"/>
                  <a:pt x="18130" y="1554"/>
                  <a:pt x="18152" y="1540"/>
                </a:cubicBezTo>
                <a:cubicBezTo>
                  <a:pt x="18153" y="1539"/>
                  <a:pt x="18153" y="1538"/>
                  <a:pt x="18154" y="1538"/>
                </a:cubicBezTo>
                <a:lnTo>
                  <a:pt x="19244" y="2604"/>
                </a:lnTo>
                <a:lnTo>
                  <a:pt x="18631" y="3066"/>
                </a:lnTo>
                <a:cubicBezTo>
                  <a:pt x="18615" y="3050"/>
                  <a:pt x="18591" y="3045"/>
                  <a:pt x="18572" y="3058"/>
                </a:cubicBezTo>
                <a:cubicBezTo>
                  <a:pt x="18549" y="3073"/>
                  <a:pt x="18542" y="3104"/>
                  <a:pt x="18556" y="3128"/>
                </a:cubicBezTo>
                <a:cubicBezTo>
                  <a:pt x="18560" y="3136"/>
                  <a:pt x="18567" y="3141"/>
                  <a:pt x="18574" y="3145"/>
                </a:cubicBezTo>
                <a:lnTo>
                  <a:pt x="18134" y="4589"/>
                </a:lnTo>
                <a:lnTo>
                  <a:pt x="17637" y="4673"/>
                </a:lnTo>
                <a:cubicBezTo>
                  <a:pt x="17636" y="4670"/>
                  <a:pt x="17636" y="4667"/>
                  <a:pt x="17634" y="4664"/>
                </a:cubicBezTo>
                <a:cubicBezTo>
                  <a:pt x="17620" y="4640"/>
                  <a:pt x="17590" y="4633"/>
                  <a:pt x="17567" y="4647"/>
                </a:cubicBezTo>
                <a:cubicBezTo>
                  <a:pt x="17544" y="4662"/>
                  <a:pt x="17537" y="4693"/>
                  <a:pt x="17551" y="4717"/>
                </a:cubicBezTo>
                <a:cubicBezTo>
                  <a:pt x="17552" y="4719"/>
                  <a:pt x="17554" y="4720"/>
                  <a:pt x="17555" y="4722"/>
                </a:cubicBezTo>
                <a:lnTo>
                  <a:pt x="17146" y="5264"/>
                </a:lnTo>
                <a:lnTo>
                  <a:pt x="15930" y="4715"/>
                </a:lnTo>
                <a:cubicBezTo>
                  <a:pt x="15932" y="4703"/>
                  <a:pt x="15930" y="4690"/>
                  <a:pt x="15924" y="4679"/>
                </a:cubicBezTo>
                <a:cubicBezTo>
                  <a:pt x="15910" y="4655"/>
                  <a:pt x="15880" y="4648"/>
                  <a:pt x="15857" y="4662"/>
                </a:cubicBezTo>
                <a:cubicBezTo>
                  <a:pt x="15834" y="4677"/>
                  <a:pt x="15827" y="4708"/>
                  <a:pt x="15841" y="4732"/>
                </a:cubicBezTo>
                <a:cubicBezTo>
                  <a:pt x="15847" y="4742"/>
                  <a:pt x="15856" y="4748"/>
                  <a:pt x="15865" y="4752"/>
                </a:cubicBezTo>
                <a:lnTo>
                  <a:pt x="15358" y="7599"/>
                </a:lnTo>
                <a:cubicBezTo>
                  <a:pt x="15350" y="7599"/>
                  <a:pt x="15343" y="7600"/>
                  <a:pt x="15336" y="7604"/>
                </a:cubicBezTo>
                <a:lnTo>
                  <a:pt x="13415" y="5107"/>
                </a:lnTo>
                <a:cubicBezTo>
                  <a:pt x="13428" y="5090"/>
                  <a:pt x="13431" y="5067"/>
                  <a:pt x="13420" y="5048"/>
                </a:cubicBezTo>
                <a:cubicBezTo>
                  <a:pt x="13406" y="5024"/>
                  <a:pt x="13376" y="5017"/>
                  <a:pt x="13353" y="5031"/>
                </a:cubicBezTo>
                <a:cubicBezTo>
                  <a:pt x="13330" y="5046"/>
                  <a:pt x="13323" y="5077"/>
                  <a:pt x="13337" y="5101"/>
                </a:cubicBezTo>
                <a:cubicBezTo>
                  <a:pt x="13339" y="5105"/>
                  <a:pt x="13342" y="5107"/>
                  <a:pt x="13345" y="5110"/>
                </a:cubicBezTo>
                <a:lnTo>
                  <a:pt x="11618" y="7802"/>
                </a:lnTo>
                <a:cubicBezTo>
                  <a:pt x="11615" y="7801"/>
                  <a:pt x="11613" y="7799"/>
                  <a:pt x="11611" y="7799"/>
                </a:cubicBezTo>
                <a:lnTo>
                  <a:pt x="11764" y="5919"/>
                </a:lnTo>
                <a:cubicBezTo>
                  <a:pt x="11772" y="5919"/>
                  <a:pt x="11780" y="5917"/>
                  <a:pt x="11787" y="5912"/>
                </a:cubicBezTo>
                <a:cubicBezTo>
                  <a:pt x="11810" y="5898"/>
                  <a:pt x="11817" y="5866"/>
                  <a:pt x="11803" y="5842"/>
                </a:cubicBezTo>
                <a:cubicBezTo>
                  <a:pt x="11789" y="5819"/>
                  <a:pt x="11759" y="5811"/>
                  <a:pt x="11736" y="5826"/>
                </a:cubicBezTo>
                <a:cubicBezTo>
                  <a:pt x="11715" y="5839"/>
                  <a:pt x="11708" y="5866"/>
                  <a:pt x="11718" y="5889"/>
                </a:cubicBezTo>
                <a:lnTo>
                  <a:pt x="9842" y="7133"/>
                </a:lnTo>
                <a:cubicBezTo>
                  <a:pt x="9827" y="7115"/>
                  <a:pt x="9801" y="7110"/>
                  <a:pt x="9781" y="7123"/>
                </a:cubicBezTo>
                <a:cubicBezTo>
                  <a:pt x="9758" y="7137"/>
                  <a:pt x="9751" y="7169"/>
                  <a:pt x="9765" y="7193"/>
                </a:cubicBezTo>
                <a:cubicBezTo>
                  <a:pt x="9770" y="7201"/>
                  <a:pt x="9777" y="7206"/>
                  <a:pt x="9784" y="7210"/>
                </a:cubicBezTo>
                <a:lnTo>
                  <a:pt x="8877" y="10654"/>
                </a:lnTo>
                <a:cubicBezTo>
                  <a:pt x="8868" y="10653"/>
                  <a:pt x="8858" y="10655"/>
                  <a:pt x="8849" y="10660"/>
                </a:cubicBezTo>
                <a:cubicBezTo>
                  <a:pt x="8827" y="10675"/>
                  <a:pt x="8819" y="10706"/>
                  <a:pt x="8834" y="10730"/>
                </a:cubicBezTo>
                <a:cubicBezTo>
                  <a:pt x="8834" y="10731"/>
                  <a:pt x="8835" y="10732"/>
                  <a:pt x="8835" y="10732"/>
                </a:cubicBezTo>
                <a:lnTo>
                  <a:pt x="8380" y="11262"/>
                </a:lnTo>
                <a:lnTo>
                  <a:pt x="6761" y="10620"/>
                </a:lnTo>
                <a:cubicBezTo>
                  <a:pt x="6763" y="10608"/>
                  <a:pt x="6762" y="10595"/>
                  <a:pt x="6755" y="10584"/>
                </a:cubicBezTo>
                <a:cubicBezTo>
                  <a:pt x="6741" y="10561"/>
                  <a:pt x="6712" y="10553"/>
                  <a:pt x="6689" y="10568"/>
                </a:cubicBezTo>
                <a:cubicBezTo>
                  <a:pt x="6666" y="10583"/>
                  <a:pt x="6659" y="10614"/>
                  <a:pt x="6673" y="10638"/>
                </a:cubicBezTo>
                <a:cubicBezTo>
                  <a:pt x="6675" y="10643"/>
                  <a:pt x="6679" y="10646"/>
                  <a:pt x="6683" y="10650"/>
                </a:cubicBezTo>
                <a:lnTo>
                  <a:pt x="5328" y="13163"/>
                </a:lnTo>
                <a:cubicBezTo>
                  <a:pt x="5315" y="13158"/>
                  <a:pt x="5300" y="13159"/>
                  <a:pt x="5287" y="13167"/>
                </a:cubicBezTo>
                <a:cubicBezTo>
                  <a:pt x="5272" y="13177"/>
                  <a:pt x="5265" y="13193"/>
                  <a:pt x="5265" y="13209"/>
                </a:cubicBezTo>
                <a:lnTo>
                  <a:pt x="3011" y="13544"/>
                </a:lnTo>
                <a:cubicBezTo>
                  <a:pt x="3010" y="13540"/>
                  <a:pt x="3009" y="13536"/>
                  <a:pt x="3007" y="13532"/>
                </a:cubicBezTo>
                <a:cubicBezTo>
                  <a:pt x="2993" y="13508"/>
                  <a:pt x="2963" y="13501"/>
                  <a:pt x="2940" y="13516"/>
                </a:cubicBezTo>
                <a:cubicBezTo>
                  <a:pt x="2917" y="13530"/>
                  <a:pt x="2910" y="13561"/>
                  <a:pt x="2924" y="13585"/>
                </a:cubicBezTo>
                <a:cubicBezTo>
                  <a:pt x="2929" y="13593"/>
                  <a:pt x="2935" y="13598"/>
                  <a:pt x="2942" y="13603"/>
                </a:cubicBezTo>
                <a:lnTo>
                  <a:pt x="2437" y="15456"/>
                </a:lnTo>
                <a:lnTo>
                  <a:pt x="1592" y="15324"/>
                </a:lnTo>
                <a:cubicBezTo>
                  <a:pt x="1591" y="15316"/>
                  <a:pt x="1590" y="15308"/>
                  <a:pt x="1585" y="15301"/>
                </a:cubicBezTo>
                <a:cubicBezTo>
                  <a:pt x="1571" y="15277"/>
                  <a:pt x="1542" y="15269"/>
                  <a:pt x="1519" y="15284"/>
                </a:cubicBezTo>
                <a:cubicBezTo>
                  <a:pt x="1496" y="15299"/>
                  <a:pt x="1489" y="15330"/>
                  <a:pt x="1503" y="15354"/>
                </a:cubicBezTo>
                <a:cubicBezTo>
                  <a:pt x="1511" y="15368"/>
                  <a:pt x="1525" y="15376"/>
                  <a:pt x="1539" y="15377"/>
                </a:cubicBezTo>
                <a:lnTo>
                  <a:pt x="1774" y="17551"/>
                </a:lnTo>
                <a:lnTo>
                  <a:pt x="176" y="19964"/>
                </a:lnTo>
                <a:cubicBezTo>
                  <a:pt x="162" y="19957"/>
                  <a:pt x="146" y="19957"/>
                  <a:pt x="132" y="19966"/>
                </a:cubicBezTo>
                <a:cubicBezTo>
                  <a:pt x="109" y="19981"/>
                  <a:pt x="102" y="20012"/>
                  <a:pt x="116" y="20036"/>
                </a:cubicBezTo>
                <a:cubicBezTo>
                  <a:pt x="130" y="20060"/>
                  <a:pt x="160" y="20067"/>
                  <a:pt x="182" y="20053"/>
                </a:cubicBezTo>
                <a:cubicBezTo>
                  <a:pt x="203" y="20040"/>
                  <a:pt x="210" y="20013"/>
                  <a:pt x="201" y="19991"/>
                </a:cubicBezTo>
                <a:lnTo>
                  <a:pt x="946" y="19506"/>
                </a:lnTo>
                <a:lnTo>
                  <a:pt x="59" y="21486"/>
                </a:lnTo>
                <a:cubicBezTo>
                  <a:pt x="47" y="21483"/>
                  <a:pt x="34" y="21485"/>
                  <a:pt x="23" y="21492"/>
                </a:cubicBezTo>
                <a:cubicBezTo>
                  <a:pt x="0" y="21506"/>
                  <a:pt x="-7" y="21538"/>
                  <a:pt x="7" y="21562"/>
                </a:cubicBezTo>
                <a:close/>
              </a:path>
            </a:pathLst>
          </a:custGeom>
          <a:gradFill>
            <a:gsLst>
              <a:gs pos="31000">
                <a:schemeClr val="accent1"/>
              </a:gs>
              <a:gs pos="51000">
                <a:schemeClr val="accent4"/>
              </a:gs>
              <a:gs pos="73751">
                <a:schemeClr val="accent2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ecurity"/>
          <p:cNvSpPr/>
          <p:nvPr/>
        </p:nvSpPr>
        <p:spPr>
          <a:xfrm>
            <a:off x="6966258" y="5672771"/>
            <a:ext cx="10439401" cy="103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8200" dirty="0">
                <a:solidFill>
                  <a:schemeClr val="tx2"/>
                </a:solidFill>
              </a:rPr>
              <a:t>PANEL Q&amp;A</a:t>
            </a:r>
            <a:endParaRPr sz="8200" dirty="0">
              <a:solidFill>
                <a:schemeClr val="tx2"/>
              </a:solidFill>
            </a:endParaRPr>
          </a:p>
        </p:txBody>
      </p:sp>
      <p:sp>
        <p:nvSpPr>
          <p:cNvPr id="3" name="Square">
            <a:extLst>
              <a:ext uri="{FF2B5EF4-FFF2-40B4-BE49-F238E27FC236}">
                <a16:creationId xmlns:a16="http://schemas.microsoft.com/office/drawing/2014/main" id="{B1C3178D-CABF-2147-9B25-8F874BE38DA2}"/>
              </a:ext>
            </a:extLst>
          </p:cNvPr>
          <p:cNvSpPr/>
          <p:nvPr/>
        </p:nvSpPr>
        <p:spPr>
          <a:xfrm>
            <a:off x="8776008" y="2780174"/>
            <a:ext cx="6819900" cy="6819900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 charset="0"/>
              <a:ea typeface="Arial Regular" charset="0"/>
              <a:cs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New_Template8">
  <a:themeElements>
    <a:clrScheme name="CryptoCoin_GR">
      <a:dk1>
        <a:srgbClr val="384F62"/>
      </a:dk1>
      <a:lt1>
        <a:srgbClr val="56748B"/>
      </a:lt1>
      <a:dk2>
        <a:srgbClr val="7094B0"/>
      </a:dk2>
      <a:lt2>
        <a:srgbClr val="FFFFFF"/>
      </a:lt2>
      <a:accent1>
        <a:srgbClr val="3497DF"/>
      </a:accent1>
      <a:accent2>
        <a:srgbClr val="F7655F"/>
      </a:accent2>
      <a:accent3>
        <a:srgbClr val="74C4BE"/>
      </a:accent3>
      <a:accent4>
        <a:srgbClr val="FFBF76"/>
      </a:accent4>
      <a:accent5>
        <a:srgbClr val="DBEDF8"/>
      </a:accent5>
      <a:accent6>
        <a:srgbClr val="384F62"/>
      </a:accent6>
      <a:hlink>
        <a:srgbClr val="56748B"/>
      </a:hlink>
      <a:folHlink>
        <a:srgbClr val="7094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 w="12700">
          <a:miter lim="400000"/>
        </a:ln>
      </a:spPr>
      <a:bodyPr lIns="50800" tIns="50800" rIns="50800" bIns="50800" anchor="ctr"/>
      <a:lstStyle>
        <a:defPPr algn="l" defTabSz="584200">
          <a:defRPr sz="4000" dirty="0">
            <a:solidFill>
              <a:schemeClr val="tx2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latin typeface="Arial Regular" charset="0"/>
            <a:ea typeface="Arial Regular" charset="0"/>
            <a:cs typeface="Arial Regular" charset="0"/>
          </a:defRPr>
        </a:defPPr>
      </a:lst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332</Words>
  <Application>Microsoft Macintosh PowerPoint</Application>
  <PresentationFormat>Custom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Regular</vt:lpstr>
      <vt:lpstr>Montserrat Bold</vt:lpstr>
      <vt:lpstr>Montserrat Medium</vt:lpstr>
      <vt:lpstr>Montserrat Regular</vt:lpstr>
      <vt:lpstr>Open Sans</vt:lpstr>
      <vt:lpstr>Roboto</vt:lpstr>
      <vt:lpstr>Arial</vt:lpstr>
      <vt:lpstr>Helvetica</vt:lpstr>
      <vt:lpstr>Helvetica Neue</vt:lpstr>
      <vt:lpstr>Helvetica Neue UltraLight</vt:lpstr>
      <vt:lpstr>New_Template8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Song Zhao</cp:lastModifiedBy>
  <cp:revision>144</cp:revision>
  <dcterms:modified xsi:type="dcterms:W3CDTF">2020-04-18T16:22:27Z</dcterms:modified>
</cp:coreProperties>
</file>