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45" r:id="rId2"/>
    <p:sldMasterId id="2147483761" r:id="rId3"/>
    <p:sldMasterId id="2147483763" r:id="rId4"/>
    <p:sldMasterId id="2147483765" r:id="rId5"/>
    <p:sldMasterId id="2147483767" r:id="rId6"/>
  </p:sldMasterIdLst>
  <p:notesMasterIdLst>
    <p:notesMasterId r:id="rId17"/>
  </p:notesMasterIdLst>
  <p:handoutMasterIdLst>
    <p:handoutMasterId r:id="rId18"/>
  </p:handoutMasterIdLst>
  <p:sldIdLst>
    <p:sldId id="268" r:id="rId7"/>
    <p:sldId id="285" r:id="rId8"/>
    <p:sldId id="272" r:id="rId9"/>
    <p:sldId id="274" r:id="rId10"/>
    <p:sldId id="273" r:id="rId11"/>
    <p:sldId id="275" r:id="rId12"/>
    <p:sldId id="282" r:id="rId13"/>
    <p:sldId id="284" r:id="rId14"/>
    <p:sldId id="283" r:id="rId15"/>
    <p:sldId id="281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5770CF40-8065-4283-A983-225ED036BA2A}">
          <p14:sldIdLst>
            <p14:sldId id="268"/>
            <p14:sldId id="285"/>
            <p14:sldId id="272"/>
            <p14:sldId id="274"/>
            <p14:sldId id="273"/>
            <p14:sldId id="275"/>
            <p14:sldId id="282"/>
            <p14:sldId id="284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us Krogh Mortensen" initials="KKM" lastIdx="3" clrIdx="0">
    <p:extLst>
      <p:ext uri="{19B8F6BF-5375-455C-9EA6-DF929625EA0E}">
        <p15:presenceInfo xmlns:p15="http://schemas.microsoft.com/office/powerpoint/2012/main" userId="Klaus Krogh Mort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llemlayout 3 - Markerin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napToObjects="1" showGuides="1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39" d="100"/>
          <a:sy n="139" d="100"/>
        </p:scale>
        <p:origin x="40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8B377036-4079-4150-9533-6634A795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7BA68E-C449-455A-A823-B70820DFC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A6A3A-B50A-4330-B39C-6D880D27AF7A}" type="datetimeFigureOut">
              <a:rPr lang="da-DK" smtClean="0"/>
              <a:t>18-09-2025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347BC4A-E38D-472F-922D-4BDBAF747D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C83ACE7-0279-4E80-851A-0FD89FBB7C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23EB-3E27-400B-AAF1-CF7EF50C4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96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845D-26C8-4B5A-9F08-81D16DB9C6EA}" type="datetimeFigureOut">
              <a:rPr lang="da-DK" smtClean="0"/>
              <a:t>18-09-2025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2F3F-B8D5-458A-93E5-A2B3F4A9AD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47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emf"/><Relationship Id="rId4" Type="http://schemas.openxmlformats.org/officeDocument/2006/relationships/image" Target="../media/image16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0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4902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003CD3-AA3A-4642-90B0-F3A06EC8829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4902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4902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E391E08B-0E45-46A3-ADF0-1F3F0760A629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7F2FBCA2-3339-4AD8-9C98-E501676ED4C1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9" name="Billede 8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B8F509CD-9A52-41C6-9085-8E711B38B38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BDF74C31-BF6F-4214-B698-D55B0D927465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12" name="Tekstfelt 11">
                <a:extLst>
                  <a:ext uri="{FF2B5EF4-FFF2-40B4-BE49-F238E27FC236}">
                    <a16:creationId xmlns:a16="http://schemas.microsoft.com/office/drawing/2014/main" id="{7895F7FE-186E-4F91-9470-3B42CA4FD2E1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4940B5D4-ACCD-4178-8B89-817833A83394}"/>
                </a:ext>
              </a:extLst>
            </p:cNvPr>
            <p:cNvGrpSpPr/>
            <p:nvPr userDrawn="1"/>
          </p:nvGrpSpPr>
          <p:grpSpPr>
            <a:xfrm>
              <a:off x="14839831" y="1"/>
              <a:ext cx="1893333" cy="4423746"/>
              <a:chOff x="12401431" y="1"/>
              <a:chExt cx="1893333" cy="4423746"/>
            </a:xfrm>
          </p:grpSpPr>
          <p:pic>
            <p:nvPicPr>
              <p:cNvPr id="15" name="Billede 14">
                <a:extLst>
                  <a:ext uri="{FF2B5EF4-FFF2-40B4-BE49-F238E27FC236}">
                    <a16:creationId xmlns:a16="http://schemas.microsoft.com/office/drawing/2014/main" id="{83FF5F2A-907C-4C8F-923A-23F8B4FC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0"/>
                <a:ext cx="1800000" cy="3422535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B6645C2E-E3D7-465F-959C-6ADD4237DA71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62E51E48-827D-44D8-BBA5-397E6FEB51FC}"/>
                  </a:ext>
                </a:extLst>
              </p:cNvPr>
              <p:cNvSpPr txBox="1"/>
              <p:nvPr userDrawn="1"/>
            </p:nvSpPr>
            <p:spPr>
              <a:xfrm>
                <a:off x="12401431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7" name="Grafik 7">
            <a:extLst>
              <a:ext uri="{FF2B5EF4-FFF2-40B4-BE49-F238E27FC236}">
                <a16:creationId xmlns:a16="http://schemas.microsoft.com/office/drawing/2014/main" id="{7658C73B-C285-4F67-85A6-3185E5BC55F8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FFFFFF"/>
          </a:solidFill>
        </p:grpSpPr>
        <p:sp>
          <p:nvSpPr>
            <p:cNvPr id="19" name="Kombinationstegning: figur 18">
              <a:extLst>
                <a:ext uri="{FF2B5EF4-FFF2-40B4-BE49-F238E27FC236}">
                  <a16:creationId xmlns:a16="http://schemas.microsoft.com/office/drawing/2014/main" id="{2835870F-4C89-4EC1-B2B7-140FECA6E621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cubicBezTo>
                    <a:pt x="130073" y="18073"/>
                    <a:pt x="36018" y="18073"/>
                    <a:pt x="36018" y="18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8AB1293F-1301-4357-A993-B96718A6639D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1" name="Kombinationstegning: figur 20">
              <a:extLst>
                <a:ext uri="{FF2B5EF4-FFF2-40B4-BE49-F238E27FC236}">
                  <a16:creationId xmlns:a16="http://schemas.microsoft.com/office/drawing/2014/main" id="{2E0320E9-BB33-4D41-A1FD-64F5C3D04204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2" name="Kombinationstegning: figur 21">
              <a:extLst>
                <a:ext uri="{FF2B5EF4-FFF2-40B4-BE49-F238E27FC236}">
                  <a16:creationId xmlns:a16="http://schemas.microsoft.com/office/drawing/2014/main" id="{13CC7574-2AFB-442C-9A79-031DB4E739A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3" name="Kombinationstegning: figur 22">
              <a:extLst>
                <a:ext uri="{FF2B5EF4-FFF2-40B4-BE49-F238E27FC236}">
                  <a16:creationId xmlns:a16="http://schemas.microsoft.com/office/drawing/2014/main" id="{8C273265-6746-458E-80C7-71A8753A85F8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28245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0FB65-8F35-4F23-8B2D-C7BCBEDB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A02C-C3B9-417F-B60D-0ACEB30241B5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10" name="Grafik 12">
            <a:extLst>
              <a:ext uri="{FF2B5EF4-FFF2-40B4-BE49-F238E27FC236}">
                <a16:creationId xmlns:a16="http://schemas.microsoft.com/office/drawing/2014/main" id="{C66CF32B-4D12-4FA3-B49F-275A9B151262}"/>
              </a:ext>
            </a:extLst>
          </p:cNvPr>
          <p:cNvGrpSpPr/>
          <p:nvPr userDrawn="1"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42D0E644-C608-4891-BFBA-980F5F631B2C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F3EC33A7-B79A-420D-9CE7-33CAB1F0DA9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29E736FD-0B8E-437A-8110-8A515043770A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BDA987F6-37F2-44AA-93FF-4C8791A2DAD0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D0BA32F6-0B95-41B2-B176-1B96949F68B7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6561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Klik på ikonet for at tilføje et medie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2500B4-A389-4E04-86C3-912102A6632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SmartArt 10">
            <a:extLst>
              <a:ext uri="{FF2B5EF4-FFF2-40B4-BE49-F238E27FC236}">
                <a16:creationId xmlns:a16="http://schemas.microsoft.com/office/drawing/2014/main" id="{E22494C6-2EF0-42C3-A38F-DE56D502322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891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B6D2D1-936C-449B-94BE-27B2B258743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9" name="Pladsholder til SmartArt 10">
            <a:extLst>
              <a:ext uri="{FF2B5EF4-FFF2-40B4-BE49-F238E27FC236}">
                <a16:creationId xmlns:a16="http://schemas.microsoft.com/office/drawing/2014/main" id="{05A9A24C-2ADF-4AFE-9353-0A8DEEC94AAD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94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6DB5545-696F-42A3-8AD6-3E7764256086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0">
            <a:extLst>
              <a:ext uri="{FF2B5EF4-FFF2-40B4-BE49-F238E27FC236}">
                <a16:creationId xmlns:a16="http://schemas.microsoft.com/office/drawing/2014/main" id="{ADFEF558-FF45-41D6-9BC6-968580FBDFD7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D7850147-C6E0-4E57-817A-3D38708D2EC2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6C7BB69D-5BB1-4686-B975-5966AC4E29F8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1E285DFC-5ACC-449C-9E80-116FFE1AD9F7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AE8C8F40-6329-493C-B7B2-91D08C002ED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728D9C33-67A5-455F-AB26-D3D279764726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11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0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7F27DD-921B-4871-A208-275AEB0BE94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B0FCB189-48E7-489D-B54D-0CFBF7489C6F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86051187-2D52-4840-BE1C-D745730D632D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05E9940E-E2D4-46A8-B3C1-DDD9FD8A79E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44B62F0F-9DC8-43F7-B3EA-C9372F0FE168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8F348C08-EF22-4568-B93E-B9B904A59DFC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A5C2AA50-F5C1-4A66-BDBE-B162DD1C08CF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18252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F57955C-E75B-4CF5-9265-C9A202CF4FA6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DF2275AB-997E-4C8F-8236-2220F9747774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536C52CA-4344-4CB9-953D-2C49C189C49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693C3634-B5D6-4C5D-80AB-E40FA9DFDE5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FFD5B644-9C6B-4D5B-BE1C-403DB25D0BEA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F6E68021-255C-46DF-B597-4AC3E8C86400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7BA31FF9-89C7-41B3-8165-881F901A216D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22495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5200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FA29D-33B0-4974-B818-0B8DF3171D98}" type="datetime2">
              <a:rPr lang="da-DK" smtClean="0"/>
              <a:t>18. september 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5200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5200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9AF245C5-EEA9-4446-A466-BA9EA03BAB18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1BC3F03C-D19F-48B2-A2B6-D429B1B5CC90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17" name="Billede 16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FC99274F-BC33-4CB0-9EAE-E6F3DD32EAF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4886A1E2-4CB0-4E2B-A443-B11CF8330FD0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1F120F9F-7A6D-4DF4-996C-9BDF43D14216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3" name="Gruppe 12">
              <a:extLst>
                <a:ext uri="{FF2B5EF4-FFF2-40B4-BE49-F238E27FC236}">
                  <a16:creationId xmlns:a16="http://schemas.microsoft.com/office/drawing/2014/main" id="{A8A1FCF4-D6DD-4E3E-9E45-67E96EB8912E}"/>
                </a:ext>
              </a:extLst>
            </p:cNvPr>
            <p:cNvGrpSpPr/>
            <p:nvPr userDrawn="1"/>
          </p:nvGrpSpPr>
          <p:grpSpPr>
            <a:xfrm>
              <a:off x="14839831" y="1"/>
              <a:ext cx="1893333" cy="4423746"/>
              <a:chOff x="12401431" y="1"/>
              <a:chExt cx="1893333" cy="4423746"/>
            </a:xfrm>
          </p:grpSpPr>
          <p:pic>
            <p:nvPicPr>
              <p:cNvPr id="14" name="Billede 13">
                <a:extLst>
                  <a:ext uri="{FF2B5EF4-FFF2-40B4-BE49-F238E27FC236}">
                    <a16:creationId xmlns:a16="http://schemas.microsoft.com/office/drawing/2014/main" id="{AEE1AD48-F540-41FD-A78F-70006CCBBA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0"/>
                <a:ext cx="1799999" cy="3422535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E68A8D1E-06B1-4E4A-9DC9-72E5F5F3DF4E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897BB39D-B723-423E-92E8-C7412BE84E74}"/>
                  </a:ext>
                </a:extLst>
              </p:cNvPr>
              <p:cNvSpPr txBox="1"/>
              <p:nvPr userDrawn="1"/>
            </p:nvSpPr>
            <p:spPr>
              <a:xfrm>
                <a:off x="12401431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95A0B7B0-6E4F-45A2-870A-DE6956D25240}"/>
              </a:ext>
            </a:extLst>
          </p:cNvPr>
          <p:cNvGrpSpPr/>
          <p:nvPr userDrawn="1"/>
        </p:nvGrpSpPr>
        <p:grpSpPr>
          <a:xfrm>
            <a:off x="10198800" y="6318000"/>
            <a:ext cx="1262671" cy="226800"/>
            <a:chOff x="10198800" y="6318000"/>
            <a:chExt cx="1262671" cy="226800"/>
          </a:xfrm>
        </p:grpSpPr>
        <p:sp>
          <p:nvSpPr>
            <p:cNvPr id="9" name="Kombinationstegning: figur 8">
              <a:extLst>
                <a:ext uri="{FF2B5EF4-FFF2-40B4-BE49-F238E27FC236}">
                  <a16:creationId xmlns:a16="http://schemas.microsoft.com/office/drawing/2014/main" id="{DACF06D0-8EF4-412D-9D5B-2152306EFD33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cubicBezTo>
                    <a:pt x="130073" y="18073"/>
                    <a:pt x="36018" y="18073"/>
                    <a:pt x="36018" y="18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1" name="Kombinationstegning: figur 20">
              <a:extLst>
                <a:ext uri="{FF2B5EF4-FFF2-40B4-BE49-F238E27FC236}">
                  <a16:creationId xmlns:a16="http://schemas.microsoft.com/office/drawing/2014/main" id="{8F06615A-D939-4AE5-A2A6-1307EB38F5C2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2" name="Kombinationstegning: figur 21">
              <a:extLst>
                <a:ext uri="{FF2B5EF4-FFF2-40B4-BE49-F238E27FC236}">
                  <a16:creationId xmlns:a16="http://schemas.microsoft.com/office/drawing/2014/main" id="{4B11F8AD-D72F-4FA0-B428-E042C496DE14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3" name="Kombinationstegning: figur 22">
              <a:extLst>
                <a:ext uri="{FF2B5EF4-FFF2-40B4-BE49-F238E27FC236}">
                  <a16:creationId xmlns:a16="http://schemas.microsoft.com/office/drawing/2014/main" id="{495FA477-0D74-4F3B-9383-BA8ABCD8E773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4" name="Kombinationstegning: figur 23">
              <a:extLst>
                <a:ext uri="{FF2B5EF4-FFF2-40B4-BE49-F238E27FC236}">
                  <a16:creationId xmlns:a16="http://schemas.microsoft.com/office/drawing/2014/main" id="{29F7D339-FA95-4A24-A64A-6368661BF71B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2" name="Grafik 7">
            <a:extLst>
              <a:ext uri="{FF2B5EF4-FFF2-40B4-BE49-F238E27FC236}">
                <a16:creationId xmlns:a16="http://schemas.microsoft.com/office/drawing/2014/main" id="{A23C5164-E924-4B4D-BC8F-1F09AF37F012}"/>
              </a:ext>
            </a:extLst>
          </p:cNvPr>
          <p:cNvGrpSpPr/>
          <p:nvPr/>
        </p:nvGrpSpPr>
        <p:grpSpPr>
          <a:xfrm>
            <a:off x="10382400" y="550800"/>
            <a:ext cx="1081755" cy="1081755"/>
            <a:chOff x="10382400" y="550800"/>
            <a:chExt cx="1081755" cy="1081755"/>
          </a:xfrm>
        </p:grpSpPr>
        <p:sp>
          <p:nvSpPr>
            <p:cNvPr id="26" name="Kombinationstegning: figur 25">
              <a:extLst>
                <a:ext uri="{FF2B5EF4-FFF2-40B4-BE49-F238E27FC236}">
                  <a16:creationId xmlns:a16="http://schemas.microsoft.com/office/drawing/2014/main" id="{E5B4C675-8B99-43B6-AE9D-E3E45D5F46DB}"/>
                </a:ext>
              </a:extLst>
            </p:cNvPr>
            <p:cNvSpPr/>
            <p:nvPr/>
          </p:nvSpPr>
          <p:spPr>
            <a:xfrm>
              <a:off x="10382400" y="550800"/>
              <a:ext cx="1081755" cy="1081755"/>
            </a:xfrm>
            <a:custGeom>
              <a:avLst/>
              <a:gdLst>
                <a:gd name="connsiteX0" fmla="*/ 1083878 w 1081755"/>
                <a:gd name="connsiteY0" fmla="*/ 540952 h 1081755"/>
                <a:gd name="connsiteX1" fmla="*/ 543001 w 1081755"/>
                <a:gd name="connsiteY1" fmla="*/ 1081830 h 1081755"/>
                <a:gd name="connsiteX2" fmla="*/ 2123 w 1081755"/>
                <a:gd name="connsiteY2" fmla="*/ 540952 h 1081755"/>
                <a:gd name="connsiteX3" fmla="*/ 543001 w 1081755"/>
                <a:gd name="connsiteY3" fmla="*/ 74 h 1081755"/>
                <a:gd name="connsiteX4" fmla="*/ 1083878 w 1081755"/>
                <a:gd name="connsiteY4" fmla="*/ 540952 h 108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755" h="1081755">
                  <a:moveTo>
                    <a:pt x="1083878" y="540952"/>
                  </a:moveTo>
                  <a:cubicBezTo>
                    <a:pt x="1083878" y="839670"/>
                    <a:pt x="841719" y="1081830"/>
                    <a:pt x="543001" y="1081830"/>
                  </a:cubicBezTo>
                  <a:cubicBezTo>
                    <a:pt x="244282" y="1081830"/>
                    <a:pt x="2123" y="839670"/>
                    <a:pt x="2123" y="540952"/>
                  </a:cubicBezTo>
                  <a:cubicBezTo>
                    <a:pt x="2123" y="242233"/>
                    <a:pt x="244282" y="74"/>
                    <a:pt x="543001" y="74"/>
                  </a:cubicBezTo>
                  <a:cubicBezTo>
                    <a:pt x="841719" y="74"/>
                    <a:pt x="1083878" y="242233"/>
                    <a:pt x="1083878" y="540952"/>
                  </a:cubicBezTo>
                  <a:close/>
                </a:path>
              </a:pathLst>
            </a:custGeom>
            <a:solidFill>
              <a:srgbClr val="DE0D0D"/>
            </a:solidFill>
            <a:ln w="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27" name="Grafik 7">
              <a:extLst>
                <a:ext uri="{FF2B5EF4-FFF2-40B4-BE49-F238E27FC236}">
                  <a16:creationId xmlns:a16="http://schemas.microsoft.com/office/drawing/2014/main" id="{A23C5164-E924-4B4D-BC8F-1F09AF37F012}"/>
                </a:ext>
              </a:extLst>
            </p:cNvPr>
            <p:cNvGrpSpPr/>
            <p:nvPr/>
          </p:nvGrpSpPr>
          <p:grpSpPr>
            <a:xfrm>
              <a:off x="10520892" y="1020237"/>
              <a:ext cx="804618" cy="144674"/>
              <a:chOff x="10520892" y="1020237"/>
              <a:chExt cx="804618" cy="144674"/>
            </a:xfrm>
            <a:solidFill>
              <a:srgbClr val="FFFFFF"/>
            </a:solidFill>
          </p:grpSpPr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6F451D37-DB1C-4461-AA7B-3430D199E1F6}"/>
                  </a:ext>
                </a:extLst>
              </p:cNvPr>
              <p:cNvSpPr/>
              <p:nvPr/>
            </p:nvSpPr>
            <p:spPr>
              <a:xfrm>
                <a:off x="11177707" y="1020275"/>
                <a:ext cx="147803" cy="144521"/>
              </a:xfrm>
              <a:custGeom>
                <a:avLst/>
                <a:gdLst>
                  <a:gd name="connsiteX0" fmla="*/ 140297 w 147803"/>
                  <a:gd name="connsiteY0" fmla="*/ 291 h 144521"/>
                  <a:gd name="connsiteX1" fmla="*/ 149990 w 147803"/>
                  <a:gd name="connsiteY1" fmla="*/ 9641 h 144521"/>
                  <a:gd name="connsiteX2" fmla="*/ 149990 w 147803"/>
                  <a:gd name="connsiteY2" fmla="*/ 140004 h 144521"/>
                  <a:gd name="connsiteX3" fmla="*/ 144228 w 147803"/>
                  <a:gd name="connsiteY3" fmla="*/ 144813 h 144521"/>
                  <a:gd name="connsiteX4" fmla="*/ 138465 w 147803"/>
                  <a:gd name="connsiteY4" fmla="*/ 140004 h 144521"/>
                  <a:gd name="connsiteX5" fmla="*/ 138465 w 147803"/>
                  <a:gd name="connsiteY5" fmla="*/ 13457 h 144521"/>
                  <a:gd name="connsiteX6" fmla="*/ 89197 w 147803"/>
                  <a:gd name="connsiteY6" fmla="*/ 72609 h 144521"/>
                  <a:gd name="connsiteX7" fmla="*/ 62941 w 147803"/>
                  <a:gd name="connsiteY7" fmla="*/ 72609 h 144521"/>
                  <a:gd name="connsiteX8" fmla="*/ 13674 w 147803"/>
                  <a:gd name="connsiteY8" fmla="*/ 13457 h 144521"/>
                  <a:gd name="connsiteX9" fmla="*/ 13674 w 147803"/>
                  <a:gd name="connsiteY9" fmla="*/ 140004 h 144521"/>
                  <a:gd name="connsiteX10" fmla="*/ 7911 w 147803"/>
                  <a:gd name="connsiteY10" fmla="*/ 144813 h 144521"/>
                  <a:gd name="connsiteX11" fmla="*/ 2187 w 147803"/>
                  <a:gd name="connsiteY11" fmla="*/ 140004 h 144521"/>
                  <a:gd name="connsiteX12" fmla="*/ 2187 w 147803"/>
                  <a:gd name="connsiteY12" fmla="*/ 9984 h 144521"/>
                  <a:gd name="connsiteX13" fmla="*/ 5202 w 147803"/>
                  <a:gd name="connsiteY13" fmla="*/ 2962 h 144521"/>
                  <a:gd name="connsiteX14" fmla="*/ 11728 w 147803"/>
                  <a:gd name="connsiteY14" fmla="*/ 291 h 144521"/>
                  <a:gd name="connsiteX15" fmla="*/ 18597 w 147803"/>
                  <a:gd name="connsiteY15" fmla="*/ 3001 h 144521"/>
                  <a:gd name="connsiteX16" fmla="*/ 69506 w 147803"/>
                  <a:gd name="connsiteY16" fmla="*/ 64366 h 144521"/>
                  <a:gd name="connsiteX17" fmla="*/ 82633 w 147803"/>
                  <a:gd name="connsiteY17" fmla="*/ 64366 h 144521"/>
                  <a:gd name="connsiteX18" fmla="*/ 133275 w 147803"/>
                  <a:gd name="connsiteY18" fmla="*/ 3306 h 144521"/>
                  <a:gd name="connsiteX19" fmla="*/ 140297 w 147803"/>
                  <a:gd name="connsiteY19" fmla="*/ 291 h 14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7803" h="144521">
                    <a:moveTo>
                      <a:pt x="140297" y="291"/>
                    </a:moveTo>
                    <a:cubicBezTo>
                      <a:pt x="145525" y="291"/>
                      <a:pt x="149990" y="4413"/>
                      <a:pt x="149990" y="9641"/>
                    </a:cubicBezTo>
                    <a:lnTo>
                      <a:pt x="149990" y="140004"/>
                    </a:lnTo>
                    <a:cubicBezTo>
                      <a:pt x="149990" y="142790"/>
                      <a:pt x="147014" y="144813"/>
                      <a:pt x="144228" y="144813"/>
                    </a:cubicBezTo>
                    <a:cubicBezTo>
                      <a:pt x="141557" y="144813"/>
                      <a:pt x="138465" y="142599"/>
                      <a:pt x="138465" y="140004"/>
                    </a:cubicBezTo>
                    <a:lnTo>
                      <a:pt x="138465" y="13457"/>
                    </a:lnTo>
                    <a:lnTo>
                      <a:pt x="89197" y="72609"/>
                    </a:lnTo>
                    <a:cubicBezTo>
                      <a:pt x="82633" y="80776"/>
                      <a:pt x="69506" y="80776"/>
                      <a:pt x="62941" y="72609"/>
                    </a:cubicBezTo>
                    <a:lnTo>
                      <a:pt x="13674" y="13457"/>
                    </a:lnTo>
                    <a:cubicBezTo>
                      <a:pt x="13674" y="96041"/>
                      <a:pt x="13674" y="138249"/>
                      <a:pt x="13674" y="140004"/>
                    </a:cubicBezTo>
                    <a:cubicBezTo>
                      <a:pt x="13674" y="142675"/>
                      <a:pt x="10544" y="144813"/>
                      <a:pt x="7911" y="144813"/>
                    </a:cubicBezTo>
                    <a:cubicBezTo>
                      <a:pt x="5278" y="144813"/>
                      <a:pt x="2187" y="142637"/>
                      <a:pt x="2187" y="140004"/>
                    </a:cubicBezTo>
                    <a:lnTo>
                      <a:pt x="2187" y="9984"/>
                    </a:lnTo>
                    <a:cubicBezTo>
                      <a:pt x="2187" y="7351"/>
                      <a:pt x="3256" y="4794"/>
                      <a:pt x="5202" y="2962"/>
                    </a:cubicBezTo>
                    <a:cubicBezTo>
                      <a:pt x="7034" y="1207"/>
                      <a:pt x="9247" y="291"/>
                      <a:pt x="11728" y="291"/>
                    </a:cubicBezTo>
                    <a:cubicBezTo>
                      <a:pt x="14246" y="291"/>
                      <a:pt x="16688" y="1169"/>
                      <a:pt x="18597" y="3001"/>
                    </a:cubicBezTo>
                    <a:cubicBezTo>
                      <a:pt x="52485" y="43834"/>
                      <a:pt x="69429" y="64290"/>
                      <a:pt x="69506" y="64366"/>
                    </a:cubicBezTo>
                    <a:cubicBezTo>
                      <a:pt x="74200" y="69022"/>
                      <a:pt x="77901" y="69022"/>
                      <a:pt x="82633" y="64366"/>
                    </a:cubicBezTo>
                    <a:lnTo>
                      <a:pt x="133275" y="3306"/>
                    </a:lnTo>
                    <a:cubicBezTo>
                      <a:pt x="135107" y="1398"/>
                      <a:pt x="137664" y="291"/>
                      <a:pt x="140297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8306EFB4-D47B-4FAC-8114-4AB6EDC1B72A}"/>
                  </a:ext>
                </a:extLst>
              </p:cNvPr>
              <p:cNvSpPr/>
              <p:nvPr/>
            </p:nvSpPr>
            <p:spPr>
              <a:xfrm>
                <a:off x="11013532" y="1020275"/>
                <a:ext cx="147765" cy="144559"/>
              </a:xfrm>
              <a:custGeom>
                <a:avLst/>
                <a:gdLst>
                  <a:gd name="connsiteX0" fmla="*/ 127932 w 147765"/>
                  <a:gd name="connsiteY0" fmla="*/ 291 h 144559"/>
                  <a:gd name="connsiteX1" fmla="*/ 149952 w 147765"/>
                  <a:gd name="connsiteY1" fmla="*/ 21776 h 144559"/>
                  <a:gd name="connsiteX2" fmla="*/ 149952 w 147765"/>
                  <a:gd name="connsiteY2" fmla="*/ 139393 h 144559"/>
                  <a:gd name="connsiteX3" fmla="*/ 144190 w 147765"/>
                  <a:gd name="connsiteY3" fmla="*/ 144851 h 144559"/>
                  <a:gd name="connsiteX4" fmla="*/ 138427 w 147765"/>
                  <a:gd name="connsiteY4" fmla="*/ 139393 h 144559"/>
                  <a:gd name="connsiteX5" fmla="*/ 138465 w 147765"/>
                  <a:gd name="connsiteY5" fmla="*/ 79135 h 144559"/>
                  <a:gd name="connsiteX6" fmla="*/ 13712 w 147765"/>
                  <a:gd name="connsiteY6" fmla="*/ 79135 h 144559"/>
                  <a:gd name="connsiteX7" fmla="*/ 13712 w 147765"/>
                  <a:gd name="connsiteY7" fmla="*/ 139355 h 144559"/>
                  <a:gd name="connsiteX8" fmla="*/ 7950 w 147765"/>
                  <a:gd name="connsiteY8" fmla="*/ 144813 h 144559"/>
                  <a:gd name="connsiteX9" fmla="*/ 2187 w 147765"/>
                  <a:gd name="connsiteY9" fmla="*/ 139355 h 144559"/>
                  <a:gd name="connsiteX10" fmla="*/ 2187 w 147765"/>
                  <a:gd name="connsiteY10" fmla="*/ 22311 h 144559"/>
                  <a:gd name="connsiteX11" fmla="*/ 23634 w 147765"/>
                  <a:gd name="connsiteY11" fmla="*/ 291 h 144559"/>
                  <a:gd name="connsiteX12" fmla="*/ 127932 w 147765"/>
                  <a:gd name="connsiteY12" fmla="*/ 291 h 144559"/>
                  <a:gd name="connsiteX13" fmla="*/ 23939 w 147765"/>
                  <a:gd name="connsiteY13" fmla="*/ 11854 h 144559"/>
                  <a:gd name="connsiteX14" fmla="*/ 13483 w 147765"/>
                  <a:gd name="connsiteY14" fmla="*/ 21929 h 144559"/>
                  <a:gd name="connsiteX15" fmla="*/ 13674 w 147765"/>
                  <a:gd name="connsiteY15" fmla="*/ 67648 h 144559"/>
                  <a:gd name="connsiteX16" fmla="*/ 138465 w 147765"/>
                  <a:gd name="connsiteY16" fmla="*/ 67648 h 144559"/>
                  <a:gd name="connsiteX17" fmla="*/ 138465 w 147765"/>
                  <a:gd name="connsiteY17" fmla="*/ 22349 h 144559"/>
                  <a:gd name="connsiteX18" fmla="*/ 128123 w 147765"/>
                  <a:gd name="connsiteY18" fmla="*/ 11892 h 144559"/>
                  <a:gd name="connsiteX19" fmla="*/ 23939 w 147765"/>
                  <a:gd name="connsiteY19" fmla="*/ 11854 h 14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7765" h="144559">
                    <a:moveTo>
                      <a:pt x="127932" y="291"/>
                    </a:moveTo>
                    <a:cubicBezTo>
                      <a:pt x="139992" y="291"/>
                      <a:pt x="149952" y="9297"/>
                      <a:pt x="149952" y="21776"/>
                    </a:cubicBezTo>
                    <a:lnTo>
                      <a:pt x="149952" y="139393"/>
                    </a:lnTo>
                    <a:cubicBezTo>
                      <a:pt x="149952" y="142599"/>
                      <a:pt x="147396" y="144851"/>
                      <a:pt x="144190" y="144851"/>
                    </a:cubicBezTo>
                    <a:cubicBezTo>
                      <a:pt x="141099" y="144851"/>
                      <a:pt x="138389" y="142256"/>
                      <a:pt x="138427" y="139393"/>
                    </a:cubicBezTo>
                    <a:lnTo>
                      <a:pt x="138465" y="79135"/>
                    </a:lnTo>
                    <a:lnTo>
                      <a:pt x="13712" y="79135"/>
                    </a:lnTo>
                    <a:lnTo>
                      <a:pt x="13712" y="139355"/>
                    </a:lnTo>
                    <a:cubicBezTo>
                      <a:pt x="13712" y="142675"/>
                      <a:pt x="11117" y="144813"/>
                      <a:pt x="7950" y="144813"/>
                    </a:cubicBezTo>
                    <a:cubicBezTo>
                      <a:pt x="4858" y="144813"/>
                      <a:pt x="2187" y="142446"/>
                      <a:pt x="2187" y="139355"/>
                    </a:cubicBezTo>
                    <a:lnTo>
                      <a:pt x="2187" y="22311"/>
                    </a:lnTo>
                    <a:cubicBezTo>
                      <a:pt x="2187" y="10328"/>
                      <a:pt x="11804" y="291"/>
                      <a:pt x="23634" y="291"/>
                    </a:cubicBezTo>
                    <a:lnTo>
                      <a:pt x="127932" y="291"/>
                    </a:lnTo>
                    <a:close/>
                    <a:moveTo>
                      <a:pt x="23939" y="11854"/>
                    </a:moveTo>
                    <a:cubicBezTo>
                      <a:pt x="17528" y="11854"/>
                      <a:pt x="13483" y="16434"/>
                      <a:pt x="13483" y="21929"/>
                    </a:cubicBezTo>
                    <a:lnTo>
                      <a:pt x="13674" y="67648"/>
                    </a:lnTo>
                    <a:lnTo>
                      <a:pt x="138465" y="67648"/>
                    </a:lnTo>
                    <a:lnTo>
                      <a:pt x="138465" y="22349"/>
                    </a:lnTo>
                    <a:cubicBezTo>
                      <a:pt x="138465" y="16663"/>
                      <a:pt x="133733" y="11892"/>
                      <a:pt x="128123" y="11892"/>
                    </a:cubicBezTo>
                    <a:lnTo>
                      <a:pt x="23939" y="11854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673B4403-D192-4759-A58C-805BF10D3DC2}"/>
                  </a:ext>
                </a:extLst>
              </p:cNvPr>
              <p:cNvSpPr/>
              <p:nvPr/>
            </p:nvSpPr>
            <p:spPr>
              <a:xfrm>
                <a:off x="10849280" y="1020275"/>
                <a:ext cx="147918" cy="144636"/>
              </a:xfrm>
              <a:custGeom>
                <a:avLst/>
                <a:gdLst>
                  <a:gd name="connsiteX0" fmla="*/ 144495 w 147918"/>
                  <a:gd name="connsiteY0" fmla="*/ 291 h 144636"/>
                  <a:gd name="connsiteX1" fmla="*/ 150105 w 147918"/>
                  <a:gd name="connsiteY1" fmla="*/ 6054 h 144636"/>
                  <a:gd name="connsiteX2" fmla="*/ 144495 w 147918"/>
                  <a:gd name="connsiteY2" fmla="*/ 11854 h 144636"/>
                  <a:gd name="connsiteX3" fmla="*/ 24282 w 147918"/>
                  <a:gd name="connsiteY3" fmla="*/ 11854 h 144636"/>
                  <a:gd name="connsiteX4" fmla="*/ 13712 w 147918"/>
                  <a:gd name="connsiteY4" fmla="*/ 22273 h 144636"/>
                  <a:gd name="connsiteX5" fmla="*/ 13750 w 147918"/>
                  <a:gd name="connsiteY5" fmla="*/ 67648 h 144636"/>
                  <a:gd name="connsiteX6" fmla="*/ 144495 w 147918"/>
                  <a:gd name="connsiteY6" fmla="*/ 67686 h 144636"/>
                  <a:gd name="connsiteX7" fmla="*/ 150105 w 147918"/>
                  <a:gd name="connsiteY7" fmla="*/ 73449 h 144636"/>
                  <a:gd name="connsiteX8" fmla="*/ 144495 w 147918"/>
                  <a:gd name="connsiteY8" fmla="*/ 79211 h 144636"/>
                  <a:gd name="connsiteX9" fmla="*/ 13674 w 147918"/>
                  <a:gd name="connsiteY9" fmla="*/ 79173 h 144636"/>
                  <a:gd name="connsiteX10" fmla="*/ 13674 w 147918"/>
                  <a:gd name="connsiteY10" fmla="*/ 123518 h 144636"/>
                  <a:gd name="connsiteX11" fmla="*/ 23672 w 147918"/>
                  <a:gd name="connsiteY11" fmla="*/ 133440 h 144636"/>
                  <a:gd name="connsiteX12" fmla="*/ 144457 w 147918"/>
                  <a:gd name="connsiteY12" fmla="*/ 133402 h 144636"/>
                  <a:gd name="connsiteX13" fmla="*/ 150066 w 147918"/>
                  <a:gd name="connsiteY13" fmla="*/ 139203 h 144636"/>
                  <a:gd name="connsiteX14" fmla="*/ 144457 w 147918"/>
                  <a:gd name="connsiteY14" fmla="*/ 144927 h 144636"/>
                  <a:gd name="connsiteX15" fmla="*/ 24245 w 147918"/>
                  <a:gd name="connsiteY15" fmla="*/ 144927 h 144636"/>
                  <a:gd name="connsiteX16" fmla="*/ 2187 w 147918"/>
                  <a:gd name="connsiteY16" fmla="*/ 123594 h 144636"/>
                  <a:gd name="connsiteX17" fmla="*/ 2225 w 147918"/>
                  <a:gd name="connsiteY17" fmla="*/ 22387 h 144636"/>
                  <a:gd name="connsiteX18" fmla="*/ 23672 w 147918"/>
                  <a:gd name="connsiteY18" fmla="*/ 444 h 144636"/>
                  <a:gd name="connsiteX19" fmla="*/ 144495 w 147918"/>
                  <a:gd name="connsiteY19" fmla="*/ 291 h 14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7918" h="144636">
                    <a:moveTo>
                      <a:pt x="144495" y="291"/>
                    </a:moveTo>
                    <a:cubicBezTo>
                      <a:pt x="147700" y="291"/>
                      <a:pt x="150105" y="2848"/>
                      <a:pt x="150105" y="6054"/>
                    </a:cubicBezTo>
                    <a:cubicBezTo>
                      <a:pt x="150105" y="9145"/>
                      <a:pt x="147510" y="11854"/>
                      <a:pt x="144495" y="11854"/>
                    </a:cubicBezTo>
                    <a:lnTo>
                      <a:pt x="24282" y="11854"/>
                    </a:lnTo>
                    <a:cubicBezTo>
                      <a:pt x="18634" y="11854"/>
                      <a:pt x="13750" y="16663"/>
                      <a:pt x="13712" y="22273"/>
                    </a:cubicBezTo>
                    <a:lnTo>
                      <a:pt x="13750" y="67648"/>
                    </a:lnTo>
                    <a:lnTo>
                      <a:pt x="144495" y="67686"/>
                    </a:lnTo>
                    <a:cubicBezTo>
                      <a:pt x="147700" y="67686"/>
                      <a:pt x="150143" y="70243"/>
                      <a:pt x="150105" y="73449"/>
                    </a:cubicBezTo>
                    <a:cubicBezTo>
                      <a:pt x="150105" y="76540"/>
                      <a:pt x="147548" y="79211"/>
                      <a:pt x="144495" y="79211"/>
                    </a:cubicBezTo>
                    <a:lnTo>
                      <a:pt x="13674" y="79173"/>
                    </a:lnTo>
                    <a:lnTo>
                      <a:pt x="13674" y="123518"/>
                    </a:lnTo>
                    <a:cubicBezTo>
                      <a:pt x="13674" y="129280"/>
                      <a:pt x="17909" y="133440"/>
                      <a:pt x="23672" y="133440"/>
                    </a:cubicBezTo>
                    <a:lnTo>
                      <a:pt x="144457" y="133402"/>
                    </a:lnTo>
                    <a:cubicBezTo>
                      <a:pt x="147662" y="133402"/>
                      <a:pt x="150066" y="136073"/>
                      <a:pt x="150066" y="139203"/>
                    </a:cubicBezTo>
                    <a:cubicBezTo>
                      <a:pt x="150066" y="142332"/>
                      <a:pt x="147357" y="144927"/>
                      <a:pt x="144457" y="144927"/>
                    </a:cubicBezTo>
                    <a:lnTo>
                      <a:pt x="24245" y="144927"/>
                    </a:lnTo>
                    <a:cubicBezTo>
                      <a:pt x="11994" y="144965"/>
                      <a:pt x="2187" y="134928"/>
                      <a:pt x="2187" y="123594"/>
                    </a:cubicBezTo>
                    <a:lnTo>
                      <a:pt x="2225" y="22387"/>
                    </a:lnTo>
                    <a:cubicBezTo>
                      <a:pt x="2187" y="10366"/>
                      <a:pt x="11728" y="444"/>
                      <a:pt x="23672" y="444"/>
                    </a:cubicBezTo>
                    <a:lnTo>
                      <a:pt x="144495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BD3B7F43-7C04-4C15-9A25-86F481EF1929}"/>
                  </a:ext>
                </a:extLst>
              </p:cNvPr>
              <p:cNvSpPr/>
              <p:nvPr/>
            </p:nvSpPr>
            <p:spPr>
              <a:xfrm>
                <a:off x="10685066" y="1020237"/>
                <a:ext cx="147865" cy="144527"/>
              </a:xfrm>
              <a:custGeom>
                <a:avLst/>
                <a:gdLst>
                  <a:gd name="connsiteX0" fmla="*/ 106905 w 147865"/>
                  <a:gd name="connsiteY0" fmla="*/ 329 h 144527"/>
                  <a:gd name="connsiteX1" fmla="*/ 149991 w 147865"/>
                  <a:gd name="connsiteY1" fmla="*/ 39751 h 144527"/>
                  <a:gd name="connsiteX2" fmla="*/ 106905 w 147865"/>
                  <a:gd name="connsiteY2" fmla="*/ 79173 h 144527"/>
                  <a:gd name="connsiteX3" fmla="*/ 106905 w 147865"/>
                  <a:gd name="connsiteY3" fmla="*/ 79173 h 144527"/>
                  <a:gd name="connsiteX4" fmla="*/ 36915 w 147865"/>
                  <a:gd name="connsiteY4" fmla="*/ 79173 h 144527"/>
                  <a:gd name="connsiteX5" fmla="*/ 147014 w 147865"/>
                  <a:gd name="connsiteY5" fmla="*/ 134165 h 144527"/>
                  <a:gd name="connsiteX6" fmla="*/ 149380 w 147865"/>
                  <a:gd name="connsiteY6" fmla="*/ 141798 h 144527"/>
                  <a:gd name="connsiteX7" fmla="*/ 142053 w 147865"/>
                  <a:gd name="connsiteY7" fmla="*/ 144316 h 144527"/>
                  <a:gd name="connsiteX8" fmla="*/ 13674 w 147865"/>
                  <a:gd name="connsiteY8" fmla="*/ 79135 h 144527"/>
                  <a:gd name="connsiteX9" fmla="*/ 13674 w 147865"/>
                  <a:gd name="connsiteY9" fmla="*/ 139165 h 144527"/>
                  <a:gd name="connsiteX10" fmla="*/ 7950 w 147865"/>
                  <a:gd name="connsiteY10" fmla="*/ 144813 h 144527"/>
                  <a:gd name="connsiteX11" fmla="*/ 2187 w 147865"/>
                  <a:gd name="connsiteY11" fmla="*/ 139165 h 144527"/>
                  <a:gd name="connsiteX12" fmla="*/ 2226 w 147865"/>
                  <a:gd name="connsiteY12" fmla="*/ 79135 h 144527"/>
                  <a:gd name="connsiteX13" fmla="*/ 2187 w 147865"/>
                  <a:gd name="connsiteY13" fmla="*/ 79135 h 144527"/>
                  <a:gd name="connsiteX14" fmla="*/ 2187 w 147865"/>
                  <a:gd name="connsiteY14" fmla="*/ 21967 h 144527"/>
                  <a:gd name="connsiteX15" fmla="*/ 23863 w 147865"/>
                  <a:gd name="connsiteY15" fmla="*/ 291 h 144527"/>
                  <a:gd name="connsiteX16" fmla="*/ 23863 w 147865"/>
                  <a:gd name="connsiteY16" fmla="*/ 291 h 144527"/>
                  <a:gd name="connsiteX17" fmla="*/ 106905 w 147865"/>
                  <a:gd name="connsiteY17" fmla="*/ 329 h 144527"/>
                  <a:gd name="connsiteX18" fmla="*/ 106905 w 147865"/>
                  <a:gd name="connsiteY18" fmla="*/ 329 h 144527"/>
                  <a:gd name="connsiteX19" fmla="*/ 106905 w 147865"/>
                  <a:gd name="connsiteY19" fmla="*/ 11854 h 144527"/>
                  <a:gd name="connsiteX20" fmla="*/ 23863 w 147865"/>
                  <a:gd name="connsiteY20" fmla="*/ 11854 h 144527"/>
                  <a:gd name="connsiteX21" fmla="*/ 13674 w 147865"/>
                  <a:gd name="connsiteY21" fmla="*/ 22044 h 144527"/>
                  <a:gd name="connsiteX22" fmla="*/ 13674 w 147865"/>
                  <a:gd name="connsiteY22" fmla="*/ 22044 h 144527"/>
                  <a:gd name="connsiteX23" fmla="*/ 13674 w 147865"/>
                  <a:gd name="connsiteY23" fmla="*/ 67686 h 144527"/>
                  <a:gd name="connsiteX24" fmla="*/ 106867 w 147865"/>
                  <a:gd name="connsiteY24" fmla="*/ 67686 h 144527"/>
                  <a:gd name="connsiteX25" fmla="*/ 138466 w 147865"/>
                  <a:gd name="connsiteY25" fmla="*/ 39751 h 144527"/>
                  <a:gd name="connsiteX26" fmla="*/ 106905 w 147865"/>
                  <a:gd name="connsiteY26" fmla="*/ 11854 h 144527"/>
                  <a:gd name="connsiteX27" fmla="*/ 106905 w 147865"/>
                  <a:gd name="connsiteY27" fmla="*/ 11854 h 14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47865" h="144527">
                    <a:moveTo>
                      <a:pt x="106905" y="329"/>
                    </a:moveTo>
                    <a:cubicBezTo>
                      <a:pt x="128505" y="329"/>
                      <a:pt x="149991" y="18151"/>
                      <a:pt x="149991" y="39751"/>
                    </a:cubicBezTo>
                    <a:cubicBezTo>
                      <a:pt x="149991" y="61351"/>
                      <a:pt x="128505" y="79173"/>
                      <a:pt x="106905" y="79173"/>
                    </a:cubicBezTo>
                    <a:lnTo>
                      <a:pt x="106905" y="79173"/>
                    </a:lnTo>
                    <a:lnTo>
                      <a:pt x="36915" y="79173"/>
                    </a:lnTo>
                    <a:lnTo>
                      <a:pt x="147014" y="134165"/>
                    </a:lnTo>
                    <a:cubicBezTo>
                      <a:pt x="149800" y="135615"/>
                      <a:pt x="150869" y="139050"/>
                      <a:pt x="149380" y="141798"/>
                    </a:cubicBezTo>
                    <a:cubicBezTo>
                      <a:pt x="147968" y="144469"/>
                      <a:pt x="144762" y="145538"/>
                      <a:pt x="142053" y="144316"/>
                    </a:cubicBezTo>
                    <a:lnTo>
                      <a:pt x="13674" y="79135"/>
                    </a:lnTo>
                    <a:lnTo>
                      <a:pt x="13674" y="139165"/>
                    </a:lnTo>
                    <a:cubicBezTo>
                      <a:pt x="13674" y="142294"/>
                      <a:pt x="11079" y="144813"/>
                      <a:pt x="7950" y="144813"/>
                    </a:cubicBezTo>
                    <a:cubicBezTo>
                      <a:pt x="4935" y="144813"/>
                      <a:pt x="2149" y="142141"/>
                      <a:pt x="2187" y="139165"/>
                    </a:cubicBezTo>
                    <a:lnTo>
                      <a:pt x="2226" y="79135"/>
                    </a:lnTo>
                    <a:lnTo>
                      <a:pt x="2187" y="79135"/>
                    </a:lnTo>
                    <a:lnTo>
                      <a:pt x="2187" y="21967"/>
                    </a:lnTo>
                    <a:cubicBezTo>
                      <a:pt x="2187" y="9984"/>
                      <a:pt x="11881" y="291"/>
                      <a:pt x="23863" y="291"/>
                    </a:cubicBezTo>
                    <a:lnTo>
                      <a:pt x="23863" y="291"/>
                    </a:lnTo>
                    <a:lnTo>
                      <a:pt x="106905" y="329"/>
                    </a:lnTo>
                    <a:lnTo>
                      <a:pt x="106905" y="329"/>
                    </a:lnTo>
                    <a:close/>
                    <a:moveTo>
                      <a:pt x="106905" y="11854"/>
                    </a:moveTo>
                    <a:lnTo>
                      <a:pt x="23863" y="11854"/>
                    </a:lnTo>
                    <a:cubicBezTo>
                      <a:pt x="18254" y="11854"/>
                      <a:pt x="13674" y="16396"/>
                      <a:pt x="13674" y="22044"/>
                    </a:cubicBezTo>
                    <a:lnTo>
                      <a:pt x="13674" y="22044"/>
                    </a:lnTo>
                    <a:lnTo>
                      <a:pt x="13674" y="67686"/>
                    </a:lnTo>
                    <a:lnTo>
                      <a:pt x="106867" y="67686"/>
                    </a:lnTo>
                    <a:cubicBezTo>
                      <a:pt x="122933" y="67686"/>
                      <a:pt x="138466" y="54558"/>
                      <a:pt x="138466" y="39751"/>
                    </a:cubicBezTo>
                    <a:cubicBezTo>
                      <a:pt x="138504" y="24982"/>
                      <a:pt x="122780" y="11854"/>
                      <a:pt x="106905" y="11854"/>
                    </a:cubicBezTo>
                    <a:lnTo>
                      <a:pt x="106905" y="11854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2" name="Kombinationstegning: figur 31">
                <a:extLst>
                  <a:ext uri="{FF2B5EF4-FFF2-40B4-BE49-F238E27FC236}">
                    <a16:creationId xmlns:a16="http://schemas.microsoft.com/office/drawing/2014/main" id="{FAD030FD-C077-4880-86B7-7393E85527D3}"/>
                  </a:ext>
                </a:extLst>
              </p:cNvPr>
              <p:cNvSpPr/>
              <p:nvPr/>
            </p:nvSpPr>
            <p:spPr>
              <a:xfrm>
                <a:off x="10520892" y="1020275"/>
                <a:ext cx="147765" cy="144521"/>
              </a:xfrm>
              <a:custGeom>
                <a:avLst/>
                <a:gdLst>
                  <a:gd name="connsiteX0" fmla="*/ 84275 w 147765"/>
                  <a:gd name="connsiteY0" fmla="*/ 291 h 144521"/>
                  <a:gd name="connsiteX1" fmla="*/ 149952 w 147765"/>
                  <a:gd name="connsiteY1" fmla="*/ 72533 h 144521"/>
                  <a:gd name="connsiteX2" fmla="*/ 84275 w 147765"/>
                  <a:gd name="connsiteY2" fmla="*/ 144813 h 144521"/>
                  <a:gd name="connsiteX3" fmla="*/ 25161 w 147765"/>
                  <a:gd name="connsiteY3" fmla="*/ 144813 h 144521"/>
                  <a:gd name="connsiteX4" fmla="*/ 2187 w 147765"/>
                  <a:gd name="connsiteY4" fmla="*/ 121801 h 144521"/>
                  <a:gd name="connsiteX5" fmla="*/ 2187 w 147765"/>
                  <a:gd name="connsiteY5" fmla="*/ 23265 h 144521"/>
                  <a:gd name="connsiteX6" fmla="*/ 25161 w 147765"/>
                  <a:gd name="connsiteY6" fmla="*/ 291 h 144521"/>
                  <a:gd name="connsiteX7" fmla="*/ 84275 w 147765"/>
                  <a:gd name="connsiteY7" fmla="*/ 291 h 144521"/>
                  <a:gd name="connsiteX8" fmla="*/ 25161 w 147765"/>
                  <a:gd name="connsiteY8" fmla="*/ 11816 h 144521"/>
                  <a:gd name="connsiteX9" fmla="*/ 13674 w 147765"/>
                  <a:gd name="connsiteY9" fmla="*/ 23303 h 144521"/>
                  <a:gd name="connsiteX10" fmla="*/ 13750 w 147765"/>
                  <a:gd name="connsiteY10" fmla="*/ 121839 h 144521"/>
                  <a:gd name="connsiteX11" fmla="*/ 24436 w 147765"/>
                  <a:gd name="connsiteY11" fmla="*/ 133326 h 144521"/>
                  <a:gd name="connsiteX12" fmla="*/ 84313 w 147765"/>
                  <a:gd name="connsiteY12" fmla="*/ 133326 h 144521"/>
                  <a:gd name="connsiteX13" fmla="*/ 138504 w 147765"/>
                  <a:gd name="connsiteY13" fmla="*/ 72571 h 144521"/>
                  <a:gd name="connsiteX14" fmla="*/ 85114 w 147765"/>
                  <a:gd name="connsiteY14" fmla="*/ 11816 h 144521"/>
                  <a:gd name="connsiteX15" fmla="*/ 25161 w 147765"/>
                  <a:gd name="connsiteY15" fmla="*/ 11816 h 14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7765" h="144521">
                    <a:moveTo>
                      <a:pt x="84275" y="291"/>
                    </a:moveTo>
                    <a:cubicBezTo>
                      <a:pt x="117781" y="291"/>
                      <a:pt x="149952" y="35324"/>
                      <a:pt x="149952" y="72533"/>
                    </a:cubicBezTo>
                    <a:cubicBezTo>
                      <a:pt x="149952" y="109779"/>
                      <a:pt x="117514" y="144813"/>
                      <a:pt x="84275" y="144813"/>
                    </a:cubicBezTo>
                    <a:lnTo>
                      <a:pt x="25161" y="144813"/>
                    </a:lnTo>
                    <a:cubicBezTo>
                      <a:pt x="13521" y="144813"/>
                      <a:pt x="2187" y="136798"/>
                      <a:pt x="2187" y="121801"/>
                    </a:cubicBezTo>
                    <a:lnTo>
                      <a:pt x="2187" y="23265"/>
                    </a:lnTo>
                    <a:cubicBezTo>
                      <a:pt x="2187" y="10595"/>
                      <a:pt x="12605" y="291"/>
                      <a:pt x="25161" y="291"/>
                    </a:cubicBezTo>
                    <a:lnTo>
                      <a:pt x="84275" y="291"/>
                    </a:lnTo>
                    <a:close/>
                    <a:moveTo>
                      <a:pt x="25161" y="11816"/>
                    </a:moveTo>
                    <a:cubicBezTo>
                      <a:pt x="19093" y="11816"/>
                      <a:pt x="13674" y="17350"/>
                      <a:pt x="13674" y="23303"/>
                    </a:cubicBezTo>
                    <a:lnTo>
                      <a:pt x="13750" y="121839"/>
                    </a:lnTo>
                    <a:cubicBezTo>
                      <a:pt x="13674" y="127868"/>
                      <a:pt x="18406" y="133326"/>
                      <a:pt x="24436" y="133326"/>
                    </a:cubicBezTo>
                    <a:lnTo>
                      <a:pt x="84313" y="133326"/>
                    </a:lnTo>
                    <a:cubicBezTo>
                      <a:pt x="110721" y="133326"/>
                      <a:pt x="138504" y="103788"/>
                      <a:pt x="138504" y="72571"/>
                    </a:cubicBezTo>
                    <a:cubicBezTo>
                      <a:pt x="138504" y="41850"/>
                      <a:pt x="110568" y="11816"/>
                      <a:pt x="85114" y="11816"/>
                    </a:cubicBezTo>
                    <a:lnTo>
                      <a:pt x="25161" y="11816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0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76438"/>
            <a:ext cx="8064500" cy="3960000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C554057-9474-4F35-9AF7-63A8AC586A9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11">
            <a:extLst>
              <a:ext uri="{FF2B5EF4-FFF2-40B4-BE49-F238E27FC236}">
                <a16:creationId xmlns:a16="http://schemas.microsoft.com/office/drawing/2014/main" id="{5F174897-D72F-447D-A622-D06D08868C16}"/>
              </a:ext>
            </a:extLst>
          </p:cNvPr>
          <p:cNvGrpSpPr/>
          <p:nvPr userDrawn="1"/>
        </p:nvGrpSpPr>
        <p:grpSpPr>
          <a:xfrm>
            <a:off x="10198800" y="6318000"/>
            <a:ext cx="1262671" cy="226800"/>
            <a:chOff x="10198800" y="6318000"/>
            <a:chExt cx="1262671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BDC64FC8-C8B3-46D1-93A9-A7EC5EEF87F9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93CC9B7D-FE22-4C6C-A230-F0EDB2B2B1B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684A9336-F478-4B75-9DB7-58026F669436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94CC1C83-6A74-439D-A9DB-AA979CC2035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1C1A3D9C-6CAE-41B7-A7D8-F8D930A56BFE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24" name="Grafik 15">
            <a:extLst>
              <a:ext uri="{FF2B5EF4-FFF2-40B4-BE49-F238E27FC236}">
                <a16:creationId xmlns:a16="http://schemas.microsoft.com/office/drawing/2014/main" id="{D1C9C3D5-61E7-4444-9426-3E65EAC9E292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25" name="Kombinationstegning: figur 24">
              <a:extLst>
                <a:ext uri="{FF2B5EF4-FFF2-40B4-BE49-F238E27FC236}">
                  <a16:creationId xmlns:a16="http://schemas.microsoft.com/office/drawing/2014/main" id="{14B95C58-CBD1-4E17-BE19-DC93E1A53F73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26" name="Grafik 15">
              <a:extLst>
                <a:ext uri="{FF2B5EF4-FFF2-40B4-BE49-F238E27FC236}">
                  <a16:creationId xmlns:a16="http://schemas.microsoft.com/office/drawing/2014/main" id="{D1C9C3D5-61E7-4444-9426-3E65EAC9E292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F79FB4F8-4C80-4F50-9C83-7C9D0692B38E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D473DD67-F641-42F8-8CD3-B559D9F92847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4B139484-F092-4D33-A9F7-F5068BEFADF0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5FDB13BE-43FD-42F0-9ED6-3019EFAC0385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994557BA-24C2-463B-A1CC-5CC4BB2FED9F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450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999E279-8B32-4E46-B5DC-34AE2EADBF4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9" name="Pladsholder til SmartArt 8">
            <a:extLst>
              <a:ext uri="{FF2B5EF4-FFF2-40B4-BE49-F238E27FC236}">
                <a16:creationId xmlns:a16="http://schemas.microsoft.com/office/drawing/2014/main" id="{A014EE26-9332-4FF8-89D5-6C963D03F094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C78F3211-6DBB-4858-81D3-44DCCAFAE46F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2498279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D4B735-801B-45AB-8290-96E439D61DE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0C6722FC-AF99-48E6-8683-E86808719AC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31B6B4FF-CB36-4B44-AEA7-0A26D87C6B4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042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76438"/>
            <a:ext cx="8064500" cy="3973512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30BC996-EC18-4EDD-8C25-1B90186050E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C9340A1-C862-4095-AEDD-053D40B8E4E9}"/>
              </a:ext>
            </a:extLst>
          </p:cNvPr>
          <p:cNvGrpSpPr/>
          <p:nvPr userDrawn="1"/>
        </p:nvGrpSpPr>
        <p:grpSpPr>
          <a:xfrm>
            <a:off x="10198800" y="6318000"/>
            <a:ext cx="1262671" cy="226800"/>
            <a:chOff x="10198800" y="6318000"/>
            <a:chExt cx="1262671" cy="226800"/>
          </a:xfrm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74D6CF8A-15E2-4C00-A7C5-A057DCCDE6C6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6521C0AE-3BB0-4FC6-9F9A-2234CA5DE539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6B0CD12-7DB8-43B9-A313-59E0B06713D9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810D310E-F32F-4D99-9EEC-A0A9E118183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351EE16-7ABB-4EB3-90EA-5B99709F9BBA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23300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7" y="1980000"/>
            <a:ext cx="3870001" cy="3959999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52862" cy="3963562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B66AE-6950-CC4B-A0D9-760A0DECC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E49B0CE-D3E6-4D42-8216-F675C3AF180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80545AA-4F90-9749-A255-9FD9EF963C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0AEB34FC-5708-9F4C-B6BB-3A78B953FC9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1DBC9642-1DE1-4A49-9D54-D39217CC78D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686DF178-9615-4308-B3F8-7EC61DD92FAB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6205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  <p15:guide id="4" pos="3341" userDrawn="1">
          <p15:clr>
            <a:srgbClr val="5ACBF0"/>
          </p15:clr>
        </p15:guide>
        <p15:guide id="5" pos="3137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6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7E3A2E-41B1-4B6F-834D-1536426E1B2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6F0C48F5-F847-4AC1-AA83-3D19B649BBCD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4" name="Pladsholder til SmartArt 8">
            <a:extLst>
              <a:ext uri="{FF2B5EF4-FFF2-40B4-BE49-F238E27FC236}">
                <a16:creationId xmlns:a16="http://schemas.microsoft.com/office/drawing/2014/main" id="{838A4868-91FF-4579-957C-E37387AF4F14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200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  <p15:guide id="4" pos="3341" userDrawn="1">
          <p15:clr>
            <a:srgbClr val="5ACBF0"/>
          </p15:clr>
        </p15:guide>
        <p15:guide id="5" pos="313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086AE32-ED22-4784-8BD3-9D85C1BB1A78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7B0B1D39-1E3A-4989-963C-E137AA48DCE0}"/>
              </a:ext>
            </a:extLst>
          </p:cNvPr>
          <p:cNvGrpSpPr/>
          <p:nvPr userDrawn="1"/>
        </p:nvGrpSpPr>
        <p:grpSpPr>
          <a:xfrm>
            <a:off x="10198800" y="6318000"/>
            <a:ext cx="1262671" cy="226800"/>
            <a:chOff x="10198800" y="6318000"/>
            <a:chExt cx="1262671" cy="226800"/>
          </a:xfrm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86255A13-9A14-40A0-BE01-6AEC4F1A6031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0127C1C6-3888-4DC3-B6C8-CC135B395BEB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0A00DF39-7E69-496D-B0E2-1D9D97B0DB8E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DDB9FFC9-5774-489D-A971-30462DFAA9B2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34CFEDA7-68C7-4DAC-8F3E-CBF815B5AC3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3">
            <a:extLst>
              <a:ext uri="{FF2B5EF4-FFF2-40B4-BE49-F238E27FC236}">
                <a16:creationId xmlns:a16="http://schemas.microsoft.com/office/drawing/2014/main" id="{0420645E-02B8-414A-94BF-F7FC0259E79C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481F8A0A-D5ED-440D-8F31-E105DF523632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3">
              <a:extLst>
                <a:ext uri="{FF2B5EF4-FFF2-40B4-BE49-F238E27FC236}">
                  <a16:creationId xmlns:a16="http://schemas.microsoft.com/office/drawing/2014/main" id="{0420645E-02B8-414A-94BF-F7FC0259E79C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D20C424D-5453-4A74-A82F-3F2C21A06531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AD19BD1D-5C0F-441A-A389-69F173BF8E67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25509F75-E785-458B-AEF4-CA4213D8CABA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A97EF2E4-47AA-4EDB-A7A4-E25E3009A00B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D167840E-2ED4-4751-9A2C-9C8F2DEB081C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65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BA906B-044F-4FA3-B5F8-64AEAB12DFEC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F9100D3A-F3F7-4DCC-98C0-0DB26C8742F4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DA1D4103-1EC5-43B0-A5EA-7D8DE14EFB8F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1640E06A-E700-4596-A6F3-1E4DFE286CA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EF532500-28C9-4DAE-B515-9CFE556CFBCB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D70F39C2-92D9-4836-A935-CACF1F421DFE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767D214B-0D38-4829-A23E-E33E15190AF2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4">
            <a:extLst>
              <a:ext uri="{FF2B5EF4-FFF2-40B4-BE49-F238E27FC236}">
                <a16:creationId xmlns:a16="http://schemas.microsoft.com/office/drawing/2014/main" id="{85170C1D-9EBD-4318-89F7-D4BE748FFF34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AE5E0552-D19E-4CE7-A4C4-8097FFF0A94F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4">
              <a:extLst>
                <a:ext uri="{FF2B5EF4-FFF2-40B4-BE49-F238E27FC236}">
                  <a16:creationId xmlns:a16="http://schemas.microsoft.com/office/drawing/2014/main" id="{85170C1D-9EBD-4318-89F7-D4BE748FFF34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574B16BF-8440-441B-8D74-185CA1108C61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EA136EFF-2049-44CD-B895-FF758AF1BB97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D4674000-834C-4F41-9E19-5F353FC837A5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4A44C33A-F0AA-4181-8E88-E7D8EC347BDD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FCE58EB0-66EE-4071-A470-A8322E0F662C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985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 userDrawn="1">
          <p15:clr>
            <a:srgbClr val="5ACBF0"/>
          </p15:clr>
        </p15:guide>
        <p15:guide id="2" pos="3852" userDrawn="1">
          <p15:clr>
            <a:srgbClr val="5ACBF0"/>
          </p15:clr>
        </p15:guide>
        <p15:guide id="3" pos="4055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41BE82-C595-4EE4-9F05-DDB16D5DEC0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74D72824-38FF-42DE-A81B-92AD2266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E632408D-8CF4-470C-972D-40219B66D2C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C1E9E9D9-5729-4901-B28B-2E2CBE3808E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3" name="Grafik 15">
            <a:extLst>
              <a:ext uri="{FF2B5EF4-FFF2-40B4-BE49-F238E27FC236}">
                <a16:creationId xmlns:a16="http://schemas.microsoft.com/office/drawing/2014/main" id="{0D3BC1BA-7B97-490D-8249-6CA6890E2947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51D6DEB0-E684-40CA-821D-0798DD6214FE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E6AC68F9-2F6E-4D3E-BDA2-D5E6027E8C9C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A21D87C4-2EF8-49BC-8498-DC9BC84B725F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A5882445-3221-45B6-8C71-930E2EE12991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0EF37BC2-F5DE-459F-9195-C8FB4DA9FCA1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7">
            <a:extLst>
              <a:ext uri="{FF2B5EF4-FFF2-40B4-BE49-F238E27FC236}">
                <a16:creationId xmlns:a16="http://schemas.microsoft.com/office/drawing/2014/main" id="{718B3254-189D-4A89-A9DF-A34ABA9F162B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DE4386BD-83A4-49C9-82F0-25BD00FF0F2B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9" name="Grafik 17">
              <a:extLst>
                <a:ext uri="{FF2B5EF4-FFF2-40B4-BE49-F238E27FC236}">
                  <a16:creationId xmlns:a16="http://schemas.microsoft.com/office/drawing/2014/main" id="{718B3254-189D-4A89-A9DF-A34ABA9F162B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12B9A9BB-524D-41CB-BD74-51B2A1C9676D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D32C85E8-56D4-4E59-93CC-65E2AE9D7BD1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A4792697-7006-4C50-A2E0-CDF363A329E2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0CAF6735-1844-4F8F-B3FD-B654E10A723F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11460761-6494-4BEB-BA3B-BD5E4F6267DD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63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6738-50F1-413D-A68E-5F8BCA008301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638A9DA-9A3B-4DDE-8B39-A29CEC40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97C5954C-E806-4921-A660-C40FC865270E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0" name="Pladsholder til SmartArt 8">
            <a:extLst>
              <a:ext uri="{FF2B5EF4-FFF2-40B4-BE49-F238E27FC236}">
                <a16:creationId xmlns:a16="http://schemas.microsoft.com/office/drawing/2014/main" id="{5C27DEA1-DC9C-4B25-839B-A613D4FDA27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049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medie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1C6427-BECA-4E0F-8C91-5F8A7436A57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14B31AA7-F4C5-4F80-AB0E-81B2F4DAC7F4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8" name="Pladsholder til SmartArt 8">
            <a:extLst>
              <a:ext uri="{FF2B5EF4-FFF2-40B4-BE49-F238E27FC236}">
                <a16:creationId xmlns:a16="http://schemas.microsoft.com/office/drawing/2014/main" id="{7F987D27-B7A8-455B-A9C7-6D55033C1C2B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4285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EABE3-25F2-4DCC-BA49-7758B6B7B377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8C08CA7D-ADAA-4001-A86C-F231BE57BD4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9" name="Pladsholder til SmartArt 8">
            <a:extLst>
              <a:ext uri="{FF2B5EF4-FFF2-40B4-BE49-F238E27FC236}">
                <a16:creationId xmlns:a16="http://schemas.microsoft.com/office/drawing/2014/main" id="{C180B642-2286-4874-8CAD-6CF047D06654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9663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E0D44EB-0020-41D9-B65C-09FAB9187E61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109D6DE2-6B9E-4A2C-A891-4FC30F39A98B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AF3A5BCE-76E9-45C4-B75C-E97BD4ED6E71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B7BA7154-C4E9-4B5F-A8CC-55CD3D595B1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7D043F1B-92B4-4FAC-84E6-646B3717B9F2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03CED658-E2AD-4FAA-8EC4-47AD24613E9A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B4B2956E-6D26-43DB-9E65-0BFD9302551C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3">
            <a:extLst>
              <a:ext uri="{FF2B5EF4-FFF2-40B4-BE49-F238E27FC236}">
                <a16:creationId xmlns:a16="http://schemas.microsoft.com/office/drawing/2014/main" id="{296EB842-0365-45BB-B837-A64BC7EFAAFC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DF074033-5803-4A74-8853-CDB1709CA1AC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3">
              <a:extLst>
                <a:ext uri="{FF2B5EF4-FFF2-40B4-BE49-F238E27FC236}">
                  <a16:creationId xmlns:a16="http://schemas.microsoft.com/office/drawing/2014/main" id="{296EB842-0365-45BB-B837-A64BC7EFAAFC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82EAC808-D5C1-41E1-A882-E1559EB2DC81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8C91A8B5-3387-4BB7-B8E4-773E8F958868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F8E25382-772E-4B1E-9885-9B0FFC841466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CC2831CD-AF68-4167-BD39-DD449A86AEA8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15495765-76E6-4D5D-A00D-52712905480E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sp>
        <p:nvSpPr>
          <p:cNvPr id="12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37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28E26-8417-48EB-9AD5-8ACC3751CE8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2">
            <a:extLst>
              <a:ext uri="{FF2B5EF4-FFF2-40B4-BE49-F238E27FC236}">
                <a16:creationId xmlns:a16="http://schemas.microsoft.com/office/drawing/2014/main" id="{D696BAE7-EF56-44A3-85DD-528A1A9F6D00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3C62BCED-568E-47A1-9705-D72C1F7E50E4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A0177799-242D-46A4-BD7F-BA29A62E2ECE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EB407666-60D0-4923-9ECC-3BA8634F5ACC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EA0E3B-0027-4823-AA94-C1E47AC70A0C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A6AC3907-6B7F-4385-A390-7EE6E64B2CC0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1">
            <a:extLst>
              <a:ext uri="{FF2B5EF4-FFF2-40B4-BE49-F238E27FC236}">
                <a16:creationId xmlns:a16="http://schemas.microsoft.com/office/drawing/2014/main" id="{3D4AE062-C60B-4111-AC47-A8752F6ED6E4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778B7527-0199-4694-89D4-1C9C95EC6637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1">
              <a:extLst>
                <a:ext uri="{FF2B5EF4-FFF2-40B4-BE49-F238E27FC236}">
                  <a16:creationId xmlns:a16="http://schemas.microsoft.com/office/drawing/2014/main" id="{3D4AE062-C60B-4111-AC47-A8752F6ED6E4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593BC230-B7B2-46FE-BB7D-8D19C999341A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C9C5B818-9845-4043-BA02-2263D485AF6E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44D31DF0-57F6-4082-9512-3C03179A2E59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C1C85980-ACD9-4ACA-996E-34678E14DB1C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2A3BBD91-116B-4934-A199-8C7A6E4F514C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7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A6D832-E4F6-4F21-94F9-CCB765A77F8B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BB9D3825-7EA1-4E15-8A37-1B2DDCEC3B9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6036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3F1F0C9-6C61-44E6-9EEA-B13ECBE826D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11">
            <a:extLst>
              <a:ext uri="{FF2B5EF4-FFF2-40B4-BE49-F238E27FC236}">
                <a16:creationId xmlns:a16="http://schemas.microsoft.com/office/drawing/2014/main" id="{808D94E1-A397-403B-94CD-EB7856D23B65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ACA02B1B-BB7B-45FC-975C-7222631CC595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14ABD669-8D19-42F4-8AAC-C6473EAB547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6C6022E1-36E2-462C-8A1D-E2E10DA2E15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1601BAF6-A8A5-4B65-8139-F7A4B4AB202A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05B077C-D360-402B-B197-3CE9341F4EB8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0">
            <a:extLst>
              <a:ext uri="{FF2B5EF4-FFF2-40B4-BE49-F238E27FC236}">
                <a16:creationId xmlns:a16="http://schemas.microsoft.com/office/drawing/2014/main" id="{15E374BD-3D9F-449A-8759-880E267C7797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3021F864-CD37-4419-A803-1653F59795A4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3293 w 721170"/>
                <a:gd name="connsiteY0" fmla="*/ 360659 h 721170"/>
                <a:gd name="connsiteX1" fmla="*/ 362708 w 721170"/>
                <a:gd name="connsiteY1" fmla="*/ 721244 h 721170"/>
                <a:gd name="connsiteX2" fmla="*/ 2123 w 721170"/>
                <a:gd name="connsiteY2" fmla="*/ 360659 h 721170"/>
                <a:gd name="connsiteX3" fmla="*/ 362708 w 721170"/>
                <a:gd name="connsiteY3" fmla="*/ 74 h 721170"/>
                <a:gd name="connsiteX4" fmla="*/ 723293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3293" y="360659"/>
                  </a:moveTo>
                  <a:cubicBezTo>
                    <a:pt x="723293" y="559805"/>
                    <a:pt x="561854" y="721244"/>
                    <a:pt x="362708" y="721244"/>
                  </a:cubicBezTo>
                  <a:cubicBezTo>
                    <a:pt x="163562" y="721244"/>
                    <a:pt x="2123" y="559805"/>
                    <a:pt x="2123" y="360659"/>
                  </a:cubicBezTo>
                  <a:cubicBezTo>
                    <a:pt x="2123" y="161513"/>
                    <a:pt x="163562" y="74"/>
                    <a:pt x="362708" y="74"/>
                  </a:cubicBezTo>
                  <a:cubicBezTo>
                    <a:pt x="561854" y="74"/>
                    <a:pt x="723293" y="161513"/>
                    <a:pt x="723293" y="360659"/>
                  </a:cubicBezTo>
                  <a:close/>
                </a:path>
              </a:pathLst>
            </a:custGeom>
            <a:solidFill>
              <a:srgbClr val="DE0D0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5" name="Grafik 10">
              <a:extLst>
                <a:ext uri="{FF2B5EF4-FFF2-40B4-BE49-F238E27FC236}">
                  <a16:creationId xmlns:a16="http://schemas.microsoft.com/office/drawing/2014/main" id="{15E374BD-3D9F-449A-8759-880E267C7797}"/>
                </a:ext>
              </a:extLst>
            </p:cNvPr>
            <p:cNvGrpSpPr/>
            <p:nvPr/>
          </p:nvGrpSpPr>
          <p:grpSpPr>
            <a:xfrm>
              <a:off x="10834728" y="863758"/>
              <a:ext cx="536412" cy="96449"/>
              <a:chOff x="10834728" y="863758"/>
              <a:chExt cx="536412" cy="96449"/>
            </a:xfrm>
            <a:solidFill>
              <a:srgbClr val="FFFFFF"/>
            </a:solidFill>
          </p:grpSpPr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CA2AAA43-19A9-4B61-9A6E-AD30D0D992B1}"/>
                  </a:ext>
                </a:extLst>
              </p:cNvPr>
              <p:cNvSpPr/>
              <p:nvPr/>
            </p:nvSpPr>
            <p:spPr>
              <a:xfrm>
                <a:off x="11272605" y="863783"/>
                <a:ext cx="98535" cy="96347"/>
              </a:xfrm>
              <a:custGeom>
                <a:avLst/>
                <a:gdLst>
                  <a:gd name="connsiteX0" fmla="*/ 94260 w 98535"/>
                  <a:gd name="connsiteY0" fmla="*/ 291 h 96347"/>
                  <a:gd name="connsiteX1" fmla="*/ 100723 w 98535"/>
                  <a:gd name="connsiteY1" fmla="*/ 6524 h 96347"/>
                  <a:gd name="connsiteX2" fmla="*/ 100723 w 98535"/>
                  <a:gd name="connsiteY2" fmla="*/ 93433 h 96347"/>
                  <a:gd name="connsiteX3" fmla="*/ 96881 w 98535"/>
                  <a:gd name="connsiteY3" fmla="*/ 96639 h 96347"/>
                  <a:gd name="connsiteX4" fmla="*/ 93039 w 98535"/>
                  <a:gd name="connsiteY4" fmla="*/ 93433 h 96347"/>
                  <a:gd name="connsiteX5" fmla="*/ 93039 w 98535"/>
                  <a:gd name="connsiteY5" fmla="*/ 9068 h 96347"/>
                  <a:gd name="connsiteX6" fmla="*/ 60194 w 98535"/>
                  <a:gd name="connsiteY6" fmla="*/ 48503 h 96347"/>
                  <a:gd name="connsiteX7" fmla="*/ 42690 w 98535"/>
                  <a:gd name="connsiteY7" fmla="*/ 48503 h 96347"/>
                  <a:gd name="connsiteX8" fmla="*/ 9845 w 98535"/>
                  <a:gd name="connsiteY8" fmla="*/ 9068 h 96347"/>
                  <a:gd name="connsiteX9" fmla="*/ 9845 w 98535"/>
                  <a:gd name="connsiteY9" fmla="*/ 93433 h 96347"/>
                  <a:gd name="connsiteX10" fmla="*/ 6003 w 98535"/>
                  <a:gd name="connsiteY10" fmla="*/ 96639 h 96347"/>
                  <a:gd name="connsiteX11" fmla="*/ 2187 w 98535"/>
                  <a:gd name="connsiteY11" fmla="*/ 93433 h 96347"/>
                  <a:gd name="connsiteX12" fmla="*/ 2187 w 98535"/>
                  <a:gd name="connsiteY12" fmla="*/ 6753 h 96347"/>
                  <a:gd name="connsiteX13" fmla="*/ 4197 w 98535"/>
                  <a:gd name="connsiteY13" fmla="*/ 2072 h 96347"/>
                  <a:gd name="connsiteX14" fmla="*/ 8547 w 98535"/>
                  <a:gd name="connsiteY14" fmla="*/ 291 h 96347"/>
                  <a:gd name="connsiteX15" fmla="*/ 13127 w 98535"/>
                  <a:gd name="connsiteY15" fmla="*/ 2097 h 96347"/>
                  <a:gd name="connsiteX16" fmla="*/ 47066 w 98535"/>
                  <a:gd name="connsiteY16" fmla="*/ 43008 h 96347"/>
                  <a:gd name="connsiteX17" fmla="*/ 55818 w 98535"/>
                  <a:gd name="connsiteY17" fmla="*/ 43008 h 96347"/>
                  <a:gd name="connsiteX18" fmla="*/ 89579 w 98535"/>
                  <a:gd name="connsiteY18" fmla="*/ 2301 h 96347"/>
                  <a:gd name="connsiteX19" fmla="*/ 94260 w 98535"/>
                  <a:gd name="connsiteY19" fmla="*/ 291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35" h="96347">
                    <a:moveTo>
                      <a:pt x="94260" y="291"/>
                    </a:moveTo>
                    <a:cubicBezTo>
                      <a:pt x="97746" y="291"/>
                      <a:pt x="100723" y="3039"/>
                      <a:pt x="100723" y="6524"/>
                    </a:cubicBezTo>
                    <a:lnTo>
                      <a:pt x="100723" y="93433"/>
                    </a:lnTo>
                    <a:cubicBezTo>
                      <a:pt x="100723" y="95290"/>
                      <a:pt x="98738" y="96639"/>
                      <a:pt x="96881" y="96639"/>
                    </a:cubicBezTo>
                    <a:cubicBezTo>
                      <a:pt x="95100" y="96639"/>
                      <a:pt x="93039" y="95163"/>
                      <a:pt x="93039" y="93433"/>
                    </a:cubicBezTo>
                    <a:lnTo>
                      <a:pt x="93039" y="9068"/>
                    </a:lnTo>
                    <a:lnTo>
                      <a:pt x="60194" y="48503"/>
                    </a:lnTo>
                    <a:cubicBezTo>
                      <a:pt x="55818" y="53948"/>
                      <a:pt x="47066" y="53948"/>
                      <a:pt x="42690" y="48503"/>
                    </a:cubicBezTo>
                    <a:lnTo>
                      <a:pt x="9845" y="9068"/>
                    </a:lnTo>
                    <a:cubicBezTo>
                      <a:pt x="9845" y="64124"/>
                      <a:pt x="9845" y="92263"/>
                      <a:pt x="9845" y="93433"/>
                    </a:cubicBezTo>
                    <a:cubicBezTo>
                      <a:pt x="9845" y="95214"/>
                      <a:pt x="7759" y="96639"/>
                      <a:pt x="6003" y="96639"/>
                    </a:cubicBezTo>
                    <a:cubicBezTo>
                      <a:pt x="4248" y="96639"/>
                      <a:pt x="2187" y="95189"/>
                      <a:pt x="2187" y="93433"/>
                    </a:cubicBezTo>
                    <a:lnTo>
                      <a:pt x="2187" y="6753"/>
                    </a:lnTo>
                    <a:cubicBezTo>
                      <a:pt x="2187" y="4998"/>
                      <a:pt x="2899" y="3293"/>
                      <a:pt x="4197" y="2072"/>
                    </a:cubicBezTo>
                    <a:cubicBezTo>
                      <a:pt x="5418" y="902"/>
                      <a:pt x="6894" y="291"/>
                      <a:pt x="8547" y="291"/>
                    </a:cubicBezTo>
                    <a:cubicBezTo>
                      <a:pt x="10227" y="291"/>
                      <a:pt x="11855" y="876"/>
                      <a:pt x="13127" y="2097"/>
                    </a:cubicBezTo>
                    <a:cubicBezTo>
                      <a:pt x="35719" y="29320"/>
                      <a:pt x="47015" y="42957"/>
                      <a:pt x="47066" y="43008"/>
                    </a:cubicBezTo>
                    <a:cubicBezTo>
                      <a:pt x="50195" y="46111"/>
                      <a:pt x="52663" y="46111"/>
                      <a:pt x="55818" y="43008"/>
                    </a:cubicBezTo>
                    <a:lnTo>
                      <a:pt x="89579" y="2301"/>
                    </a:lnTo>
                    <a:cubicBezTo>
                      <a:pt x="90800" y="1029"/>
                      <a:pt x="92505" y="291"/>
                      <a:pt x="94260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674AB191-6D6C-46DB-87ED-2449340FA6A6}"/>
                  </a:ext>
                </a:extLst>
              </p:cNvPr>
              <p:cNvSpPr/>
              <p:nvPr/>
            </p:nvSpPr>
            <p:spPr>
              <a:xfrm>
                <a:off x="11163154" y="863783"/>
                <a:ext cx="98510" cy="96373"/>
              </a:xfrm>
              <a:custGeom>
                <a:avLst/>
                <a:gdLst>
                  <a:gd name="connsiteX0" fmla="*/ 86017 w 98510"/>
                  <a:gd name="connsiteY0" fmla="*/ 291 h 96373"/>
                  <a:gd name="connsiteX1" fmla="*/ 100697 w 98510"/>
                  <a:gd name="connsiteY1" fmla="*/ 14615 h 96373"/>
                  <a:gd name="connsiteX2" fmla="*/ 100697 w 98510"/>
                  <a:gd name="connsiteY2" fmla="*/ 93026 h 96373"/>
                  <a:gd name="connsiteX3" fmla="*/ 96855 w 98510"/>
                  <a:gd name="connsiteY3" fmla="*/ 96664 h 96373"/>
                  <a:gd name="connsiteX4" fmla="*/ 93014 w 98510"/>
                  <a:gd name="connsiteY4" fmla="*/ 93026 h 96373"/>
                  <a:gd name="connsiteX5" fmla="*/ 93039 w 98510"/>
                  <a:gd name="connsiteY5" fmla="*/ 52854 h 96373"/>
                  <a:gd name="connsiteX6" fmla="*/ 9870 w 98510"/>
                  <a:gd name="connsiteY6" fmla="*/ 52854 h 96373"/>
                  <a:gd name="connsiteX7" fmla="*/ 9870 w 98510"/>
                  <a:gd name="connsiteY7" fmla="*/ 93001 h 96373"/>
                  <a:gd name="connsiteX8" fmla="*/ 6029 w 98510"/>
                  <a:gd name="connsiteY8" fmla="*/ 96639 h 96373"/>
                  <a:gd name="connsiteX9" fmla="*/ 2187 w 98510"/>
                  <a:gd name="connsiteY9" fmla="*/ 93001 h 96373"/>
                  <a:gd name="connsiteX10" fmla="*/ 2187 w 98510"/>
                  <a:gd name="connsiteY10" fmla="*/ 14971 h 96373"/>
                  <a:gd name="connsiteX11" fmla="*/ 16485 w 98510"/>
                  <a:gd name="connsiteY11" fmla="*/ 291 h 96373"/>
                  <a:gd name="connsiteX12" fmla="*/ 86017 w 98510"/>
                  <a:gd name="connsiteY12" fmla="*/ 291 h 96373"/>
                  <a:gd name="connsiteX13" fmla="*/ 16689 w 98510"/>
                  <a:gd name="connsiteY13" fmla="*/ 8000 h 96373"/>
                  <a:gd name="connsiteX14" fmla="*/ 9718 w 98510"/>
                  <a:gd name="connsiteY14" fmla="*/ 14716 h 96373"/>
                  <a:gd name="connsiteX15" fmla="*/ 9845 w 98510"/>
                  <a:gd name="connsiteY15" fmla="*/ 45196 h 96373"/>
                  <a:gd name="connsiteX16" fmla="*/ 93039 w 98510"/>
                  <a:gd name="connsiteY16" fmla="*/ 45196 h 96373"/>
                  <a:gd name="connsiteX17" fmla="*/ 93039 w 98510"/>
                  <a:gd name="connsiteY17" fmla="*/ 14996 h 96373"/>
                  <a:gd name="connsiteX18" fmla="*/ 86145 w 98510"/>
                  <a:gd name="connsiteY18" fmla="*/ 8025 h 96373"/>
                  <a:gd name="connsiteX19" fmla="*/ 16689 w 98510"/>
                  <a:gd name="connsiteY19" fmla="*/ 8000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510" h="96373">
                    <a:moveTo>
                      <a:pt x="86017" y="291"/>
                    </a:moveTo>
                    <a:cubicBezTo>
                      <a:pt x="94057" y="291"/>
                      <a:pt x="100697" y="6295"/>
                      <a:pt x="100697" y="14615"/>
                    </a:cubicBezTo>
                    <a:lnTo>
                      <a:pt x="100697" y="93026"/>
                    </a:lnTo>
                    <a:cubicBezTo>
                      <a:pt x="100697" y="95163"/>
                      <a:pt x="98993" y="96664"/>
                      <a:pt x="96855" y="96664"/>
                    </a:cubicBezTo>
                    <a:cubicBezTo>
                      <a:pt x="94795" y="96664"/>
                      <a:pt x="92988" y="94934"/>
                      <a:pt x="93014" y="93026"/>
                    </a:cubicBezTo>
                    <a:lnTo>
                      <a:pt x="93039" y="52854"/>
                    </a:lnTo>
                    <a:lnTo>
                      <a:pt x="9870" y="52854"/>
                    </a:lnTo>
                    <a:lnTo>
                      <a:pt x="9870" y="93001"/>
                    </a:lnTo>
                    <a:cubicBezTo>
                      <a:pt x="9870" y="95214"/>
                      <a:pt x="8140" y="96639"/>
                      <a:pt x="6029" y="96639"/>
                    </a:cubicBezTo>
                    <a:cubicBezTo>
                      <a:pt x="3968" y="96639"/>
                      <a:pt x="2187" y="95061"/>
                      <a:pt x="2187" y="93001"/>
                    </a:cubicBezTo>
                    <a:lnTo>
                      <a:pt x="2187" y="14971"/>
                    </a:lnTo>
                    <a:cubicBezTo>
                      <a:pt x="2187" y="6982"/>
                      <a:pt x="8598" y="291"/>
                      <a:pt x="16485" y="291"/>
                    </a:cubicBezTo>
                    <a:lnTo>
                      <a:pt x="86017" y="291"/>
                    </a:lnTo>
                    <a:close/>
                    <a:moveTo>
                      <a:pt x="16689" y="8000"/>
                    </a:moveTo>
                    <a:cubicBezTo>
                      <a:pt x="12415" y="8000"/>
                      <a:pt x="9718" y="11053"/>
                      <a:pt x="9718" y="14716"/>
                    </a:cubicBezTo>
                    <a:lnTo>
                      <a:pt x="9845" y="45196"/>
                    </a:lnTo>
                    <a:lnTo>
                      <a:pt x="93039" y="45196"/>
                    </a:lnTo>
                    <a:lnTo>
                      <a:pt x="93039" y="14996"/>
                    </a:lnTo>
                    <a:cubicBezTo>
                      <a:pt x="93039" y="11205"/>
                      <a:pt x="89884" y="8025"/>
                      <a:pt x="86145" y="8025"/>
                    </a:cubicBezTo>
                    <a:lnTo>
                      <a:pt x="1668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F84E1815-F1E9-42B4-9DAE-CF35B2798AAE}"/>
                  </a:ext>
                </a:extLst>
              </p:cNvPr>
              <p:cNvSpPr/>
              <p:nvPr/>
            </p:nvSpPr>
            <p:spPr>
              <a:xfrm>
                <a:off x="11053653" y="863783"/>
                <a:ext cx="98612" cy="96424"/>
              </a:xfrm>
              <a:custGeom>
                <a:avLst/>
                <a:gdLst>
                  <a:gd name="connsiteX0" fmla="*/ 97059 w 98612"/>
                  <a:gd name="connsiteY0" fmla="*/ 291 h 96424"/>
                  <a:gd name="connsiteX1" fmla="*/ 100799 w 98612"/>
                  <a:gd name="connsiteY1" fmla="*/ 4133 h 96424"/>
                  <a:gd name="connsiteX2" fmla="*/ 97059 w 98612"/>
                  <a:gd name="connsiteY2" fmla="*/ 8000 h 96424"/>
                  <a:gd name="connsiteX3" fmla="*/ 16917 w 98612"/>
                  <a:gd name="connsiteY3" fmla="*/ 8000 h 96424"/>
                  <a:gd name="connsiteX4" fmla="*/ 9870 w 98612"/>
                  <a:gd name="connsiteY4" fmla="*/ 14945 h 96424"/>
                  <a:gd name="connsiteX5" fmla="*/ 9896 w 98612"/>
                  <a:gd name="connsiteY5" fmla="*/ 45196 h 96424"/>
                  <a:gd name="connsiteX6" fmla="*/ 97059 w 98612"/>
                  <a:gd name="connsiteY6" fmla="*/ 45221 h 96424"/>
                  <a:gd name="connsiteX7" fmla="*/ 100799 w 98612"/>
                  <a:gd name="connsiteY7" fmla="*/ 49063 h 96424"/>
                  <a:gd name="connsiteX8" fmla="*/ 97059 w 98612"/>
                  <a:gd name="connsiteY8" fmla="*/ 52904 h 96424"/>
                  <a:gd name="connsiteX9" fmla="*/ 9845 w 98612"/>
                  <a:gd name="connsiteY9" fmla="*/ 52879 h 96424"/>
                  <a:gd name="connsiteX10" fmla="*/ 9845 w 98612"/>
                  <a:gd name="connsiteY10" fmla="*/ 82442 h 96424"/>
                  <a:gd name="connsiteX11" fmla="*/ 16510 w 98612"/>
                  <a:gd name="connsiteY11" fmla="*/ 89057 h 96424"/>
                  <a:gd name="connsiteX12" fmla="*/ 97033 w 98612"/>
                  <a:gd name="connsiteY12" fmla="*/ 89032 h 96424"/>
                  <a:gd name="connsiteX13" fmla="*/ 100773 w 98612"/>
                  <a:gd name="connsiteY13" fmla="*/ 92899 h 96424"/>
                  <a:gd name="connsiteX14" fmla="*/ 97033 w 98612"/>
                  <a:gd name="connsiteY14" fmla="*/ 96715 h 96424"/>
                  <a:gd name="connsiteX15" fmla="*/ 16892 w 98612"/>
                  <a:gd name="connsiteY15" fmla="*/ 96715 h 96424"/>
                  <a:gd name="connsiteX16" fmla="*/ 2187 w 98612"/>
                  <a:gd name="connsiteY16" fmla="*/ 82493 h 96424"/>
                  <a:gd name="connsiteX17" fmla="*/ 2212 w 98612"/>
                  <a:gd name="connsiteY17" fmla="*/ 15022 h 96424"/>
                  <a:gd name="connsiteX18" fmla="*/ 16510 w 98612"/>
                  <a:gd name="connsiteY18" fmla="*/ 393 h 96424"/>
                  <a:gd name="connsiteX19" fmla="*/ 97059 w 98612"/>
                  <a:gd name="connsiteY19" fmla="*/ 291 h 9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8612" h="96424">
                    <a:moveTo>
                      <a:pt x="97059" y="291"/>
                    </a:moveTo>
                    <a:cubicBezTo>
                      <a:pt x="99196" y="291"/>
                      <a:pt x="100799" y="1996"/>
                      <a:pt x="100799" y="4133"/>
                    </a:cubicBezTo>
                    <a:cubicBezTo>
                      <a:pt x="100799" y="6193"/>
                      <a:pt x="99069" y="8000"/>
                      <a:pt x="97059" y="8000"/>
                    </a:cubicBezTo>
                    <a:lnTo>
                      <a:pt x="16917" y="8000"/>
                    </a:lnTo>
                    <a:cubicBezTo>
                      <a:pt x="13152" y="8000"/>
                      <a:pt x="9896" y="11205"/>
                      <a:pt x="9870" y="14945"/>
                    </a:cubicBezTo>
                    <a:lnTo>
                      <a:pt x="9896" y="45196"/>
                    </a:lnTo>
                    <a:lnTo>
                      <a:pt x="97059" y="45221"/>
                    </a:lnTo>
                    <a:cubicBezTo>
                      <a:pt x="99196" y="45221"/>
                      <a:pt x="100824" y="46926"/>
                      <a:pt x="100799" y="49063"/>
                    </a:cubicBezTo>
                    <a:cubicBezTo>
                      <a:pt x="100799" y="51123"/>
                      <a:pt x="99094" y="52904"/>
                      <a:pt x="97059" y="52904"/>
                    </a:cubicBezTo>
                    <a:lnTo>
                      <a:pt x="9845" y="52879"/>
                    </a:lnTo>
                    <a:lnTo>
                      <a:pt x="9845" y="82442"/>
                    </a:lnTo>
                    <a:cubicBezTo>
                      <a:pt x="9845" y="86284"/>
                      <a:pt x="12669" y="89057"/>
                      <a:pt x="16510" y="89057"/>
                    </a:cubicBezTo>
                    <a:lnTo>
                      <a:pt x="97033" y="89032"/>
                    </a:lnTo>
                    <a:cubicBezTo>
                      <a:pt x="99170" y="89032"/>
                      <a:pt x="100773" y="90813"/>
                      <a:pt x="100773" y="92899"/>
                    </a:cubicBezTo>
                    <a:cubicBezTo>
                      <a:pt x="100773" y="94985"/>
                      <a:pt x="98967" y="96715"/>
                      <a:pt x="97033" y="96715"/>
                    </a:cubicBezTo>
                    <a:lnTo>
                      <a:pt x="16892" y="96715"/>
                    </a:lnTo>
                    <a:cubicBezTo>
                      <a:pt x="8725" y="96740"/>
                      <a:pt x="2187" y="90049"/>
                      <a:pt x="2187" y="82493"/>
                    </a:cubicBezTo>
                    <a:lnTo>
                      <a:pt x="2212" y="15022"/>
                    </a:lnTo>
                    <a:cubicBezTo>
                      <a:pt x="2187" y="7008"/>
                      <a:pt x="8547" y="393"/>
                      <a:pt x="16510" y="393"/>
                    </a:cubicBezTo>
                    <a:lnTo>
                      <a:pt x="97059" y="291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6B6A9F5B-FDBF-46A6-B96E-ECCF94BDA5D5}"/>
                  </a:ext>
                </a:extLst>
              </p:cNvPr>
              <p:cNvSpPr/>
              <p:nvPr/>
            </p:nvSpPr>
            <p:spPr>
              <a:xfrm>
                <a:off x="10944177" y="863758"/>
                <a:ext cx="98576" cy="96351"/>
              </a:xfrm>
              <a:custGeom>
                <a:avLst/>
                <a:gdLst>
                  <a:gd name="connsiteX0" fmla="*/ 71999 w 98576"/>
                  <a:gd name="connsiteY0" fmla="*/ 316 h 96351"/>
                  <a:gd name="connsiteX1" fmla="*/ 100723 w 98576"/>
                  <a:gd name="connsiteY1" fmla="*/ 26598 h 96351"/>
                  <a:gd name="connsiteX2" fmla="*/ 71999 w 98576"/>
                  <a:gd name="connsiteY2" fmla="*/ 52879 h 96351"/>
                  <a:gd name="connsiteX3" fmla="*/ 71999 w 98576"/>
                  <a:gd name="connsiteY3" fmla="*/ 52879 h 96351"/>
                  <a:gd name="connsiteX4" fmla="*/ 25339 w 98576"/>
                  <a:gd name="connsiteY4" fmla="*/ 52879 h 96351"/>
                  <a:gd name="connsiteX5" fmla="*/ 98738 w 98576"/>
                  <a:gd name="connsiteY5" fmla="*/ 89540 h 96351"/>
                  <a:gd name="connsiteX6" fmla="*/ 100315 w 98576"/>
                  <a:gd name="connsiteY6" fmla="*/ 94629 h 96351"/>
                  <a:gd name="connsiteX7" fmla="*/ 95431 w 98576"/>
                  <a:gd name="connsiteY7" fmla="*/ 96308 h 96351"/>
                  <a:gd name="connsiteX8" fmla="*/ 9845 w 98576"/>
                  <a:gd name="connsiteY8" fmla="*/ 52854 h 96351"/>
                  <a:gd name="connsiteX9" fmla="*/ 9845 w 98576"/>
                  <a:gd name="connsiteY9" fmla="*/ 92873 h 96351"/>
                  <a:gd name="connsiteX10" fmla="*/ 6029 w 98576"/>
                  <a:gd name="connsiteY10" fmla="*/ 96639 h 96351"/>
                  <a:gd name="connsiteX11" fmla="*/ 2187 w 98576"/>
                  <a:gd name="connsiteY11" fmla="*/ 92873 h 96351"/>
                  <a:gd name="connsiteX12" fmla="*/ 2213 w 98576"/>
                  <a:gd name="connsiteY12" fmla="*/ 52854 h 96351"/>
                  <a:gd name="connsiteX13" fmla="*/ 2187 w 98576"/>
                  <a:gd name="connsiteY13" fmla="*/ 52854 h 96351"/>
                  <a:gd name="connsiteX14" fmla="*/ 2187 w 98576"/>
                  <a:gd name="connsiteY14" fmla="*/ 14742 h 96351"/>
                  <a:gd name="connsiteX15" fmla="*/ 16638 w 98576"/>
                  <a:gd name="connsiteY15" fmla="*/ 291 h 96351"/>
                  <a:gd name="connsiteX16" fmla="*/ 16638 w 98576"/>
                  <a:gd name="connsiteY16" fmla="*/ 291 h 96351"/>
                  <a:gd name="connsiteX17" fmla="*/ 71999 w 98576"/>
                  <a:gd name="connsiteY17" fmla="*/ 316 h 96351"/>
                  <a:gd name="connsiteX18" fmla="*/ 71999 w 98576"/>
                  <a:gd name="connsiteY18" fmla="*/ 316 h 96351"/>
                  <a:gd name="connsiteX19" fmla="*/ 71999 w 98576"/>
                  <a:gd name="connsiteY19" fmla="*/ 8000 h 96351"/>
                  <a:gd name="connsiteX20" fmla="*/ 16638 w 98576"/>
                  <a:gd name="connsiteY20" fmla="*/ 8000 h 96351"/>
                  <a:gd name="connsiteX21" fmla="*/ 9845 w 98576"/>
                  <a:gd name="connsiteY21" fmla="*/ 14793 h 96351"/>
                  <a:gd name="connsiteX22" fmla="*/ 9845 w 98576"/>
                  <a:gd name="connsiteY22" fmla="*/ 14793 h 96351"/>
                  <a:gd name="connsiteX23" fmla="*/ 9845 w 98576"/>
                  <a:gd name="connsiteY23" fmla="*/ 45221 h 96351"/>
                  <a:gd name="connsiteX24" fmla="*/ 71974 w 98576"/>
                  <a:gd name="connsiteY24" fmla="*/ 45221 h 96351"/>
                  <a:gd name="connsiteX25" fmla="*/ 93039 w 98576"/>
                  <a:gd name="connsiteY25" fmla="*/ 26598 h 96351"/>
                  <a:gd name="connsiteX26" fmla="*/ 71999 w 98576"/>
                  <a:gd name="connsiteY26" fmla="*/ 8000 h 96351"/>
                  <a:gd name="connsiteX27" fmla="*/ 71999 w 98576"/>
                  <a:gd name="connsiteY27" fmla="*/ 8000 h 9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8576" h="96351">
                    <a:moveTo>
                      <a:pt x="71999" y="316"/>
                    </a:moveTo>
                    <a:cubicBezTo>
                      <a:pt x="86399" y="316"/>
                      <a:pt x="100723" y="12198"/>
                      <a:pt x="100723" y="26598"/>
                    </a:cubicBezTo>
                    <a:cubicBezTo>
                      <a:pt x="100723" y="40998"/>
                      <a:pt x="86399" y="52879"/>
                      <a:pt x="71999" y="52879"/>
                    </a:cubicBezTo>
                    <a:lnTo>
                      <a:pt x="71999" y="52879"/>
                    </a:lnTo>
                    <a:lnTo>
                      <a:pt x="25339" y="52879"/>
                    </a:lnTo>
                    <a:lnTo>
                      <a:pt x="98738" y="89540"/>
                    </a:lnTo>
                    <a:cubicBezTo>
                      <a:pt x="100596" y="90507"/>
                      <a:pt x="101308" y="92797"/>
                      <a:pt x="100315" y="94629"/>
                    </a:cubicBezTo>
                    <a:cubicBezTo>
                      <a:pt x="99374" y="96410"/>
                      <a:pt x="97237" y="97122"/>
                      <a:pt x="95431" y="96308"/>
                    </a:cubicBezTo>
                    <a:lnTo>
                      <a:pt x="9845" y="52854"/>
                    </a:lnTo>
                    <a:lnTo>
                      <a:pt x="9845" y="92873"/>
                    </a:lnTo>
                    <a:cubicBezTo>
                      <a:pt x="9845" y="94960"/>
                      <a:pt x="8115" y="96639"/>
                      <a:pt x="6029" y="96639"/>
                    </a:cubicBezTo>
                    <a:cubicBezTo>
                      <a:pt x="4019" y="96639"/>
                      <a:pt x="2162" y="94858"/>
                      <a:pt x="2187" y="92873"/>
                    </a:cubicBezTo>
                    <a:lnTo>
                      <a:pt x="2213" y="52854"/>
                    </a:lnTo>
                    <a:lnTo>
                      <a:pt x="2187" y="52854"/>
                    </a:lnTo>
                    <a:lnTo>
                      <a:pt x="2187" y="14742"/>
                    </a:lnTo>
                    <a:cubicBezTo>
                      <a:pt x="2187" y="6753"/>
                      <a:pt x="8650" y="291"/>
                      <a:pt x="16638" y="291"/>
                    </a:cubicBezTo>
                    <a:lnTo>
                      <a:pt x="16638" y="291"/>
                    </a:lnTo>
                    <a:lnTo>
                      <a:pt x="71999" y="316"/>
                    </a:lnTo>
                    <a:lnTo>
                      <a:pt x="71999" y="316"/>
                    </a:lnTo>
                    <a:close/>
                    <a:moveTo>
                      <a:pt x="71999" y="8000"/>
                    </a:moveTo>
                    <a:lnTo>
                      <a:pt x="16638" y="8000"/>
                    </a:lnTo>
                    <a:cubicBezTo>
                      <a:pt x="12898" y="8000"/>
                      <a:pt x="9845" y="11027"/>
                      <a:pt x="9845" y="14793"/>
                    </a:cubicBezTo>
                    <a:lnTo>
                      <a:pt x="9845" y="14793"/>
                    </a:lnTo>
                    <a:lnTo>
                      <a:pt x="9845" y="45221"/>
                    </a:lnTo>
                    <a:lnTo>
                      <a:pt x="71974" y="45221"/>
                    </a:lnTo>
                    <a:cubicBezTo>
                      <a:pt x="82685" y="45221"/>
                      <a:pt x="93039" y="36469"/>
                      <a:pt x="93039" y="26598"/>
                    </a:cubicBezTo>
                    <a:cubicBezTo>
                      <a:pt x="93065" y="16752"/>
                      <a:pt x="82583" y="8000"/>
                      <a:pt x="71999" y="8000"/>
                    </a:cubicBezTo>
                    <a:lnTo>
                      <a:pt x="71999" y="80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42301EEF-4912-4516-9752-013301097930}"/>
                  </a:ext>
                </a:extLst>
              </p:cNvPr>
              <p:cNvSpPr/>
              <p:nvPr/>
            </p:nvSpPr>
            <p:spPr>
              <a:xfrm>
                <a:off x="10834728" y="863783"/>
                <a:ext cx="98510" cy="96347"/>
              </a:xfrm>
              <a:custGeom>
                <a:avLst/>
                <a:gdLst>
                  <a:gd name="connsiteX0" fmla="*/ 56912 w 98510"/>
                  <a:gd name="connsiteY0" fmla="*/ 291 h 96347"/>
                  <a:gd name="connsiteX1" fmla="*/ 100697 w 98510"/>
                  <a:gd name="connsiteY1" fmla="*/ 48452 h 96347"/>
                  <a:gd name="connsiteX2" fmla="*/ 56912 w 98510"/>
                  <a:gd name="connsiteY2" fmla="*/ 96639 h 96347"/>
                  <a:gd name="connsiteX3" fmla="*/ 17503 w 98510"/>
                  <a:gd name="connsiteY3" fmla="*/ 96639 h 96347"/>
                  <a:gd name="connsiteX4" fmla="*/ 2187 w 98510"/>
                  <a:gd name="connsiteY4" fmla="*/ 81297 h 96347"/>
                  <a:gd name="connsiteX5" fmla="*/ 2187 w 98510"/>
                  <a:gd name="connsiteY5" fmla="*/ 15607 h 96347"/>
                  <a:gd name="connsiteX6" fmla="*/ 17503 w 98510"/>
                  <a:gd name="connsiteY6" fmla="*/ 291 h 96347"/>
                  <a:gd name="connsiteX7" fmla="*/ 56912 w 98510"/>
                  <a:gd name="connsiteY7" fmla="*/ 291 h 96347"/>
                  <a:gd name="connsiteX8" fmla="*/ 17503 w 98510"/>
                  <a:gd name="connsiteY8" fmla="*/ 7974 h 96347"/>
                  <a:gd name="connsiteX9" fmla="*/ 9845 w 98510"/>
                  <a:gd name="connsiteY9" fmla="*/ 15632 h 96347"/>
                  <a:gd name="connsiteX10" fmla="*/ 9896 w 98510"/>
                  <a:gd name="connsiteY10" fmla="*/ 81323 h 96347"/>
                  <a:gd name="connsiteX11" fmla="*/ 17020 w 98510"/>
                  <a:gd name="connsiteY11" fmla="*/ 88981 h 96347"/>
                  <a:gd name="connsiteX12" fmla="*/ 56938 w 98510"/>
                  <a:gd name="connsiteY12" fmla="*/ 88981 h 96347"/>
                  <a:gd name="connsiteX13" fmla="*/ 93065 w 98510"/>
                  <a:gd name="connsiteY13" fmla="*/ 48478 h 96347"/>
                  <a:gd name="connsiteX14" fmla="*/ 57472 w 98510"/>
                  <a:gd name="connsiteY14" fmla="*/ 7974 h 96347"/>
                  <a:gd name="connsiteX15" fmla="*/ 17503 w 98510"/>
                  <a:gd name="connsiteY15" fmla="*/ 7974 h 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510" h="96347">
                    <a:moveTo>
                      <a:pt x="56912" y="291"/>
                    </a:moveTo>
                    <a:cubicBezTo>
                      <a:pt x="79250" y="291"/>
                      <a:pt x="100697" y="23646"/>
                      <a:pt x="100697" y="48452"/>
                    </a:cubicBezTo>
                    <a:cubicBezTo>
                      <a:pt x="100697" y="73283"/>
                      <a:pt x="79072" y="96639"/>
                      <a:pt x="56912" y="96639"/>
                    </a:cubicBezTo>
                    <a:lnTo>
                      <a:pt x="17503" y="96639"/>
                    </a:lnTo>
                    <a:cubicBezTo>
                      <a:pt x="9743" y="96639"/>
                      <a:pt x="2187" y="91296"/>
                      <a:pt x="2187" y="81297"/>
                    </a:cubicBezTo>
                    <a:lnTo>
                      <a:pt x="2187" y="15607"/>
                    </a:lnTo>
                    <a:cubicBezTo>
                      <a:pt x="2187" y="7160"/>
                      <a:pt x="9133" y="291"/>
                      <a:pt x="17503" y="291"/>
                    </a:cubicBezTo>
                    <a:lnTo>
                      <a:pt x="56912" y="291"/>
                    </a:lnTo>
                    <a:close/>
                    <a:moveTo>
                      <a:pt x="17503" y="7974"/>
                    </a:moveTo>
                    <a:cubicBezTo>
                      <a:pt x="13457" y="7974"/>
                      <a:pt x="9845" y="11663"/>
                      <a:pt x="9845" y="15632"/>
                    </a:cubicBezTo>
                    <a:lnTo>
                      <a:pt x="9896" y="81323"/>
                    </a:lnTo>
                    <a:cubicBezTo>
                      <a:pt x="9845" y="85343"/>
                      <a:pt x="13000" y="88981"/>
                      <a:pt x="17020" y="88981"/>
                    </a:cubicBezTo>
                    <a:lnTo>
                      <a:pt x="56938" y="88981"/>
                    </a:lnTo>
                    <a:cubicBezTo>
                      <a:pt x="74543" y="88981"/>
                      <a:pt x="93065" y="69289"/>
                      <a:pt x="93065" y="48478"/>
                    </a:cubicBezTo>
                    <a:cubicBezTo>
                      <a:pt x="93065" y="27997"/>
                      <a:pt x="74441" y="7974"/>
                      <a:pt x="57472" y="7974"/>
                    </a:cubicBezTo>
                    <a:lnTo>
                      <a:pt x="17503" y="7974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501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5200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B266E-1668-45BD-9528-60FBF06CE8B8}" type="datetime2">
              <a:rPr lang="da-DK" smtClean="0"/>
              <a:t>18. september 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5200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5200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0C1E2D2-558B-4F63-A8AD-0BDA25C25E54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2DC2880D-E21D-4281-97F2-A2B27F6C24D7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19" name="Billede 18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4AF10CC0-2B81-4EC7-AF90-0852D0D96F7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6FEC50BB-961E-4029-937C-2891FA3CB3FE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73A88840-5DCA-49B8-8030-7F0B8EDE2D4A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0F9C2C0D-B472-4CA9-B9E9-7285B0F16BB6}"/>
                </a:ext>
              </a:extLst>
            </p:cNvPr>
            <p:cNvGrpSpPr/>
            <p:nvPr userDrawn="1"/>
          </p:nvGrpSpPr>
          <p:grpSpPr>
            <a:xfrm>
              <a:off x="14839831" y="1"/>
              <a:ext cx="1893333" cy="4423746"/>
              <a:chOff x="12401431" y="1"/>
              <a:chExt cx="1893333" cy="4423746"/>
            </a:xfrm>
          </p:grpSpPr>
          <p:pic>
            <p:nvPicPr>
              <p:cNvPr id="15" name="Billede 14">
                <a:extLst>
                  <a:ext uri="{FF2B5EF4-FFF2-40B4-BE49-F238E27FC236}">
                    <a16:creationId xmlns:a16="http://schemas.microsoft.com/office/drawing/2014/main" id="{2DF2C991-BA3C-40DD-8CC0-F0DAF16308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0"/>
                <a:ext cx="1799999" cy="3422535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043AB0AC-33BB-4876-B36A-013A7810E5F2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8C26DFAB-05A9-44C0-9353-ACF98D477CD3}"/>
                  </a:ext>
                </a:extLst>
              </p:cNvPr>
              <p:cNvSpPr txBox="1"/>
              <p:nvPr userDrawn="1"/>
            </p:nvSpPr>
            <p:spPr>
              <a:xfrm>
                <a:off x="12401431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7" name="Grafik 11">
            <a:extLst>
              <a:ext uri="{FF2B5EF4-FFF2-40B4-BE49-F238E27FC236}">
                <a16:creationId xmlns:a16="http://schemas.microsoft.com/office/drawing/2014/main" id="{238C5162-8605-46B7-B562-C5CF957A8EB8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FFFFFF"/>
          </a:solidFill>
        </p:grpSpPr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C8570D4E-CAB7-405F-AED3-61A389A00E8E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cubicBezTo>
                    <a:pt x="130073" y="18073"/>
                    <a:pt x="36018" y="18073"/>
                    <a:pt x="36018" y="18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" name="Kombinationstegning: figur 8">
              <a:extLst>
                <a:ext uri="{FF2B5EF4-FFF2-40B4-BE49-F238E27FC236}">
                  <a16:creationId xmlns:a16="http://schemas.microsoft.com/office/drawing/2014/main" id="{309A93D5-71C1-46E3-8102-1BB78D7D2FF1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2" name="Kombinationstegning: figur 21">
              <a:extLst>
                <a:ext uri="{FF2B5EF4-FFF2-40B4-BE49-F238E27FC236}">
                  <a16:creationId xmlns:a16="http://schemas.microsoft.com/office/drawing/2014/main" id="{76A1607E-60B4-41AC-B80A-BC9E61698BE8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3" name="Kombinationstegning: figur 22">
              <a:extLst>
                <a:ext uri="{FF2B5EF4-FFF2-40B4-BE49-F238E27FC236}">
                  <a16:creationId xmlns:a16="http://schemas.microsoft.com/office/drawing/2014/main" id="{21345031-6942-42BD-88FA-72FA441392B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4" name="Kombinationstegning: figur 23">
              <a:extLst>
                <a:ext uri="{FF2B5EF4-FFF2-40B4-BE49-F238E27FC236}">
                  <a16:creationId xmlns:a16="http://schemas.microsoft.com/office/drawing/2014/main" id="{D020F62F-25C5-4230-A589-AD0D0E64AE4E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25" name="Grafik 12">
            <a:extLst>
              <a:ext uri="{FF2B5EF4-FFF2-40B4-BE49-F238E27FC236}">
                <a16:creationId xmlns:a16="http://schemas.microsoft.com/office/drawing/2014/main" id="{FE335CCC-9506-4E86-B094-E8F9DF189894}"/>
              </a:ext>
            </a:extLst>
          </p:cNvPr>
          <p:cNvGrpSpPr/>
          <p:nvPr/>
        </p:nvGrpSpPr>
        <p:grpSpPr>
          <a:xfrm>
            <a:off x="10382400" y="549275"/>
            <a:ext cx="1081755" cy="1081755"/>
            <a:chOff x="10382400" y="549275"/>
            <a:chExt cx="1081755" cy="1081755"/>
          </a:xfrm>
        </p:grpSpPr>
        <p:sp>
          <p:nvSpPr>
            <p:cNvPr id="26" name="Kombinationstegning: figur 25">
              <a:extLst>
                <a:ext uri="{FF2B5EF4-FFF2-40B4-BE49-F238E27FC236}">
                  <a16:creationId xmlns:a16="http://schemas.microsoft.com/office/drawing/2014/main" id="{CDE2B081-3506-4EF9-8E8B-627FDB405C75}"/>
                </a:ext>
              </a:extLst>
            </p:cNvPr>
            <p:cNvSpPr/>
            <p:nvPr/>
          </p:nvSpPr>
          <p:spPr>
            <a:xfrm>
              <a:off x="10382400" y="549275"/>
              <a:ext cx="1081755" cy="1081755"/>
            </a:xfrm>
            <a:custGeom>
              <a:avLst/>
              <a:gdLst>
                <a:gd name="connsiteX0" fmla="*/ 1081841 w 1081755"/>
                <a:gd name="connsiteY0" fmla="*/ 540952 h 1081755"/>
                <a:gd name="connsiteX1" fmla="*/ 540963 w 1081755"/>
                <a:gd name="connsiteY1" fmla="*/ 1081830 h 1081755"/>
                <a:gd name="connsiteX2" fmla="*/ 85 w 1081755"/>
                <a:gd name="connsiteY2" fmla="*/ 540952 h 1081755"/>
                <a:gd name="connsiteX3" fmla="*/ 540963 w 1081755"/>
                <a:gd name="connsiteY3" fmla="*/ 74 h 1081755"/>
                <a:gd name="connsiteX4" fmla="*/ 1081841 w 1081755"/>
                <a:gd name="connsiteY4" fmla="*/ 540952 h 108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755" h="1081755">
                  <a:moveTo>
                    <a:pt x="1081841" y="540952"/>
                  </a:moveTo>
                  <a:cubicBezTo>
                    <a:pt x="1081841" y="839670"/>
                    <a:pt x="839681" y="1081830"/>
                    <a:pt x="540963" y="1081830"/>
                  </a:cubicBezTo>
                  <a:cubicBezTo>
                    <a:pt x="242244" y="1081830"/>
                    <a:pt x="85" y="839670"/>
                    <a:pt x="85" y="540952"/>
                  </a:cubicBezTo>
                  <a:cubicBezTo>
                    <a:pt x="85" y="242233"/>
                    <a:pt x="242244" y="74"/>
                    <a:pt x="540963" y="74"/>
                  </a:cubicBezTo>
                  <a:cubicBezTo>
                    <a:pt x="839681" y="74"/>
                    <a:pt x="1081841" y="242233"/>
                    <a:pt x="1081841" y="540952"/>
                  </a:cubicBezTo>
                  <a:close/>
                </a:path>
              </a:pathLst>
            </a:custGeom>
            <a:solidFill>
              <a:srgbClr val="0F837D"/>
            </a:solidFill>
            <a:ln w="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27" name="Grafik 12">
              <a:extLst>
                <a:ext uri="{FF2B5EF4-FFF2-40B4-BE49-F238E27FC236}">
                  <a16:creationId xmlns:a16="http://schemas.microsoft.com/office/drawing/2014/main" id="{FE335CCC-9506-4E86-B094-E8F9DF189894}"/>
                </a:ext>
              </a:extLst>
            </p:cNvPr>
            <p:cNvGrpSpPr/>
            <p:nvPr/>
          </p:nvGrpSpPr>
          <p:grpSpPr>
            <a:xfrm>
              <a:off x="10488491" y="1012263"/>
              <a:ext cx="867587" cy="156834"/>
              <a:chOff x="10488491" y="1012263"/>
              <a:chExt cx="867587" cy="156834"/>
            </a:xfrm>
            <a:solidFill>
              <a:srgbClr val="FFFFFF"/>
            </a:solidFill>
          </p:grpSpPr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E2A45429-3042-42C5-8C47-C55BE571A83D}"/>
                  </a:ext>
                </a:extLst>
              </p:cNvPr>
              <p:cNvSpPr/>
              <p:nvPr/>
            </p:nvSpPr>
            <p:spPr>
              <a:xfrm>
                <a:off x="11196674" y="1012263"/>
                <a:ext cx="159404" cy="155817"/>
              </a:xfrm>
              <a:custGeom>
                <a:avLst/>
                <a:gdLst>
                  <a:gd name="connsiteX0" fmla="*/ 135802 w 159404"/>
                  <a:gd name="connsiteY0" fmla="*/ 288 h 155817"/>
                  <a:gd name="connsiteX1" fmla="*/ 23871 w 159404"/>
                  <a:gd name="connsiteY1" fmla="*/ 288 h 155817"/>
                  <a:gd name="connsiteX2" fmla="*/ 134 w 159404"/>
                  <a:gd name="connsiteY2" fmla="*/ 24063 h 155817"/>
                  <a:gd name="connsiteX3" fmla="*/ 134 w 159404"/>
                  <a:gd name="connsiteY3" fmla="*/ 132330 h 155817"/>
                  <a:gd name="connsiteX4" fmla="*/ 23871 w 159404"/>
                  <a:gd name="connsiteY4" fmla="*/ 156106 h 155817"/>
                  <a:gd name="connsiteX5" fmla="*/ 135802 w 159404"/>
                  <a:gd name="connsiteY5" fmla="*/ 156106 h 155817"/>
                  <a:gd name="connsiteX6" fmla="*/ 159539 w 159404"/>
                  <a:gd name="connsiteY6" fmla="*/ 132330 h 155817"/>
                  <a:gd name="connsiteX7" fmla="*/ 159539 w 159404"/>
                  <a:gd name="connsiteY7" fmla="*/ 24063 h 155817"/>
                  <a:gd name="connsiteX8" fmla="*/ 135802 w 159404"/>
                  <a:gd name="connsiteY8" fmla="*/ 288 h 155817"/>
                  <a:gd name="connsiteX9" fmla="*/ 23871 w 159404"/>
                  <a:gd name="connsiteY9" fmla="*/ 12767 h 155817"/>
                  <a:gd name="connsiteX10" fmla="*/ 135802 w 159404"/>
                  <a:gd name="connsiteY10" fmla="*/ 12767 h 155817"/>
                  <a:gd name="connsiteX11" fmla="*/ 147098 w 159404"/>
                  <a:gd name="connsiteY11" fmla="*/ 24063 h 155817"/>
                  <a:gd name="connsiteX12" fmla="*/ 147098 w 159404"/>
                  <a:gd name="connsiteY12" fmla="*/ 132407 h 155817"/>
                  <a:gd name="connsiteX13" fmla="*/ 135802 w 159404"/>
                  <a:gd name="connsiteY13" fmla="*/ 143703 h 155817"/>
                  <a:gd name="connsiteX14" fmla="*/ 23871 w 159404"/>
                  <a:gd name="connsiteY14" fmla="*/ 143703 h 155817"/>
                  <a:gd name="connsiteX15" fmla="*/ 12575 w 159404"/>
                  <a:gd name="connsiteY15" fmla="*/ 132407 h 155817"/>
                  <a:gd name="connsiteX16" fmla="*/ 12575 w 159404"/>
                  <a:gd name="connsiteY16" fmla="*/ 24063 h 155817"/>
                  <a:gd name="connsiteX17" fmla="*/ 23871 w 159404"/>
                  <a:gd name="connsiteY17" fmla="*/ 12767 h 15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404" h="155817">
                    <a:moveTo>
                      <a:pt x="135802" y="288"/>
                    </a:moveTo>
                    <a:lnTo>
                      <a:pt x="23871" y="288"/>
                    </a:lnTo>
                    <a:cubicBezTo>
                      <a:pt x="10743" y="288"/>
                      <a:pt x="134" y="10935"/>
                      <a:pt x="134" y="24063"/>
                    </a:cubicBezTo>
                    <a:lnTo>
                      <a:pt x="134" y="132330"/>
                    </a:lnTo>
                    <a:cubicBezTo>
                      <a:pt x="134" y="145306"/>
                      <a:pt x="10705" y="156106"/>
                      <a:pt x="23871" y="156106"/>
                    </a:cubicBezTo>
                    <a:lnTo>
                      <a:pt x="135802" y="156106"/>
                    </a:lnTo>
                    <a:cubicBezTo>
                      <a:pt x="148853" y="156106"/>
                      <a:pt x="159539" y="145344"/>
                      <a:pt x="159539" y="132330"/>
                    </a:cubicBezTo>
                    <a:lnTo>
                      <a:pt x="159539" y="24063"/>
                    </a:lnTo>
                    <a:cubicBezTo>
                      <a:pt x="159539" y="10935"/>
                      <a:pt x="148892" y="288"/>
                      <a:pt x="135802" y="288"/>
                    </a:cubicBezTo>
                    <a:close/>
                    <a:moveTo>
                      <a:pt x="23871" y="12767"/>
                    </a:moveTo>
                    <a:lnTo>
                      <a:pt x="135802" y="12767"/>
                    </a:lnTo>
                    <a:cubicBezTo>
                      <a:pt x="142022" y="12767"/>
                      <a:pt x="147098" y="17843"/>
                      <a:pt x="147098" y="24063"/>
                    </a:cubicBezTo>
                    <a:lnTo>
                      <a:pt x="147098" y="132407"/>
                    </a:lnTo>
                    <a:cubicBezTo>
                      <a:pt x="147098" y="138627"/>
                      <a:pt x="142060" y="143703"/>
                      <a:pt x="135802" y="143703"/>
                    </a:cubicBezTo>
                    <a:lnTo>
                      <a:pt x="23871" y="143703"/>
                    </a:lnTo>
                    <a:cubicBezTo>
                      <a:pt x="17651" y="143703"/>
                      <a:pt x="12575" y="138627"/>
                      <a:pt x="12575" y="132407"/>
                    </a:cubicBezTo>
                    <a:lnTo>
                      <a:pt x="12575" y="24063"/>
                    </a:lnTo>
                    <a:cubicBezTo>
                      <a:pt x="12575" y="17805"/>
                      <a:pt x="17651" y="12767"/>
                      <a:pt x="23871" y="127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CF788DAD-F0A8-41FE-996D-02252A908CE4}"/>
                  </a:ext>
                </a:extLst>
              </p:cNvPr>
              <p:cNvSpPr/>
              <p:nvPr/>
            </p:nvSpPr>
            <p:spPr>
              <a:xfrm>
                <a:off x="11019599" y="1013293"/>
                <a:ext cx="159418" cy="155779"/>
              </a:xfrm>
              <a:custGeom>
                <a:avLst/>
                <a:gdLst>
                  <a:gd name="connsiteX0" fmla="*/ 113019 w 159418"/>
                  <a:gd name="connsiteY0" fmla="*/ 288 h 155779"/>
                  <a:gd name="connsiteX1" fmla="*/ 159463 w 159418"/>
                  <a:gd name="connsiteY1" fmla="*/ 42763 h 155779"/>
                  <a:gd name="connsiteX2" fmla="*/ 113019 w 159418"/>
                  <a:gd name="connsiteY2" fmla="*/ 85238 h 155779"/>
                  <a:gd name="connsiteX3" fmla="*/ 113019 w 159418"/>
                  <a:gd name="connsiteY3" fmla="*/ 85238 h 155779"/>
                  <a:gd name="connsiteX4" fmla="*/ 37572 w 159418"/>
                  <a:gd name="connsiteY4" fmla="*/ 85238 h 155779"/>
                  <a:gd name="connsiteX5" fmla="*/ 156295 w 159418"/>
                  <a:gd name="connsiteY5" fmla="*/ 144542 h 155779"/>
                  <a:gd name="connsiteX6" fmla="*/ 158852 w 159418"/>
                  <a:gd name="connsiteY6" fmla="*/ 152786 h 155779"/>
                  <a:gd name="connsiteX7" fmla="*/ 150953 w 159418"/>
                  <a:gd name="connsiteY7" fmla="*/ 155495 h 155779"/>
                  <a:gd name="connsiteX8" fmla="*/ 12537 w 159418"/>
                  <a:gd name="connsiteY8" fmla="*/ 85238 h 155779"/>
                  <a:gd name="connsiteX9" fmla="*/ 12537 w 159418"/>
                  <a:gd name="connsiteY9" fmla="*/ 149962 h 155779"/>
                  <a:gd name="connsiteX10" fmla="*/ 6355 w 159418"/>
                  <a:gd name="connsiteY10" fmla="*/ 156068 h 155779"/>
                  <a:gd name="connsiteX11" fmla="*/ 134 w 159418"/>
                  <a:gd name="connsiteY11" fmla="*/ 149962 h 155779"/>
                  <a:gd name="connsiteX12" fmla="*/ 173 w 159418"/>
                  <a:gd name="connsiteY12" fmla="*/ 85238 h 155779"/>
                  <a:gd name="connsiteX13" fmla="*/ 134 w 159418"/>
                  <a:gd name="connsiteY13" fmla="*/ 85238 h 155779"/>
                  <a:gd name="connsiteX14" fmla="*/ 134 w 159418"/>
                  <a:gd name="connsiteY14" fmla="*/ 23644 h 155779"/>
                  <a:gd name="connsiteX15" fmla="*/ 23490 w 159418"/>
                  <a:gd name="connsiteY15" fmla="*/ 288 h 155779"/>
                  <a:gd name="connsiteX16" fmla="*/ 23490 w 159418"/>
                  <a:gd name="connsiteY16" fmla="*/ 288 h 155779"/>
                  <a:gd name="connsiteX17" fmla="*/ 113019 w 159418"/>
                  <a:gd name="connsiteY17" fmla="*/ 288 h 155779"/>
                  <a:gd name="connsiteX18" fmla="*/ 113019 w 159418"/>
                  <a:gd name="connsiteY18" fmla="*/ 288 h 155779"/>
                  <a:gd name="connsiteX19" fmla="*/ 113019 w 159418"/>
                  <a:gd name="connsiteY19" fmla="*/ 12691 h 155779"/>
                  <a:gd name="connsiteX20" fmla="*/ 23490 w 159418"/>
                  <a:gd name="connsiteY20" fmla="*/ 12691 h 155779"/>
                  <a:gd name="connsiteX21" fmla="*/ 12537 w 159418"/>
                  <a:gd name="connsiteY21" fmla="*/ 23644 h 155779"/>
                  <a:gd name="connsiteX22" fmla="*/ 12537 w 159418"/>
                  <a:gd name="connsiteY22" fmla="*/ 23644 h 155779"/>
                  <a:gd name="connsiteX23" fmla="*/ 12537 w 159418"/>
                  <a:gd name="connsiteY23" fmla="*/ 72873 h 155779"/>
                  <a:gd name="connsiteX24" fmla="*/ 113019 w 159418"/>
                  <a:gd name="connsiteY24" fmla="*/ 72873 h 155779"/>
                  <a:gd name="connsiteX25" fmla="*/ 147060 w 159418"/>
                  <a:gd name="connsiteY25" fmla="*/ 42763 h 155779"/>
                  <a:gd name="connsiteX26" fmla="*/ 113019 w 159418"/>
                  <a:gd name="connsiteY26" fmla="*/ 12691 h 155779"/>
                  <a:gd name="connsiteX27" fmla="*/ 113019 w 159418"/>
                  <a:gd name="connsiteY27" fmla="*/ 12691 h 15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9418" h="155779">
                    <a:moveTo>
                      <a:pt x="113019" y="288"/>
                    </a:moveTo>
                    <a:cubicBezTo>
                      <a:pt x="136298" y="288"/>
                      <a:pt x="159463" y="19484"/>
                      <a:pt x="159463" y="42763"/>
                    </a:cubicBezTo>
                    <a:cubicBezTo>
                      <a:pt x="159463" y="66042"/>
                      <a:pt x="136298" y="85238"/>
                      <a:pt x="113019" y="85238"/>
                    </a:cubicBezTo>
                    <a:lnTo>
                      <a:pt x="113019" y="85238"/>
                    </a:lnTo>
                    <a:lnTo>
                      <a:pt x="37572" y="85238"/>
                    </a:lnTo>
                    <a:lnTo>
                      <a:pt x="156295" y="144542"/>
                    </a:lnTo>
                    <a:cubicBezTo>
                      <a:pt x="159272" y="146107"/>
                      <a:pt x="160417" y="149809"/>
                      <a:pt x="158852" y="152786"/>
                    </a:cubicBezTo>
                    <a:cubicBezTo>
                      <a:pt x="157326" y="155648"/>
                      <a:pt x="153853" y="156831"/>
                      <a:pt x="150953" y="155495"/>
                    </a:cubicBezTo>
                    <a:lnTo>
                      <a:pt x="12537" y="85238"/>
                    </a:lnTo>
                    <a:lnTo>
                      <a:pt x="12537" y="149962"/>
                    </a:lnTo>
                    <a:cubicBezTo>
                      <a:pt x="12537" y="153320"/>
                      <a:pt x="9713" y="156068"/>
                      <a:pt x="6355" y="156068"/>
                    </a:cubicBezTo>
                    <a:cubicBezTo>
                      <a:pt x="3111" y="156068"/>
                      <a:pt x="96" y="153205"/>
                      <a:pt x="134" y="149962"/>
                    </a:cubicBezTo>
                    <a:lnTo>
                      <a:pt x="173" y="85238"/>
                    </a:lnTo>
                    <a:lnTo>
                      <a:pt x="134" y="85238"/>
                    </a:lnTo>
                    <a:lnTo>
                      <a:pt x="134" y="23644"/>
                    </a:lnTo>
                    <a:cubicBezTo>
                      <a:pt x="134" y="10745"/>
                      <a:pt x="10591" y="288"/>
                      <a:pt x="23490" y="288"/>
                    </a:cubicBezTo>
                    <a:lnTo>
                      <a:pt x="23490" y="288"/>
                    </a:lnTo>
                    <a:lnTo>
                      <a:pt x="113019" y="288"/>
                    </a:lnTo>
                    <a:lnTo>
                      <a:pt x="113019" y="288"/>
                    </a:lnTo>
                    <a:close/>
                    <a:moveTo>
                      <a:pt x="113019" y="12691"/>
                    </a:moveTo>
                    <a:lnTo>
                      <a:pt x="23490" y="12691"/>
                    </a:lnTo>
                    <a:cubicBezTo>
                      <a:pt x="17422" y="12691"/>
                      <a:pt x="12537" y="17614"/>
                      <a:pt x="12537" y="23644"/>
                    </a:cubicBezTo>
                    <a:lnTo>
                      <a:pt x="12537" y="23644"/>
                    </a:lnTo>
                    <a:lnTo>
                      <a:pt x="12537" y="72873"/>
                    </a:lnTo>
                    <a:lnTo>
                      <a:pt x="113019" y="72873"/>
                    </a:lnTo>
                    <a:cubicBezTo>
                      <a:pt x="130345" y="72873"/>
                      <a:pt x="147060" y="58715"/>
                      <a:pt x="147060" y="42763"/>
                    </a:cubicBezTo>
                    <a:cubicBezTo>
                      <a:pt x="147060" y="26811"/>
                      <a:pt x="130154" y="12691"/>
                      <a:pt x="113019" y="12691"/>
                    </a:cubicBezTo>
                    <a:lnTo>
                      <a:pt x="113019" y="12691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8D6AA94F-8B56-4594-89F9-258584E70159}"/>
                  </a:ext>
                </a:extLst>
              </p:cNvPr>
              <p:cNvSpPr/>
              <p:nvPr/>
            </p:nvSpPr>
            <p:spPr>
              <a:xfrm>
                <a:off x="10846761" y="1013310"/>
                <a:ext cx="159326" cy="155787"/>
              </a:xfrm>
              <a:custGeom>
                <a:avLst/>
                <a:gdLst>
                  <a:gd name="connsiteX0" fmla="*/ 158814 w 159326"/>
                  <a:gd name="connsiteY0" fmla="*/ 3820 h 155787"/>
                  <a:gd name="connsiteX1" fmla="*/ 156372 w 159326"/>
                  <a:gd name="connsiteY1" fmla="*/ 11796 h 155787"/>
                  <a:gd name="connsiteX2" fmla="*/ 36160 w 159326"/>
                  <a:gd name="connsiteY2" fmla="*/ 69689 h 155787"/>
                  <a:gd name="connsiteX3" fmla="*/ 156524 w 159326"/>
                  <a:gd name="connsiteY3" fmla="*/ 144831 h 155787"/>
                  <a:gd name="connsiteX4" fmla="*/ 158471 w 159326"/>
                  <a:gd name="connsiteY4" fmla="*/ 153226 h 155787"/>
                  <a:gd name="connsiteX5" fmla="*/ 150228 w 159326"/>
                  <a:gd name="connsiteY5" fmla="*/ 155249 h 155787"/>
                  <a:gd name="connsiteX6" fmla="*/ 23490 w 159326"/>
                  <a:gd name="connsiteY6" fmla="*/ 75985 h 155787"/>
                  <a:gd name="connsiteX7" fmla="*/ 12499 w 159326"/>
                  <a:gd name="connsiteY7" fmla="*/ 81557 h 155787"/>
                  <a:gd name="connsiteX8" fmla="*/ 12499 w 159326"/>
                  <a:gd name="connsiteY8" fmla="*/ 150326 h 155787"/>
                  <a:gd name="connsiteX9" fmla="*/ 6317 w 159326"/>
                  <a:gd name="connsiteY9" fmla="*/ 156050 h 155787"/>
                  <a:gd name="connsiteX10" fmla="*/ 134 w 159326"/>
                  <a:gd name="connsiteY10" fmla="*/ 150326 h 155787"/>
                  <a:gd name="connsiteX11" fmla="*/ 134 w 159326"/>
                  <a:gd name="connsiteY11" fmla="*/ 6377 h 155787"/>
                  <a:gd name="connsiteX12" fmla="*/ 6317 w 159326"/>
                  <a:gd name="connsiteY12" fmla="*/ 309 h 155787"/>
                  <a:gd name="connsiteX13" fmla="*/ 12499 w 159326"/>
                  <a:gd name="connsiteY13" fmla="*/ 6377 h 155787"/>
                  <a:gd name="connsiteX14" fmla="*/ 12499 w 159326"/>
                  <a:gd name="connsiteY14" fmla="*/ 67971 h 155787"/>
                  <a:gd name="connsiteX15" fmla="*/ 150686 w 159326"/>
                  <a:gd name="connsiteY15" fmla="*/ 1072 h 155787"/>
                  <a:gd name="connsiteX16" fmla="*/ 158814 w 159326"/>
                  <a:gd name="connsiteY16" fmla="*/ 3820 h 15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326" h="155787">
                    <a:moveTo>
                      <a:pt x="158814" y="3820"/>
                    </a:moveTo>
                    <a:cubicBezTo>
                      <a:pt x="160264" y="6720"/>
                      <a:pt x="159158" y="10231"/>
                      <a:pt x="156372" y="11796"/>
                    </a:cubicBezTo>
                    <a:lnTo>
                      <a:pt x="36160" y="69689"/>
                    </a:lnTo>
                    <a:lnTo>
                      <a:pt x="156524" y="144831"/>
                    </a:lnTo>
                    <a:cubicBezTo>
                      <a:pt x="159349" y="146662"/>
                      <a:pt x="160417" y="150288"/>
                      <a:pt x="158471" y="153226"/>
                    </a:cubicBezTo>
                    <a:cubicBezTo>
                      <a:pt x="156524" y="156165"/>
                      <a:pt x="153014" y="156814"/>
                      <a:pt x="150228" y="155249"/>
                    </a:cubicBezTo>
                    <a:lnTo>
                      <a:pt x="23490" y="75985"/>
                    </a:lnTo>
                    <a:lnTo>
                      <a:pt x="12499" y="81557"/>
                    </a:lnTo>
                    <a:lnTo>
                      <a:pt x="12499" y="150326"/>
                    </a:lnTo>
                    <a:cubicBezTo>
                      <a:pt x="12499" y="153265"/>
                      <a:pt x="9675" y="156050"/>
                      <a:pt x="6317" y="156050"/>
                    </a:cubicBezTo>
                    <a:cubicBezTo>
                      <a:pt x="3073" y="156050"/>
                      <a:pt x="96" y="153265"/>
                      <a:pt x="134" y="150326"/>
                    </a:cubicBezTo>
                    <a:cubicBezTo>
                      <a:pt x="134" y="148380"/>
                      <a:pt x="134" y="100371"/>
                      <a:pt x="134" y="6377"/>
                    </a:cubicBezTo>
                    <a:cubicBezTo>
                      <a:pt x="134" y="2866"/>
                      <a:pt x="2958" y="309"/>
                      <a:pt x="6317" y="309"/>
                    </a:cubicBezTo>
                    <a:cubicBezTo>
                      <a:pt x="9561" y="309"/>
                      <a:pt x="12537" y="3057"/>
                      <a:pt x="12499" y="6377"/>
                    </a:cubicBezTo>
                    <a:lnTo>
                      <a:pt x="12499" y="67971"/>
                    </a:lnTo>
                    <a:lnTo>
                      <a:pt x="150686" y="1072"/>
                    </a:lnTo>
                    <a:cubicBezTo>
                      <a:pt x="154387" y="-759"/>
                      <a:pt x="157326" y="805"/>
                      <a:pt x="158814" y="38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A7CFCF36-C198-4D8C-83FF-50431B78DB63}"/>
                  </a:ext>
                </a:extLst>
              </p:cNvPr>
              <p:cNvSpPr/>
              <p:nvPr/>
            </p:nvSpPr>
            <p:spPr>
              <a:xfrm>
                <a:off x="10665451" y="1013293"/>
                <a:ext cx="159404" cy="155779"/>
              </a:xfrm>
              <a:custGeom>
                <a:avLst/>
                <a:gdLst>
                  <a:gd name="connsiteX0" fmla="*/ 135802 w 159404"/>
                  <a:gd name="connsiteY0" fmla="*/ 288 h 155779"/>
                  <a:gd name="connsiteX1" fmla="*/ 159539 w 159404"/>
                  <a:gd name="connsiteY1" fmla="*/ 23414 h 155779"/>
                  <a:gd name="connsiteX2" fmla="*/ 159539 w 159404"/>
                  <a:gd name="connsiteY2" fmla="*/ 150191 h 155779"/>
                  <a:gd name="connsiteX3" fmla="*/ 153318 w 159404"/>
                  <a:gd name="connsiteY3" fmla="*/ 156068 h 155779"/>
                  <a:gd name="connsiteX4" fmla="*/ 147098 w 159404"/>
                  <a:gd name="connsiteY4" fmla="*/ 150191 h 155779"/>
                  <a:gd name="connsiteX5" fmla="*/ 147136 w 159404"/>
                  <a:gd name="connsiteY5" fmla="*/ 85238 h 155779"/>
                  <a:gd name="connsiteX6" fmla="*/ 12575 w 159404"/>
                  <a:gd name="connsiteY6" fmla="*/ 85238 h 155779"/>
                  <a:gd name="connsiteX7" fmla="*/ 12575 w 159404"/>
                  <a:gd name="connsiteY7" fmla="*/ 150152 h 155779"/>
                  <a:gd name="connsiteX8" fmla="*/ 6354 w 159404"/>
                  <a:gd name="connsiteY8" fmla="*/ 156029 h 155779"/>
                  <a:gd name="connsiteX9" fmla="*/ 134 w 159404"/>
                  <a:gd name="connsiteY9" fmla="*/ 150152 h 155779"/>
                  <a:gd name="connsiteX10" fmla="*/ 134 w 159404"/>
                  <a:gd name="connsiteY10" fmla="*/ 24025 h 155779"/>
                  <a:gd name="connsiteX11" fmla="*/ 23299 w 159404"/>
                  <a:gd name="connsiteY11" fmla="*/ 288 h 155779"/>
                  <a:gd name="connsiteX12" fmla="*/ 135802 w 159404"/>
                  <a:gd name="connsiteY12" fmla="*/ 288 h 155779"/>
                  <a:gd name="connsiteX13" fmla="*/ 23642 w 159404"/>
                  <a:gd name="connsiteY13" fmla="*/ 12767 h 155779"/>
                  <a:gd name="connsiteX14" fmla="*/ 12346 w 159404"/>
                  <a:gd name="connsiteY14" fmla="*/ 23605 h 155779"/>
                  <a:gd name="connsiteX15" fmla="*/ 12537 w 159404"/>
                  <a:gd name="connsiteY15" fmla="*/ 72873 h 155779"/>
                  <a:gd name="connsiteX16" fmla="*/ 147136 w 159404"/>
                  <a:gd name="connsiteY16" fmla="*/ 72873 h 155779"/>
                  <a:gd name="connsiteX17" fmla="*/ 147136 w 159404"/>
                  <a:gd name="connsiteY17" fmla="*/ 24063 h 155779"/>
                  <a:gd name="connsiteX18" fmla="*/ 135955 w 159404"/>
                  <a:gd name="connsiteY18" fmla="*/ 12805 h 155779"/>
                  <a:gd name="connsiteX19" fmla="*/ 23642 w 159404"/>
                  <a:gd name="connsiteY19" fmla="*/ 12767 h 15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404" h="155779">
                    <a:moveTo>
                      <a:pt x="135802" y="288"/>
                    </a:moveTo>
                    <a:cubicBezTo>
                      <a:pt x="148815" y="288"/>
                      <a:pt x="159539" y="10019"/>
                      <a:pt x="159539" y="23414"/>
                    </a:cubicBezTo>
                    <a:lnTo>
                      <a:pt x="159539" y="150191"/>
                    </a:lnTo>
                    <a:cubicBezTo>
                      <a:pt x="159539" y="153625"/>
                      <a:pt x="156753" y="156068"/>
                      <a:pt x="153318" y="156068"/>
                    </a:cubicBezTo>
                    <a:cubicBezTo>
                      <a:pt x="149998" y="156068"/>
                      <a:pt x="147098" y="153282"/>
                      <a:pt x="147098" y="150191"/>
                    </a:cubicBezTo>
                    <a:lnTo>
                      <a:pt x="147136" y="85238"/>
                    </a:lnTo>
                    <a:lnTo>
                      <a:pt x="12575" y="85238"/>
                    </a:lnTo>
                    <a:lnTo>
                      <a:pt x="12575" y="150152"/>
                    </a:lnTo>
                    <a:cubicBezTo>
                      <a:pt x="12575" y="153701"/>
                      <a:pt x="9789" y="156029"/>
                      <a:pt x="6354" y="156029"/>
                    </a:cubicBezTo>
                    <a:cubicBezTo>
                      <a:pt x="3034" y="156029"/>
                      <a:pt x="134" y="153472"/>
                      <a:pt x="134" y="150152"/>
                    </a:cubicBezTo>
                    <a:lnTo>
                      <a:pt x="134" y="24025"/>
                    </a:lnTo>
                    <a:cubicBezTo>
                      <a:pt x="134" y="11126"/>
                      <a:pt x="10476" y="288"/>
                      <a:pt x="23299" y="288"/>
                    </a:cubicBezTo>
                    <a:lnTo>
                      <a:pt x="135802" y="288"/>
                    </a:lnTo>
                    <a:close/>
                    <a:moveTo>
                      <a:pt x="23642" y="12767"/>
                    </a:moveTo>
                    <a:cubicBezTo>
                      <a:pt x="16735" y="12767"/>
                      <a:pt x="12346" y="17728"/>
                      <a:pt x="12346" y="23605"/>
                    </a:cubicBezTo>
                    <a:lnTo>
                      <a:pt x="12537" y="72873"/>
                    </a:lnTo>
                    <a:lnTo>
                      <a:pt x="147136" y="72873"/>
                    </a:lnTo>
                    <a:lnTo>
                      <a:pt x="147136" y="24063"/>
                    </a:lnTo>
                    <a:cubicBezTo>
                      <a:pt x="147136" y="17919"/>
                      <a:pt x="142061" y="12805"/>
                      <a:pt x="135955" y="12805"/>
                    </a:cubicBezTo>
                    <a:lnTo>
                      <a:pt x="23642" y="12767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2" name="Kombinationstegning: figur 31">
                <a:extLst>
                  <a:ext uri="{FF2B5EF4-FFF2-40B4-BE49-F238E27FC236}">
                    <a16:creationId xmlns:a16="http://schemas.microsoft.com/office/drawing/2014/main" id="{B4DF3CCA-903F-4DD4-ADC0-26744020BA35}"/>
                  </a:ext>
                </a:extLst>
              </p:cNvPr>
              <p:cNvSpPr/>
              <p:nvPr/>
            </p:nvSpPr>
            <p:spPr>
              <a:xfrm>
                <a:off x="10488491" y="1013293"/>
                <a:ext cx="159328" cy="155779"/>
              </a:xfrm>
              <a:custGeom>
                <a:avLst/>
                <a:gdLst>
                  <a:gd name="connsiteX0" fmla="*/ 149006 w 159328"/>
                  <a:gd name="connsiteY0" fmla="*/ 288 h 155779"/>
                  <a:gd name="connsiteX1" fmla="*/ 159463 w 159328"/>
                  <a:gd name="connsiteY1" fmla="*/ 10363 h 155779"/>
                  <a:gd name="connsiteX2" fmla="*/ 159463 w 159328"/>
                  <a:gd name="connsiteY2" fmla="*/ 150877 h 155779"/>
                  <a:gd name="connsiteX3" fmla="*/ 153280 w 159328"/>
                  <a:gd name="connsiteY3" fmla="*/ 156068 h 155779"/>
                  <a:gd name="connsiteX4" fmla="*/ 147098 w 159328"/>
                  <a:gd name="connsiteY4" fmla="*/ 150877 h 155779"/>
                  <a:gd name="connsiteX5" fmla="*/ 147098 w 159328"/>
                  <a:gd name="connsiteY5" fmla="*/ 14446 h 155779"/>
                  <a:gd name="connsiteX6" fmla="*/ 93976 w 159328"/>
                  <a:gd name="connsiteY6" fmla="*/ 78216 h 155779"/>
                  <a:gd name="connsiteX7" fmla="*/ 65621 w 159328"/>
                  <a:gd name="connsiteY7" fmla="*/ 78216 h 155779"/>
                  <a:gd name="connsiteX8" fmla="*/ 12499 w 159328"/>
                  <a:gd name="connsiteY8" fmla="*/ 14446 h 155779"/>
                  <a:gd name="connsiteX9" fmla="*/ 12499 w 159328"/>
                  <a:gd name="connsiteY9" fmla="*/ 150877 h 155779"/>
                  <a:gd name="connsiteX10" fmla="*/ 6316 w 159328"/>
                  <a:gd name="connsiteY10" fmla="*/ 156068 h 155779"/>
                  <a:gd name="connsiteX11" fmla="*/ 134 w 159328"/>
                  <a:gd name="connsiteY11" fmla="*/ 150877 h 155779"/>
                  <a:gd name="connsiteX12" fmla="*/ 134 w 159328"/>
                  <a:gd name="connsiteY12" fmla="*/ 10745 h 155779"/>
                  <a:gd name="connsiteX13" fmla="*/ 3378 w 159328"/>
                  <a:gd name="connsiteY13" fmla="*/ 3188 h 155779"/>
                  <a:gd name="connsiteX14" fmla="*/ 10438 w 159328"/>
                  <a:gd name="connsiteY14" fmla="*/ 288 h 155779"/>
                  <a:gd name="connsiteX15" fmla="*/ 17880 w 159328"/>
                  <a:gd name="connsiteY15" fmla="*/ 3227 h 155779"/>
                  <a:gd name="connsiteX16" fmla="*/ 72795 w 159328"/>
                  <a:gd name="connsiteY16" fmla="*/ 69362 h 155779"/>
                  <a:gd name="connsiteX17" fmla="*/ 86954 w 159328"/>
                  <a:gd name="connsiteY17" fmla="*/ 69362 h 155779"/>
                  <a:gd name="connsiteX18" fmla="*/ 141564 w 159328"/>
                  <a:gd name="connsiteY18" fmla="*/ 3532 h 155779"/>
                  <a:gd name="connsiteX19" fmla="*/ 149006 w 159328"/>
                  <a:gd name="connsiteY19" fmla="*/ 288 h 15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328" h="155779">
                    <a:moveTo>
                      <a:pt x="149006" y="288"/>
                    </a:moveTo>
                    <a:cubicBezTo>
                      <a:pt x="154654" y="288"/>
                      <a:pt x="159463" y="4715"/>
                      <a:pt x="159463" y="10363"/>
                    </a:cubicBezTo>
                    <a:lnTo>
                      <a:pt x="159463" y="150877"/>
                    </a:lnTo>
                    <a:cubicBezTo>
                      <a:pt x="159463" y="153854"/>
                      <a:pt x="156257" y="156068"/>
                      <a:pt x="153280" y="156068"/>
                    </a:cubicBezTo>
                    <a:cubicBezTo>
                      <a:pt x="150418" y="156068"/>
                      <a:pt x="147098" y="153663"/>
                      <a:pt x="147098" y="150877"/>
                    </a:cubicBezTo>
                    <a:lnTo>
                      <a:pt x="147098" y="14446"/>
                    </a:lnTo>
                    <a:lnTo>
                      <a:pt x="93976" y="78216"/>
                    </a:lnTo>
                    <a:cubicBezTo>
                      <a:pt x="86877" y="87032"/>
                      <a:pt x="72719" y="87032"/>
                      <a:pt x="65621" y="78216"/>
                    </a:cubicBezTo>
                    <a:lnTo>
                      <a:pt x="12499" y="14446"/>
                    </a:lnTo>
                    <a:cubicBezTo>
                      <a:pt x="12499" y="103480"/>
                      <a:pt x="12499" y="148969"/>
                      <a:pt x="12499" y="150877"/>
                    </a:cubicBezTo>
                    <a:cubicBezTo>
                      <a:pt x="12499" y="153740"/>
                      <a:pt x="9102" y="156068"/>
                      <a:pt x="6316" y="156068"/>
                    </a:cubicBezTo>
                    <a:cubicBezTo>
                      <a:pt x="3530" y="156068"/>
                      <a:pt x="134" y="153740"/>
                      <a:pt x="134" y="150877"/>
                    </a:cubicBezTo>
                    <a:lnTo>
                      <a:pt x="134" y="10745"/>
                    </a:lnTo>
                    <a:cubicBezTo>
                      <a:pt x="134" y="7882"/>
                      <a:pt x="1317" y="5173"/>
                      <a:pt x="3378" y="3188"/>
                    </a:cubicBezTo>
                    <a:cubicBezTo>
                      <a:pt x="5362" y="1318"/>
                      <a:pt x="7728" y="288"/>
                      <a:pt x="10438" y="288"/>
                    </a:cubicBezTo>
                    <a:cubicBezTo>
                      <a:pt x="13147" y="288"/>
                      <a:pt x="15819" y="1242"/>
                      <a:pt x="17880" y="3227"/>
                    </a:cubicBezTo>
                    <a:cubicBezTo>
                      <a:pt x="54401" y="47266"/>
                      <a:pt x="72719" y="69286"/>
                      <a:pt x="72795" y="69362"/>
                    </a:cubicBezTo>
                    <a:cubicBezTo>
                      <a:pt x="77871" y="74400"/>
                      <a:pt x="81840" y="74400"/>
                      <a:pt x="86954" y="69362"/>
                    </a:cubicBezTo>
                    <a:lnTo>
                      <a:pt x="141564" y="3532"/>
                    </a:lnTo>
                    <a:cubicBezTo>
                      <a:pt x="143434" y="1471"/>
                      <a:pt x="146182" y="288"/>
                      <a:pt x="149006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18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76438"/>
            <a:ext cx="8064500" cy="3960000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6A772D8-463A-48D0-9141-78AF616C97B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7BB5A019-6E6D-44EB-B4E4-14FF758510F3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4C938161-12EF-4040-821E-79C4CB13AB4E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8A2A26EE-4FE1-4C3C-AE9C-3ADF0255F1CD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34E6D6D-90EB-4F46-B37F-3CEE6A9364D4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B649065D-BCA2-4504-B558-525ED4A0047F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3680F9FB-8DC9-495A-B258-2D2A836C6DE1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2" name="Grafik 2">
            <a:extLst>
              <a:ext uri="{FF2B5EF4-FFF2-40B4-BE49-F238E27FC236}">
                <a16:creationId xmlns:a16="http://schemas.microsoft.com/office/drawing/2014/main" id="{D3B8D74A-7615-4C6F-BDB2-5BCBE7ECFAF1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2A1E7CC2-E84A-4DFB-A925-A7B6659AED60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2">
              <a:extLst>
                <a:ext uri="{FF2B5EF4-FFF2-40B4-BE49-F238E27FC236}">
                  <a16:creationId xmlns:a16="http://schemas.microsoft.com/office/drawing/2014/main" id="{D3B8D74A-7615-4C6F-BDB2-5BCBE7ECFAF1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5159F001-30DC-40D9-AF13-EA9D841D63B6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1C74EC4-4128-48C9-995E-8623B1B6F19D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CA3126B5-D62B-455D-B19B-A5B09F0704F3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48956203-61B5-4C1A-BD62-DF6AE1420604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8BBFC19E-4F57-4D96-BFA7-934C5636553D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60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5446F67-19E4-41E3-BB76-929536BD3D9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6" name="Pladsholder til SmartArt 8">
            <a:extLst>
              <a:ext uri="{FF2B5EF4-FFF2-40B4-BE49-F238E27FC236}">
                <a16:creationId xmlns:a16="http://schemas.microsoft.com/office/drawing/2014/main" id="{77D70A7A-DA0A-4C83-BC65-A16AD0B9068B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9D9972F8-485E-45EE-9054-F0856E3C06E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2858039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5E5CB-60E6-4867-B621-2EA90516ECD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374B7BFE-A48E-483B-A6F9-4B03D4A0D36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66E9BDBA-A78A-43B4-A00B-CA72A7426696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71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7" y="1980000"/>
            <a:ext cx="3870001" cy="3959999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52862" cy="3963562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B66AE-6950-CC4B-A0D9-760A0DECC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0DB14AD-4A44-4F57-98A5-F466D6BD2F0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80545AA-4F90-9749-A255-9FD9EF963C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0AEB34FC-5708-9F4C-B6BB-3A78B953FC9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A144982A-05AD-4896-84CC-31C1BAABAB2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D57C548C-3B80-4941-A2E0-A29DDD5C3CDD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4561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06488C-AFB9-4A5D-8E81-CE614987494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C465306A-E450-4DFB-9406-504834E404A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7C8AF8BE-B51F-4804-8A0E-070F965537F7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414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7391363-1AB9-4FA6-958B-E6C1E4A5F3EB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A6FD584A-7C92-465D-B800-153A33177709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1BA7E978-33AC-43F5-96FD-E0D0328D9650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ADD3E27D-9923-4EDC-9B25-60284FAC3CB7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EF16BA1A-24DB-4C0C-9519-6D80198F3886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51F67D69-B46B-442B-B6D2-E4D5209BD442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054DB422-B396-401C-AA34-D1EF53A2C8CB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5" name="Grafik 12">
            <a:extLst>
              <a:ext uri="{FF2B5EF4-FFF2-40B4-BE49-F238E27FC236}">
                <a16:creationId xmlns:a16="http://schemas.microsoft.com/office/drawing/2014/main" id="{20B91F0E-C658-4F1A-BBAD-497AB9D3654F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7756146-5F7E-4C12-8275-B583AB5D780E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20B91F0E-C658-4F1A-BBAD-497AB9D3654F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55580D79-C3B3-40BE-8B52-08227C23C9B5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712619EA-69C2-4941-BDF9-5B82FF1D8B64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757CEB9E-3F76-443C-ADF9-B5D47FF1D94B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B47B4D5C-EA64-4AE2-A640-553991758766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71F8AB2A-277E-47EE-817F-CA8AD311667C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51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8747CB1-0E0E-499E-A0F8-E74E087B6DA6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04E1CA87-EAC4-47CA-ADA2-4DCCBA8553E0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2A18837A-CCB3-4B1B-947B-9C6C77565DF7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CBD33F16-0CAB-40F3-AF56-3F73003A1BF9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FFC75537-AF0C-48D5-9CB1-9E4922B41250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4A82528B-1F1B-4CC9-9E74-ADC1A44FB69F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C0DFA3D0-3790-42BB-A02F-09EB22C0AAEC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3">
            <a:extLst>
              <a:ext uri="{FF2B5EF4-FFF2-40B4-BE49-F238E27FC236}">
                <a16:creationId xmlns:a16="http://schemas.microsoft.com/office/drawing/2014/main" id="{77CDBF65-413F-413D-8645-855A34BC8869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E90BCFB4-200C-431F-86FB-B7882F937171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3">
              <a:extLst>
                <a:ext uri="{FF2B5EF4-FFF2-40B4-BE49-F238E27FC236}">
                  <a16:creationId xmlns:a16="http://schemas.microsoft.com/office/drawing/2014/main" id="{77CDBF65-413F-413D-8645-855A34BC8869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50AEC830-A4B4-4032-954F-617ED2B93AFD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33864FC8-3564-4945-BD3D-30F362D82FD9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309757CA-CB3E-415D-9750-CE2632187CF5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3C3D3CDB-9FBB-405B-AC4E-DB1689704887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F2A91EB8-B8AE-407A-9827-64BB89ACB328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201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3852">
          <p15:clr>
            <a:srgbClr val="5ACBF0"/>
          </p15:clr>
        </p15:guide>
        <p15:guide id="3" pos="405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555FA4-19B3-4C4E-886E-02397308287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AA4DC183-E149-4F4C-9069-654AA9D6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5545A691-D976-4E1C-83A3-B7E7192FA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225B6537-C194-4F2E-B297-747B8ABEDDE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3" name="Grafik 12">
            <a:extLst>
              <a:ext uri="{FF2B5EF4-FFF2-40B4-BE49-F238E27FC236}">
                <a16:creationId xmlns:a16="http://schemas.microsoft.com/office/drawing/2014/main" id="{C470DF2F-F8B3-4574-928E-CC5B4906C6CF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EDC9DC2E-3A49-4130-999C-548FB8A0E85C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96CBBAB9-578A-4C20-9AB3-3C475CCD9E34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8C190932-9850-40A0-AF31-EF092EBDE1B2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B1F2836A-F528-47AA-B97A-EBFC61A91E1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01CCFBB2-1BC6-43FB-BC32-B87AAF2F036C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7" name="Grafik 15">
            <a:extLst>
              <a:ext uri="{FF2B5EF4-FFF2-40B4-BE49-F238E27FC236}">
                <a16:creationId xmlns:a16="http://schemas.microsoft.com/office/drawing/2014/main" id="{2145179C-1D56-4467-B97D-37F4176EDE2B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8" name="Kombinationstegning: figur 17">
              <a:extLst>
                <a:ext uri="{FF2B5EF4-FFF2-40B4-BE49-F238E27FC236}">
                  <a16:creationId xmlns:a16="http://schemas.microsoft.com/office/drawing/2014/main" id="{43CEB6F6-9383-40D9-972A-521ACFEAC0E1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9" name="Grafik 15">
              <a:extLst>
                <a:ext uri="{FF2B5EF4-FFF2-40B4-BE49-F238E27FC236}">
                  <a16:creationId xmlns:a16="http://schemas.microsoft.com/office/drawing/2014/main" id="{2145179C-1D56-4467-B97D-37F4176EDE2B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248EBCE5-38B5-46B4-B961-04A43BC221B0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4626AAAA-FCC9-4502-ACF1-F917AE5FD025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2811E4DC-6A84-40FF-BBD4-3FE3D912D871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532FADF8-DC8E-4D5D-9D97-1591A177F8C4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75F02DDE-8760-4059-A29A-9D94A510443C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74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F82ACD-E6BA-4CA9-A299-B2E78D4C9CBB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E8C532A0-F7DF-462F-A47E-94799E47E314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361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C254-B0A8-40C9-92A8-390A639F2CEC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D2AA3D51-D4FA-4CC0-9FAD-A59A3494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54229E9C-CFCF-446A-B10B-4FEF04A4F5DF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B31ED454-39A1-413D-853A-2F68362A092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0269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medie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6496BC-3816-4EE8-874B-E7E92F240D3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SmartArt 10">
            <a:extLst>
              <a:ext uri="{FF2B5EF4-FFF2-40B4-BE49-F238E27FC236}">
                <a16:creationId xmlns:a16="http://schemas.microsoft.com/office/drawing/2014/main" id="{9443BE37-CB2D-426C-9A0E-1DA3D6E3C5C1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8" name="Pladsholder til SmartArt 8">
            <a:extLst>
              <a:ext uri="{FF2B5EF4-FFF2-40B4-BE49-F238E27FC236}">
                <a16:creationId xmlns:a16="http://schemas.microsoft.com/office/drawing/2014/main" id="{CB46E7CD-B68F-43B4-BB85-39929B9F62FB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57306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218B3-ED30-4CCC-9FE1-DE1286EF925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SmartArt 10">
            <a:extLst>
              <a:ext uri="{FF2B5EF4-FFF2-40B4-BE49-F238E27FC236}">
                <a16:creationId xmlns:a16="http://schemas.microsoft.com/office/drawing/2014/main" id="{24D79277-6205-4EEA-A43E-DC3C40D61AF9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4E370EF5-0574-4185-A93A-6684230B388D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1901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514499-F13B-4D22-9537-9F0D3AEADAA9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C948F1A1-1F8B-4767-A1A5-ECDF3FAEBBF7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52464510-B761-4FD0-B6E7-C08142386C2F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78BAFF3E-138D-423D-ADA8-D5AA167FC750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EFB7CAAF-BE88-4265-AA99-C6776CCEBEC6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BB1DDBF0-4470-4EEC-A534-6C762D8B9DDA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358C643-85A3-4543-9898-C010B0B7B13F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12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BB3DB6FD-BA04-475B-B5A5-E2FFC7C14B0A}"/>
              </a:ext>
            </a:extLst>
          </p:cNvPr>
          <p:cNvGrpSpPr/>
          <p:nvPr userDrawn="1"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E1F92E80-D718-487C-8AFD-F88AB0FE4917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0AFE04AA-20D8-48AA-AE8A-95831505E368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5456101C-967C-412B-BB84-32A3BD27BE8D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CC3E148F-1580-4FEF-BBEB-A1D2DBEBBA2D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894B3439-4F87-4519-AE65-2BCBB889A99B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1BF9B936-A09C-4253-A9B9-E9502B92A41E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5DD16884-E79C-43F9-9C41-5B2113A842BF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683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454C8-9B43-48FC-99FD-AF9BFB6F3F2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0">
            <a:extLst>
              <a:ext uri="{FF2B5EF4-FFF2-40B4-BE49-F238E27FC236}">
                <a16:creationId xmlns:a16="http://schemas.microsoft.com/office/drawing/2014/main" id="{39EC9C30-4A43-4FBB-AD65-F90C162554F2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AA2FD9F8-4E36-49FF-850B-E7D0DDEB94D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FF6D0A99-FF8D-42A8-A7A7-15BCD5A019AD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73C39AF5-FB69-40FA-B464-C91564DAAB0D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EC4F3034-C09F-40CD-90E8-C07D4109BF25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1950B0F7-0316-48D9-90EB-4FDEB1C4E16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1" name="Grafik 11">
            <a:extLst>
              <a:ext uri="{FF2B5EF4-FFF2-40B4-BE49-F238E27FC236}">
                <a16:creationId xmlns:a16="http://schemas.microsoft.com/office/drawing/2014/main" id="{2205B677-FA7C-40EE-94BA-F29E2A0B0524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5A363B61-C6F3-4136-AF25-5FB3FD7916B1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5" name="Grafik 11">
              <a:extLst>
                <a:ext uri="{FF2B5EF4-FFF2-40B4-BE49-F238E27FC236}">
                  <a16:creationId xmlns:a16="http://schemas.microsoft.com/office/drawing/2014/main" id="{2205B677-FA7C-40EE-94BA-F29E2A0B0524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559E6B8A-15FF-4A6F-808C-8C6AB4817333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ECE87F86-9DFC-42C2-A866-D40017ADD1FD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DDD2DD60-9A22-4219-94B4-9A297857B49A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8DB065C-7B51-4D4E-98C6-44B9C83C5464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817F81A6-E020-4B5F-8818-9E66E5FC163F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948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54EFE72-3B71-4E2F-87DB-B22015D4BE4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4A068856-AC76-477B-A11F-89E9D4C9AD8F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73B46283-BDE3-4E33-B663-35C3B20DA44A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C7AE689A-507E-42AA-B03C-0161AC81FCF7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C01330A9-CAD0-4CC6-9838-FCB01C133110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A32FD6EC-4CEF-4B25-B70F-F682466FC9DD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BFB74442-66F0-4796-9ACB-222818916EBA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0" name="Grafik 10">
            <a:extLst>
              <a:ext uri="{FF2B5EF4-FFF2-40B4-BE49-F238E27FC236}">
                <a16:creationId xmlns:a16="http://schemas.microsoft.com/office/drawing/2014/main" id="{B6C4BF90-C945-4EA6-B17B-331F82225EB2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9C6FFA2B-3258-4B75-87A7-F2B037DD3D8B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255 w 721170"/>
                <a:gd name="connsiteY0" fmla="*/ 360659 h 721170"/>
                <a:gd name="connsiteX1" fmla="*/ 360670 w 721170"/>
                <a:gd name="connsiteY1" fmla="*/ 721244 h 721170"/>
                <a:gd name="connsiteX2" fmla="*/ 85 w 721170"/>
                <a:gd name="connsiteY2" fmla="*/ 360659 h 721170"/>
                <a:gd name="connsiteX3" fmla="*/ 360670 w 721170"/>
                <a:gd name="connsiteY3" fmla="*/ 74 h 721170"/>
                <a:gd name="connsiteX4" fmla="*/ 721255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255" y="360659"/>
                  </a:moveTo>
                  <a:cubicBezTo>
                    <a:pt x="721255" y="559805"/>
                    <a:pt x="559816" y="721244"/>
                    <a:pt x="360670" y="721244"/>
                  </a:cubicBezTo>
                  <a:cubicBezTo>
                    <a:pt x="161524" y="721244"/>
                    <a:pt x="85" y="559805"/>
                    <a:pt x="85" y="360659"/>
                  </a:cubicBezTo>
                  <a:cubicBezTo>
                    <a:pt x="85" y="161513"/>
                    <a:pt x="161525" y="74"/>
                    <a:pt x="360670" y="74"/>
                  </a:cubicBezTo>
                  <a:cubicBezTo>
                    <a:pt x="559816" y="74"/>
                    <a:pt x="721255" y="161513"/>
                    <a:pt x="721255" y="360659"/>
                  </a:cubicBezTo>
                  <a:close/>
                </a:path>
              </a:pathLst>
            </a:custGeom>
            <a:solidFill>
              <a:srgbClr val="0F837D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4" name="Grafik 10">
              <a:extLst>
                <a:ext uri="{FF2B5EF4-FFF2-40B4-BE49-F238E27FC236}">
                  <a16:creationId xmlns:a16="http://schemas.microsoft.com/office/drawing/2014/main" id="{B6C4BF90-C945-4EA6-B17B-331F82225EB2}"/>
                </a:ext>
              </a:extLst>
            </p:cNvPr>
            <p:cNvGrpSpPr/>
            <p:nvPr/>
          </p:nvGrpSpPr>
          <p:grpSpPr>
            <a:xfrm>
              <a:off x="10813127" y="859458"/>
              <a:ext cx="578391" cy="104556"/>
              <a:chOff x="10813127" y="859458"/>
              <a:chExt cx="578391" cy="104556"/>
            </a:xfrm>
            <a:solidFill>
              <a:srgbClr val="FFFFFF"/>
            </a:solidFill>
          </p:grpSpPr>
          <p:sp>
            <p:nvSpPr>
              <p:cNvPr id="15" name="Kombinationstegning: figur 14">
                <a:extLst>
                  <a:ext uri="{FF2B5EF4-FFF2-40B4-BE49-F238E27FC236}">
                    <a16:creationId xmlns:a16="http://schemas.microsoft.com/office/drawing/2014/main" id="{CFF939A7-126D-4067-A234-DA539835D1C9}"/>
                  </a:ext>
                </a:extLst>
              </p:cNvPr>
              <p:cNvSpPr/>
              <p:nvPr/>
            </p:nvSpPr>
            <p:spPr>
              <a:xfrm>
                <a:off x="11285249" y="859458"/>
                <a:ext cx="106269" cy="103878"/>
              </a:xfrm>
              <a:custGeom>
                <a:avLst/>
                <a:gdLst>
                  <a:gd name="connsiteX0" fmla="*/ 90579 w 106269"/>
                  <a:gd name="connsiteY0" fmla="*/ 288 h 103878"/>
                  <a:gd name="connsiteX1" fmla="*/ 15959 w 106269"/>
                  <a:gd name="connsiteY1" fmla="*/ 288 h 103878"/>
                  <a:gd name="connsiteX2" fmla="*/ 134 w 106269"/>
                  <a:gd name="connsiteY2" fmla="*/ 16138 h 103878"/>
                  <a:gd name="connsiteX3" fmla="*/ 134 w 106269"/>
                  <a:gd name="connsiteY3" fmla="*/ 88316 h 103878"/>
                  <a:gd name="connsiteX4" fmla="*/ 15959 w 106269"/>
                  <a:gd name="connsiteY4" fmla="*/ 104166 h 103878"/>
                  <a:gd name="connsiteX5" fmla="*/ 90579 w 106269"/>
                  <a:gd name="connsiteY5" fmla="*/ 104166 h 103878"/>
                  <a:gd name="connsiteX6" fmla="*/ 106404 w 106269"/>
                  <a:gd name="connsiteY6" fmla="*/ 88316 h 103878"/>
                  <a:gd name="connsiteX7" fmla="*/ 106404 w 106269"/>
                  <a:gd name="connsiteY7" fmla="*/ 16138 h 103878"/>
                  <a:gd name="connsiteX8" fmla="*/ 90579 w 106269"/>
                  <a:gd name="connsiteY8" fmla="*/ 288 h 103878"/>
                  <a:gd name="connsiteX9" fmla="*/ 15959 w 106269"/>
                  <a:gd name="connsiteY9" fmla="*/ 8607 h 103878"/>
                  <a:gd name="connsiteX10" fmla="*/ 90579 w 106269"/>
                  <a:gd name="connsiteY10" fmla="*/ 8607 h 103878"/>
                  <a:gd name="connsiteX11" fmla="*/ 98110 w 106269"/>
                  <a:gd name="connsiteY11" fmla="*/ 16138 h 103878"/>
                  <a:gd name="connsiteX12" fmla="*/ 98110 w 106269"/>
                  <a:gd name="connsiteY12" fmla="*/ 88367 h 103878"/>
                  <a:gd name="connsiteX13" fmla="*/ 90579 w 106269"/>
                  <a:gd name="connsiteY13" fmla="*/ 95898 h 103878"/>
                  <a:gd name="connsiteX14" fmla="*/ 15959 w 106269"/>
                  <a:gd name="connsiteY14" fmla="*/ 95898 h 103878"/>
                  <a:gd name="connsiteX15" fmla="*/ 8428 w 106269"/>
                  <a:gd name="connsiteY15" fmla="*/ 88367 h 103878"/>
                  <a:gd name="connsiteX16" fmla="*/ 8428 w 106269"/>
                  <a:gd name="connsiteY16" fmla="*/ 16138 h 103878"/>
                  <a:gd name="connsiteX17" fmla="*/ 15959 w 106269"/>
                  <a:gd name="connsiteY17" fmla="*/ 8607 h 1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6269" h="103878">
                    <a:moveTo>
                      <a:pt x="90579" y="288"/>
                    </a:moveTo>
                    <a:lnTo>
                      <a:pt x="15959" y="288"/>
                    </a:lnTo>
                    <a:cubicBezTo>
                      <a:pt x="7207" y="288"/>
                      <a:pt x="134" y="7386"/>
                      <a:pt x="134" y="16138"/>
                    </a:cubicBezTo>
                    <a:lnTo>
                      <a:pt x="134" y="88316"/>
                    </a:lnTo>
                    <a:cubicBezTo>
                      <a:pt x="134" y="96966"/>
                      <a:pt x="7181" y="104166"/>
                      <a:pt x="15959" y="104166"/>
                    </a:cubicBezTo>
                    <a:lnTo>
                      <a:pt x="90579" y="104166"/>
                    </a:lnTo>
                    <a:cubicBezTo>
                      <a:pt x="99280" y="104166"/>
                      <a:pt x="106404" y="96992"/>
                      <a:pt x="106404" y="88316"/>
                    </a:cubicBezTo>
                    <a:lnTo>
                      <a:pt x="106404" y="16138"/>
                    </a:lnTo>
                    <a:cubicBezTo>
                      <a:pt x="106404" y="7386"/>
                      <a:pt x="99306" y="288"/>
                      <a:pt x="90579" y="288"/>
                    </a:cubicBezTo>
                    <a:close/>
                    <a:moveTo>
                      <a:pt x="15959" y="8607"/>
                    </a:moveTo>
                    <a:lnTo>
                      <a:pt x="90579" y="8607"/>
                    </a:lnTo>
                    <a:cubicBezTo>
                      <a:pt x="94726" y="8607"/>
                      <a:pt x="98110" y="11991"/>
                      <a:pt x="98110" y="16138"/>
                    </a:cubicBezTo>
                    <a:lnTo>
                      <a:pt x="98110" y="88367"/>
                    </a:lnTo>
                    <a:cubicBezTo>
                      <a:pt x="98110" y="92514"/>
                      <a:pt x="94752" y="95898"/>
                      <a:pt x="90579" y="95898"/>
                    </a:cubicBezTo>
                    <a:lnTo>
                      <a:pt x="15959" y="95898"/>
                    </a:lnTo>
                    <a:cubicBezTo>
                      <a:pt x="11812" y="95898"/>
                      <a:pt x="8428" y="92514"/>
                      <a:pt x="8428" y="88367"/>
                    </a:cubicBezTo>
                    <a:lnTo>
                      <a:pt x="8428" y="16138"/>
                    </a:lnTo>
                    <a:cubicBezTo>
                      <a:pt x="8428" y="11966"/>
                      <a:pt x="11812" y="8607"/>
                      <a:pt x="15959" y="8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A0EB6F09-F3D6-4692-9464-1901F7259CED}"/>
                  </a:ext>
                </a:extLst>
              </p:cNvPr>
              <p:cNvSpPr/>
              <p:nvPr/>
            </p:nvSpPr>
            <p:spPr>
              <a:xfrm>
                <a:off x="11167199" y="860145"/>
                <a:ext cx="106279" cy="103853"/>
              </a:xfrm>
              <a:custGeom>
                <a:avLst/>
                <a:gdLst>
                  <a:gd name="connsiteX0" fmla="*/ 75391 w 106279"/>
                  <a:gd name="connsiteY0" fmla="*/ 288 h 103853"/>
                  <a:gd name="connsiteX1" fmla="*/ 106353 w 106279"/>
                  <a:gd name="connsiteY1" fmla="*/ 28605 h 103853"/>
                  <a:gd name="connsiteX2" fmla="*/ 75391 w 106279"/>
                  <a:gd name="connsiteY2" fmla="*/ 56921 h 103853"/>
                  <a:gd name="connsiteX3" fmla="*/ 75391 w 106279"/>
                  <a:gd name="connsiteY3" fmla="*/ 56921 h 103853"/>
                  <a:gd name="connsiteX4" fmla="*/ 25093 w 106279"/>
                  <a:gd name="connsiteY4" fmla="*/ 56921 h 103853"/>
                  <a:gd name="connsiteX5" fmla="*/ 104242 w 106279"/>
                  <a:gd name="connsiteY5" fmla="*/ 96458 h 103853"/>
                  <a:gd name="connsiteX6" fmla="*/ 105946 w 106279"/>
                  <a:gd name="connsiteY6" fmla="*/ 101953 h 103853"/>
                  <a:gd name="connsiteX7" fmla="*/ 100680 w 106279"/>
                  <a:gd name="connsiteY7" fmla="*/ 103759 h 103853"/>
                  <a:gd name="connsiteX8" fmla="*/ 8403 w 106279"/>
                  <a:gd name="connsiteY8" fmla="*/ 56921 h 103853"/>
                  <a:gd name="connsiteX9" fmla="*/ 8403 w 106279"/>
                  <a:gd name="connsiteY9" fmla="*/ 100070 h 103853"/>
                  <a:gd name="connsiteX10" fmla="*/ 4281 w 106279"/>
                  <a:gd name="connsiteY10" fmla="*/ 104141 h 103853"/>
                  <a:gd name="connsiteX11" fmla="*/ 134 w 106279"/>
                  <a:gd name="connsiteY11" fmla="*/ 100070 h 103853"/>
                  <a:gd name="connsiteX12" fmla="*/ 160 w 106279"/>
                  <a:gd name="connsiteY12" fmla="*/ 56921 h 103853"/>
                  <a:gd name="connsiteX13" fmla="*/ 134 w 106279"/>
                  <a:gd name="connsiteY13" fmla="*/ 56921 h 103853"/>
                  <a:gd name="connsiteX14" fmla="*/ 134 w 106279"/>
                  <a:gd name="connsiteY14" fmla="*/ 15858 h 103853"/>
                  <a:gd name="connsiteX15" fmla="*/ 15705 w 106279"/>
                  <a:gd name="connsiteY15" fmla="*/ 288 h 103853"/>
                  <a:gd name="connsiteX16" fmla="*/ 15705 w 106279"/>
                  <a:gd name="connsiteY16" fmla="*/ 288 h 103853"/>
                  <a:gd name="connsiteX17" fmla="*/ 75391 w 106279"/>
                  <a:gd name="connsiteY17" fmla="*/ 288 h 103853"/>
                  <a:gd name="connsiteX18" fmla="*/ 75391 w 106279"/>
                  <a:gd name="connsiteY18" fmla="*/ 288 h 103853"/>
                  <a:gd name="connsiteX19" fmla="*/ 75391 w 106279"/>
                  <a:gd name="connsiteY19" fmla="*/ 8557 h 103853"/>
                  <a:gd name="connsiteX20" fmla="*/ 15705 w 106279"/>
                  <a:gd name="connsiteY20" fmla="*/ 8557 h 103853"/>
                  <a:gd name="connsiteX21" fmla="*/ 8403 w 106279"/>
                  <a:gd name="connsiteY21" fmla="*/ 15858 h 103853"/>
                  <a:gd name="connsiteX22" fmla="*/ 8403 w 106279"/>
                  <a:gd name="connsiteY22" fmla="*/ 15858 h 103853"/>
                  <a:gd name="connsiteX23" fmla="*/ 8403 w 106279"/>
                  <a:gd name="connsiteY23" fmla="*/ 48678 h 103853"/>
                  <a:gd name="connsiteX24" fmla="*/ 75391 w 106279"/>
                  <a:gd name="connsiteY24" fmla="*/ 48678 h 103853"/>
                  <a:gd name="connsiteX25" fmla="*/ 98085 w 106279"/>
                  <a:gd name="connsiteY25" fmla="*/ 28605 h 103853"/>
                  <a:gd name="connsiteX26" fmla="*/ 75391 w 106279"/>
                  <a:gd name="connsiteY26" fmla="*/ 8557 h 103853"/>
                  <a:gd name="connsiteX27" fmla="*/ 75391 w 106279"/>
                  <a:gd name="connsiteY27" fmla="*/ 855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279" h="103853">
                    <a:moveTo>
                      <a:pt x="75391" y="288"/>
                    </a:moveTo>
                    <a:cubicBezTo>
                      <a:pt x="90910" y="288"/>
                      <a:pt x="106353" y="13085"/>
                      <a:pt x="106353" y="28605"/>
                    </a:cubicBezTo>
                    <a:cubicBezTo>
                      <a:pt x="106353" y="44124"/>
                      <a:pt x="90910" y="56921"/>
                      <a:pt x="75391" y="56921"/>
                    </a:cubicBezTo>
                    <a:lnTo>
                      <a:pt x="75391" y="56921"/>
                    </a:lnTo>
                    <a:lnTo>
                      <a:pt x="25093" y="56921"/>
                    </a:lnTo>
                    <a:lnTo>
                      <a:pt x="104242" y="96458"/>
                    </a:lnTo>
                    <a:cubicBezTo>
                      <a:pt x="106226" y="97501"/>
                      <a:pt x="106989" y="99969"/>
                      <a:pt x="105946" y="101953"/>
                    </a:cubicBezTo>
                    <a:cubicBezTo>
                      <a:pt x="104929" y="103861"/>
                      <a:pt x="102613" y="104650"/>
                      <a:pt x="100680" y="103759"/>
                    </a:cubicBezTo>
                    <a:lnTo>
                      <a:pt x="8403" y="56921"/>
                    </a:lnTo>
                    <a:lnTo>
                      <a:pt x="8403" y="100070"/>
                    </a:lnTo>
                    <a:cubicBezTo>
                      <a:pt x="8403" y="102309"/>
                      <a:pt x="6520" y="104141"/>
                      <a:pt x="4281" y="104141"/>
                    </a:cubicBezTo>
                    <a:cubicBezTo>
                      <a:pt x="2119" y="104141"/>
                      <a:pt x="109" y="102233"/>
                      <a:pt x="134" y="100070"/>
                    </a:cubicBezTo>
                    <a:lnTo>
                      <a:pt x="160" y="56921"/>
                    </a:lnTo>
                    <a:lnTo>
                      <a:pt x="134" y="56921"/>
                    </a:lnTo>
                    <a:lnTo>
                      <a:pt x="134" y="15858"/>
                    </a:lnTo>
                    <a:cubicBezTo>
                      <a:pt x="134" y="7259"/>
                      <a:pt x="7105" y="288"/>
                      <a:pt x="15705" y="288"/>
                    </a:cubicBezTo>
                    <a:lnTo>
                      <a:pt x="15705" y="288"/>
                    </a:lnTo>
                    <a:lnTo>
                      <a:pt x="75391" y="288"/>
                    </a:lnTo>
                    <a:lnTo>
                      <a:pt x="75391" y="288"/>
                    </a:lnTo>
                    <a:close/>
                    <a:moveTo>
                      <a:pt x="75391" y="8557"/>
                    </a:moveTo>
                    <a:lnTo>
                      <a:pt x="15705" y="8557"/>
                    </a:lnTo>
                    <a:cubicBezTo>
                      <a:pt x="11659" y="8557"/>
                      <a:pt x="8403" y="11839"/>
                      <a:pt x="8403" y="15858"/>
                    </a:cubicBezTo>
                    <a:lnTo>
                      <a:pt x="8403" y="15858"/>
                    </a:lnTo>
                    <a:lnTo>
                      <a:pt x="8403" y="48678"/>
                    </a:lnTo>
                    <a:lnTo>
                      <a:pt x="75391" y="48678"/>
                    </a:lnTo>
                    <a:cubicBezTo>
                      <a:pt x="86941" y="48678"/>
                      <a:pt x="98085" y="39239"/>
                      <a:pt x="98085" y="28605"/>
                    </a:cubicBezTo>
                    <a:cubicBezTo>
                      <a:pt x="98085" y="17970"/>
                      <a:pt x="86814" y="8557"/>
                      <a:pt x="75391" y="8557"/>
                    </a:cubicBezTo>
                    <a:lnTo>
                      <a:pt x="75391" y="855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519457D2-D1EC-407B-B458-2EDC659BED03}"/>
                  </a:ext>
                </a:extLst>
              </p:cNvPr>
              <p:cNvSpPr/>
              <p:nvPr/>
            </p:nvSpPr>
            <p:spPr>
              <a:xfrm>
                <a:off x="11051974" y="860156"/>
                <a:ext cx="106217" cy="103858"/>
              </a:xfrm>
              <a:custGeom>
                <a:avLst/>
                <a:gdLst>
                  <a:gd name="connsiteX0" fmla="*/ 105921 w 106217"/>
                  <a:gd name="connsiteY0" fmla="*/ 2643 h 103858"/>
                  <a:gd name="connsiteX1" fmla="*/ 104293 w 106217"/>
                  <a:gd name="connsiteY1" fmla="*/ 7960 h 103858"/>
                  <a:gd name="connsiteX2" fmla="*/ 24151 w 106217"/>
                  <a:gd name="connsiteY2" fmla="*/ 46555 h 103858"/>
                  <a:gd name="connsiteX3" fmla="*/ 104394 w 106217"/>
                  <a:gd name="connsiteY3" fmla="*/ 96650 h 103858"/>
                  <a:gd name="connsiteX4" fmla="*/ 105692 w 106217"/>
                  <a:gd name="connsiteY4" fmla="*/ 102247 h 103858"/>
                  <a:gd name="connsiteX5" fmla="*/ 100196 w 106217"/>
                  <a:gd name="connsiteY5" fmla="*/ 103595 h 103858"/>
                  <a:gd name="connsiteX6" fmla="*/ 15705 w 106217"/>
                  <a:gd name="connsiteY6" fmla="*/ 50753 h 103858"/>
                  <a:gd name="connsiteX7" fmla="*/ 8377 w 106217"/>
                  <a:gd name="connsiteY7" fmla="*/ 54467 h 103858"/>
                  <a:gd name="connsiteX8" fmla="*/ 8377 w 106217"/>
                  <a:gd name="connsiteY8" fmla="*/ 100313 h 103858"/>
                  <a:gd name="connsiteX9" fmla="*/ 4256 w 106217"/>
                  <a:gd name="connsiteY9" fmla="*/ 104130 h 103858"/>
                  <a:gd name="connsiteX10" fmla="*/ 134 w 106217"/>
                  <a:gd name="connsiteY10" fmla="*/ 100313 h 103858"/>
                  <a:gd name="connsiteX11" fmla="*/ 134 w 106217"/>
                  <a:gd name="connsiteY11" fmla="*/ 4347 h 103858"/>
                  <a:gd name="connsiteX12" fmla="*/ 4256 w 106217"/>
                  <a:gd name="connsiteY12" fmla="*/ 302 h 103858"/>
                  <a:gd name="connsiteX13" fmla="*/ 8377 w 106217"/>
                  <a:gd name="connsiteY13" fmla="*/ 4347 h 103858"/>
                  <a:gd name="connsiteX14" fmla="*/ 8377 w 106217"/>
                  <a:gd name="connsiteY14" fmla="*/ 45410 h 103858"/>
                  <a:gd name="connsiteX15" fmla="*/ 100502 w 106217"/>
                  <a:gd name="connsiteY15" fmla="*/ 811 h 103858"/>
                  <a:gd name="connsiteX16" fmla="*/ 105921 w 106217"/>
                  <a:gd name="connsiteY16" fmla="*/ 2643 h 10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6217" h="103858">
                    <a:moveTo>
                      <a:pt x="105921" y="2643"/>
                    </a:moveTo>
                    <a:cubicBezTo>
                      <a:pt x="106888" y="4576"/>
                      <a:pt x="106150" y="6917"/>
                      <a:pt x="104293" y="7960"/>
                    </a:cubicBezTo>
                    <a:lnTo>
                      <a:pt x="24151" y="46555"/>
                    </a:lnTo>
                    <a:lnTo>
                      <a:pt x="104394" y="96650"/>
                    </a:lnTo>
                    <a:cubicBezTo>
                      <a:pt x="106277" y="97871"/>
                      <a:pt x="106989" y="100288"/>
                      <a:pt x="105692" y="102247"/>
                    </a:cubicBezTo>
                    <a:cubicBezTo>
                      <a:pt x="104394" y="104206"/>
                      <a:pt x="102054" y="104638"/>
                      <a:pt x="100196" y="103595"/>
                    </a:cubicBezTo>
                    <a:lnTo>
                      <a:pt x="15705" y="50753"/>
                    </a:lnTo>
                    <a:lnTo>
                      <a:pt x="8377" y="54467"/>
                    </a:lnTo>
                    <a:lnTo>
                      <a:pt x="8377" y="100313"/>
                    </a:lnTo>
                    <a:cubicBezTo>
                      <a:pt x="8377" y="102272"/>
                      <a:pt x="6495" y="104130"/>
                      <a:pt x="4256" y="104130"/>
                    </a:cubicBezTo>
                    <a:cubicBezTo>
                      <a:pt x="2093" y="104130"/>
                      <a:pt x="109" y="102272"/>
                      <a:pt x="134" y="100313"/>
                    </a:cubicBezTo>
                    <a:cubicBezTo>
                      <a:pt x="134" y="99016"/>
                      <a:pt x="134" y="67010"/>
                      <a:pt x="134" y="4347"/>
                    </a:cubicBezTo>
                    <a:cubicBezTo>
                      <a:pt x="134" y="2007"/>
                      <a:pt x="2017" y="302"/>
                      <a:pt x="4256" y="302"/>
                    </a:cubicBezTo>
                    <a:cubicBezTo>
                      <a:pt x="6418" y="302"/>
                      <a:pt x="8403" y="2134"/>
                      <a:pt x="8377" y="4347"/>
                    </a:cubicBezTo>
                    <a:lnTo>
                      <a:pt x="8377" y="45410"/>
                    </a:lnTo>
                    <a:lnTo>
                      <a:pt x="100502" y="811"/>
                    </a:lnTo>
                    <a:cubicBezTo>
                      <a:pt x="102970" y="-410"/>
                      <a:pt x="104929" y="633"/>
                      <a:pt x="105921" y="2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FF1344C1-C3FB-4303-A435-DBEABBF79681}"/>
                  </a:ext>
                </a:extLst>
              </p:cNvPr>
              <p:cNvSpPr/>
              <p:nvPr/>
            </p:nvSpPr>
            <p:spPr>
              <a:xfrm>
                <a:off x="10931101" y="860145"/>
                <a:ext cx="106269" cy="103853"/>
              </a:xfrm>
              <a:custGeom>
                <a:avLst/>
                <a:gdLst>
                  <a:gd name="connsiteX0" fmla="*/ 90579 w 106269"/>
                  <a:gd name="connsiteY0" fmla="*/ 288 h 103853"/>
                  <a:gd name="connsiteX1" fmla="*/ 106404 w 106269"/>
                  <a:gd name="connsiteY1" fmla="*/ 15706 h 103853"/>
                  <a:gd name="connsiteX2" fmla="*/ 106404 w 106269"/>
                  <a:gd name="connsiteY2" fmla="*/ 100223 h 103853"/>
                  <a:gd name="connsiteX3" fmla="*/ 102257 w 106269"/>
                  <a:gd name="connsiteY3" fmla="*/ 104141 h 103853"/>
                  <a:gd name="connsiteX4" fmla="*/ 98110 w 106269"/>
                  <a:gd name="connsiteY4" fmla="*/ 100223 h 103853"/>
                  <a:gd name="connsiteX5" fmla="*/ 98135 w 106269"/>
                  <a:gd name="connsiteY5" fmla="*/ 56921 h 103853"/>
                  <a:gd name="connsiteX6" fmla="*/ 8428 w 106269"/>
                  <a:gd name="connsiteY6" fmla="*/ 56921 h 103853"/>
                  <a:gd name="connsiteX7" fmla="*/ 8428 w 106269"/>
                  <a:gd name="connsiteY7" fmla="*/ 100198 h 103853"/>
                  <a:gd name="connsiteX8" fmla="*/ 4281 w 106269"/>
                  <a:gd name="connsiteY8" fmla="*/ 104116 h 103853"/>
                  <a:gd name="connsiteX9" fmla="*/ 134 w 106269"/>
                  <a:gd name="connsiteY9" fmla="*/ 100198 h 103853"/>
                  <a:gd name="connsiteX10" fmla="*/ 134 w 106269"/>
                  <a:gd name="connsiteY10" fmla="*/ 16113 h 103853"/>
                  <a:gd name="connsiteX11" fmla="*/ 15577 w 106269"/>
                  <a:gd name="connsiteY11" fmla="*/ 288 h 103853"/>
                  <a:gd name="connsiteX12" fmla="*/ 90579 w 106269"/>
                  <a:gd name="connsiteY12" fmla="*/ 288 h 103853"/>
                  <a:gd name="connsiteX13" fmla="*/ 15806 w 106269"/>
                  <a:gd name="connsiteY13" fmla="*/ 8607 h 103853"/>
                  <a:gd name="connsiteX14" fmla="*/ 8275 w 106269"/>
                  <a:gd name="connsiteY14" fmla="*/ 15833 h 103853"/>
                  <a:gd name="connsiteX15" fmla="*/ 8403 w 106269"/>
                  <a:gd name="connsiteY15" fmla="*/ 48678 h 103853"/>
                  <a:gd name="connsiteX16" fmla="*/ 98135 w 106269"/>
                  <a:gd name="connsiteY16" fmla="*/ 48678 h 103853"/>
                  <a:gd name="connsiteX17" fmla="*/ 98135 w 106269"/>
                  <a:gd name="connsiteY17" fmla="*/ 16138 h 103853"/>
                  <a:gd name="connsiteX18" fmla="*/ 90681 w 106269"/>
                  <a:gd name="connsiteY18" fmla="*/ 8633 h 103853"/>
                  <a:gd name="connsiteX19" fmla="*/ 15806 w 106269"/>
                  <a:gd name="connsiteY19" fmla="*/ 8607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69" h="103853">
                    <a:moveTo>
                      <a:pt x="90579" y="288"/>
                    </a:moveTo>
                    <a:cubicBezTo>
                      <a:pt x="99255" y="288"/>
                      <a:pt x="106404" y="6776"/>
                      <a:pt x="106404" y="15706"/>
                    </a:cubicBezTo>
                    <a:lnTo>
                      <a:pt x="106404" y="100223"/>
                    </a:lnTo>
                    <a:cubicBezTo>
                      <a:pt x="106404" y="102513"/>
                      <a:pt x="104547" y="104141"/>
                      <a:pt x="102257" y="104141"/>
                    </a:cubicBezTo>
                    <a:cubicBezTo>
                      <a:pt x="100044" y="104141"/>
                      <a:pt x="98110" y="102284"/>
                      <a:pt x="98110" y="100223"/>
                    </a:cubicBezTo>
                    <a:lnTo>
                      <a:pt x="98135" y="56921"/>
                    </a:lnTo>
                    <a:lnTo>
                      <a:pt x="8428" y="56921"/>
                    </a:lnTo>
                    <a:lnTo>
                      <a:pt x="8428" y="100198"/>
                    </a:lnTo>
                    <a:cubicBezTo>
                      <a:pt x="8428" y="102564"/>
                      <a:pt x="6571" y="104116"/>
                      <a:pt x="4281" y="104116"/>
                    </a:cubicBezTo>
                    <a:cubicBezTo>
                      <a:pt x="2068" y="104116"/>
                      <a:pt x="134" y="102411"/>
                      <a:pt x="134" y="100198"/>
                    </a:cubicBezTo>
                    <a:lnTo>
                      <a:pt x="134" y="16113"/>
                    </a:lnTo>
                    <a:cubicBezTo>
                      <a:pt x="134" y="7513"/>
                      <a:pt x="7029" y="288"/>
                      <a:pt x="15577" y="288"/>
                    </a:cubicBezTo>
                    <a:lnTo>
                      <a:pt x="90579" y="288"/>
                    </a:lnTo>
                    <a:close/>
                    <a:moveTo>
                      <a:pt x="15806" y="8607"/>
                    </a:moveTo>
                    <a:cubicBezTo>
                      <a:pt x="11201" y="8607"/>
                      <a:pt x="8275" y="11915"/>
                      <a:pt x="8275" y="15833"/>
                    </a:cubicBezTo>
                    <a:lnTo>
                      <a:pt x="8403" y="48678"/>
                    </a:lnTo>
                    <a:lnTo>
                      <a:pt x="98135" y="48678"/>
                    </a:lnTo>
                    <a:lnTo>
                      <a:pt x="98135" y="16138"/>
                    </a:lnTo>
                    <a:cubicBezTo>
                      <a:pt x="98135" y="12042"/>
                      <a:pt x="94752" y="8633"/>
                      <a:pt x="90681" y="8633"/>
                    </a:cubicBezTo>
                    <a:lnTo>
                      <a:pt x="15806" y="860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A3C5FCE8-5ABD-4C71-A222-ECFD5412E56E}"/>
                  </a:ext>
                </a:extLst>
              </p:cNvPr>
              <p:cNvSpPr/>
              <p:nvPr/>
            </p:nvSpPr>
            <p:spPr>
              <a:xfrm>
                <a:off x="10813127" y="860145"/>
                <a:ext cx="106219" cy="103853"/>
              </a:xfrm>
              <a:custGeom>
                <a:avLst/>
                <a:gdLst>
                  <a:gd name="connsiteX0" fmla="*/ 99382 w 106219"/>
                  <a:gd name="connsiteY0" fmla="*/ 288 h 103853"/>
                  <a:gd name="connsiteX1" fmla="*/ 106353 w 106219"/>
                  <a:gd name="connsiteY1" fmla="*/ 7005 h 103853"/>
                  <a:gd name="connsiteX2" fmla="*/ 106353 w 106219"/>
                  <a:gd name="connsiteY2" fmla="*/ 100681 h 103853"/>
                  <a:gd name="connsiteX3" fmla="*/ 102232 w 106219"/>
                  <a:gd name="connsiteY3" fmla="*/ 104141 h 103853"/>
                  <a:gd name="connsiteX4" fmla="*/ 98110 w 106219"/>
                  <a:gd name="connsiteY4" fmla="*/ 100681 h 103853"/>
                  <a:gd name="connsiteX5" fmla="*/ 98110 w 106219"/>
                  <a:gd name="connsiteY5" fmla="*/ 9727 h 103853"/>
                  <a:gd name="connsiteX6" fmla="*/ 62695 w 106219"/>
                  <a:gd name="connsiteY6" fmla="*/ 52240 h 103853"/>
                  <a:gd name="connsiteX7" fmla="*/ 43792 w 106219"/>
                  <a:gd name="connsiteY7" fmla="*/ 52240 h 103853"/>
                  <a:gd name="connsiteX8" fmla="*/ 8377 w 106219"/>
                  <a:gd name="connsiteY8" fmla="*/ 9727 h 103853"/>
                  <a:gd name="connsiteX9" fmla="*/ 8377 w 106219"/>
                  <a:gd name="connsiteY9" fmla="*/ 100681 h 103853"/>
                  <a:gd name="connsiteX10" fmla="*/ 4256 w 106219"/>
                  <a:gd name="connsiteY10" fmla="*/ 104141 h 103853"/>
                  <a:gd name="connsiteX11" fmla="*/ 134 w 106219"/>
                  <a:gd name="connsiteY11" fmla="*/ 100681 h 103853"/>
                  <a:gd name="connsiteX12" fmla="*/ 134 w 106219"/>
                  <a:gd name="connsiteY12" fmla="*/ 7259 h 103853"/>
                  <a:gd name="connsiteX13" fmla="*/ 2297 w 106219"/>
                  <a:gd name="connsiteY13" fmla="*/ 2222 h 103853"/>
                  <a:gd name="connsiteX14" fmla="*/ 7003 w 106219"/>
                  <a:gd name="connsiteY14" fmla="*/ 288 h 103853"/>
                  <a:gd name="connsiteX15" fmla="*/ 11964 w 106219"/>
                  <a:gd name="connsiteY15" fmla="*/ 2247 h 103853"/>
                  <a:gd name="connsiteX16" fmla="*/ 48575 w 106219"/>
                  <a:gd name="connsiteY16" fmla="*/ 46337 h 103853"/>
                  <a:gd name="connsiteX17" fmla="*/ 58014 w 106219"/>
                  <a:gd name="connsiteY17" fmla="*/ 46337 h 103853"/>
                  <a:gd name="connsiteX18" fmla="*/ 94421 w 106219"/>
                  <a:gd name="connsiteY18" fmla="*/ 2451 h 103853"/>
                  <a:gd name="connsiteX19" fmla="*/ 99382 w 106219"/>
                  <a:gd name="connsiteY19" fmla="*/ 288 h 103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219" h="103853">
                    <a:moveTo>
                      <a:pt x="99382" y="288"/>
                    </a:moveTo>
                    <a:cubicBezTo>
                      <a:pt x="103147" y="288"/>
                      <a:pt x="106353" y="3239"/>
                      <a:pt x="106353" y="7005"/>
                    </a:cubicBezTo>
                    <a:lnTo>
                      <a:pt x="106353" y="100681"/>
                    </a:lnTo>
                    <a:cubicBezTo>
                      <a:pt x="106353" y="102665"/>
                      <a:pt x="104216" y="104141"/>
                      <a:pt x="102232" y="104141"/>
                    </a:cubicBezTo>
                    <a:cubicBezTo>
                      <a:pt x="100323" y="104141"/>
                      <a:pt x="98110" y="102538"/>
                      <a:pt x="98110" y="100681"/>
                    </a:cubicBezTo>
                    <a:lnTo>
                      <a:pt x="98110" y="9727"/>
                    </a:lnTo>
                    <a:lnTo>
                      <a:pt x="62695" y="52240"/>
                    </a:lnTo>
                    <a:cubicBezTo>
                      <a:pt x="57963" y="58117"/>
                      <a:pt x="48524" y="58117"/>
                      <a:pt x="43792" y="52240"/>
                    </a:cubicBezTo>
                    <a:lnTo>
                      <a:pt x="8377" y="9727"/>
                    </a:lnTo>
                    <a:cubicBezTo>
                      <a:pt x="8377" y="69082"/>
                      <a:pt x="8377" y="99409"/>
                      <a:pt x="8377" y="100681"/>
                    </a:cubicBezTo>
                    <a:cubicBezTo>
                      <a:pt x="8377" y="102589"/>
                      <a:pt x="6113" y="104141"/>
                      <a:pt x="4256" y="104141"/>
                    </a:cubicBezTo>
                    <a:cubicBezTo>
                      <a:pt x="2398" y="104141"/>
                      <a:pt x="134" y="102589"/>
                      <a:pt x="134" y="100681"/>
                    </a:cubicBezTo>
                    <a:lnTo>
                      <a:pt x="134" y="7259"/>
                    </a:lnTo>
                    <a:cubicBezTo>
                      <a:pt x="134" y="5351"/>
                      <a:pt x="923" y="3545"/>
                      <a:pt x="2297" y="2222"/>
                    </a:cubicBezTo>
                    <a:cubicBezTo>
                      <a:pt x="3620" y="975"/>
                      <a:pt x="5197" y="288"/>
                      <a:pt x="7003" y="288"/>
                    </a:cubicBezTo>
                    <a:cubicBezTo>
                      <a:pt x="8810" y="288"/>
                      <a:pt x="10591" y="924"/>
                      <a:pt x="11964" y="2247"/>
                    </a:cubicBezTo>
                    <a:cubicBezTo>
                      <a:pt x="36312" y="31607"/>
                      <a:pt x="48524" y="46287"/>
                      <a:pt x="48575" y="46337"/>
                    </a:cubicBezTo>
                    <a:cubicBezTo>
                      <a:pt x="51959" y="49696"/>
                      <a:pt x="54605" y="49696"/>
                      <a:pt x="58014" y="46337"/>
                    </a:cubicBezTo>
                    <a:lnTo>
                      <a:pt x="94421" y="2451"/>
                    </a:lnTo>
                    <a:cubicBezTo>
                      <a:pt x="95668" y="1077"/>
                      <a:pt x="97499" y="288"/>
                      <a:pt x="99382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7969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5200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092039-6080-43FC-AEE6-853C7E7C02A1}" type="datetime2">
              <a:rPr lang="da-DK" smtClean="0"/>
              <a:t>18. september 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5200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5200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A77000BE-CB5B-4C52-86BE-214443D4EC2E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2D1AF1F8-EAC4-4C00-ABF6-167476CCDC51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17" name="Billede 16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BC2C85A4-790F-4DA8-9735-77C56C769F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9" name="Tekstfelt 18">
                <a:extLst>
                  <a:ext uri="{FF2B5EF4-FFF2-40B4-BE49-F238E27FC236}">
                    <a16:creationId xmlns:a16="http://schemas.microsoft.com/office/drawing/2014/main" id="{B5E3DEB1-6435-4DD6-96FD-EC2E0BA1231A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D9A3B593-61BF-4D72-8942-60A5C5707FA9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3" name="Gruppe 12">
              <a:extLst>
                <a:ext uri="{FF2B5EF4-FFF2-40B4-BE49-F238E27FC236}">
                  <a16:creationId xmlns:a16="http://schemas.microsoft.com/office/drawing/2014/main" id="{17458CAD-5378-4C00-9CA2-2764C3EDDAB4}"/>
                </a:ext>
              </a:extLst>
            </p:cNvPr>
            <p:cNvGrpSpPr/>
            <p:nvPr userDrawn="1"/>
          </p:nvGrpSpPr>
          <p:grpSpPr>
            <a:xfrm>
              <a:off x="14839831" y="1"/>
              <a:ext cx="1893333" cy="4423746"/>
              <a:chOff x="12401431" y="1"/>
              <a:chExt cx="1893333" cy="4423746"/>
            </a:xfrm>
          </p:grpSpPr>
          <p:pic>
            <p:nvPicPr>
              <p:cNvPr id="14" name="Billede 13">
                <a:extLst>
                  <a:ext uri="{FF2B5EF4-FFF2-40B4-BE49-F238E27FC236}">
                    <a16:creationId xmlns:a16="http://schemas.microsoft.com/office/drawing/2014/main" id="{620F1F25-DC93-4F31-ABE8-104EDDDFE47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0"/>
                <a:ext cx="1799999" cy="3422535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4771B3FE-4E48-4C4A-A916-BE762EB7C0AD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CBD51AF0-EE5F-40C2-9967-BCE6D9CCA55D}"/>
                  </a:ext>
                </a:extLst>
              </p:cNvPr>
              <p:cNvSpPr txBox="1"/>
              <p:nvPr userDrawn="1"/>
            </p:nvSpPr>
            <p:spPr>
              <a:xfrm>
                <a:off x="12401431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7" name="Grafik 11">
            <a:extLst>
              <a:ext uri="{FF2B5EF4-FFF2-40B4-BE49-F238E27FC236}">
                <a16:creationId xmlns:a16="http://schemas.microsoft.com/office/drawing/2014/main" id="{9C25DD72-7814-48DA-88CD-6A49C0D694AC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FFFFFF"/>
          </a:solidFill>
        </p:grpSpPr>
        <p:sp>
          <p:nvSpPr>
            <p:cNvPr id="9" name="Kombinationstegning: figur 8">
              <a:extLst>
                <a:ext uri="{FF2B5EF4-FFF2-40B4-BE49-F238E27FC236}">
                  <a16:creationId xmlns:a16="http://schemas.microsoft.com/office/drawing/2014/main" id="{B2A05004-1260-42B3-9137-3F33A8B0FEAE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cubicBezTo>
                    <a:pt x="130073" y="18073"/>
                    <a:pt x="36018" y="18073"/>
                    <a:pt x="36018" y="18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1" name="Kombinationstegning: figur 20">
              <a:extLst>
                <a:ext uri="{FF2B5EF4-FFF2-40B4-BE49-F238E27FC236}">
                  <a16:creationId xmlns:a16="http://schemas.microsoft.com/office/drawing/2014/main" id="{F7975632-8545-43A5-B279-72FE298857FB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2" name="Kombinationstegning: figur 21">
              <a:extLst>
                <a:ext uri="{FF2B5EF4-FFF2-40B4-BE49-F238E27FC236}">
                  <a16:creationId xmlns:a16="http://schemas.microsoft.com/office/drawing/2014/main" id="{B84C2FC7-9F53-40D7-87DE-CA32FA781C18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3" name="Kombinationstegning: figur 22">
              <a:extLst>
                <a:ext uri="{FF2B5EF4-FFF2-40B4-BE49-F238E27FC236}">
                  <a16:creationId xmlns:a16="http://schemas.microsoft.com/office/drawing/2014/main" id="{4F5FA64A-6BD8-41FC-9CF5-B3299E0932BE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4" name="Kombinationstegning: figur 23">
              <a:extLst>
                <a:ext uri="{FF2B5EF4-FFF2-40B4-BE49-F238E27FC236}">
                  <a16:creationId xmlns:a16="http://schemas.microsoft.com/office/drawing/2014/main" id="{0965D162-1CAD-42A0-8826-2C424D5E3AC3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2" name="Grafik 7">
            <a:extLst>
              <a:ext uri="{FF2B5EF4-FFF2-40B4-BE49-F238E27FC236}">
                <a16:creationId xmlns:a16="http://schemas.microsoft.com/office/drawing/2014/main" id="{7B7731A6-596C-43A5-810D-238BF5CD4A42}"/>
              </a:ext>
            </a:extLst>
          </p:cNvPr>
          <p:cNvGrpSpPr/>
          <p:nvPr/>
        </p:nvGrpSpPr>
        <p:grpSpPr>
          <a:xfrm>
            <a:off x="10382400" y="550800"/>
            <a:ext cx="1081755" cy="1081755"/>
            <a:chOff x="10382400" y="550800"/>
            <a:chExt cx="1081755" cy="1081755"/>
          </a:xfrm>
        </p:grpSpPr>
        <p:sp>
          <p:nvSpPr>
            <p:cNvPr id="25" name="Kombinationstegning: figur 24">
              <a:extLst>
                <a:ext uri="{FF2B5EF4-FFF2-40B4-BE49-F238E27FC236}">
                  <a16:creationId xmlns:a16="http://schemas.microsoft.com/office/drawing/2014/main" id="{2F7236F3-7B36-4515-B4A4-7D5FD8B433BF}"/>
                </a:ext>
              </a:extLst>
            </p:cNvPr>
            <p:cNvSpPr/>
            <p:nvPr/>
          </p:nvSpPr>
          <p:spPr>
            <a:xfrm>
              <a:off x="10382400" y="550800"/>
              <a:ext cx="1081755" cy="1081755"/>
            </a:xfrm>
            <a:custGeom>
              <a:avLst/>
              <a:gdLst>
                <a:gd name="connsiteX0" fmla="*/ 1082518 w 1081755"/>
                <a:gd name="connsiteY0" fmla="*/ 540952 h 1081755"/>
                <a:gd name="connsiteX1" fmla="*/ 541640 w 1081755"/>
                <a:gd name="connsiteY1" fmla="*/ 1081830 h 1081755"/>
                <a:gd name="connsiteX2" fmla="*/ 762 w 1081755"/>
                <a:gd name="connsiteY2" fmla="*/ 540952 h 1081755"/>
                <a:gd name="connsiteX3" fmla="*/ 541640 w 1081755"/>
                <a:gd name="connsiteY3" fmla="*/ 74 h 1081755"/>
                <a:gd name="connsiteX4" fmla="*/ 1082518 w 1081755"/>
                <a:gd name="connsiteY4" fmla="*/ 540952 h 108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755" h="1081755">
                  <a:moveTo>
                    <a:pt x="1082518" y="540952"/>
                  </a:moveTo>
                  <a:cubicBezTo>
                    <a:pt x="1082518" y="839670"/>
                    <a:pt x="840358" y="1081830"/>
                    <a:pt x="541640" y="1081830"/>
                  </a:cubicBezTo>
                  <a:cubicBezTo>
                    <a:pt x="242921" y="1081830"/>
                    <a:pt x="762" y="839670"/>
                    <a:pt x="762" y="540952"/>
                  </a:cubicBezTo>
                  <a:cubicBezTo>
                    <a:pt x="762" y="242233"/>
                    <a:pt x="242921" y="74"/>
                    <a:pt x="541640" y="74"/>
                  </a:cubicBezTo>
                  <a:cubicBezTo>
                    <a:pt x="840358" y="74"/>
                    <a:pt x="1082518" y="242233"/>
                    <a:pt x="1082518" y="540952"/>
                  </a:cubicBezTo>
                  <a:close/>
                </a:path>
              </a:pathLst>
            </a:custGeom>
            <a:solidFill>
              <a:srgbClr val="F76E00"/>
            </a:solidFill>
            <a:ln w="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26" name="Grafik 7">
              <a:extLst>
                <a:ext uri="{FF2B5EF4-FFF2-40B4-BE49-F238E27FC236}">
                  <a16:creationId xmlns:a16="http://schemas.microsoft.com/office/drawing/2014/main" id="{7B7731A6-596C-43A5-810D-238BF5CD4A42}"/>
                </a:ext>
              </a:extLst>
            </p:cNvPr>
            <p:cNvGrpSpPr/>
            <p:nvPr/>
          </p:nvGrpSpPr>
          <p:grpSpPr>
            <a:xfrm>
              <a:off x="10522990" y="1007262"/>
              <a:ext cx="801337" cy="169098"/>
              <a:chOff x="10522990" y="1007262"/>
              <a:chExt cx="801337" cy="169098"/>
            </a:xfrm>
            <a:solidFill>
              <a:srgbClr val="FFFFFF"/>
            </a:solidFill>
          </p:grpSpPr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63D6EF72-61CE-44D7-957F-960C8A0BF972}"/>
                  </a:ext>
                </a:extLst>
              </p:cNvPr>
              <p:cNvSpPr/>
              <p:nvPr/>
            </p:nvSpPr>
            <p:spPr>
              <a:xfrm>
                <a:off x="11151222" y="1007300"/>
                <a:ext cx="173105" cy="169060"/>
              </a:xfrm>
              <a:custGeom>
                <a:avLst/>
                <a:gdLst>
                  <a:gd name="connsiteX0" fmla="*/ 167330 w 173105"/>
                  <a:gd name="connsiteY0" fmla="*/ 285 h 169060"/>
                  <a:gd name="connsiteX1" fmla="*/ 173932 w 173105"/>
                  <a:gd name="connsiteY1" fmla="*/ 7002 h 169060"/>
                  <a:gd name="connsiteX2" fmla="*/ 167330 w 173105"/>
                  <a:gd name="connsiteY2" fmla="*/ 13795 h 169060"/>
                  <a:gd name="connsiteX3" fmla="*/ 26663 w 173105"/>
                  <a:gd name="connsiteY3" fmla="*/ 13795 h 169060"/>
                  <a:gd name="connsiteX4" fmla="*/ 14298 w 173105"/>
                  <a:gd name="connsiteY4" fmla="*/ 25968 h 169060"/>
                  <a:gd name="connsiteX5" fmla="*/ 14336 w 173105"/>
                  <a:gd name="connsiteY5" fmla="*/ 79052 h 169060"/>
                  <a:gd name="connsiteX6" fmla="*/ 167292 w 173105"/>
                  <a:gd name="connsiteY6" fmla="*/ 79091 h 169060"/>
                  <a:gd name="connsiteX7" fmla="*/ 173894 w 173105"/>
                  <a:gd name="connsiteY7" fmla="*/ 85807 h 169060"/>
                  <a:gd name="connsiteX8" fmla="*/ 167330 w 173105"/>
                  <a:gd name="connsiteY8" fmla="*/ 92562 h 169060"/>
                  <a:gd name="connsiteX9" fmla="*/ 14298 w 173105"/>
                  <a:gd name="connsiteY9" fmla="*/ 92524 h 169060"/>
                  <a:gd name="connsiteX10" fmla="*/ 14298 w 173105"/>
                  <a:gd name="connsiteY10" fmla="*/ 144387 h 169060"/>
                  <a:gd name="connsiteX11" fmla="*/ 26014 w 173105"/>
                  <a:gd name="connsiteY11" fmla="*/ 155988 h 169060"/>
                  <a:gd name="connsiteX12" fmla="*/ 167292 w 173105"/>
                  <a:gd name="connsiteY12" fmla="*/ 155912 h 169060"/>
                  <a:gd name="connsiteX13" fmla="*/ 173894 w 173105"/>
                  <a:gd name="connsiteY13" fmla="*/ 162667 h 169060"/>
                  <a:gd name="connsiteX14" fmla="*/ 167292 w 173105"/>
                  <a:gd name="connsiteY14" fmla="*/ 169345 h 169060"/>
                  <a:gd name="connsiteX15" fmla="*/ 26625 w 173105"/>
                  <a:gd name="connsiteY15" fmla="*/ 169345 h 169060"/>
                  <a:gd name="connsiteX16" fmla="*/ 827 w 173105"/>
                  <a:gd name="connsiteY16" fmla="*/ 144387 h 169060"/>
                  <a:gd name="connsiteX17" fmla="*/ 903 w 173105"/>
                  <a:gd name="connsiteY17" fmla="*/ 25968 h 169060"/>
                  <a:gd name="connsiteX18" fmla="*/ 26014 w 173105"/>
                  <a:gd name="connsiteY18" fmla="*/ 323 h 169060"/>
                  <a:gd name="connsiteX19" fmla="*/ 167330 w 173105"/>
                  <a:gd name="connsiteY19" fmla="*/ 285 h 16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3105" h="169060">
                    <a:moveTo>
                      <a:pt x="167330" y="285"/>
                    </a:moveTo>
                    <a:cubicBezTo>
                      <a:pt x="171070" y="285"/>
                      <a:pt x="173932" y="3300"/>
                      <a:pt x="173932" y="7002"/>
                    </a:cubicBezTo>
                    <a:cubicBezTo>
                      <a:pt x="173932" y="10589"/>
                      <a:pt x="170879" y="13795"/>
                      <a:pt x="167330" y="13795"/>
                    </a:cubicBezTo>
                    <a:lnTo>
                      <a:pt x="26663" y="13795"/>
                    </a:lnTo>
                    <a:cubicBezTo>
                      <a:pt x="20061" y="13795"/>
                      <a:pt x="14336" y="19404"/>
                      <a:pt x="14298" y="25968"/>
                    </a:cubicBezTo>
                    <a:lnTo>
                      <a:pt x="14336" y="79052"/>
                    </a:lnTo>
                    <a:lnTo>
                      <a:pt x="167292" y="79091"/>
                    </a:lnTo>
                    <a:cubicBezTo>
                      <a:pt x="171032" y="79091"/>
                      <a:pt x="173894" y="82106"/>
                      <a:pt x="173894" y="85807"/>
                    </a:cubicBezTo>
                    <a:cubicBezTo>
                      <a:pt x="173894" y="89395"/>
                      <a:pt x="170879" y="92562"/>
                      <a:pt x="167330" y="92562"/>
                    </a:cubicBezTo>
                    <a:lnTo>
                      <a:pt x="14298" y="92524"/>
                    </a:lnTo>
                    <a:lnTo>
                      <a:pt x="14298" y="144387"/>
                    </a:lnTo>
                    <a:cubicBezTo>
                      <a:pt x="14298" y="151142"/>
                      <a:pt x="19221" y="155988"/>
                      <a:pt x="26014" y="155988"/>
                    </a:cubicBezTo>
                    <a:lnTo>
                      <a:pt x="167292" y="155912"/>
                    </a:lnTo>
                    <a:cubicBezTo>
                      <a:pt x="171032" y="155950"/>
                      <a:pt x="173894" y="159041"/>
                      <a:pt x="173894" y="162667"/>
                    </a:cubicBezTo>
                    <a:cubicBezTo>
                      <a:pt x="173894" y="166330"/>
                      <a:pt x="170726" y="169345"/>
                      <a:pt x="167292" y="169345"/>
                    </a:cubicBezTo>
                    <a:lnTo>
                      <a:pt x="26625" y="169345"/>
                    </a:lnTo>
                    <a:cubicBezTo>
                      <a:pt x="12276" y="169383"/>
                      <a:pt x="827" y="157629"/>
                      <a:pt x="827" y="144387"/>
                    </a:cubicBezTo>
                    <a:lnTo>
                      <a:pt x="903" y="25968"/>
                    </a:lnTo>
                    <a:cubicBezTo>
                      <a:pt x="827" y="11925"/>
                      <a:pt x="12009" y="323"/>
                      <a:pt x="26014" y="323"/>
                    </a:cubicBezTo>
                    <a:lnTo>
                      <a:pt x="167330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FEE2AFC9-6195-47C2-A1D2-10521374C287}"/>
                  </a:ext>
                </a:extLst>
              </p:cNvPr>
              <p:cNvSpPr/>
              <p:nvPr/>
            </p:nvSpPr>
            <p:spPr>
              <a:xfrm>
                <a:off x="10959150" y="1007300"/>
                <a:ext cx="172914" cy="169060"/>
              </a:xfrm>
              <a:custGeom>
                <a:avLst/>
                <a:gdLst>
                  <a:gd name="connsiteX0" fmla="*/ 7544 w 172914"/>
                  <a:gd name="connsiteY0" fmla="*/ 285 h 169060"/>
                  <a:gd name="connsiteX1" fmla="*/ 14260 w 172914"/>
                  <a:gd name="connsiteY1" fmla="*/ 7002 h 169060"/>
                  <a:gd name="connsiteX2" fmla="*/ 14260 w 172914"/>
                  <a:gd name="connsiteY2" fmla="*/ 144578 h 169060"/>
                  <a:gd name="connsiteX3" fmla="*/ 25518 w 172914"/>
                  <a:gd name="connsiteY3" fmla="*/ 155912 h 169060"/>
                  <a:gd name="connsiteX4" fmla="*/ 167139 w 172914"/>
                  <a:gd name="connsiteY4" fmla="*/ 155912 h 169060"/>
                  <a:gd name="connsiteX5" fmla="*/ 173741 w 172914"/>
                  <a:gd name="connsiteY5" fmla="*/ 162629 h 169060"/>
                  <a:gd name="connsiteX6" fmla="*/ 167521 w 172914"/>
                  <a:gd name="connsiteY6" fmla="*/ 169345 h 169060"/>
                  <a:gd name="connsiteX7" fmla="*/ 25976 w 172914"/>
                  <a:gd name="connsiteY7" fmla="*/ 169345 h 169060"/>
                  <a:gd name="connsiteX8" fmla="*/ 827 w 172914"/>
                  <a:gd name="connsiteY8" fmla="*/ 144578 h 169060"/>
                  <a:gd name="connsiteX9" fmla="*/ 827 w 172914"/>
                  <a:gd name="connsiteY9" fmla="*/ 7002 h 169060"/>
                  <a:gd name="connsiteX10" fmla="*/ 7544 w 172914"/>
                  <a:gd name="connsiteY10" fmla="*/ 285 h 16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2914" h="169060">
                    <a:moveTo>
                      <a:pt x="7544" y="285"/>
                    </a:moveTo>
                    <a:cubicBezTo>
                      <a:pt x="11055" y="285"/>
                      <a:pt x="14260" y="3681"/>
                      <a:pt x="14260" y="7002"/>
                    </a:cubicBezTo>
                    <a:lnTo>
                      <a:pt x="14260" y="144578"/>
                    </a:lnTo>
                    <a:cubicBezTo>
                      <a:pt x="14260" y="151027"/>
                      <a:pt x="19107" y="155912"/>
                      <a:pt x="25518" y="155912"/>
                    </a:cubicBezTo>
                    <a:lnTo>
                      <a:pt x="167139" y="155912"/>
                    </a:lnTo>
                    <a:cubicBezTo>
                      <a:pt x="170765" y="155912"/>
                      <a:pt x="173741" y="159041"/>
                      <a:pt x="173741" y="162629"/>
                    </a:cubicBezTo>
                    <a:cubicBezTo>
                      <a:pt x="173741" y="166216"/>
                      <a:pt x="170994" y="169345"/>
                      <a:pt x="167521" y="169345"/>
                    </a:cubicBezTo>
                    <a:lnTo>
                      <a:pt x="25976" y="169345"/>
                    </a:lnTo>
                    <a:cubicBezTo>
                      <a:pt x="12276" y="169383"/>
                      <a:pt x="827" y="158125"/>
                      <a:pt x="827" y="144578"/>
                    </a:cubicBezTo>
                    <a:cubicBezTo>
                      <a:pt x="827" y="135571"/>
                      <a:pt x="827" y="89700"/>
                      <a:pt x="827" y="7002"/>
                    </a:cubicBezTo>
                    <a:cubicBezTo>
                      <a:pt x="827" y="3300"/>
                      <a:pt x="3918" y="285"/>
                      <a:pt x="7544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86806557-A687-41F7-94D0-94A99E79ED18}"/>
                  </a:ext>
                </a:extLst>
              </p:cNvPr>
              <p:cNvSpPr/>
              <p:nvPr/>
            </p:nvSpPr>
            <p:spPr>
              <a:xfrm>
                <a:off x="10926483" y="1007300"/>
                <a:ext cx="13433" cy="169060"/>
              </a:xfrm>
              <a:custGeom>
                <a:avLst/>
                <a:gdLst>
                  <a:gd name="connsiteX0" fmla="*/ 7582 w 13433"/>
                  <a:gd name="connsiteY0" fmla="*/ 285 h 169060"/>
                  <a:gd name="connsiteX1" fmla="*/ 14260 w 13433"/>
                  <a:gd name="connsiteY1" fmla="*/ 7040 h 169060"/>
                  <a:gd name="connsiteX2" fmla="*/ 14260 w 13433"/>
                  <a:gd name="connsiteY2" fmla="*/ 162629 h 169060"/>
                  <a:gd name="connsiteX3" fmla="*/ 7582 w 13433"/>
                  <a:gd name="connsiteY3" fmla="*/ 169345 h 169060"/>
                  <a:gd name="connsiteX4" fmla="*/ 827 w 13433"/>
                  <a:gd name="connsiteY4" fmla="*/ 162629 h 169060"/>
                  <a:gd name="connsiteX5" fmla="*/ 827 w 13433"/>
                  <a:gd name="connsiteY5" fmla="*/ 7040 h 169060"/>
                  <a:gd name="connsiteX6" fmla="*/ 7582 w 13433"/>
                  <a:gd name="connsiteY6" fmla="*/ 285 h 16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3" h="169060">
                    <a:moveTo>
                      <a:pt x="7582" y="285"/>
                    </a:moveTo>
                    <a:cubicBezTo>
                      <a:pt x="11169" y="285"/>
                      <a:pt x="14260" y="3224"/>
                      <a:pt x="14260" y="7040"/>
                    </a:cubicBezTo>
                    <a:lnTo>
                      <a:pt x="14260" y="162629"/>
                    </a:lnTo>
                    <a:cubicBezTo>
                      <a:pt x="14260" y="166445"/>
                      <a:pt x="11322" y="169345"/>
                      <a:pt x="7582" y="169345"/>
                    </a:cubicBezTo>
                    <a:cubicBezTo>
                      <a:pt x="3995" y="169345"/>
                      <a:pt x="827" y="166368"/>
                      <a:pt x="827" y="162629"/>
                    </a:cubicBezTo>
                    <a:lnTo>
                      <a:pt x="827" y="7040"/>
                    </a:lnTo>
                    <a:cubicBezTo>
                      <a:pt x="827" y="3224"/>
                      <a:pt x="3842" y="285"/>
                      <a:pt x="7582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8D8D585A-C010-47C6-90E0-15525A8066E5}"/>
                  </a:ext>
                </a:extLst>
              </p:cNvPr>
              <p:cNvSpPr/>
              <p:nvPr/>
            </p:nvSpPr>
            <p:spPr>
              <a:xfrm>
                <a:off x="10734449" y="1007262"/>
                <a:ext cx="172838" cy="169098"/>
              </a:xfrm>
              <a:custGeom>
                <a:avLst/>
                <a:gdLst>
                  <a:gd name="connsiteX0" fmla="*/ 162331 w 172838"/>
                  <a:gd name="connsiteY0" fmla="*/ 323 h 169098"/>
                  <a:gd name="connsiteX1" fmla="*/ 173665 w 172838"/>
                  <a:gd name="connsiteY1" fmla="*/ 11238 h 169098"/>
                  <a:gd name="connsiteX2" fmla="*/ 173665 w 172838"/>
                  <a:gd name="connsiteY2" fmla="*/ 163735 h 169098"/>
                  <a:gd name="connsiteX3" fmla="*/ 166949 w 172838"/>
                  <a:gd name="connsiteY3" fmla="*/ 169383 h 169098"/>
                  <a:gd name="connsiteX4" fmla="*/ 160232 w 172838"/>
                  <a:gd name="connsiteY4" fmla="*/ 163735 h 169098"/>
                  <a:gd name="connsiteX5" fmla="*/ 160232 w 172838"/>
                  <a:gd name="connsiteY5" fmla="*/ 15665 h 169098"/>
                  <a:gd name="connsiteX6" fmla="*/ 102606 w 172838"/>
                  <a:gd name="connsiteY6" fmla="*/ 84853 h 169098"/>
                  <a:gd name="connsiteX7" fmla="*/ 71886 w 172838"/>
                  <a:gd name="connsiteY7" fmla="*/ 84853 h 169098"/>
                  <a:gd name="connsiteX8" fmla="*/ 14260 w 172838"/>
                  <a:gd name="connsiteY8" fmla="*/ 15665 h 169098"/>
                  <a:gd name="connsiteX9" fmla="*/ 14260 w 172838"/>
                  <a:gd name="connsiteY9" fmla="*/ 163735 h 169098"/>
                  <a:gd name="connsiteX10" fmla="*/ 7544 w 172838"/>
                  <a:gd name="connsiteY10" fmla="*/ 169383 h 169098"/>
                  <a:gd name="connsiteX11" fmla="*/ 827 w 172838"/>
                  <a:gd name="connsiteY11" fmla="*/ 163735 h 169098"/>
                  <a:gd name="connsiteX12" fmla="*/ 827 w 172838"/>
                  <a:gd name="connsiteY12" fmla="*/ 11619 h 169098"/>
                  <a:gd name="connsiteX13" fmla="*/ 4338 w 172838"/>
                  <a:gd name="connsiteY13" fmla="*/ 3414 h 169098"/>
                  <a:gd name="connsiteX14" fmla="*/ 11970 w 172838"/>
                  <a:gd name="connsiteY14" fmla="*/ 285 h 169098"/>
                  <a:gd name="connsiteX15" fmla="*/ 20023 w 172838"/>
                  <a:gd name="connsiteY15" fmla="*/ 3452 h 169098"/>
                  <a:gd name="connsiteX16" fmla="*/ 79595 w 172838"/>
                  <a:gd name="connsiteY16" fmla="*/ 75236 h 169098"/>
                  <a:gd name="connsiteX17" fmla="*/ 94974 w 172838"/>
                  <a:gd name="connsiteY17" fmla="*/ 75236 h 169098"/>
                  <a:gd name="connsiteX18" fmla="*/ 154202 w 172838"/>
                  <a:gd name="connsiteY18" fmla="*/ 3796 h 169098"/>
                  <a:gd name="connsiteX19" fmla="*/ 162331 w 172838"/>
                  <a:gd name="connsiteY19" fmla="*/ 323 h 16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2838" h="169098">
                    <a:moveTo>
                      <a:pt x="162331" y="323"/>
                    </a:moveTo>
                    <a:cubicBezTo>
                      <a:pt x="168437" y="323"/>
                      <a:pt x="173665" y="5132"/>
                      <a:pt x="173665" y="11238"/>
                    </a:cubicBezTo>
                    <a:lnTo>
                      <a:pt x="173665" y="163735"/>
                    </a:lnTo>
                    <a:cubicBezTo>
                      <a:pt x="173665" y="166979"/>
                      <a:pt x="170154" y="169383"/>
                      <a:pt x="166949" y="169383"/>
                    </a:cubicBezTo>
                    <a:cubicBezTo>
                      <a:pt x="163819" y="169383"/>
                      <a:pt x="160232" y="166788"/>
                      <a:pt x="160232" y="163735"/>
                    </a:cubicBezTo>
                    <a:lnTo>
                      <a:pt x="160232" y="15665"/>
                    </a:lnTo>
                    <a:lnTo>
                      <a:pt x="102606" y="84853"/>
                    </a:lnTo>
                    <a:cubicBezTo>
                      <a:pt x="94936" y="94432"/>
                      <a:pt x="79556" y="94432"/>
                      <a:pt x="71886" y="84853"/>
                    </a:cubicBezTo>
                    <a:lnTo>
                      <a:pt x="14260" y="15665"/>
                    </a:lnTo>
                    <a:cubicBezTo>
                      <a:pt x="14260" y="112292"/>
                      <a:pt x="14260" y="161636"/>
                      <a:pt x="14260" y="163735"/>
                    </a:cubicBezTo>
                    <a:cubicBezTo>
                      <a:pt x="14260" y="166865"/>
                      <a:pt x="10597" y="169383"/>
                      <a:pt x="7544" y="169383"/>
                    </a:cubicBezTo>
                    <a:cubicBezTo>
                      <a:pt x="4491" y="169383"/>
                      <a:pt x="827" y="166865"/>
                      <a:pt x="827" y="163735"/>
                    </a:cubicBezTo>
                    <a:lnTo>
                      <a:pt x="827" y="11619"/>
                    </a:lnTo>
                    <a:cubicBezTo>
                      <a:pt x="827" y="8528"/>
                      <a:pt x="2086" y="5551"/>
                      <a:pt x="4338" y="3414"/>
                    </a:cubicBezTo>
                    <a:cubicBezTo>
                      <a:pt x="6475" y="1354"/>
                      <a:pt x="9070" y="285"/>
                      <a:pt x="11970" y="285"/>
                    </a:cubicBezTo>
                    <a:cubicBezTo>
                      <a:pt x="14909" y="285"/>
                      <a:pt x="17809" y="1315"/>
                      <a:pt x="20023" y="3452"/>
                    </a:cubicBezTo>
                    <a:cubicBezTo>
                      <a:pt x="59635" y="51232"/>
                      <a:pt x="79518" y="75160"/>
                      <a:pt x="79595" y="75236"/>
                    </a:cubicBezTo>
                    <a:cubicBezTo>
                      <a:pt x="85090" y="80693"/>
                      <a:pt x="89402" y="80693"/>
                      <a:pt x="94974" y="75236"/>
                    </a:cubicBezTo>
                    <a:lnTo>
                      <a:pt x="154202" y="3796"/>
                    </a:lnTo>
                    <a:cubicBezTo>
                      <a:pt x="156263" y="1583"/>
                      <a:pt x="159240" y="323"/>
                      <a:pt x="162331" y="3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F2A1FA54-542E-4016-B1F3-C2E4BCA1D94E}"/>
                  </a:ext>
                </a:extLst>
              </p:cNvPr>
              <p:cNvSpPr/>
              <p:nvPr/>
            </p:nvSpPr>
            <p:spPr>
              <a:xfrm>
                <a:off x="10522990" y="1007300"/>
                <a:ext cx="192186" cy="168983"/>
              </a:xfrm>
              <a:custGeom>
                <a:avLst/>
                <a:gdLst>
                  <a:gd name="connsiteX0" fmla="*/ 186449 w 192186"/>
                  <a:gd name="connsiteY0" fmla="*/ 285 h 168983"/>
                  <a:gd name="connsiteX1" fmla="*/ 193014 w 192186"/>
                  <a:gd name="connsiteY1" fmla="*/ 7002 h 168983"/>
                  <a:gd name="connsiteX2" fmla="*/ 186449 w 192186"/>
                  <a:gd name="connsiteY2" fmla="*/ 13756 h 168983"/>
                  <a:gd name="connsiteX3" fmla="*/ 25365 w 192186"/>
                  <a:gd name="connsiteY3" fmla="*/ 13756 h 168983"/>
                  <a:gd name="connsiteX4" fmla="*/ 14298 w 192186"/>
                  <a:gd name="connsiteY4" fmla="*/ 25778 h 168983"/>
                  <a:gd name="connsiteX5" fmla="*/ 14298 w 192186"/>
                  <a:gd name="connsiteY5" fmla="*/ 67260 h 168983"/>
                  <a:gd name="connsiteX6" fmla="*/ 25365 w 192186"/>
                  <a:gd name="connsiteY6" fmla="*/ 79052 h 168983"/>
                  <a:gd name="connsiteX7" fmla="*/ 168017 w 192186"/>
                  <a:gd name="connsiteY7" fmla="*/ 79052 h 168983"/>
                  <a:gd name="connsiteX8" fmla="*/ 192975 w 192186"/>
                  <a:gd name="connsiteY8" fmla="*/ 104507 h 168983"/>
                  <a:gd name="connsiteX9" fmla="*/ 192975 w 192186"/>
                  <a:gd name="connsiteY9" fmla="*/ 144387 h 168983"/>
                  <a:gd name="connsiteX10" fmla="*/ 167979 w 192186"/>
                  <a:gd name="connsiteY10" fmla="*/ 169269 h 168983"/>
                  <a:gd name="connsiteX11" fmla="*/ 7391 w 192186"/>
                  <a:gd name="connsiteY11" fmla="*/ 169269 h 168983"/>
                  <a:gd name="connsiteX12" fmla="*/ 827 w 192186"/>
                  <a:gd name="connsiteY12" fmla="*/ 162629 h 168983"/>
                  <a:gd name="connsiteX13" fmla="*/ 7391 w 192186"/>
                  <a:gd name="connsiteY13" fmla="*/ 155912 h 168983"/>
                  <a:gd name="connsiteX14" fmla="*/ 167979 w 192186"/>
                  <a:gd name="connsiteY14" fmla="*/ 155912 h 168983"/>
                  <a:gd name="connsiteX15" fmla="*/ 179504 w 192186"/>
                  <a:gd name="connsiteY15" fmla="*/ 144387 h 168983"/>
                  <a:gd name="connsiteX16" fmla="*/ 179504 w 192186"/>
                  <a:gd name="connsiteY16" fmla="*/ 104507 h 168983"/>
                  <a:gd name="connsiteX17" fmla="*/ 167979 w 192186"/>
                  <a:gd name="connsiteY17" fmla="*/ 92524 h 168983"/>
                  <a:gd name="connsiteX18" fmla="*/ 25365 w 192186"/>
                  <a:gd name="connsiteY18" fmla="*/ 92524 h 168983"/>
                  <a:gd name="connsiteX19" fmla="*/ 865 w 192186"/>
                  <a:gd name="connsiteY19" fmla="*/ 67260 h 168983"/>
                  <a:gd name="connsiteX20" fmla="*/ 865 w 192186"/>
                  <a:gd name="connsiteY20" fmla="*/ 25778 h 168983"/>
                  <a:gd name="connsiteX21" fmla="*/ 25365 w 192186"/>
                  <a:gd name="connsiteY21" fmla="*/ 285 h 168983"/>
                  <a:gd name="connsiteX22" fmla="*/ 186449 w 192186"/>
                  <a:gd name="connsiteY22" fmla="*/ 285 h 16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2186" h="168983">
                    <a:moveTo>
                      <a:pt x="186449" y="285"/>
                    </a:moveTo>
                    <a:cubicBezTo>
                      <a:pt x="189999" y="285"/>
                      <a:pt x="193014" y="3643"/>
                      <a:pt x="193014" y="7002"/>
                    </a:cubicBezTo>
                    <a:cubicBezTo>
                      <a:pt x="193014" y="10360"/>
                      <a:pt x="189961" y="13756"/>
                      <a:pt x="186449" y="13756"/>
                    </a:cubicBezTo>
                    <a:lnTo>
                      <a:pt x="25365" y="13756"/>
                    </a:lnTo>
                    <a:cubicBezTo>
                      <a:pt x="18954" y="13756"/>
                      <a:pt x="14298" y="19099"/>
                      <a:pt x="14298" y="25778"/>
                    </a:cubicBezTo>
                    <a:lnTo>
                      <a:pt x="14298" y="67260"/>
                    </a:lnTo>
                    <a:cubicBezTo>
                      <a:pt x="14298" y="73748"/>
                      <a:pt x="18954" y="79091"/>
                      <a:pt x="25365" y="79052"/>
                    </a:cubicBezTo>
                    <a:cubicBezTo>
                      <a:pt x="29640" y="79052"/>
                      <a:pt x="77190" y="79052"/>
                      <a:pt x="168017" y="79052"/>
                    </a:cubicBezTo>
                    <a:cubicBezTo>
                      <a:pt x="181603" y="79052"/>
                      <a:pt x="192975" y="90692"/>
                      <a:pt x="192975" y="104507"/>
                    </a:cubicBezTo>
                    <a:lnTo>
                      <a:pt x="192975" y="144387"/>
                    </a:lnTo>
                    <a:cubicBezTo>
                      <a:pt x="192975" y="157934"/>
                      <a:pt x="181374" y="169269"/>
                      <a:pt x="167979" y="169269"/>
                    </a:cubicBezTo>
                    <a:cubicBezTo>
                      <a:pt x="159049" y="169269"/>
                      <a:pt x="105545" y="169269"/>
                      <a:pt x="7391" y="169269"/>
                    </a:cubicBezTo>
                    <a:cubicBezTo>
                      <a:pt x="3651" y="169269"/>
                      <a:pt x="827" y="166292"/>
                      <a:pt x="827" y="162629"/>
                    </a:cubicBezTo>
                    <a:cubicBezTo>
                      <a:pt x="827" y="158965"/>
                      <a:pt x="3880" y="155912"/>
                      <a:pt x="7391" y="155912"/>
                    </a:cubicBezTo>
                    <a:cubicBezTo>
                      <a:pt x="9719" y="155912"/>
                      <a:pt x="63261" y="155912"/>
                      <a:pt x="167979" y="155912"/>
                    </a:cubicBezTo>
                    <a:cubicBezTo>
                      <a:pt x="174390" y="155912"/>
                      <a:pt x="179504" y="150722"/>
                      <a:pt x="179504" y="144387"/>
                    </a:cubicBezTo>
                    <a:lnTo>
                      <a:pt x="179504" y="104507"/>
                    </a:lnTo>
                    <a:cubicBezTo>
                      <a:pt x="179504" y="98019"/>
                      <a:pt x="174276" y="92486"/>
                      <a:pt x="167979" y="92524"/>
                    </a:cubicBezTo>
                    <a:lnTo>
                      <a:pt x="25365" y="92524"/>
                    </a:lnTo>
                    <a:cubicBezTo>
                      <a:pt x="11780" y="92524"/>
                      <a:pt x="865" y="80808"/>
                      <a:pt x="865" y="67260"/>
                    </a:cubicBezTo>
                    <a:lnTo>
                      <a:pt x="865" y="25778"/>
                    </a:lnTo>
                    <a:cubicBezTo>
                      <a:pt x="865" y="12039"/>
                      <a:pt x="11665" y="285"/>
                      <a:pt x="25365" y="285"/>
                    </a:cubicBezTo>
                    <a:lnTo>
                      <a:pt x="18644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50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80000"/>
            <a:ext cx="8064500" cy="3960000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A18CDB-A9BD-48C9-9B44-DAA235CDEF8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1A270DB8-414F-4738-A0B4-B58520E04335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8062A0B9-45E9-4DC3-B6FD-0075923FAFEF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7AE75ACD-3484-4965-9D4C-F3DE95A2D32E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39A543A3-4C1B-4C12-9F86-C12DB68AA739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8FB85806-826B-41C4-83D1-3492E48A70B3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66D32142-671E-4EA0-B487-2B859CBB5822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0" name="Grafik 10">
            <a:extLst>
              <a:ext uri="{FF2B5EF4-FFF2-40B4-BE49-F238E27FC236}">
                <a16:creationId xmlns:a16="http://schemas.microsoft.com/office/drawing/2014/main" id="{A66698A6-0A39-4FD4-9633-2EC25E8FA07C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7682F8EE-AC7D-4747-942C-0B57411C4095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0">
              <a:extLst>
                <a:ext uri="{FF2B5EF4-FFF2-40B4-BE49-F238E27FC236}">
                  <a16:creationId xmlns:a16="http://schemas.microsoft.com/office/drawing/2014/main" id="{A66698A6-0A39-4FD4-9633-2EC25E8FA07C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0245E033-DF7A-4E1F-A2C4-BF09E65F7294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20F6D5F9-6DCF-4459-9FD3-50A2DFC1E8CD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7D4BC84D-80D0-4E98-B4C6-9C0A749558C5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4E863615-7F1D-4287-9FFF-A002E10824EE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B2805C59-91F9-411D-8B73-3C6722A5A55E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975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B47C897-FB5E-431C-B315-59835E5F6B2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AF34DD40-13C6-4B8A-99AF-969E8AFA1CC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268BC006-41FD-4624-B30E-9AC54D6555C7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153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074A26-311A-4852-A920-A728020BA0D6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FB4E6212-A00F-400C-82F9-47750D0E5DC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29FCBB14-EEBE-4196-8621-1FFBF6201F6B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7960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7" y="1980000"/>
            <a:ext cx="3870001" cy="3959999"/>
          </a:xfrm>
        </p:spPr>
        <p:txBody>
          <a:bodyPr>
            <a:no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52862" cy="3963562"/>
          </a:xfrm>
        </p:spPr>
        <p:txBody>
          <a:bodyPr>
            <a:no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B66AE-6950-CC4B-A0D9-760A0DECC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273EA1E-3FF2-4EFB-B73A-42923DF31399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80545AA-4F90-9749-A255-9FD9EF963C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0AEB34FC-5708-9F4C-B6BB-3A78B953FC9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0F2D3D36-E0E7-4F6B-8A0F-EEAC4BE27FE3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01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7" y="1980000"/>
            <a:ext cx="3870001" cy="3959999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52862" cy="3963562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B66AE-6950-CC4B-A0D9-760A0DECC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3ED9B60-F1DC-4AB9-853A-9127F84D691C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80545AA-4F90-9749-A255-9FD9EF963C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0AEB34FC-5708-9F4C-B6BB-3A78B953FC9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483926F2-D92C-486C-B90C-3DB21BFE1FB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5" name="Pladsholder til SmartArt 8">
            <a:extLst>
              <a:ext uri="{FF2B5EF4-FFF2-40B4-BE49-F238E27FC236}">
                <a16:creationId xmlns:a16="http://schemas.microsoft.com/office/drawing/2014/main" id="{97238121-89B0-44C7-A559-70095FB12D57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456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0B740A-5AE8-48F5-AEED-B9A07A70F3E7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F138EC62-DE7F-406E-9602-79F01791F83D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3036BA45-9E66-4AE5-8790-F67E0D252EFF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04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AF3C5A-3F32-4EA5-A5B5-D39BA6C1BCEB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910BAB2B-DC56-47E9-BE66-DE3911AC55A1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F865AF97-18BF-44F4-8AA0-6B16A5164BCC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8BC6FC26-555E-4239-9521-6A61F5FC2F39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DF692812-85A1-4B6E-96E6-133ECAE510A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F086375E-DB98-4B56-ADF4-5CA1664B016A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BFB7E743-38B5-4AA1-BB49-015F8451B880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5" name="Grafik 12">
            <a:extLst>
              <a:ext uri="{FF2B5EF4-FFF2-40B4-BE49-F238E27FC236}">
                <a16:creationId xmlns:a16="http://schemas.microsoft.com/office/drawing/2014/main" id="{322B6B28-2755-4976-98EE-39EE72D6653D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09FD00C7-2D70-4014-AB1B-31E7809DFD58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322B6B28-2755-4976-98EE-39EE72D6653D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0AC151F0-B868-4927-8BC5-3F7D85FDAF9F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55ED8E4-1F15-4F53-93B5-101AD44871E7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BE7621D4-53A3-4384-8493-E01476811BD4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6BA52F57-F5D5-470B-9C3D-6FE939588DEC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E1EC6F02-5E1F-49B5-A02A-FA89B419B63E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624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C93771-151A-4371-AA4B-9177BB5A649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AE0D83CA-1DDD-4126-8F90-B97439CBD528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CDCE392A-BDBF-452B-B036-BA364B5F7377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B01CDC0E-F27E-4C5D-B3BD-48119BBC148F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BF837143-3685-439B-9BBC-9D5B7D477BA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DA13CB3D-45AF-4D8F-8DAC-F7DC0B6F2FDB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971704E3-4F0D-4B09-BB91-B19F4B14C21F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3">
            <a:extLst>
              <a:ext uri="{FF2B5EF4-FFF2-40B4-BE49-F238E27FC236}">
                <a16:creationId xmlns:a16="http://schemas.microsoft.com/office/drawing/2014/main" id="{CE221B11-2F15-43AC-B077-5B7147A2D63D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FE727EB1-DA06-4B2D-8FC4-A05B27380CB7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3">
              <a:extLst>
                <a:ext uri="{FF2B5EF4-FFF2-40B4-BE49-F238E27FC236}">
                  <a16:creationId xmlns:a16="http://schemas.microsoft.com/office/drawing/2014/main" id="{CE221B11-2F15-43AC-B077-5B7147A2D63D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340AC35-CADD-4321-A6A0-70D7ABEBAE84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5224EFA9-69AE-493F-B20F-D4B8AA784D29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50CF71F0-7D1C-4A6E-9049-6A4C7B752B9B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81AB32CE-24A9-48F3-9BE4-5BF502A4F0C3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D78E6E33-EBDC-4928-8091-355E0F9F83C6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87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3852">
          <p15:clr>
            <a:srgbClr val="5ACBF0"/>
          </p15:clr>
        </p15:guide>
        <p15:guide id="3" pos="405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8D9D39-02D4-48FC-B689-D26F74EF15D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F954E99A-48FD-4882-9E3E-AD1DB5C8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06D1CB5A-7C27-446C-9AB8-75E2ADE810A5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265D0248-A47C-4E85-B5A4-9A5C1E5FC1B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3" name="Grafik 12">
            <a:extLst>
              <a:ext uri="{FF2B5EF4-FFF2-40B4-BE49-F238E27FC236}">
                <a16:creationId xmlns:a16="http://schemas.microsoft.com/office/drawing/2014/main" id="{823F8421-5E85-49F6-81D0-925AD1155AAC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9C664A69-59B1-4BAD-A871-2802EF11758E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BCFE03B7-0274-408A-A643-3433DF7723A7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98589A56-9254-42F7-A319-973C3ED745A7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ADAEC23A-6148-4C1C-9DE8-1B06B868902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655057B0-CFB7-4807-9F62-57FAA9D6F829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7" name="Grafik 15">
            <a:extLst>
              <a:ext uri="{FF2B5EF4-FFF2-40B4-BE49-F238E27FC236}">
                <a16:creationId xmlns:a16="http://schemas.microsoft.com/office/drawing/2014/main" id="{33723172-7A54-4CA6-ACE1-11A90A672597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8" name="Kombinationstegning: figur 17">
              <a:extLst>
                <a:ext uri="{FF2B5EF4-FFF2-40B4-BE49-F238E27FC236}">
                  <a16:creationId xmlns:a16="http://schemas.microsoft.com/office/drawing/2014/main" id="{E3DB00A5-35F1-4952-BEB8-CCAB4E148E91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9" name="Grafik 15">
              <a:extLst>
                <a:ext uri="{FF2B5EF4-FFF2-40B4-BE49-F238E27FC236}">
                  <a16:creationId xmlns:a16="http://schemas.microsoft.com/office/drawing/2014/main" id="{33723172-7A54-4CA6-ACE1-11A90A672597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9B95206B-01DE-4DA6-96F6-51238A23F197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B5867AA8-6413-4BA6-B3F3-C1E6A1241FDE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5BADCAC4-4421-4692-B757-509EFF00E780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7C5679D5-E07A-4798-9BA5-E4E0944A733F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200B531F-B479-4981-ADA8-D3826CC51F98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586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4A1E-33C4-47A4-B8DB-4FD84329BE4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DF6CCB1-9F09-408F-AA88-9BFDE54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D4604C92-103B-444D-B9FF-CE332AA15673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13543E5F-271A-4547-8916-9A22F7D492DC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81177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medie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A9E9E-03CC-49A2-A097-BEB569B4977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DCE86C26-1B62-4093-A39B-4FF876E30611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3" name="Pladsholder til SmartArt 8">
            <a:extLst>
              <a:ext uri="{FF2B5EF4-FFF2-40B4-BE49-F238E27FC236}">
                <a16:creationId xmlns:a16="http://schemas.microsoft.com/office/drawing/2014/main" id="{59F344F9-F6D1-4244-9EAF-B1E792911795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0692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E1DBD4-9EA2-43C6-B5CC-9678C11A285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0D10501C-B4F3-4952-93E2-555EDB0EAA7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3" name="Pladsholder til SmartArt 8">
            <a:extLst>
              <a:ext uri="{FF2B5EF4-FFF2-40B4-BE49-F238E27FC236}">
                <a16:creationId xmlns:a16="http://schemas.microsoft.com/office/drawing/2014/main" id="{72771CFF-AB1F-474D-8B84-75A93A18C638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87556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95D3012-A21E-4C84-8161-2F5EB35505A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9B0ABCA1-7D5F-426E-BBD0-EF58B4043A8D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478C3C3C-9A6E-4231-A96A-6D941D7E4256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AFC5A311-3FAA-428C-B8F0-5759B33FBAD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A9984CFF-1C8B-49DE-B640-2800C29DA139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1E5ADC77-AC96-4A07-B693-C6B53575C11D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063FEF9D-0664-482A-85EC-DAA873D57268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2">
            <a:extLst>
              <a:ext uri="{FF2B5EF4-FFF2-40B4-BE49-F238E27FC236}">
                <a16:creationId xmlns:a16="http://schemas.microsoft.com/office/drawing/2014/main" id="{25E692C9-F37F-4290-AC6A-297375BD280D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9021866E-DFB0-432C-8DB1-ACFEA948D173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25E692C9-F37F-4290-AC6A-297375BD280D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6BF2E075-3019-4A4A-B47D-1D20A512BF2E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5D30D06-027A-4C6E-9672-74390C47F88C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889538E3-7C7A-4F95-822E-AD9BBDDA977D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BFB57B36-A394-4885-AFA4-48354D1778EB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1F13ED07-A697-4711-A903-7CC1D76B362A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sp>
        <p:nvSpPr>
          <p:cNvPr id="12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8656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478DA8-3936-4311-AB52-2530895D179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0">
            <a:extLst>
              <a:ext uri="{FF2B5EF4-FFF2-40B4-BE49-F238E27FC236}">
                <a16:creationId xmlns:a16="http://schemas.microsoft.com/office/drawing/2014/main" id="{99327F9B-6183-4A24-8D31-E7AAA9C8F661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336FC0AC-1D6B-459E-A895-877A1B8CD1E6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D5B8C4C1-F0E1-4B63-882B-58D0A55A1A1A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1ABA5B7-9407-4A7D-9018-67D9D104D285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00F14452-C9B6-4771-9292-8BE15D94C55D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1D92EA76-337C-4593-A854-9FDE173442AC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1">
            <a:extLst>
              <a:ext uri="{FF2B5EF4-FFF2-40B4-BE49-F238E27FC236}">
                <a16:creationId xmlns:a16="http://schemas.microsoft.com/office/drawing/2014/main" id="{51281D97-79AA-4941-863D-1756B2E354D4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BBB28538-FC1D-4EEB-B4B9-CBACEE660C4D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1">
              <a:extLst>
                <a:ext uri="{FF2B5EF4-FFF2-40B4-BE49-F238E27FC236}">
                  <a16:creationId xmlns:a16="http://schemas.microsoft.com/office/drawing/2014/main" id="{51281D97-79AA-4941-863D-1756B2E354D4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03BD0A17-6740-40C9-A70B-DE262CA598A4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14E4982F-230B-43DE-A383-FCD1D026981E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BF4F103C-325B-4C10-A35A-AAC70D10F331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6CF8CE21-B5C0-48F3-854F-38799C4408BE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4F983D51-A26E-48EC-9143-F2DDCCC6F254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05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2BE72-0023-47C8-BA03-CCB8D9E08FC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1E0C56DA-6391-4259-BB09-1FEAD72A97C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smtClean="0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2724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299500-EBD6-439A-A744-D4CD94C5CC6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45DC39E5-0B7B-4993-92B8-8A4CCC3CEC04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ABB3C8B2-44ED-4CB6-943D-D471256F5FE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258EC553-263F-47C4-B655-56E5A5D46471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00E704B2-FF87-4CA0-BE39-D02544AB7655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FA2FC58E-6FC9-4EAC-9A0A-815A6FB1F1E4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76BAB61F-9122-40DD-B895-D9C60ED93B6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0">
            <a:extLst>
              <a:ext uri="{FF2B5EF4-FFF2-40B4-BE49-F238E27FC236}">
                <a16:creationId xmlns:a16="http://schemas.microsoft.com/office/drawing/2014/main" id="{23BAA20E-44AE-49C5-BF5A-A2B03D50B60A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A6985433-E4A8-4752-A17C-14118C26D5B8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1932 w 721170"/>
                <a:gd name="connsiteY0" fmla="*/ 360659 h 721170"/>
                <a:gd name="connsiteX1" fmla="*/ 361347 w 721170"/>
                <a:gd name="connsiteY1" fmla="*/ 721244 h 721170"/>
                <a:gd name="connsiteX2" fmla="*/ 762 w 721170"/>
                <a:gd name="connsiteY2" fmla="*/ 360659 h 721170"/>
                <a:gd name="connsiteX3" fmla="*/ 361347 w 721170"/>
                <a:gd name="connsiteY3" fmla="*/ 74 h 721170"/>
                <a:gd name="connsiteX4" fmla="*/ 721932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1932" y="360659"/>
                  </a:moveTo>
                  <a:cubicBezTo>
                    <a:pt x="721932" y="559805"/>
                    <a:pt x="560493" y="721244"/>
                    <a:pt x="361347" y="721244"/>
                  </a:cubicBezTo>
                  <a:cubicBezTo>
                    <a:pt x="162201" y="721244"/>
                    <a:pt x="762" y="559805"/>
                    <a:pt x="762" y="360659"/>
                  </a:cubicBezTo>
                  <a:cubicBezTo>
                    <a:pt x="762" y="161513"/>
                    <a:pt x="162202" y="74"/>
                    <a:pt x="361347" y="74"/>
                  </a:cubicBezTo>
                  <a:cubicBezTo>
                    <a:pt x="560493" y="74"/>
                    <a:pt x="721932" y="161513"/>
                    <a:pt x="721932" y="360659"/>
                  </a:cubicBezTo>
                  <a:close/>
                </a:path>
              </a:pathLst>
            </a:custGeom>
            <a:solidFill>
              <a:srgbClr val="F76E00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5" name="Grafik 10">
              <a:extLst>
                <a:ext uri="{FF2B5EF4-FFF2-40B4-BE49-F238E27FC236}">
                  <a16:creationId xmlns:a16="http://schemas.microsoft.com/office/drawing/2014/main" id="{23BAA20E-44AE-49C5-BF5A-A2B03D50B60A}"/>
                </a:ext>
              </a:extLst>
            </p:cNvPr>
            <p:cNvGrpSpPr/>
            <p:nvPr/>
          </p:nvGrpSpPr>
          <p:grpSpPr>
            <a:xfrm>
              <a:off x="10836127" y="855108"/>
              <a:ext cx="534224" cy="112732"/>
              <a:chOff x="10836127" y="855108"/>
              <a:chExt cx="534224" cy="112732"/>
            </a:xfrm>
            <a:solidFill>
              <a:srgbClr val="FFFFFF"/>
            </a:solidFill>
          </p:grpSpPr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9C27863B-9C0E-4A1A-B229-C43E4000226A}"/>
                  </a:ext>
                </a:extLst>
              </p:cNvPr>
              <p:cNvSpPr/>
              <p:nvPr/>
            </p:nvSpPr>
            <p:spPr>
              <a:xfrm>
                <a:off x="11254948" y="855133"/>
                <a:ext cx="115403" cy="112706"/>
              </a:xfrm>
              <a:custGeom>
                <a:avLst/>
                <a:gdLst>
                  <a:gd name="connsiteX0" fmla="*/ 111829 w 115403"/>
                  <a:gd name="connsiteY0" fmla="*/ 285 h 112706"/>
                  <a:gd name="connsiteX1" fmla="*/ 116231 w 115403"/>
                  <a:gd name="connsiteY1" fmla="*/ 4763 h 112706"/>
                  <a:gd name="connsiteX2" fmla="*/ 111829 w 115403"/>
                  <a:gd name="connsiteY2" fmla="*/ 9291 h 112706"/>
                  <a:gd name="connsiteX3" fmla="*/ 18051 w 115403"/>
                  <a:gd name="connsiteY3" fmla="*/ 9291 h 112706"/>
                  <a:gd name="connsiteX4" fmla="*/ 9808 w 115403"/>
                  <a:gd name="connsiteY4" fmla="*/ 17407 h 112706"/>
                  <a:gd name="connsiteX5" fmla="*/ 9833 w 115403"/>
                  <a:gd name="connsiteY5" fmla="*/ 52797 h 112706"/>
                  <a:gd name="connsiteX6" fmla="*/ 111804 w 115403"/>
                  <a:gd name="connsiteY6" fmla="*/ 52822 h 112706"/>
                  <a:gd name="connsiteX7" fmla="*/ 116205 w 115403"/>
                  <a:gd name="connsiteY7" fmla="*/ 57300 h 112706"/>
                  <a:gd name="connsiteX8" fmla="*/ 111829 w 115403"/>
                  <a:gd name="connsiteY8" fmla="*/ 61803 h 112706"/>
                  <a:gd name="connsiteX9" fmla="*/ 9808 w 115403"/>
                  <a:gd name="connsiteY9" fmla="*/ 61778 h 112706"/>
                  <a:gd name="connsiteX10" fmla="*/ 9808 w 115403"/>
                  <a:gd name="connsiteY10" fmla="*/ 96353 h 112706"/>
                  <a:gd name="connsiteX11" fmla="*/ 17618 w 115403"/>
                  <a:gd name="connsiteY11" fmla="*/ 104087 h 112706"/>
                  <a:gd name="connsiteX12" fmla="*/ 111804 w 115403"/>
                  <a:gd name="connsiteY12" fmla="*/ 104036 h 112706"/>
                  <a:gd name="connsiteX13" fmla="*/ 116205 w 115403"/>
                  <a:gd name="connsiteY13" fmla="*/ 108539 h 112706"/>
                  <a:gd name="connsiteX14" fmla="*/ 111804 w 115403"/>
                  <a:gd name="connsiteY14" fmla="*/ 112992 h 112706"/>
                  <a:gd name="connsiteX15" fmla="*/ 18025 w 115403"/>
                  <a:gd name="connsiteY15" fmla="*/ 112992 h 112706"/>
                  <a:gd name="connsiteX16" fmla="*/ 827 w 115403"/>
                  <a:gd name="connsiteY16" fmla="*/ 96353 h 112706"/>
                  <a:gd name="connsiteX17" fmla="*/ 878 w 115403"/>
                  <a:gd name="connsiteY17" fmla="*/ 17407 h 112706"/>
                  <a:gd name="connsiteX18" fmla="*/ 17618 w 115403"/>
                  <a:gd name="connsiteY18" fmla="*/ 310 h 112706"/>
                  <a:gd name="connsiteX19" fmla="*/ 111829 w 115403"/>
                  <a:gd name="connsiteY19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403" h="112706">
                    <a:moveTo>
                      <a:pt x="111829" y="285"/>
                    </a:moveTo>
                    <a:cubicBezTo>
                      <a:pt x="114322" y="285"/>
                      <a:pt x="116231" y="2295"/>
                      <a:pt x="116231" y="4763"/>
                    </a:cubicBezTo>
                    <a:cubicBezTo>
                      <a:pt x="116231" y="7154"/>
                      <a:pt x="114195" y="9291"/>
                      <a:pt x="111829" y="9291"/>
                    </a:cubicBezTo>
                    <a:lnTo>
                      <a:pt x="18051" y="9291"/>
                    </a:lnTo>
                    <a:cubicBezTo>
                      <a:pt x="13650" y="9291"/>
                      <a:pt x="9833" y="13031"/>
                      <a:pt x="9808" y="17407"/>
                    </a:cubicBezTo>
                    <a:lnTo>
                      <a:pt x="9833" y="52797"/>
                    </a:lnTo>
                    <a:lnTo>
                      <a:pt x="111804" y="52822"/>
                    </a:lnTo>
                    <a:cubicBezTo>
                      <a:pt x="114297" y="52822"/>
                      <a:pt x="116205" y="54832"/>
                      <a:pt x="116205" y="57300"/>
                    </a:cubicBezTo>
                    <a:cubicBezTo>
                      <a:pt x="116205" y="59691"/>
                      <a:pt x="114195" y="61803"/>
                      <a:pt x="111829" y="61803"/>
                    </a:cubicBezTo>
                    <a:lnTo>
                      <a:pt x="9808" y="61778"/>
                    </a:lnTo>
                    <a:lnTo>
                      <a:pt x="9808" y="96353"/>
                    </a:lnTo>
                    <a:cubicBezTo>
                      <a:pt x="9808" y="100856"/>
                      <a:pt x="13090" y="104087"/>
                      <a:pt x="17618" y="104087"/>
                    </a:cubicBezTo>
                    <a:lnTo>
                      <a:pt x="111804" y="104036"/>
                    </a:lnTo>
                    <a:cubicBezTo>
                      <a:pt x="114297" y="104062"/>
                      <a:pt x="116205" y="106122"/>
                      <a:pt x="116205" y="108539"/>
                    </a:cubicBezTo>
                    <a:cubicBezTo>
                      <a:pt x="116205" y="110982"/>
                      <a:pt x="114093" y="112992"/>
                      <a:pt x="111804" y="112992"/>
                    </a:cubicBezTo>
                    <a:lnTo>
                      <a:pt x="18025" y="112992"/>
                    </a:lnTo>
                    <a:cubicBezTo>
                      <a:pt x="8460" y="113017"/>
                      <a:pt x="827" y="105181"/>
                      <a:pt x="827" y="96353"/>
                    </a:cubicBezTo>
                    <a:lnTo>
                      <a:pt x="878" y="17407"/>
                    </a:lnTo>
                    <a:cubicBezTo>
                      <a:pt x="827" y="8045"/>
                      <a:pt x="8281" y="310"/>
                      <a:pt x="17618" y="310"/>
                    </a:cubicBezTo>
                    <a:lnTo>
                      <a:pt x="111829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6C822081-3A07-4528-AFB8-5E1F629BDB19}"/>
                  </a:ext>
                </a:extLst>
              </p:cNvPr>
              <p:cNvSpPr/>
              <p:nvPr/>
            </p:nvSpPr>
            <p:spPr>
              <a:xfrm>
                <a:off x="11126900" y="855133"/>
                <a:ext cx="115276" cy="112706"/>
              </a:xfrm>
              <a:custGeom>
                <a:avLst/>
                <a:gdLst>
                  <a:gd name="connsiteX0" fmla="*/ 5305 w 115276"/>
                  <a:gd name="connsiteY0" fmla="*/ 285 h 112706"/>
                  <a:gd name="connsiteX1" fmla="*/ 9783 w 115276"/>
                  <a:gd name="connsiteY1" fmla="*/ 4763 h 112706"/>
                  <a:gd name="connsiteX2" fmla="*/ 9783 w 115276"/>
                  <a:gd name="connsiteY2" fmla="*/ 96480 h 112706"/>
                  <a:gd name="connsiteX3" fmla="*/ 17288 w 115276"/>
                  <a:gd name="connsiteY3" fmla="*/ 104036 h 112706"/>
                  <a:gd name="connsiteX4" fmla="*/ 111702 w 115276"/>
                  <a:gd name="connsiteY4" fmla="*/ 104036 h 112706"/>
                  <a:gd name="connsiteX5" fmla="*/ 116103 w 115276"/>
                  <a:gd name="connsiteY5" fmla="*/ 108514 h 112706"/>
                  <a:gd name="connsiteX6" fmla="*/ 111956 w 115276"/>
                  <a:gd name="connsiteY6" fmla="*/ 112992 h 112706"/>
                  <a:gd name="connsiteX7" fmla="*/ 17593 w 115276"/>
                  <a:gd name="connsiteY7" fmla="*/ 112992 h 112706"/>
                  <a:gd name="connsiteX8" fmla="*/ 827 w 115276"/>
                  <a:gd name="connsiteY8" fmla="*/ 96480 h 112706"/>
                  <a:gd name="connsiteX9" fmla="*/ 827 w 115276"/>
                  <a:gd name="connsiteY9" fmla="*/ 4763 h 112706"/>
                  <a:gd name="connsiteX10" fmla="*/ 5305 w 115276"/>
                  <a:gd name="connsiteY10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276" h="112706">
                    <a:moveTo>
                      <a:pt x="5305" y="285"/>
                    </a:moveTo>
                    <a:cubicBezTo>
                      <a:pt x="7645" y="285"/>
                      <a:pt x="9783" y="2549"/>
                      <a:pt x="9783" y="4763"/>
                    </a:cubicBezTo>
                    <a:lnTo>
                      <a:pt x="9783" y="96480"/>
                    </a:lnTo>
                    <a:cubicBezTo>
                      <a:pt x="9783" y="100780"/>
                      <a:pt x="13014" y="104036"/>
                      <a:pt x="17288" y="104036"/>
                    </a:cubicBezTo>
                    <a:lnTo>
                      <a:pt x="111702" y="104036"/>
                    </a:lnTo>
                    <a:cubicBezTo>
                      <a:pt x="114119" y="104036"/>
                      <a:pt x="116103" y="106122"/>
                      <a:pt x="116103" y="108514"/>
                    </a:cubicBezTo>
                    <a:cubicBezTo>
                      <a:pt x="116103" y="110906"/>
                      <a:pt x="114271" y="112992"/>
                      <a:pt x="111956" y="112992"/>
                    </a:cubicBezTo>
                    <a:lnTo>
                      <a:pt x="17593" y="112992"/>
                    </a:lnTo>
                    <a:cubicBezTo>
                      <a:pt x="8460" y="113017"/>
                      <a:pt x="827" y="105512"/>
                      <a:pt x="827" y="96480"/>
                    </a:cubicBezTo>
                    <a:cubicBezTo>
                      <a:pt x="827" y="90476"/>
                      <a:pt x="827" y="59895"/>
                      <a:pt x="827" y="4763"/>
                    </a:cubicBezTo>
                    <a:cubicBezTo>
                      <a:pt x="827" y="2295"/>
                      <a:pt x="2888" y="285"/>
                      <a:pt x="5305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73315DF9-96B3-4F21-87A8-E8D208AC0FB3}"/>
                  </a:ext>
                </a:extLst>
              </p:cNvPr>
              <p:cNvSpPr/>
              <p:nvPr/>
            </p:nvSpPr>
            <p:spPr>
              <a:xfrm>
                <a:off x="11105122" y="855133"/>
                <a:ext cx="8955" cy="112706"/>
              </a:xfrm>
              <a:custGeom>
                <a:avLst/>
                <a:gdLst>
                  <a:gd name="connsiteX0" fmla="*/ 5330 w 8955"/>
                  <a:gd name="connsiteY0" fmla="*/ 285 h 112706"/>
                  <a:gd name="connsiteX1" fmla="*/ 9783 w 8955"/>
                  <a:gd name="connsiteY1" fmla="*/ 4788 h 112706"/>
                  <a:gd name="connsiteX2" fmla="*/ 9783 w 8955"/>
                  <a:gd name="connsiteY2" fmla="*/ 108514 h 112706"/>
                  <a:gd name="connsiteX3" fmla="*/ 5330 w 8955"/>
                  <a:gd name="connsiteY3" fmla="*/ 112992 h 112706"/>
                  <a:gd name="connsiteX4" fmla="*/ 827 w 8955"/>
                  <a:gd name="connsiteY4" fmla="*/ 108514 h 112706"/>
                  <a:gd name="connsiteX5" fmla="*/ 827 w 8955"/>
                  <a:gd name="connsiteY5" fmla="*/ 4788 h 112706"/>
                  <a:gd name="connsiteX6" fmla="*/ 5330 w 8955"/>
                  <a:gd name="connsiteY6" fmla="*/ 285 h 11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5" h="112706">
                    <a:moveTo>
                      <a:pt x="5330" y="285"/>
                    </a:moveTo>
                    <a:cubicBezTo>
                      <a:pt x="7722" y="285"/>
                      <a:pt x="9783" y="2244"/>
                      <a:pt x="9783" y="4788"/>
                    </a:cubicBezTo>
                    <a:lnTo>
                      <a:pt x="9783" y="108514"/>
                    </a:lnTo>
                    <a:cubicBezTo>
                      <a:pt x="9783" y="111058"/>
                      <a:pt x="7823" y="112992"/>
                      <a:pt x="5330" y="112992"/>
                    </a:cubicBezTo>
                    <a:cubicBezTo>
                      <a:pt x="2939" y="112992"/>
                      <a:pt x="827" y="111007"/>
                      <a:pt x="827" y="108514"/>
                    </a:cubicBezTo>
                    <a:lnTo>
                      <a:pt x="827" y="4788"/>
                    </a:lnTo>
                    <a:cubicBezTo>
                      <a:pt x="827" y="2244"/>
                      <a:pt x="2837" y="285"/>
                      <a:pt x="5330" y="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CE98F53C-30A6-467B-A93C-0DB64E59AB96}"/>
                  </a:ext>
                </a:extLst>
              </p:cNvPr>
              <p:cNvSpPr/>
              <p:nvPr/>
            </p:nvSpPr>
            <p:spPr>
              <a:xfrm>
                <a:off x="10977099" y="855108"/>
                <a:ext cx="115225" cy="112732"/>
              </a:xfrm>
              <a:custGeom>
                <a:avLst/>
                <a:gdLst>
                  <a:gd name="connsiteX0" fmla="*/ 108496 w 115225"/>
                  <a:gd name="connsiteY0" fmla="*/ 310 h 112732"/>
                  <a:gd name="connsiteX1" fmla="*/ 116052 w 115225"/>
                  <a:gd name="connsiteY1" fmla="*/ 7587 h 112732"/>
                  <a:gd name="connsiteX2" fmla="*/ 116052 w 115225"/>
                  <a:gd name="connsiteY2" fmla="*/ 109252 h 112732"/>
                  <a:gd name="connsiteX3" fmla="*/ 111575 w 115225"/>
                  <a:gd name="connsiteY3" fmla="*/ 113017 h 112732"/>
                  <a:gd name="connsiteX4" fmla="*/ 107097 w 115225"/>
                  <a:gd name="connsiteY4" fmla="*/ 109252 h 112732"/>
                  <a:gd name="connsiteX5" fmla="*/ 107097 w 115225"/>
                  <a:gd name="connsiteY5" fmla="*/ 10538 h 112732"/>
                  <a:gd name="connsiteX6" fmla="*/ 68680 w 115225"/>
                  <a:gd name="connsiteY6" fmla="*/ 56664 h 112732"/>
                  <a:gd name="connsiteX7" fmla="*/ 48199 w 115225"/>
                  <a:gd name="connsiteY7" fmla="*/ 56664 h 112732"/>
                  <a:gd name="connsiteX8" fmla="*/ 9783 w 115225"/>
                  <a:gd name="connsiteY8" fmla="*/ 10538 h 112732"/>
                  <a:gd name="connsiteX9" fmla="*/ 9783 w 115225"/>
                  <a:gd name="connsiteY9" fmla="*/ 109252 h 112732"/>
                  <a:gd name="connsiteX10" fmla="*/ 5305 w 115225"/>
                  <a:gd name="connsiteY10" fmla="*/ 113017 h 112732"/>
                  <a:gd name="connsiteX11" fmla="*/ 827 w 115225"/>
                  <a:gd name="connsiteY11" fmla="*/ 109252 h 112732"/>
                  <a:gd name="connsiteX12" fmla="*/ 827 w 115225"/>
                  <a:gd name="connsiteY12" fmla="*/ 7841 h 112732"/>
                  <a:gd name="connsiteX13" fmla="*/ 3168 w 115225"/>
                  <a:gd name="connsiteY13" fmla="*/ 2371 h 112732"/>
                  <a:gd name="connsiteX14" fmla="*/ 8256 w 115225"/>
                  <a:gd name="connsiteY14" fmla="*/ 285 h 112732"/>
                  <a:gd name="connsiteX15" fmla="*/ 13624 w 115225"/>
                  <a:gd name="connsiteY15" fmla="*/ 2397 h 112732"/>
                  <a:gd name="connsiteX16" fmla="*/ 53339 w 115225"/>
                  <a:gd name="connsiteY16" fmla="*/ 50252 h 112732"/>
                  <a:gd name="connsiteX17" fmla="*/ 63592 w 115225"/>
                  <a:gd name="connsiteY17" fmla="*/ 50252 h 112732"/>
                  <a:gd name="connsiteX18" fmla="*/ 103077 w 115225"/>
                  <a:gd name="connsiteY18" fmla="*/ 2626 h 112732"/>
                  <a:gd name="connsiteX19" fmla="*/ 108496 w 115225"/>
                  <a:gd name="connsiteY19" fmla="*/ 310 h 11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225" h="112732">
                    <a:moveTo>
                      <a:pt x="108496" y="310"/>
                    </a:moveTo>
                    <a:cubicBezTo>
                      <a:pt x="112567" y="310"/>
                      <a:pt x="116052" y="3516"/>
                      <a:pt x="116052" y="7587"/>
                    </a:cubicBezTo>
                    <a:lnTo>
                      <a:pt x="116052" y="109252"/>
                    </a:lnTo>
                    <a:cubicBezTo>
                      <a:pt x="116052" y="111414"/>
                      <a:pt x="113712" y="113017"/>
                      <a:pt x="111575" y="113017"/>
                    </a:cubicBezTo>
                    <a:cubicBezTo>
                      <a:pt x="109489" y="113017"/>
                      <a:pt x="107097" y="111287"/>
                      <a:pt x="107097" y="109252"/>
                    </a:cubicBezTo>
                    <a:lnTo>
                      <a:pt x="107097" y="10538"/>
                    </a:lnTo>
                    <a:lnTo>
                      <a:pt x="68680" y="56664"/>
                    </a:lnTo>
                    <a:cubicBezTo>
                      <a:pt x="63566" y="63050"/>
                      <a:pt x="53313" y="63050"/>
                      <a:pt x="48199" y="56664"/>
                    </a:cubicBezTo>
                    <a:lnTo>
                      <a:pt x="9783" y="10538"/>
                    </a:lnTo>
                    <a:cubicBezTo>
                      <a:pt x="9783" y="74956"/>
                      <a:pt x="9783" y="107852"/>
                      <a:pt x="9783" y="109252"/>
                    </a:cubicBezTo>
                    <a:cubicBezTo>
                      <a:pt x="9783" y="111338"/>
                      <a:pt x="7340" y="113017"/>
                      <a:pt x="5305" y="113017"/>
                    </a:cubicBezTo>
                    <a:cubicBezTo>
                      <a:pt x="3269" y="113017"/>
                      <a:pt x="827" y="111338"/>
                      <a:pt x="827" y="109252"/>
                    </a:cubicBezTo>
                    <a:lnTo>
                      <a:pt x="827" y="7841"/>
                    </a:lnTo>
                    <a:cubicBezTo>
                      <a:pt x="827" y="5780"/>
                      <a:pt x="1667" y="3796"/>
                      <a:pt x="3168" y="2371"/>
                    </a:cubicBezTo>
                    <a:cubicBezTo>
                      <a:pt x="4592" y="997"/>
                      <a:pt x="6322" y="285"/>
                      <a:pt x="8256" y="285"/>
                    </a:cubicBezTo>
                    <a:cubicBezTo>
                      <a:pt x="10215" y="285"/>
                      <a:pt x="12149" y="972"/>
                      <a:pt x="13624" y="2397"/>
                    </a:cubicBezTo>
                    <a:cubicBezTo>
                      <a:pt x="40033" y="34250"/>
                      <a:pt x="53288" y="50202"/>
                      <a:pt x="53339" y="50252"/>
                    </a:cubicBezTo>
                    <a:cubicBezTo>
                      <a:pt x="57002" y="53891"/>
                      <a:pt x="59877" y="53891"/>
                      <a:pt x="63592" y="50252"/>
                    </a:cubicBezTo>
                    <a:lnTo>
                      <a:pt x="103077" y="2626"/>
                    </a:lnTo>
                    <a:cubicBezTo>
                      <a:pt x="104451" y="1150"/>
                      <a:pt x="106436" y="310"/>
                      <a:pt x="108496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0C86A5D5-3254-44B4-A079-3946A127C838}"/>
                  </a:ext>
                </a:extLst>
              </p:cNvPr>
              <p:cNvSpPr/>
              <p:nvPr/>
            </p:nvSpPr>
            <p:spPr>
              <a:xfrm>
                <a:off x="10836127" y="855133"/>
                <a:ext cx="128124" cy="112655"/>
              </a:xfrm>
              <a:custGeom>
                <a:avLst/>
                <a:gdLst>
                  <a:gd name="connsiteX0" fmla="*/ 124575 w 128124"/>
                  <a:gd name="connsiteY0" fmla="*/ 285 h 112655"/>
                  <a:gd name="connsiteX1" fmla="*/ 128951 w 128124"/>
                  <a:gd name="connsiteY1" fmla="*/ 4763 h 112655"/>
                  <a:gd name="connsiteX2" fmla="*/ 124575 w 128124"/>
                  <a:gd name="connsiteY2" fmla="*/ 9266 h 112655"/>
                  <a:gd name="connsiteX3" fmla="*/ 17186 w 128124"/>
                  <a:gd name="connsiteY3" fmla="*/ 9266 h 112655"/>
                  <a:gd name="connsiteX4" fmla="*/ 9808 w 128124"/>
                  <a:gd name="connsiteY4" fmla="*/ 17280 h 112655"/>
                  <a:gd name="connsiteX5" fmla="*/ 9808 w 128124"/>
                  <a:gd name="connsiteY5" fmla="*/ 44935 h 112655"/>
                  <a:gd name="connsiteX6" fmla="*/ 17186 w 128124"/>
                  <a:gd name="connsiteY6" fmla="*/ 52797 h 112655"/>
                  <a:gd name="connsiteX7" fmla="*/ 112287 w 128124"/>
                  <a:gd name="connsiteY7" fmla="*/ 52797 h 112655"/>
                  <a:gd name="connsiteX8" fmla="*/ 128926 w 128124"/>
                  <a:gd name="connsiteY8" fmla="*/ 69766 h 112655"/>
                  <a:gd name="connsiteX9" fmla="*/ 128926 w 128124"/>
                  <a:gd name="connsiteY9" fmla="*/ 96353 h 112655"/>
                  <a:gd name="connsiteX10" fmla="*/ 112262 w 128124"/>
                  <a:gd name="connsiteY10" fmla="*/ 112941 h 112655"/>
                  <a:gd name="connsiteX11" fmla="*/ 5203 w 128124"/>
                  <a:gd name="connsiteY11" fmla="*/ 112941 h 112655"/>
                  <a:gd name="connsiteX12" fmla="*/ 827 w 128124"/>
                  <a:gd name="connsiteY12" fmla="*/ 108514 h 112655"/>
                  <a:gd name="connsiteX13" fmla="*/ 5203 w 128124"/>
                  <a:gd name="connsiteY13" fmla="*/ 104036 h 112655"/>
                  <a:gd name="connsiteX14" fmla="*/ 112262 w 128124"/>
                  <a:gd name="connsiteY14" fmla="*/ 104036 h 112655"/>
                  <a:gd name="connsiteX15" fmla="*/ 119945 w 128124"/>
                  <a:gd name="connsiteY15" fmla="*/ 96353 h 112655"/>
                  <a:gd name="connsiteX16" fmla="*/ 119945 w 128124"/>
                  <a:gd name="connsiteY16" fmla="*/ 69766 h 112655"/>
                  <a:gd name="connsiteX17" fmla="*/ 112262 w 128124"/>
                  <a:gd name="connsiteY17" fmla="*/ 61778 h 112655"/>
                  <a:gd name="connsiteX18" fmla="*/ 17186 w 128124"/>
                  <a:gd name="connsiteY18" fmla="*/ 61778 h 112655"/>
                  <a:gd name="connsiteX19" fmla="*/ 852 w 128124"/>
                  <a:gd name="connsiteY19" fmla="*/ 44935 h 112655"/>
                  <a:gd name="connsiteX20" fmla="*/ 852 w 128124"/>
                  <a:gd name="connsiteY20" fmla="*/ 17280 h 112655"/>
                  <a:gd name="connsiteX21" fmla="*/ 17186 w 128124"/>
                  <a:gd name="connsiteY21" fmla="*/ 285 h 112655"/>
                  <a:gd name="connsiteX22" fmla="*/ 124575 w 128124"/>
                  <a:gd name="connsiteY22" fmla="*/ 285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8124" h="112655">
                    <a:moveTo>
                      <a:pt x="124575" y="285"/>
                    </a:moveTo>
                    <a:cubicBezTo>
                      <a:pt x="126941" y="285"/>
                      <a:pt x="128951" y="2524"/>
                      <a:pt x="128951" y="4763"/>
                    </a:cubicBezTo>
                    <a:cubicBezTo>
                      <a:pt x="128951" y="7002"/>
                      <a:pt x="126916" y="9266"/>
                      <a:pt x="124575" y="9266"/>
                    </a:cubicBezTo>
                    <a:lnTo>
                      <a:pt x="17186" y="9266"/>
                    </a:lnTo>
                    <a:cubicBezTo>
                      <a:pt x="12912" y="9266"/>
                      <a:pt x="9808" y="12828"/>
                      <a:pt x="9808" y="17280"/>
                    </a:cubicBezTo>
                    <a:lnTo>
                      <a:pt x="9808" y="44935"/>
                    </a:lnTo>
                    <a:cubicBezTo>
                      <a:pt x="9808" y="49260"/>
                      <a:pt x="12912" y="52822"/>
                      <a:pt x="17186" y="52797"/>
                    </a:cubicBezTo>
                    <a:cubicBezTo>
                      <a:pt x="20035" y="52797"/>
                      <a:pt x="51736" y="52797"/>
                      <a:pt x="112287" y="52797"/>
                    </a:cubicBezTo>
                    <a:cubicBezTo>
                      <a:pt x="121344" y="52797"/>
                      <a:pt x="128926" y="60556"/>
                      <a:pt x="128926" y="69766"/>
                    </a:cubicBezTo>
                    <a:lnTo>
                      <a:pt x="128926" y="96353"/>
                    </a:lnTo>
                    <a:cubicBezTo>
                      <a:pt x="128926" y="105385"/>
                      <a:pt x="121192" y="112941"/>
                      <a:pt x="112262" y="112941"/>
                    </a:cubicBezTo>
                    <a:cubicBezTo>
                      <a:pt x="106308" y="112941"/>
                      <a:pt x="70639" y="112941"/>
                      <a:pt x="5203" y="112941"/>
                    </a:cubicBezTo>
                    <a:cubicBezTo>
                      <a:pt x="2710" y="112941"/>
                      <a:pt x="827" y="110956"/>
                      <a:pt x="827" y="108514"/>
                    </a:cubicBezTo>
                    <a:cubicBezTo>
                      <a:pt x="827" y="106072"/>
                      <a:pt x="2862" y="104036"/>
                      <a:pt x="5203" y="104036"/>
                    </a:cubicBezTo>
                    <a:cubicBezTo>
                      <a:pt x="6755" y="104036"/>
                      <a:pt x="42450" y="104036"/>
                      <a:pt x="112262" y="104036"/>
                    </a:cubicBezTo>
                    <a:cubicBezTo>
                      <a:pt x="116536" y="104036"/>
                      <a:pt x="119945" y="100576"/>
                      <a:pt x="119945" y="96353"/>
                    </a:cubicBezTo>
                    <a:lnTo>
                      <a:pt x="119945" y="69766"/>
                    </a:lnTo>
                    <a:cubicBezTo>
                      <a:pt x="119945" y="65441"/>
                      <a:pt x="116459" y="61752"/>
                      <a:pt x="112262" y="61778"/>
                    </a:cubicBezTo>
                    <a:lnTo>
                      <a:pt x="17186" y="61778"/>
                    </a:lnTo>
                    <a:cubicBezTo>
                      <a:pt x="8129" y="61778"/>
                      <a:pt x="852" y="53967"/>
                      <a:pt x="852" y="44935"/>
                    </a:cubicBezTo>
                    <a:lnTo>
                      <a:pt x="852" y="17280"/>
                    </a:lnTo>
                    <a:cubicBezTo>
                      <a:pt x="852" y="8121"/>
                      <a:pt x="8052" y="285"/>
                      <a:pt x="17186" y="285"/>
                    </a:cubicBezTo>
                    <a:lnTo>
                      <a:pt x="124575" y="28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8238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5200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889945-63B4-46BF-ADD0-CBDAED299A19}" type="datetime2">
              <a:rPr lang="da-DK" smtClean="0"/>
              <a:t>18. september 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5200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5200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34F25675-141D-4CD5-8F1C-17584D7E5F2D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3" name="Gruppe 12">
              <a:extLst>
                <a:ext uri="{FF2B5EF4-FFF2-40B4-BE49-F238E27FC236}">
                  <a16:creationId xmlns:a16="http://schemas.microsoft.com/office/drawing/2014/main" id="{E7AEC896-729E-49C8-8CD1-346BBCFF9363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19" name="Billede 18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7106852C-D611-41EF-93F7-0968E3015BF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2A307BA6-147F-4D7B-B1F0-A95DB74DF817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9599D26F-9E19-4695-9668-9AFB2645ADE5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F118BF4A-BEEE-47A7-B4A0-9436A7F65355}"/>
                </a:ext>
              </a:extLst>
            </p:cNvPr>
            <p:cNvGrpSpPr/>
            <p:nvPr userDrawn="1"/>
          </p:nvGrpSpPr>
          <p:grpSpPr>
            <a:xfrm>
              <a:off x="14839831" y="1"/>
              <a:ext cx="1893333" cy="4423746"/>
              <a:chOff x="12401431" y="1"/>
              <a:chExt cx="1893333" cy="4423746"/>
            </a:xfrm>
          </p:grpSpPr>
          <p:pic>
            <p:nvPicPr>
              <p:cNvPr id="15" name="Billede 14">
                <a:extLst>
                  <a:ext uri="{FF2B5EF4-FFF2-40B4-BE49-F238E27FC236}">
                    <a16:creationId xmlns:a16="http://schemas.microsoft.com/office/drawing/2014/main" id="{C0235B8B-B932-4602-B2F2-E6831F6AF5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1"/>
                <a:ext cx="1799999" cy="3422533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EC3FAA63-6FBB-4699-A6D8-FBAE83FCDE1D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555072CD-D857-4B79-914D-6238C7881F33}"/>
                  </a:ext>
                </a:extLst>
              </p:cNvPr>
              <p:cNvSpPr txBox="1"/>
              <p:nvPr userDrawn="1"/>
            </p:nvSpPr>
            <p:spPr>
              <a:xfrm>
                <a:off x="12401431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sp>
        <p:nvSpPr>
          <p:cNvPr id="45" name="Pladsholder til SmartArt 10">
            <a:extLst>
              <a:ext uri="{FF2B5EF4-FFF2-40B4-BE49-F238E27FC236}">
                <a16:creationId xmlns:a16="http://schemas.microsoft.com/office/drawing/2014/main" id="{45EAC346-C2F6-44CB-BCC6-ED95E6F2AA0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5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grpSp>
        <p:nvGrpSpPr>
          <p:cNvPr id="7" name="Grafik 7">
            <a:extLst>
              <a:ext uri="{FF2B5EF4-FFF2-40B4-BE49-F238E27FC236}">
                <a16:creationId xmlns:a16="http://schemas.microsoft.com/office/drawing/2014/main" id="{1433AFB9-709E-4E07-B847-2C49E2C6BB6E}"/>
              </a:ext>
            </a:extLst>
          </p:cNvPr>
          <p:cNvGrpSpPr/>
          <p:nvPr/>
        </p:nvGrpSpPr>
        <p:grpSpPr>
          <a:xfrm>
            <a:off x="10382400" y="550800"/>
            <a:ext cx="1081755" cy="1081755"/>
            <a:chOff x="10382400" y="550800"/>
            <a:chExt cx="1081755" cy="1081755"/>
          </a:xfrm>
        </p:grpSpPr>
        <p:sp>
          <p:nvSpPr>
            <p:cNvPr id="9" name="Kombinationstegning: figur 8">
              <a:extLst>
                <a:ext uri="{FF2B5EF4-FFF2-40B4-BE49-F238E27FC236}">
                  <a16:creationId xmlns:a16="http://schemas.microsoft.com/office/drawing/2014/main" id="{B07981B1-A1B9-4E87-85AC-B47FCA73CE4A}"/>
                </a:ext>
              </a:extLst>
            </p:cNvPr>
            <p:cNvSpPr/>
            <p:nvPr/>
          </p:nvSpPr>
          <p:spPr>
            <a:xfrm>
              <a:off x="10382400" y="550800"/>
              <a:ext cx="1081755" cy="1081755"/>
            </a:xfrm>
            <a:custGeom>
              <a:avLst/>
              <a:gdLst>
                <a:gd name="connsiteX0" fmla="*/ 1083201 w 1081755"/>
                <a:gd name="connsiteY0" fmla="*/ 540952 h 1081755"/>
                <a:gd name="connsiteX1" fmla="*/ 542324 w 1081755"/>
                <a:gd name="connsiteY1" fmla="*/ 1081830 h 1081755"/>
                <a:gd name="connsiteX2" fmla="*/ 1446 w 1081755"/>
                <a:gd name="connsiteY2" fmla="*/ 540952 h 1081755"/>
                <a:gd name="connsiteX3" fmla="*/ 542324 w 1081755"/>
                <a:gd name="connsiteY3" fmla="*/ 74 h 1081755"/>
                <a:gd name="connsiteX4" fmla="*/ 1083201 w 1081755"/>
                <a:gd name="connsiteY4" fmla="*/ 540952 h 108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755" h="1081755">
                  <a:moveTo>
                    <a:pt x="1083201" y="540952"/>
                  </a:moveTo>
                  <a:cubicBezTo>
                    <a:pt x="1083201" y="839670"/>
                    <a:pt x="841042" y="1081830"/>
                    <a:pt x="542324" y="1081830"/>
                  </a:cubicBezTo>
                  <a:cubicBezTo>
                    <a:pt x="243605" y="1081830"/>
                    <a:pt x="1446" y="839670"/>
                    <a:pt x="1446" y="540952"/>
                  </a:cubicBezTo>
                  <a:cubicBezTo>
                    <a:pt x="1446" y="242233"/>
                    <a:pt x="243605" y="74"/>
                    <a:pt x="542324" y="74"/>
                  </a:cubicBezTo>
                  <a:cubicBezTo>
                    <a:pt x="841042" y="74"/>
                    <a:pt x="1083201" y="242233"/>
                    <a:pt x="1083201" y="540952"/>
                  </a:cubicBezTo>
                  <a:close/>
                </a:path>
              </a:pathLst>
            </a:custGeom>
            <a:solidFill>
              <a:srgbClr val="31B149"/>
            </a:solidFill>
            <a:ln w="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0" name="Grafik 7">
              <a:extLst>
                <a:ext uri="{FF2B5EF4-FFF2-40B4-BE49-F238E27FC236}">
                  <a16:creationId xmlns:a16="http://schemas.microsoft.com/office/drawing/2014/main" id="{1433AFB9-709E-4E07-B847-2C49E2C6BB6E}"/>
                </a:ext>
              </a:extLst>
            </p:cNvPr>
            <p:cNvGrpSpPr/>
            <p:nvPr/>
          </p:nvGrpSpPr>
          <p:grpSpPr>
            <a:xfrm>
              <a:off x="10518601" y="987799"/>
              <a:ext cx="329114" cy="74302"/>
              <a:chOff x="10518601" y="987799"/>
              <a:chExt cx="329114" cy="74302"/>
            </a:xfrm>
            <a:solidFill>
              <a:srgbClr val="FFFFFF"/>
            </a:solidFill>
          </p:grpSpPr>
          <p:sp>
            <p:nvSpPr>
              <p:cNvPr id="12" name="Kombinationstegning: figur 11">
                <a:extLst>
                  <a:ext uri="{FF2B5EF4-FFF2-40B4-BE49-F238E27FC236}">
                    <a16:creationId xmlns:a16="http://schemas.microsoft.com/office/drawing/2014/main" id="{BE986931-ADD8-442A-B242-801FE78E9E58}"/>
                  </a:ext>
                </a:extLst>
              </p:cNvPr>
              <p:cNvSpPr/>
              <p:nvPr/>
            </p:nvSpPr>
            <p:spPr>
              <a:xfrm>
                <a:off x="10771810" y="987837"/>
                <a:ext cx="75905" cy="74250"/>
              </a:xfrm>
              <a:custGeom>
                <a:avLst/>
                <a:gdLst>
                  <a:gd name="connsiteX0" fmla="*/ 77351 w 75905"/>
                  <a:gd name="connsiteY0" fmla="*/ 3051 h 74250"/>
                  <a:gd name="connsiteX1" fmla="*/ 77351 w 75905"/>
                  <a:gd name="connsiteY1" fmla="*/ 70140 h 74250"/>
                  <a:gd name="connsiteX2" fmla="*/ 76244 w 75905"/>
                  <a:gd name="connsiteY2" fmla="*/ 72964 h 74250"/>
                  <a:gd name="connsiteX3" fmla="*/ 70406 w 75905"/>
                  <a:gd name="connsiteY3" fmla="*/ 73346 h 74250"/>
                  <a:gd name="connsiteX4" fmla="*/ 7323 w 75905"/>
                  <a:gd name="connsiteY4" fmla="*/ 8126 h 74250"/>
                  <a:gd name="connsiteX5" fmla="*/ 7323 w 75905"/>
                  <a:gd name="connsiteY5" fmla="*/ 71362 h 74250"/>
                  <a:gd name="connsiteX6" fmla="*/ 4385 w 75905"/>
                  <a:gd name="connsiteY6" fmla="*/ 74300 h 74250"/>
                  <a:gd name="connsiteX7" fmla="*/ 1446 w 75905"/>
                  <a:gd name="connsiteY7" fmla="*/ 71362 h 74250"/>
                  <a:gd name="connsiteX8" fmla="*/ 1446 w 75905"/>
                  <a:gd name="connsiteY8" fmla="*/ 4348 h 74250"/>
                  <a:gd name="connsiteX9" fmla="*/ 5682 w 75905"/>
                  <a:gd name="connsiteY9" fmla="*/ 74 h 74250"/>
                  <a:gd name="connsiteX10" fmla="*/ 8391 w 75905"/>
                  <a:gd name="connsiteY10" fmla="*/ 1066 h 74250"/>
                  <a:gd name="connsiteX11" fmla="*/ 71474 w 75905"/>
                  <a:gd name="connsiteY11" fmla="*/ 65446 h 74250"/>
                  <a:gd name="connsiteX12" fmla="*/ 71474 w 75905"/>
                  <a:gd name="connsiteY12" fmla="*/ 2974 h 74250"/>
                  <a:gd name="connsiteX13" fmla="*/ 74413 w 75905"/>
                  <a:gd name="connsiteY13" fmla="*/ 74 h 74250"/>
                  <a:gd name="connsiteX14" fmla="*/ 77351 w 75905"/>
                  <a:gd name="connsiteY14" fmla="*/ 3051 h 7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905" h="74250">
                    <a:moveTo>
                      <a:pt x="77351" y="3051"/>
                    </a:moveTo>
                    <a:cubicBezTo>
                      <a:pt x="77351" y="4348"/>
                      <a:pt x="77351" y="26711"/>
                      <a:pt x="77351" y="70140"/>
                    </a:cubicBezTo>
                    <a:cubicBezTo>
                      <a:pt x="77351" y="71209"/>
                      <a:pt x="76969" y="72163"/>
                      <a:pt x="76244" y="72964"/>
                    </a:cubicBezTo>
                    <a:cubicBezTo>
                      <a:pt x="74680" y="74605"/>
                      <a:pt x="72161" y="74796"/>
                      <a:pt x="70406" y="73346"/>
                    </a:cubicBezTo>
                    <a:lnTo>
                      <a:pt x="7323" y="8126"/>
                    </a:lnTo>
                    <a:lnTo>
                      <a:pt x="7323" y="71362"/>
                    </a:lnTo>
                    <a:cubicBezTo>
                      <a:pt x="7323" y="73117"/>
                      <a:pt x="5758" y="74300"/>
                      <a:pt x="4385" y="74300"/>
                    </a:cubicBezTo>
                    <a:cubicBezTo>
                      <a:pt x="2972" y="74300"/>
                      <a:pt x="1446" y="73079"/>
                      <a:pt x="1446" y="71362"/>
                    </a:cubicBezTo>
                    <a:lnTo>
                      <a:pt x="1446" y="4348"/>
                    </a:lnTo>
                    <a:cubicBezTo>
                      <a:pt x="1446" y="2020"/>
                      <a:pt x="3354" y="74"/>
                      <a:pt x="5682" y="74"/>
                    </a:cubicBezTo>
                    <a:cubicBezTo>
                      <a:pt x="6674" y="74"/>
                      <a:pt x="7514" y="456"/>
                      <a:pt x="8391" y="1066"/>
                    </a:cubicBezTo>
                    <a:lnTo>
                      <a:pt x="71474" y="65446"/>
                    </a:lnTo>
                    <a:lnTo>
                      <a:pt x="71474" y="2974"/>
                    </a:lnTo>
                    <a:cubicBezTo>
                      <a:pt x="71474" y="1104"/>
                      <a:pt x="73077" y="74"/>
                      <a:pt x="74413" y="74"/>
                    </a:cubicBezTo>
                    <a:cubicBezTo>
                      <a:pt x="75748" y="74"/>
                      <a:pt x="77351" y="1066"/>
                      <a:pt x="77351" y="30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51DE9AE6-6815-46E8-95DF-B4B54C734FCF}"/>
                  </a:ext>
                </a:extLst>
              </p:cNvPr>
              <p:cNvSpPr/>
              <p:nvPr/>
            </p:nvSpPr>
            <p:spPr>
              <a:xfrm>
                <a:off x="10687433" y="987837"/>
                <a:ext cx="75904" cy="74226"/>
              </a:xfrm>
              <a:custGeom>
                <a:avLst/>
                <a:gdLst>
                  <a:gd name="connsiteX0" fmla="*/ 66055 w 75904"/>
                  <a:gd name="connsiteY0" fmla="*/ 74 h 74226"/>
                  <a:gd name="connsiteX1" fmla="*/ 77351 w 75904"/>
                  <a:gd name="connsiteY1" fmla="*/ 11408 h 74226"/>
                  <a:gd name="connsiteX2" fmla="*/ 77351 w 75904"/>
                  <a:gd name="connsiteY2" fmla="*/ 11408 h 74226"/>
                  <a:gd name="connsiteX3" fmla="*/ 77351 w 75904"/>
                  <a:gd name="connsiteY3" fmla="*/ 62966 h 74226"/>
                  <a:gd name="connsiteX4" fmla="*/ 66055 w 75904"/>
                  <a:gd name="connsiteY4" fmla="*/ 74300 h 74226"/>
                  <a:gd name="connsiteX5" fmla="*/ 66055 w 75904"/>
                  <a:gd name="connsiteY5" fmla="*/ 74300 h 74226"/>
                  <a:gd name="connsiteX6" fmla="*/ 12742 w 75904"/>
                  <a:gd name="connsiteY6" fmla="*/ 74300 h 74226"/>
                  <a:gd name="connsiteX7" fmla="*/ 1446 w 75904"/>
                  <a:gd name="connsiteY7" fmla="*/ 62966 h 74226"/>
                  <a:gd name="connsiteX8" fmla="*/ 1446 w 75904"/>
                  <a:gd name="connsiteY8" fmla="*/ 62966 h 74226"/>
                  <a:gd name="connsiteX9" fmla="*/ 1446 w 75904"/>
                  <a:gd name="connsiteY9" fmla="*/ 11408 h 74226"/>
                  <a:gd name="connsiteX10" fmla="*/ 12742 w 75904"/>
                  <a:gd name="connsiteY10" fmla="*/ 74 h 74226"/>
                  <a:gd name="connsiteX11" fmla="*/ 12742 w 75904"/>
                  <a:gd name="connsiteY11" fmla="*/ 74 h 74226"/>
                  <a:gd name="connsiteX12" fmla="*/ 66055 w 75904"/>
                  <a:gd name="connsiteY12" fmla="*/ 74 h 74226"/>
                  <a:gd name="connsiteX13" fmla="*/ 71360 w 75904"/>
                  <a:gd name="connsiteY13" fmla="*/ 10454 h 74226"/>
                  <a:gd name="connsiteX14" fmla="*/ 11903 w 75904"/>
                  <a:gd name="connsiteY14" fmla="*/ 68347 h 74226"/>
                  <a:gd name="connsiteX15" fmla="*/ 12742 w 75904"/>
                  <a:gd name="connsiteY15" fmla="*/ 68423 h 74226"/>
                  <a:gd name="connsiteX16" fmla="*/ 12742 w 75904"/>
                  <a:gd name="connsiteY16" fmla="*/ 68423 h 74226"/>
                  <a:gd name="connsiteX17" fmla="*/ 66055 w 75904"/>
                  <a:gd name="connsiteY17" fmla="*/ 68423 h 74226"/>
                  <a:gd name="connsiteX18" fmla="*/ 71436 w 75904"/>
                  <a:gd name="connsiteY18" fmla="*/ 63042 h 74226"/>
                  <a:gd name="connsiteX19" fmla="*/ 71436 w 75904"/>
                  <a:gd name="connsiteY19" fmla="*/ 63042 h 74226"/>
                  <a:gd name="connsiteX20" fmla="*/ 71436 w 75904"/>
                  <a:gd name="connsiteY20" fmla="*/ 11408 h 74226"/>
                  <a:gd name="connsiteX21" fmla="*/ 71360 w 75904"/>
                  <a:gd name="connsiteY21" fmla="*/ 10454 h 74226"/>
                  <a:gd name="connsiteX22" fmla="*/ 66055 w 75904"/>
                  <a:gd name="connsiteY22" fmla="*/ 6027 h 74226"/>
                  <a:gd name="connsiteX23" fmla="*/ 12742 w 75904"/>
                  <a:gd name="connsiteY23" fmla="*/ 6027 h 74226"/>
                  <a:gd name="connsiteX24" fmla="*/ 7361 w 75904"/>
                  <a:gd name="connsiteY24" fmla="*/ 11408 h 74226"/>
                  <a:gd name="connsiteX25" fmla="*/ 7361 w 75904"/>
                  <a:gd name="connsiteY25" fmla="*/ 11408 h 74226"/>
                  <a:gd name="connsiteX26" fmla="*/ 7361 w 75904"/>
                  <a:gd name="connsiteY26" fmla="*/ 63042 h 74226"/>
                  <a:gd name="connsiteX27" fmla="*/ 7514 w 75904"/>
                  <a:gd name="connsiteY27" fmla="*/ 64378 h 74226"/>
                  <a:gd name="connsiteX28" fmla="*/ 67276 w 75904"/>
                  <a:gd name="connsiteY28" fmla="*/ 6180 h 74226"/>
                  <a:gd name="connsiteX29" fmla="*/ 66055 w 75904"/>
                  <a:gd name="connsiteY29" fmla="*/ 6027 h 74226"/>
                  <a:gd name="connsiteX30" fmla="*/ 66055 w 75904"/>
                  <a:gd name="connsiteY30" fmla="*/ 6027 h 74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5904" h="74226">
                    <a:moveTo>
                      <a:pt x="66055" y="74"/>
                    </a:moveTo>
                    <a:cubicBezTo>
                      <a:pt x="72314" y="74"/>
                      <a:pt x="77351" y="5150"/>
                      <a:pt x="77351" y="11408"/>
                    </a:cubicBezTo>
                    <a:lnTo>
                      <a:pt x="77351" y="11408"/>
                    </a:lnTo>
                    <a:lnTo>
                      <a:pt x="77351" y="62966"/>
                    </a:lnTo>
                    <a:cubicBezTo>
                      <a:pt x="77351" y="69148"/>
                      <a:pt x="72275" y="74300"/>
                      <a:pt x="66055" y="74300"/>
                    </a:cubicBezTo>
                    <a:lnTo>
                      <a:pt x="66055" y="74300"/>
                    </a:lnTo>
                    <a:lnTo>
                      <a:pt x="12742" y="74300"/>
                    </a:lnTo>
                    <a:cubicBezTo>
                      <a:pt x="6483" y="74300"/>
                      <a:pt x="1446" y="69148"/>
                      <a:pt x="1446" y="62966"/>
                    </a:cubicBezTo>
                    <a:lnTo>
                      <a:pt x="1446" y="62966"/>
                    </a:lnTo>
                    <a:lnTo>
                      <a:pt x="1446" y="11408"/>
                    </a:lnTo>
                    <a:cubicBezTo>
                      <a:pt x="1446" y="5150"/>
                      <a:pt x="6521" y="74"/>
                      <a:pt x="12742" y="74"/>
                    </a:cubicBezTo>
                    <a:lnTo>
                      <a:pt x="12742" y="74"/>
                    </a:lnTo>
                    <a:lnTo>
                      <a:pt x="66055" y="74"/>
                    </a:lnTo>
                    <a:close/>
                    <a:moveTo>
                      <a:pt x="71360" y="10454"/>
                    </a:moveTo>
                    <a:lnTo>
                      <a:pt x="11903" y="68347"/>
                    </a:lnTo>
                    <a:cubicBezTo>
                      <a:pt x="12169" y="68385"/>
                      <a:pt x="12475" y="68423"/>
                      <a:pt x="12742" y="68423"/>
                    </a:cubicBezTo>
                    <a:lnTo>
                      <a:pt x="12742" y="68423"/>
                    </a:lnTo>
                    <a:lnTo>
                      <a:pt x="66055" y="68423"/>
                    </a:lnTo>
                    <a:cubicBezTo>
                      <a:pt x="69032" y="68423"/>
                      <a:pt x="71436" y="66019"/>
                      <a:pt x="71436" y="63042"/>
                    </a:cubicBezTo>
                    <a:lnTo>
                      <a:pt x="71436" y="63042"/>
                    </a:lnTo>
                    <a:lnTo>
                      <a:pt x="71436" y="11408"/>
                    </a:lnTo>
                    <a:cubicBezTo>
                      <a:pt x="71436" y="11065"/>
                      <a:pt x="71398" y="10760"/>
                      <a:pt x="71360" y="10454"/>
                    </a:cubicBezTo>
                    <a:close/>
                    <a:moveTo>
                      <a:pt x="66055" y="6027"/>
                    </a:moveTo>
                    <a:lnTo>
                      <a:pt x="12742" y="6027"/>
                    </a:lnTo>
                    <a:cubicBezTo>
                      <a:pt x="9765" y="6027"/>
                      <a:pt x="7361" y="8432"/>
                      <a:pt x="7361" y="11408"/>
                    </a:cubicBezTo>
                    <a:lnTo>
                      <a:pt x="7361" y="11408"/>
                    </a:lnTo>
                    <a:lnTo>
                      <a:pt x="7361" y="63042"/>
                    </a:lnTo>
                    <a:cubicBezTo>
                      <a:pt x="7361" y="63500"/>
                      <a:pt x="7399" y="63920"/>
                      <a:pt x="7514" y="64378"/>
                    </a:cubicBezTo>
                    <a:lnTo>
                      <a:pt x="67276" y="6180"/>
                    </a:lnTo>
                    <a:cubicBezTo>
                      <a:pt x="66894" y="6066"/>
                      <a:pt x="66475" y="6027"/>
                      <a:pt x="66055" y="6027"/>
                    </a:cubicBezTo>
                    <a:lnTo>
                      <a:pt x="66055" y="6027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23827A43-EA46-4A21-A4E8-8379C5EF6E68}"/>
                  </a:ext>
                </a:extLst>
              </p:cNvPr>
              <p:cNvSpPr/>
              <p:nvPr/>
            </p:nvSpPr>
            <p:spPr>
              <a:xfrm>
                <a:off x="10603055" y="987837"/>
                <a:ext cx="75977" cy="74264"/>
              </a:xfrm>
              <a:custGeom>
                <a:avLst/>
                <a:gdLst>
                  <a:gd name="connsiteX0" fmla="*/ 55256 w 75977"/>
                  <a:gd name="connsiteY0" fmla="*/ 74 h 74264"/>
                  <a:gd name="connsiteX1" fmla="*/ 77390 w 75977"/>
                  <a:gd name="connsiteY1" fmla="*/ 20338 h 74264"/>
                  <a:gd name="connsiteX2" fmla="*/ 55256 w 75977"/>
                  <a:gd name="connsiteY2" fmla="*/ 40603 h 74264"/>
                  <a:gd name="connsiteX3" fmla="*/ 55256 w 75977"/>
                  <a:gd name="connsiteY3" fmla="*/ 40603 h 74264"/>
                  <a:gd name="connsiteX4" fmla="*/ 19306 w 75977"/>
                  <a:gd name="connsiteY4" fmla="*/ 40603 h 74264"/>
                  <a:gd name="connsiteX5" fmla="*/ 75863 w 75977"/>
                  <a:gd name="connsiteY5" fmla="*/ 68843 h 74264"/>
                  <a:gd name="connsiteX6" fmla="*/ 77084 w 75977"/>
                  <a:gd name="connsiteY6" fmla="*/ 72774 h 74264"/>
                  <a:gd name="connsiteX7" fmla="*/ 73306 w 75977"/>
                  <a:gd name="connsiteY7" fmla="*/ 74071 h 74264"/>
                  <a:gd name="connsiteX8" fmla="*/ 7361 w 75977"/>
                  <a:gd name="connsiteY8" fmla="*/ 40603 h 74264"/>
                  <a:gd name="connsiteX9" fmla="*/ 7361 w 75977"/>
                  <a:gd name="connsiteY9" fmla="*/ 71438 h 74264"/>
                  <a:gd name="connsiteX10" fmla="*/ 4423 w 75977"/>
                  <a:gd name="connsiteY10" fmla="*/ 74338 h 74264"/>
                  <a:gd name="connsiteX11" fmla="*/ 1446 w 75977"/>
                  <a:gd name="connsiteY11" fmla="*/ 71438 h 74264"/>
                  <a:gd name="connsiteX12" fmla="*/ 1446 w 75977"/>
                  <a:gd name="connsiteY12" fmla="*/ 40603 h 74264"/>
                  <a:gd name="connsiteX13" fmla="*/ 1446 w 75977"/>
                  <a:gd name="connsiteY13" fmla="*/ 40603 h 74264"/>
                  <a:gd name="connsiteX14" fmla="*/ 1446 w 75977"/>
                  <a:gd name="connsiteY14" fmla="*/ 11256 h 74264"/>
                  <a:gd name="connsiteX15" fmla="*/ 12590 w 75977"/>
                  <a:gd name="connsiteY15" fmla="*/ 112 h 74264"/>
                  <a:gd name="connsiteX16" fmla="*/ 12590 w 75977"/>
                  <a:gd name="connsiteY16" fmla="*/ 112 h 74264"/>
                  <a:gd name="connsiteX17" fmla="*/ 55256 w 75977"/>
                  <a:gd name="connsiteY17" fmla="*/ 74 h 74264"/>
                  <a:gd name="connsiteX18" fmla="*/ 55256 w 75977"/>
                  <a:gd name="connsiteY18" fmla="*/ 74 h 74264"/>
                  <a:gd name="connsiteX19" fmla="*/ 55256 w 75977"/>
                  <a:gd name="connsiteY19" fmla="*/ 5989 h 74264"/>
                  <a:gd name="connsiteX20" fmla="*/ 12590 w 75977"/>
                  <a:gd name="connsiteY20" fmla="*/ 5989 h 74264"/>
                  <a:gd name="connsiteX21" fmla="*/ 7361 w 75977"/>
                  <a:gd name="connsiteY21" fmla="*/ 11217 h 74264"/>
                  <a:gd name="connsiteX22" fmla="*/ 7361 w 75977"/>
                  <a:gd name="connsiteY22" fmla="*/ 11217 h 74264"/>
                  <a:gd name="connsiteX23" fmla="*/ 7361 w 75977"/>
                  <a:gd name="connsiteY23" fmla="*/ 34687 h 74264"/>
                  <a:gd name="connsiteX24" fmla="*/ 55256 w 75977"/>
                  <a:gd name="connsiteY24" fmla="*/ 34687 h 74264"/>
                  <a:gd name="connsiteX25" fmla="*/ 71475 w 75977"/>
                  <a:gd name="connsiteY25" fmla="*/ 20338 h 74264"/>
                  <a:gd name="connsiteX26" fmla="*/ 55256 w 75977"/>
                  <a:gd name="connsiteY26" fmla="*/ 5989 h 74264"/>
                  <a:gd name="connsiteX27" fmla="*/ 55256 w 75977"/>
                  <a:gd name="connsiteY27" fmla="*/ 5989 h 7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977" h="74264">
                    <a:moveTo>
                      <a:pt x="55256" y="74"/>
                    </a:moveTo>
                    <a:cubicBezTo>
                      <a:pt x="66361" y="74"/>
                      <a:pt x="77390" y="9233"/>
                      <a:pt x="77390" y="20338"/>
                    </a:cubicBezTo>
                    <a:cubicBezTo>
                      <a:pt x="77390" y="31444"/>
                      <a:pt x="66361" y="40603"/>
                      <a:pt x="55256" y="40603"/>
                    </a:cubicBezTo>
                    <a:lnTo>
                      <a:pt x="55256" y="40603"/>
                    </a:lnTo>
                    <a:lnTo>
                      <a:pt x="19306" y="40603"/>
                    </a:lnTo>
                    <a:lnTo>
                      <a:pt x="75863" y="68843"/>
                    </a:lnTo>
                    <a:cubicBezTo>
                      <a:pt x="77275" y="69606"/>
                      <a:pt x="77847" y="71362"/>
                      <a:pt x="77084" y="72774"/>
                    </a:cubicBezTo>
                    <a:cubicBezTo>
                      <a:pt x="76359" y="74148"/>
                      <a:pt x="74718" y="74720"/>
                      <a:pt x="73306" y="74071"/>
                    </a:cubicBezTo>
                    <a:lnTo>
                      <a:pt x="7361" y="40603"/>
                    </a:lnTo>
                    <a:lnTo>
                      <a:pt x="7361" y="71438"/>
                    </a:lnTo>
                    <a:cubicBezTo>
                      <a:pt x="7361" y="73041"/>
                      <a:pt x="6026" y="74338"/>
                      <a:pt x="4423" y="74338"/>
                    </a:cubicBezTo>
                    <a:cubicBezTo>
                      <a:pt x="2858" y="74338"/>
                      <a:pt x="1446" y="72964"/>
                      <a:pt x="1446" y="71438"/>
                    </a:cubicBezTo>
                    <a:lnTo>
                      <a:pt x="1446" y="40603"/>
                    </a:lnTo>
                    <a:lnTo>
                      <a:pt x="1446" y="40603"/>
                    </a:lnTo>
                    <a:lnTo>
                      <a:pt x="1446" y="11256"/>
                    </a:lnTo>
                    <a:cubicBezTo>
                      <a:pt x="1446" y="5111"/>
                      <a:pt x="6446" y="112"/>
                      <a:pt x="12590" y="112"/>
                    </a:cubicBezTo>
                    <a:lnTo>
                      <a:pt x="12590" y="112"/>
                    </a:lnTo>
                    <a:lnTo>
                      <a:pt x="55256" y="74"/>
                    </a:lnTo>
                    <a:lnTo>
                      <a:pt x="55256" y="74"/>
                    </a:lnTo>
                    <a:close/>
                    <a:moveTo>
                      <a:pt x="55256" y="5989"/>
                    </a:moveTo>
                    <a:lnTo>
                      <a:pt x="12590" y="5989"/>
                    </a:lnTo>
                    <a:cubicBezTo>
                      <a:pt x="9689" y="5989"/>
                      <a:pt x="7361" y="8317"/>
                      <a:pt x="7361" y="11217"/>
                    </a:cubicBezTo>
                    <a:lnTo>
                      <a:pt x="7361" y="11217"/>
                    </a:lnTo>
                    <a:lnTo>
                      <a:pt x="7361" y="34687"/>
                    </a:lnTo>
                    <a:lnTo>
                      <a:pt x="55256" y="34687"/>
                    </a:lnTo>
                    <a:cubicBezTo>
                      <a:pt x="63498" y="34687"/>
                      <a:pt x="71475" y="27933"/>
                      <a:pt x="71475" y="20338"/>
                    </a:cubicBezTo>
                    <a:cubicBezTo>
                      <a:pt x="71475" y="12744"/>
                      <a:pt x="63384" y="5989"/>
                      <a:pt x="55256" y="5989"/>
                    </a:cubicBezTo>
                    <a:lnTo>
                      <a:pt x="55256" y="5989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A2A8B437-CD07-4FE8-8879-B3CE58CC9F9F}"/>
                  </a:ext>
                </a:extLst>
              </p:cNvPr>
              <p:cNvSpPr/>
              <p:nvPr/>
            </p:nvSpPr>
            <p:spPr>
              <a:xfrm>
                <a:off x="10518601" y="987799"/>
                <a:ext cx="76019" cy="74226"/>
              </a:xfrm>
              <a:custGeom>
                <a:avLst/>
                <a:gdLst>
                  <a:gd name="connsiteX0" fmla="*/ 74108 w 76019"/>
                  <a:gd name="connsiteY0" fmla="*/ 112 h 74226"/>
                  <a:gd name="connsiteX1" fmla="*/ 77466 w 76019"/>
                  <a:gd name="connsiteY1" fmla="*/ 3051 h 74226"/>
                  <a:gd name="connsiteX2" fmla="*/ 74642 w 76019"/>
                  <a:gd name="connsiteY2" fmla="*/ 5989 h 74226"/>
                  <a:gd name="connsiteX3" fmla="*/ 12284 w 76019"/>
                  <a:gd name="connsiteY3" fmla="*/ 5989 h 74226"/>
                  <a:gd name="connsiteX4" fmla="*/ 7438 w 76019"/>
                  <a:gd name="connsiteY4" fmla="*/ 11103 h 74226"/>
                  <a:gd name="connsiteX5" fmla="*/ 7438 w 76019"/>
                  <a:gd name="connsiteY5" fmla="*/ 63767 h 74226"/>
                  <a:gd name="connsiteX6" fmla="*/ 12208 w 76019"/>
                  <a:gd name="connsiteY6" fmla="*/ 68423 h 74226"/>
                  <a:gd name="connsiteX7" fmla="*/ 66666 w 76019"/>
                  <a:gd name="connsiteY7" fmla="*/ 68423 h 74226"/>
                  <a:gd name="connsiteX8" fmla="*/ 71513 w 76019"/>
                  <a:gd name="connsiteY8" fmla="*/ 63767 h 74226"/>
                  <a:gd name="connsiteX9" fmla="*/ 71513 w 76019"/>
                  <a:gd name="connsiteY9" fmla="*/ 45640 h 74226"/>
                  <a:gd name="connsiteX10" fmla="*/ 66437 w 76019"/>
                  <a:gd name="connsiteY10" fmla="*/ 40564 h 74226"/>
                  <a:gd name="connsiteX11" fmla="*/ 40639 w 76019"/>
                  <a:gd name="connsiteY11" fmla="*/ 40564 h 74226"/>
                  <a:gd name="connsiteX12" fmla="*/ 37968 w 76019"/>
                  <a:gd name="connsiteY12" fmla="*/ 37626 h 74226"/>
                  <a:gd name="connsiteX13" fmla="*/ 40639 w 76019"/>
                  <a:gd name="connsiteY13" fmla="*/ 34726 h 74226"/>
                  <a:gd name="connsiteX14" fmla="*/ 66437 w 76019"/>
                  <a:gd name="connsiteY14" fmla="*/ 34726 h 74226"/>
                  <a:gd name="connsiteX15" fmla="*/ 77390 w 76019"/>
                  <a:gd name="connsiteY15" fmla="*/ 45640 h 74226"/>
                  <a:gd name="connsiteX16" fmla="*/ 77390 w 76019"/>
                  <a:gd name="connsiteY16" fmla="*/ 63767 h 74226"/>
                  <a:gd name="connsiteX17" fmla="*/ 66895 w 76019"/>
                  <a:gd name="connsiteY17" fmla="*/ 74300 h 74226"/>
                  <a:gd name="connsiteX18" fmla="*/ 12208 w 76019"/>
                  <a:gd name="connsiteY18" fmla="*/ 74300 h 74226"/>
                  <a:gd name="connsiteX19" fmla="*/ 1446 w 76019"/>
                  <a:gd name="connsiteY19" fmla="*/ 63767 h 74226"/>
                  <a:gd name="connsiteX20" fmla="*/ 1446 w 76019"/>
                  <a:gd name="connsiteY20" fmla="*/ 11103 h 74226"/>
                  <a:gd name="connsiteX21" fmla="*/ 12208 w 76019"/>
                  <a:gd name="connsiteY21" fmla="*/ 74 h 74226"/>
                  <a:gd name="connsiteX22" fmla="*/ 74108 w 76019"/>
                  <a:gd name="connsiteY22" fmla="*/ 112 h 74226"/>
                  <a:gd name="connsiteX23" fmla="*/ 74108 w 76019"/>
                  <a:gd name="connsiteY23" fmla="*/ 112 h 74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19" h="74226">
                    <a:moveTo>
                      <a:pt x="74108" y="112"/>
                    </a:moveTo>
                    <a:cubicBezTo>
                      <a:pt x="76092" y="112"/>
                      <a:pt x="77466" y="1295"/>
                      <a:pt x="77466" y="3051"/>
                    </a:cubicBezTo>
                    <a:cubicBezTo>
                      <a:pt x="77466" y="4806"/>
                      <a:pt x="76054" y="5989"/>
                      <a:pt x="74642" y="5989"/>
                    </a:cubicBezTo>
                    <a:lnTo>
                      <a:pt x="12284" y="5989"/>
                    </a:lnTo>
                    <a:cubicBezTo>
                      <a:pt x="9537" y="5989"/>
                      <a:pt x="7438" y="8355"/>
                      <a:pt x="7438" y="11103"/>
                    </a:cubicBezTo>
                    <a:lnTo>
                      <a:pt x="7438" y="63767"/>
                    </a:lnTo>
                    <a:cubicBezTo>
                      <a:pt x="7438" y="66515"/>
                      <a:pt x="9461" y="68423"/>
                      <a:pt x="12208" y="68423"/>
                    </a:cubicBezTo>
                    <a:cubicBezTo>
                      <a:pt x="14040" y="68423"/>
                      <a:pt x="32205" y="68423"/>
                      <a:pt x="66666" y="68423"/>
                    </a:cubicBezTo>
                    <a:cubicBezTo>
                      <a:pt x="69414" y="68423"/>
                      <a:pt x="71513" y="66477"/>
                      <a:pt x="71513" y="63767"/>
                    </a:cubicBezTo>
                    <a:lnTo>
                      <a:pt x="71513" y="45640"/>
                    </a:lnTo>
                    <a:cubicBezTo>
                      <a:pt x="71513" y="42816"/>
                      <a:pt x="69643" y="40564"/>
                      <a:pt x="66437" y="40564"/>
                    </a:cubicBezTo>
                    <a:lnTo>
                      <a:pt x="40639" y="40564"/>
                    </a:lnTo>
                    <a:cubicBezTo>
                      <a:pt x="39075" y="40564"/>
                      <a:pt x="37968" y="39191"/>
                      <a:pt x="37968" y="37626"/>
                    </a:cubicBezTo>
                    <a:cubicBezTo>
                      <a:pt x="37968" y="36061"/>
                      <a:pt x="39075" y="34726"/>
                      <a:pt x="40639" y="34726"/>
                    </a:cubicBezTo>
                    <a:lnTo>
                      <a:pt x="66437" y="34726"/>
                    </a:lnTo>
                    <a:cubicBezTo>
                      <a:pt x="72657" y="34726"/>
                      <a:pt x="77390" y="39534"/>
                      <a:pt x="77390" y="45640"/>
                    </a:cubicBezTo>
                    <a:lnTo>
                      <a:pt x="77390" y="63767"/>
                    </a:lnTo>
                    <a:cubicBezTo>
                      <a:pt x="77390" y="69606"/>
                      <a:pt x="72581" y="74300"/>
                      <a:pt x="66895" y="74300"/>
                    </a:cubicBezTo>
                    <a:lnTo>
                      <a:pt x="12208" y="74300"/>
                    </a:lnTo>
                    <a:cubicBezTo>
                      <a:pt x="6407" y="74300"/>
                      <a:pt x="1446" y="69568"/>
                      <a:pt x="1446" y="63767"/>
                    </a:cubicBezTo>
                    <a:lnTo>
                      <a:pt x="1446" y="11103"/>
                    </a:lnTo>
                    <a:cubicBezTo>
                      <a:pt x="1446" y="5188"/>
                      <a:pt x="6369" y="74"/>
                      <a:pt x="12208" y="74"/>
                    </a:cubicBezTo>
                    <a:lnTo>
                      <a:pt x="74108" y="112"/>
                    </a:lnTo>
                    <a:lnTo>
                      <a:pt x="74108" y="112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32" name="Grafik 7">
              <a:extLst>
                <a:ext uri="{FF2B5EF4-FFF2-40B4-BE49-F238E27FC236}">
                  <a16:creationId xmlns:a16="http://schemas.microsoft.com/office/drawing/2014/main" id="{1433AFB9-709E-4E07-B847-2C49E2C6BB6E}"/>
                </a:ext>
              </a:extLst>
            </p:cNvPr>
            <p:cNvGrpSpPr/>
            <p:nvPr/>
          </p:nvGrpSpPr>
          <p:grpSpPr>
            <a:xfrm>
              <a:off x="10518716" y="1075536"/>
              <a:ext cx="808779" cy="120746"/>
              <a:chOff x="10518716" y="1075536"/>
              <a:chExt cx="808779" cy="120746"/>
            </a:xfrm>
            <a:solidFill>
              <a:srgbClr val="FFFFFF"/>
            </a:solidFill>
          </p:grpSpPr>
          <p:sp>
            <p:nvSpPr>
              <p:cNvPr id="33" name="Kombinationstegning: figur 32">
                <a:extLst>
                  <a:ext uri="{FF2B5EF4-FFF2-40B4-BE49-F238E27FC236}">
                    <a16:creationId xmlns:a16="http://schemas.microsoft.com/office/drawing/2014/main" id="{629F0EA1-E517-44CF-8572-C4AC0EE9F3F5}"/>
                  </a:ext>
                </a:extLst>
              </p:cNvPr>
              <p:cNvSpPr/>
              <p:nvPr/>
            </p:nvSpPr>
            <p:spPr>
              <a:xfrm>
                <a:off x="11204077" y="1075536"/>
                <a:ext cx="123417" cy="120669"/>
              </a:xfrm>
              <a:custGeom>
                <a:avLst/>
                <a:gdLst>
                  <a:gd name="connsiteX0" fmla="*/ 116774 w 123417"/>
                  <a:gd name="connsiteY0" fmla="*/ 153 h 120669"/>
                  <a:gd name="connsiteX1" fmla="*/ 124864 w 123417"/>
                  <a:gd name="connsiteY1" fmla="*/ 7938 h 120669"/>
                  <a:gd name="connsiteX2" fmla="*/ 124864 w 123417"/>
                  <a:gd name="connsiteY2" fmla="*/ 116777 h 120669"/>
                  <a:gd name="connsiteX3" fmla="*/ 120055 w 123417"/>
                  <a:gd name="connsiteY3" fmla="*/ 120785 h 120669"/>
                  <a:gd name="connsiteX4" fmla="*/ 115247 w 123417"/>
                  <a:gd name="connsiteY4" fmla="*/ 116777 h 120669"/>
                  <a:gd name="connsiteX5" fmla="*/ 115247 w 123417"/>
                  <a:gd name="connsiteY5" fmla="*/ 11105 h 120669"/>
                  <a:gd name="connsiteX6" fmla="*/ 74108 w 123417"/>
                  <a:gd name="connsiteY6" fmla="*/ 60488 h 120669"/>
                  <a:gd name="connsiteX7" fmla="*/ 52164 w 123417"/>
                  <a:gd name="connsiteY7" fmla="*/ 60488 h 120669"/>
                  <a:gd name="connsiteX8" fmla="*/ 11025 w 123417"/>
                  <a:gd name="connsiteY8" fmla="*/ 11105 h 120669"/>
                  <a:gd name="connsiteX9" fmla="*/ 11025 w 123417"/>
                  <a:gd name="connsiteY9" fmla="*/ 116739 h 120669"/>
                  <a:gd name="connsiteX10" fmla="*/ 6217 w 123417"/>
                  <a:gd name="connsiteY10" fmla="*/ 120746 h 120669"/>
                  <a:gd name="connsiteX11" fmla="*/ 1446 w 123417"/>
                  <a:gd name="connsiteY11" fmla="*/ 116739 h 120669"/>
                  <a:gd name="connsiteX12" fmla="*/ 1446 w 123417"/>
                  <a:gd name="connsiteY12" fmla="*/ 8205 h 120669"/>
                  <a:gd name="connsiteX13" fmla="*/ 3965 w 123417"/>
                  <a:gd name="connsiteY13" fmla="*/ 2366 h 120669"/>
                  <a:gd name="connsiteX14" fmla="*/ 9422 w 123417"/>
                  <a:gd name="connsiteY14" fmla="*/ 115 h 120669"/>
                  <a:gd name="connsiteX15" fmla="*/ 15185 w 123417"/>
                  <a:gd name="connsiteY15" fmla="*/ 2366 h 120669"/>
                  <a:gd name="connsiteX16" fmla="*/ 57698 w 123417"/>
                  <a:gd name="connsiteY16" fmla="*/ 53580 h 120669"/>
                  <a:gd name="connsiteX17" fmla="*/ 68651 w 123417"/>
                  <a:gd name="connsiteY17" fmla="*/ 53580 h 120669"/>
                  <a:gd name="connsiteX18" fmla="*/ 110935 w 123417"/>
                  <a:gd name="connsiteY18" fmla="*/ 2595 h 120669"/>
                  <a:gd name="connsiteX19" fmla="*/ 116774 w 123417"/>
                  <a:gd name="connsiteY19" fmla="*/ 153 h 12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417" h="120669">
                    <a:moveTo>
                      <a:pt x="116774" y="153"/>
                    </a:moveTo>
                    <a:cubicBezTo>
                      <a:pt x="121124" y="153"/>
                      <a:pt x="124864" y="3587"/>
                      <a:pt x="124864" y="7938"/>
                    </a:cubicBezTo>
                    <a:lnTo>
                      <a:pt x="124864" y="116777"/>
                    </a:lnTo>
                    <a:cubicBezTo>
                      <a:pt x="124864" y="119105"/>
                      <a:pt x="122383" y="120785"/>
                      <a:pt x="120055" y="120785"/>
                    </a:cubicBezTo>
                    <a:cubicBezTo>
                      <a:pt x="117842" y="120785"/>
                      <a:pt x="115247" y="118953"/>
                      <a:pt x="115247" y="116777"/>
                    </a:cubicBezTo>
                    <a:lnTo>
                      <a:pt x="115247" y="11105"/>
                    </a:lnTo>
                    <a:lnTo>
                      <a:pt x="74108" y="60488"/>
                    </a:lnTo>
                    <a:cubicBezTo>
                      <a:pt x="68612" y="67319"/>
                      <a:pt x="57660" y="67319"/>
                      <a:pt x="52164" y="60488"/>
                    </a:cubicBezTo>
                    <a:lnTo>
                      <a:pt x="11025" y="11105"/>
                    </a:lnTo>
                    <a:cubicBezTo>
                      <a:pt x="11025" y="80065"/>
                      <a:pt x="11025" y="115251"/>
                      <a:pt x="11025" y="116739"/>
                    </a:cubicBezTo>
                    <a:cubicBezTo>
                      <a:pt x="11025" y="118953"/>
                      <a:pt x="8392" y="120746"/>
                      <a:pt x="6217" y="120746"/>
                    </a:cubicBezTo>
                    <a:cubicBezTo>
                      <a:pt x="4041" y="120746"/>
                      <a:pt x="1408" y="118953"/>
                      <a:pt x="1446" y="116739"/>
                    </a:cubicBezTo>
                    <a:lnTo>
                      <a:pt x="1446" y="8205"/>
                    </a:lnTo>
                    <a:cubicBezTo>
                      <a:pt x="1446" y="5992"/>
                      <a:pt x="2362" y="3893"/>
                      <a:pt x="3965" y="2366"/>
                    </a:cubicBezTo>
                    <a:cubicBezTo>
                      <a:pt x="5491" y="916"/>
                      <a:pt x="7323" y="115"/>
                      <a:pt x="9422" y="115"/>
                    </a:cubicBezTo>
                    <a:cubicBezTo>
                      <a:pt x="11521" y="115"/>
                      <a:pt x="13582" y="840"/>
                      <a:pt x="15185" y="2366"/>
                    </a:cubicBezTo>
                    <a:cubicBezTo>
                      <a:pt x="43463" y="36445"/>
                      <a:pt x="57622" y="53542"/>
                      <a:pt x="57698" y="53580"/>
                    </a:cubicBezTo>
                    <a:cubicBezTo>
                      <a:pt x="61628" y="57473"/>
                      <a:pt x="64720" y="57473"/>
                      <a:pt x="68651" y="53580"/>
                    </a:cubicBezTo>
                    <a:lnTo>
                      <a:pt x="110935" y="2595"/>
                    </a:lnTo>
                    <a:cubicBezTo>
                      <a:pt x="112461" y="1069"/>
                      <a:pt x="114560" y="153"/>
                      <a:pt x="116774" y="1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4" name="Kombinationstegning: figur 33">
                <a:extLst>
                  <a:ext uri="{FF2B5EF4-FFF2-40B4-BE49-F238E27FC236}">
                    <a16:creationId xmlns:a16="http://schemas.microsoft.com/office/drawing/2014/main" id="{E6F080D7-E150-4468-A515-BD9D8C240525}"/>
                  </a:ext>
                </a:extLst>
              </p:cNvPr>
              <p:cNvSpPr/>
              <p:nvPr/>
            </p:nvSpPr>
            <p:spPr>
              <a:xfrm>
                <a:off x="11067035" y="1075574"/>
                <a:ext cx="123433" cy="120595"/>
              </a:xfrm>
              <a:custGeom>
                <a:avLst/>
                <a:gdLst>
                  <a:gd name="connsiteX0" fmla="*/ 88839 w 123433"/>
                  <a:gd name="connsiteY0" fmla="*/ 115 h 120595"/>
                  <a:gd name="connsiteX1" fmla="*/ 124788 w 123433"/>
                  <a:gd name="connsiteY1" fmla="*/ 33011 h 120595"/>
                  <a:gd name="connsiteX2" fmla="*/ 88839 w 123433"/>
                  <a:gd name="connsiteY2" fmla="*/ 65907 h 120595"/>
                  <a:gd name="connsiteX3" fmla="*/ 88839 w 123433"/>
                  <a:gd name="connsiteY3" fmla="*/ 65907 h 120595"/>
                  <a:gd name="connsiteX4" fmla="*/ 30412 w 123433"/>
                  <a:gd name="connsiteY4" fmla="*/ 65907 h 120595"/>
                  <a:gd name="connsiteX5" fmla="*/ 122345 w 123433"/>
                  <a:gd name="connsiteY5" fmla="*/ 111816 h 120595"/>
                  <a:gd name="connsiteX6" fmla="*/ 124330 w 123433"/>
                  <a:gd name="connsiteY6" fmla="*/ 118189 h 120595"/>
                  <a:gd name="connsiteX7" fmla="*/ 118186 w 123433"/>
                  <a:gd name="connsiteY7" fmla="*/ 120288 h 120595"/>
                  <a:gd name="connsiteX8" fmla="*/ 11025 w 123433"/>
                  <a:gd name="connsiteY8" fmla="*/ 65869 h 120595"/>
                  <a:gd name="connsiteX9" fmla="*/ 11025 w 123433"/>
                  <a:gd name="connsiteY9" fmla="*/ 115976 h 120595"/>
                  <a:gd name="connsiteX10" fmla="*/ 6255 w 123433"/>
                  <a:gd name="connsiteY10" fmla="*/ 120708 h 120595"/>
                  <a:gd name="connsiteX11" fmla="*/ 1446 w 123433"/>
                  <a:gd name="connsiteY11" fmla="*/ 115976 h 120595"/>
                  <a:gd name="connsiteX12" fmla="*/ 1485 w 123433"/>
                  <a:gd name="connsiteY12" fmla="*/ 65869 h 120595"/>
                  <a:gd name="connsiteX13" fmla="*/ 1446 w 123433"/>
                  <a:gd name="connsiteY13" fmla="*/ 65869 h 120595"/>
                  <a:gd name="connsiteX14" fmla="*/ 1446 w 123433"/>
                  <a:gd name="connsiteY14" fmla="*/ 18204 h 120595"/>
                  <a:gd name="connsiteX15" fmla="*/ 19535 w 123433"/>
                  <a:gd name="connsiteY15" fmla="*/ 115 h 120595"/>
                  <a:gd name="connsiteX16" fmla="*/ 19535 w 123433"/>
                  <a:gd name="connsiteY16" fmla="*/ 115 h 120595"/>
                  <a:gd name="connsiteX17" fmla="*/ 88839 w 123433"/>
                  <a:gd name="connsiteY17" fmla="*/ 115 h 120595"/>
                  <a:gd name="connsiteX18" fmla="*/ 88839 w 123433"/>
                  <a:gd name="connsiteY18" fmla="*/ 9693 h 120595"/>
                  <a:gd name="connsiteX19" fmla="*/ 19535 w 123433"/>
                  <a:gd name="connsiteY19" fmla="*/ 9693 h 120595"/>
                  <a:gd name="connsiteX20" fmla="*/ 11063 w 123433"/>
                  <a:gd name="connsiteY20" fmla="*/ 18165 h 120595"/>
                  <a:gd name="connsiteX21" fmla="*/ 11063 w 123433"/>
                  <a:gd name="connsiteY21" fmla="*/ 18165 h 120595"/>
                  <a:gd name="connsiteX22" fmla="*/ 11063 w 123433"/>
                  <a:gd name="connsiteY22" fmla="*/ 56290 h 120595"/>
                  <a:gd name="connsiteX23" fmla="*/ 88877 w 123433"/>
                  <a:gd name="connsiteY23" fmla="*/ 56290 h 120595"/>
                  <a:gd name="connsiteX24" fmla="*/ 115247 w 123433"/>
                  <a:gd name="connsiteY24" fmla="*/ 32973 h 120595"/>
                  <a:gd name="connsiteX25" fmla="*/ 88839 w 123433"/>
                  <a:gd name="connsiteY25" fmla="*/ 9693 h 120595"/>
                  <a:gd name="connsiteX26" fmla="*/ 88839 w 123433"/>
                  <a:gd name="connsiteY26" fmla="*/ 9693 h 12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3433" h="120595">
                    <a:moveTo>
                      <a:pt x="88839" y="115"/>
                    </a:moveTo>
                    <a:cubicBezTo>
                      <a:pt x="106851" y="115"/>
                      <a:pt x="124788" y="14998"/>
                      <a:pt x="124788" y="33011"/>
                    </a:cubicBezTo>
                    <a:cubicBezTo>
                      <a:pt x="124788" y="51023"/>
                      <a:pt x="106851" y="65907"/>
                      <a:pt x="88839" y="65907"/>
                    </a:cubicBezTo>
                    <a:lnTo>
                      <a:pt x="88839" y="65907"/>
                    </a:lnTo>
                    <a:lnTo>
                      <a:pt x="30412" y="65907"/>
                    </a:lnTo>
                    <a:lnTo>
                      <a:pt x="122345" y="111816"/>
                    </a:lnTo>
                    <a:cubicBezTo>
                      <a:pt x="124673" y="113038"/>
                      <a:pt x="125551" y="115900"/>
                      <a:pt x="124330" y="118189"/>
                    </a:cubicBezTo>
                    <a:cubicBezTo>
                      <a:pt x="123147" y="120403"/>
                      <a:pt x="120475" y="121319"/>
                      <a:pt x="118186" y="120288"/>
                    </a:cubicBezTo>
                    <a:lnTo>
                      <a:pt x="11025" y="65869"/>
                    </a:lnTo>
                    <a:lnTo>
                      <a:pt x="11025" y="115976"/>
                    </a:lnTo>
                    <a:cubicBezTo>
                      <a:pt x="11025" y="118571"/>
                      <a:pt x="8850" y="120708"/>
                      <a:pt x="6255" y="120708"/>
                    </a:cubicBezTo>
                    <a:cubicBezTo>
                      <a:pt x="3736" y="120708"/>
                      <a:pt x="1408" y="118495"/>
                      <a:pt x="1446" y="115976"/>
                    </a:cubicBezTo>
                    <a:lnTo>
                      <a:pt x="1485" y="65869"/>
                    </a:lnTo>
                    <a:lnTo>
                      <a:pt x="1446" y="65869"/>
                    </a:lnTo>
                    <a:lnTo>
                      <a:pt x="1446" y="18204"/>
                    </a:lnTo>
                    <a:cubicBezTo>
                      <a:pt x="1446" y="8205"/>
                      <a:pt x="9537" y="115"/>
                      <a:pt x="19535" y="115"/>
                    </a:cubicBezTo>
                    <a:lnTo>
                      <a:pt x="19535" y="115"/>
                    </a:lnTo>
                    <a:cubicBezTo>
                      <a:pt x="19535" y="115"/>
                      <a:pt x="88839" y="115"/>
                      <a:pt x="88839" y="115"/>
                    </a:cubicBezTo>
                    <a:close/>
                    <a:moveTo>
                      <a:pt x="88839" y="9693"/>
                    </a:moveTo>
                    <a:lnTo>
                      <a:pt x="19535" y="9693"/>
                    </a:lnTo>
                    <a:cubicBezTo>
                      <a:pt x="14842" y="9693"/>
                      <a:pt x="11063" y="13510"/>
                      <a:pt x="11063" y="18165"/>
                    </a:cubicBezTo>
                    <a:lnTo>
                      <a:pt x="11063" y="18165"/>
                    </a:lnTo>
                    <a:lnTo>
                      <a:pt x="11063" y="56290"/>
                    </a:lnTo>
                    <a:lnTo>
                      <a:pt x="88877" y="56290"/>
                    </a:lnTo>
                    <a:cubicBezTo>
                      <a:pt x="102272" y="56290"/>
                      <a:pt x="115247" y="45337"/>
                      <a:pt x="115247" y="32973"/>
                    </a:cubicBezTo>
                    <a:cubicBezTo>
                      <a:pt x="115209" y="20684"/>
                      <a:pt x="102119" y="9693"/>
                      <a:pt x="88839" y="9693"/>
                    </a:cubicBezTo>
                    <a:lnTo>
                      <a:pt x="88839" y="9693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5" name="Kombinationstegning: figur 34">
                <a:extLst>
                  <a:ext uri="{FF2B5EF4-FFF2-40B4-BE49-F238E27FC236}">
                    <a16:creationId xmlns:a16="http://schemas.microsoft.com/office/drawing/2014/main" id="{D8A36790-0D22-4965-A4CA-EEC750519414}"/>
                  </a:ext>
                </a:extLst>
              </p:cNvPr>
              <p:cNvSpPr/>
              <p:nvPr/>
            </p:nvSpPr>
            <p:spPr>
              <a:xfrm>
                <a:off x="10929917" y="1075574"/>
                <a:ext cx="123418" cy="120631"/>
              </a:xfrm>
              <a:custGeom>
                <a:avLst/>
                <a:gdLst>
                  <a:gd name="connsiteX0" fmla="*/ 106469 w 123418"/>
                  <a:gd name="connsiteY0" fmla="*/ 115 h 120631"/>
                  <a:gd name="connsiteX1" fmla="*/ 19841 w 123418"/>
                  <a:gd name="connsiteY1" fmla="*/ 115 h 120631"/>
                  <a:gd name="connsiteX2" fmla="*/ 1446 w 123418"/>
                  <a:gd name="connsiteY2" fmla="*/ 18509 h 120631"/>
                  <a:gd name="connsiteX3" fmla="*/ 1446 w 123418"/>
                  <a:gd name="connsiteY3" fmla="*/ 102352 h 120631"/>
                  <a:gd name="connsiteX4" fmla="*/ 19841 w 123418"/>
                  <a:gd name="connsiteY4" fmla="*/ 120746 h 120631"/>
                  <a:gd name="connsiteX5" fmla="*/ 106469 w 123418"/>
                  <a:gd name="connsiteY5" fmla="*/ 120746 h 120631"/>
                  <a:gd name="connsiteX6" fmla="*/ 124864 w 123418"/>
                  <a:gd name="connsiteY6" fmla="*/ 102352 h 120631"/>
                  <a:gd name="connsiteX7" fmla="*/ 124864 w 123418"/>
                  <a:gd name="connsiteY7" fmla="*/ 18509 h 120631"/>
                  <a:gd name="connsiteX8" fmla="*/ 106469 w 123418"/>
                  <a:gd name="connsiteY8" fmla="*/ 115 h 120631"/>
                  <a:gd name="connsiteX9" fmla="*/ 19841 w 123418"/>
                  <a:gd name="connsiteY9" fmla="*/ 9770 h 120631"/>
                  <a:gd name="connsiteX10" fmla="*/ 106469 w 123418"/>
                  <a:gd name="connsiteY10" fmla="*/ 9770 h 120631"/>
                  <a:gd name="connsiteX11" fmla="*/ 115209 w 123418"/>
                  <a:gd name="connsiteY11" fmla="*/ 18509 h 120631"/>
                  <a:gd name="connsiteX12" fmla="*/ 115209 w 123418"/>
                  <a:gd name="connsiteY12" fmla="*/ 102390 h 120631"/>
                  <a:gd name="connsiteX13" fmla="*/ 106469 w 123418"/>
                  <a:gd name="connsiteY13" fmla="*/ 111129 h 120631"/>
                  <a:gd name="connsiteX14" fmla="*/ 19841 w 123418"/>
                  <a:gd name="connsiteY14" fmla="*/ 111129 h 120631"/>
                  <a:gd name="connsiteX15" fmla="*/ 11101 w 123418"/>
                  <a:gd name="connsiteY15" fmla="*/ 102390 h 120631"/>
                  <a:gd name="connsiteX16" fmla="*/ 11101 w 123418"/>
                  <a:gd name="connsiteY16" fmla="*/ 18509 h 120631"/>
                  <a:gd name="connsiteX17" fmla="*/ 19841 w 123418"/>
                  <a:gd name="connsiteY17" fmla="*/ 9770 h 12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418" h="120631">
                    <a:moveTo>
                      <a:pt x="106469" y="115"/>
                    </a:moveTo>
                    <a:lnTo>
                      <a:pt x="19841" y="115"/>
                    </a:lnTo>
                    <a:cubicBezTo>
                      <a:pt x="9689" y="115"/>
                      <a:pt x="1446" y="8358"/>
                      <a:pt x="1446" y="18509"/>
                    </a:cubicBezTo>
                    <a:lnTo>
                      <a:pt x="1446" y="102352"/>
                    </a:lnTo>
                    <a:cubicBezTo>
                      <a:pt x="1446" y="112427"/>
                      <a:pt x="9651" y="120746"/>
                      <a:pt x="19841" y="120746"/>
                    </a:cubicBezTo>
                    <a:lnTo>
                      <a:pt x="106469" y="120746"/>
                    </a:lnTo>
                    <a:cubicBezTo>
                      <a:pt x="116583" y="120746"/>
                      <a:pt x="124864" y="112427"/>
                      <a:pt x="124864" y="102352"/>
                    </a:cubicBezTo>
                    <a:lnTo>
                      <a:pt x="124864" y="18509"/>
                    </a:lnTo>
                    <a:cubicBezTo>
                      <a:pt x="124864" y="8358"/>
                      <a:pt x="116621" y="115"/>
                      <a:pt x="106469" y="115"/>
                    </a:cubicBezTo>
                    <a:close/>
                    <a:moveTo>
                      <a:pt x="19841" y="9770"/>
                    </a:moveTo>
                    <a:lnTo>
                      <a:pt x="106469" y="9770"/>
                    </a:lnTo>
                    <a:cubicBezTo>
                      <a:pt x="111278" y="9770"/>
                      <a:pt x="115209" y="13700"/>
                      <a:pt x="115209" y="18509"/>
                    </a:cubicBezTo>
                    <a:lnTo>
                      <a:pt x="115209" y="102390"/>
                    </a:lnTo>
                    <a:cubicBezTo>
                      <a:pt x="115209" y="107237"/>
                      <a:pt x="111278" y="111129"/>
                      <a:pt x="106469" y="111129"/>
                    </a:cubicBezTo>
                    <a:lnTo>
                      <a:pt x="19841" y="111129"/>
                    </a:lnTo>
                    <a:cubicBezTo>
                      <a:pt x="15032" y="111129"/>
                      <a:pt x="11101" y="107199"/>
                      <a:pt x="11101" y="102390"/>
                    </a:cubicBezTo>
                    <a:lnTo>
                      <a:pt x="11101" y="18509"/>
                    </a:lnTo>
                    <a:cubicBezTo>
                      <a:pt x="11101" y="13662"/>
                      <a:pt x="15032" y="9770"/>
                      <a:pt x="19841" y="97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6" name="Kombinationstegning: figur 35">
                <a:extLst>
                  <a:ext uri="{FF2B5EF4-FFF2-40B4-BE49-F238E27FC236}">
                    <a16:creationId xmlns:a16="http://schemas.microsoft.com/office/drawing/2014/main" id="{B3EA1B2D-A48D-4A32-92F9-61B506AF236B}"/>
                  </a:ext>
                </a:extLst>
              </p:cNvPr>
              <p:cNvSpPr/>
              <p:nvPr/>
            </p:nvSpPr>
            <p:spPr>
              <a:xfrm>
                <a:off x="10792838" y="1075574"/>
                <a:ext cx="123379" cy="120631"/>
              </a:xfrm>
              <a:custGeom>
                <a:avLst/>
                <a:gdLst>
                  <a:gd name="connsiteX0" fmla="*/ 120208 w 123379"/>
                  <a:gd name="connsiteY0" fmla="*/ 115 h 120631"/>
                  <a:gd name="connsiteX1" fmla="*/ 124825 w 123379"/>
                  <a:gd name="connsiteY1" fmla="*/ 5076 h 120631"/>
                  <a:gd name="connsiteX2" fmla="*/ 120208 w 123379"/>
                  <a:gd name="connsiteY2" fmla="*/ 9732 h 120631"/>
                  <a:gd name="connsiteX3" fmla="*/ 18695 w 123379"/>
                  <a:gd name="connsiteY3" fmla="*/ 9732 h 120631"/>
                  <a:gd name="connsiteX4" fmla="*/ 11063 w 123379"/>
                  <a:gd name="connsiteY4" fmla="*/ 18127 h 120631"/>
                  <a:gd name="connsiteX5" fmla="*/ 11063 w 123379"/>
                  <a:gd name="connsiteY5" fmla="*/ 56328 h 120631"/>
                  <a:gd name="connsiteX6" fmla="*/ 120208 w 123379"/>
                  <a:gd name="connsiteY6" fmla="*/ 56328 h 120631"/>
                  <a:gd name="connsiteX7" fmla="*/ 124825 w 123379"/>
                  <a:gd name="connsiteY7" fmla="*/ 61136 h 120631"/>
                  <a:gd name="connsiteX8" fmla="*/ 120208 w 123379"/>
                  <a:gd name="connsiteY8" fmla="*/ 65945 h 120631"/>
                  <a:gd name="connsiteX9" fmla="*/ 11063 w 123379"/>
                  <a:gd name="connsiteY9" fmla="*/ 65945 h 120631"/>
                  <a:gd name="connsiteX10" fmla="*/ 11063 w 123379"/>
                  <a:gd name="connsiteY10" fmla="*/ 116396 h 120631"/>
                  <a:gd name="connsiteX11" fmla="*/ 6255 w 123379"/>
                  <a:gd name="connsiteY11" fmla="*/ 120746 h 120631"/>
                  <a:gd name="connsiteX12" fmla="*/ 1446 w 123379"/>
                  <a:gd name="connsiteY12" fmla="*/ 116396 h 120631"/>
                  <a:gd name="connsiteX13" fmla="*/ 1446 w 123379"/>
                  <a:gd name="connsiteY13" fmla="*/ 18127 h 120631"/>
                  <a:gd name="connsiteX14" fmla="*/ 18657 w 123379"/>
                  <a:gd name="connsiteY14" fmla="*/ 153 h 120631"/>
                  <a:gd name="connsiteX15" fmla="*/ 120208 w 123379"/>
                  <a:gd name="connsiteY15" fmla="*/ 115 h 12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3379" h="120631">
                    <a:moveTo>
                      <a:pt x="120208" y="115"/>
                    </a:moveTo>
                    <a:cubicBezTo>
                      <a:pt x="122612" y="153"/>
                      <a:pt x="124825" y="2175"/>
                      <a:pt x="124825" y="5076"/>
                    </a:cubicBezTo>
                    <a:cubicBezTo>
                      <a:pt x="124825" y="8014"/>
                      <a:pt x="122612" y="9732"/>
                      <a:pt x="120208" y="9732"/>
                    </a:cubicBezTo>
                    <a:lnTo>
                      <a:pt x="18695" y="9732"/>
                    </a:lnTo>
                    <a:cubicBezTo>
                      <a:pt x="14154" y="9732"/>
                      <a:pt x="11063" y="13548"/>
                      <a:pt x="11063" y="18127"/>
                    </a:cubicBezTo>
                    <a:lnTo>
                      <a:pt x="11063" y="56328"/>
                    </a:lnTo>
                    <a:lnTo>
                      <a:pt x="120208" y="56328"/>
                    </a:lnTo>
                    <a:cubicBezTo>
                      <a:pt x="122764" y="56328"/>
                      <a:pt x="124825" y="58694"/>
                      <a:pt x="124825" y="61136"/>
                    </a:cubicBezTo>
                    <a:cubicBezTo>
                      <a:pt x="124825" y="63579"/>
                      <a:pt x="122612" y="65945"/>
                      <a:pt x="120208" y="65945"/>
                    </a:cubicBezTo>
                    <a:lnTo>
                      <a:pt x="11063" y="65945"/>
                    </a:lnTo>
                    <a:lnTo>
                      <a:pt x="11063" y="116396"/>
                    </a:lnTo>
                    <a:cubicBezTo>
                      <a:pt x="11063" y="118953"/>
                      <a:pt x="8811" y="120746"/>
                      <a:pt x="6255" y="120746"/>
                    </a:cubicBezTo>
                    <a:cubicBezTo>
                      <a:pt x="3774" y="120746"/>
                      <a:pt x="1446" y="118762"/>
                      <a:pt x="1446" y="116396"/>
                    </a:cubicBezTo>
                    <a:lnTo>
                      <a:pt x="1446" y="18127"/>
                    </a:lnTo>
                    <a:cubicBezTo>
                      <a:pt x="1446" y="8548"/>
                      <a:pt x="9002" y="153"/>
                      <a:pt x="18657" y="153"/>
                    </a:cubicBezTo>
                    <a:lnTo>
                      <a:pt x="120208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7" name="Kombinationstegning: figur 36">
                <a:extLst>
                  <a:ext uri="{FF2B5EF4-FFF2-40B4-BE49-F238E27FC236}">
                    <a16:creationId xmlns:a16="http://schemas.microsoft.com/office/drawing/2014/main" id="{24A93E59-8FCD-44C7-8863-F07F1A288FD6}"/>
                  </a:ext>
                </a:extLst>
              </p:cNvPr>
              <p:cNvSpPr/>
              <p:nvPr/>
            </p:nvSpPr>
            <p:spPr>
              <a:xfrm>
                <a:off x="10655758" y="1075574"/>
                <a:ext cx="123493" cy="120708"/>
              </a:xfrm>
              <a:custGeom>
                <a:avLst/>
                <a:gdLst>
                  <a:gd name="connsiteX0" fmla="*/ 120246 w 123493"/>
                  <a:gd name="connsiteY0" fmla="*/ 115 h 120708"/>
                  <a:gd name="connsiteX1" fmla="*/ 124940 w 123493"/>
                  <a:gd name="connsiteY1" fmla="*/ 4923 h 120708"/>
                  <a:gd name="connsiteX2" fmla="*/ 120246 w 123493"/>
                  <a:gd name="connsiteY2" fmla="*/ 9770 h 120708"/>
                  <a:gd name="connsiteX3" fmla="*/ 19878 w 123493"/>
                  <a:gd name="connsiteY3" fmla="*/ 9770 h 120708"/>
                  <a:gd name="connsiteX4" fmla="*/ 11063 w 123493"/>
                  <a:gd name="connsiteY4" fmla="*/ 18471 h 120708"/>
                  <a:gd name="connsiteX5" fmla="*/ 11101 w 123493"/>
                  <a:gd name="connsiteY5" fmla="*/ 56328 h 120708"/>
                  <a:gd name="connsiteX6" fmla="*/ 120246 w 123493"/>
                  <a:gd name="connsiteY6" fmla="*/ 56328 h 120708"/>
                  <a:gd name="connsiteX7" fmla="*/ 124940 w 123493"/>
                  <a:gd name="connsiteY7" fmla="*/ 61136 h 120708"/>
                  <a:gd name="connsiteX8" fmla="*/ 120246 w 123493"/>
                  <a:gd name="connsiteY8" fmla="*/ 65945 h 120708"/>
                  <a:gd name="connsiteX9" fmla="*/ 11063 w 123493"/>
                  <a:gd name="connsiteY9" fmla="*/ 65945 h 120708"/>
                  <a:gd name="connsiteX10" fmla="*/ 11063 w 123493"/>
                  <a:gd name="connsiteY10" fmla="*/ 102963 h 120708"/>
                  <a:gd name="connsiteX11" fmla="*/ 19420 w 123493"/>
                  <a:gd name="connsiteY11" fmla="*/ 111244 h 120708"/>
                  <a:gd name="connsiteX12" fmla="*/ 120246 w 123493"/>
                  <a:gd name="connsiteY12" fmla="*/ 111206 h 120708"/>
                  <a:gd name="connsiteX13" fmla="*/ 124940 w 123493"/>
                  <a:gd name="connsiteY13" fmla="*/ 116052 h 120708"/>
                  <a:gd name="connsiteX14" fmla="*/ 120246 w 123493"/>
                  <a:gd name="connsiteY14" fmla="*/ 120823 h 120708"/>
                  <a:gd name="connsiteX15" fmla="*/ 19878 w 123493"/>
                  <a:gd name="connsiteY15" fmla="*/ 120823 h 120708"/>
                  <a:gd name="connsiteX16" fmla="*/ 1446 w 123493"/>
                  <a:gd name="connsiteY16" fmla="*/ 103001 h 120708"/>
                  <a:gd name="connsiteX17" fmla="*/ 1484 w 123493"/>
                  <a:gd name="connsiteY17" fmla="*/ 18509 h 120708"/>
                  <a:gd name="connsiteX18" fmla="*/ 19382 w 123493"/>
                  <a:gd name="connsiteY18" fmla="*/ 191 h 120708"/>
                  <a:gd name="connsiteX19" fmla="*/ 120246 w 123493"/>
                  <a:gd name="connsiteY19" fmla="*/ 115 h 120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493" h="120708">
                    <a:moveTo>
                      <a:pt x="120246" y="115"/>
                    </a:moveTo>
                    <a:cubicBezTo>
                      <a:pt x="122917" y="115"/>
                      <a:pt x="124940" y="2252"/>
                      <a:pt x="124940" y="4923"/>
                    </a:cubicBezTo>
                    <a:cubicBezTo>
                      <a:pt x="124940" y="7480"/>
                      <a:pt x="122765" y="9770"/>
                      <a:pt x="120246" y="9770"/>
                    </a:cubicBezTo>
                    <a:lnTo>
                      <a:pt x="19878" y="9770"/>
                    </a:lnTo>
                    <a:cubicBezTo>
                      <a:pt x="15184" y="9770"/>
                      <a:pt x="11101" y="13777"/>
                      <a:pt x="11063" y="18471"/>
                    </a:cubicBezTo>
                    <a:lnTo>
                      <a:pt x="11101" y="56328"/>
                    </a:lnTo>
                    <a:lnTo>
                      <a:pt x="120246" y="56328"/>
                    </a:lnTo>
                    <a:cubicBezTo>
                      <a:pt x="122917" y="56328"/>
                      <a:pt x="124940" y="58465"/>
                      <a:pt x="124940" y="61136"/>
                    </a:cubicBezTo>
                    <a:cubicBezTo>
                      <a:pt x="124940" y="63693"/>
                      <a:pt x="122803" y="65945"/>
                      <a:pt x="120246" y="65945"/>
                    </a:cubicBezTo>
                    <a:lnTo>
                      <a:pt x="11063" y="65945"/>
                    </a:lnTo>
                    <a:lnTo>
                      <a:pt x="11063" y="102963"/>
                    </a:lnTo>
                    <a:cubicBezTo>
                      <a:pt x="11063" y="107771"/>
                      <a:pt x="14574" y="111244"/>
                      <a:pt x="19420" y="111244"/>
                    </a:cubicBezTo>
                    <a:lnTo>
                      <a:pt x="120246" y="111206"/>
                    </a:lnTo>
                    <a:cubicBezTo>
                      <a:pt x="122917" y="111206"/>
                      <a:pt x="124940" y="113419"/>
                      <a:pt x="124940" y="116052"/>
                    </a:cubicBezTo>
                    <a:cubicBezTo>
                      <a:pt x="124940" y="118647"/>
                      <a:pt x="122688" y="120823"/>
                      <a:pt x="120246" y="120823"/>
                    </a:cubicBezTo>
                    <a:lnTo>
                      <a:pt x="19878" y="120823"/>
                    </a:lnTo>
                    <a:cubicBezTo>
                      <a:pt x="9651" y="120861"/>
                      <a:pt x="1446" y="112465"/>
                      <a:pt x="1446" y="103001"/>
                    </a:cubicBezTo>
                    <a:lnTo>
                      <a:pt x="1484" y="18509"/>
                    </a:lnTo>
                    <a:cubicBezTo>
                      <a:pt x="1446" y="8472"/>
                      <a:pt x="9422" y="191"/>
                      <a:pt x="19382" y="191"/>
                    </a:cubicBezTo>
                    <a:lnTo>
                      <a:pt x="1202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8" name="Kombinationstegning: figur 37">
                <a:extLst>
                  <a:ext uri="{FF2B5EF4-FFF2-40B4-BE49-F238E27FC236}">
                    <a16:creationId xmlns:a16="http://schemas.microsoft.com/office/drawing/2014/main" id="{CFEB4C44-D3E3-4889-B9EC-DEF8D6581363}"/>
                  </a:ext>
                </a:extLst>
              </p:cNvPr>
              <p:cNvSpPr/>
              <p:nvPr/>
            </p:nvSpPr>
            <p:spPr>
              <a:xfrm>
                <a:off x="10518716" y="1075574"/>
                <a:ext cx="123434" cy="120595"/>
              </a:xfrm>
              <a:custGeom>
                <a:avLst/>
                <a:gdLst>
                  <a:gd name="connsiteX0" fmla="*/ 88839 w 123434"/>
                  <a:gd name="connsiteY0" fmla="*/ 115 h 120595"/>
                  <a:gd name="connsiteX1" fmla="*/ 124788 w 123434"/>
                  <a:gd name="connsiteY1" fmla="*/ 33011 h 120595"/>
                  <a:gd name="connsiteX2" fmla="*/ 88839 w 123434"/>
                  <a:gd name="connsiteY2" fmla="*/ 65907 h 120595"/>
                  <a:gd name="connsiteX3" fmla="*/ 88839 w 123434"/>
                  <a:gd name="connsiteY3" fmla="*/ 65907 h 120595"/>
                  <a:gd name="connsiteX4" fmla="*/ 30412 w 123434"/>
                  <a:gd name="connsiteY4" fmla="*/ 65907 h 120595"/>
                  <a:gd name="connsiteX5" fmla="*/ 122346 w 123434"/>
                  <a:gd name="connsiteY5" fmla="*/ 111816 h 120595"/>
                  <a:gd name="connsiteX6" fmla="*/ 124330 w 123434"/>
                  <a:gd name="connsiteY6" fmla="*/ 118189 h 120595"/>
                  <a:gd name="connsiteX7" fmla="*/ 118186 w 123434"/>
                  <a:gd name="connsiteY7" fmla="*/ 120288 h 120595"/>
                  <a:gd name="connsiteX8" fmla="*/ 11025 w 123434"/>
                  <a:gd name="connsiteY8" fmla="*/ 65869 h 120595"/>
                  <a:gd name="connsiteX9" fmla="*/ 11025 w 123434"/>
                  <a:gd name="connsiteY9" fmla="*/ 115976 h 120595"/>
                  <a:gd name="connsiteX10" fmla="*/ 6255 w 123434"/>
                  <a:gd name="connsiteY10" fmla="*/ 120708 h 120595"/>
                  <a:gd name="connsiteX11" fmla="*/ 1446 w 123434"/>
                  <a:gd name="connsiteY11" fmla="*/ 115976 h 120595"/>
                  <a:gd name="connsiteX12" fmla="*/ 1485 w 123434"/>
                  <a:gd name="connsiteY12" fmla="*/ 65869 h 120595"/>
                  <a:gd name="connsiteX13" fmla="*/ 1446 w 123434"/>
                  <a:gd name="connsiteY13" fmla="*/ 65869 h 120595"/>
                  <a:gd name="connsiteX14" fmla="*/ 1446 w 123434"/>
                  <a:gd name="connsiteY14" fmla="*/ 18204 h 120595"/>
                  <a:gd name="connsiteX15" fmla="*/ 19535 w 123434"/>
                  <a:gd name="connsiteY15" fmla="*/ 115 h 120595"/>
                  <a:gd name="connsiteX16" fmla="*/ 19535 w 123434"/>
                  <a:gd name="connsiteY16" fmla="*/ 115 h 120595"/>
                  <a:gd name="connsiteX17" fmla="*/ 88839 w 123434"/>
                  <a:gd name="connsiteY17" fmla="*/ 115 h 120595"/>
                  <a:gd name="connsiteX18" fmla="*/ 88839 w 123434"/>
                  <a:gd name="connsiteY18" fmla="*/ 9693 h 120595"/>
                  <a:gd name="connsiteX19" fmla="*/ 19535 w 123434"/>
                  <a:gd name="connsiteY19" fmla="*/ 9693 h 120595"/>
                  <a:gd name="connsiteX20" fmla="*/ 11063 w 123434"/>
                  <a:gd name="connsiteY20" fmla="*/ 18165 h 120595"/>
                  <a:gd name="connsiteX21" fmla="*/ 11063 w 123434"/>
                  <a:gd name="connsiteY21" fmla="*/ 18165 h 120595"/>
                  <a:gd name="connsiteX22" fmla="*/ 11063 w 123434"/>
                  <a:gd name="connsiteY22" fmla="*/ 56290 h 120595"/>
                  <a:gd name="connsiteX23" fmla="*/ 88877 w 123434"/>
                  <a:gd name="connsiteY23" fmla="*/ 56290 h 120595"/>
                  <a:gd name="connsiteX24" fmla="*/ 115247 w 123434"/>
                  <a:gd name="connsiteY24" fmla="*/ 32973 h 120595"/>
                  <a:gd name="connsiteX25" fmla="*/ 88839 w 123434"/>
                  <a:gd name="connsiteY25" fmla="*/ 9693 h 120595"/>
                  <a:gd name="connsiteX26" fmla="*/ 88839 w 123434"/>
                  <a:gd name="connsiteY26" fmla="*/ 9693 h 12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3434" h="120595">
                    <a:moveTo>
                      <a:pt x="88839" y="115"/>
                    </a:moveTo>
                    <a:cubicBezTo>
                      <a:pt x="106851" y="115"/>
                      <a:pt x="124788" y="14998"/>
                      <a:pt x="124788" y="33011"/>
                    </a:cubicBezTo>
                    <a:cubicBezTo>
                      <a:pt x="124788" y="51023"/>
                      <a:pt x="106851" y="65907"/>
                      <a:pt x="88839" y="65907"/>
                    </a:cubicBezTo>
                    <a:lnTo>
                      <a:pt x="88839" y="65907"/>
                    </a:lnTo>
                    <a:lnTo>
                      <a:pt x="30412" y="65907"/>
                    </a:lnTo>
                    <a:lnTo>
                      <a:pt x="122346" y="111816"/>
                    </a:lnTo>
                    <a:cubicBezTo>
                      <a:pt x="124673" y="113038"/>
                      <a:pt x="125551" y="115900"/>
                      <a:pt x="124330" y="118189"/>
                    </a:cubicBezTo>
                    <a:cubicBezTo>
                      <a:pt x="123147" y="120403"/>
                      <a:pt x="120476" y="121319"/>
                      <a:pt x="118186" y="120288"/>
                    </a:cubicBezTo>
                    <a:lnTo>
                      <a:pt x="11025" y="65869"/>
                    </a:lnTo>
                    <a:lnTo>
                      <a:pt x="11025" y="115976"/>
                    </a:lnTo>
                    <a:cubicBezTo>
                      <a:pt x="11025" y="118571"/>
                      <a:pt x="8850" y="120708"/>
                      <a:pt x="6255" y="120708"/>
                    </a:cubicBezTo>
                    <a:cubicBezTo>
                      <a:pt x="3736" y="120708"/>
                      <a:pt x="1408" y="118495"/>
                      <a:pt x="1446" y="115976"/>
                    </a:cubicBezTo>
                    <a:lnTo>
                      <a:pt x="1485" y="65869"/>
                    </a:lnTo>
                    <a:lnTo>
                      <a:pt x="1446" y="65869"/>
                    </a:lnTo>
                    <a:lnTo>
                      <a:pt x="1446" y="18204"/>
                    </a:lnTo>
                    <a:cubicBezTo>
                      <a:pt x="1446" y="8205"/>
                      <a:pt x="9537" y="115"/>
                      <a:pt x="19535" y="115"/>
                    </a:cubicBezTo>
                    <a:lnTo>
                      <a:pt x="19535" y="115"/>
                    </a:lnTo>
                    <a:cubicBezTo>
                      <a:pt x="19535" y="115"/>
                      <a:pt x="88839" y="115"/>
                      <a:pt x="88839" y="115"/>
                    </a:cubicBezTo>
                    <a:close/>
                    <a:moveTo>
                      <a:pt x="88839" y="9693"/>
                    </a:moveTo>
                    <a:lnTo>
                      <a:pt x="19535" y="9693"/>
                    </a:lnTo>
                    <a:cubicBezTo>
                      <a:pt x="14842" y="9693"/>
                      <a:pt x="11063" y="13510"/>
                      <a:pt x="11063" y="18165"/>
                    </a:cubicBezTo>
                    <a:lnTo>
                      <a:pt x="11063" y="18165"/>
                    </a:lnTo>
                    <a:lnTo>
                      <a:pt x="11063" y="56290"/>
                    </a:lnTo>
                    <a:lnTo>
                      <a:pt x="88877" y="56290"/>
                    </a:lnTo>
                    <a:cubicBezTo>
                      <a:pt x="102272" y="56290"/>
                      <a:pt x="115247" y="45337"/>
                      <a:pt x="115247" y="32973"/>
                    </a:cubicBezTo>
                    <a:cubicBezTo>
                      <a:pt x="115209" y="20684"/>
                      <a:pt x="102119" y="9693"/>
                      <a:pt x="88839" y="9693"/>
                    </a:cubicBezTo>
                    <a:lnTo>
                      <a:pt x="88839" y="9693"/>
                    </a:lnTo>
                    <a:close/>
                  </a:path>
                </a:pathLst>
              </a:custGeom>
              <a:solidFill>
                <a:srgbClr val="FFFFFF"/>
              </a:solidFill>
              <a:ln w="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798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80000"/>
            <a:ext cx="8064500" cy="3960000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6301E6-FCC6-4E90-9D26-0B70A4B4500C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929FD836-90C2-4698-ACC7-68E0300845DD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0DF34F53-5E63-41D1-916C-A18825FFEF17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915E9FCD-F92C-46AF-BD0A-95B0E91DA8AD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BC580725-FFCA-4B99-8E38-FF825539832A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793456CF-EF45-46BF-90AA-1CD9C39D1713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4B0A9EEE-E2C6-4A8E-A3CA-A5886828DF0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1" name="Grafik 15">
            <a:extLst>
              <a:ext uri="{FF2B5EF4-FFF2-40B4-BE49-F238E27FC236}">
                <a16:creationId xmlns:a16="http://schemas.microsoft.com/office/drawing/2014/main" id="{3B7A44D3-B645-4251-A660-5269AB79A6F2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21F9524A-9FC0-4688-8996-0E5677962C2F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5">
              <a:extLst>
                <a:ext uri="{FF2B5EF4-FFF2-40B4-BE49-F238E27FC236}">
                  <a16:creationId xmlns:a16="http://schemas.microsoft.com/office/drawing/2014/main" id="{3B7A44D3-B645-4251-A660-5269AB79A6F2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9EEB3A70-9380-4F92-99BE-DB75FA4DE705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DDAF349D-B9E1-41C3-8C5D-4DC294C015FA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AE333D8E-4349-4315-843F-39DD90AE2334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236F0194-EAF6-46C9-A670-92848BBB6C49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2" name="Grafik 15">
              <a:extLst>
                <a:ext uri="{FF2B5EF4-FFF2-40B4-BE49-F238E27FC236}">
                  <a16:creationId xmlns:a16="http://schemas.microsoft.com/office/drawing/2014/main" id="{3B7A44D3-B645-4251-A660-5269AB79A6F2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2FE0E27E-6D39-4231-B959-5B3F6E82EC70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73BE300F-0DEE-4E01-B165-C9648B409DE6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EE585FA6-F6B6-496E-9C4D-F36B36C87012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4B84691C-5B64-4618-9CAF-9BF59E12F593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0196A87C-5C6A-4B60-886C-8BF8046ABAE1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5AC3C3AD-5149-4939-A4A6-92791BACEBD4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2981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6" name="Pladsholder til SmartArt 8">
            <a:extLst>
              <a:ext uri="{FF2B5EF4-FFF2-40B4-BE49-F238E27FC236}">
                <a16:creationId xmlns:a16="http://schemas.microsoft.com/office/drawing/2014/main" id="{64E19591-B636-415D-A829-EC77EB24A4FE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78E81F9C-4B36-4104-BD7B-AF71DA2F62E6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2522397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A24DEB-556D-4C8A-93E5-B2006ECE7CA8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3FA59798-6FAD-4F2B-9DC5-90652D1159AF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522CA1B9-958A-4B2C-A2B1-680BD6693AA6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4669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88ED7-E897-467D-9831-27843638D03F}" type="datetime2">
              <a:rPr lang="da-DK" smtClean="0"/>
              <a:pPr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A837039E-50D1-4A09-9C89-EF0C010197E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70EDA213-ACD8-4B4E-A258-AD830DF3D420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785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88ED7-E897-467D-9831-27843638D03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A837039E-50D1-4A09-9C89-EF0C010197E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70EDA213-ACD8-4B4E-A258-AD830DF3D420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867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003D27-C305-4AED-B9A7-CBB76FFD296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7D685142-076B-46EE-82FE-ECCB6DD3DFC6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CDFD35C7-9A34-49F5-BEF7-32189358F02A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7C1A6C42-3FC0-4A08-826B-4E329ACCEF52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67DDC1C6-8BB0-4221-8A29-20608DC2CD5E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1E110F3D-618D-4099-92E0-BA3382304770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A12CDF44-65F5-4193-80B0-31B4A8FE8DA9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5" name="Grafik 12">
            <a:extLst>
              <a:ext uri="{FF2B5EF4-FFF2-40B4-BE49-F238E27FC236}">
                <a16:creationId xmlns:a16="http://schemas.microsoft.com/office/drawing/2014/main" id="{6887CE59-64D4-4D47-B8D6-B1C4457A8090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5B2507CF-66B6-4D45-B835-3311EA27B394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6887CE59-64D4-4D47-B8D6-B1C4457A8090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35254AA3-D113-4DDA-9CF6-00A399D93C40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A0F47919-0811-49F0-94B3-61ED867CAABE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382C4C37-C789-49D8-8337-4C42F0AEC00E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7180C562-BF4D-43AD-8E00-259F38549129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2" name="Grafik 12">
              <a:extLst>
                <a:ext uri="{FF2B5EF4-FFF2-40B4-BE49-F238E27FC236}">
                  <a16:creationId xmlns:a16="http://schemas.microsoft.com/office/drawing/2014/main" id="{6887CE59-64D4-4D47-B8D6-B1C4457A8090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CB588248-1926-4250-81C9-4BF449F81E6D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434F9BFF-9F6A-42DF-BA99-EF921A1A510E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92157F34-3647-480F-8AF7-1B339E9CE2BC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1DF9634B-8FD8-4AEA-8F10-37D072C73858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5A7859C6-735E-4818-A80B-FC291A2058B7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1D68A21B-6203-496F-A2C4-DC1365FBB1EF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8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B6EB8E3-7699-440A-9CFE-7D7372667D97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2695B7CC-E4F3-4684-853A-93CA1CE2D483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CAC3333C-F34F-4B70-8B0E-5E4A8751FFD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1D3DDE8-E659-4227-BDA2-36E6D63663D7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9B8E49B8-6D9C-4CA6-9414-F6DA1D64486C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680F507D-9776-42B4-AD21-3BB6BC3EEDA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08A55473-674A-4D70-BEE4-5ACA30ECE194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3">
            <a:extLst>
              <a:ext uri="{FF2B5EF4-FFF2-40B4-BE49-F238E27FC236}">
                <a16:creationId xmlns:a16="http://schemas.microsoft.com/office/drawing/2014/main" id="{7637259D-9288-4446-BD8F-489C615A3669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2591D8D3-0768-4571-83B1-7FB106672797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3">
              <a:extLst>
                <a:ext uri="{FF2B5EF4-FFF2-40B4-BE49-F238E27FC236}">
                  <a16:creationId xmlns:a16="http://schemas.microsoft.com/office/drawing/2014/main" id="{7637259D-9288-4446-BD8F-489C615A3669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46DFF29A-9AB7-4AC7-B4BD-4727CE800E84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75B72222-2AC9-4FAF-9DB2-87389AFC4F07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D814DBF8-F621-4D56-B510-C67B93831034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D7375210-947F-488B-BE8A-2C4A0E8B4FBB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3" name="Grafik 13">
              <a:extLst>
                <a:ext uri="{FF2B5EF4-FFF2-40B4-BE49-F238E27FC236}">
                  <a16:creationId xmlns:a16="http://schemas.microsoft.com/office/drawing/2014/main" id="{7637259D-9288-4446-BD8F-489C615A3669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D9307275-C843-467A-BF04-CE3988E1252C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D622A088-38BB-45AE-8B0C-B4AB11B944B5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E81EDDE0-AB4A-4DF1-AB94-DF6B2C5F4431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BE6D0A8D-27B2-47B0-86A5-1E040A90F748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4F16A4B6-97BE-443F-B12A-4D9A5E7C1304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07BD3EA7-5476-449D-B547-36A11AFCA30B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5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3852">
          <p15:clr>
            <a:srgbClr val="5ACBF0"/>
          </p15:clr>
        </p15:guide>
        <p15:guide id="3" pos="4055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5860300-C04F-46E4-B8B6-CCE22C22A89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207F5047-6ACF-47BF-BBFE-423CAF51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3BFB0F98-5FB4-4EAF-A460-F54C6DBFF42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AD50439A-5ECC-4F42-ADB7-DBFD2D83D92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3" name="Grafik 12">
            <a:extLst>
              <a:ext uri="{FF2B5EF4-FFF2-40B4-BE49-F238E27FC236}">
                <a16:creationId xmlns:a16="http://schemas.microsoft.com/office/drawing/2014/main" id="{DE2ACFF1-9921-4034-AF72-6C94FC97F563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BF14CB2B-7300-4CC7-9AEC-004005B6B932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D21F5D5A-D91A-4A6B-B563-5455334BACB9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F21FA5EB-574E-4C9D-BB3E-ECE77E1419FF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03174347-4BC4-4839-8E3B-365B59B1B5C2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6D887F75-B57A-4785-9F1E-9AED192BD3A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7" name="Grafik 15">
            <a:extLst>
              <a:ext uri="{FF2B5EF4-FFF2-40B4-BE49-F238E27FC236}">
                <a16:creationId xmlns:a16="http://schemas.microsoft.com/office/drawing/2014/main" id="{6AA2A6AE-1909-40A4-8234-DA7377800179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8" name="Kombinationstegning: figur 17">
              <a:extLst>
                <a:ext uri="{FF2B5EF4-FFF2-40B4-BE49-F238E27FC236}">
                  <a16:creationId xmlns:a16="http://schemas.microsoft.com/office/drawing/2014/main" id="{CA22382C-5562-4CE2-B3CD-8DCE5E9D00E8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9" name="Grafik 15">
              <a:extLst>
                <a:ext uri="{FF2B5EF4-FFF2-40B4-BE49-F238E27FC236}">
                  <a16:creationId xmlns:a16="http://schemas.microsoft.com/office/drawing/2014/main" id="{6AA2A6AE-1909-40A4-8234-DA7377800179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C841A13A-EB4F-4AB3-A4A9-C12B38762744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9FEB2281-6633-4095-8815-1B764A478A46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959536CB-50A9-4ECA-9556-031CA87CC187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36A6D6EC-A690-4689-926C-8C471424F4A3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4" name="Grafik 15">
              <a:extLst>
                <a:ext uri="{FF2B5EF4-FFF2-40B4-BE49-F238E27FC236}">
                  <a16:creationId xmlns:a16="http://schemas.microsoft.com/office/drawing/2014/main" id="{6AA2A6AE-1909-40A4-8234-DA7377800179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1D7AB434-48EF-46BE-86E3-9E7A5C319E8E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FFE533A4-73E1-4E6E-96C0-BDA0653BD875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DC1CCABF-9DED-4E62-9EA1-5D8F9D803EA4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34F807B7-7C0F-44F6-820C-9F6E191363E9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4B0F4068-4E35-4586-A019-7AD155414B83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93079EDD-2858-4089-8FE6-0CEE1FE60702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71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3D7881-603A-4DF5-A2C4-B05024123B69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DD9EE9F3-BEC9-42DC-9993-40F1183E5F1E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223AA02B-0A91-458F-A2B4-9A1743F71B57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63D1775B-37D8-4858-AFA8-6EB03B80645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2EA51C1D-9CD7-4DDC-9DC5-FA6F18073FF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74A5250C-55BA-4CEF-9AC4-12327E2BF883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A17156C9-66B4-4CA5-A18B-200B85470A59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146652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DCC0-0539-4031-9498-B8A2236C9629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42568F9-07B7-4B26-996F-FB0FF796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E4D0FD75-FB21-45D4-A39C-524AD5149611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368BB2E9-3F7F-4525-A35D-D3EDE144AE2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3636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medie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843F59-2B36-4169-B8DF-64F848AC9AA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559F9B8A-C980-423E-AC24-1559C7E1DD8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3" name="Pladsholder til SmartArt 8">
            <a:extLst>
              <a:ext uri="{FF2B5EF4-FFF2-40B4-BE49-F238E27FC236}">
                <a16:creationId xmlns:a16="http://schemas.microsoft.com/office/drawing/2014/main" id="{9DF81320-F5F4-4286-AF64-89CA206224FE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49430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Pladsholder til SmartArt 8">
            <a:extLst>
              <a:ext uri="{FF2B5EF4-FFF2-40B4-BE49-F238E27FC236}">
                <a16:creationId xmlns:a16="http://schemas.microsoft.com/office/drawing/2014/main" id="{DE0D574F-06ED-D843-BF4C-90513E8FF863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5" y="549275"/>
            <a:ext cx="718857" cy="71885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1A4626-3E81-478D-8965-1A6868FD048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6A924719-2248-4D91-B862-6BE1D2E69E1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4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3590408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2CAEA02-96E2-417E-ACE7-5597E8AF2277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9C1A11BE-A274-4BBF-8536-B40B799B4EE1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1E4B3271-4089-4A10-8732-9E83B3057D89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DE599EEA-BAE2-4938-849F-6D0375076D8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94F3D44B-F46D-4EC5-928B-F4AEB20DB9FB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119BFA69-AAA8-4007-9B03-1D8B61EA203F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E41483A5-59F8-410C-B9F1-55218F9FA699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2">
            <a:extLst>
              <a:ext uri="{FF2B5EF4-FFF2-40B4-BE49-F238E27FC236}">
                <a16:creationId xmlns:a16="http://schemas.microsoft.com/office/drawing/2014/main" id="{10C96F11-BFF0-48DB-90AD-49427D6073D1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4FA1FFCB-8826-4FAD-9FAC-43D856CCF574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10C96F11-BFF0-48DB-90AD-49427D6073D1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72F70931-552D-4499-B2A6-F07BEB17B814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67B5BDFE-D8DD-4D36-A8F0-5B5DCE4B14FF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039735AE-A2B5-416B-887B-AEB93BA532CD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45D90832-69BB-4F8C-9733-374939CCBB6B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2" name="Grafik 12">
              <a:extLst>
                <a:ext uri="{FF2B5EF4-FFF2-40B4-BE49-F238E27FC236}">
                  <a16:creationId xmlns:a16="http://schemas.microsoft.com/office/drawing/2014/main" id="{10C96F11-BFF0-48DB-90AD-49427D6073D1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F0C8570B-FEF8-4D91-B0E2-750CFF5A4996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1975E6DD-DA43-4AB6-A139-B6C2B009C66E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51669FD9-172A-4B5B-A094-B09370364AC2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34EF4DA0-B4C0-475B-B518-3C980062A3A7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436E8C11-4E0A-4F20-B003-2E8338FDBC02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F26C7EA2-345C-432A-9784-13B2B992C9AA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sp>
        <p:nvSpPr>
          <p:cNvPr id="12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635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D056F-B1D7-4012-A3F3-7950B0F89862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0">
            <a:extLst>
              <a:ext uri="{FF2B5EF4-FFF2-40B4-BE49-F238E27FC236}">
                <a16:creationId xmlns:a16="http://schemas.microsoft.com/office/drawing/2014/main" id="{F08293EF-AC33-417F-9F3B-301EC5AE772E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8C7F0C53-888C-45F2-A4E2-8A86C8861A96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5372676A-7F58-4C5E-88E2-C74EC8D61DF4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5C00867E-A0A7-48F7-98C1-234D5D46B95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E00193FB-A74F-4239-B75F-E880204EA2C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74B4F2D5-CB34-418B-88AB-B8D1597D7082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1">
            <a:extLst>
              <a:ext uri="{FF2B5EF4-FFF2-40B4-BE49-F238E27FC236}">
                <a16:creationId xmlns:a16="http://schemas.microsoft.com/office/drawing/2014/main" id="{133E0190-FEEA-4B68-B331-B7BAA0A73C33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B6A38703-0505-4FC7-8C57-434FF0C4E020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1">
              <a:extLst>
                <a:ext uri="{FF2B5EF4-FFF2-40B4-BE49-F238E27FC236}">
                  <a16:creationId xmlns:a16="http://schemas.microsoft.com/office/drawing/2014/main" id="{133E0190-FEEA-4B68-B331-B7BAA0A73C33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BBCDC4AE-A965-44D6-A781-B11AFFE1CC0F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6686EFF5-FC81-4D57-9892-35427E25B281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339D6A9F-0D6E-4556-8A60-197BFAC71056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1252718B-750A-4638-9B0E-B5C4176AE563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1" name="Grafik 11">
              <a:extLst>
                <a:ext uri="{FF2B5EF4-FFF2-40B4-BE49-F238E27FC236}">
                  <a16:creationId xmlns:a16="http://schemas.microsoft.com/office/drawing/2014/main" id="{133E0190-FEEA-4B68-B331-B7BAA0A73C33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0AAB51A1-A2E6-416E-A29F-8421D5D2009A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DEC88FD0-0489-487F-9B9B-8A58980F7E80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4409EAF6-2531-4A8F-9A5C-FDD7CEEA31AE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AA69BAE8-844F-4B9E-B718-E02399004FD6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CE43DCAF-5D5A-487F-810F-1CA121A5CB66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7" name="Kombinationstegning: figur 26">
                <a:extLst>
                  <a:ext uri="{FF2B5EF4-FFF2-40B4-BE49-F238E27FC236}">
                    <a16:creationId xmlns:a16="http://schemas.microsoft.com/office/drawing/2014/main" id="{C85489F8-C141-424E-8698-99281EA697AD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8846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CF5143-3C6C-47BE-8F0E-2DD8A74DD18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C4CCFCE3-D3C8-4151-A7D0-BAAB321967FD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22998CC0-6605-404E-9E58-967AA072CBA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95F687EB-314E-4E0C-85C7-1415B2E86B8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F0258C34-06FC-49C1-9BE4-69342872A45B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C6D9292B-C4DC-4D9A-A48E-97D133507E4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035A3F4B-1261-44A1-BA97-5EB444147425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0">
            <a:extLst>
              <a:ext uri="{FF2B5EF4-FFF2-40B4-BE49-F238E27FC236}">
                <a16:creationId xmlns:a16="http://schemas.microsoft.com/office/drawing/2014/main" id="{01F0A044-2C80-4EE9-9484-CE3BB043B7D2}"/>
              </a:ext>
            </a:extLst>
          </p:cNvPr>
          <p:cNvGrpSpPr/>
          <p:nvPr/>
        </p:nvGrpSpPr>
        <p:grpSpPr>
          <a:xfrm>
            <a:off x="10742400" y="550800"/>
            <a:ext cx="721170" cy="721170"/>
            <a:chOff x="10742400" y="550800"/>
            <a:chExt cx="721170" cy="721170"/>
          </a:xfrm>
        </p:grpSpPr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A02DCE64-0DEF-49AD-B236-39DA33BDE406}"/>
                </a:ext>
              </a:extLst>
            </p:cNvPr>
            <p:cNvSpPr/>
            <p:nvPr/>
          </p:nvSpPr>
          <p:spPr>
            <a:xfrm>
              <a:off x="10742400" y="550800"/>
              <a:ext cx="721170" cy="721170"/>
            </a:xfrm>
            <a:custGeom>
              <a:avLst/>
              <a:gdLst>
                <a:gd name="connsiteX0" fmla="*/ 722616 w 721170"/>
                <a:gd name="connsiteY0" fmla="*/ 360659 h 721170"/>
                <a:gd name="connsiteX1" fmla="*/ 362031 w 721170"/>
                <a:gd name="connsiteY1" fmla="*/ 721244 h 721170"/>
                <a:gd name="connsiteX2" fmla="*/ 1446 w 721170"/>
                <a:gd name="connsiteY2" fmla="*/ 360659 h 721170"/>
                <a:gd name="connsiteX3" fmla="*/ 362031 w 721170"/>
                <a:gd name="connsiteY3" fmla="*/ 74 h 721170"/>
                <a:gd name="connsiteX4" fmla="*/ 722616 w 721170"/>
                <a:gd name="connsiteY4" fmla="*/ 360659 h 7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170" h="721170">
                  <a:moveTo>
                    <a:pt x="722616" y="360659"/>
                  </a:moveTo>
                  <a:cubicBezTo>
                    <a:pt x="722616" y="559805"/>
                    <a:pt x="561177" y="721244"/>
                    <a:pt x="362031" y="721244"/>
                  </a:cubicBezTo>
                  <a:cubicBezTo>
                    <a:pt x="162886" y="721244"/>
                    <a:pt x="1446" y="559805"/>
                    <a:pt x="1446" y="360659"/>
                  </a:cubicBezTo>
                  <a:cubicBezTo>
                    <a:pt x="1446" y="161513"/>
                    <a:pt x="162886" y="74"/>
                    <a:pt x="362031" y="74"/>
                  </a:cubicBezTo>
                  <a:cubicBezTo>
                    <a:pt x="561177" y="74"/>
                    <a:pt x="722616" y="161513"/>
                    <a:pt x="722616" y="360659"/>
                  </a:cubicBezTo>
                  <a:close/>
                </a:path>
              </a:pathLst>
            </a:custGeom>
            <a:solidFill>
              <a:srgbClr val="31B149"/>
            </a:solidFill>
            <a:ln w="2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5" name="Grafik 10">
              <a:extLst>
                <a:ext uri="{FF2B5EF4-FFF2-40B4-BE49-F238E27FC236}">
                  <a16:creationId xmlns:a16="http://schemas.microsoft.com/office/drawing/2014/main" id="{01F0A044-2C80-4EE9-9484-CE3BB043B7D2}"/>
                </a:ext>
              </a:extLst>
            </p:cNvPr>
            <p:cNvGrpSpPr/>
            <p:nvPr/>
          </p:nvGrpSpPr>
          <p:grpSpPr>
            <a:xfrm>
              <a:off x="10833201" y="842132"/>
              <a:ext cx="219409" cy="49534"/>
              <a:chOff x="10833201" y="842132"/>
              <a:chExt cx="219409" cy="49534"/>
            </a:xfrm>
            <a:solidFill>
              <a:srgbClr val="FFFFFF"/>
            </a:solidFill>
          </p:grpSpPr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235C0A70-4D2A-4957-B6E0-502F1F89467D}"/>
                  </a:ext>
                </a:extLst>
              </p:cNvPr>
              <p:cNvSpPr/>
              <p:nvPr/>
            </p:nvSpPr>
            <p:spPr>
              <a:xfrm>
                <a:off x="11002007" y="842158"/>
                <a:ext cx="50603" cy="49500"/>
              </a:xfrm>
              <a:custGeom>
                <a:avLst/>
                <a:gdLst>
                  <a:gd name="connsiteX0" fmla="*/ 52050 w 50603"/>
                  <a:gd name="connsiteY0" fmla="*/ 2058 h 49500"/>
                  <a:gd name="connsiteX1" fmla="*/ 52050 w 50603"/>
                  <a:gd name="connsiteY1" fmla="*/ 46785 h 49500"/>
                  <a:gd name="connsiteX2" fmla="*/ 51312 w 50603"/>
                  <a:gd name="connsiteY2" fmla="*/ 48668 h 49500"/>
                  <a:gd name="connsiteX3" fmla="*/ 47419 w 50603"/>
                  <a:gd name="connsiteY3" fmla="*/ 48922 h 49500"/>
                  <a:gd name="connsiteX4" fmla="*/ 5364 w 50603"/>
                  <a:gd name="connsiteY4" fmla="*/ 5442 h 49500"/>
                  <a:gd name="connsiteX5" fmla="*/ 5364 w 50603"/>
                  <a:gd name="connsiteY5" fmla="*/ 47599 h 49500"/>
                  <a:gd name="connsiteX6" fmla="*/ 3405 w 50603"/>
                  <a:gd name="connsiteY6" fmla="*/ 49558 h 49500"/>
                  <a:gd name="connsiteX7" fmla="*/ 1446 w 50603"/>
                  <a:gd name="connsiteY7" fmla="*/ 47599 h 49500"/>
                  <a:gd name="connsiteX8" fmla="*/ 1446 w 50603"/>
                  <a:gd name="connsiteY8" fmla="*/ 2923 h 49500"/>
                  <a:gd name="connsiteX9" fmla="*/ 4270 w 50603"/>
                  <a:gd name="connsiteY9" fmla="*/ 74 h 49500"/>
                  <a:gd name="connsiteX10" fmla="*/ 6076 w 50603"/>
                  <a:gd name="connsiteY10" fmla="*/ 735 h 49500"/>
                  <a:gd name="connsiteX11" fmla="*/ 48131 w 50603"/>
                  <a:gd name="connsiteY11" fmla="*/ 43656 h 49500"/>
                  <a:gd name="connsiteX12" fmla="*/ 48131 w 50603"/>
                  <a:gd name="connsiteY12" fmla="*/ 2008 h 49500"/>
                  <a:gd name="connsiteX13" fmla="*/ 50091 w 50603"/>
                  <a:gd name="connsiteY13" fmla="*/ 74 h 49500"/>
                  <a:gd name="connsiteX14" fmla="*/ 52050 w 50603"/>
                  <a:gd name="connsiteY14" fmla="*/ 2058 h 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603" h="49500">
                    <a:moveTo>
                      <a:pt x="52050" y="2058"/>
                    </a:moveTo>
                    <a:cubicBezTo>
                      <a:pt x="52050" y="2923"/>
                      <a:pt x="52050" y="17832"/>
                      <a:pt x="52050" y="46785"/>
                    </a:cubicBezTo>
                    <a:cubicBezTo>
                      <a:pt x="52050" y="47497"/>
                      <a:pt x="51795" y="48133"/>
                      <a:pt x="51312" y="48668"/>
                    </a:cubicBezTo>
                    <a:cubicBezTo>
                      <a:pt x="50268" y="49762"/>
                      <a:pt x="48589" y="49889"/>
                      <a:pt x="47419" y="48922"/>
                    </a:cubicBezTo>
                    <a:lnTo>
                      <a:pt x="5364" y="5442"/>
                    </a:lnTo>
                    <a:lnTo>
                      <a:pt x="5364" y="47599"/>
                    </a:lnTo>
                    <a:cubicBezTo>
                      <a:pt x="5364" y="48769"/>
                      <a:pt x="4321" y="49558"/>
                      <a:pt x="3405" y="49558"/>
                    </a:cubicBezTo>
                    <a:cubicBezTo>
                      <a:pt x="2463" y="49558"/>
                      <a:pt x="1446" y="48744"/>
                      <a:pt x="1446" y="47599"/>
                    </a:cubicBezTo>
                    <a:lnTo>
                      <a:pt x="1446" y="2923"/>
                    </a:lnTo>
                    <a:cubicBezTo>
                      <a:pt x="1446" y="1372"/>
                      <a:pt x="2718" y="74"/>
                      <a:pt x="4270" y="74"/>
                    </a:cubicBezTo>
                    <a:cubicBezTo>
                      <a:pt x="4932" y="74"/>
                      <a:pt x="5491" y="328"/>
                      <a:pt x="6076" y="735"/>
                    </a:cubicBezTo>
                    <a:lnTo>
                      <a:pt x="48131" y="43656"/>
                    </a:lnTo>
                    <a:lnTo>
                      <a:pt x="48131" y="2008"/>
                    </a:lnTo>
                    <a:cubicBezTo>
                      <a:pt x="48131" y="761"/>
                      <a:pt x="49200" y="74"/>
                      <a:pt x="50091" y="74"/>
                    </a:cubicBezTo>
                    <a:cubicBezTo>
                      <a:pt x="50981" y="74"/>
                      <a:pt x="52050" y="735"/>
                      <a:pt x="52050" y="2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305AFA71-DC15-4250-8D86-F73B26A9EB32}"/>
                  </a:ext>
                </a:extLst>
              </p:cNvPr>
              <p:cNvSpPr/>
              <p:nvPr/>
            </p:nvSpPr>
            <p:spPr>
              <a:xfrm>
                <a:off x="10945755" y="842158"/>
                <a:ext cx="50603" cy="49484"/>
              </a:xfrm>
              <a:custGeom>
                <a:avLst/>
                <a:gdLst>
                  <a:gd name="connsiteX0" fmla="*/ 44519 w 50603"/>
                  <a:gd name="connsiteY0" fmla="*/ 74 h 49484"/>
                  <a:gd name="connsiteX1" fmla="*/ 52049 w 50603"/>
                  <a:gd name="connsiteY1" fmla="*/ 7630 h 49484"/>
                  <a:gd name="connsiteX2" fmla="*/ 52049 w 50603"/>
                  <a:gd name="connsiteY2" fmla="*/ 7630 h 49484"/>
                  <a:gd name="connsiteX3" fmla="*/ 52049 w 50603"/>
                  <a:gd name="connsiteY3" fmla="*/ 42002 h 49484"/>
                  <a:gd name="connsiteX4" fmla="*/ 44519 w 50603"/>
                  <a:gd name="connsiteY4" fmla="*/ 49558 h 49484"/>
                  <a:gd name="connsiteX5" fmla="*/ 44519 w 50603"/>
                  <a:gd name="connsiteY5" fmla="*/ 49558 h 49484"/>
                  <a:gd name="connsiteX6" fmla="*/ 8977 w 50603"/>
                  <a:gd name="connsiteY6" fmla="*/ 49558 h 49484"/>
                  <a:gd name="connsiteX7" fmla="*/ 1446 w 50603"/>
                  <a:gd name="connsiteY7" fmla="*/ 42002 h 49484"/>
                  <a:gd name="connsiteX8" fmla="*/ 1446 w 50603"/>
                  <a:gd name="connsiteY8" fmla="*/ 42002 h 49484"/>
                  <a:gd name="connsiteX9" fmla="*/ 1446 w 50603"/>
                  <a:gd name="connsiteY9" fmla="*/ 7630 h 49484"/>
                  <a:gd name="connsiteX10" fmla="*/ 8977 w 50603"/>
                  <a:gd name="connsiteY10" fmla="*/ 74 h 49484"/>
                  <a:gd name="connsiteX11" fmla="*/ 8977 w 50603"/>
                  <a:gd name="connsiteY11" fmla="*/ 74 h 49484"/>
                  <a:gd name="connsiteX12" fmla="*/ 44519 w 50603"/>
                  <a:gd name="connsiteY12" fmla="*/ 74 h 49484"/>
                  <a:gd name="connsiteX13" fmla="*/ 48055 w 50603"/>
                  <a:gd name="connsiteY13" fmla="*/ 6994 h 49484"/>
                  <a:gd name="connsiteX14" fmla="*/ 8417 w 50603"/>
                  <a:gd name="connsiteY14" fmla="*/ 45589 h 49484"/>
                  <a:gd name="connsiteX15" fmla="*/ 8977 w 50603"/>
                  <a:gd name="connsiteY15" fmla="*/ 45640 h 49484"/>
                  <a:gd name="connsiteX16" fmla="*/ 8977 w 50603"/>
                  <a:gd name="connsiteY16" fmla="*/ 45640 h 49484"/>
                  <a:gd name="connsiteX17" fmla="*/ 44519 w 50603"/>
                  <a:gd name="connsiteY17" fmla="*/ 45640 h 49484"/>
                  <a:gd name="connsiteX18" fmla="*/ 48106 w 50603"/>
                  <a:gd name="connsiteY18" fmla="*/ 42053 h 49484"/>
                  <a:gd name="connsiteX19" fmla="*/ 48106 w 50603"/>
                  <a:gd name="connsiteY19" fmla="*/ 42053 h 49484"/>
                  <a:gd name="connsiteX20" fmla="*/ 48106 w 50603"/>
                  <a:gd name="connsiteY20" fmla="*/ 7630 h 49484"/>
                  <a:gd name="connsiteX21" fmla="*/ 48055 w 50603"/>
                  <a:gd name="connsiteY21" fmla="*/ 6994 h 49484"/>
                  <a:gd name="connsiteX22" fmla="*/ 44519 w 50603"/>
                  <a:gd name="connsiteY22" fmla="*/ 4043 h 49484"/>
                  <a:gd name="connsiteX23" fmla="*/ 8977 w 50603"/>
                  <a:gd name="connsiteY23" fmla="*/ 4043 h 49484"/>
                  <a:gd name="connsiteX24" fmla="*/ 5389 w 50603"/>
                  <a:gd name="connsiteY24" fmla="*/ 7630 h 49484"/>
                  <a:gd name="connsiteX25" fmla="*/ 5389 w 50603"/>
                  <a:gd name="connsiteY25" fmla="*/ 7630 h 49484"/>
                  <a:gd name="connsiteX26" fmla="*/ 5389 w 50603"/>
                  <a:gd name="connsiteY26" fmla="*/ 42053 h 49484"/>
                  <a:gd name="connsiteX27" fmla="*/ 5491 w 50603"/>
                  <a:gd name="connsiteY27" fmla="*/ 42943 h 49484"/>
                  <a:gd name="connsiteX28" fmla="*/ 45333 w 50603"/>
                  <a:gd name="connsiteY28" fmla="*/ 4145 h 49484"/>
                  <a:gd name="connsiteX29" fmla="*/ 44519 w 50603"/>
                  <a:gd name="connsiteY29" fmla="*/ 4043 h 49484"/>
                  <a:gd name="connsiteX30" fmla="*/ 44519 w 50603"/>
                  <a:gd name="connsiteY30" fmla="*/ 4043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603" h="49484">
                    <a:moveTo>
                      <a:pt x="44519" y="74"/>
                    </a:moveTo>
                    <a:cubicBezTo>
                      <a:pt x="48691" y="74"/>
                      <a:pt x="52049" y="3458"/>
                      <a:pt x="52049" y="7630"/>
                    </a:cubicBezTo>
                    <a:lnTo>
                      <a:pt x="52049" y="7630"/>
                    </a:lnTo>
                    <a:lnTo>
                      <a:pt x="52049" y="42002"/>
                    </a:lnTo>
                    <a:cubicBezTo>
                      <a:pt x="52049" y="46123"/>
                      <a:pt x="48666" y="49558"/>
                      <a:pt x="44519" y="49558"/>
                    </a:cubicBezTo>
                    <a:lnTo>
                      <a:pt x="44519" y="49558"/>
                    </a:lnTo>
                    <a:lnTo>
                      <a:pt x="8977" y="49558"/>
                    </a:lnTo>
                    <a:cubicBezTo>
                      <a:pt x="4804" y="49558"/>
                      <a:pt x="1446" y="46123"/>
                      <a:pt x="1446" y="42002"/>
                    </a:cubicBezTo>
                    <a:lnTo>
                      <a:pt x="1446" y="42002"/>
                    </a:lnTo>
                    <a:lnTo>
                      <a:pt x="1446" y="7630"/>
                    </a:lnTo>
                    <a:cubicBezTo>
                      <a:pt x="1446" y="3458"/>
                      <a:pt x="4830" y="74"/>
                      <a:pt x="8977" y="74"/>
                    </a:cubicBezTo>
                    <a:lnTo>
                      <a:pt x="8977" y="74"/>
                    </a:lnTo>
                    <a:lnTo>
                      <a:pt x="44519" y="74"/>
                    </a:lnTo>
                    <a:close/>
                    <a:moveTo>
                      <a:pt x="48055" y="6994"/>
                    </a:moveTo>
                    <a:lnTo>
                      <a:pt x="8417" y="45589"/>
                    </a:lnTo>
                    <a:cubicBezTo>
                      <a:pt x="8595" y="45615"/>
                      <a:pt x="8798" y="45640"/>
                      <a:pt x="8977" y="45640"/>
                    </a:cubicBezTo>
                    <a:lnTo>
                      <a:pt x="8977" y="45640"/>
                    </a:lnTo>
                    <a:lnTo>
                      <a:pt x="44519" y="45640"/>
                    </a:lnTo>
                    <a:cubicBezTo>
                      <a:pt x="46503" y="45640"/>
                      <a:pt x="48106" y="44037"/>
                      <a:pt x="48106" y="42053"/>
                    </a:cubicBezTo>
                    <a:lnTo>
                      <a:pt x="48106" y="42053"/>
                    </a:lnTo>
                    <a:lnTo>
                      <a:pt x="48106" y="7630"/>
                    </a:lnTo>
                    <a:cubicBezTo>
                      <a:pt x="48106" y="7401"/>
                      <a:pt x="48081" y="7198"/>
                      <a:pt x="48055" y="6994"/>
                    </a:cubicBezTo>
                    <a:close/>
                    <a:moveTo>
                      <a:pt x="44519" y="4043"/>
                    </a:moveTo>
                    <a:lnTo>
                      <a:pt x="8977" y="4043"/>
                    </a:lnTo>
                    <a:cubicBezTo>
                      <a:pt x="6992" y="4043"/>
                      <a:pt x="5389" y="5646"/>
                      <a:pt x="5389" y="7630"/>
                    </a:cubicBezTo>
                    <a:lnTo>
                      <a:pt x="5389" y="7630"/>
                    </a:lnTo>
                    <a:lnTo>
                      <a:pt x="5389" y="42053"/>
                    </a:lnTo>
                    <a:cubicBezTo>
                      <a:pt x="5389" y="42358"/>
                      <a:pt x="5415" y="42638"/>
                      <a:pt x="5491" y="42943"/>
                    </a:cubicBezTo>
                    <a:lnTo>
                      <a:pt x="45333" y="4145"/>
                    </a:lnTo>
                    <a:cubicBezTo>
                      <a:pt x="45078" y="4068"/>
                      <a:pt x="44798" y="4043"/>
                      <a:pt x="44519" y="4043"/>
                    </a:cubicBezTo>
                    <a:lnTo>
                      <a:pt x="44519" y="4043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B7F5B926-3C81-4D81-B1CF-F57B3BC3A49E}"/>
                  </a:ext>
                </a:extLst>
              </p:cNvPr>
              <p:cNvSpPr/>
              <p:nvPr/>
            </p:nvSpPr>
            <p:spPr>
              <a:xfrm>
                <a:off x="10889503" y="842158"/>
                <a:ext cx="50651" cy="49509"/>
              </a:xfrm>
              <a:custGeom>
                <a:avLst/>
                <a:gdLst>
                  <a:gd name="connsiteX0" fmla="*/ 37319 w 50651"/>
                  <a:gd name="connsiteY0" fmla="*/ 74 h 49509"/>
                  <a:gd name="connsiteX1" fmla="*/ 52075 w 50651"/>
                  <a:gd name="connsiteY1" fmla="*/ 13584 h 49509"/>
                  <a:gd name="connsiteX2" fmla="*/ 37319 w 50651"/>
                  <a:gd name="connsiteY2" fmla="*/ 27093 h 49509"/>
                  <a:gd name="connsiteX3" fmla="*/ 37319 w 50651"/>
                  <a:gd name="connsiteY3" fmla="*/ 27093 h 49509"/>
                  <a:gd name="connsiteX4" fmla="*/ 13353 w 50651"/>
                  <a:gd name="connsiteY4" fmla="*/ 27093 h 49509"/>
                  <a:gd name="connsiteX5" fmla="*/ 51057 w 50651"/>
                  <a:gd name="connsiteY5" fmla="*/ 45920 h 49509"/>
                  <a:gd name="connsiteX6" fmla="*/ 51872 w 50651"/>
                  <a:gd name="connsiteY6" fmla="*/ 48540 h 49509"/>
                  <a:gd name="connsiteX7" fmla="*/ 49353 w 50651"/>
                  <a:gd name="connsiteY7" fmla="*/ 49405 h 49509"/>
                  <a:gd name="connsiteX8" fmla="*/ 5390 w 50651"/>
                  <a:gd name="connsiteY8" fmla="*/ 27093 h 49509"/>
                  <a:gd name="connsiteX9" fmla="*/ 5390 w 50651"/>
                  <a:gd name="connsiteY9" fmla="*/ 47650 h 49509"/>
                  <a:gd name="connsiteX10" fmla="*/ 3431 w 50651"/>
                  <a:gd name="connsiteY10" fmla="*/ 49584 h 49509"/>
                  <a:gd name="connsiteX11" fmla="*/ 1446 w 50651"/>
                  <a:gd name="connsiteY11" fmla="*/ 47650 h 49509"/>
                  <a:gd name="connsiteX12" fmla="*/ 1446 w 50651"/>
                  <a:gd name="connsiteY12" fmla="*/ 27093 h 49509"/>
                  <a:gd name="connsiteX13" fmla="*/ 1446 w 50651"/>
                  <a:gd name="connsiteY13" fmla="*/ 27093 h 49509"/>
                  <a:gd name="connsiteX14" fmla="*/ 1446 w 50651"/>
                  <a:gd name="connsiteY14" fmla="*/ 7528 h 49509"/>
                  <a:gd name="connsiteX15" fmla="*/ 8875 w 50651"/>
                  <a:gd name="connsiteY15" fmla="*/ 99 h 49509"/>
                  <a:gd name="connsiteX16" fmla="*/ 8875 w 50651"/>
                  <a:gd name="connsiteY16" fmla="*/ 99 h 49509"/>
                  <a:gd name="connsiteX17" fmla="*/ 37319 w 50651"/>
                  <a:gd name="connsiteY17" fmla="*/ 74 h 49509"/>
                  <a:gd name="connsiteX18" fmla="*/ 37319 w 50651"/>
                  <a:gd name="connsiteY18" fmla="*/ 74 h 49509"/>
                  <a:gd name="connsiteX19" fmla="*/ 37319 w 50651"/>
                  <a:gd name="connsiteY19" fmla="*/ 4017 h 49509"/>
                  <a:gd name="connsiteX20" fmla="*/ 8875 w 50651"/>
                  <a:gd name="connsiteY20" fmla="*/ 4017 h 49509"/>
                  <a:gd name="connsiteX21" fmla="*/ 5390 w 50651"/>
                  <a:gd name="connsiteY21" fmla="*/ 7503 h 49509"/>
                  <a:gd name="connsiteX22" fmla="*/ 5390 w 50651"/>
                  <a:gd name="connsiteY22" fmla="*/ 7503 h 49509"/>
                  <a:gd name="connsiteX23" fmla="*/ 5390 w 50651"/>
                  <a:gd name="connsiteY23" fmla="*/ 23150 h 49509"/>
                  <a:gd name="connsiteX24" fmla="*/ 37319 w 50651"/>
                  <a:gd name="connsiteY24" fmla="*/ 23150 h 49509"/>
                  <a:gd name="connsiteX25" fmla="*/ 48132 w 50651"/>
                  <a:gd name="connsiteY25" fmla="*/ 13584 h 49509"/>
                  <a:gd name="connsiteX26" fmla="*/ 37319 w 50651"/>
                  <a:gd name="connsiteY26" fmla="*/ 4017 h 49509"/>
                  <a:gd name="connsiteX27" fmla="*/ 37319 w 50651"/>
                  <a:gd name="connsiteY27" fmla="*/ 4017 h 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0651" h="49509">
                    <a:moveTo>
                      <a:pt x="37319" y="74"/>
                    </a:moveTo>
                    <a:cubicBezTo>
                      <a:pt x="44722" y="74"/>
                      <a:pt x="52075" y="6180"/>
                      <a:pt x="52075" y="13584"/>
                    </a:cubicBezTo>
                    <a:cubicBezTo>
                      <a:pt x="52075" y="20987"/>
                      <a:pt x="44722" y="27093"/>
                      <a:pt x="37319" y="27093"/>
                    </a:cubicBezTo>
                    <a:lnTo>
                      <a:pt x="37319" y="27093"/>
                    </a:lnTo>
                    <a:lnTo>
                      <a:pt x="13353" y="27093"/>
                    </a:lnTo>
                    <a:lnTo>
                      <a:pt x="51057" y="45920"/>
                    </a:lnTo>
                    <a:cubicBezTo>
                      <a:pt x="51999" y="46429"/>
                      <a:pt x="52380" y="47599"/>
                      <a:pt x="51872" y="48540"/>
                    </a:cubicBezTo>
                    <a:cubicBezTo>
                      <a:pt x="51388" y="49456"/>
                      <a:pt x="50294" y="49838"/>
                      <a:pt x="49353" y="49405"/>
                    </a:cubicBezTo>
                    <a:lnTo>
                      <a:pt x="5390" y="27093"/>
                    </a:lnTo>
                    <a:lnTo>
                      <a:pt x="5390" y="47650"/>
                    </a:lnTo>
                    <a:cubicBezTo>
                      <a:pt x="5390" y="48719"/>
                      <a:pt x="4499" y="49584"/>
                      <a:pt x="3431" y="49584"/>
                    </a:cubicBezTo>
                    <a:cubicBezTo>
                      <a:pt x="2387" y="49584"/>
                      <a:pt x="1446" y="48668"/>
                      <a:pt x="1446" y="47650"/>
                    </a:cubicBezTo>
                    <a:lnTo>
                      <a:pt x="1446" y="27093"/>
                    </a:lnTo>
                    <a:lnTo>
                      <a:pt x="1446" y="27093"/>
                    </a:lnTo>
                    <a:lnTo>
                      <a:pt x="1446" y="7528"/>
                    </a:lnTo>
                    <a:cubicBezTo>
                      <a:pt x="1446" y="3432"/>
                      <a:pt x="4779" y="99"/>
                      <a:pt x="8875" y="99"/>
                    </a:cubicBezTo>
                    <a:lnTo>
                      <a:pt x="8875" y="99"/>
                    </a:lnTo>
                    <a:lnTo>
                      <a:pt x="37319" y="74"/>
                    </a:lnTo>
                    <a:lnTo>
                      <a:pt x="37319" y="74"/>
                    </a:lnTo>
                    <a:close/>
                    <a:moveTo>
                      <a:pt x="37319" y="4017"/>
                    </a:moveTo>
                    <a:lnTo>
                      <a:pt x="8875" y="4017"/>
                    </a:lnTo>
                    <a:cubicBezTo>
                      <a:pt x="6941" y="4017"/>
                      <a:pt x="5390" y="5569"/>
                      <a:pt x="5390" y="7503"/>
                    </a:cubicBezTo>
                    <a:lnTo>
                      <a:pt x="5390" y="7503"/>
                    </a:lnTo>
                    <a:lnTo>
                      <a:pt x="5390" y="23150"/>
                    </a:lnTo>
                    <a:lnTo>
                      <a:pt x="37319" y="23150"/>
                    </a:lnTo>
                    <a:cubicBezTo>
                      <a:pt x="42814" y="23150"/>
                      <a:pt x="48132" y="18646"/>
                      <a:pt x="48132" y="13584"/>
                    </a:cubicBezTo>
                    <a:cubicBezTo>
                      <a:pt x="48132" y="8521"/>
                      <a:pt x="42738" y="4017"/>
                      <a:pt x="37319" y="4017"/>
                    </a:cubicBezTo>
                    <a:lnTo>
                      <a:pt x="37319" y="4017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F42BFDFB-CE3D-4A8F-8989-CD51EB004C9A}"/>
                  </a:ext>
                </a:extLst>
              </p:cNvPr>
              <p:cNvSpPr/>
              <p:nvPr/>
            </p:nvSpPr>
            <p:spPr>
              <a:xfrm>
                <a:off x="10833201" y="842132"/>
                <a:ext cx="50679" cy="49484"/>
              </a:xfrm>
              <a:custGeom>
                <a:avLst/>
                <a:gdLst>
                  <a:gd name="connsiteX0" fmla="*/ 49887 w 50679"/>
                  <a:gd name="connsiteY0" fmla="*/ 99 h 49484"/>
                  <a:gd name="connsiteX1" fmla="*/ 52126 w 50679"/>
                  <a:gd name="connsiteY1" fmla="*/ 2058 h 49484"/>
                  <a:gd name="connsiteX2" fmla="*/ 50243 w 50679"/>
                  <a:gd name="connsiteY2" fmla="*/ 4017 h 49484"/>
                  <a:gd name="connsiteX3" fmla="*/ 8672 w 50679"/>
                  <a:gd name="connsiteY3" fmla="*/ 4017 h 49484"/>
                  <a:gd name="connsiteX4" fmla="*/ 5441 w 50679"/>
                  <a:gd name="connsiteY4" fmla="*/ 7427 h 49484"/>
                  <a:gd name="connsiteX5" fmla="*/ 5441 w 50679"/>
                  <a:gd name="connsiteY5" fmla="*/ 42536 h 49484"/>
                  <a:gd name="connsiteX6" fmla="*/ 8621 w 50679"/>
                  <a:gd name="connsiteY6" fmla="*/ 45640 h 49484"/>
                  <a:gd name="connsiteX7" fmla="*/ 44926 w 50679"/>
                  <a:gd name="connsiteY7" fmla="*/ 45640 h 49484"/>
                  <a:gd name="connsiteX8" fmla="*/ 48157 w 50679"/>
                  <a:gd name="connsiteY8" fmla="*/ 42536 h 49484"/>
                  <a:gd name="connsiteX9" fmla="*/ 48157 w 50679"/>
                  <a:gd name="connsiteY9" fmla="*/ 30451 h 49484"/>
                  <a:gd name="connsiteX10" fmla="*/ 44773 w 50679"/>
                  <a:gd name="connsiteY10" fmla="*/ 27068 h 49484"/>
                  <a:gd name="connsiteX11" fmla="*/ 27575 w 50679"/>
                  <a:gd name="connsiteY11" fmla="*/ 27068 h 49484"/>
                  <a:gd name="connsiteX12" fmla="*/ 25794 w 50679"/>
                  <a:gd name="connsiteY12" fmla="*/ 25109 h 49484"/>
                  <a:gd name="connsiteX13" fmla="*/ 27575 w 50679"/>
                  <a:gd name="connsiteY13" fmla="*/ 23175 h 49484"/>
                  <a:gd name="connsiteX14" fmla="*/ 44773 w 50679"/>
                  <a:gd name="connsiteY14" fmla="*/ 23175 h 49484"/>
                  <a:gd name="connsiteX15" fmla="*/ 52075 w 50679"/>
                  <a:gd name="connsiteY15" fmla="*/ 30451 h 49484"/>
                  <a:gd name="connsiteX16" fmla="*/ 52075 w 50679"/>
                  <a:gd name="connsiteY16" fmla="*/ 42536 h 49484"/>
                  <a:gd name="connsiteX17" fmla="*/ 45079 w 50679"/>
                  <a:gd name="connsiteY17" fmla="*/ 49558 h 49484"/>
                  <a:gd name="connsiteX18" fmla="*/ 8621 w 50679"/>
                  <a:gd name="connsiteY18" fmla="*/ 49558 h 49484"/>
                  <a:gd name="connsiteX19" fmla="*/ 1446 w 50679"/>
                  <a:gd name="connsiteY19" fmla="*/ 42536 h 49484"/>
                  <a:gd name="connsiteX20" fmla="*/ 1446 w 50679"/>
                  <a:gd name="connsiteY20" fmla="*/ 7427 h 49484"/>
                  <a:gd name="connsiteX21" fmla="*/ 8621 w 50679"/>
                  <a:gd name="connsiteY21" fmla="*/ 74 h 49484"/>
                  <a:gd name="connsiteX22" fmla="*/ 49887 w 50679"/>
                  <a:gd name="connsiteY22" fmla="*/ 99 h 49484"/>
                  <a:gd name="connsiteX23" fmla="*/ 49887 w 50679"/>
                  <a:gd name="connsiteY23" fmla="*/ 99 h 4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679" h="49484">
                    <a:moveTo>
                      <a:pt x="49887" y="99"/>
                    </a:moveTo>
                    <a:cubicBezTo>
                      <a:pt x="51210" y="99"/>
                      <a:pt x="52126" y="888"/>
                      <a:pt x="52126" y="2058"/>
                    </a:cubicBezTo>
                    <a:cubicBezTo>
                      <a:pt x="52126" y="3229"/>
                      <a:pt x="51185" y="4017"/>
                      <a:pt x="50243" y="4017"/>
                    </a:cubicBezTo>
                    <a:lnTo>
                      <a:pt x="8672" y="4017"/>
                    </a:lnTo>
                    <a:cubicBezTo>
                      <a:pt x="6840" y="4017"/>
                      <a:pt x="5441" y="5595"/>
                      <a:pt x="5441" y="7427"/>
                    </a:cubicBezTo>
                    <a:lnTo>
                      <a:pt x="5441" y="42536"/>
                    </a:lnTo>
                    <a:cubicBezTo>
                      <a:pt x="5441" y="44368"/>
                      <a:pt x="6789" y="45640"/>
                      <a:pt x="8621" y="45640"/>
                    </a:cubicBezTo>
                    <a:cubicBezTo>
                      <a:pt x="9842" y="45640"/>
                      <a:pt x="21952" y="45640"/>
                      <a:pt x="44926" y="45640"/>
                    </a:cubicBezTo>
                    <a:cubicBezTo>
                      <a:pt x="46758" y="45640"/>
                      <a:pt x="48157" y="44343"/>
                      <a:pt x="48157" y="42536"/>
                    </a:cubicBezTo>
                    <a:lnTo>
                      <a:pt x="48157" y="30451"/>
                    </a:lnTo>
                    <a:cubicBezTo>
                      <a:pt x="48157" y="28569"/>
                      <a:pt x="46911" y="27068"/>
                      <a:pt x="44773" y="27068"/>
                    </a:cubicBezTo>
                    <a:lnTo>
                      <a:pt x="27575" y="27068"/>
                    </a:lnTo>
                    <a:cubicBezTo>
                      <a:pt x="26532" y="27068"/>
                      <a:pt x="25794" y="26152"/>
                      <a:pt x="25794" y="25109"/>
                    </a:cubicBezTo>
                    <a:cubicBezTo>
                      <a:pt x="25794" y="24066"/>
                      <a:pt x="26532" y="23175"/>
                      <a:pt x="27575" y="23175"/>
                    </a:cubicBezTo>
                    <a:lnTo>
                      <a:pt x="44773" y="23175"/>
                    </a:lnTo>
                    <a:cubicBezTo>
                      <a:pt x="48920" y="23175"/>
                      <a:pt x="52075" y="26381"/>
                      <a:pt x="52075" y="30451"/>
                    </a:cubicBezTo>
                    <a:lnTo>
                      <a:pt x="52075" y="42536"/>
                    </a:lnTo>
                    <a:cubicBezTo>
                      <a:pt x="52075" y="46429"/>
                      <a:pt x="48869" y="49558"/>
                      <a:pt x="45079" y="49558"/>
                    </a:cubicBezTo>
                    <a:lnTo>
                      <a:pt x="8621" y="49558"/>
                    </a:lnTo>
                    <a:cubicBezTo>
                      <a:pt x="4754" y="49558"/>
                      <a:pt x="1446" y="46403"/>
                      <a:pt x="1446" y="42536"/>
                    </a:cubicBezTo>
                    <a:lnTo>
                      <a:pt x="1446" y="7427"/>
                    </a:lnTo>
                    <a:cubicBezTo>
                      <a:pt x="1446" y="3483"/>
                      <a:pt x="4728" y="74"/>
                      <a:pt x="8621" y="74"/>
                    </a:cubicBezTo>
                    <a:lnTo>
                      <a:pt x="49887" y="99"/>
                    </a:lnTo>
                    <a:lnTo>
                      <a:pt x="49887" y="99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  <p:grpSp>
          <p:nvGrpSpPr>
            <p:cNvPr id="20" name="Grafik 10">
              <a:extLst>
                <a:ext uri="{FF2B5EF4-FFF2-40B4-BE49-F238E27FC236}">
                  <a16:creationId xmlns:a16="http://schemas.microsoft.com/office/drawing/2014/main" id="{01F0A044-2C80-4EE9-9484-CE3BB043B7D2}"/>
                </a:ext>
              </a:extLst>
            </p:cNvPr>
            <p:cNvGrpSpPr/>
            <p:nvPr/>
          </p:nvGrpSpPr>
          <p:grpSpPr>
            <a:xfrm>
              <a:off x="10833277" y="900624"/>
              <a:ext cx="539186" cy="80497"/>
              <a:chOff x="10833277" y="900624"/>
              <a:chExt cx="539186" cy="80497"/>
            </a:xfrm>
            <a:solidFill>
              <a:srgbClr val="FFFFFF"/>
            </a:solidFill>
          </p:grpSpPr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D3EE1025-8EE9-4DA1-BC31-07C8BF76708B}"/>
                  </a:ext>
                </a:extLst>
              </p:cNvPr>
              <p:cNvSpPr/>
              <p:nvPr/>
            </p:nvSpPr>
            <p:spPr>
              <a:xfrm>
                <a:off x="11290185" y="900624"/>
                <a:ext cx="82278" cy="80446"/>
              </a:xfrm>
              <a:custGeom>
                <a:avLst/>
                <a:gdLst>
                  <a:gd name="connsiteX0" fmla="*/ 78331 w 82278"/>
                  <a:gd name="connsiteY0" fmla="*/ 140 h 80446"/>
                  <a:gd name="connsiteX1" fmla="*/ 83725 w 82278"/>
                  <a:gd name="connsiteY1" fmla="*/ 5330 h 80446"/>
                  <a:gd name="connsiteX2" fmla="*/ 83725 w 82278"/>
                  <a:gd name="connsiteY2" fmla="*/ 77890 h 80446"/>
                  <a:gd name="connsiteX3" fmla="*/ 80519 w 82278"/>
                  <a:gd name="connsiteY3" fmla="*/ 80561 h 80446"/>
                  <a:gd name="connsiteX4" fmla="*/ 77313 w 82278"/>
                  <a:gd name="connsiteY4" fmla="*/ 77890 h 80446"/>
                  <a:gd name="connsiteX5" fmla="*/ 77313 w 82278"/>
                  <a:gd name="connsiteY5" fmla="*/ 7442 h 80446"/>
                  <a:gd name="connsiteX6" fmla="*/ 49887 w 82278"/>
                  <a:gd name="connsiteY6" fmla="*/ 40363 h 80446"/>
                  <a:gd name="connsiteX7" fmla="*/ 35258 w 82278"/>
                  <a:gd name="connsiteY7" fmla="*/ 40363 h 80446"/>
                  <a:gd name="connsiteX8" fmla="*/ 7832 w 82278"/>
                  <a:gd name="connsiteY8" fmla="*/ 7442 h 80446"/>
                  <a:gd name="connsiteX9" fmla="*/ 7832 w 82278"/>
                  <a:gd name="connsiteY9" fmla="*/ 77864 h 80446"/>
                  <a:gd name="connsiteX10" fmla="*/ 4626 w 82278"/>
                  <a:gd name="connsiteY10" fmla="*/ 80536 h 80446"/>
                  <a:gd name="connsiteX11" fmla="*/ 1446 w 82278"/>
                  <a:gd name="connsiteY11" fmla="*/ 77864 h 80446"/>
                  <a:gd name="connsiteX12" fmla="*/ 1446 w 82278"/>
                  <a:gd name="connsiteY12" fmla="*/ 5508 h 80446"/>
                  <a:gd name="connsiteX13" fmla="*/ 3125 w 82278"/>
                  <a:gd name="connsiteY13" fmla="*/ 1616 h 80446"/>
                  <a:gd name="connsiteX14" fmla="*/ 6764 w 82278"/>
                  <a:gd name="connsiteY14" fmla="*/ 115 h 80446"/>
                  <a:gd name="connsiteX15" fmla="*/ 10605 w 82278"/>
                  <a:gd name="connsiteY15" fmla="*/ 1616 h 80446"/>
                  <a:gd name="connsiteX16" fmla="*/ 38947 w 82278"/>
                  <a:gd name="connsiteY16" fmla="*/ 35758 h 80446"/>
                  <a:gd name="connsiteX17" fmla="*/ 46249 w 82278"/>
                  <a:gd name="connsiteY17" fmla="*/ 35758 h 80446"/>
                  <a:gd name="connsiteX18" fmla="*/ 74438 w 82278"/>
                  <a:gd name="connsiteY18" fmla="*/ 1768 h 80446"/>
                  <a:gd name="connsiteX19" fmla="*/ 78331 w 82278"/>
                  <a:gd name="connsiteY19" fmla="*/ 140 h 8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278" h="80446">
                    <a:moveTo>
                      <a:pt x="78331" y="140"/>
                    </a:moveTo>
                    <a:cubicBezTo>
                      <a:pt x="81231" y="140"/>
                      <a:pt x="83725" y="2430"/>
                      <a:pt x="83725" y="5330"/>
                    </a:cubicBezTo>
                    <a:lnTo>
                      <a:pt x="83725" y="77890"/>
                    </a:lnTo>
                    <a:cubicBezTo>
                      <a:pt x="83725" y="79442"/>
                      <a:pt x="82071" y="80561"/>
                      <a:pt x="80519" y="80561"/>
                    </a:cubicBezTo>
                    <a:cubicBezTo>
                      <a:pt x="79043" y="80561"/>
                      <a:pt x="77313" y="79340"/>
                      <a:pt x="77313" y="77890"/>
                    </a:cubicBezTo>
                    <a:lnTo>
                      <a:pt x="77313" y="7442"/>
                    </a:lnTo>
                    <a:lnTo>
                      <a:pt x="49887" y="40363"/>
                    </a:lnTo>
                    <a:cubicBezTo>
                      <a:pt x="46224" y="44917"/>
                      <a:pt x="38922" y="44917"/>
                      <a:pt x="35258" y="40363"/>
                    </a:cubicBezTo>
                    <a:lnTo>
                      <a:pt x="7832" y="7442"/>
                    </a:lnTo>
                    <a:cubicBezTo>
                      <a:pt x="7832" y="53415"/>
                      <a:pt x="7832" y="76872"/>
                      <a:pt x="7832" y="77864"/>
                    </a:cubicBezTo>
                    <a:cubicBezTo>
                      <a:pt x="7832" y="79340"/>
                      <a:pt x="6077" y="80536"/>
                      <a:pt x="4626" y="80536"/>
                    </a:cubicBezTo>
                    <a:cubicBezTo>
                      <a:pt x="3176" y="80536"/>
                      <a:pt x="1421" y="79340"/>
                      <a:pt x="1446" y="77864"/>
                    </a:cubicBezTo>
                    <a:lnTo>
                      <a:pt x="1446" y="5508"/>
                    </a:lnTo>
                    <a:cubicBezTo>
                      <a:pt x="1446" y="4033"/>
                      <a:pt x="2057" y="2633"/>
                      <a:pt x="3125" y="1616"/>
                    </a:cubicBezTo>
                    <a:cubicBezTo>
                      <a:pt x="4143" y="649"/>
                      <a:pt x="5364" y="115"/>
                      <a:pt x="6764" y="115"/>
                    </a:cubicBezTo>
                    <a:cubicBezTo>
                      <a:pt x="8163" y="115"/>
                      <a:pt x="9537" y="598"/>
                      <a:pt x="10605" y="1616"/>
                    </a:cubicBezTo>
                    <a:cubicBezTo>
                      <a:pt x="29457" y="24335"/>
                      <a:pt x="38896" y="35733"/>
                      <a:pt x="38947" y="35758"/>
                    </a:cubicBezTo>
                    <a:cubicBezTo>
                      <a:pt x="41568" y="38353"/>
                      <a:pt x="43628" y="38353"/>
                      <a:pt x="46249" y="35758"/>
                    </a:cubicBezTo>
                    <a:lnTo>
                      <a:pt x="74438" y="1768"/>
                    </a:lnTo>
                    <a:cubicBezTo>
                      <a:pt x="75456" y="751"/>
                      <a:pt x="76855" y="140"/>
                      <a:pt x="78331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4E5B14C7-3F8B-4D2E-B82E-3BC7BF8E9964}"/>
                  </a:ext>
                </a:extLst>
              </p:cNvPr>
              <p:cNvSpPr/>
              <p:nvPr/>
            </p:nvSpPr>
            <p:spPr>
              <a:xfrm>
                <a:off x="11198823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6 w 82289"/>
                  <a:gd name="connsiteY4" fmla="*/ 43976 h 80397"/>
                  <a:gd name="connsiteX5" fmla="*/ 82045 w 82289"/>
                  <a:gd name="connsiteY5" fmla="*/ 74582 h 80397"/>
                  <a:gd name="connsiteX6" fmla="*/ 83368 w 82289"/>
                  <a:gd name="connsiteY6" fmla="*/ 78831 h 80397"/>
                  <a:gd name="connsiteX7" fmla="*/ 79272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3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6" y="43976"/>
                    </a:lnTo>
                    <a:lnTo>
                      <a:pt x="82045" y="74582"/>
                    </a:lnTo>
                    <a:cubicBezTo>
                      <a:pt x="83597" y="75397"/>
                      <a:pt x="84183" y="77305"/>
                      <a:pt x="83368" y="78831"/>
                    </a:cubicBezTo>
                    <a:cubicBezTo>
                      <a:pt x="82580" y="80307"/>
                      <a:pt x="80799" y="80917"/>
                      <a:pt x="79272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3" y="30263"/>
                      <a:pt x="77313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3D215C12-270E-4BE7-B8FA-67309FB8A23C}"/>
                  </a:ext>
                </a:extLst>
              </p:cNvPr>
              <p:cNvSpPr/>
              <p:nvPr/>
            </p:nvSpPr>
            <p:spPr>
              <a:xfrm>
                <a:off x="11107411" y="900649"/>
                <a:ext cx="82278" cy="80421"/>
              </a:xfrm>
              <a:custGeom>
                <a:avLst/>
                <a:gdLst>
                  <a:gd name="connsiteX0" fmla="*/ 71462 w 82278"/>
                  <a:gd name="connsiteY0" fmla="*/ 115 h 80421"/>
                  <a:gd name="connsiteX1" fmla="*/ 13709 w 82278"/>
                  <a:gd name="connsiteY1" fmla="*/ 115 h 80421"/>
                  <a:gd name="connsiteX2" fmla="*/ 1446 w 82278"/>
                  <a:gd name="connsiteY2" fmla="*/ 12377 h 80421"/>
                  <a:gd name="connsiteX3" fmla="*/ 1446 w 82278"/>
                  <a:gd name="connsiteY3" fmla="*/ 68273 h 80421"/>
                  <a:gd name="connsiteX4" fmla="*/ 13709 w 82278"/>
                  <a:gd name="connsiteY4" fmla="*/ 80536 h 80421"/>
                  <a:gd name="connsiteX5" fmla="*/ 71462 w 82278"/>
                  <a:gd name="connsiteY5" fmla="*/ 80536 h 80421"/>
                  <a:gd name="connsiteX6" fmla="*/ 83725 w 82278"/>
                  <a:gd name="connsiteY6" fmla="*/ 68273 h 80421"/>
                  <a:gd name="connsiteX7" fmla="*/ 83725 w 82278"/>
                  <a:gd name="connsiteY7" fmla="*/ 12377 h 80421"/>
                  <a:gd name="connsiteX8" fmla="*/ 71462 w 82278"/>
                  <a:gd name="connsiteY8" fmla="*/ 115 h 80421"/>
                  <a:gd name="connsiteX9" fmla="*/ 13709 w 82278"/>
                  <a:gd name="connsiteY9" fmla="*/ 6551 h 80421"/>
                  <a:gd name="connsiteX10" fmla="*/ 71462 w 82278"/>
                  <a:gd name="connsiteY10" fmla="*/ 6551 h 80421"/>
                  <a:gd name="connsiteX11" fmla="*/ 77288 w 82278"/>
                  <a:gd name="connsiteY11" fmla="*/ 12377 h 80421"/>
                  <a:gd name="connsiteX12" fmla="*/ 77288 w 82278"/>
                  <a:gd name="connsiteY12" fmla="*/ 68298 h 80421"/>
                  <a:gd name="connsiteX13" fmla="*/ 71462 w 82278"/>
                  <a:gd name="connsiteY13" fmla="*/ 74124 h 80421"/>
                  <a:gd name="connsiteX14" fmla="*/ 13709 w 82278"/>
                  <a:gd name="connsiteY14" fmla="*/ 74124 h 80421"/>
                  <a:gd name="connsiteX15" fmla="*/ 7883 w 82278"/>
                  <a:gd name="connsiteY15" fmla="*/ 68298 h 80421"/>
                  <a:gd name="connsiteX16" fmla="*/ 7883 w 82278"/>
                  <a:gd name="connsiteY16" fmla="*/ 12377 h 80421"/>
                  <a:gd name="connsiteX17" fmla="*/ 13709 w 82278"/>
                  <a:gd name="connsiteY17" fmla="*/ 6551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78" h="80421">
                    <a:moveTo>
                      <a:pt x="71462" y="115"/>
                    </a:moveTo>
                    <a:lnTo>
                      <a:pt x="13709" y="115"/>
                    </a:lnTo>
                    <a:cubicBezTo>
                      <a:pt x="6941" y="115"/>
                      <a:pt x="1446" y="5610"/>
                      <a:pt x="1446" y="12377"/>
                    </a:cubicBezTo>
                    <a:lnTo>
                      <a:pt x="1446" y="68273"/>
                    </a:lnTo>
                    <a:cubicBezTo>
                      <a:pt x="1446" y="74989"/>
                      <a:pt x="6916" y="80536"/>
                      <a:pt x="13709" y="80536"/>
                    </a:cubicBezTo>
                    <a:lnTo>
                      <a:pt x="71462" y="80536"/>
                    </a:lnTo>
                    <a:cubicBezTo>
                      <a:pt x="78204" y="80536"/>
                      <a:pt x="83725" y="74989"/>
                      <a:pt x="83725" y="68273"/>
                    </a:cubicBezTo>
                    <a:lnTo>
                      <a:pt x="83725" y="12377"/>
                    </a:lnTo>
                    <a:cubicBezTo>
                      <a:pt x="83725" y="5610"/>
                      <a:pt x="78229" y="115"/>
                      <a:pt x="71462" y="115"/>
                    </a:cubicBezTo>
                    <a:close/>
                    <a:moveTo>
                      <a:pt x="13709" y="6551"/>
                    </a:moveTo>
                    <a:lnTo>
                      <a:pt x="71462" y="6551"/>
                    </a:lnTo>
                    <a:cubicBezTo>
                      <a:pt x="74667" y="6551"/>
                      <a:pt x="77288" y="9172"/>
                      <a:pt x="77288" y="12377"/>
                    </a:cubicBezTo>
                    <a:lnTo>
                      <a:pt x="77288" y="68298"/>
                    </a:lnTo>
                    <a:cubicBezTo>
                      <a:pt x="77288" y="71529"/>
                      <a:pt x="74667" y="74124"/>
                      <a:pt x="71462" y="74124"/>
                    </a:cubicBezTo>
                    <a:lnTo>
                      <a:pt x="13709" y="74124"/>
                    </a:lnTo>
                    <a:cubicBezTo>
                      <a:pt x="10503" y="74124"/>
                      <a:pt x="7883" y="71504"/>
                      <a:pt x="7883" y="68298"/>
                    </a:cubicBezTo>
                    <a:lnTo>
                      <a:pt x="7883" y="12377"/>
                    </a:lnTo>
                    <a:cubicBezTo>
                      <a:pt x="7883" y="9146"/>
                      <a:pt x="10503" y="6551"/>
                      <a:pt x="13709" y="65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879B3534-F624-467C-9477-3F6DC467179D}"/>
                  </a:ext>
                </a:extLst>
              </p:cNvPr>
              <p:cNvSpPr/>
              <p:nvPr/>
            </p:nvSpPr>
            <p:spPr>
              <a:xfrm>
                <a:off x="11016025" y="900649"/>
                <a:ext cx="82252" cy="80421"/>
              </a:xfrm>
              <a:custGeom>
                <a:avLst/>
                <a:gdLst>
                  <a:gd name="connsiteX0" fmla="*/ 80621 w 82252"/>
                  <a:gd name="connsiteY0" fmla="*/ 115 h 80421"/>
                  <a:gd name="connsiteX1" fmla="*/ 83699 w 82252"/>
                  <a:gd name="connsiteY1" fmla="*/ 3422 h 80421"/>
                  <a:gd name="connsiteX2" fmla="*/ 80621 w 82252"/>
                  <a:gd name="connsiteY2" fmla="*/ 6526 h 80421"/>
                  <a:gd name="connsiteX3" fmla="*/ 12945 w 82252"/>
                  <a:gd name="connsiteY3" fmla="*/ 6526 h 80421"/>
                  <a:gd name="connsiteX4" fmla="*/ 7857 w 82252"/>
                  <a:gd name="connsiteY4" fmla="*/ 12123 h 80421"/>
                  <a:gd name="connsiteX5" fmla="*/ 7857 w 82252"/>
                  <a:gd name="connsiteY5" fmla="*/ 37590 h 80421"/>
                  <a:gd name="connsiteX6" fmla="*/ 80621 w 82252"/>
                  <a:gd name="connsiteY6" fmla="*/ 37590 h 80421"/>
                  <a:gd name="connsiteX7" fmla="*/ 83699 w 82252"/>
                  <a:gd name="connsiteY7" fmla="*/ 40796 h 80421"/>
                  <a:gd name="connsiteX8" fmla="*/ 80621 w 82252"/>
                  <a:gd name="connsiteY8" fmla="*/ 44001 h 80421"/>
                  <a:gd name="connsiteX9" fmla="*/ 7857 w 82252"/>
                  <a:gd name="connsiteY9" fmla="*/ 44001 h 80421"/>
                  <a:gd name="connsiteX10" fmla="*/ 7857 w 82252"/>
                  <a:gd name="connsiteY10" fmla="*/ 77635 h 80421"/>
                  <a:gd name="connsiteX11" fmla="*/ 4652 w 82252"/>
                  <a:gd name="connsiteY11" fmla="*/ 80536 h 80421"/>
                  <a:gd name="connsiteX12" fmla="*/ 1446 w 82252"/>
                  <a:gd name="connsiteY12" fmla="*/ 77635 h 80421"/>
                  <a:gd name="connsiteX13" fmla="*/ 1446 w 82252"/>
                  <a:gd name="connsiteY13" fmla="*/ 12123 h 80421"/>
                  <a:gd name="connsiteX14" fmla="*/ 12920 w 82252"/>
                  <a:gd name="connsiteY14" fmla="*/ 140 h 80421"/>
                  <a:gd name="connsiteX15" fmla="*/ 80621 w 82252"/>
                  <a:gd name="connsiteY15" fmla="*/ 115 h 80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252" h="80421">
                    <a:moveTo>
                      <a:pt x="80621" y="115"/>
                    </a:moveTo>
                    <a:cubicBezTo>
                      <a:pt x="82223" y="140"/>
                      <a:pt x="83699" y="1488"/>
                      <a:pt x="83699" y="3422"/>
                    </a:cubicBezTo>
                    <a:cubicBezTo>
                      <a:pt x="83699" y="5381"/>
                      <a:pt x="82223" y="6526"/>
                      <a:pt x="80621" y="6526"/>
                    </a:cubicBezTo>
                    <a:lnTo>
                      <a:pt x="12945" y="6526"/>
                    </a:lnTo>
                    <a:cubicBezTo>
                      <a:pt x="9918" y="6526"/>
                      <a:pt x="7857" y="9070"/>
                      <a:pt x="7857" y="12123"/>
                    </a:cubicBezTo>
                    <a:lnTo>
                      <a:pt x="7857" y="37590"/>
                    </a:lnTo>
                    <a:lnTo>
                      <a:pt x="80621" y="37590"/>
                    </a:lnTo>
                    <a:cubicBezTo>
                      <a:pt x="82325" y="37590"/>
                      <a:pt x="83699" y="39168"/>
                      <a:pt x="83699" y="40796"/>
                    </a:cubicBezTo>
                    <a:cubicBezTo>
                      <a:pt x="83699" y="42424"/>
                      <a:pt x="82223" y="44001"/>
                      <a:pt x="80621" y="44001"/>
                    </a:cubicBezTo>
                    <a:lnTo>
                      <a:pt x="7857" y="44001"/>
                    </a:lnTo>
                    <a:lnTo>
                      <a:pt x="7857" y="77635"/>
                    </a:lnTo>
                    <a:cubicBezTo>
                      <a:pt x="7857" y="79340"/>
                      <a:pt x="6356" y="80536"/>
                      <a:pt x="4652" y="80536"/>
                    </a:cubicBezTo>
                    <a:cubicBezTo>
                      <a:pt x="2998" y="80536"/>
                      <a:pt x="1446" y="79213"/>
                      <a:pt x="1446" y="77635"/>
                    </a:cubicBezTo>
                    <a:lnTo>
                      <a:pt x="1446" y="12123"/>
                    </a:lnTo>
                    <a:cubicBezTo>
                      <a:pt x="1446" y="5737"/>
                      <a:pt x="6483" y="140"/>
                      <a:pt x="12920" y="140"/>
                    </a:cubicBezTo>
                    <a:lnTo>
                      <a:pt x="80621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BB136F1B-CB9B-4D00-BE8E-B307B0380BC8}"/>
                  </a:ext>
                </a:extLst>
              </p:cNvPr>
              <p:cNvSpPr/>
              <p:nvPr/>
            </p:nvSpPr>
            <p:spPr>
              <a:xfrm>
                <a:off x="10924638" y="900649"/>
                <a:ext cx="82329" cy="80472"/>
              </a:xfrm>
              <a:custGeom>
                <a:avLst/>
                <a:gdLst>
                  <a:gd name="connsiteX0" fmla="*/ 80646 w 82329"/>
                  <a:gd name="connsiteY0" fmla="*/ 115 h 80472"/>
                  <a:gd name="connsiteX1" fmla="*/ 83775 w 82329"/>
                  <a:gd name="connsiteY1" fmla="*/ 3320 h 80472"/>
                  <a:gd name="connsiteX2" fmla="*/ 80646 w 82329"/>
                  <a:gd name="connsiteY2" fmla="*/ 6551 h 80472"/>
                  <a:gd name="connsiteX3" fmla="*/ 13734 w 82329"/>
                  <a:gd name="connsiteY3" fmla="*/ 6551 h 80472"/>
                  <a:gd name="connsiteX4" fmla="*/ 7857 w 82329"/>
                  <a:gd name="connsiteY4" fmla="*/ 12352 h 80472"/>
                  <a:gd name="connsiteX5" fmla="*/ 7883 w 82329"/>
                  <a:gd name="connsiteY5" fmla="*/ 37590 h 80472"/>
                  <a:gd name="connsiteX6" fmla="*/ 80646 w 82329"/>
                  <a:gd name="connsiteY6" fmla="*/ 37590 h 80472"/>
                  <a:gd name="connsiteX7" fmla="*/ 83775 w 82329"/>
                  <a:gd name="connsiteY7" fmla="*/ 40796 h 80472"/>
                  <a:gd name="connsiteX8" fmla="*/ 80646 w 82329"/>
                  <a:gd name="connsiteY8" fmla="*/ 44001 h 80472"/>
                  <a:gd name="connsiteX9" fmla="*/ 7857 w 82329"/>
                  <a:gd name="connsiteY9" fmla="*/ 44001 h 80472"/>
                  <a:gd name="connsiteX10" fmla="*/ 7857 w 82329"/>
                  <a:gd name="connsiteY10" fmla="*/ 68680 h 80472"/>
                  <a:gd name="connsiteX11" fmla="*/ 13429 w 82329"/>
                  <a:gd name="connsiteY11" fmla="*/ 74201 h 80472"/>
                  <a:gd name="connsiteX12" fmla="*/ 80646 w 82329"/>
                  <a:gd name="connsiteY12" fmla="*/ 74175 h 80472"/>
                  <a:gd name="connsiteX13" fmla="*/ 83775 w 82329"/>
                  <a:gd name="connsiteY13" fmla="*/ 77406 h 80472"/>
                  <a:gd name="connsiteX14" fmla="*/ 80646 w 82329"/>
                  <a:gd name="connsiteY14" fmla="*/ 80587 h 80472"/>
                  <a:gd name="connsiteX15" fmla="*/ 13734 w 82329"/>
                  <a:gd name="connsiteY15" fmla="*/ 80587 h 80472"/>
                  <a:gd name="connsiteX16" fmla="*/ 1446 w 82329"/>
                  <a:gd name="connsiteY16" fmla="*/ 68705 h 80472"/>
                  <a:gd name="connsiteX17" fmla="*/ 1471 w 82329"/>
                  <a:gd name="connsiteY17" fmla="*/ 12377 h 80472"/>
                  <a:gd name="connsiteX18" fmla="*/ 13403 w 82329"/>
                  <a:gd name="connsiteY18" fmla="*/ 165 h 80472"/>
                  <a:gd name="connsiteX19" fmla="*/ 80646 w 82329"/>
                  <a:gd name="connsiteY19" fmla="*/ 115 h 8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29" h="80472">
                    <a:moveTo>
                      <a:pt x="80646" y="115"/>
                    </a:moveTo>
                    <a:cubicBezTo>
                      <a:pt x="82427" y="115"/>
                      <a:pt x="83775" y="1539"/>
                      <a:pt x="83775" y="3320"/>
                    </a:cubicBezTo>
                    <a:cubicBezTo>
                      <a:pt x="83775" y="5025"/>
                      <a:pt x="82325" y="6551"/>
                      <a:pt x="80646" y="6551"/>
                    </a:cubicBezTo>
                    <a:lnTo>
                      <a:pt x="13734" y="6551"/>
                    </a:lnTo>
                    <a:cubicBezTo>
                      <a:pt x="10605" y="6551"/>
                      <a:pt x="7883" y="9223"/>
                      <a:pt x="7857" y="12352"/>
                    </a:cubicBezTo>
                    <a:lnTo>
                      <a:pt x="7883" y="37590"/>
                    </a:lnTo>
                    <a:lnTo>
                      <a:pt x="80646" y="37590"/>
                    </a:lnTo>
                    <a:cubicBezTo>
                      <a:pt x="82427" y="37590"/>
                      <a:pt x="83775" y="39015"/>
                      <a:pt x="83775" y="40796"/>
                    </a:cubicBezTo>
                    <a:cubicBezTo>
                      <a:pt x="83775" y="42500"/>
                      <a:pt x="82351" y="44001"/>
                      <a:pt x="80646" y="44001"/>
                    </a:cubicBezTo>
                    <a:lnTo>
                      <a:pt x="7857" y="44001"/>
                    </a:lnTo>
                    <a:lnTo>
                      <a:pt x="7857" y="68680"/>
                    </a:lnTo>
                    <a:cubicBezTo>
                      <a:pt x="7857" y="71886"/>
                      <a:pt x="10198" y="74201"/>
                      <a:pt x="13429" y="74201"/>
                    </a:cubicBezTo>
                    <a:lnTo>
                      <a:pt x="80646" y="74175"/>
                    </a:lnTo>
                    <a:cubicBezTo>
                      <a:pt x="82427" y="74175"/>
                      <a:pt x="83775" y="75651"/>
                      <a:pt x="83775" y="77406"/>
                    </a:cubicBezTo>
                    <a:cubicBezTo>
                      <a:pt x="83775" y="79136"/>
                      <a:pt x="82274" y="80587"/>
                      <a:pt x="80646" y="80587"/>
                    </a:cubicBezTo>
                    <a:lnTo>
                      <a:pt x="13734" y="80587"/>
                    </a:lnTo>
                    <a:cubicBezTo>
                      <a:pt x="6916" y="80612"/>
                      <a:pt x="1446" y="75015"/>
                      <a:pt x="1446" y="68705"/>
                    </a:cubicBezTo>
                    <a:lnTo>
                      <a:pt x="1471" y="12377"/>
                    </a:lnTo>
                    <a:cubicBezTo>
                      <a:pt x="1446" y="5686"/>
                      <a:pt x="6763" y="165"/>
                      <a:pt x="13403" y="165"/>
                    </a:cubicBezTo>
                    <a:lnTo>
                      <a:pt x="80646" y="115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6" name="Kombinationstegning: figur 25">
                <a:extLst>
                  <a:ext uri="{FF2B5EF4-FFF2-40B4-BE49-F238E27FC236}">
                    <a16:creationId xmlns:a16="http://schemas.microsoft.com/office/drawing/2014/main" id="{DD05A3A6-A5BB-4242-BCAF-ECD4BF043CFC}"/>
                  </a:ext>
                </a:extLst>
              </p:cNvPr>
              <p:cNvSpPr/>
              <p:nvPr/>
            </p:nvSpPr>
            <p:spPr>
              <a:xfrm>
                <a:off x="10833277" y="900649"/>
                <a:ext cx="82289" cy="80397"/>
              </a:xfrm>
              <a:custGeom>
                <a:avLst/>
                <a:gdLst>
                  <a:gd name="connsiteX0" fmla="*/ 59708 w 82289"/>
                  <a:gd name="connsiteY0" fmla="*/ 115 h 80397"/>
                  <a:gd name="connsiteX1" fmla="*/ 83674 w 82289"/>
                  <a:gd name="connsiteY1" fmla="*/ 22045 h 80397"/>
                  <a:gd name="connsiteX2" fmla="*/ 59708 w 82289"/>
                  <a:gd name="connsiteY2" fmla="*/ 43976 h 80397"/>
                  <a:gd name="connsiteX3" fmla="*/ 59708 w 82289"/>
                  <a:gd name="connsiteY3" fmla="*/ 43976 h 80397"/>
                  <a:gd name="connsiteX4" fmla="*/ 20757 w 82289"/>
                  <a:gd name="connsiteY4" fmla="*/ 43976 h 80397"/>
                  <a:gd name="connsiteX5" fmla="*/ 82046 w 82289"/>
                  <a:gd name="connsiteY5" fmla="*/ 74582 h 80397"/>
                  <a:gd name="connsiteX6" fmla="*/ 83369 w 82289"/>
                  <a:gd name="connsiteY6" fmla="*/ 78831 h 80397"/>
                  <a:gd name="connsiteX7" fmla="*/ 79273 w 82289"/>
                  <a:gd name="connsiteY7" fmla="*/ 80230 h 80397"/>
                  <a:gd name="connsiteX8" fmla="*/ 7832 w 82289"/>
                  <a:gd name="connsiteY8" fmla="*/ 43951 h 80397"/>
                  <a:gd name="connsiteX9" fmla="*/ 7832 w 82289"/>
                  <a:gd name="connsiteY9" fmla="*/ 77356 h 80397"/>
                  <a:gd name="connsiteX10" fmla="*/ 4652 w 82289"/>
                  <a:gd name="connsiteY10" fmla="*/ 80510 h 80397"/>
                  <a:gd name="connsiteX11" fmla="*/ 1446 w 82289"/>
                  <a:gd name="connsiteY11" fmla="*/ 77356 h 80397"/>
                  <a:gd name="connsiteX12" fmla="*/ 1472 w 82289"/>
                  <a:gd name="connsiteY12" fmla="*/ 43951 h 80397"/>
                  <a:gd name="connsiteX13" fmla="*/ 1446 w 82289"/>
                  <a:gd name="connsiteY13" fmla="*/ 43951 h 80397"/>
                  <a:gd name="connsiteX14" fmla="*/ 1446 w 82289"/>
                  <a:gd name="connsiteY14" fmla="*/ 12174 h 80397"/>
                  <a:gd name="connsiteX15" fmla="*/ 13506 w 82289"/>
                  <a:gd name="connsiteY15" fmla="*/ 115 h 80397"/>
                  <a:gd name="connsiteX16" fmla="*/ 13506 w 82289"/>
                  <a:gd name="connsiteY16" fmla="*/ 115 h 80397"/>
                  <a:gd name="connsiteX17" fmla="*/ 59708 w 82289"/>
                  <a:gd name="connsiteY17" fmla="*/ 115 h 80397"/>
                  <a:gd name="connsiteX18" fmla="*/ 59708 w 82289"/>
                  <a:gd name="connsiteY18" fmla="*/ 6500 h 80397"/>
                  <a:gd name="connsiteX19" fmla="*/ 13506 w 82289"/>
                  <a:gd name="connsiteY19" fmla="*/ 6500 h 80397"/>
                  <a:gd name="connsiteX20" fmla="*/ 7858 w 82289"/>
                  <a:gd name="connsiteY20" fmla="*/ 12148 h 80397"/>
                  <a:gd name="connsiteX21" fmla="*/ 7858 w 82289"/>
                  <a:gd name="connsiteY21" fmla="*/ 12148 h 80397"/>
                  <a:gd name="connsiteX22" fmla="*/ 7858 w 82289"/>
                  <a:gd name="connsiteY22" fmla="*/ 37565 h 80397"/>
                  <a:gd name="connsiteX23" fmla="*/ 59733 w 82289"/>
                  <a:gd name="connsiteY23" fmla="*/ 37565 h 80397"/>
                  <a:gd name="connsiteX24" fmla="*/ 77314 w 82289"/>
                  <a:gd name="connsiteY24" fmla="*/ 22020 h 80397"/>
                  <a:gd name="connsiteX25" fmla="*/ 59708 w 82289"/>
                  <a:gd name="connsiteY25" fmla="*/ 6500 h 80397"/>
                  <a:gd name="connsiteX26" fmla="*/ 59708 w 82289"/>
                  <a:gd name="connsiteY26" fmla="*/ 6500 h 8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289" h="80397">
                    <a:moveTo>
                      <a:pt x="59708" y="115"/>
                    </a:moveTo>
                    <a:cubicBezTo>
                      <a:pt x="71716" y="115"/>
                      <a:pt x="83674" y="10037"/>
                      <a:pt x="83674" y="22045"/>
                    </a:cubicBezTo>
                    <a:cubicBezTo>
                      <a:pt x="83674" y="34054"/>
                      <a:pt x="71716" y="43976"/>
                      <a:pt x="59708" y="43976"/>
                    </a:cubicBezTo>
                    <a:lnTo>
                      <a:pt x="59708" y="43976"/>
                    </a:lnTo>
                    <a:lnTo>
                      <a:pt x="20757" y="43976"/>
                    </a:lnTo>
                    <a:lnTo>
                      <a:pt x="82046" y="74582"/>
                    </a:lnTo>
                    <a:cubicBezTo>
                      <a:pt x="83598" y="75397"/>
                      <a:pt x="84183" y="77305"/>
                      <a:pt x="83369" y="78831"/>
                    </a:cubicBezTo>
                    <a:cubicBezTo>
                      <a:pt x="82580" y="80307"/>
                      <a:pt x="80799" y="80917"/>
                      <a:pt x="79273" y="80230"/>
                    </a:cubicBezTo>
                    <a:lnTo>
                      <a:pt x="7832" y="43951"/>
                    </a:lnTo>
                    <a:lnTo>
                      <a:pt x="7832" y="77356"/>
                    </a:lnTo>
                    <a:cubicBezTo>
                      <a:pt x="7832" y="79086"/>
                      <a:pt x="6382" y="80510"/>
                      <a:pt x="4652" y="80510"/>
                    </a:cubicBezTo>
                    <a:cubicBezTo>
                      <a:pt x="2973" y="80510"/>
                      <a:pt x="1421" y="79035"/>
                      <a:pt x="1446" y="77356"/>
                    </a:cubicBezTo>
                    <a:lnTo>
                      <a:pt x="1472" y="43951"/>
                    </a:lnTo>
                    <a:lnTo>
                      <a:pt x="1446" y="43951"/>
                    </a:lnTo>
                    <a:lnTo>
                      <a:pt x="1446" y="12174"/>
                    </a:lnTo>
                    <a:cubicBezTo>
                      <a:pt x="1446" y="5508"/>
                      <a:pt x="6840" y="115"/>
                      <a:pt x="13506" y="115"/>
                    </a:cubicBezTo>
                    <a:lnTo>
                      <a:pt x="13506" y="115"/>
                    </a:lnTo>
                    <a:cubicBezTo>
                      <a:pt x="13506" y="115"/>
                      <a:pt x="59708" y="115"/>
                      <a:pt x="59708" y="115"/>
                    </a:cubicBezTo>
                    <a:close/>
                    <a:moveTo>
                      <a:pt x="59708" y="6500"/>
                    </a:moveTo>
                    <a:lnTo>
                      <a:pt x="13506" y="6500"/>
                    </a:lnTo>
                    <a:cubicBezTo>
                      <a:pt x="10376" y="6500"/>
                      <a:pt x="7858" y="9045"/>
                      <a:pt x="7858" y="12148"/>
                    </a:cubicBezTo>
                    <a:lnTo>
                      <a:pt x="7858" y="12148"/>
                    </a:lnTo>
                    <a:lnTo>
                      <a:pt x="7858" y="37565"/>
                    </a:lnTo>
                    <a:lnTo>
                      <a:pt x="59733" y="37565"/>
                    </a:lnTo>
                    <a:cubicBezTo>
                      <a:pt x="68663" y="37565"/>
                      <a:pt x="77314" y="30263"/>
                      <a:pt x="77314" y="22020"/>
                    </a:cubicBezTo>
                    <a:cubicBezTo>
                      <a:pt x="77288" y="13828"/>
                      <a:pt x="68562" y="6500"/>
                      <a:pt x="59708" y="6500"/>
                    </a:cubicBezTo>
                    <a:lnTo>
                      <a:pt x="59708" y="6500"/>
                    </a:lnTo>
                    <a:close/>
                  </a:path>
                </a:pathLst>
              </a:custGeom>
              <a:solidFill>
                <a:srgbClr val="FFFFFF"/>
              </a:solidFill>
              <a:ln w="25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3469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A29B-3380-D244-A7A9-E777B5F7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428787"/>
            <a:ext cx="8064498" cy="1908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8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54165C-EFE0-A546-A797-CB55E6DE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199" y="2448000"/>
            <a:ext cx="8064499" cy="540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3000"/>
              </a:lnSpc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05971-BB3D-3F44-A75F-FAF203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8400" y="7135200"/>
            <a:ext cx="14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4FD18-7415-4A6E-8BC8-1BECE2355C4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A67CB6-86DA-D94F-B0F3-B798A18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6000" y="7135200"/>
            <a:ext cx="5868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39F5A-EBDC-D448-A6E6-1258F1E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00" y="7135200"/>
            <a:ext cx="54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77965B17-7DB3-4CA4-A73C-BDC58DB0C5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2200" y="3060000"/>
            <a:ext cx="8064497" cy="36512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3416571-0F19-4A59-8F86-C528E2DA1C89}"/>
              </a:ext>
            </a:extLst>
          </p:cNvPr>
          <p:cNvGrpSpPr/>
          <p:nvPr userDrawn="1"/>
        </p:nvGrpSpPr>
        <p:grpSpPr>
          <a:xfrm>
            <a:off x="12597376" y="1"/>
            <a:ext cx="4135788" cy="5039299"/>
            <a:chOff x="12597376" y="1"/>
            <a:chExt cx="4135788" cy="5039299"/>
          </a:xfrm>
        </p:grpSpPr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9651E2DF-F003-4049-B3E8-317458484109}"/>
                </a:ext>
              </a:extLst>
            </p:cNvPr>
            <p:cNvGrpSpPr/>
            <p:nvPr userDrawn="1"/>
          </p:nvGrpSpPr>
          <p:grpSpPr>
            <a:xfrm>
              <a:off x="12597376" y="1"/>
              <a:ext cx="1893333" cy="5039299"/>
              <a:chOff x="12597376" y="1"/>
              <a:chExt cx="1893333" cy="5039299"/>
            </a:xfrm>
          </p:grpSpPr>
          <p:pic>
            <p:nvPicPr>
              <p:cNvPr id="19" name="Billede 18" descr="Et billede, der indeholder skærmbillede&#10;&#10;Automatisk genereret beskrivelse">
                <a:extLst>
                  <a:ext uri="{FF2B5EF4-FFF2-40B4-BE49-F238E27FC236}">
                    <a16:creationId xmlns:a16="http://schemas.microsoft.com/office/drawing/2014/main" id="{E711A4BB-69E4-45B9-BFEF-705FBB4475B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7376" y="265170"/>
                <a:ext cx="1800000" cy="342253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7BFA1CF1-44B7-4DC6-A3CB-909841ED6FD4}"/>
                  </a:ext>
                </a:extLst>
              </p:cNvPr>
              <p:cNvSpPr txBox="1"/>
              <p:nvPr userDrawn="1"/>
            </p:nvSpPr>
            <p:spPr>
              <a:xfrm>
                <a:off x="12597376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Indsæt forsidefoto</a:t>
                </a:r>
              </a:p>
            </p:txBody>
          </p:sp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194F969A-EC2C-4E2B-8FA4-15548BACCE70}"/>
                  </a:ext>
                </a:extLst>
              </p:cNvPr>
              <p:cNvSpPr txBox="1"/>
              <p:nvPr userDrawn="1"/>
            </p:nvSpPr>
            <p:spPr>
              <a:xfrm>
                <a:off x="12597376" y="3808194"/>
                <a:ext cx="1893333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”Billed- eller strukturfyld” og klik derefter på knappen ”Indsæt”. 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Find det foto du vil anvende og klik på ”Indsæt” i dialogboksen.</a:t>
                </a: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Husk at forsidefotos skal udarbejdes i den medfølgende Photoshop skabelon.</a:t>
                </a:r>
              </a:p>
            </p:txBody>
          </p:sp>
        </p:grpSp>
        <p:grpSp>
          <p:nvGrpSpPr>
            <p:cNvPr id="13" name="Gruppe 12">
              <a:extLst>
                <a:ext uri="{FF2B5EF4-FFF2-40B4-BE49-F238E27FC236}">
                  <a16:creationId xmlns:a16="http://schemas.microsoft.com/office/drawing/2014/main" id="{986A63A5-C225-47A0-8C67-38F5620A68F8}"/>
                </a:ext>
              </a:extLst>
            </p:cNvPr>
            <p:cNvGrpSpPr/>
            <p:nvPr userDrawn="1"/>
          </p:nvGrpSpPr>
          <p:grpSpPr>
            <a:xfrm>
              <a:off x="14826768" y="1"/>
              <a:ext cx="1906396" cy="4423746"/>
              <a:chOff x="12388368" y="1"/>
              <a:chExt cx="1906396" cy="4423746"/>
            </a:xfrm>
          </p:grpSpPr>
          <p:pic>
            <p:nvPicPr>
              <p:cNvPr id="15" name="Billede 14">
                <a:extLst>
                  <a:ext uri="{FF2B5EF4-FFF2-40B4-BE49-F238E27FC236}">
                    <a16:creationId xmlns:a16="http://schemas.microsoft.com/office/drawing/2014/main" id="{617D5991-4A26-42BB-91E6-F57ED36A29D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401431" y="265171"/>
                <a:ext cx="1799999" cy="3422533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</p:pic>
          <p:sp>
            <p:nvSpPr>
              <p:cNvPr id="16" name="Tekstfelt 15">
                <a:extLst>
                  <a:ext uri="{FF2B5EF4-FFF2-40B4-BE49-F238E27FC236}">
                    <a16:creationId xmlns:a16="http://schemas.microsoft.com/office/drawing/2014/main" id="{AD5B5848-F5B6-4C86-939F-077933E8A99C}"/>
                  </a:ext>
                </a:extLst>
              </p:cNvPr>
              <p:cNvSpPr txBox="1"/>
              <p:nvPr userDrawn="1"/>
            </p:nvSpPr>
            <p:spPr>
              <a:xfrm>
                <a:off x="12401431" y="1"/>
                <a:ext cx="1893333" cy="22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da-DK" sz="1400" b="1" dirty="0">
                    <a:solidFill>
                      <a:schemeClr val="tx2"/>
                    </a:solidFill>
                  </a:rPr>
                  <a:t>Vælg farve til forside</a:t>
                </a:r>
              </a:p>
            </p:txBody>
          </p: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E8F8B76D-7B45-4426-B5B9-D8F61422B826}"/>
                  </a:ext>
                </a:extLst>
              </p:cNvPr>
              <p:cNvSpPr txBox="1"/>
              <p:nvPr userDrawn="1"/>
            </p:nvSpPr>
            <p:spPr>
              <a:xfrm>
                <a:off x="12388368" y="3808194"/>
                <a:ext cx="18933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da-DK" sz="1000" dirty="0">
                    <a:solidFill>
                      <a:schemeClr val="tx2"/>
                    </a:solidFill>
                  </a:rPr>
                  <a:t>Vælg ”Massiv udfyldning” og vælg derefter den markerede farve i den indbyggede </a:t>
                </a:r>
                <a:r>
                  <a:rPr lang="da-DK" sz="1000" dirty="0" err="1">
                    <a:solidFill>
                      <a:schemeClr val="tx2"/>
                    </a:solidFill>
                  </a:rPr>
                  <a:t>farvepalette</a:t>
                </a:r>
                <a:r>
                  <a:rPr lang="da-DK" sz="1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7" name="Grafik 11">
            <a:extLst>
              <a:ext uri="{FF2B5EF4-FFF2-40B4-BE49-F238E27FC236}">
                <a16:creationId xmlns:a16="http://schemas.microsoft.com/office/drawing/2014/main" id="{CA54BB63-5F31-4D7D-A599-FCA291FF786E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FFFFFF"/>
          </a:solidFill>
        </p:grpSpPr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78A5094D-9783-403C-BD5D-A6803F34CCFA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cubicBezTo>
                    <a:pt x="130073" y="18073"/>
                    <a:pt x="36018" y="18073"/>
                    <a:pt x="36018" y="1807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" name="Kombinationstegning: figur 8">
              <a:extLst>
                <a:ext uri="{FF2B5EF4-FFF2-40B4-BE49-F238E27FC236}">
                  <a16:creationId xmlns:a16="http://schemas.microsoft.com/office/drawing/2014/main" id="{ACD806A4-DB66-4FEC-8A06-A7BD041AB511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2" name="Kombinationstegning: figur 21">
              <a:extLst>
                <a:ext uri="{FF2B5EF4-FFF2-40B4-BE49-F238E27FC236}">
                  <a16:creationId xmlns:a16="http://schemas.microsoft.com/office/drawing/2014/main" id="{FEEF4DC8-C7F6-4D4D-B1C2-AAB9436AE5A7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3" name="Kombinationstegning: figur 22">
              <a:extLst>
                <a:ext uri="{FF2B5EF4-FFF2-40B4-BE49-F238E27FC236}">
                  <a16:creationId xmlns:a16="http://schemas.microsoft.com/office/drawing/2014/main" id="{92A1545C-9CFE-417A-8276-174D4E24B96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4" name="Kombinationstegning: figur 23">
              <a:extLst>
                <a:ext uri="{FF2B5EF4-FFF2-40B4-BE49-F238E27FC236}">
                  <a16:creationId xmlns:a16="http://schemas.microsoft.com/office/drawing/2014/main" id="{87F8BDD4-8BAC-43A9-9037-60D2139D590F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25" name="Grafik 13">
            <a:extLst>
              <a:ext uri="{FF2B5EF4-FFF2-40B4-BE49-F238E27FC236}">
                <a16:creationId xmlns:a16="http://schemas.microsoft.com/office/drawing/2014/main" id="{84E86039-FE69-4441-BEEA-62953E35195C}"/>
              </a:ext>
            </a:extLst>
          </p:cNvPr>
          <p:cNvGrpSpPr/>
          <p:nvPr/>
        </p:nvGrpSpPr>
        <p:grpSpPr>
          <a:xfrm>
            <a:off x="10382400" y="550800"/>
            <a:ext cx="1077718" cy="1077718"/>
            <a:chOff x="10382400" y="550800"/>
            <a:chExt cx="1077718" cy="1077718"/>
          </a:xfrm>
        </p:grpSpPr>
        <p:sp>
          <p:nvSpPr>
            <p:cNvPr id="26" name="Kombinationstegning: figur 25">
              <a:extLst>
                <a:ext uri="{FF2B5EF4-FFF2-40B4-BE49-F238E27FC236}">
                  <a16:creationId xmlns:a16="http://schemas.microsoft.com/office/drawing/2014/main" id="{C563DD92-5D63-4626-921A-185A5AC94B5C}"/>
                </a:ext>
              </a:extLst>
            </p:cNvPr>
            <p:cNvSpPr/>
            <p:nvPr/>
          </p:nvSpPr>
          <p:spPr>
            <a:xfrm>
              <a:off x="10382400" y="550800"/>
              <a:ext cx="1077718" cy="1077718"/>
            </a:xfrm>
            <a:custGeom>
              <a:avLst/>
              <a:gdLst>
                <a:gd name="connsiteX0" fmla="*/ 1080448 w 1077718"/>
                <a:gd name="connsiteY0" fmla="*/ 538933 h 1077718"/>
                <a:gd name="connsiteX1" fmla="*/ 541589 w 1077718"/>
                <a:gd name="connsiteY1" fmla="*/ 1077792 h 1077718"/>
                <a:gd name="connsiteX2" fmla="*/ 2730 w 1077718"/>
                <a:gd name="connsiteY2" fmla="*/ 538933 h 1077718"/>
                <a:gd name="connsiteX3" fmla="*/ 541589 w 1077718"/>
                <a:gd name="connsiteY3" fmla="*/ 74 h 1077718"/>
                <a:gd name="connsiteX4" fmla="*/ 1080448 w 1077718"/>
                <a:gd name="connsiteY4" fmla="*/ 538933 h 107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718" h="1077718">
                  <a:moveTo>
                    <a:pt x="1080448" y="538933"/>
                  </a:moveTo>
                  <a:cubicBezTo>
                    <a:pt x="1080448" y="836537"/>
                    <a:pt x="839193" y="1077792"/>
                    <a:pt x="541589" y="1077792"/>
                  </a:cubicBezTo>
                  <a:cubicBezTo>
                    <a:pt x="243985" y="1077792"/>
                    <a:pt x="2730" y="836537"/>
                    <a:pt x="2730" y="538933"/>
                  </a:cubicBezTo>
                  <a:cubicBezTo>
                    <a:pt x="2730" y="241329"/>
                    <a:pt x="243985" y="74"/>
                    <a:pt x="541589" y="74"/>
                  </a:cubicBezTo>
                  <a:cubicBezTo>
                    <a:pt x="839193" y="74"/>
                    <a:pt x="1080448" y="241329"/>
                    <a:pt x="1080448" y="538933"/>
                  </a:cubicBezTo>
                  <a:close/>
                </a:path>
              </a:pathLst>
            </a:custGeom>
            <a:solidFill>
              <a:srgbClr val="1F8FBB"/>
            </a:solidFill>
            <a:ln w="37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27" name="Grafik 13">
              <a:extLst>
                <a:ext uri="{FF2B5EF4-FFF2-40B4-BE49-F238E27FC236}">
                  <a16:creationId xmlns:a16="http://schemas.microsoft.com/office/drawing/2014/main" id="{84E86039-FE69-4441-BEEA-62953E35195C}"/>
                </a:ext>
              </a:extLst>
            </p:cNvPr>
            <p:cNvGrpSpPr/>
            <p:nvPr/>
          </p:nvGrpSpPr>
          <p:grpSpPr>
            <a:xfrm>
              <a:off x="10494963" y="1026532"/>
              <a:ext cx="851450" cy="127841"/>
              <a:chOff x="10494963" y="1026532"/>
              <a:chExt cx="851450" cy="127841"/>
            </a:xfrm>
            <a:solidFill>
              <a:srgbClr val="FFFFFF"/>
            </a:solidFill>
          </p:grpSpPr>
          <p:sp>
            <p:nvSpPr>
              <p:cNvPr id="28" name="Kombinationstegning: figur 27">
                <a:extLst>
                  <a:ext uri="{FF2B5EF4-FFF2-40B4-BE49-F238E27FC236}">
                    <a16:creationId xmlns:a16="http://schemas.microsoft.com/office/drawing/2014/main" id="{0E764BA5-9E4C-4FA2-BAB2-2C7160750539}"/>
                  </a:ext>
                </a:extLst>
              </p:cNvPr>
              <p:cNvSpPr/>
              <p:nvPr/>
            </p:nvSpPr>
            <p:spPr>
              <a:xfrm>
                <a:off x="11216737" y="1027292"/>
                <a:ext cx="129676" cy="127014"/>
              </a:xfrm>
              <a:custGeom>
                <a:avLst/>
                <a:gdLst>
                  <a:gd name="connsiteX0" fmla="*/ 124092 w 129676"/>
                  <a:gd name="connsiteY0" fmla="*/ 295 h 127014"/>
                  <a:gd name="connsiteX1" fmla="*/ 132458 w 129676"/>
                  <a:gd name="connsiteY1" fmla="*/ 8661 h 127014"/>
                  <a:gd name="connsiteX2" fmla="*/ 132458 w 129676"/>
                  <a:gd name="connsiteY2" fmla="*/ 123126 h 127014"/>
                  <a:gd name="connsiteX3" fmla="*/ 127515 w 129676"/>
                  <a:gd name="connsiteY3" fmla="*/ 127309 h 127014"/>
                  <a:gd name="connsiteX4" fmla="*/ 122571 w 129676"/>
                  <a:gd name="connsiteY4" fmla="*/ 123126 h 127014"/>
                  <a:gd name="connsiteX5" fmla="*/ 122571 w 129676"/>
                  <a:gd name="connsiteY5" fmla="*/ 11703 h 127014"/>
                  <a:gd name="connsiteX6" fmla="*/ 79219 w 129676"/>
                  <a:gd name="connsiteY6" fmla="*/ 63802 h 127014"/>
                  <a:gd name="connsiteX7" fmla="*/ 56021 w 129676"/>
                  <a:gd name="connsiteY7" fmla="*/ 63802 h 127014"/>
                  <a:gd name="connsiteX8" fmla="*/ 12670 w 129676"/>
                  <a:gd name="connsiteY8" fmla="*/ 11703 h 127014"/>
                  <a:gd name="connsiteX9" fmla="*/ 12670 w 129676"/>
                  <a:gd name="connsiteY9" fmla="*/ 123126 h 127014"/>
                  <a:gd name="connsiteX10" fmla="*/ 7726 w 129676"/>
                  <a:gd name="connsiteY10" fmla="*/ 127309 h 127014"/>
                  <a:gd name="connsiteX11" fmla="*/ 2782 w 129676"/>
                  <a:gd name="connsiteY11" fmla="*/ 123126 h 127014"/>
                  <a:gd name="connsiteX12" fmla="*/ 2782 w 129676"/>
                  <a:gd name="connsiteY12" fmla="*/ 8661 h 127014"/>
                  <a:gd name="connsiteX13" fmla="*/ 5445 w 129676"/>
                  <a:gd name="connsiteY13" fmla="*/ 2577 h 127014"/>
                  <a:gd name="connsiteX14" fmla="*/ 11149 w 129676"/>
                  <a:gd name="connsiteY14" fmla="*/ 295 h 127014"/>
                  <a:gd name="connsiteX15" fmla="*/ 17233 w 129676"/>
                  <a:gd name="connsiteY15" fmla="*/ 2577 h 127014"/>
                  <a:gd name="connsiteX16" fmla="*/ 62106 w 129676"/>
                  <a:gd name="connsiteY16" fmla="*/ 56577 h 127014"/>
                  <a:gd name="connsiteX17" fmla="*/ 73515 w 129676"/>
                  <a:gd name="connsiteY17" fmla="*/ 56577 h 127014"/>
                  <a:gd name="connsiteX18" fmla="*/ 118008 w 129676"/>
                  <a:gd name="connsiteY18" fmla="*/ 2957 h 127014"/>
                  <a:gd name="connsiteX19" fmla="*/ 124092 w 129676"/>
                  <a:gd name="connsiteY19" fmla="*/ 295 h 12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9676" h="127014">
                    <a:moveTo>
                      <a:pt x="124092" y="295"/>
                    </a:moveTo>
                    <a:cubicBezTo>
                      <a:pt x="128656" y="295"/>
                      <a:pt x="132458" y="3718"/>
                      <a:pt x="132458" y="8661"/>
                    </a:cubicBezTo>
                    <a:lnTo>
                      <a:pt x="132458" y="123126"/>
                    </a:lnTo>
                    <a:cubicBezTo>
                      <a:pt x="132458" y="125408"/>
                      <a:pt x="129797" y="127309"/>
                      <a:pt x="127515" y="127309"/>
                    </a:cubicBezTo>
                    <a:cubicBezTo>
                      <a:pt x="125233" y="127309"/>
                      <a:pt x="122571" y="125408"/>
                      <a:pt x="122571" y="123126"/>
                    </a:cubicBezTo>
                    <a:lnTo>
                      <a:pt x="122571" y="11703"/>
                    </a:lnTo>
                    <a:lnTo>
                      <a:pt x="79219" y="63802"/>
                    </a:lnTo>
                    <a:cubicBezTo>
                      <a:pt x="73515" y="71027"/>
                      <a:pt x="61726" y="71027"/>
                      <a:pt x="56021" y="63802"/>
                    </a:cubicBezTo>
                    <a:lnTo>
                      <a:pt x="12670" y="11703"/>
                    </a:lnTo>
                    <a:cubicBezTo>
                      <a:pt x="12670" y="84337"/>
                      <a:pt x="12670" y="121605"/>
                      <a:pt x="12670" y="123126"/>
                    </a:cubicBezTo>
                    <a:cubicBezTo>
                      <a:pt x="12670" y="125408"/>
                      <a:pt x="10008" y="127309"/>
                      <a:pt x="7726" y="127309"/>
                    </a:cubicBezTo>
                    <a:cubicBezTo>
                      <a:pt x="5445" y="127309"/>
                      <a:pt x="2782" y="125408"/>
                      <a:pt x="2782" y="123126"/>
                    </a:cubicBezTo>
                    <a:lnTo>
                      <a:pt x="2782" y="8661"/>
                    </a:lnTo>
                    <a:cubicBezTo>
                      <a:pt x="2782" y="6379"/>
                      <a:pt x="3543" y="4098"/>
                      <a:pt x="5445" y="2577"/>
                    </a:cubicBezTo>
                    <a:cubicBezTo>
                      <a:pt x="6965" y="1056"/>
                      <a:pt x="8867" y="295"/>
                      <a:pt x="11149" y="295"/>
                    </a:cubicBezTo>
                    <a:cubicBezTo>
                      <a:pt x="13430" y="295"/>
                      <a:pt x="15331" y="1056"/>
                      <a:pt x="17233" y="2577"/>
                    </a:cubicBezTo>
                    <a:cubicBezTo>
                      <a:pt x="46895" y="38323"/>
                      <a:pt x="62106" y="56577"/>
                      <a:pt x="62106" y="56577"/>
                    </a:cubicBezTo>
                    <a:cubicBezTo>
                      <a:pt x="66290" y="60760"/>
                      <a:pt x="69331" y="60760"/>
                      <a:pt x="73515" y="56577"/>
                    </a:cubicBezTo>
                    <a:lnTo>
                      <a:pt x="118008" y="2957"/>
                    </a:lnTo>
                    <a:cubicBezTo>
                      <a:pt x="119529" y="1056"/>
                      <a:pt x="121810" y="295"/>
                      <a:pt x="124092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9" name="Kombinationstegning: figur 28">
                <a:extLst>
                  <a:ext uri="{FF2B5EF4-FFF2-40B4-BE49-F238E27FC236}">
                    <a16:creationId xmlns:a16="http://schemas.microsoft.com/office/drawing/2014/main" id="{9BC709CF-6E4F-4FEF-8A5B-C6AE3BF70E04}"/>
                  </a:ext>
                </a:extLst>
              </p:cNvPr>
              <p:cNvSpPr/>
              <p:nvPr/>
            </p:nvSpPr>
            <p:spPr>
              <a:xfrm>
                <a:off x="11072611" y="1027292"/>
                <a:ext cx="129743" cy="127081"/>
              </a:xfrm>
              <a:custGeom>
                <a:avLst/>
                <a:gdLst>
                  <a:gd name="connsiteX0" fmla="*/ 94430 w 129743"/>
                  <a:gd name="connsiteY0" fmla="*/ 295 h 127081"/>
                  <a:gd name="connsiteX1" fmla="*/ 132458 w 129743"/>
                  <a:gd name="connsiteY1" fmla="*/ 34901 h 127081"/>
                  <a:gd name="connsiteX2" fmla="*/ 94430 w 129743"/>
                  <a:gd name="connsiteY2" fmla="*/ 69506 h 127081"/>
                  <a:gd name="connsiteX3" fmla="*/ 94430 w 129743"/>
                  <a:gd name="connsiteY3" fmla="*/ 69506 h 127081"/>
                  <a:gd name="connsiteX4" fmla="*/ 32824 w 129743"/>
                  <a:gd name="connsiteY4" fmla="*/ 69506 h 127081"/>
                  <a:gd name="connsiteX5" fmla="*/ 129796 w 129743"/>
                  <a:gd name="connsiteY5" fmla="*/ 117802 h 127081"/>
                  <a:gd name="connsiteX6" fmla="*/ 132078 w 129743"/>
                  <a:gd name="connsiteY6" fmla="*/ 124647 h 127081"/>
                  <a:gd name="connsiteX7" fmla="*/ 125613 w 129743"/>
                  <a:gd name="connsiteY7" fmla="*/ 126929 h 127081"/>
                  <a:gd name="connsiteX8" fmla="*/ 12670 w 129743"/>
                  <a:gd name="connsiteY8" fmla="*/ 69506 h 127081"/>
                  <a:gd name="connsiteX9" fmla="*/ 12670 w 129743"/>
                  <a:gd name="connsiteY9" fmla="*/ 122365 h 127081"/>
                  <a:gd name="connsiteX10" fmla="*/ 7726 w 129743"/>
                  <a:gd name="connsiteY10" fmla="*/ 127309 h 127081"/>
                  <a:gd name="connsiteX11" fmla="*/ 2782 w 129743"/>
                  <a:gd name="connsiteY11" fmla="*/ 122365 h 127081"/>
                  <a:gd name="connsiteX12" fmla="*/ 2782 w 129743"/>
                  <a:gd name="connsiteY12" fmla="*/ 69506 h 127081"/>
                  <a:gd name="connsiteX13" fmla="*/ 2782 w 129743"/>
                  <a:gd name="connsiteY13" fmla="*/ 69506 h 127081"/>
                  <a:gd name="connsiteX14" fmla="*/ 2782 w 129743"/>
                  <a:gd name="connsiteY14" fmla="*/ 19309 h 127081"/>
                  <a:gd name="connsiteX15" fmla="*/ 21796 w 129743"/>
                  <a:gd name="connsiteY15" fmla="*/ 295 h 127081"/>
                  <a:gd name="connsiteX16" fmla="*/ 21796 w 129743"/>
                  <a:gd name="connsiteY16" fmla="*/ 295 h 127081"/>
                  <a:gd name="connsiteX17" fmla="*/ 94430 w 129743"/>
                  <a:gd name="connsiteY17" fmla="*/ 295 h 127081"/>
                  <a:gd name="connsiteX18" fmla="*/ 94430 w 129743"/>
                  <a:gd name="connsiteY18" fmla="*/ 295 h 127081"/>
                  <a:gd name="connsiteX19" fmla="*/ 94430 w 129743"/>
                  <a:gd name="connsiteY19" fmla="*/ 10182 h 127081"/>
                  <a:gd name="connsiteX20" fmla="*/ 21415 w 129743"/>
                  <a:gd name="connsiteY20" fmla="*/ 10182 h 127081"/>
                  <a:gd name="connsiteX21" fmla="*/ 12289 w 129743"/>
                  <a:gd name="connsiteY21" fmla="*/ 19309 h 127081"/>
                  <a:gd name="connsiteX22" fmla="*/ 12289 w 129743"/>
                  <a:gd name="connsiteY22" fmla="*/ 19309 h 127081"/>
                  <a:gd name="connsiteX23" fmla="*/ 12289 w 129743"/>
                  <a:gd name="connsiteY23" fmla="*/ 59619 h 127081"/>
                  <a:gd name="connsiteX24" fmla="*/ 94430 w 129743"/>
                  <a:gd name="connsiteY24" fmla="*/ 59619 h 127081"/>
                  <a:gd name="connsiteX25" fmla="*/ 122190 w 129743"/>
                  <a:gd name="connsiteY25" fmla="*/ 34901 h 127081"/>
                  <a:gd name="connsiteX26" fmla="*/ 94430 w 129743"/>
                  <a:gd name="connsiteY26" fmla="*/ 10182 h 127081"/>
                  <a:gd name="connsiteX27" fmla="*/ 94430 w 129743"/>
                  <a:gd name="connsiteY27" fmla="*/ 10182 h 12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9743" h="127081">
                    <a:moveTo>
                      <a:pt x="94430" y="295"/>
                    </a:moveTo>
                    <a:cubicBezTo>
                      <a:pt x="113444" y="295"/>
                      <a:pt x="132458" y="15887"/>
                      <a:pt x="132458" y="34901"/>
                    </a:cubicBezTo>
                    <a:cubicBezTo>
                      <a:pt x="132458" y="53915"/>
                      <a:pt x="113444" y="69506"/>
                      <a:pt x="94430" y="69506"/>
                    </a:cubicBezTo>
                    <a:lnTo>
                      <a:pt x="94430" y="69506"/>
                    </a:lnTo>
                    <a:lnTo>
                      <a:pt x="32824" y="69506"/>
                    </a:lnTo>
                    <a:lnTo>
                      <a:pt x="129796" y="117802"/>
                    </a:lnTo>
                    <a:cubicBezTo>
                      <a:pt x="132078" y="118943"/>
                      <a:pt x="133219" y="121985"/>
                      <a:pt x="132078" y="124647"/>
                    </a:cubicBezTo>
                    <a:cubicBezTo>
                      <a:pt x="130937" y="126929"/>
                      <a:pt x="127894" y="128070"/>
                      <a:pt x="125613" y="126929"/>
                    </a:cubicBezTo>
                    <a:lnTo>
                      <a:pt x="12670" y="69506"/>
                    </a:lnTo>
                    <a:lnTo>
                      <a:pt x="12670" y="122365"/>
                    </a:lnTo>
                    <a:cubicBezTo>
                      <a:pt x="12670" y="125027"/>
                      <a:pt x="10388" y="127309"/>
                      <a:pt x="7726" y="127309"/>
                    </a:cubicBezTo>
                    <a:cubicBezTo>
                      <a:pt x="5064" y="127309"/>
                      <a:pt x="2782" y="125027"/>
                      <a:pt x="2782" y="122365"/>
                    </a:cubicBezTo>
                    <a:lnTo>
                      <a:pt x="2782" y="69506"/>
                    </a:lnTo>
                    <a:lnTo>
                      <a:pt x="2782" y="69506"/>
                    </a:lnTo>
                    <a:lnTo>
                      <a:pt x="2782" y="19309"/>
                    </a:lnTo>
                    <a:cubicBezTo>
                      <a:pt x="2782" y="8661"/>
                      <a:pt x="11148" y="295"/>
                      <a:pt x="21796" y="295"/>
                    </a:cubicBezTo>
                    <a:lnTo>
                      <a:pt x="21796" y="295"/>
                    </a:lnTo>
                    <a:lnTo>
                      <a:pt x="94430" y="295"/>
                    </a:lnTo>
                    <a:lnTo>
                      <a:pt x="94430" y="295"/>
                    </a:lnTo>
                    <a:close/>
                    <a:moveTo>
                      <a:pt x="94430" y="10182"/>
                    </a:moveTo>
                    <a:lnTo>
                      <a:pt x="21415" y="10182"/>
                    </a:lnTo>
                    <a:cubicBezTo>
                      <a:pt x="16473" y="10182"/>
                      <a:pt x="12289" y="14365"/>
                      <a:pt x="12289" y="19309"/>
                    </a:cubicBezTo>
                    <a:lnTo>
                      <a:pt x="12289" y="19309"/>
                    </a:lnTo>
                    <a:lnTo>
                      <a:pt x="12289" y="59619"/>
                    </a:lnTo>
                    <a:lnTo>
                      <a:pt x="94430" y="59619"/>
                    </a:lnTo>
                    <a:cubicBezTo>
                      <a:pt x="108500" y="59619"/>
                      <a:pt x="122190" y="48210"/>
                      <a:pt x="122190" y="34901"/>
                    </a:cubicBezTo>
                    <a:cubicBezTo>
                      <a:pt x="122190" y="21971"/>
                      <a:pt x="108500" y="10182"/>
                      <a:pt x="94430" y="10182"/>
                    </a:cubicBezTo>
                    <a:lnTo>
                      <a:pt x="94430" y="10182"/>
                    </a:ln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0" name="Kombinationstegning: figur 29">
                <a:extLst>
                  <a:ext uri="{FF2B5EF4-FFF2-40B4-BE49-F238E27FC236}">
                    <a16:creationId xmlns:a16="http://schemas.microsoft.com/office/drawing/2014/main" id="{53B4591C-249E-4BCF-9DA7-A16C141D315B}"/>
                  </a:ext>
                </a:extLst>
              </p:cNvPr>
              <p:cNvSpPr/>
              <p:nvPr/>
            </p:nvSpPr>
            <p:spPr>
              <a:xfrm>
                <a:off x="10927723" y="1027292"/>
                <a:ext cx="130057" cy="127014"/>
              </a:xfrm>
              <a:custGeom>
                <a:avLst/>
                <a:gdLst>
                  <a:gd name="connsiteX0" fmla="*/ 113444 w 130057"/>
                  <a:gd name="connsiteY0" fmla="*/ 295 h 127014"/>
                  <a:gd name="connsiteX1" fmla="*/ 22177 w 130057"/>
                  <a:gd name="connsiteY1" fmla="*/ 295 h 127014"/>
                  <a:gd name="connsiteX2" fmla="*/ 2782 w 130057"/>
                  <a:gd name="connsiteY2" fmla="*/ 19689 h 127014"/>
                  <a:gd name="connsiteX3" fmla="*/ 2782 w 130057"/>
                  <a:gd name="connsiteY3" fmla="*/ 107915 h 127014"/>
                  <a:gd name="connsiteX4" fmla="*/ 22177 w 130057"/>
                  <a:gd name="connsiteY4" fmla="*/ 127309 h 127014"/>
                  <a:gd name="connsiteX5" fmla="*/ 113444 w 130057"/>
                  <a:gd name="connsiteY5" fmla="*/ 127309 h 127014"/>
                  <a:gd name="connsiteX6" fmla="*/ 132839 w 130057"/>
                  <a:gd name="connsiteY6" fmla="*/ 107915 h 127014"/>
                  <a:gd name="connsiteX7" fmla="*/ 132839 w 130057"/>
                  <a:gd name="connsiteY7" fmla="*/ 19689 h 127014"/>
                  <a:gd name="connsiteX8" fmla="*/ 113444 w 130057"/>
                  <a:gd name="connsiteY8" fmla="*/ 295 h 127014"/>
                  <a:gd name="connsiteX9" fmla="*/ 22177 w 130057"/>
                  <a:gd name="connsiteY9" fmla="*/ 10563 h 127014"/>
                  <a:gd name="connsiteX10" fmla="*/ 113444 w 130057"/>
                  <a:gd name="connsiteY10" fmla="*/ 10563 h 127014"/>
                  <a:gd name="connsiteX11" fmla="*/ 122571 w 130057"/>
                  <a:gd name="connsiteY11" fmla="*/ 19689 h 127014"/>
                  <a:gd name="connsiteX12" fmla="*/ 122571 w 130057"/>
                  <a:gd name="connsiteY12" fmla="*/ 107915 h 127014"/>
                  <a:gd name="connsiteX13" fmla="*/ 113444 w 130057"/>
                  <a:gd name="connsiteY13" fmla="*/ 117041 h 127014"/>
                  <a:gd name="connsiteX14" fmla="*/ 22177 w 130057"/>
                  <a:gd name="connsiteY14" fmla="*/ 117041 h 127014"/>
                  <a:gd name="connsiteX15" fmla="*/ 13050 w 130057"/>
                  <a:gd name="connsiteY15" fmla="*/ 107915 h 127014"/>
                  <a:gd name="connsiteX16" fmla="*/ 13050 w 130057"/>
                  <a:gd name="connsiteY16" fmla="*/ 19689 h 127014"/>
                  <a:gd name="connsiteX17" fmla="*/ 22177 w 130057"/>
                  <a:gd name="connsiteY17" fmla="*/ 10563 h 12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0057" h="127014">
                    <a:moveTo>
                      <a:pt x="113444" y="295"/>
                    </a:moveTo>
                    <a:lnTo>
                      <a:pt x="22177" y="295"/>
                    </a:lnTo>
                    <a:cubicBezTo>
                      <a:pt x="11529" y="295"/>
                      <a:pt x="2782" y="9041"/>
                      <a:pt x="2782" y="19689"/>
                    </a:cubicBezTo>
                    <a:lnTo>
                      <a:pt x="2782" y="107915"/>
                    </a:lnTo>
                    <a:cubicBezTo>
                      <a:pt x="2782" y="118563"/>
                      <a:pt x="11529" y="127309"/>
                      <a:pt x="22177" y="127309"/>
                    </a:cubicBezTo>
                    <a:lnTo>
                      <a:pt x="113444" y="127309"/>
                    </a:lnTo>
                    <a:cubicBezTo>
                      <a:pt x="124092" y="127309"/>
                      <a:pt x="132839" y="118563"/>
                      <a:pt x="132839" y="107915"/>
                    </a:cubicBezTo>
                    <a:lnTo>
                      <a:pt x="132839" y="19689"/>
                    </a:lnTo>
                    <a:cubicBezTo>
                      <a:pt x="132839" y="9041"/>
                      <a:pt x="124092" y="295"/>
                      <a:pt x="113444" y="295"/>
                    </a:cubicBezTo>
                    <a:close/>
                    <a:moveTo>
                      <a:pt x="22177" y="10563"/>
                    </a:moveTo>
                    <a:lnTo>
                      <a:pt x="113444" y="10563"/>
                    </a:lnTo>
                    <a:cubicBezTo>
                      <a:pt x="118388" y="10563"/>
                      <a:pt x="122571" y="14746"/>
                      <a:pt x="122571" y="19689"/>
                    </a:cubicBezTo>
                    <a:lnTo>
                      <a:pt x="122571" y="107915"/>
                    </a:lnTo>
                    <a:cubicBezTo>
                      <a:pt x="122571" y="112858"/>
                      <a:pt x="118388" y="117041"/>
                      <a:pt x="113444" y="117041"/>
                    </a:cubicBezTo>
                    <a:lnTo>
                      <a:pt x="22177" y="117041"/>
                    </a:lnTo>
                    <a:cubicBezTo>
                      <a:pt x="17233" y="117041"/>
                      <a:pt x="13050" y="112858"/>
                      <a:pt x="13050" y="107915"/>
                    </a:cubicBezTo>
                    <a:lnTo>
                      <a:pt x="13050" y="19689"/>
                    </a:lnTo>
                    <a:cubicBezTo>
                      <a:pt x="13050" y="14746"/>
                      <a:pt x="17233" y="10563"/>
                      <a:pt x="22177" y="105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1" name="Kombinationstegning: figur 30">
                <a:extLst>
                  <a:ext uri="{FF2B5EF4-FFF2-40B4-BE49-F238E27FC236}">
                    <a16:creationId xmlns:a16="http://schemas.microsoft.com/office/drawing/2014/main" id="{CE845E19-ABD2-4E43-B450-0AE839CF82DC}"/>
                  </a:ext>
                </a:extLst>
              </p:cNvPr>
              <p:cNvSpPr/>
              <p:nvPr/>
            </p:nvSpPr>
            <p:spPr>
              <a:xfrm>
                <a:off x="10783597" y="1027292"/>
                <a:ext cx="129676" cy="127014"/>
              </a:xfrm>
              <a:custGeom>
                <a:avLst/>
                <a:gdLst>
                  <a:gd name="connsiteX0" fmla="*/ 127515 w 129676"/>
                  <a:gd name="connsiteY0" fmla="*/ 295 h 127014"/>
                  <a:gd name="connsiteX1" fmla="*/ 132458 w 129676"/>
                  <a:gd name="connsiteY1" fmla="*/ 5619 h 127014"/>
                  <a:gd name="connsiteX2" fmla="*/ 127515 w 129676"/>
                  <a:gd name="connsiteY2" fmla="*/ 10563 h 127014"/>
                  <a:gd name="connsiteX3" fmla="*/ 20655 w 129676"/>
                  <a:gd name="connsiteY3" fmla="*/ 10563 h 127014"/>
                  <a:gd name="connsiteX4" fmla="*/ 12670 w 129676"/>
                  <a:gd name="connsiteY4" fmla="*/ 19309 h 127014"/>
                  <a:gd name="connsiteX5" fmla="*/ 12670 w 129676"/>
                  <a:gd name="connsiteY5" fmla="*/ 59619 h 127014"/>
                  <a:gd name="connsiteX6" fmla="*/ 127515 w 129676"/>
                  <a:gd name="connsiteY6" fmla="*/ 59619 h 127014"/>
                  <a:gd name="connsiteX7" fmla="*/ 132458 w 129676"/>
                  <a:gd name="connsiteY7" fmla="*/ 64563 h 127014"/>
                  <a:gd name="connsiteX8" fmla="*/ 127515 w 129676"/>
                  <a:gd name="connsiteY8" fmla="*/ 69506 h 127014"/>
                  <a:gd name="connsiteX9" fmla="*/ 12670 w 129676"/>
                  <a:gd name="connsiteY9" fmla="*/ 69506 h 127014"/>
                  <a:gd name="connsiteX10" fmla="*/ 12670 w 129676"/>
                  <a:gd name="connsiteY10" fmla="*/ 122746 h 127014"/>
                  <a:gd name="connsiteX11" fmla="*/ 7726 w 129676"/>
                  <a:gd name="connsiteY11" fmla="*/ 127309 h 127014"/>
                  <a:gd name="connsiteX12" fmla="*/ 2782 w 129676"/>
                  <a:gd name="connsiteY12" fmla="*/ 122746 h 127014"/>
                  <a:gd name="connsiteX13" fmla="*/ 2782 w 129676"/>
                  <a:gd name="connsiteY13" fmla="*/ 19309 h 127014"/>
                  <a:gd name="connsiteX14" fmla="*/ 21036 w 129676"/>
                  <a:gd name="connsiteY14" fmla="*/ 295 h 127014"/>
                  <a:gd name="connsiteX15" fmla="*/ 127515 w 129676"/>
                  <a:gd name="connsiteY15" fmla="*/ 295 h 12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676" h="127014">
                    <a:moveTo>
                      <a:pt x="127515" y="295"/>
                    </a:moveTo>
                    <a:cubicBezTo>
                      <a:pt x="130176" y="295"/>
                      <a:pt x="132458" y="2577"/>
                      <a:pt x="132458" y="5619"/>
                    </a:cubicBezTo>
                    <a:cubicBezTo>
                      <a:pt x="132458" y="8661"/>
                      <a:pt x="130176" y="10563"/>
                      <a:pt x="127515" y="10563"/>
                    </a:cubicBezTo>
                    <a:lnTo>
                      <a:pt x="20655" y="10563"/>
                    </a:lnTo>
                    <a:cubicBezTo>
                      <a:pt x="16092" y="10563"/>
                      <a:pt x="12670" y="14746"/>
                      <a:pt x="12670" y="19309"/>
                    </a:cubicBezTo>
                    <a:lnTo>
                      <a:pt x="12670" y="59619"/>
                    </a:lnTo>
                    <a:lnTo>
                      <a:pt x="127515" y="59619"/>
                    </a:lnTo>
                    <a:cubicBezTo>
                      <a:pt x="130176" y="59619"/>
                      <a:pt x="132458" y="62281"/>
                      <a:pt x="132458" y="64563"/>
                    </a:cubicBezTo>
                    <a:cubicBezTo>
                      <a:pt x="132458" y="66844"/>
                      <a:pt x="130176" y="69506"/>
                      <a:pt x="127515" y="69506"/>
                    </a:cubicBezTo>
                    <a:lnTo>
                      <a:pt x="12670" y="69506"/>
                    </a:lnTo>
                    <a:lnTo>
                      <a:pt x="12670" y="122746"/>
                    </a:lnTo>
                    <a:cubicBezTo>
                      <a:pt x="12670" y="125408"/>
                      <a:pt x="10388" y="127309"/>
                      <a:pt x="7726" y="127309"/>
                    </a:cubicBezTo>
                    <a:cubicBezTo>
                      <a:pt x="5064" y="127309"/>
                      <a:pt x="2782" y="125027"/>
                      <a:pt x="2782" y="122746"/>
                    </a:cubicBezTo>
                    <a:lnTo>
                      <a:pt x="2782" y="19309"/>
                    </a:lnTo>
                    <a:cubicBezTo>
                      <a:pt x="2782" y="9041"/>
                      <a:pt x="10768" y="295"/>
                      <a:pt x="21036" y="295"/>
                    </a:cubicBezTo>
                    <a:lnTo>
                      <a:pt x="127515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2" name="Kombinationstegning: figur 31">
                <a:extLst>
                  <a:ext uri="{FF2B5EF4-FFF2-40B4-BE49-F238E27FC236}">
                    <a16:creationId xmlns:a16="http://schemas.microsoft.com/office/drawing/2014/main" id="{6A6B13A5-EAEA-47C1-8D9D-336AAA3AFA62}"/>
                  </a:ext>
                </a:extLst>
              </p:cNvPr>
              <p:cNvSpPr/>
              <p:nvPr/>
            </p:nvSpPr>
            <p:spPr>
              <a:xfrm>
                <a:off x="10639090" y="1026532"/>
                <a:ext cx="130056" cy="127014"/>
              </a:xfrm>
              <a:custGeom>
                <a:avLst/>
                <a:gdLst>
                  <a:gd name="connsiteX0" fmla="*/ 127894 w 130056"/>
                  <a:gd name="connsiteY0" fmla="*/ 1056 h 127014"/>
                  <a:gd name="connsiteX1" fmla="*/ 132838 w 130056"/>
                  <a:gd name="connsiteY1" fmla="*/ 5999 h 127014"/>
                  <a:gd name="connsiteX2" fmla="*/ 127894 w 130056"/>
                  <a:gd name="connsiteY2" fmla="*/ 10943 h 127014"/>
                  <a:gd name="connsiteX3" fmla="*/ 22177 w 130056"/>
                  <a:gd name="connsiteY3" fmla="*/ 10943 h 127014"/>
                  <a:gd name="connsiteX4" fmla="*/ 13049 w 130056"/>
                  <a:gd name="connsiteY4" fmla="*/ 20070 h 127014"/>
                  <a:gd name="connsiteX5" fmla="*/ 13049 w 130056"/>
                  <a:gd name="connsiteY5" fmla="*/ 59999 h 127014"/>
                  <a:gd name="connsiteX6" fmla="*/ 127894 w 130056"/>
                  <a:gd name="connsiteY6" fmla="*/ 59999 h 127014"/>
                  <a:gd name="connsiteX7" fmla="*/ 132838 w 130056"/>
                  <a:gd name="connsiteY7" fmla="*/ 64943 h 127014"/>
                  <a:gd name="connsiteX8" fmla="*/ 127894 w 130056"/>
                  <a:gd name="connsiteY8" fmla="*/ 69887 h 127014"/>
                  <a:gd name="connsiteX9" fmla="*/ 13049 w 130056"/>
                  <a:gd name="connsiteY9" fmla="*/ 69887 h 127014"/>
                  <a:gd name="connsiteX10" fmla="*/ 13049 w 130056"/>
                  <a:gd name="connsiteY10" fmla="*/ 108675 h 127014"/>
                  <a:gd name="connsiteX11" fmla="*/ 21796 w 130056"/>
                  <a:gd name="connsiteY11" fmla="*/ 117422 h 127014"/>
                  <a:gd name="connsiteX12" fmla="*/ 127894 w 130056"/>
                  <a:gd name="connsiteY12" fmla="*/ 117422 h 127014"/>
                  <a:gd name="connsiteX13" fmla="*/ 132838 w 130056"/>
                  <a:gd name="connsiteY13" fmla="*/ 122365 h 127014"/>
                  <a:gd name="connsiteX14" fmla="*/ 127894 w 130056"/>
                  <a:gd name="connsiteY14" fmla="*/ 127309 h 127014"/>
                  <a:gd name="connsiteX15" fmla="*/ 22177 w 130056"/>
                  <a:gd name="connsiteY15" fmla="*/ 127309 h 127014"/>
                  <a:gd name="connsiteX16" fmla="*/ 2782 w 130056"/>
                  <a:gd name="connsiteY16" fmla="*/ 108675 h 127014"/>
                  <a:gd name="connsiteX17" fmla="*/ 2782 w 130056"/>
                  <a:gd name="connsiteY17" fmla="*/ 19689 h 127014"/>
                  <a:gd name="connsiteX18" fmla="*/ 21796 w 130056"/>
                  <a:gd name="connsiteY18" fmla="*/ 295 h 127014"/>
                  <a:gd name="connsiteX19" fmla="*/ 127894 w 130056"/>
                  <a:gd name="connsiteY19" fmla="*/ 295 h 127014"/>
                  <a:gd name="connsiteX20" fmla="*/ 127894 w 130056"/>
                  <a:gd name="connsiteY20" fmla="*/ 1056 h 12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0056" h="127014">
                    <a:moveTo>
                      <a:pt x="127894" y="1056"/>
                    </a:moveTo>
                    <a:cubicBezTo>
                      <a:pt x="130557" y="1056"/>
                      <a:pt x="132838" y="3337"/>
                      <a:pt x="132838" y="5999"/>
                    </a:cubicBezTo>
                    <a:cubicBezTo>
                      <a:pt x="132838" y="8661"/>
                      <a:pt x="130557" y="10943"/>
                      <a:pt x="127894" y="10943"/>
                    </a:cubicBezTo>
                    <a:lnTo>
                      <a:pt x="22177" y="10943"/>
                    </a:lnTo>
                    <a:cubicBezTo>
                      <a:pt x="17233" y="10943"/>
                      <a:pt x="13049" y="15126"/>
                      <a:pt x="13049" y="20070"/>
                    </a:cubicBezTo>
                    <a:lnTo>
                      <a:pt x="13049" y="59999"/>
                    </a:lnTo>
                    <a:lnTo>
                      <a:pt x="127894" y="59999"/>
                    </a:lnTo>
                    <a:cubicBezTo>
                      <a:pt x="130557" y="59999"/>
                      <a:pt x="132838" y="62281"/>
                      <a:pt x="132838" y="64943"/>
                    </a:cubicBezTo>
                    <a:cubicBezTo>
                      <a:pt x="132838" y="67605"/>
                      <a:pt x="130557" y="69887"/>
                      <a:pt x="127894" y="69887"/>
                    </a:cubicBezTo>
                    <a:lnTo>
                      <a:pt x="13049" y="69887"/>
                    </a:lnTo>
                    <a:lnTo>
                      <a:pt x="13049" y="108675"/>
                    </a:lnTo>
                    <a:cubicBezTo>
                      <a:pt x="13049" y="113619"/>
                      <a:pt x="16852" y="117422"/>
                      <a:pt x="21796" y="117422"/>
                    </a:cubicBezTo>
                    <a:lnTo>
                      <a:pt x="127894" y="117422"/>
                    </a:lnTo>
                    <a:cubicBezTo>
                      <a:pt x="130557" y="117422"/>
                      <a:pt x="132838" y="119703"/>
                      <a:pt x="132838" y="122365"/>
                    </a:cubicBezTo>
                    <a:cubicBezTo>
                      <a:pt x="132838" y="125027"/>
                      <a:pt x="130557" y="127309"/>
                      <a:pt x="127894" y="127309"/>
                    </a:cubicBezTo>
                    <a:lnTo>
                      <a:pt x="22177" y="127309"/>
                    </a:lnTo>
                    <a:cubicBezTo>
                      <a:pt x="11529" y="127309"/>
                      <a:pt x="2782" y="118563"/>
                      <a:pt x="2782" y="108675"/>
                    </a:cubicBezTo>
                    <a:lnTo>
                      <a:pt x="2782" y="19689"/>
                    </a:lnTo>
                    <a:cubicBezTo>
                      <a:pt x="2782" y="9041"/>
                      <a:pt x="11148" y="295"/>
                      <a:pt x="21796" y="295"/>
                    </a:cubicBezTo>
                    <a:lnTo>
                      <a:pt x="127894" y="295"/>
                    </a:lnTo>
                    <a:lnTo>
                      <a:pt x="127894" y="1056"/>
                    </a:ln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33" name="Kombinationstegning: figur 32">
                <a:extLst>
                  <a:ext uri="{FF2B5EF4-FFF2-40B4-BE49-F238E27FC236}">
                    <a16:creationId xmlns:a16="http://schemas.microsoft.com/office/drawing/2014/main" id="{368D937E-83F4-4E7E-8B76-8907E4D88028}"/>
                  </a:ext>
                </a:extLst>
              </p:cNvPr>
              <p:cNvSpPr/>
              <p:nvPr/>
            </p:nvSpPr>
            <p:spPr>
              <a:xfrm>
                <a:off x="10494963" y="1027292"/>
                <a:ext cx="129743" cy="127081"/>
              </a:xfrm>
              <a:custGeom>
                <a:avLst/>
                <a:gdLst>
                  <a:gd name="connsiteX0" fmla="*/ 94429 w 129743"/>
                  <a:gd name="connsiteY0" fmla="*/ 295 h 127081"/>
                  <a:gd name="connsiteX1" fmla="*/ 132458 w 129743"/>
                  <a:gd name="connsiteY1" fmla="*/ 34901 h 127081"/>
                  <a:gd name="connsiteX2" fmla="*/ 94429 w 129743"/>
                  <a:gd name="connsiteY2" fmla="*/ 69506 h 127081"/>
                  <a:gd name="connsiteX3" fmla="*/ 94429 w 129743"/>
                  <a:gd name="connsiteY3" fmla="*/ 69506 h 127081"/>
                  <a:gd name="connsiteX4" fmla="*/ 32824 w 129743"/>
                  <a:gd name="connsiteY4" fmla="*/ 69506 h 127081"/>
                  <a:gd name="connsiteX5" fmla="*/ 129796 w 129743"/>
                  <a:gd name="connsiteY5" fmla="*/ 117802 h 127081"/>
                  <a:gd name="connsiteX6" fmla="*/ 132078 w 129743"/>
                  <a:gd name="connsiteY6" fmla="*/ 124647 h 127081"/>
                  <a:gd name="connsiteX7" fmla="*/ 125612 w 129743"/>
                  <a:gd name="connsiteY7" fmla="*/ 126929 h 127081"/>
                  <a:gd name="connsiteX8" fmla="*/ 12669 w 129743"/>
                  <a:gd name="connsiteY8" fmla="*/ 69506 h 127081"/>
                  <a:gd name="connsiteX9" fmla="*/ 12669 w 129743"/>
                  <a:gd name="connsiteY9" fmla="*/ 122365 h 127081"/>
                  <a:gd name="connsiteX10" fmla="*/ 7725 w 129743"/>
                  <a:gd name="connsiteY10" fmla="*/ 127309 h 127081"/>
                  <a:gd name="connsiteX11" fmla="*/ 2782 w 129743"/>
                  <a:gd name="connsiteY11" fmla="*/ 122365 h 127081"/>
                  <a:gd name="connsiteX12" fmla="*/ 2782 w 129743"/>
                  <a:gd name="connsiteY12" fmla="*/ 69506 h 127081"/>
                  <a:gd name="connsiteX13" fmla="*/ 2782 w 129743"/>
                  <a:gd name="connsiteY13" fmla="*/ 69506 h 127081"/>
                  <a:gd name="connsiteX14" fmla="*/ 2782 w 129743"/>
                  <a:gd name="connsiteY14" fmla="*/ 19309 h 127081"/>
                  <a:gd name="connsiteX15" fmla="*/ 21796 w 129743"/>
                  <a:gd name="connsiteY15" fmla="*/ 295 h 127081"/>
                  <a:gd name="connsiteX16" fmla="*/ 21796 w 129743"/>
                  <a:gd name="connsiteY16" fmla="*/ 295 h 127081"/>
                  <a:gd name="connsiteX17" fmla="*/ 94429 w 129743"/>
                  <a:gd name="connsiteY17" fmla="*/ 295 h 127081"/>
                  <a:gd name="connsiteX18" fmla="*/ 94429 w 129743"/>
                  <a:gd name="connsiteY18" fmla="*/ 295 h 127081"/>
                  <a:gd name="connsiteX19" fmla="*/ 94429 w 129743"/>
                  <a:gd name="connsiteY19" fmla="*/ 10182 h 127081"/>
                  <a:gd name="connsiteX20" fmla="*/ 21415 w 129743"/>
                  <a:gd name="connsiteY20" fmla="*/ 10182 h 127081"/>
                  <a:gd name="connsiteX21" fmla="*/ 12289 w 129743"/>
                  <a:gd name="connsiteY21" fmla="*/ 19309 h 127081"/>
                  <a:gd name="connsiteX22" fmla="*/ 12289 w 129743"/>
                  <a:gd name="connsiteY22" fmla="*/ 19309 h 127081"/>
                  <a:gd name="connsiteX23" fmla="*/ 12289 w 129743"/>
                  <a:gd name="connsiteY23" fmla="*/ 59619 h 127081"/>
                  <a:gd name="connsiteX24" fmla="*/ 94429 w 129743"/>
                  <a:gd name="connsiteY24" fmla="*/ 59619 h 127081"/>
                  <a:gd name="connsiteX25" fmla="*/ 122190 w 129743"/>
                  <a:gd name="connsiteY25" fmla="*/ 34901 h 127081"/>
                  <a:gd name="connsiteX26" fmla="*/ 94429 w 129743"/>
                  <a:gd name="connsiteY26" fmla="*/ 10182 h 127081"/>
                  <a:gd name="connsiteX27" fmla="*/ 94429 w 129743"/>
                  <a:gd name="connsiteY27" fmla="*/ 10182 h 12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9743" h="127081">
                    <a:moveTo>
                      <a:pt x="94429" y="295"/>
                    </a:moveTo>
                    <a:cubicBezTo>
                      <a:pt x="113443" y="295"/>
                      <a:pt x="132458" y="15887"/>
                      <a:pt x="132458" y="34901"/>
                    </a:cubicBezTo>
                    <a:cubicBezTo>
                      <a:pt x="132458" y="53915"/>
                      <a:pt x="113443" y="69506"/>
                      <a:pt x="94429" y="69506"/>
                    </a:cubicBezTo>
                    <a:lnTo>
                      <a:pt x="94429" y="69506"/>
                    </a:lnTo>
                    <a:lnTo>
                      <a:pt x="32824" y="69506"/>
                    </a:lnTo>
                    <a:lnTo>
                      <a:pt x="129796" y="117802"/>
                    </a:lnTo>
                    <a:cubicBezTo>
                      <a:pt x="132078" y="118943"/>
                      <a:pt x="133218" y="121985"/>
                      <a:pt x="132078" y="124647"/>
                    </a:cubicBezTo>
                    <a:cubicBezTo>
                      <a:pt x="130937" y="126929"/>
                      <a:pt x="127894" y="128070"/>
                      <a:pt x="125612" y="126929"/>
                    </a:cubicBezTo>
                    <a:lnTo>
                      <a:pt x="12669" y="69506"/>
                    </a:lnTo>
                    <a:lnTo>
                      <a:pt x="12669" y="122365"/>
                    </a:lnTo>
                    <a:cubicBezTo>
                      <a:pt x="12669" y="125027"/>
                      <a:pt x="10388" y="127309"/>
                      <a:pt x="7725" y="127309"/>
                    </a:cubicBezTo>
                    <a:cubicBezTo>
                      <a:pt x="5063" y="127309"/>
                      <a:pt x="2782" y="125027"/>
                      <a:pt x="2782" y="122365"/>
                    </a:cubicBezTo>
                    <a:lnTo>
                      <a:pt x="2782" y="69506"/>
                    </a:lnTo>
                    <a:lnTo>
                      <a:pt x="2782" y="69506"/>
                    </a:lnTo>
                    <a:lnTo>
                      <a:pt x="2782" y="19309"/>
                    </a:lnTo>
                    <a:cubicBezTo>
                      <a:pt x="2782" y="8661"/>
                      <a:pt x="11148" y="295"/>
                      <a:pt x="21796" y="295"/>
                    </a:cubicBezTo>
                    <a:lnTo>
                      <a:pt x="21796" y="295"/>
                    </a:lnTo>
                    <a:lnTo>
                      <a:pt x="94429" y="295"/>
                    </a:lnTo>
                    <a:lnTo>
                      <a:pt x="94429" y="295"/>
                    </a:lnTo>
                    <a:close/>
                    <a:moveTo>
                      <a:pt x="94429" y="10182"/>
                    </a:moveTo>
                    <a:lnTo>
                      <a:pt x="21415" y="10182"/>
                    </a:lnTo>
                    <a:cubicBezTo>
                      <a:pt x="16472" y="10182"/>
                      <a:pt x="12289" y="14365"/>
                      <a:pt x="12289" y="19309"/>
                    </a:cubicBezTo>
                    <a:lnTo>
                      <a:pt x="12289" y="19309"/>
                    </a:lnTo>
                    <a:lnTo>
                      <a:pt x="12289" y="59619"/>
                    </a:lnTo>
                    <a:lnTo>
                      <a:pt x="94429" y="59619"/>
                    </a:lnTo>
                    <a:cubicBezTo>
                      <a:pt x="108500" y="59619"/>
                      <a:pt x="122190" y="48210"/>
                      <a:pt x="122190" y="34901"/>
                    </a:cubicBezTo>
                    <a:cubicBezTo>
                      <a:pt x="122190" y="21971"/>
                      <a:pt x="108500" y="10182"/>
                      <a:pt x="94429" y="10182"/>
                    </a:cubicBezTo>
                    <a:lnTo>
                      <a:pt x="94429" y="10182"/>
                    </a:lnTo>
                    <a:close/>
                  </a:path>
                </a:pathLst>
              </a:custGeom>
              <a:solidFill>
                <a:srgbClr val="FFFFFF"/>
              </a:solidFill>
              <a:ln w="37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1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219" userDrawn="1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F799D3A2-0430-45F2-A8DA-D0B3FDD93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2200" y="1980000"/>
            <a:ext cx="8064500" cy="3960000"/>
          </a:xfrm>
        </p:spPr>
        <p:txBody>
          <a:bodyPr>
            <a:noAutofit/>
          </a:bodyPr>
          <a:lstStyle>
            <a:lvl1pPr marL="252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1pPr>
            <a:lvl2pPr marL="504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2pPr>
            <a:lvl3pPr marL="756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3pPr>
            <a:lvl4pPr marL="1008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4pPr>
            <a:lvl5pPr marL="1260000" indent="-252000">
              <a:lnSpc>
                <a:spcPts val="33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080000" algn="l"/>
              </a:tabLst>
              <a:defRPr sz="2800"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50506F3-F1CA-D241-85AB-315397F4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0B213164-A9F6-8A49-A381-F0B45B3BD9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1CCE74-9452-4BAA-829C-8209F15BBA0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C332926-8525-3B4A-B4F6-CBBF5C8C28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5A52DDD-A64F-5F49-9D3E-325BEBA7186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2AE07C2F-BA55-45BD-BC01-CF5D4F5BACD5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4A2D87CC-52F5-428A-AF33-D08460576363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24FEF639-9FBE-4D23-9418-78563A6AE400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7A37C53E-993D-41BE-8FF1-ECB30CD919BE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CE3685A3-5860-4D63-9165-8B500F84207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" name="Kombinationstegning: figur 6">
              <a:extLst>
                <a:ext uri="{FF2B5EF4-FFF2-40B4-BE49-F238E27FC236}">
                  <a16:creationId xmlns:a16="http://schemas.microsoft.com/office/drawing/2014/main" id="{7FB1B2CF-4128-4482-A171-1AA99866D6AC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2" name="Grafik 10">
            <a:extLst>
              <a:ext uri="{FF2B5EF4-FFF2-40B4-BE49-F238E27FC236}">
                <a16:creationId xmlns:a16="http://schemas.microsoft.com/office/drawing/2014/main" id="{D29FB3C2-C4E1-4EF3-8F3C-D775D1FC2DA2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7277B984-C81B-402B-8F28-9190C8D61D18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0">
              <a:extLst>
                <a:ext uri="{FF2B5EF4-FFF2-40B4-BE49-F238E27FC236}">
                  <a16:creationId xmlns:a16="http://schemas.microsoft.com/office/drawing/2014/main" id="{D29FB3C2-C4E1-4EF3-8F3C-D775D1FC2DA2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398E08B4-2217-4CE3-8E02-60CAC73D129E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186C7016-69C8-4F10-B880-4081CCD7B6CB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D1695F70-F7B4-4FDC-873B-133B631C5B4F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7117E843-E76F-4A0F-84C1-83FAF73119EE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C7AA2A6D-CBEA-4244-AD31-49E7B31C288A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ADF50E8F-D41A-4A33-A234-D4A7E55DBFBB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1907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702BC6-A7A4-BE43-9E2F-10D77F4141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178EDF-12F3-4563-8A42-6E85FBE44B2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0A4073F5-72E6-7143-ACAA-5B4A2AC7C8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1FF31881-B3A9-3F4A-81BE-77A8128363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3B0DAE21-5AFD-4871-9E7A-F373EBEF4D29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A1FEF0DF-5AE1-4C4F-9131-14F2E4FEE506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759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indholdsobjekt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ACFC61C8-032C-4661-B241-5456B1FC0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2000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87BE45-3CA1-6A46-819A-3DCF08EBC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3DBAFA-F082-41B2-B735-A1648EC1D4E6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B69A393-1321-9F43-9325-4B251612D0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3B3E60DA-294C-3344-BE42-9FC42161EF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SmartArt 10">
            <a:extLst>
              <a:ext uri="{FF2B5EF4-FFF2-40B4-BE49-F238E27FC236}">
                <a16:creationId xmlns:a16="http://schemas.microsoft.com/office/drawing/2014/main" id="{1218FC1A-AD07-4C7C-9510-C6D9290371C4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1D18F588-758D-44A4-A726-76233698BEE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132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07DA79-140E-49AD-937B-B136B21A4F1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grpSp>
        <p:nvGrpSpPr>
          <p:cNvPr id="4" name="Grafik 10">
            <a:extLst>
              <a:ext uri="{FF2B5EF4-FFF2-40B4-BE49-F238E27FC236}">
                <a16:creationId xmlns:a16="http://schemas.microsoft.com/office/drawing/2014/main" id="{5909C71E-7423-40D8-B9F0-0F7D90EDFC9A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70C8455F-D39C-4E61-8EA3-314C320C19AA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0355670D-AE9B-4134-8824-BC8BE35FF16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EDAD1E75-2D0B-4E3A-9C0C-FA94236EFD88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886A1390-85D2-4F7F-BA02-C164F7BCD31D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26849BEA-FB28-4439-804B-D532B67598B3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16058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3852">
          <p15:clr>
            <a:srgbClr val="5ACBF0"/>
          </p15:clr>
        </p15:guide>
        <p15:guide id="3" pos="4055">
          <p15:clr>
            <a:srgbClr val="5ACBF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7" y="1980000"/>
            <a:ext cx="3870001" cy="3959999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52862" cy="3963562"/>
          </a:xfrm>
        </p:spPr>
        <p:txBody>
          <a:bodyPr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B66AE-6950-CC4B-A0D9-760A0DECC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FC0035-8417-4312-902F-0276B9E4497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80545AA-4F90-9749-A255-9FD9EF963C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0AEB34FC-5708-9F4C-B6BB-3A78B953FC9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0BC0C325-C414-4354-8686-548DB23DB613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6E0E50E2-2172-4CA7-9C9A-7F916A86D20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311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titel og to indholdsobjekter + side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6F97F884-9314-468C-BD46-F77DBD3BCD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5716" y="0"/>
            <a:ext cx="2700000" cy="6858000"/>
          </a:xfrm>
          <a:noFill/>
        </p:spPr>
        <p:txBody>
          <a:bodyPr lIns="252000" tIns="1944000" rIns="432000" bIns="900000" anchor="t" anchorCtr="0">
            <a:noAutofit/>
          </a:bodyPr>
          <a:lstStyle>
            <a:lvl1pPr marL="144000" indent="-144000">
              <a:lnSpc>
                <a:spcPts val="18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  <a:lvl3pPr marL="360000" indent="0">
              <a:buNone/>
              <a:defRPr/>
            </a:lvl3pPr>
            <a:lvl4pPr marL="540000" indent="0">
              <a:buNone/>
              <a:defRPr/>
            </a:lvl4pPr>
            <a:lvl5pPr marL="720000" indent="0"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00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B83E217F-83BF-4CB4-8D9E-42B3F2867BC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03838" y="1980000"/>
            <a:ext cx="3870000" cy="3960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081F5A-73C5-1A44-96BD-C1EB3151856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540389-3040-4629-92D6-69CEBB3CC43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13AEF8-FF2F-C841-A67A-BFE6B69983D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F48D6DE7-6728-8D46-88D2-CCA760A3B7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ladsholder til SmartArt 10">
            <a:extLst>
              <a:ext uri="{FF2B5EF4-FFF2-40B4-BE49-F238E27FC236}">
                <a16:creationId xmlns:a16="http://schemas.microsoft.com/office/drawing/2014/main" id="{86B54336-FCAE-49B4-B889-027B3BA284B9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2" name="Pladsholder til SmartArt 8">
            <a:extLst>
              <a:ext uri="{FF2B5EF4-FFF2-40B4-BE49-F238E27FC236}">
                <a16:creationId xmlns:a16="http://schemas.microsoft.com/office/drawing/2014/main" id="{F8E3354D-0A20-40AF-A08A-7E097E89F204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49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4" pos="3341">
          <p15:clr>
            <a:srgbClr val="5ACBF0"/>
          </p15:clr>
        </p15:guide>
        <p15:guide id="5" pos="3137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ed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10367962" cy="39600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091924-6780-4A6F-B25B-93A73FD25CD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80B64322-7A33-45F8-86BB-5DD6464B33E9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01DA75D8-6619-4ECD-93F0-572CF2303AAF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833CF6E-0861-41B1-81C3-7400F77FA57D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92CECEE2-CFE8-4580-BEEF-11F1A09E4F8A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10F18788-D0B5-4D07-B724-9FB2FB4082C2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7AF94DCA-A1E0-4CC7-A43B-017C8F146A4D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5" name="Grafik 12">
            <a:extLst>
              <a:ext uri="{FF2B5EF4-FFF2-40B4-BE49-F238E27FC236}">
                <a16:creationId xmlns:a16="http://schemas.microsoft.com/office/drawing/2014/main" id="{01C8EA4D-66AF-41C0-BCBC-523868B9D995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D23DC385-DF80-45C1-966F-84924DC04FDA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7" name="Grafik 12">
              <a:extLst>
                <a:ext uri="{FF2B5EF4-FFF2-40B4-BE49-F238E27FC236}">
                  <a16:creationId xmlns:a16="http://schemas.microsoft.com/office/drawing/2014/main" id="{01C8EA4D-66AF-41C0-BCBC-523868B9D995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20D51CCF-29C4-4BB5-AA75-E79FA52365B5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76D3F4FE-E67E-4445-8157-7D8550449BAD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5092D8C5-BF6A-4FBB-8165-4FABD85B3849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AF467A97-AFAE-4DB8-86A5-A85BA58105BB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23725E0D-A1EE-44DC-BAC8-AF4E2A68698F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0903380B-ACD3-48B7-848B-B1A40FD72AC5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548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EBE01C-726E-4613-9BAA-0262CD7FFDD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CB4929C7-5AE6-4E65-A91A-806DBAA33FF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38159" y="1980000"/>
            <a:ext cx="5022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4" name="Grafik 9">
            <a:extLst>
              <a:ext uri="{FF2B5EF4-FFF2-40B4-BE49-F238E27FC236}">
                <a16:creationId xmlns:a16="http://schemas.microsoft.com/office/drawing/2014/main" id="{8F202E05-4DD4-4770-ADF9-58AF8741B51E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7367B41C-A3D2-4FA7-9A45-2A2C192F3289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0E8B1484-6ED7-4BF3-8831-91E750D65645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00B207DC-2800-4F3A-9FE0-6333CAB193AD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52D35850-01F5-436B-BE1F-36096D7AD2B1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32AB0E77-4235-40D7-A448-202F96A6217A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6" name="Grafik 13">
            <a:extLst>
              <a:ext uri="{FF2B5EF4-FFF2-40B4-BE49-F238E27FC236}">
                <a16:creationId xmlns:a16="http://schemas.microsoft.com/office/drawing/2014/main" id="{5C539C10-D4A6-414C-B989-60653C8C821B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F5EC2926-9233-481A-A2FB-DFAC17334723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8" name="Grafik 13">
              <a:extLst>
                <a:ext uri="{FF2B5EF4-FFF2-40B4-BE49-F238E27FC236}">
                  <a16:creationId xmlns:a16="http://schemas.microsoft.com/office/drawing/2014/main" id="{5C539C10-D4A6-414C-B989-60653C8C821B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EA359967-8481-4BFB-BA59-BA8BDD567A39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B203D5B5-3363-4D32-B1CF-F535698BF3C4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F1299511-E402-47A8-847C-9938B06C73D8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6F9CF773-598F-4D28-B732-28D0F0BDF37F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7B6D1636-AC18-4B37-9683-764F6C95F090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8A078FF9-0F0C-44C5-B97A-0F79BA574F3E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607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3852">
          <p15:clr>
            <a:srgbClr val="5ACBF0"/>
          </p15:clr>
        </p15:guide>
        <p15:guide id="3" pos="4055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C6170F2-3C83-4017-8EB1-B0ED508F904F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EAD85A19-215A-46B2-928A-942F09E4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324B8FB9-AF5F-43C9-BE53-847AC887D63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FA58EA4D-6378-48F8-B060-760FDB1C5B9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grpSp>
        <p:nvGrpSpPr>
          <p:cNvPr id="3" name="Grafik 12">
            <a:extLst>
              <a:ext uri="{FF2B5EF4-FFF2-40B4-BE49-F238E27FC236}">
                <a16:creationId xmlns:a16="http://schemas.microsoft.com/office/drawing/2014/main" id="{D3481605-011B-4BE7-8EF1-880594E12619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1452C797-EAD6-41FD-9E75-FE96D2D8E707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82BE53A1-73A0-4E5D-926E-37111254FBA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38F14B9A-04F7-422A-9BB4-E627751AC503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7EC427D5-A315-4985-9553-0A88F538250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EB6BB732-E7BE-4187-9E54-C5BD18C5F40E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7" name="Grafik 15">
            <a:extLst>
              <a:ext uri="{FF2B5EF4-FFF2-40B4-BE49-F238E27FC236}">
                <a16:creationId xmlns:a16="http://schemas.microsoft.com/office/drawing/2014/main" id="{3EBDA1FD-A11E-440F-8DA5-1BD91CE77F13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8" name="Kombinationstegning: figur 17">
              <a:extLst>
                <a:ext uri="{FF2B5EF4-FFF2-40B4-BE49-F238E27FC236}">
                  <a16:creationId xmlns:a16="http://schemas.microsoft.com/office/drawing/2014/main" id="{625E47CF-F28C-42C9-ABBE-3EA205D4F1AA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9" name="Grafik 15">
              <a:extLst>
                <a:ext uri="{FF2B5EF4-FFF2-40B4-BE49-F238E27FC236}">
                  <a16:creationId xmlns:a16="http://schemas.microsoft.com/office/drawing/2014/main" id="{3EBDA1FD-A11E-440F-8DA5-1BD91CE77F13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58FDACEF-114B-45B9-B1AA-7F1CC0334A86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CE366A1E-EDB6-49C9-9230-4525D93A844E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6563A9A4-3237-4CE5-890F-A94851AC5E96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CD35BA76-FD01-43C9-AE61-7A0DE3D2A909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4" name="Kombinationstegning: figur 23">
                <a:extLst>
                  <a:ext uri="{FF2B5EF4-FFF2-40B4-BE49-F238E27FC236}">
                    <a16:creationId xmlns:a16="http://schemas.microsoft.com/office/drawing/2014/main" id="{D6DF5FF8-AEDB-4DE7-97D5-544A5F0ED529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5" name="Kombinationstegning: figur 24">
                <a:extLst>
                  <a:ext uri="{FF2B5EF4-FFF2-40B4-BE49-F238E27FC236}">
                    <a16:creationId xmlns:a16="http://schemas.microsoft.com/office/drawing/2014/main" id="{FFDBE919-C69E-4098-85F8-C0E0F7C2EBDD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1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+ afslutning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E90F1E66-FA43-1F48-9DF1-D2EF540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50B7-5E69-450D-8B33-F54FFA798A2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413775-0493-7747-8864-D327CBF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3E7E0B-23AF-7245-9E0A-B8643C4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A18F8CCA-0FF3-4D7F-B2A6-53273D6A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20" y="1976438"/>
            <a:ext cx="8064500" cy="3288982"/>
          </a:xfrm>
        </p:spPr>
        <p:txBody>
          <a:bodyPr>
            <a:noAutofit/>
          </a:bodyPr>
          <a:lstStyle>
            <a:lvl1pPr>
              <a:lnSpc>
                <a:spcPts val="10000"/>
              </a:lnSpc>
              <a:defRPr sz="10000">
                <a:solidFill>
                  <a:schemeClr val="tx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Pladsholder til SmartArt 8">
            <a:extLst>
              <a:ext uri="{FF2B5EF4-FFF2-40B4-BE49-F238E27FC236}">
                <a16:creationId xmlns:a16="http://schemas.microsoft.com/office/drawing/2014/main" id="{48220609-38B3-4668-BDA8-B3AE374B8910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  <p:sp>
        <p:nvSpPr>
          <p:cNvPr id="21" name="Pladsholder til SmartArt 10">
            <a:extLst>
              <a:ext uri="{FF2B5EF4-FFF2-40B4-BE49-F238E27FC236}">
                <a16:creationId xmlns:a16="http://schemas.microsoft.com/office/drawing/2014/main" id="{02F10792-FC53-4686-9E41-84A36A944EF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376" cy="2412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14964874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medieklip 8">
            <a:extLst>
              <a:ext uri="{FF2B5EF4-FFF2-40B4-BE49-F238E27FC236}">
                <a16:creationId xmlns:a16="http://schemas.microsoft.com/office/drawing/2014/main" id="{EF85127E-14F9-4F47-8681-98D393BA895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medie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23CB23-B78B-104A-980A-C1CB338988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B00D67-2797-4079-94AC-3A2F60D72BCD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51CBE5D-0769-C84D-ACE5-4985124A0C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2E456B20-8726-8042-A300-8EC6DC5AD6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SmartArt 10">
            <a:extLst>
              <a:ext uri="{FF2B5EF4-FFF2-40B4-BE49-F238E27FC236}">
                <a16:creationId xmlns:a16="http://schemas.microsoft.com/office/drawing/2014/main" id="{E2BA99BA-BB47-4806-A496-0A9545954CAB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  <p:sp>
        <p:nvSpPr>
          <p:cNvPr id="14" name="Pladsholder til SmartArt 8">
            <a:extLst>
              <a:ext uri="{FF2B5EF4-FFF2-40B4-BE49-F238E27FC236}">
                <a16:creationId xmlns:a16="http://schemas.microsoft.com/office/drawing/2014/main" id="{2A326126-D6AF-415B-AB2F-7743A75E096B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10741304" y="549274"/>
            <a:ext cx="723600" cy="723600"/>
          </a:xfrm>
          <a:blipFill>
            <a:blip r:embed="rId3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00"/>
            </a:lvl1pPr>
          </a:lstStyle>
          <a:p>
            <a:r>
              <a:rPr lang="da-DK"/>
              <a:t>Klik på ikonet for at tilføje SmartArt-grafik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78424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B199362-8033-40AB-A6A8-BDD58EC1CF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514791-3602-A141-A2FB-44336CE458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22B7D8-BFD9-4815-936B-5F353D1C0820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9137CB20-104B-EE40-9C8E-64EBFED87E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E32DE9B-BE03-9C45-B9FF-E76F963D6B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Pladsholder til SmartArt 10">
            <a:extLst>
              <a:ext uri="{FF2B5EF4-FFF2-40B4-BE49-F238E27FC236}">
                <a16:creationId xmlns:a16="http://schemas.microsoft.com/office/drawing/2014/main" id="{AD848789-D3A5-4509-9066-D755B03A513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200163" y="6318000"/>
            <a:ext cx="1299600" cy="241200"/>
          </a:xfr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>
            <a:lvl1pPr marL="0" indent="0">
              <a:buNone/>
              <a:defRPr sz="100"/>
            </a:lvl1pPr>
          </a:lstStyle>
          <a:p>
            <a:r>
              <a:rPr lang="da-DK" dirty="0"/>
              <a:t>Klik på ikonet for at tilføje </a:t>
            </a:r>
            <a:r>
              <a:rPr lang="da-DK" dirty="0" err="1"/>
              <a:t>SmartArt</a:t>
            </a:r>
            <a:r>
              <a:rPr lang="da-DK" dirty="0"/>
              <a:t>-grafik</a:t>
            </a:r>
          </a:p>
        </p:txBody>
      </p:sp>
    </p:spTree>
    <p:extLst>
      <p:ext uri="{BB962C8B-B14F-4D97-AF65-F5344CB8AC3E}">
        <p14:creationId xmlns:p14="http://schemas.microsoft.com/office/powerpoint/2010/main" val="25557436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B5F0DAA0-5C43-4E74-BB10-C1E88E3E7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694" y="1849978"/>
            <a:ext cx="7248525" cy="367506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180000" indent="0">
              <a:buNone/>
              <a:defRPr>
                <a:solidFill>
                  <a:schemeClr val="bg1"/>
                </a:solidFill>
              </a:defRPr>
            </a:lvl2pPr>
            <a:lvl3pPr marL="36000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72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041E02-B6D2-4A44-A791-AF2541E6EC5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AC33FD0-2B3A-4596-8D35-1BB7A11516F5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898331-A2EC-1244-9DD1-C58D61DA8DD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272D4-78D1-9741-97F6-595756C33D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1">
            <a:extLst>
              <a:ext uri="{FF2B5EF4-FFF2-40B4-BE49-F238E27FC236}">
                <a16:creationId xmlns:a16="http://schemas.microsoft.com/office/drawing/2014/main" id="{2FB818BA-2327-4AAB-A19A-2530735FFD1C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F7C662D3-C105-4EBA-B96A-668462DE371B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BB03B78A-EED6-47A9-B7CE-75EF836A2AD3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7FA71AE7-9EAB-4F02-8940-3F151994762A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2A624656-074B-49ED-A6FD-A094DE6CC1E8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56123B52-B8E2-4B63-AFAF-8AFC30B6E21D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2">
            <a:extLst>
              <a:ext uri="{FF2B5EF4-FFF2-40B4-BE49-F238E27FC236}">
                <a16:creationId xmlns:a16="http://schemas.microsoft.com/office/drawing/2014/main" id="{D891A457-3AEF-4BED-9C1B-2E43CCD5C179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04D06A8C-B485-41ED-BEF2-FEEEE14321E2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2">
              <a:extLst>
                <a:ext uri="{FF2B5EF4-FFF2-40B4-BE49-F238E27FC236}">
                  <a16:creationId xmlns:a16="http://schemas.microsoft.com/office/drawing/2014/main" id="{D891A457-3AEF-4BED-9C1B-2E43CCD5C179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BFD94B27-9FEC-4F2F-BBE2-D70E0770533A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950E4842-AB80-44DF-9319-AC4203638E7F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3DC4721C-A938-41E8-BB43-596A82030CF7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2C411950-FFE1-42A4-BFC9-F19C237FDAD1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DECE514C-2C65-4D21-A5CE-B6944AB849BB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3" name="Kombinationstegning: figur 22">
                <a:extLst>
                  <a:ext uri="{FF2B5EF4-FFF2-40B4-BE49-F238E27FC236}">
                    <a16:creationId xmlns:a16="http://schemas.microsoft.com/office/drawing/2014/main" id="{CF42597B-5117-4863-8656-287446806F9F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  <p:sp>
        <p:nvSpPr>
          <p:cNvPr id="12" name="Grafik 16">
            <a:extLst>
              <a:ext uri="{FF2B5EF4-FFF2-40B4-BE49-F238E27FC236}">
                <a16:creationId xmlns:a16="http://schemas.microsoft.com/office/drawing/2014/main" id="{6BDEB4D6-2A07-1F49-A6D6-C2001879D426}"/>
              </a:ext>
            </a:extLst>
          </p:cNvPr>
          <p:cNvSpPr/>
          <p:nvPr/>
        </p:nvSpPr>
        <p:spPr>
          <a:xfrm>
            <a:off x="1136118" y="2014291"/>
            <a:ext cx="737885" cy="665396"/>
          </a:xfrm>
          <a:custGeom>
            <a:avLst/>
            <a:gdLst>
              <a:gd name="connsiteX0" fmla="*/ 737886 w 737885"/>
              <a:gd name="connsiteY0" fmla="*/ 430191 h 665396"/>
              <a:gd name="connsiteX1" fmla="*/ 737886 w 737885"/>
              <a:gd name="connsiteY1" fmla="*/ 40985 h 665396"/>
              <a:gd name="connsiteX2" fmla="*/ 696900 w 737885"/>
              <a:gd name="connsiteY2" fmla="*/ 0 h 665396"/>
              <a:gd name="connsiteX3" fmla="*/ 473164 w 737885"/>
              <a:gd name="connsiteY3" fmla="*/ 0 h 665396"/>
              <a:gd name="connsiteX4" fmla="*/ 432179 w 737885"/>
              <a:gd name="connsiteY4" fmla="*/ 40985 h 665396"/>
              <a:gd name="connsiteX5" fmla="*/ 432179 w 737885"/>
              <a:gd name="connsiteY5" fmla="*/ 430191 h 665396"/>
              <a:gd name="connsiteX6" fmla="*/ 473164 w 737885"/>
              <a:gd name="connsiteY6" fmla="*/ 471176 h 665396"/>
              <a:gd name="connsiteX7" fmla="*/ 599331 w 737885"/>
              <a:gd name="connsiteY7" fmla="*/ 471176 h 665396"/>
              <a:gd name="connsiteX8" fmla="*/ 536630 w 737885"/>
              <a:gd name="connsiteY8" fmla="*/ 665397 h 665396"/>
              <a:gd name="connsiteX9" fmla="*/ 683137 w 737885"/>
              <a:gd name="connsiteY9" fmla="*/ 665397 h 665396"/>
              <a:gd name="connsiteX10" fmla="*/ 737886 w 737885"/>
              <a:gd name="connsiteY10" fmla="*/ 430191 h 665396"/>
              <a:gd name="connsiteX11" fmla="*/ 305706 w 737885"/>
              <a:gd name="connsiteY11" fmla="*/ 430191 h 665396"/>
              <a:gd name="connsiteX12" fmla="*/ 305706 w 737885"/>
              <a:gd name="connsiteY12" fmla="*/ 40985 h 665396"/>
              <a:gd name="connsiteX13" fmla="*/ 264721 w 737885"/>
              <a:gd name="connsiteY13" fmla="*/ 0 h 665396"/>
              <a:gd name="connsiteX14" fmla="*/ 40985 w 737885"/>
              <a:gd name="connsiteY14" fmla="*/ 0 h 665396"/>
              <a:gd name="connsiteX15" fmla="*/ 0 w 737885"/>
              <a:gd name="connsiteY15" fmla="*/ 40985 h 665396"/>
              <a:gd name="connsiteX16" fmla="*/ 0 w 737885"/>
              <a:gd name="connsiteY16" fmla="*/ 430191 h 665396"/>
              <a:gd name="connsiteX17" fmla="*/ 40985 w 737885"/>
              <a:gd name="connsiteY17" fmla="*/ 471176 h 665396"/>
              <a:gd name="connsiteX18" fmla="*/ 167152 w 737885"/>
              <a:gd name="connsiteY18" fmla="*/ 471176 h 665396"/>
              <a:gd name="connsiteX19" fmla="*/ 104451 w 737885"/>
              <a:gd name="connsiteY19" fmla="*/ 665397 h 665396"/>
              <a:gd name="connsiteX20" fmla="*/ 250958 w 737885"/>
              <a:gd name="connsiteY20" fmla="*/ 665397 h 665396"/>
              <a:gd name="connsiteX21" fmla="*/ 305706 w 737885"/>
              <a:gd name="connsiteY21" fmla="*/ 430191 h 6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7885" h="665396">
                <a:moveTo>
                  <a:pt x="737886" y="430191"/>
                </a:moveTo>
                <a:lnTo>
                  <a:pt x="737886" y="40985"/>
                </a:lnTo>
                <a:cubicBezTo>
                  <a:pt x="737886" y="18352"/>
                  <a:pt x="719534" y="0"/>
                  <a:pt x="696900" y="0"/>
                </a:cubicBezTo>
                <a:lnTo>
                  <a:pt x="473164" y="0"/>
                </a:lnTo>
                <a:cubicBezTo>
                  <a:pt x="450531" y="0"/>
                  <a:pt x="432179" y="18352"/>
                  <a:pt x="432179" y="40985"/>
                </a:cubicBezTo>
                <a:lnTo>
                  <a:pt x="432179" y="430191"/>
                </a:lnTo>
                <a:cubicBezTo>
                  <a:pt x="432179" y="452825"/>
                  <a:pt x="450531" y="471176"/>
                  <a:pt x="473164" y="471176"/>
                </a:cubicBezTo>
                <a:lnTo>
                  <a:pt x="599331" y="471176"/>
                </a:lnTo>
                <a:lnTo>
                  <a:pt x="536630" y="665397"/>
                </a:lnTo>
                <a:lnTo>
                  <a:pt x="683137" y="665397"/>
                </a:lnTo>
                <a:lnTo>
                  <a:pt x="737886" y="430191"/>
                </a:lnTo>
                <a:close/>
                <a:moveTo>
                  <a:pt x="305706" y="430191"/>
                </a:moveTo>
                <a:lnTo>
                  <a:pt x="305706" y="40985"/>
                </a:lnTo>
                <a:cubicBezTo>
                  <a:pt x="305706" y="18352"/>
                  <a:pt x="287355" y="0"/>
                  <a:pt x="264721" y="0"/>
                </a:cubicBezTo>
                <a:lnTo>
                  <a:pt x="40985" y="0"/>
                </a:lnTo>
                <a:cubicBezTo>
                  <a:pt x="18352" y="0"/>
                  <a:pt x="0" y="18352"/>
                  <a:pt x="0" y="40985"/>
                </a:cubicBezTo>
                <a:lnTo>
                  <a:pt x="0" y="430191"/>
                </a:lnTo>
                <a:cubicBezTo>
                  <a:pt x="0" y="452825"/>
                  <a:pt x="18352" y="471176"/>
                  <a:pt x="40985" y="471176"/>
                </a:cubicBezTo>
                <a:lnTo>
                  <a:pt x="167152" y="471176"/>
                </a:lnTo>
                <a:lnTo>
                  <a:pt x="104451" y="665397"/>
                </a:lnTo>
                <a:lnTo>
                  <a:pt x="250958" y="665397"/>
                </a:lnTo>
                <a:lnTo>
                  <a:pt x="305706" y="430191"/>
                </a:lnTo>
                <a:close/>
              </a:path>
            </a:pathLst>
          </a:custGeom>
          <a:noFill/>
          <a:ln w="51594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3654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6286-C57C-B84A-ABFE-8E495CB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7F9DCA-887A-8E4B-A43B-A97BF18A7E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1D4C9E-D0D2-4D8B-BBF7-09409541E0DE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5C6A77F-7E0F-ED4D-A71B-CA0D5A774B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9EF42E-9517-784C-9B4C-A5288C81E1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3" name="Grafik 10">
            <a:extLst>
              <a:ext uri="{FF2B5EF4-FFF2-40B4-BE49-F238E27FC236}">
                <a16:creationId xmlns:a16="http://schemas.microsoft.com/office/drawing/2014/main" id="{5193A84C-7575-4043-AF48-5B1F5BC90EA0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2F219FA7-6825-4E83-B304-270D768091A3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CD6D061E-1139-4C66-94B8-440459761A93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04B81ABB-4578-49D8-882D-B580F681C434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246C447C-51E8-4047-8508-12B088166B0F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F93506C2-ED08-498A-86E4-B1577FC6FFB0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4" name="Grafik 11">
            <a:extLst>
              <a:ext uri="{FF2B5EF4-FFF2-40B4-BE49-F238E27FC236}">
                <a16:creationId xmlns:a16="http://schemas.microsoft.com/office/drawing/2014/main" id="{297BDBAD-4C2F-4B14-8825-23E27F2AED44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4088D3F2-1635-4CF7-9C4D-0A5BF5D05147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6" name="Grafik 11">
              <a:extLst>
                <a:ext uri="{FF2B5EF4-FFF2-40B4-BE49-F238E27FC236}">
                  <a16:creationId xmlns:a16="http://schemas.microsoft.com/office/drawing/2014/main" id="{297BDBAD-4C2F-4B14-8825-23E27F2AED44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A4285B51-4524-48CE-BE6C-02D70EA31EB2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1122043C-0C31-4DA5-9E38-B17928C76CA1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D49DC98B-AB74-4C9B-8F87-580FD09E1D01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33EC7F8B-CEEB-41CF-A0A3-FCB85B7B993F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999E160C-CC94-4087-8371-A95F0BD59FB8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2" name="Kombinationstegning: figur 21">
                <a:extLst>
                  <a:ext uri="{FF2B5EF4-FFF2-40B4-BE49-F238E27FC236}">
                    <a16:creationId xmlns:a16="http://schemas.microsoft.com/office/drawing/2014/main" id="{6E98BD87-653B-4544-82D8-ECB1E0C9A85C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8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red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269C-5185-794D-B6B8-8021082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04CF4-F1EA-8A4C-BFC3-6E6794D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1980000"/>
            <a:ext cx="3240000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756BB5-B6BE-AE4F-8460-F2910EE3E1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087AF5-289F-4E5C-87F4-59144E4C1DD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88312B-ABDB-344D-B13A-1B2902809D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CE4325-82D8-5A4B-9676-35E08B2670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B318C96F-0A3E-40B6-91D4-7CA4AEAAC5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56138" y="1980000"/>
            <a:ext cx="3240000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3D357AC7-0F9A-4832-AB3D-82280914433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220075" y="1980000"/>
            <a:ext cx="3240000" cy="3960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grpSp>
        <p:nvGrpSpPr>
          <p:cNvPr id="4" name="Grafik 12">
            <a:extLst>
              <a:ext uri="{FF2B5EF4-FFF2-40B4-BE49-F238E27FC236}">
                <a16:creationId xmlns:a16="http://schemas.microsoft.com/office/drawing/2014/main" id="{243F13A9-23B9-48CB-A57C-CA952AFFB776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0CD25C11-682A-4DCF-983B-6C1BDAE8FCCD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947A9DD8-100C-4EFB-9665-938039DEF396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DF58AEA8-6CD6-47FF-B0EC-26701DE40852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D46C086E-F368-4B7D-95C5-536B1B80E126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0C668ACC-860D-4CEF-8C8A-3A57A5D66A82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6258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5ACBF0"/>
          </p15:clr>
        </p15:guide>
        <p15:guide id="2" pos="2729" userDrawn="1">
          <p15:clr>
            <a:srgbClr val="5ACBF0"/>
          </p15:clr>
        </p15:guide>
        <p15:guide id="3" pos="2933" userDrawn="1">
          <p15:clr>
            <a:srgbClr val="5ACBF0"/>
          </p15:clr>
        </p15:guide>
        <p15:guide id="4" pos="4974" userDrawn="1">
          <p15:clr>
            <a:srgbClr val="5ACBF0"/>
          </p15:clr>
        </p15:guide>
        <p15:guide id="5" pos="5178" userDrawn="1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0FFDC6-50B5-E249-90BD-A90DD01EA93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9891FA4-7085-439A-B554-BF467FD2F93C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5DBF1A-DAFE-534F-9278-4449807077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EE3FE55-39CA-AB4B-A607-1A4EA86F25D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afik 9">
            <a:extLst>
              <a:ext uri="{FF2B5EF4-FFF2-40B4-BE49-F238E27FC236}">
                <a16:creationId xmlns:a16="http://schemas.microsoft.com/office/drawing/2014/main" id="{75D8AC57-ED59-4765-9A56-E0124892200D}"/>
              </a:ext>
            </a:extLst>
          </p:cNvPr>
          <p:cNvGrpSpPr/>
          <p:nvPr/>
        </p:nvGrpSpPr>
        <p:grpSpPr>
          <a:xfrm>
            <a:off x="10198800" y="6318000"/>
            <a:ext cx="1262672" cy="226800"/>
            <a:chOff x="10198800" y="6318000"/>
            <a:chExt cx="1262672" cy="226800"/>
          </a:xfrm>
          <a:solidFill>
            <a:srgbClr val="46464C"/>
          </a:solidFill>
        </p:grpSpPr>
        <p:sp>
          <p:nvSpPr>
            <p:cNvPr id="3" name="Kombinationstegning: figur 2">
              <a:extLst>
                <a:ext uri="{FF2B5EF4-FFF2-40B4-BE49-F238E27FC236}">
                  <a16:creationId xmlns:a16="http://schemas.microsoft.com/office/drawing/2014/main" id="{8C3CD013-F017-4788-99E6-B80D0DC4F53A}"/>
                </a:ext>
              </a:extLst>
            </p:cNvPr>
            <p:cNvSpPr/>
            <p:nvPr/>
          </p:nvSpPr>
          <p:spPr>
            <a:xfrm>
              <a:off x="10198800" y="6318000"/>
              <a:ext cx="231890" cy="226800"/>
            </a:xfrm>
            <a:custGeom>
              <a:avLst/>
              <a:gdLst>
                <a:gd name="connsiteX0" fmla="*/ 128800 w 231890"/>
                <a:gd name="connsiteY0" fmla="*/ 0 h 226800"/>
                <a:gd name="connsiteX1" fmla="*/ 231891 w 231890"/>
                <a:gd name="connsiteY1" fmla="*/ 113400 h 226800"/>
                <a:gd name="connsiteX2" fmla="*/ 128800 w 231890"/>
                <a:gd name="connsiteY2" fmla="*/ 226800 h 226800"/>
                <a:gd name="connsiteX3" fmla="*/ 36018 w 231890"/>
                <a:gd name="connsiteY3" fmla="*/ 226800 h 226800"/>
                <a:gd name="connsiteX4" fmla="*/ 0 w 231890"/>
                <a:gd name="connsiteY4" fmla="*/ 190655 h 226800"/>
                <a:gd name="connsiteX5" fmla="*/ 0 w 231890"/>
                <a:gd name="connsiteY5" fmla="*/ 36018 h 226800"/>
                <a:gd name="connsiteX6" fmla="*/ 36018 w 231890"/>
                <a:gd name="connsiteY6" fmla="*/ 0 h 226800"/>
                <a:gd name="connsiteX7" fmla="*/ 128800 w 231890"/>
                <a:gd name="connsiteY7" fmla="*/ 0 h 226800"/>
                <a:gd name="connsiteX8" fmla="*/ 36018 w 231890"/>
                <a:gd name="connsiteY8" fmla="*/ 18073 h 226800"/>
                <a:gd name="connsiteX9" fmla="*/ 17945 w 231890"/>
                <a:gd name="connsiteY9" fmla="*/ 36145 h 226800"/>
                <a:gd name="connsiteX10" fmla="*/ 18073 w 231890"/>
                <a:gd name="connsiteY10" fmla="*/ 190782 h 226800"/>
                <a:gd name="connsiteX11" fmla="*/ 34873 w 231890"/>
                <a:gd name="connsiteY11" fmla="*/ 208727 h 226800"/>
                <a:gd name="connsiteX12" fmla="*/ 128800 w 231890"/>
                <a:gd name="connsiteY12" fmla="*/ 208727 h 226800"/>
                <a:gd name="connsiteX13" fmla="*/ 213818 w 231890"/>
                <a:gd name="connsiteY13" fmla="*/ 113400 h 226800"/>
                <a:gd name="connsiteX14" fmla="*/ 130073 w 231890"/>
                <a:gd name="connsiteY14" fmla="*/ 18073 h 226800"/>
                <a:gd name="connsiteX15" fmla="*/ 36018 w 231890"/>
                <a:gd name="connsiteY15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890" h="226800">
                  <a:moveTo>
                    <a:pt x="128800" y="0"/>
                  </a:moveTo>
                  <a:cubicBezTo>
                    <a:pt x="181364" y="0"/>
                    <a:pt x="231891" y="54982"/>
                    <a:pt x="231891" y="113400"/>
                  </a:cubicBezTo>
                  <a:cubicBezTo>
                    <a:pt x="231891" y="171818"/>
                    <a:pt x="180982" y="226800"/>
                    <a:pt x="128800" y="226800"/>
                  </a:cubicBezTo>
                  <a:lnTo>
                    <a:pt x="36018" y="226800"/>
                  </a:lnTo>
                  <a:cubicBezTo>
                    <a:pt x="17818" y="226800"/>
                    <a:pt x="0" y="214200"/>
                    <a:pt x="0" y="190655"/>
                  </a:cubicBezTo>
                  <a:lnTo>
                    <a:pt x="0" y="36018"/>
                  </a:lnTo>
                  <a:cubicBezTo>
                    <a:pt x="0" y="16164"/>
                    <a:pt x="16291" y="0"/>
                    <a:pt x="36018" y="0"/>
                  </a:cubicBezTo>
                  <a:lnTo>
                    <a:pt x="128800" y="0"/>
                  </a:lnTo>
                  <a:close/>
                  <a:moveTo>
                    <a:pt x="36018" y="18073"/>
                  </a:moveTo>
                  <a:cubicBezTo>
                    <a:pt x="26473" y="18073"/>
                    <a:pt x="17945" y="26727"/>
                    <a:pt x="17945" y="36145"/>
                  </a:cubicBezTo>
                  <a:lnTo>
                    <a:pt x="18073" y="190782"/>
                  </a:lnTo>
                  <a:cubicBezTo>
                    <a:pt x="18073" y="200200"/>
                    <a:pt x="25455" y="208727"/>
                    <a:pt x="34873" y="208727"/>
                  </a:cubicBezTo>
                  <a:lnTo>
                    <a:pt x="128800" y="208727"/>
                  </a:lnTo>
                  <a:cubicBezTo>
                    <a:pt x="170164" y="208727"/>
                    <a:pt x="213818" y="162400"/>
                    <a:pt x="213818" y="113400"/>
                  </a:cubicBezTo>
                  <a:cubicBezTo>
                    <a:pt x="213818" y="65164"/>
                    <a:pt x="170036" y="18073"/>
                    <a:pt x="130073" y="18073"/>
                  </a:cubicBezTo>
                  <a:lnTo>
                    <a:pt x="36018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4" name="Kombinationstegning: figur 3">
              <a:extLst>
                <a:ext uri="{FF2B5EF4-FFF2-40B4-BE49-F238E27FC236}">
                  <a16:creationId xmlns:a16="http://schemas.microsoft.com/office/drawing/2014/main" id="{637F0C82-F195-4B59-8E4E-F721681DAB50}"/>
                </a:ext>
              </a:extLst>
            </p:cNvPr>
            <p:cNvSpPr/>
            <p:nvPr/>
          </p:nvSpPr>
          <p:spPr>
            <a:xfrm>
              <a:off x="10456397" y="6318000"/>
              <a:ext cx="232033" cy="226800"/>
            </a:xfrm>
            <a:custGeom>
              <a:avLst/>
              <a:gdLst>
                <a:gd name="connsiteX0" fmla="*/ 164439 w 232033"/>
                <a:gd name="connsiteY0" fmla="*/ 0 h 226800"/>
                <a:gd name="connsiteX1" fmla="*/ 232021 w 232033"/>
                <a:gd name="connsiteY1" fmla="*/ 61855 h 226800"/>
                <a:gd name="connsiteX2" fmla="*/ 164439 w 232033"/>
                <a:gd name="connsiteY2" fmla="*/ 123709 h 226800"/>
                <a:gd name="connsiteX3" fmla="*/ 164439 w 232033"/>
                <a:gd name="connsiteY3" fmla="*/ 123709 h 226800"/>
                <a:gd name="connsiteX4" fmla="*/ 54603 w 232033"/>
                <a:gd name="connsiteY4" fmla="*/ 123709 h 226800"/>
                <a:gd name="connsiteX5" fmla="*/ 227312 w 232033"/>
                <a:gd name="connsiteY5" fmla="*/ 210000 h 226800"/>
                <a:gd name="connsiteX6" fmla="*/ 231003 w 232033"/>
                <a:gd name="connsiteY6" fmla="*/ 221964 h 226800"/>
                <a:gd name="connsiteX7" fmla="*/ 219421 w 232033"/>
                <a:gd name="connsiteY7" fmla="*/ 225909 h 226800"/>
                <a:gd name="connsiteX8" fmla="*/ 18075 w 232033"/>
                <a:gd name="connsiteY8" fmla="*/ 123709 h 226800"/>
                <a:gd name="connsiteX9" fmla="*/ 18075 w 232033"/>
                <a:gd name="connsiteY9" fmla="*/ 217891 h 226800"/>
                <a:gd name="connsiteX10" fmla="*/ 9039 w 232033"/>
                <a:gd name="connsiteY10" fmla="*/ 226800 h 226800"/>
                <a:gd name="connsiteX11" fmla="*/ 3 w 232033"/>
                <a:gd name="connsiteY11" fmla="*/ 217891 h 226800"/>
                <a:gd name="connsiteX12" fmla="*/ 3 w 232033"/>
                <a:gd name="connsiteY12" fmla="*/ 123709 h 226800"/>
                <a:gd name="connsiteX13" fmla="*/ 3 w 232033"/>
                <a:gd name="connsiteY13" fmla="*/ 123709 h 226800"/>
                <a:gd name="connsiteX14" fmla="*/ 3 w 232033"/>
                <a:gd name="connsiteY14" fmla="*/ 33982 h 226800"/>
                <a:gd name="connsiteX15" fmla="*/ 33984 w 232033"/>
                <a:gd name="connsiteY15" fmla="*/ 0 h 226800"/>
                <a:gd name="connsiteX16" fmla="*/ 33984 w 232033"/>
                <a:gd name="connsiteY16" fmla="*/ 0 h 226800"/>
                <a:gd name="connsiteX17" fmla="*/ 164439 w 232033"/>
                <a:gd name="connsiteY17" fmla="*/ 0 h 226800"/>
                <a:gd name="connsiteX18" fmla="*/ 164439 w 232033"/>
                <a:gd name="connsiteY18" fmla="*/ 18073 h 226800"/>
                <a:gd name="connsiteX19" fmla="*/ 34112 w 232033"/>
                <a:gd name="connsiteY19" fmla="*/ 18073 h 226800"/>
                <a:gd name="connsiteX20" fmla="*/ 18203 w 232033"/>
                <a:gd name="connsiteY20" fmla="*/ 33982 h 226800"/>
                <a:gd name="connsiteX21" fmla="*/ 18203 w 232033"/>
                <a:gd name="connsiteY21" fmla="*/ 33982 h 226800"/>
                <a:gd name="connsiteX22" fmla="*/ 18203 w 232033"/>
                <a:gd name="connsiteY22" fmla="*/ 105636 h 226800"/>
                <a:gd name="connsiteX23" fmla="*/ 164439 w 232033"/>
                <a:gd name="connsiteY23" fmla="*/ 105636 h 226800"/>
                <a:gd name="connsiteX24" fmla="*/ 214075 w 232033"/>
                <a:gd name="connsiteY24" fmla="*/ 61855 h 226800"/>
                <a:gd name="connsiteX25" fmla="*/ 164439 w 232033"/>
                <a:gd name="connsiteY25" fmla="*/ 18073 h 226800"/>
                <a:gd name="connsiteX26" fmla="*/ 164439 w 232033"/>
                <a:gd name="connsiteY26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033" h="226800">
                  <a:moveTo>
                    <a:pt x="164439" y="0"/>
                  </a:moveTo>
                  <a:cubicBezTo>
                    <a:pt x="198294" y="0"/>
                    <a:pt x="232021" y="28000"/>
                    <a:pt x="232021" y="61855"/>
                  </a:cubicBezTo>
                  <a:cubicBezTo>
                    <a:pt x="232021" y="95709"/>
                    <a:pt x="198294" y="123709"/>
                    <a:pt x="164439" y="123709"/>
                  </a:cubicBezTo>
                  <a:lnTo>
                    <a:pt x="164439" y="123709"/>
                  </a:lnTo>
                  <a:lnTo>
                    <a:pt x="54603" y="123709"/>
                  </a:lnTo>
                  <a:lnTo>
                    <a:pt x="227312" y="210000"/>
                  </a:lnTo>
                  <a:cubicBezTo>
                    <a:pt x="231639" y="212291"/>
                    <a:pt x="233294" y="217636"/>
                    <a:pt x="231003" y="221964"/>
                  </a:cubicBezTo>
                  <a:cubicBezTo>
                    <a:pt x="228839" y="226164"/>
                    <a:pt x="223748" y="227818"/>
                    <a:pt x="219421" y="225909"/>
                  </a:cubicBezTo>
                  <a:lnTo>
                    <a:pt x="18075" y="123709"/>
                  </a:lnTo>
                  <a:lnTo>
                    <a:pt x="18075" y="217891"/>
                  </a:lnTo>
                  <a:cubicBezTo>
                    <a:pt x="18075" y="222855"/>
                    <a:pt x="14003" y="226800"/>
                    <a:pt x="9039" y="226800"/>
                  </a:cubicBezTo>
                  <a:cubicBezTo>
                    <a:pt x="4330" y="226800"/>
                    <a:pt x="-125" y="222600"/>
                    <a:pt x="3" y="217891"/>
                  </a:cubicBezTo>
                  <a:lnTo>
                    <a:pt x="3" y="123709"/>
                  </a:lnTo>
                  <a:lnTo>
                    <a:pt x="3" y="123709"/>
                  </a:lnTo>
                  <a:lnTo>
                    <a:pt x="3" y="33982"/>
                  </a:lnTo>
                  <a:cubicBezTo>
                    <a:pt x="3" y="15145"/>
                    <a:pt x="15275" y="0"/>
                    <a:pt x="33984" y="0"/>
                  </a:cubicBezTo>
                  <a:lnTo>
                    <a:pt x="33984" y="0"/>
                  </a:lnTo>
                  <a:lnTo>
                    <a:pt x="164439" y="0"/>
                  </a:lnTo>
                  <a:close/>
                  <a:moveTo>
                    <a:pt x="164439" y="18073"/>
                  </a:moveTo>
                  <a:lnTo>
                    <a:pt x="34112" y="18073"/>
                  </a:lnTo>
                  <a:cubicBezTo>
                    <a:pt x="25330" y="18073"/>
                    <a:pt x="18203" y="25200"/>
                    <a:pt x="18203" y="33982"/>
                  </a:cubicBezTo>
                  <a:lnTo>
                    <a:pt x="18203" y="33982"/>
                  </a:lnTo>
                  <a:lnTo>
                    <a:pt x="18203" y="105636"/>
                  </a:lnTo>
                  <a:lnTo>
                    <a:pt x="164439" y="105636"/>
                  </a:lnTo>
                  <a:cubicBezTo>
                    <a:pt x="189639" y="105636"/>
                    <a:pt x="214075" y="85018"/>
                    <a:pt x="214075" y="61855"/>
                  </a:cubicBezTo>
                  <a:cubicBezTo>
                    <a:pt x="214075" y="38691"/>
                    <a:pt x="189384" y="18073"/>
                    <a:pt x="164439" y="18073"/>
                  </a:cubicBezTo>
                  <a:lnTo>
                    <a:pt x="16443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" name="Kombinationstegning: figur 4">
              <a:extLst>
                <a:ext uri="{FF2B5EF4-FFF2-40B4-BE49-F238E27FC236}">
                  <a16:creationId xmlns:a16="http://schemas.microsoft.com/office/drawing/2014/main" id="{32F375BC-8A2B-44C7-8B75-07636FD11756}"/>
                </a:ext>
              </a:extLst>
            </p:cNvPr>
            <p:cNvSpPr/>
            <p:nvPr/>
          </p:nvSpPr>
          <p:spPr>
            <a:xfrm>
              <a:off x="10714127" y="6318000"/>
              <a:ext cx="232145" cy="226548"/>
            </a:xfrm>
            <a:custGeom>
              <a:avLst/>
              <a:gdLst>
                <a:gd name="connsiteX0" fmla="*/ 223364 w 232145"/>
                <a:gd name="connsiteY0" fmla="*/ 0 h 226548"/>
                <a:gd name="connsiteX1" fmla="*/ 232145 w 232145"/>
                <a:gd name="connsiteY1" fmla="*/ 9036 h 226548"/>
                <a:gd name="connsiteX2" fmla="*/ 223364 w 232145"/>
                <a:gd name="connsiteY2" fmla="*/ 18073 h 226548"/>
                <a:gd name="connsiteX3" fmla="*/ 34618 w 232145"/>
                <a:gd name="connsiteY3" fmla="*/ 18073 h 226548"/>
                <a:gd name="connsiteX4" fmla="*/ 18073 w 232145"/>
                <a:gd name="connsiteY4" fmla="*/ 34364 h 226548"/>
                <a:gd name="connsiteX5" fmla="*/ 18200 w 232145"/>
                <a:gd name="connsiteY5" fmla="*/ 105509 h 226548"/>
                <a:gd name="connsiteX6" fmla="*/ 223364 w 232145"/>
                <a:gd name="connsiteY6" fmla="*/ 105509 h 226548"/>
                <a:gd name="connsiteX7" fmla="*/ 232145 w 232145"/>
                <a:gd name="connsiteY7" fmla="*/ 114546 h 226548"/>
                <a:gd name="connsiteX8" fmla="*/ 223364 w 232145"/>
                <a:gd name="connsiteY8" fmla="*/ 123582 h 226548"/>
                <a:gd name="connsiteX9" fmla="*/ 18073 w 232145"/>
                <a:gd name="connsiteY9" fmla="*/ 123582 h 226548"/>
                <a:gd name="connsiteX10" fmla="*/ 18073 w 232145"/>
                <a:gd name="connsiteY10" fmla="*/ 193200 h 226548"/>
                <a:gd name="connsiteX11" fmla="*/ 33727 w 232145"/>
                <a:gd name="connsiteY11" fmla="*/ 208727 h 226548"/>
                <a:gd name="connsiteX12" fmla="*/ 223236 w 232145"/>
                <a:gd name="connsiteY12" fmla="*/ 208600 h 226548"/>
                <a:gd name="connsiteX13" fmla="*/ 232018 w 232145"/>
                <a:gd name="connsiteY13" fmla="*/ 217636 h 226548"/>
                <a:gd name="connsiteX14" fmla="*/ 223236 w 232145"/>
                <a:gd name="connsiteY14" fmla="*/ 226546 h 226548"/>
                <a:gd name="connsiteX15" fmla="*/ 34618 w 232145"/>
                <a:gd name="connsiteY15" fmla="*/ 226546 h 226548"/>
                <a:gd name="connsiteX16" fmla="*/ 0 w 232145"/>
                <a:gd name="connsiteY16" fmla="*/ 193073 h 226548"/>
                <a:gd name="connsiteX17" fmla="*/ 127 w 232145"/>
                <a:gd name="connsiteY17" fmla="*/ 34491 h 226548"/>
                <a:gd name="connsiteX18" fmla="*/ 33855 w 232145"/>
                <a:gd name="connsiteY18" fmla="*/ 0 h 226548"/>
                <a:gd name="connsiteX19" fmla="*/ 223364 w 232145"/>
                <a:gd name="connsiteY19" fmla="*/ 0 h 22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145" h="226548">
                  <a:moveTo>
                    <a:pt x="223364" y="0"/>
                  </a:moveTo>
                  <a:cubicBezTo>
                    <a:pt x="228327" y="0"/>
                    <a:pt x="232145" y="4073"/>
                    <a:pt x="232145" y="9036"/>
                  </a:cubicBezTo>
                  <a:cubicBezTo>
                    <a:pt x="232145" y="13873"/>
                    <a:pt x="228073" y="18073"/>
                    <a:pt x="223364" y="18073"/>
                  </a:cubicBezTo>
                  <a:lnTo>
                    <a:pt x="34618" y="18073"/>
                  </a:lnTo>
                  <a:cubicBezTo>
                    <a:pt x="25836" y="18073"/>
                    <a:pt x="18073" y="25582"/>
                    <a:pt x="18073" y="34364"/>
                  </a:cubicBezTo>
                  <a:lnTo>
                    <a:pt x="18200" y="105509"/>
                  </a:lnTo>
                  <a:lnTo>
                    <a:pt x="223364" y="105509"/>
                  </a:lnTo>
                  <a:cubicBezTo>
                    <a:pt x="228327" y="105509"/>
                    <a:pt x="232145" y="109582"/>
                    <a:pt x="232145" y="114546"/>
                  </a:cubicBezTo>
                  <a:cubicBezTo>
                    <a:pt x="232145" y="119382"/>
                    <a:pt x="228073" y="123582"/>
                    <a:pt x="223364" y="123582"/>
                  </a:cubicBezTo>
                  <a:lnTo>
                    <a:pt x="18073" y="123582"/>
                  </a:lnTo>
                  <a:lnTo>
                    <a:pt x="18073" y="193200"/>
                  </a:lnTo>
                  <a:cubicBezTo>
                    <a:pt x="18073" y="202236"/>
                    <a:pt x="24691" y="208727"/>
                    <a:pt x="33727" y="208727"/>
                  </a:cubicBezTo>
                  <a:lnTo>
                    <a:pt x="223236" y="208600"/>
                  </a:lnTo>
                  <a:cubicBezTo>
                    <a:pt x="228200" y="208600"/>
                    <a:pt x="232018" y="212800"/>
                    <a:pt x="232018" y="217636"/>
                  </a:cubicBezTo>
                  <a:cubicBezTo>
                    <a:pt x="232018" y="222473"/>
                    <a:pt x="227818" y="226673"/>
                    <a:pt x="223236" y="226546"/>
                  </a:cubicBezTo>
                  <a:lnTo>
                    <a:pt x="34618" y="226546"/>
                  </a:lnTo>
                  <a:cubicBezTo>
                    <a:pt x="15400" y="226673"/>
                    <a:pt x="0" y="210891"/>
                    <a:pt x="0" y="193073"/>
                  </a:cubicBezTo>
                  <a:lnTo>
                    <a:pt x="127" y="34491"/>
                  </a:lnTo>
                  <a:cubicBezTo>
                    <a:pt x="0" y="15527"/>
                    <a:pt x="15018" y="0"/>
                    <a:pt x="33855" y="0"/>
                  </a:cubicBezTo>
                  <a:lnTo>
                    <a:pt x="223364" y="0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" name="Kombinationstegning: figur 5">
              <a:extLst>
                <a:ext uri="{FF2B5EF4-FFF2-40B4-BE49-F238E27FC236}">
                  <a16:creationId xmlns:a16="http://schemas.microsoft.com/office/drawing/2014/main" id="{8684ED91-9754-489A-97E9-EF8B71C000FE}"/>
                </a:ext>
              </a:extLst>
            </p:cNvPr>
            <p:cNvSpPr/>
            <p:nvPr/>
          </p:nvSpPr>
          <p:spPr>
            <a:xfrm>
              <a:off x="10971981" y="6318000"/>
              <a:ext cx="231763" cy="226800"/>
            </a:xfrm>
            <a:custGeom>
              <a:avLst/>
              <a:gdLst>
                <a:gd name="connsiteX0" fmla="*/ 197273 w 231763"/>
                <a:gd name="connsiteY0" fmla="*/ 0 h 226800"/>
                <a:gd name="connsiteX1" fmla="*/ 231764 w 231763"/>
                <a:gd name="connsiteY1" fmla="*/ 33727 h 226800"/>
                <a:gd name="connsiteX2" fmla="*/ 231764 w 231763"/>
                <a:gd name="connsiteY2" fmla="*/ 218273 h 226800"/>
                <a:gd name="connsiteX3" fmla="*/ 222727 w 231763"/>
                <a:gd name="connsiteY3" fmla="*/ 226800 h 226800"/>
                <a:gd name="connsiteX4" fmla="*/ 213691 w 231763"/>
                <a:gd name="connsiteY4" fmla="*/ 218273 h 226800"/>
                <a:gd name="connsiteX5" fmla="*/ 213818 w 231763"/>
                <a:gd name="connsiteY5" fmla="*/ 123709 h 226800"/>
                <a:gd name="connsiteX6" fmla="*/ 18073 w 231763"/>
                <a:gd name="connsiteY6" fmla="*/ 123709 h 226800"/>
                <a:gd name="connsiteX7" fmla="*/ 18073 w 231763"/>
                <a:gd name="connsiteY7" fmla="*/ 218273 h 226800"/>
                <a:gd name="connsiteX8" fmla="*/ 9036 w 231763"/>
                <a:gd name="connsiteY8" fmla="*/ 226800 h 226800"/>
                <a:gd name="connsiteX9" fmla="*/ 0 w 231763"/>
                <a:gd name="connsiteY9" fmla="*/ 218273 h 226800"/>
                <a:gd name="connsiteX10" fmla="*/ 0 w 231763"/>
                <a:gd name="connsiteY10" fmla="*/ 34618 h 226800"/>
                <a:gd name="connsiteX11" fmla="*/ 33727 w 231763"/>
                <a:gd name="connsiteY11" fmla="*/ 127 h 226800"/>
                <a:gd name="connsiteX12" fmla="*/ 197273 w 231763"/>
                <a:gd name="connsiteY12" fmla="*/ 0 h 226800"/>
                <a:gd name="connsiteX13" fmla="*/ 34109 w 231763"/>
                <a:gd name="connsiteY13" fmla="*/ 18073 h 226800"/>
                <a:gd name="connsiteX14" fmla="*/ 17691 w 231763"/>
                <a:gd name="connsiteY14" fmla="*/ 33855 h 226800"/>
                <a:gd name="connsiteX15" fmla="*/ 17945 w 231763"/>
                <a:gd name="connsiteY15" fmla="*/ 105636 h 226800"/>
                <a:gd name="connsiteX16" fmla="*/ 213818 w 231763"/>
                <a:gd name="connsiteY16" fmla="*/ 105636 h 226800"/>
                <a:gd name="connsiteX17" fmla="*/ 213818 w 231763"/>
                <a:gd name="connsiteY17" fmla="*/ 34618 h 226800"/>
                <a:gd name="connsiteX18" fmla="*/ 197527 w 231763"/>
                <a:gd name="connsiteY18" fmla="*/ 18200 h 226800"/>
                <a:gd name="connsiteX19" fmla="*/ 34109 w 231763"/>
                <a:gd name="connsiteY19" fmla="*/ 18073 h 22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763" h="226800">
                  <a:moveTo>
                    <a:pt x="197273" y="0"/>
                  </a:moveTo>
                  <a:cubicBezTo>
                    <a:pt x="216236" y="0"/>
                    <a:pt x="231764" y="14127"/>
                    <a:pt x="231764" y="33727"/>
                  </a:cubicBezTo>
                  <a:lnTo>
                    <a:pt x="231764" y="218273"/>
                  </a:lnTo>
                  <a:cubicBezTo>
                    <a:pt x="231764" y="223236"/>
                    <a:pt x="227691" y="226800"/>
                    <a:pt x="222727" y="226800"/>
                  </a:cubicBezTo>
                  <a:cubicBezTo>
                    <a:pt x="217891" y="226800"/>
                    <a:pt x="213691" y="222727"/>
                    <a:pt x="213691" y="218273"/>
                  </a:cubicBezTo>
                  <a:lnTo>
                    <a:pt x="213818" y="123709"/>
                  </a:lnTo>
                  <a:lnTo>
                    <a:pt x="18073" y="123709"/>
                  </a:lnTo>
                  <a:lnTo>
                    <a:pt x="18073" y="218273"/>
                  </a:lnTo>
                  <a:cubicBezTo>
                    <a:pt x="18073" y="223491"/>
                    <a:pt x="14000" y="226800"/>
                    <a:pt x="9036" y="226800"/>
                  </a:cubicBezTo>
                  <a:cubicBezTo>
                    <a:pt x="4200" y="226800"/>
                    <a:pt x="0" y="223109"/>
                    <a:pt x="0" y="218273"/>
                  </a:cubicBezTo>
                  <a:lnTo>
                    <a:pt x="0" y="34618"/>
                  </a:lnTo>
                  <a:cubicBezTo>
                    <a:pt x="0" y="15782"/>
                    <a:pt x="15018" y="127"/>
                    <a:pt x="33727" y="127"/>
                  </a:cubicBezTo>
                  <a:lnTo>
                    <a:pt x="197273" y="0"/>
                  </a:lnTo>
                  <a:close/>
                  <a:moveTo>
                    <a:pt x="34109" y="18073"/>
                  </a:moveTo>
                  <a:cubicBezTo>
                    <a:pt x="24055" y="18073"/>
                    <a:pt x="17691" y="25327"/>
                    <a:pt x="17691" y="33855"/>
                  </a:cubicBezTo>
                  <a:lnTo>
                    <a:pt x="17945" y="105636"/>
                  </a:lnTo>
                  <a:lnTo>
                    <a:pt x="213818" y="105636"/>
                  </a:lnTo>
                  <a:lnTo>
                    <a:pt x="213818" y="34618"/>
                  </a:lnTo>
                  <a:cubicBezTo>
                    <a:pt x="213818" y="25709"/>
                    <a:pt x="206436" y="18200"/>
                    <a:pt x="197527" y="18200"/>
                  </a:cubicBezTo>
                  <a:lnTo>
                    <a:pt x="34109" y="18073"/>
                  </a:ln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Kombinationstegning: figur 11">
              <a:extLst>
                <a:ext uri="{FF2B5EF4-FFF2-40B4-BE49-F238E27FC236}">
                  <a16:creationId xmlns:a16="http://schemas.microsoft.com/office/drawing/2014/main" id="{3513052C-DC69-4EBE-B162-22FD64097E57}"/>
                </a:ext>
              </a:extLst>
            </p:cNvPr>
            <p:cNvSpPr/>
            <p:nvPr/>
          </p:nvSpPr>
          <p:spPr>
            <a:xfrm>
              <a:off x="11229581" y="6318000"/>
              <a:ext cx="231890" cy="226672"/>
            </a:xfrm>
            <a:custGeom>
              <a:avLst/>
              <a:gdLst>
                <a:gd name="connsiteX0" fmla="*/ 216745 w 231890"/>
                <a:gd name="connsiteY0" fmla="*/ 0 h 226672"/>
                <a:gd name="connsiteX1" fmla="*/ 231891 w 231890"/>
                <a:gd name="connsiteY1" fmla="*/ 14636 h 226672"/>
                <a:gd name="connsiteX2" fmla="*/ 231891 w 231890"/>
                <a:gd name="connsiteY2" fmla="*/ 219164 h 226672"/>
                <a:gd name="connsiteX3" fmla="*/ 222855 w 231890"/>
                <a:gd name="connsiteY3" fmla="*/ 226673 h 226672"/>
                <a:gd name="connsiteX4" fmla="*/ 213818 w 231890"/>
                <a:gd name="connsiteY4" fmla="*/ 219164 h 226672"/>
                <a:gd name="connsiteX5" fmla="*/ 213818 w 231890"/>
                <a:gd name="connsiteY5" fmla="*/ 20618 h 226672"/>
                <a:gd name="connsiteX6" fmla="*/ 136564 w 231890"/>
                <a:gd name="connsiteY6" fmla="*/ 113400 h 226672"/>
                <a:gd name="connsiteX7" fmla="*/ 95327 w 231890"/>
                <a:gd name="connsiteY7" fmla="*/ 113400 h 226672"/>
                <a:gd name="connsiteX8" fmla="*/ 18073 w 231890"/>
                <a:gd name="connsiteY8" fmla="*/ 20618 h 226672"/>
                <a:gd name="connsiteX9" fmla="*/ 18073 w 231890"/>
                <a:gd name="connsiteY9" fmla="*/ 219164 h 226672"/>
                <a:gd name="connsiteX10" fmla="*/ 9036 w 231890"/>
                <a:gd name="connsiteY10" fmla="*/ 226673 h 226672"/>
                <a:gd name="connsiteX11" fmla="*/ 0 w 231890"/>
                <a:gd name="connsiteY11" fmla="*/ 219164 h 226672"/>
                <a:gd name="connsiteX12" fmla="*/ 0 w 231890"/>
                <a:gd name="connsiteY12" fmla="*/ 15145 h 226672"/>
                <a:gd name="connsiteX13" fmla="*/ 4709 w 231890"/>
                <a:gd name="connsiteY13" fmla="*/ 4200 h 226672"/>
                <a:gd name="connsiteX14" fmla="*/ 14891 w 231890"/>
                <a:gd name="connsiteY14" fmla="*/ 0 h 226672"/>
                <a:gd name="connsiteX15" fmla="*/ 25709 w 231890"/>
                <a:gd name="connsiteY15" fmla="*/ 4200 h 226672"/>
                <a:gd name="connsiteX16" fmla="*/ 105636 w 231890"/>
                <a:gd name="connsiteY16" fmla="*/ 100545 h 226672"/>
                <a:gd name="connsiteX17" fmla="*/ 126255 w 231890"/>
                <a:gd name="connsiteY17" fmla="*/ 100545 h 226672"/>
                <a:gd name="connsiteX18" fmla="*/ 205673 w 231890"/>
                <a:gd name="connsiteY18" fmla="*/ 4709 h 226672"/>
                <a:gd name="connsiteX19" fmla="*/ 216745 w 231890"/>
                <a:gd name="connsiteY19" fmla="*/ 0 h 2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890" h="226672">
                  <a:moveTo>
                    <a:pt x="216745" y="0"/>
                  </a:moveTo>
                  <a:cubicBezTo>
                    <a:pt x="225018" y="0"/>
                    <a:pt x="231891" y="6491"/>
                    <a:pt x="231891" y="14636"/>
                  </a:cubicBezTo>
                  <a:lnTo>
                    <a:pt x="231891" y="219164"/>
                  </a:lnTo>
                  <a:cubicBezTo>
                    <a:pt x="231891" y="223491"/>
                    <a:pt x="227182" y="226673"/>
                    <a:pt x="222855" y="226673"/>
                  </a:cubicBezTo>
                  <a:cubicBezTo>
                    <a:pt x="218655" y="226673"/>
                    <a:pt x="213818" y="223236"/>
                    <a:pt x="213818" y="219164"/>
                  </a:cubicBezTo>
                  <a:lnTo>
                    <a:pt x="213818" y="20618"/>
                  </a:lnTo>
                  <a:lnTo>
                    <a:pt x="136564" y="113400"/>
                  </a:lnTo>
                  <a:cubicBezTo>
                    <a:pt x="126255" y="126255"/>
                    <a:pt x="105636" y="126255"/>
                    <a:pt x="95327" y="113400"/>
                  </a:cubicBezTo>
                  <a:lnTo>
                    <a:pt x="18073" y="20618"/>
                  </a:lnTo>
                  <a:cubicBezTo>
                    <a:pt x="18073" y="150182"/>
                    <a:pt x="18073" y="216491"/>
                    <a:pt x="18073" y="219164"/>
                  </a:cubicBezTo>
                  <a:cubicBezTo>
                    <a:pt x="18073" y="223364"/>
                    <a:pt x="13109" y="226673"/>
                    <a:pt x="9036" y="226673"/>
                  </a:cubicBezTo>
                  <a:cubicBezTo>
                    <a:pt x="4964" y="226673"/>
                    <a:pt x="0" y="223236"/>
                    <a:pt x="0" y="219164"/>
                  </a:cubicBezTo>
                  <a:lnTo>
                    <a:pt x="0" y="15145"/>
                  </a:lnTo>
                  <a:cubicBezTo>
                    <a:pt x="0" y="10945"/>
                    <a:pt x="1655" y="7000"/>
                    <a:pt x="4709" y="4200"/>
                  </a:cubicBezTo>
                  <a:cubicBezTo>
                    <a:pt x="7636" y="1400"/>
                    <a:pt x="11073" y="0"/>
                    <a:pt x="14891" y="0"/>
                  </a:cubicBezTo>
                  <a:cubicBezTo>
                    <a:pt x="18836" y="0"/>
                    <a:pt x="22655" y="1400"/>
                    <a:pt x="25709" y="4200"/>
                  </a:cubicBezTo>
                  <a:cubicBezTo>
                    <a:pt x="78909" y="68345"/>
                    <a:pt x="105509" y="100418"/>
                    <a:pt x="105636" y="100545"/>
                  </a:cubicBezTo>
                  <a:cubicBezTo>
                    <a:pt x="113018" y="107927"/>
                    <a:pt x="118745" y="107927"/>
                    <a:pt x="126255" y="100545"/>
                  </a:cubicBezTo>
                  <a:lnTo>
                    <a:pt x="205673" y="4709"/>
                  </a:lnTo>
                  <a:cubicBezTo>
                    <a:pt x="208600" y="1655"/>
                    <a:pt x="212546" y="0"/>
                    <a:pt x="216745" y="0"/>
                  </a:cubicBezTo>
                  <a:close/>
                </a:path>
              </a:pathLst>
            </a:custGeom>
            <a:solidFill>
              <a:srgbClr val="4646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grpSp>
        <p:nvGrpSpPr>
          <p:cNvPr id="13" name="Grafik 10">
            <a:extLst>
              <a:ext uri="{FF2B5EF4-FFF2-40B4-BE49-F238E27FC236}">
                <a16:creationId xmlns:a16="http://schemas.microsoft.com/office/drawing/2014/main" id="{B685482A-E892-487D-A4AB-940DB3D99AAE}"/>
              </a:ext>
            </a:extLst>
          </p:cNvPr>
          <p:cNvGrpSpPr/>
          <p:nvPr/>
        </p:nvGrpSpPr>
        <p:grpSpPr>
          <a:xfrm>
            <a:off x="10742400" y="550800"/>
            <a:ext cx="718478" cy="718478"/>
            <a:chOff x="10742400" y="550800"/>
            <a:chExt cx="718478" cy="718478"/>
          </a:xfrm>
        </p:grpSpPr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84EB4D64-1B53-44B6-B8D0-70BB5A2776AC}"/>
                </a:ext>
              </a:extLst>
            </p:cNvPr>
            <p:cNvSpPr/>
            <p:nvPr/>
          </p:nvSpPr>
          <p:spPr>
            <a:xfrm>
              <a:off x="10742400" y="550800"/>
              <a:ext cx="718478" cy="718478"/>
            </a:xfrm>
            <a:custGeom>
              <a:avLst/>
              <a:gdLst>
                <a:gd name="connsiteX0" fmla="*/ 721209 w 718478"/>
                <a:gd name="connsiteY0" fmla="*/ 359313 h 718478"/>
                <a:gd name="connsiteX1" fmla="*/ 361969 w 718478"/>
                <a:gd name="connsiteY1" fmla="*/ 718553 h 718478"/>
                <a:gd name="connsiteX2" fmla="*/ 2730 w 718478"/>
                <a:gd name="connsiteY2" fmla="*/ 359313 h 718478"/>
                <a:gd name="connsiteX3" fmla="*/ 361969 w 718478"/>
                <a:gd name="connsiteY3" fmla="*/ 74 h 718478"/>
                <a:gd name="connsiteX4" fmla="*/ 721209 w 718478"/>
                <a:gd name="connsiteY4" fmla="*/ 359313 h 7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478" h="718478">
                  <a:moveTo>
                    <a:pt x="721209" y="359313"/>
                  </a:moveTo>
                  <a:cubicBezTo>
                    <a:pt x="721209" y="557716"/>
                    <a:pt x="560372" y="718553"/>
                    <a:pt x="361969" y="718553"/>
                  </a:cubicBezTo>
                  <a:cubicBezTo>
                    <a:pt x="163567" y="718553"/>
                    <a:pt x="2730" y="557716"/>
                    <a:pt x="2730" y="359313"/>
                  </a:cubicBezTo>
                  <a:cubicBezTo>
                    <a:pt x="2730" y="160911"/>
                    <a:pt x="163567" y="74"/>
                    <a:pt x="361969" y="74"/>
                  </a:cubicBezTo>
                  <a:cubicBezTo>
                    <a:pt x="560372" y="74"/>
                    <a:pt x="721209" y="160911"/>
                    <a:pt x="721209" y="359313"/>
                  </a:cubicBezTo>
                  <a:close/>
                </a:path>
              </a:pathLst>
            </a:custGeom>
            <a:solidFill>
              <a:srgbClr val="1F8FBB"/>
            </a:solidFill>
            <a:ln w="2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grpSp>
          <p:nvGrpSpPr>
            <p:cNvPr id="15" name="Grafik 10">
              <a:extLst>
                <a:ext uri="{FF2B5EF4-FFF2-40B4-BE49-F238E27FC236}">
                  <a16:creationId xmlns:a16="http://schemas.microsoft.com/office/drawing/2014/main" id="{B685482A-E892-487D-A4AB-940DB3D99AAE}"/>
                </a:ext>
              </a:extLst>
            </p:cNvPr>
            <p:cNvGrpSpPr/>
            <p:nvPr/>
          </p:nvGrpSpPr>
          <p:grpSpPr>
            <a:xfrm>
              <a:off x="10817442" y="867954"/>
              <a:ext cx="567633" cy="85227"/>
              <a:chOff x="10817442" y="867954"/>
              <a:chExt cx="567633" cy="85227"/>
            </a:xfrm>
            <a:solidFill>
              <a:srgbClr val="FFFFFF"/>
            </a:solidFill>
          </p:grpSpPr>
          <p:sp>
            <p:nvSpPr>
              <p:cNvPr id="16" name="Kombinationstegning: figur 15">
                <a:extLst>
                  <a:ext uri="{FF2B5EF4-FFF2-40B4-BE49-F238E27FC236}">
                    <a16:creationId xmlns:a16="http://schemas.microsoft.com/office/drawing/2014/main" id="{73C6BADD-4F19-4EFC-84D5-87EAA5B84F2E}"/>
                  </a:ext>
                </a:extLst>
              </p:cNvPr>
              <p:cNvSpPr/>
              <p:nvPr/>
            </p:nvSpPr>
            <p:spPr>
              <a:xfrm>
                <a:off x="11298625" y="868461"/>
                <a:ext cx="86450" cy="84676"/>
              </a:xfrm>
              <a:custGeom>
                <a:avLst/>
                <a:gdLst>
                  <a:gd name="connsiteX0" fmla="*/ 83656 w 86450"/>
                  <a:gd name="connsiteY0" fmla="*/ 295 h 84676"/>
                  <a:gd name="connsiteX1" fmla="*/ 89233 w 86450"/>
                  <a:gd name="connsiteY1" fmla="*/ 5872 h 84676"/>
                  <a:gd name="connsiteX2" fmla="*/ 89233 w 86450"/>
                  <a:gd name="connsiteY2" fmla="*/ 82182 h 84676"/>
                  <a:gd name="connsiteX3" fmla="*/ 85937 w 86450"/>
                  <a:gd name="connsiteY3" fmla="*/ 84971 h 84676"/>
                  <a:gd name="connsiteX4" fmla="*/ 82641 w 86450"/>
                  <a:gd name="connsiteY4" fmla="*/ 82182 h 84676"/>
                  <a:gd name="connsiteX5" fmla="*/ 82641 w 86450"/>
                  <a:gd name="connsiteY5" fmla="*/ 7901 h 84676"/>
                  <a:gd name="connsiteX6" fmla="*/ 53740 w 86450"/>
                  <a:gd name="connsiteY6" fmla="*/ 42633 h 84676"/>
                  <a:gd name="connsiteX7" fmla="*/ 38275 w 86450"/>
                  <a:gd name="connsiteY7" fmla="*/ 42633 h 84676"/>
                  <a:gd name="connsiteX8" fmla="*/ 9374 w 86450"/>
                  <a:gd name="connsiteY8" fmla="*/ 7901 h 84676"/>
                  <a:gd name="connsiteX9" fmla="*/ 9374 w 86450"/>
                  <a:gd name="connsiteY9" fmla="*/ 82182 h 84676"/>
                  <a:gd name="connsiteX10" fmla="*/ 6078 w 86450"/>
                  <a:gd name="connsiteY10" fmla="*/ 84971 h 84676"/>
                  <a:gd name="connsiteX11" fmla="*/ 2782 w 86450"/>
                  <a:gd name="connsiteY11" fmla="*/ 82182 h 84676"/>
                  <a:gd name="connsiteX12" fmla="*/ 2782 w 86450"/>
                  <a:gd name="connsiteY12" fmla="*/ 5872 h 84676"/>
                  <a:gd name="connsiteX13" fmla="*/ 4557 w 86450"/>
                  <a:gd name="connsiteY13" fmla="*/ 1816 h 84676"/>
                  <a:gd name="connsiteX14" fmla="*/ 8360 w 86450"/>
                  <a:gd name="connsiteY14" fmla="*/ 295 h 84676"/>
                  <a:gd name="connsiteX15" fmla="*/ 12416 w 86450"/>
                  <a:gd name="connsiteY15" fmla="*/ 1816 h 84676"/>
                  <a:gd name="connsiteX16" fmla="*/ 42332 w 86450"/>
                  <a:gd name="connsiteY16" fmla="*/ 37816 h 84676"/>
                  <a:gd name="connsiteX17" fmla="*/ 49937 w 86450"/>
                  <a:gd name="connsiteY17" fmla="*/ 37816 h 84676"/>
                  <a:gd name="connsiteX18" fmla="*/ 79599 w 86450"/>
                  <a:gd name="connsiteY18" fmla="*/ 2070 h 84676"/>
                  <a:gd name="connsiteX19" fmla="*/ 83656 w 86450"/>
                  <a:gd name="connsiteY19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450" h="84676">
                    <a:moveTo>
                      <a:pt x="83656" y="295"/>
                    </a:moveTo>
                    <a:cubicBezTo>
                      <a:pt x="86698" y="295"/>
                      <a:pt x="89233" y="2577"/>
                      <a:pt x="89233" y="5872"/>
                    </a:cubicBezTo>
                    <a:lnTo>
                      <a:pt x="89233" y="82182"/>
                    </a:lnTo>
                    <a:cubicBezTo>
                      <a:pt x="89233" y="83703"/>
                      <a:pt x="87458" y="84971"/>
                      <a:pt x="85937" y="84971"/>
                    </a:cubicBezTo>
                    <a:cubicBezTo>
                      <a:pt x="84416" y="84971"/>
                      <a:pt x="82641" y="83703"/>
                      <a:pt x="82641" y="82182"/>
                    </a:cubicBezTo>
                    <a:lnTo>
                      <a:pt x="82641" y="7901"/>
                    </a:lnTo>
                    <a:lnTo>
                      <a:pt x="53740" y="42633"/>
                    </a:lnTo>
                    <a:cubicBezTo>
                      <a:pt x="49937" y="47450"/>
                      <a:pt x="42078" y="47450"/>
                      <a:pt x="38275" y="42633"/>
                    </a:cubicBezTo>
                    <a:lnTo>
                      <a:pt x="9374" y="7901"/>
                    </a:lnTo>
                    <a:cubicBezTo>
                      <a:pt x="9374" y="56323"/>
                      <a:pt x="9374" y="81168"/>
                      <a:pt x="9374" y="82182"/>
                    </a:cubicBezTo>
                    <a:cubicBezTo>
                      <a:pt x="9374" y="83703"/>
                      <a:pt x="7599" y="84971"/>
                      <a:pt x="6078" y="84971"/>
                    </a:cubicBezTo>
                    <a:cubicBezTo>
                      <a:pt x="4557" y="84971"/>
                      <a:pt x="2782" y="83703"/>
                      <a:pt x="2782" y="82182"/>
                    </a:cubicBezTo>
                    <a:lnTo>
                      <a:pt x="2782" y="5872"/>
                    </a:lnTo>
                    <a:cubicBezTo>
                      <a:pt x="2782" y="4351"/>
                      <a:pt x="3290" y="2830"/>
                      <a:pt x="4557" y="1816"/>
                    </a:cubicBezTo>
                    <a:cubicBezTo>
                      <a:pt x="5571" y="802"/>
                      <a:pt x="6839" y="295"/>
                      <a:pt x="8360" y="295"/>
                    </a:cubicBezTo>
                    <a:cubicBezTo>
                      <a:pt x="9881" y="295"/>
                      <a:pt x="11148" y="802"/>
                      <a:pt x="12416" y="1816"/>
                    </a:cubicBezTo>
                    <a:cubicBezTo>
                      <a:pt x="32191" y="25647"/>
                      <a:pt x="42332" y="37816"/>
                      <a:pt x="42332" y="37816"/>
                    </a:cubicBezTo>
                    <a:cubicBezTo>
                      <a:pt x="45121" y="40605"/>
                      <a:pt x="47148" y="40605"/>
                      <a:pt x="49937" y="37816"/>
                    </a:cubicBezTo>
                    <a:lnTo>
                      <a:pt x="79599" y="2070"/>
                    </a:lnTo>
                    <a:cubicBezTo>
                      <a:pt x="80613" y="802"/>
                      <a:pt x="82134" y="295"/>
                      <a:pt x="83656" y="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7" name="Kombinationstegning: figur 16">
                <a:extLst>
                  <a:ext uri="{FF2B5EF4-FFF2-40B4-BE49-F238E27FC236}">
                    <a16:creationId xmlns:a16="http://schemas.microsoft.com/office/drawing/2014/main" id="{586989C6-24C0-4565-B246-59EC66C3943F}"/>
                  </a:ext>
                </a:extLst>
              </p:cNvPr>
              <p:cNvSpPr/>
              <p:nvPr/>
            </p:nvSpPr>
            <p:spPr>
              <a:xfrm>
                <a:off x="11202540" y="868461"/>
                <a:ext cx="86495" cy="84720"/>
              </a:xfrm>
              <a:custGeom>
                <a:avLst/>
                <a:gdLst>
                  <a:gd name="connsiteX0" fmla="*/ 63881 w 86495"/>
                  <a:gd name="connsiteY0" fmla="*/ 295 h 84720"/>
                  <a:gd name="connsiteX1" fmla="*/ 89233 w 86495"/>
                  <a:gd name="connsiteY1" fmla="*/ 23365 h 84720"/>
                  <a:gd name="connsiteX2" fmla="*/ 63881 w 86495"/>
                  <a:gd name="connsiteY2" fmla="*/ 46436 h 84720"/>
                  <a:gd name="connsiteX3" fmla="*/ 63881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4 w 86495"/>
                  <a:gd name="connsiteY8" fmla="*/ 46436 h 84720"/>
                  <a:gd name="connsiteX9" fmla="*/ 9374 w 86495"/>
                  <a:gd name="connsiteY9" fmla="*/ 81675 h 84720"/>
                  <a:gd name="connsiteX10" fmla="*/ 6078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1 w 86495"/>
                  <a:gd name="connsiteY17" fmla="*/ 295 h 84720"/>
                  <a:gd name="connsiteX18" fmla="*/ 63881 w 86495"/>
                  <a:gd name="connsiteY18" fmla="*/ 295 h 84720"/>
                  <a:gd name="connsiteX19" fmla="*/ 63881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1 w 86495"/>
                  <a:gd name="connsiteY24" fmla="*/ 39844 h 84720"/>
                  <a:gd name="connsiteX25" fmla="*/ 82387 w 86495"/>
                  <a:gd name="connsiteY25" fmla="*/ 23365 h 84720"/>
                  <a:gd name="connsiteX26" fmla="*/ 63881 w 86495"/>
                  <a:gd name="connsiteY26" fmla="*/ 6887 h 84720"/>
                  <a:gd name="connsiteX27" fmla="*/ 63881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1" y="295"/>
                    </a:moveTo>
                    <a:cubicBezTo>
                      <a:pt x="76557" y="295"/>
                      <a:pt x="89233" y="10689"/>
                      <a:pt x="89233" y="23365"/>
                    </a:cubicBezTo>
                    <a:cubicBezTo>
                      <a:pt x="89233" y="36041"/>
                      <a:pt x="76557" y="46436"/>
                      <a:pt x="63881" y="46436"/>
                    </a:cubicBezTo>
                    <a:lnTo>
                      <a:pt x="63881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40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4" y="46436"/>
                    </a:lnTo>
                    <a:lnTo>
                      <a:pt x="9374" y="81675"/>
                    </a:lnTo>
                    <a:cubicBezTo>
                      <a:pt x="9374" y="83450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1" y="295"/>
                    </a:lnTo>
                    <a:lnTo>
                      <a:pt x="63881" y="295"/>
                    </a:lnTo>
                    <a:close/>
                    <a:moveTo>
                      <a:pt x="63881" y="6887"/>
                    </a:moveTo>
                    <a:lnTo>
                      <a:pt x="15204" y="6887"/>
                    </a:lnTo>
                    <a:cubicBezTo>
                      <a:pt x="11909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1" y="39844"/>
                    </a:lnTo>
                    <a:cubicBezTo>
                      <a:pt x="73261" y="39844"/>
                      <a:pt x="82387" y="32239"/>
                      <a:pt x="82387" y="23365"/>
                    </a:cubicBezTo>
                    <a:cubicBezTo>
                      <a:pt x="82387" y="14746"/>
                      <a:pt x="73261" y="6887"/>
                      <a:pt x="63881" y="6887"/>
                    </a:cubicBezTo>
                    <a:lnTo>
                      <a:pt x="63881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8" name="Kombinationstegning: figur 17">
                <a:extLst>
                  <a:ext uri="{FF2B5EF4-FFF2-40B4-BE49-F238E27FC236}">
                    <a16:creationId xmlns:a16="http://schemas.microsoft.com/office/drawing/2014/main" id="{605E4B59-DE8C-4CF6-9276-A317A4725C6B}"/>
                  </a:ext>
                </a:extLst>
              </p:cNvPr>
              <p:cNvSpPr/>
              <p:nvPr/>
            </p:nvSpPr>
            <p:spPr>
              <a:xfrm>
                <a:off x="11105949" y="868461"/>
                <a:ext cx="86704" cy="84676"/>
              </a:xfrm>
              <a:custGeom>
                <a:avLst/>
                <a:gdLst>
                  <a:gd name="connsiteX0" fmla="*/ 76557 w 86704"/>
                  <a:gd name="connsiteY0" fmla="*/ 295 h 84676"/>
                  <a:gd name="connsiteX1" fmla="*/ 15712 w 86704"/>
                  <a:gd name="connsiteY1" fmla="*/ 295 h 84676"/>
                  <a:gd name="connsiteX2" fmla="*/ 2782 w 86704"/>
                  <a:gd name="connsiteY2" fmla="*/ 13225 h 84676"/>
                  <a:gd name="connsiteX3" fmla="*/ 2782 w 86704"/>
                  <a:gd name="connsiteY3" fmla="*/ 72041 h 84676"/>
                  <a:gd name="connsiteX4" fmla="*/ 15712 w 86704"/>
                  <a:gd name="connsiteY4" fmla="*/ 84971 h 84676"/>
                  <a:gd name="connsiteX5" fmla="*/ 76557 w 86704"/>
                  <a:gd name="connsiteY5" fmla="*/ 84971 h 84676"/>
                  <a:gd name="connsiteX6" fmla="*/ 89487 w 86704"/>
                  <a:gd name="connsiteY6" fmla="*/ 72041 h 84676"/>
                  <a:gd name="connsiteX7" fmla="*/ 89487 w 86704"/>
                  <a:gd name="connsiteY7" fmla="*/ 13225 h 84676"/>
                  <a:gd name="connsiteX8" fmla="*/ 76557 w 86704"/>
                  <a:gd name="connsiteY8" fmla="*/ 295 h 84676"/>
                  <a:gd name="connsiteX9" fmla="*/ 15712 w 86704"/>
                  <a:gd name="connsiteY9" fmla="*/ 7140 h 84676"/>
                  <a:gd name="connsiteX10" fmla="*/ 76557 w 86704"/>
                  <a:gd name="connsiteY10" fmla="*/ 7140 h 84676"/>
                  <a:gd name="connsiteX11" fmla="*/ 82641 w 86704"/>
                  <a:gd name="connsiteY11" fmla="*/ 13225 h 84676"/>
                  <a:gd name="connsiteX12" fmla="*/ 82641 w 86704"/>
                  <a:gd name="connsiteY12" fmla="*/ 72041 h 84676"/>
                  <a:gd name="connsiteX13" fmla="*/ 76557 w 86704"/>
                  <a:gd name="connsiteY13" fmla="*/ 78126 h 84676"/>
                  <a:gd name="connsiteX14" fmla="*/ 15712 w 86704"/>
                  <a:gd name="connsiteY14" fmla="*/ 78126 h 84676"/>
                  <a:gd name="connsiteX15" fmla="*/ 9628 w 86704"/>
                  <a:gd name="connsiteY15" fmla="*/ 72041 h 84676"/>
                  <a:gd name="connsiteX16" fmla="*/ 9628 w 86704"/>
                  <a:gd name="connsiteY16" fmla="*/ 13225 h 84676"/>
                  <a:gd name="connsiteX17" fmla="*/ 15712 w 86704"/>
                  <a:gd name="connsiteY17" fmla="*/ 7140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704" h="84676">
                    <a:moveTo>
                      <a:pt x="76557" y="295"/>
                    </a:moveTo>
                    <a:lnTo>
                      <a:pt x="15712" y="295"/>
                    </a:lnTo>
                    <a:cubicBezTo>
                      <a:pt x="8613" y="295"/>
                      <a:pt x="2782" y="6126"/>
                      <a:pt x="2782" y="13225"/>
                    </a:cubicBezTo>
                    <a:lnTo>
                      <a:pt x="2782" y="72041"/>
                    </a:lnTo>
                    <a:cubicBezTo>
                      <a:pt x="2782" y="79140"/>
                      <a:pt x="8613" y="84971"/>
                      <a:pt x="15712" y="84971"/>
                    </a:cubicBezTo>
                    <a:lnTo>
                      <a:pt x="76557" y="84971"/>
                    </a:lnTo>
                    <a:cubicBezTo>
                      <a:pt x="83656" y="84971"/>
                      <a:pt x="89487" y="79140"/>
                      <a:pt x="89487" y="72041"/>
                    </a:cubicBezTo>
                    <a:lnTo>
                      <a:pt x="89487" y="13225"/>
                    </a:lnTo>
                    <a:cubicBezTo>
                      <a:pt x="89487" y="6126"/>
                      <a:pt x="83656" y="295"/>
                      <a:pt x="76557" y="295"/>
                    </a:cubicBezTo>
                    <a:close/>
                    <a:moveTo>
                      <a:pt x="15712" y="7140"/>
                    </a:moveTo>
                    <a:lnTo>
                      <a:pt x="76557" y="7140"/>
                    </a:lnTo>
                    <a:cubicBezTo>
                      <a:pt x="79853" y="7140"/>
                      <a:pt x="82641" y="9929"/>
                      <a:pt x="82641" y="13225"/>
                    </a:cubicBezTo>
                    <a:lnTo>
                      <a:pt x="82641" y="72041"/>
                    </a:lnTo>
                    <a:cubicBezTo>
                      <a:pt x="82641" y="75337"/>
                      <a:pt x="79853" y="78126"/>
                      <a:pt x="76557" y="78126"/>
                    </a:cubicBezTo>
                    <a:lnTo>
                      <a:pt x="15712" y="78126"/>
                    </a:lnTo>
                    <a:cubicBezTo>
                      <a:pt x="12416" y="78126"/>
                      <a:pt x="9628" y="75337"/>
                      <a:pt x="9628" y="72041"/>
                    </a:cubicBezTo>
                    <a:lnTo>
                      <a:pt x="9628" y="13225"/>
                    </a:lnTo>
                    <a:cubicBezTo>
                      <a:pt x="9628" y="9929"/>
                      <a:pt x="12416" y="7140"/>
                      <a:pt x="15712" y="7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19" name="Kombinationstegning: figur 18">
                <a:extLst>
                  <a:ext uri="{FF2B5EF4-FFF2-40B4-BE49-F238E27FC236}">
                    <a16:creationId xmlns:a16="http://schemas.microsoft.com/office/drawing/2014/main" id="{3D488344-57BC-4BA6-9001-3C87CB6A59D4}"/>
                  </a:ext>
                </a:extLst>
              </p:cNvPr>
              <p:cNvSpPr/>
              <p:nvPr/>
            </p:nvSpPr>
            <p:spPr>
              <a:xfrm>
                <a:off x="11009864" y="868461"/>
                <a:ext cx="86450" cy="84676"/>
              </a:xfrm>
              <a:custGeom>
                <a:avLst/>
                <a:gdLst>
                  <a:gd name="connsiteX0" fmla="*/ 85937 w 86450"/>
                  <a:gd name="connsiteY0" fmla="*/ 295 h 84676"/>
                  <a:gd name="connsiteX1" fmla="*/ 89233 w 86450"/>
                  <a:gd name="connsiteY1" fmla="*/ 3844 h 84676"/>
                  <a:gd name="connsiteX2" fmla="*/ 85937 w 86450"/>
                  <a:gd name="connsiteY2" fmla="*/ 7140 h 84676"/>
                  <a:gd name="connsiteX3" fmla="*/ 14697 w 86450"/>
                  <a:gd name="connsiteY3" fmla="*/ 7140 h 84676"/>
                  <a:gd name="connsiteX4" fmla="*/ 9374 w 86450"/>
                  <a:gd name="connsiteY4" fmla="*/ 12971 h 84676"/>
                  <a:gd name="connsiteX5" fmla="*/ 9374 w 86450"/>
                  <a:gd name="connsiteY5" fmla="*/ 39844 h 84676"/>
                  <a:gd name="connsiteX6" fmla="*/ 85937 w 86450"/>
                  <a:gd name="connsiteY6" fmla="*/ 39844 h 84676"/>
                  <a:gd name="connsiteX7" fmla="*/ 89233 w 86450"/>
                  <a:gd name="connsiteY7" fmla="*/ 43140 h 84676"/>
                  <a:gd name="connsiteX8" fmla="*/ 85937 w 86450"/>
                  <a:gd name="connsiteY8" fmla="*/ 46436 h 84676"/>
                  <a:gd name="connsiteX9" fmla="*/ 9374 w 86450"/>
                  <a:gd name="connsiteY9" fmla="*/ 46436 h 84676"/>
                  <a:gd name="connsiteX10" fmla="*/ 9374 w 86450"/>
                  <a:gd name="connsiteY10" fmla="*/ 81929 h 84676"/>
                  <a:gd name="connsiteX11" fmla="*/ 6078 w 86450"/>
                  <a:gd name="connsiteY11" fmla="*/ 84971 h 84676"/>
                  <a:gd name="connsiteX12" fmla="*/ 2782 w 86450"/>
                  <a:gd name="connsiteY12" fmla="*/ 81929 h 84676"/>
                  <a:gd name="connsiteX13" fmla="*/ 2782 w 86450"/>
                  <a:gd name="connsiteY13" fmla="*/ 12971 h 84676"/>
                  <a:gd name="connsiteX14" fmla="*/ 14951 w 86450"/>
                  <a:gd name="connsiteY14" fmla="*/ 295 h 84676"/>
                  <a:gd name="connsiteX15" fmla="*/ 85937 w 86450"/>
                  <a:gd name="connsiteY15" fmla="*/ 295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450" h="84676">
                    <a:moveTo>
                      <a:pt x="85937" y="295"/>
                    </a:moveTo>
                    <a:cubicBezTo>
                      <a:pt x="87712" y="295"/>
                      <a:pt x="89233" y="1816"/>
                      <a:pt x="89233" y="3844"/>
                    </a:cubicBezTo>
                    <a:cubicBezTo>
                      <a:pt x="89233" y="5872"/>
                      <a:pt x="87712" y="7140"/>
                      <a:pt x="85937" y="7140"/>
                    </a:cubicBezTo>
                    <a:lnTo>
                      <a:pt x="14697" y="7140"/>
                    </a:lnTo>
                    <a:cubicBezTo>
                      <a:pt x="11655" y="7140"/>
                      <a:pt x="9374" y="9929"/>
                      <a:pt x="9374" y="12971"/>
                    </a:cubicBezTo>
                    <a:lnTo>
                      <a:pt x="9374" y="39844"/>
                    </a:lnTo>
                    <a:lnTo>
                      <a:pt x="85937" y="39844"/>
                    </a:lnTo>
                    <a:cubicBezTo>
                      <a:pt x="87712" y="39844"/>
                      <a:pt x="89233" y="41619"/>
                      <a:pt x="89233" y="43140"/>
                    </a:cubicBezTo>
                    <a:cubicBezTo>
                      <a:pt x="89233" y="44661"/>
                      <a:pt x="87712" y="46436"/>
                      <a:pt x="85937" y="46436"/>
                    </a:cubicBezTo>
                    <a:lnTo>
                      <a:pt x="9374" y="46436"/>
                    </a:lnTo>
                    <a:lnTo>
                      <a:pt x="9374" y="81929"/>
                    </a:lnTo>
                    <a:cubicBezTo>
                      <a:pt x="9374" y="83703"/>
                      <a:pt x="7852" y="84971"/>
                      <a:pt x="6078" y="84971"/>
                    </a:cubicBezTo>
                    <a:cubicBezTo>
                      <a:pt x="4303" y="84971"/>
                      <a:pt x="2782" y="83450"/>
                      <a:pt x="2782" y="81929"/>
                    </a:cubicBezTo>
                    <a:lnTo>
                      <a:pt x="2782" y="12971"/>
                    </a:lnTo>
                    <a:cubicBezTo>
                      <a:pt x="2782" y="6126"/>
                      <a:pt x="8106" y="295"/>
                      <a:pt x="14951" y="295"/>
                    </a:cubicBezTo>
                    <a:lnTo>
                      <a:pt x="85937" y="295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0" name="Kombinationstegning: figur 19">
                <a:extLst>
                  <a:ext uri="{FF2B5EF4-FFF2-40B4-BE49-F238E27FC236}">
                    <a16:creationId xmlns:a16="http://schemas.microsoft.com/office/drawing/2014/main" id="{856FEA31-20DB-4AA8-95C5-C8882EAEC623}"/>
                  </a:ext>
                </a:extLst>
              </p:cNvPr>
              <p:cNvSpPr/>
              <p:nvPr/>
            </p:nvSpPr>
            <p:spPr>
              <a:xfrm>
                <a:off x="10913526" y="867954"/>
                <a:ext cx="86704" cy="84676"/>
              </a:xfrm>
              <a:custGeom>
                <a:avLst/>
                <a:gdLst>
                  <a:gd name="connsiteX0" fmla="*/ 86190 w 86704"/>
                  <a:gd name="connsiteY0" fmla="*/ 802 h 84676"/>
                  <a:gd name="connsiteX1" fmla="*/ 89486 w 86704"/>
                  <a:gd name="connsiteY1" fmla="*/ 4098 h 84676"/>
                  <a:gd name="connsiteX2" fmla="*/ 86190 w 86704"/>
                  <a:gd name="connsiteY2" fmla="*/ 7394 h 84676"/>
                  <a:gd name="connsiteX3" fmla="*/ 15712 w 86704"/>
                  <a:gd name="connsiteY3" fmla="*/ 7394 h 84676"/>
                  <a:gd name="connsiteX4" fmla="*/ 9627 w 86704"/>
                  <a:gd name="connsiteY4" fmla="*/ 13478 h 84676"/>
                  <a:gd name="connsiteX5" fmla="*/ 9627 w 86704"/>
                  <a:gd name="connsiteY5" fmla="*/ 40098 h 84676"/>
                  <a:gd name="connsiteX6" fmla="*/ 86190 w 86704"/>
                  <a:gd name="connsiteY6" fmla="*/ 40098 h 84676"/>
                  <a:gd name="connsiteX7" fmla="*/ 89486 w 86704"/>
                  <a:gd name="connsiteY7" fmla="*/ 43394 h 84676"/>
                  <a:gd name="connsiteX8" fmla="*/ 86190 w 86704"/>
                  <a:gd name="connsiteY8" fmla="*/ 46689 h 84676"/>
                  <a:gd name="connsiteX9" fmla="*/ 9627 w 86704"/>
                  <a:gd name="connsiteY9" fmla="*/ 46689 h 84676"/>
                  <a:gd name="connsiteX10" fmla="*/ 9627 w 86704"/>
                  <a:gd name="connsiteY10" fmla="*/ 72549 h 84676"/>
                  <a:gd name="connsiteX11" fmla="*/ 15458 w 86704"/>
                  <a:gd name="connsiteY11" fmla="*/ 78379 h 84676"/>
                  <a:gd name="connsiteX12" fmla="*/ 86190 w 86704"/>
                  <a:gd name="connsiteY12" fmla="*/ 78379 h 84676"/>
                  <a:gd name="connsiteX13" fmla="*/ 89486 w 86704"/>
                  <a:gd name="connsiteY13" fmla="*/ 81675 h 84676"/>
                  <a:gd name="connsiteX14" fmla="*/ 86190 w 86704"/>
                  <a:gd name="connsiteY14" fmla="*/ 84971 h 84676"/>
                  <a:gd name="connsiteX15" fmla="*/ 15712 w 86704"/>
                  <a:gd name="connsiteY15" fmla="*/ 84971 h 84676"/>
                  <a:gd name="connsiteX16" fmla="*/ 2782 w 86704"/>
                  <a:gd name="connsiteY16" fmla="*/ 72549 h 84676"/>
                  <a:gd name="connsiteX17" fmla="*/ 2782 w 86704"/>
                  <a:gd name="connsiteY17" fmla="*/ 13225 h 84676"/>
                  <a:gd name="connsiteX18" fmla="*/ 15458 w 86704"/>
                  <a:gd name="connsiteY18" fmla="*/ 295 h 84676"/>
                  <a:gd name="connsiteX19" fmla="*/ 86190 w 86704"/>
                  <a:gd name="connsiteY19" fmla="*/ 295 h 84676"/>
                  <a:gd name="connsiteX20" fmla="*/ 86190 w 86704"/>
                  <a:gd name="connsiteY20" fmla="*/ 802 h 8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04" h="84676">
                    <a:moveTo>
                      <a:pt x="86190" y="802"/>
                    </a:moveTo>
                    <a:cubicBezTo>
                      <a:pt x="87965" y="802"/>
                      <a:pt x="89486" y="2323"/>
                      <a:pt x="89486" y="4098"/>
                    </a:cubicBezTo>
                    <a:cubicBezTo>
                      <a:pt x="89486" y="5872"/>
                      <a:pt x="87965" y="7394"/>
                      <a:pt x="86190" y="7394"/>
                    </a:cubicBezTo>
                    <a:lnTo>
                      <a:pt x="15712" y="7394"/>
                    </a:lnTo>
                    <a:cubicBezTo>
                      <a:pt x="12416" y="7394"/>
                      <a:pt x="9627" y="10182"/>
                      <a:pt x="9627" y="13478"/>
                    </a:cubicBezTo>
                    <a:lnTo>
                      <a:pt x="9627" y="40098"/>
                    </a:lnTo>
                    <a:lnTo>
                      <a:pt x="86190" y="40098"/>
                    </a:lnTo>
                    <a:cubicBezTo>
                      <a:pt x="87965" y="40098"/>
                      <a:pt x="89486" y="41619"/>
                      <a:pt x="89486" y="43394"/>
                    </a:cubicBezTo>
                    <a:cubicBezTo>
                      <a:pt x="89486" y="45168"/>
                      <a:pt x="87965" y="46689"/>
                      <a:pt x="86190" y="46689"/>
                    </a:cubicBezTo>
                    <a:lnTo>
                      <a:pt x="9627" y="46689"/>
                    </a:lnTo>
                    <a:lnTo>
                      <a:pt x="9627" y="72549"/>
                    </a:lnTo>
                    <a:cubicBezTo>
                      <a:pt x="9627" y="75844"/>
                      <a:pt x="12162" y="78379"/>
                      <a:pt x="15458" y="78379"/>
                    </a:cubicBezTo>
                    <a:lnTo>
                      <a:pt x="86190" y="78379"/>
                    </a:lnTo>
                    <a:cubicBezTo>
                      <a:pt x="87965" y="78379"/>
                      <a:pt x="89486" y="79901"/>
                      <a:pt x="89486" y="81675"/>
                    </a:cubicBezTo>
                    <a:cubicBezTo>
                      <a:pt x="89486" y="83450"/>
                      <a:pt x="87965" y="84971"/>
                      <a:pt x="86190" y="84971"/>
                    </a:cubicBezTo>
                    <a:lnTo>
                      <a:pt x="15712" y="84971"/>
                    </a:lnTo>
                    <a:cubicBezTo>
                      <a:pt x="8613" y="84971"/>
                      <a:pt x="2782" y="79140"/>
                      <a:pt x="2782" y="72549"/>
                    </a:cubicBezTo>
                    <a:lnTo>
                      <a:pt x="2782" y="13225"/>
                    </a:lnTo>
                    <a:cubicBezTo>
                      <a:pt x="2782" y="6126"/>
                      <a:pt x="8359" y="295"/>
                      <a:pt x="15458" y="295"/>
                    </a:cubicBezTo>
                    <a:lnTo>
                      <a:pt x="86190" y="295"/>
                    </a:lnTo>
                    <a:lnTo>
                      <a:pt x="86190" y="802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  <p:sp>
            <p:nvSpPr>
              <p:cNvPr id="21" name="Kombinationstegning: figur 20">
                <a:extLst>
                  <a:ext uri="{FF2B5EF4-FFF2-40B4-BE49-F238E27FC236}">
                    <a16:creationId xmlns:a16="http://schemas.microsoft.com/office/drawing/2014/main" id="{747D9188-1070-4556-997A-F5B04388D8D4}"/>
                  </a:ext>
                </a:extLst>
              </p:cNvPr>
              <p:cNvSpPr/>
              <p:nvPr/>
            </p:nvSpPr>
            <p:spPr>
              <a:xfrm>
                <a:off x="10817442" y="868461"/>
                <a:ext cx="86495" cy="84720"/>
              </a:xfrm>
              <a:custGeom>
                <a:avLst/>
                <a:gdLst>
                  <a:gd name="connsiteX0" fmla="*/ 63880 w 86495"/>
                  <a:gd name="connsiteY0" fmla="*/ 295 h 84720"/>
                  <a:gd name="connsiteX1" fmla="*/ 89232 w 86495"/>
                  <a:gd name="connsiteY1" fmla="*/ 23365 h 84720"/>
                  <a:gd name="connsiteX2" fmla="*/ 63880 w 86495"/>
                  <a:gd name="connsiteY2" fmla="*/ 46436 h 84720"/>
                  <a:gd name="connsiteX3" fmla="*/ 63880 w 86495"/>
                  <a:gd name="connsiteY3" fmla="*/ 46436 h 84720"/>
                  <a:gd name="connsiteX4" fmla="*/ 22810 w 86495"/>
                  <a:gd name="connsiteY4" fmla="*/ 46436 h 84720"/>
                  <a:gd name="connsiteX5" fmla="*/ 87458 w 86495"/>
                  <a:gd name="connsiteY5" fmla="*/ 78633 h 84720"/>
                  <a:gd name="connsiteX6" fmla="*/ 88979 w 86495"/>
                  <a:gd name="connsiteY6" fmla="*/ 83196 h 84720"/>
                  <a:gd name="connsiteX7" fmla="*/ 84669 w 86495"/>
                  <a:gd name="connsiteY7" fmla="*/ 84718 h 84720"/>
                  <a:gd name="connsiteX8" fmla="*/ 9373 w 86495"/>
                  <a:gd name="connsiteY8" fmla="*/ 46436 h 84720"/>
                  <a:gd name="connsiteX9" fmla="*/ 9373 w 86495"/>
                  <a:gd name="connsiteY9" fmla="*/ 81675 h 84720"/>
                  <a:gd name="connsiteX10" fmla="*/ 6077 w 86495"/>
                  <a:gd name="connsiteY10" fmla="*/ 84971 h 84720"/>
                  <a:gd name="connsiteX11" fmla="*/ 2782 w 86495"/>
                  <a:gd name="connsiteY11" fmla="*/ 81675 h 84720"/>
                  <a:gd name="connsiteX12" fmla="*/ 2782 w 86495"/>
                  <a:gd name="connsiteY12" fmla="*/ 46436 h 84720"/>
                  <a:gd name="connsiteX13" fmla="*/ 2782 w 86495"/>
                  <a:gd name="connsiteY13" fmla="*/ 46436 h 84720"/>
                  <a:gd name="connsiteX14" fmla="*/ 2782 w 86495"/>
                  <a:gd name="connsiteY14" fmla="*/ 12971 h 84720"/>
                  <a:gd name="connsiteX15" fmla="*/ 15458 w 86495"/>
                  <a:gd name="connsiteY15" fmla="*/ 295 h 84720"/>
                  <a:gd name="connsiteX16" fmla="*/ 15458 w 86495"/>
                  <a:gd name="connsiteY16" fmla="*/ 295 h 84720"/>
                  <a:gd name="connsiteX17" fmla="*/ 63880 w 86495"/>
                  <a:gd name="connsiteY17" fmla="*/ 295 h 84720"/>
                  <a:gd name="connsiteX18" fmla="*/ 63880 w 86495"/>
                  <a:gd name="connsiteY18" fmla="*/ 295 h 84720"/>
                  <a:gd name="connsiteX19" fmla="*/ 63880 w 86495"/>
                  <a:gd name="connsiteY19" fmla="*/ 6887 h 84720"/>
                  <a:gd name="connsiteX20" fmla="*/ 15204 w 86495"/>
                  <a:gd name="connsiteY20" fmla="*/ 6887 h 84720"/>
                  <a:gd name="connsiteX21" fmla="*/ 9120 w 86495"/>
                  <a:gd name="connsiteY21" fmla="*/ 12971 h 84720"/>
                  <a:gd name="connsiteX22" fmla="*/ 9120 w 86495"/>
                  <a:gd name="connsiteY22" fmla="*/ 12971 h 84720"/>
                  <a:gd name="connsiteX23" fmla="*/ 9120 w 86495"/>
                  <a:gd name="connsiteY23" fmla="*/ 39844 h 84720"/>
                  <a:gd name="connsiteX24" fmla="*/ 63880 w 86495"/>
                  <a:gd name="connsiteY24" fmla="*/ 39844 h 84720"/>
                  <a:gd name="connsiteX25" fmla="*/ 82387 w 86495"/>
                  <a:gd name="connsiteY25" fmla="*/ 23365 h 84720"/>
                  <a:gd name="connsiteX26" fmla="*/ 63880 w 86495"/>
                  <a:gd name="connsiteY26" fmla="*/ 6887 h 84720"/>
                  <a:gd name="connsiteX27" fmla="*/ 63880 w 86495"/>
                  <a:gd name="connsiteY27" fmla="*/ 6887 h 8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6495" h="84720">
                    <a:moveTo>
                      <a:pt x="63880" y="295"/>
                    </a:moveTo>
                    <a:cubicBezTo>
                      <a:pt x="76556" y="295"/>
                      <a:pt x="89232" y="10689"/>
                      <a:pt x="89232" y="23365"/>
                    </a:cubicBezTo>
                    <a:cubicBezTo>
                      <a:pt x="89232" y="36041"/>
                      <a:pt x="76556" y="46436"/>
                      <a:pt x="63880" y="46436"/>
                    </a:cubicBezTo>
                    <a:lnTo>
                      <a:pt x="63880" y="46436"/>
                    </a:lnTo>
                    <a:lnTo>
                      <a:pt x="22810" y="46436"/>
                    </a:lnTo>
                    <a:lnTo>
                      <a:pt x="87458" y="78633"/>
                    </a:lnTo>
                    <a:cubicBezTo>
                      <a:pt x="88979" y="79394"/>
                      <a:pt x="89739" y="81422"/>
                      <a:pt x="88979" y="83196"/>
                    </a:cubicBezTo>
                    <a:cubicBezTo>
                      <a:pt x="88218" y="84718"/>
                      <a:pt x="86190" y="85478"/>
                      <a:pt x="84669" y="84718"/>
                    </a:cubicBezTo>
                    <a:lnTo>
                      <a:pt x="9373" y="46436"/>
                    </a:lnTo>
                    <a:lnTo>
                      <a:pt x="9373" y="81675"/>
                    </a:lnTo>
                    <a:cubicBezTo>
                      <a:pt x="9373" y="83450"/>
                      <a:pt x="7852" y="84971"/>
                      <a:pt x="6077" y="84971"/>
                    </a:cubicBezTo>
                    <a:cubicBezTo>
                      <a:pt x="4303" y="84971"/>
                      <a:pt x="2782" y="83450"/>
                      <a:pt x="2782" y="81675"/>
                    </a:cubicBezTo>
                    <a:lnTo>
                      <a:pt x="2782" y="46436"/>
                    </a:lnTo>
                    <a:lnTo>
                      <a:pt x="2782" y="46436"/>
                    </a:lnTo>
                    <a:lnTo>
                      <a:pt x="2782" y="12971"/>
                    </a:lnTo>
                    <a:cubicBezTo>
                      <a:pt x="2782" y="5872"/>
                      <a:pt x="8359" y="295"/>
                      <a:pt x="15458" y="295"/>
                    </a:cubicBezTo>
                    <a:lnTo>
                      <a:pt x="15458" y="295"/>
                    </a:lnTo>
                    <a:lnTo>
                      <a:pt x="63880" y="295"/>
                    </a:lnTo>
                    <a:lnTo>
                      <a:pt x="63880" y="295"/>
                    </a:lnTo>
                    <a:close/>
                    <a:moveTo>
                      <a:pt x="63880" y="6887"/>
                    </a:moveTo>
                    <a:lnTo>
                      <a:pt x="15204" y="6887"/>
                    </a:lnTo>
                    <a:cubicBezTo>
                      <a:pt x="11908" y="6887"/>
                      <a:pt x="9120" y="9675"/>
                      <a:pt x="9120" y="12971"/>
                    </a:cubicBezTo>
                    <a:lnTo>
                      <a:pt x="9120" y="12971"/>
                    </a:lnTo>
                    <a:lnTo>
                      <a:pt x="9120" y="39844"/>
                    </a:lnTo>
                    <a:lnTo>
                      <a:pt x="63880" y="39844"/>
                    </a:lnTo>
                    <a:cubicBezTo>
                      <a:pt x="73260" y="39844"/>
                      <a:pt x="82387" y="32239"/>
                      <a:pt x="82387" y="23365"/>
                    </a:cubicBezTo>
                    <a:cubicBezTo>
                      <a:pt x="82387" y="14746"/>
                      <a:pt x="73260" y="6887"/>
                      <a:pt x="63880" y="6887"/>
                    </a:cubicBezTo>
                    <a:lnTo>
                      <a:pt x="63880" y="6887"/>
                    </a:lnTo>
                    <a:close/>
                  </a:path>
                </a:pathLst>
              </a:custGeom>
              <a:solidFill>
                <a:srgbClr val="FFFFFF"/>
              </a:solidFill>
              <a:ln w="25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30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706695BB-4AE2-49D3-A807-2EDFF87F20A4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96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9" r:id="rId7"/>
    <p:sldLayoutId id="2147483828" r:id="rId8"/>
    <p:sldLayoutId id="2147483836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>
          <p15:clr>
            <a:srgbClr val="5ACBF0"/>
          </p15:clr>
        </p15:guide>
        <p15:guide id="7" orient="horz" pos="346">
          <p15:clr>
            <a:srgbClr val="5ACBF0"/>
          </p15:clr>
        </p15:guide>
        <p15:guide id="8" orient="horz" pos="3748">
          <p15:clr>
            <a:srgbClr val="5ACBF0"/>
          </p15:clr>
        </p15:guide>
        <p15:guide id="9" pos="5768">
          <p15:clr>
            <a:srgbClr val="5ACBF0"/>
          </p15:clr>
        </p15:guide>
        <p15:guide id="10" orient="horz" pos="1245">
          <p15:clr>
            <a:srgbClr val="5ACBF0"/>
          </p15:clr>
        </p15:guide>
        <p15:guide id="11" orient="horz" pos="413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37FE744C-2134-4C11-B425-E1E40861F7E9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01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60" r:id="rId8"/>
    <p:sldLayoutId id="2147483837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 userDrawn="1">
          <p15:clr>
            <a:srgbClr val="5ACBF0"/>
          </p15:clr>
        </p15:guide>
        <p15:guide id="7" orient="horz" pos="346" userDrawn="1">
          <p15:clr>
            <a:srgbClr val="5ACBF0"/>
          </p15:clr>
        </p15:guide>
        <p15:guide id="8" orient="horz" pos="3748" userDrawn="1">
          <p15:clr>
            <a:srgbClr val="5ACBF0"/>
          </p15:clr>
        </p15:guide>
        <p15:guide id="9" pos="5768" userDrawn="1">
          <p15:clr>
            <a:srgbClr val="5ACBF0"/>
          </p15:clr>
        </p15:guide>
        <p15:guide id="10" orient="horz" pos="1245" userDrawn="1">
          <p15:clr>
            <a:srgbClr val="5ACBF0"/>
          </p15:clr>
        </p15:guide>
        <p15:guide id="11" orient="horz" pos="4133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CE29E5C-BBE1-4F75-862C-0E96461ED358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15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7" r:id="rId7"/>
    <p:sldLayoutId id="2147483776" r:id="rId8"/>
    <p:sldLayoutId id="2147483838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>
          <p15:clr>
            <a:srgbClr val="5ACBF0"/>
          </p15:clr>
        </p15:guide>
        <p15:guide id="7" orient="horz" pos="346">
          <p15:clr>
            <a:srgbClr val="5ACBF0"/>
          </p15:clr>
        </p15:guide>
        <p15:guide id="8" orient="horz" pos="3748">
          <p15:clr>
            <a:srgbClr val="5ACBF0"/>
          </p15:clr>
        </p15:guide>
        <p15:guide id="9" pos="5768">
          <p15:clr>
            <a:srgbClr val="5ACBF0"/>
          </p15:clr>
        </p15:guide>
        <p15:guide id="10" orient="horz" pos="1245">
          <p15:clr>
            <a:srgbClr val="5ACBF0"/>
          </p15:clr>
        </p15:guide>
        <p15:guide id="11" orient="horz" pos="4133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1189A8DD-302B-4DA6-8AC8-346804E19C11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5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90" r:id="rId7"/>
    <p:sldLayoutId id="2147483789" r:id="rId8"/>
    <p:sldLayoutId id="2147483839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>
          <p15:clr>
            <a:srgbClr val="5ACBF0"/>
          </p15:clr>
        </p15:guide>
        <p15:guide id="7" orient="horz" pos="346">
          <p15:clr>
            <a:srgbClr val="5ACBF0"/>
          </p15:clr>
        </p15:guide>
        <p15:guide id="8" orient="horz" pos="3748">
          <p15:clr>
            <a:srgbClr val="5ACBF0"/>
          </p15:clr>
        </p15:guide>
        <p15:guide id="9" pos="5768">
          <p15:clr>
            <a:srgbClr val="5ACBF0"/>
          </p15:clr>
        </p15:guide>
        <p15:guide id="10" orient="horz" pos="1245">
          <p15:clr>
            <a:srgbClr val="5ACBF0"/>
          </p15:clr>
        </p15:guide>
        <p15:guide id="11" orient="horz" pos="4133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8B6166B-ADBC-4D36-AAD6-376A79EBA8EA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366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97" r:id="rId2"/>
    <p:sldLayoutId id="2147483798" r:id="rId3"/>
    <p:sldLayoutId id="2147483799" r:id="rId4"/>
    <p:sldLayoutId id="2147483842" r:id="rId5"/>
    <p:sldLayoutId id="2147483801" r:id="rId6"/>
    <p:sldLayoutId id="2147483803" r:id="rId7"/>
    <p:sldLayoutId id="2147483802" r:id="rId8"/>
    <p:sldLayoutId id="2147483840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>
          <p15:clr>
            <a:srgbClr val="5ACBF0"/>
          </p15:clr>
        </p15:guide>
        <p15:guide id="7" orient="horz" pos="346">
          <p15:clr>
            <a:srgbClr val="5ACBF0"/>
          </p15:clr>
        </p15:guide>
        <p15:guide id="8" orient="horz" pos="3748">
          <p15:clr>
            <a:srgbClr val="5ACBF0"/>
          </p15:clr>
        </p15:guide>
        <p15:guide id="9" pos="5768">
          <p15:clr>
            <a:srgbClr val="5ACBF0"/>
          </p15:clr>
        </p15:guide>
        <p15:guide id="10" orient="horz" pos="1245">
          <p15:clr>
            <a:srgbClr val="5ACBF0"/>
          </p15:clr>
        </p15:guide>
        <p15:guide id="11" orient="horz" pos="4133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C3BF939-6369-8045-A73E-275507C4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8400"/>
            <a:ext cx="80645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18AB0C-AEA4-F247-9304-371FFCB8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98" y="1980000"/>
            <a:ext cx="80645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</a:t>
            </a:r>
          </a:p>
          <a:p>
            <a:pPr lvl="7"/>
            <a:r>
              <a:rPr lang="da-DK" dirty="0"/>
              <a:t>Ottende niveau</a:t>
            </a:r>
          </a:p>
          <a:p>
            <a:pPr lvl="8"/>
            <a:r>
              <a:rPr lang="da-DK" dirty="0"/>
              <a:t>Niende niveau</a:t>
            </a:r>
          </a:p>
        </p:txBody>
      </p:sp>
      <p:sp>
        <p:nvSpPr>
          <p:cNvPr id="19" name="Pladsholder til dato 3">
            <a:extLst>
              <a:ext uri="{FF2B5EF4-FFF2-40B4-BE49-F238E27FC236}">
                <a16:creationId xmlns:a16="http://schemas.microsoft.com/office/drawing/2014/main" id="{C31FD228-6F18-174A-B72B-71CA7E6A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8700" y="6381138"/>
            <a:ext cx="14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782A144D-BE9A-481D-ACB5-A7CA79F2F9EB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20" name="Pladsholder til sidefod 4">
            <a:extLst>
              <a:ext uri="{FF2B5EF4-FFF2-40B4-BE49-F238E27FC236}">
                <a16:creationId xmlns:a16="http://schemas.microsoft.com/office/drawing/2014/main" id="{46870EF9-0D47-EA44-8303-D3ADEA9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200" y="6381138"/>
            <a:ext cx="58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a-DK"/>
              <a:t>Indsæt footer</a:t>
            </a:r>
            <a:endParaRPr lang="da-DK" dirty="0"/>
          </a:p>
        </p:txBody>
      </p:sp>
      <p:sp>
        <p:nvSpPr>
          <p:cNvPr id="21" name="Pladsholder til slidenummer 5">
            <a:extLst>
              <a:ext uri="{FF2B5EF4-FFF2-40B4-BE49-F238E27FC236}">
                <a16:creationId xmlns:a16="http://schemas.microsoft.com/office/drawing/2014/main" id="{522BF71A-6988-2B47-BF20-E40207AB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" y="6381138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11D26F8-2C83-4A83-B259-8B1BFA43F7F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558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6" r:id="rId7"/>
    <p:sldLayoutId id="2147483815" r:id="rId8"/>
    <p:sldLayoutId id="2147483841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</p:sldLayoutIdLst>
  <p:hf hdr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3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ts val="23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688">
          <p15:clr>
            <a:srgbClr val="5ACBF0"/>
          </p15:clr>
        </p15:guide>
        <p15:guide id="7" orient="horz" pos="346">
          <p15:clr>
            <a:srgbClr val="5ACBF0"/>
          </p15:clr>
        </p15:guide>
        <p15:guide id="8" orient="horz" pos="3748">
          <p15:clr>
            <a:srgbClr val="5ACBF0"/>
          </p15:clr>
        </p15:guide>
        <p15:guide id="9" pos="5768">
          <p15:clr>
            <a:srgbClr val="5ACBF0"/>
          </p15:clr>
        </p15:guide>
        <p15:guide id="10" orient="horz" pos="1245">
          <p15:clr>
            <a:srgbClr val="5ACBF0"/>
          </p15:clr>
        </p15:guide>
        <p15:guide id="11" orient="horz" pos="413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google.com/?zx=1756975900501&amp;no_sw_cr=1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amspy.readthedocs.io/en/latest/user/basics/container.html" TargetMode="Externa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4.png"/><Relationship Id="rId5" Type="http://schemas.openxmlformats.org/officeDocument/2006/relationships/hyperlink" Target="https://github.com/karlnoergaard/GREUDataExercises" TargetMode="External"/><Relationship Id="rId4" Type="http://schemas.openxmlformats.org/officeDocument/2006/relationships/hyperlink" Target="https://chatgp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2">
            <a:extLst>
              <a:ext uri="{FF2B5EF4-FFF2-40B4-BE49-F238E27FC236}">
                <a16:creationId xmlns:a16="http://schemas.microsoft.com/office/drawing/2014/main" id="{F9A34997-A2D7-46BF-A69E-DB271355B71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Kombinationstegning: figur 7">
              <a:extLst>
                <a:ext uri="{FF2B5EF4-FFF2-40B4-BE49-F238E27FC236}">
                  <a16:creationId xmlns:a16="http://schemas.microsoft.com/office/drawing/2014/main" id="{9A4071C7-B86B-4237-8CA9-5E8AF7820518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" name="Kombinationstegning: figur 13">
              <a:extLst>
                <a:ext uri="{FF2B5EF4-FFF2-40B4-BE49-F238E27FC236}">
                  <a16:creationId xmlns:a16="http://schemas.microsoft.com/office/drawing/2014/main" id="{00978F2E-31A8-472D-AAA9-F6ED4D97D54F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" name="Kombinationstegning: figur 14">
              <a:extLst>
                <a:ext uri="{FF2B5EF4-FFF2-40B4-BE49-F238E27FC236}">
                  <a16:creationId xmlns:a16="http://schemas.microsoft.com/office/drawing/2014/main" id="{87A63C7B-99C1-4679-9898-59CDEFB771AD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63D01887-9D30-4475-966F-CB8747E43E3C}"/>
                </a:ext>
              </a:extLst>
            </p:cNvPr>
            <p:cNvSpPr/>
            <p:nvPr/>
          </p:nvSpPr>
          <p:spPr>
            <a:xfrm>
              <a:off x="0" y="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7" name="Kombinationstegning: figur 16">
              <a:extLst>
                <a:ext uri="{FF2B5EF4-FFF2-40B4-BE49-F238E27FC236}">
                  <a16:creationId xmlns:a16="http://schemas.microsoft.com/office/drawing/2014/main" id="{DD2D6E0E-D5B1-4789-A93B-13A9A9BC8CDB}"/>
                </a:ext>
              </a:extLst>
            </p:cNvPr>
            <p:cNvSpPr/>
            <p:nvPr/>
          </p:nvSpPr>
          <p:spPr>
            <a:xfrm>
              <a:off x="7098982" y="3436619"/>
              <a:ext cx="2665095" cy="2665095"/>
            </a:xfrm>
            <a:custGeom>
              <a:avLst/>
              <a:gdLst>
                <a:gd name="connsiteX0" fmla="*/ 2665095 w 2665095"/>
                <a:gd name="connsiteY0" fmla="*/ 1332548 h 2665095"/>
                <a:gd name="connsiteX1" fmla="*/ 1332547 w 2665095"/>
                <a:gd name="connsiteY1" fmla="*/ 2665095 h 2665095"/>
                <a:gd name="connsiteX2" fmla="*/ -1 w 2665095"/>
                <a:gd name="connsiteY2" fmla="*/ 1332548 h 2665095"/>
                <a:gd name="connsiteX3" fmla="*/ 1332547 w 2665095"/>
                <a:gd name="connsiteY3" fmla="*/ 0 h 2665095"/>
                <a:gd name="connsiteX4" fmla="*/ 2665095 w 2665095"/>
                <a:gd name="connsiteY4" fmla="*/ 1332548 h 26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095" h="2665095">
                  <a:moveTo>
                    <a:pt x="2665095" y="1332548"/>
                  </a:moveTo>
                  <a:cubicBezTo>
                    <a:pt x="2665095" y="2068493"/>
                    <a:pt x="2068493" y="2665095"/>
                    <a:pt x="1332547" y="2665095"/>
                  </a:cubicBezTo>
                  <a:cubicBezTo>
                    <a:pt x="596601" y="2665095"/>
                    <a:pt x="-1" y="2068493"/>
                    <a:pt x="-1" y="1332548"/>
                  </a:cubicBezTo>
                  <a:cubicBezTo>
                    <a:pt x="-1" y="596602"/>
                    <a:pt x="596601" y="0"/>
                    <a:pt x="1332547" y="0"/>
                  </a:cubicBezTo>
                  <a:cubicBezTo>
                    <a:pt x="2068493" y="0"/>
                    <a:pt x="2665095" y="596602"/>
                    <a:pt x="2665095" y="1332548"/>
                  </a:cubicBezTo>
                  <a:close/>
                </a:path>
              </a:pathLst>
            </a:custGeom>
            <a:solidFill>
              <a:srgbClr val="B3E1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8" name="Kombinationstegning: figur 17">
              <a:extLst>
                <a:ext uri="{FF2B5EF4-FFF2-40B4-BE49-F238E27FC236}">
                  <a16:creationId xmlns:a16="http://schemas.microsoft.com/office/drawing/2014/main" id="{B1411F84-4461-4AC0-A3C7-BBDDDE6A021C}"/>
                </a:ext>
              </a:extLst>
            </p:cNvPr>
            <p:cNvSpPr/>
            <p:nvPr/>
          </p:nvSpPr>
          <p:spPr>
            <a:xfrm>
              <a:off x="4142422" y="3436619"/>
              <a:ext cx="2665094" cy="2665095"/>
            </a:xfrm>
            <a:custGeom>
              <a:avLst/>
              <a:gdLst>
                <a:gd name="connsiteX0" fmla="*/ 2665095 w 2665094"/>
                <a:gd name="connsiteY0" fmla="*/ 1332548 h 2665095"/>
                <a:gd name="connsiteX1" fmla="*/ 1332547 w 2665094"/>
                <a:gd name="connsiteY1" fmla="*/ 2665095 h 2665095"/>
                <a:gd name="connsiteX2" fmla="*/ 0 w 2665094"/>
                <a:gd name="connsiteY2" fmla="*/ 1332548 h 2665095"/>
                <a:gd name="connsiteX3" fmla="*/ 1332547 w 2665094"/>
                <a:gd name="connsiteY3" fmla="*/ 0 h 2665095"/>
                <a:gd name="connsiteX4" fmla="*/ 2665095 w 2665094"/>
                <a:gd name="connsiteY4" fmla="*/ 1332548 h 26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094" h="2665095">
                  <a:moveTo>
                    <a:pt x="2665095" y="1332548"/>
                  </a:moveTo>
                  <a:cubicBezTo>
                    <a:pt x="2665095" y="2068493"/>
                    <a:pt x="2068493" y="2665095"/>
                    <a:pt x="1332547" y="2665095"/>
                  </a:cubicBezTo>
                  <a:cubicBezTo>
                    <a:pt x="596602" y="2665095"/>
                    <a:pt x="0" y="2068493"/>
                    <a:pt x="0" y="1332548"/>
                  </a:cubicBezTo>
                  <a:cubicBezTo>
                    <a:pt x="0" y="596602"/>
                    <a:pt x="596602" y="0"/>
                    <a:pt x="1332547" y="0"/>
                  </a:cubicBezTo>
                  <a:cubicBezTo>
                    <a:pt x="2068493" y="0"/>
                    <a:pt x="2665095" y="596602"/>
                    <a:pt x="2665095" y="1332548"/>
                  </a:cubicBezTo>
                  <a:close/>
                </a:path>
              </a:pathLst>
            </a:custGeom>
            <a:solidFill>
              <a:srgbClr val="B3E1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9" name="Kombinationstegning: figur 18">
              <a:extLst>
                <a:ext uri="{FF2B5EF4-FFF2-40B4-BE49-F238E27FC236}">
                  <a16:creationId xmlns:a16="http://schemas.microsoft.com/office/drawing/2014/main" id="{7E4B3C53-AFB1-4FA8-BD29-D9042458356F}"/>
                </a:ext>
              </a:extLst>
            </p:cNvPr>
            <p:cNvSpPr/>
            <p:nvPr/>
          </p:nvSpPr>
          <p:spPr>
            <a:xfrm>
              <a:off x="9185910" y="5526405"/>
              <a:ext cx="2665094" cy="1332547"/>
            </a:xfrm>
            <a:custGeom>
              <a:avLst/>
              <a:gdLst>
                <a:gd name="connsiteX0" fmla="*/ 1332548 w 2665094"/>
                <a:gd name="connsiteY0" fmla="*/ 0 h 1332547"/>
                <a:gd name="connsiteX1" fmla="*/ 2665094 w 2665094"/>
                <a:gd name="connsiteY1" fmla="*/ 1332547 h 1332547"/>
                <a:gd name="connsiteX2" fmla="*/ 0 w 2665094"/>
                <a:gd name="connsiteY2" fmla="*/ 1332547 h 1332547"/>
                <a:gd name="connsiteX3" fmla="*/ 1332548 w 2665094"/>
                <a:gd name="connsiteY3" fmla="*/ 0 h 133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4" h="1332547">
                  <a:moveTo>
                    <a:pt x="1332548" y="0"/>
                  </a:moveTo>
                  <a:cubicBezTo>
                    <a:pt x="2067877" y="0"/>
                    <a:pt x="2665094" y="596265"/>
                    <a:pt x="2665094" y="1332547"/>
                  </a:cubicBezTo>
                  <a:lnTo>
                    <a:pt x="0" y="1332547"/>
                  </a:lnTo>
                  <a:cubicBezTo>
                    <a:pt x="0" y="596265"/>
                    <a:pt x="596265" y="0"/>
                    <a:pt x="1332548" y="0"/>
                  </a:cubicBezTo>
                </a:path>
              </a:pathLst>
            </a:custGeom>
            <a:solidFill>
              <a:srgbClr val="B3E1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204554E6-39D6-432F-BEBB-AF2C1CCCA5C7}"/>
                </a:ext>
              </a:extLst>
            </p:cNvPr>
            <p:cNvSpPr/>
            <p:nvPr/>
          </p:nvSpPr>
          <p:spPr>
            <a:xfrm>
              <a:off x="0" y="1346834"/>
              <a:ext cx="3851433" cy="4754403"/>
            </a:xfrm>
            <a:custGeom>
              <a:avLst/>
              <a:gdLst>
                <a:gd name="connsiteX0" fmla="*/ 0 w 3851433"/>
                <a:gd name="connsiteY0" fmla="*/ 2787015 h 4754403"/>
                <a:gd name="connsiteX1" fmla="*/ 1577340 w 3851433"/>
                <a:gd name="connsiteY1" fmla="*/ 4364355 h 4754403"/>
                <a:gd name="connsiteX2" fmla="*/ 3461385 w 3851433"/>
                <a:gd name="connsiteY2" fmla="*/ 4364355 h 4754403"/>
                <a:gd name="connsiteX3" fmla="*/ 3461385 w 3851433"/>
                <a:gd name="connsiteY3" fmla="*/ 2480310 h 4754403"/>
                <a:gd name="connsiteX4" fmla="*/ 3461385 w 3851433"/>
                <a:gd name="connsiteY4" fmla="*/ 2480310 h 4754403"/>
                <a:gd name="connsiteX5" fmla="*/ 1370648 w 3851433"/>
                <a:gd name="connsiteY5" fmla="*/ 390525 h 4754403"/>
                <a:gd name="connsiteX6" fmla="*/ 428625 w 3851433"/>
                <a:gd name="connsiteY6" fmla="*/ 0 h 4754403"/>
                <a:gd name="connsiteX7" fmla="*/ 0 w 3851433"/>
                <a:gd name="connsiteY7" fmla="*/ 0 h 4754403"/>
                <a:gd name="connsiteX8" fmla="*/ 0 w 3851433"/>
                <a:gd name="connsiteY8" fmla="*/ 2787015 h 475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51433" h="4754403">
                  <a:moveTo>
                    <a:pt x="0" y="2787015"/>
                  </a:moveTo>
                  <a:lnTo>
                    <a:pt x="1577340" y="4364355"/>
                  </a:lnTo>
                  <a:cubicBezTo>
                    <a:pt x="2097405" y="4884420"/>
                    <a:pt x="2941320" y="4884420"/>
                    <a:pt x="3461385" y="4364355"/>
                  </a:cubicBezTo>
                  <a:cubicBezTo>
                    <a:pt x="3981450" y="3844290"/>
                    <a:pt x="3981450" y="3000375"/>
                    <a:pt x="3461385" y="2480310"/>
                  </a:cubicBezTo>
                  <a:lnTo>
                    <a:pt x="3461385" y="2480310"/>
                  </a:lnTo>
                  <a:lnTo>
                    <a:pt x="1370648" y="390525"/>
                  </a:lnTo>
                  <a:cubicBezTo>
                    <a:pt x="1129665" y="149543"/>
                    <a:pt x="796290" y="0"/>
                    <a:pt x="428625" y="0"/>
                  </a:cubicBezTo>
                  <a:lnTo>
                    <a:pt x="0" y="0"/>
                  </a:lnTo>
                  <a:lnTo>
                    <a:pt x="0" y="2787015"/>
                  </a:lnTo>
                  <a:close/>
                </a:path>
              </a:pathLst>
            </a:custGeom>
            <a:solidFill>
              <a:srgbClr val="B3E1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9231E400-5058-4974-A859-D73DCC607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Study</a:t>
            </a:r>
            <a:r>
              <a:rPr lang="da-DK" dirty="0" smtClean="0"/>
              <a:t> Visit 2.0</a:t>
            </a:r>
            <a:endParaRPr lang="da-DK" dirty="0"/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AE95F647-C9CA-4F95-A625-7492D311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Working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raw</a:t>
            </a:r>
            <a:r>
              <a:rPr lang="da-DK" dirty="0" smtClean="0"/>
              <a:t> data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6E200B-817A-41FF-9A30-E351F21F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52B-51A3-4D6E-9A5F-1D3737F8DDC7}" type="datetime2">
              <a:rPr lang="da-DK" smtClean="0"/>
              <a:t>18. september 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9B2AD5-C4FA-469A-A37A-F48AF617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Indsæt footer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488892-7BC6-4A44-B92A-1425F648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3C8CE51D-AE0B-472A-B95A-B3DBCA4D2E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 smtClean="0"/>
              <a:t>Copenhagen *INDSÆT DATO*</a:t>
            </a:r>
            <a:endParaRPr lang="da-DK" dirty="0"/>
          </a:p>
        </p:txBody>
      </p:sp>
      <p:sp>
        <p:nvSpPr>
          <p:cNvPr id="12" name="Pladsholder til SmartArt 11">
            <a:extLst>
              <a:ext uri="{FF2B5EF4-FFF2-40B4-BE49-F238E27FC236}">
                <a16:creationId xmlns:a16="http://schemas.microsoft.com/office/drawing/2014/main" id="{F32C25A6-BEE1-48E2-8BEE-5D3944963BB9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  <p:pic>
        <p:nvPicPr>
          <p:cNvPr id="21" name="Billede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881045"/>
            <a:ext cx="4385133" cy="9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Ressources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err="1" smtClean="0"/>
              <a:t>Gamspy</a:t>
            </a:r>
            <a:r>
              <a:rPr lang="da-DK" sz="2400" dirty="0" smtClean="0"/>
              <a:t> is </a:t>
            </a:r>
            <a:r>
              <a:rPr lang="da-DK" sz="2400" dirty="0" err="1" smtClean="0"/>
              <a:t>documented</a:t>
            </a:r>
            <a:r>
              <a:rPr lang="da-DK" sz="2400" dirty="0" smtClean="0"/>
              <a:t>: </a:t>
            </a:r>
            <a:r>
              <a:rPr lang="da-DK" sz="2400" dirty="0" err="1" smtClean="0">
                <a:hlinkClick r:id="rId2"/>
              </a:rPr>
              <a:t>GAMSPy</a:t>
            </a:r>
            <a:r>
              <a:rPr lang="da-DK" sz="2400" dirty="0" smtClean="0">
                <a:hlinkClick r:id="rId2"/>
              </a:rPr>
              <a:t> </a:t>
            </a:r>
            <a:r>
              <a:rPr lang="da-DK" sz="2400" dirty="0" err="1">
                <a:hlinkClick r:id="rId2"/>
              </a:rPr>
              <a:t>documentation</a:t>
            </a:r>
            <a:endParaRPr lang="da-DK" sz="2400" dirty="0" smtClean="0"/>
          </a:p>
          <a:p>
            <a:r>
              <a:rPr lang="da-DK" sz="2400" dirty="0" smtClean="0"/>
              <a:t>Danish .</a:t>
            </a:r>
            <a:r>
              <a:rPr lang="da-DK" sz="2400" dirty="0" err="1" smtClean="0"/>
              <a:t>gdx</a:t>
            </a:r>
            <a:r>
              <a:rPr lang="da-DK" sz="2400" dirty="0" smtClean="0"/>
              <a:t> file</a:t>
            </a:r>
          </a:p>
          <a:p>
            <a:r>
              <a:rPr lang="da-DK" sz="2400" dirty="0" err="1" smtClean="0"/>
              <a:t>Domain_forwarding</a:t>
            </a:r>
            <a:r>
              <a:rPr lang="da-DK" sz="2400" dirty="0" smtClean="0"/>
              <a:t>=True</a:t>
            </a:r>
          </a:p>
          <a:p>
            <a:r>
              <a:rPr lang="da-DK" sz="2400" dirty="0"/>
              <a:t>Trial: </a:t>
            </a:r>
            <a:r>
              <a:rPr lang="da-DK" sz="2400" dirty="0" smtClean="0"/>
              <a:t>..\</a:t>
            </a:r>
            <a:r>
              <a:rPr lang="da-DK" sz="2400" dirty="0"/>
              <a:t>GREU\model_gamsPy\data_reading </a:t>
            </a:r>
            <a:r>
              <a:rPr lang="da-DK" sz="2400" dirty="0" err="1"/>
              <a:t>trial</a:t>
            </a:r>
            <a:endParaRPr lang="da-DK" sz="2400" dirty="0" smtClean="0"/>
          </a:p>
          <a:p>
            <a:r>
              <a:rPr lang="da-DK" sz="2400" dirty="0" err="1" smtClean="0"/>
              <a:t>Debug</a:t>
            </a:r>
            <a:r>
              <a:rPr lang="da-DK" sz="2400" dirty="0" smtClean="0"/>
              <a:t>: </a:t>
            </a:r>
            <a:r>
              <a:rPr lang="da-DK" sz="2400" dirty="0" err="1" smtClean="0"/>
              <a:t>use</a:t>
            </a:r>
            <a:r>
              <a:rPr lang="da-DK" sz="2400" dirty="0" smtClean="0"/>
              <a:t> ”</a:t>
            </a:r>
            <a:r>
              <a:rPr lang="da-DK" sz="2400" dirty="0" err="1" smtClean="0"/>
              <a:t>m.write</a:t>
            </a:r>
            <a:r>
              <a:rPr lang="da-DK" sz="2400" dirty="0" smtClean="0"/>
              <a:t>(‘</a:t>
            </a:r>
            <a:r>
              <a:rPr lang="da-DK" sz="2400" dirty="0" err="1" smtClean="0"/>
              <a:t>test.gdx</a:t>
            </a:r>
            <a:r>
              <a:rPr lang="da-DK" sz="2400" dirty="0" smtClean="0"/>
              <a:t>’)” </a:t>
            </a:r>
            <a:r>
              <a:rPr lang="da-DK" sz="2400" dirty="0" err="1" smtClean="0"/>
              <a:t>immediately</a:t>
            </a:r>
            <a:r>
              <a:rPr lang="da-DK" sz="2400" dirty="0" smtClean="0"/>
              <a:t> </a:t>
            </a:r>
            <a:r>
              <a:rPr lang="da-DK" sz="2400" dirty="0" err="1" smtClean="0"/>
              <a:t>before</a:t>
            </a:r>
            <a:r>
              <a:rPr lang="da-DK" sz="2400" dirty="0" smtClean="0"/>
              <a:t> the line </a:t>
            </a:r>
            <a:r>
              <a:rPr lang="da-DK" sz="2400" dirty="0" err="1" smtClean="0"/>
              <a:t>which</a:t>
            </a:r>
            <a:r>
              <a:rPr lang="da-DK" sz="2400" dirty="0" smtClean="0"/>
              <a:t> </a:t>
            </a:r>
            <a:r>
              <a:rPr lang="da-DK" sz="2400" dirty="0" err="1" smtClean="0"/>
              <a:t>causes</a:t>
            </a:r>
            <a:r>
              <a:rPr lang="da-DK" sz="2400" dirty="0" smtClean="0"/>
              <a:t> </a:t>
            </a:r>
            <a:r>
              <a:rPr lang="da-DK" sz="2400" dirty="0" err="1" smtClean="0"/>
              <a:t>error</a:t>
            </a:r>
            <a:endParaRPr lang="da-DK" sz="2400" dirty="0" smtClean="0"/>
          </a:p>
          <a:p>
            <a:r>
              <a:rPr lang="da-DK" sz="2400" dirty="0" smtClean="0">
                <a:hlinkClick r:id="rId3"/>
              </a:rPr>
              <a:t>This website</a:t>
            </a:r>
            <a:r>
              <a:rPr lang="da-DK" sz="2400" dirty="0" smtClean="0"/>
              <a:t> or </a:t>
            </a:r>
            <a:r>
              <a:rPr lang="da-DK" sz="2400" dirty="0" err="1" smtClean="0">
                <a:hlinkClick r:id="rId4"/>
              </a:rPr>
              <a:t>That</a:t>
            </a:r>
            <a:r>
              <a:rPr lang="da-DK" sz="2400" dirty="0" smtClean="0">
                <a:hlinkClick r:id="rId4"/>
              </a:rPr>
              <a:t> website</a:t>
            </a:r>
            <a:endParaRPr lang="da-DK" sz="2400" dirty="0" smtClean="0"/>
          </a:p>
          <a:p>
            <a:r>
              <a:rPr lang="da-DK" sz="2400" dirty="0" err="1" smtClean="0"/>
              <a:t>Exercises</a:t>
            </a:r>
            <a:r>
              <a:rPr lang="da-DK" sz="2400" dirty="0" smtClean="0"/>
              <a:t> (solutions): </a:t>
            </a:r>
            <a:r>
              <a:rPr lang="da-DK" sz="2400" dirty="0" err="1">
                <a:hlinkClick r:id="rId5"/>
              </a:rPr>
              <a:t>karlnoergaard</a:t>
            </a:r>
            <a:r>
              <a:rPr lang="da-DK" sz="2400" dirty="0">
                <a:hlinkClick r:id="rId5"/>
              </a:rPr>
              <a:t>/</a:t>
            </a:r>
            <a:r>
              <a:rPr lang="da-DK" sz="2400" dirty="0" err="1">
                <a:hlinkClick r:id="rId5"/>
              </a:rPr>
              <a:t>GREUDataExercises</a:t>
            </a:r>
            <a:r>
              <a:rPr lang="da-DK" sz="2400" dirty="0">
                <a:hlinkClick r:id="rId5"/>
              </a:rPr>
              <a:t>: </a:t>
            </a:r>
            <a:r>
              <a:rPr lang="da-DK" sz="2400" dirty="0" err="1">
                <a:hlinkClick r:id="rId5"/>
              </a:rPr>
              <a:t>Some</a:t>
            </a:r>
            <a:r>
              <a:rPr lang="da-DK" sz="2400" dirty="0">
                <a:hlinkClick r:id="rId5"/>
              </a:rPr>
              <a:t> </a:t>
            </a:r>
            <a:r>
              <a:rPr lang="da-DK" sz="2400" dirty="0" err="1">
                <a:hlinkClick r:id="rId5"/>
              </a:rPr>
              <a:t>exercises</a:t>
            </a:r>
            <a:endParaRPr lang="da-DK" sz="2400" dirty="0" smtClean="0"/>
          </a:p>
          <a:p>
            <a:r>
              <a:rPr lang="da-DK" sz="2400" dirty="0" smtClean="0"/>
              <a:t>Call</a:t>
            </a:r>
            <a:endParaRPr lang="da-DK" sz="240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" y="2663289"/>
            <a:ext cx="8962823" cy="1677328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3" y="4731776"/>
            <a:ext cx="8438837" cy="360928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" y="4340617"/>
            <a:ext cx="8470790" cy="39043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3124219" y="4652288"/>
            <a:ext cx="3186131" cy="51990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/>
          <p:cNvSpPr/>
          <p:nvPr/>
        </p:nvSpPr>
        <p:spPr>
          <a:xfrm>
            <a:off x="1760118" y="4238775"/>
            <a:ext cx="3186131" cy="51990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7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Outline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4" name="Tekstfelt 3"/>
          <p:cNvSpPr txBox="1"/>
          <p:nvPr/>
        </p:nvSpPr>
        <p:spPr>
          <a:xfrm>
            <a:off x="475861" y="1753963"/>
            <a:ext cx="86808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1</a:t>
            </a:r>
            <a:r>
              <a:rPr lang="da-DK" sz="2400" dirty="0" smtClean="0"/>
              <a:t>: </a:t>
            </a:r>
            <a:r>
              <a:rPr lang="da-DK" sz="2400" dirty="0" err="1" smtClean="0"/>
              <a:t>Where</a:t>
            </a:r>
            <a:r>
              <a:rPr lang="da-DK" sz="2400" dirty="0" smtClean="0"/>
              <a:t> Is </a:t>
            </a:r>
            <a:r>
              <a:rPr lang="da-DK" sz="2400" dirty="0" err="1" smtClean="0"/>
              <a:t>Everything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smtClean="0"/>
              <a:t>2: Data Flow</a:t>
            </a:r>
          </a:p>
          <a:p>
            <a:endParaRPr lang="da-DK" sz="2400" dirty="0"/>
          </a:p>
          <a:p>
            <a:r>
              <a:rPr lang="da-DK" sz="2400" dirty="0" smtClean="0"/>
              <a:t>3: </a:t>
            </a:r>
            <a:r>
              <a:rPr lang="da-DK" sz="2400" dirty="0" err="1" smtClean="0"/>
              <a:t>About</a:t>
            </a:r>
            <a:r>
              <a:rPr lang="da-DK" sz="2400" dirty="0" smtClean="0"/>
              <a:t> </a:t>
            </a:r>
            <a:r>
              <a:rPr lang="da-DK" sz="2400" dirty="0" err="1" smtClean="0"/>
              <a:t>GamsPy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smtClean="0"/>
              <a:t>4: Common </a:t>
            </a:r>
            <a:r>
              <a:rPr lang="da-DK" sz="2400" dirty="0" err="1" smtClean="0"/>
              <a:t>errors</a:t>
            </a:r>
            <a:r>
              <a:rPr lang="da-DK" sz="2400" dirty="0" smtClean="0"/>
              <a:t> and </a:t>
            </a:r>
            <a:r>
              <a:rPr lang="da-DK" sz="2400" dirty="0" err="1" smtClean="0"/>
              <a:t>how</a:t>
            </a:r>
            <a:r>
              <a:rPr lang="da-DK" sz="2400" dirty="0" smtClean="0"/>
              <a:t> to fix </a:t>
            </a:r>
            <a:r>
              <a:rPr lang="da-DK" sz="2400" dirty="0" err="1" smtClean="0"/>
              <a:t>them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smtClean="0"/>
              <a:t>5: Ressources for </a:t>
            </a:r>
            <a:r>
              <a:rPr lang="da-DK" sz="2400" dirty="0" err="1" smtClean="0"/>
              <a:t>debugging</a:t>
            </a:r>
            <a:endParaRPr lang="da-DK" sz="2400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470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Where</a:t>
            </a:r>
            <a:r>
              <a:rPr lang="da-DK" dirty="0" smtClean="0"/>
              <a:t> is </a:t>
            </a:r>
            <a:r>
              <a:rPr lang="da-DK" dirty="0" err="1" smtClean="0"/>
              <a:t>everything</a:t>
            </a:r>
            <a:r>
              <a:rPr lang="da-DK" dirty="0" smtClean="0"/>
              <a:t>..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4" name="Tekstfelt 3"/>
          <p:cNvSpPr txBox="1"/>
          <p:nvPr/>
        </p:nvSpPr>
        <p:spPr>
          <a:xfrm>
            <a:off x="0" y="1753963"/>
            <a:ext cx="8680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..\GREU\</a:t>
            </a:r>
            <a:r>
              <a:rPr lang="da-DK" sz="2400" dirty="0" err="1" smtClean="0"/>
              <a:t>model_gamsPy</a:t>
            </a:r>
            <a:r>
              <a:rPr lang="da-DK" sz="2400" dirty="0" smtClean="0"/>
              <a:t>\</a:t>
            </a:r>
            <a:r>
              <a:rPr lang="da-DK" sz="2400" dirty="0" err="1" smtClean="0"/>
              <a:t>read_data.ipynb</a:t>
            </a:r>
            <a:endParaRPr lang="da-DK" sz="2400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sz="2400" dirty="0" smtClean="0"/>
              <a:t>..\GREU\</a:t>
            </a:r>
            <a:r>
              <a:rPr lang="da-DK" sz="2400" dirty="0" err="1" smtClean="0"/>
              <a:t>model_gamsPy</a:t>
            </a:r>
            <a:r>
              <a:rPr lang="da-DK" sz="2400" dirty="0" smtClean="0"/>
              <a:t>\data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sz="2400" dirty="0" smtClean="0"/>
              <a:t>..\GREU\data\</a:t>
            </a:r>
            <a:r>
              <a:rPr lang="da-DK" sz="2400" dirty="0" err="1" smtClean="0"/>
              <a:t>data_DK.gdx</a:t>
            </a:r>
            <a:endParaRPr lang="da-DK" sz="2400" dirty="0"/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79" y="1736838"/>
            <a:ext cx="5839438" cy="4862921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79" y="1613259"/>
            <a:ext cx="6174738" cy="5142005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51" y="1561783"/>
            <a:ext cx="6080483" cy="50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flow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10" name="Ellipse 9"/>
          <p:cNvSpPr/>
          <p:nvPr/>
        </p:nvSpPr>
        <p:spPr>
          <a:xfrm>
            <a:off x="345439" y="3033877"/>
            <a:ext cx="2063261" cy="18522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>
            <a:off x="3128700" y="3033877"/>
            <a:ext cx="2063261" cy="18522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/>
          <p:cNvSpPr/>
          <p:nvPr/>
        </p:nvSpPr>
        <p:spPr>
          <a:xfrm>
            <a:off x="5947261" y="3087230"/>
            <a:ext cx="2063261" cy="18522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/>
          <p:cNvSpPr/>
          <p:nvPr/>
        </p:nvSpPr>
        <p:spPr>
          <a:xfrm>
            <a:off x="8911002" y="3041692"/>
            <a:ext cx="2063261" cy="18522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/>
          <p:cNvSpPr txBox="1"/>
          <p:nvPr/>
        </p:nvSpPr>
        <p:spPr>
          <a:xfrm>
            <a:off x="614594" y="3248978"/>
            <a:ext cx="196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 smtClean="0"/>
              <a:t>Raw</a:t>
            </a:r>
            <a:r>
              <a:rPr lang="da-DK" sz="2400" dirty="0" smtClean="0"/>
              <a:t> data</a:t>
            </a:r>
            <a:endParaRPr lang="da-DK" sz="2400" dirty="0"/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3" y="3632796"/>
            <a:ext cx="866263" cy="817897"/>
          </a:xfrm>
          <a:prstGeom prst="rect">
            <a:avLst/>
          </a:prstGeom>
        </p:spPr>
      </p:pic>
      <p:cxnSp>
        <p:nvCxnSpPr>
          <p:cNvPr id="19" name="Lige pilforbindelse 18"/>
          <p:cNvCxnSpPr/>
          <p:nvPr/>
        </p:nvCxnSpPr>
        <p:spPr>
          <a:xfrm flipV="1">
            <a:off x="2500923" y="3923323"/>
            <a:ext cx="515815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V="1">
            <a:off x="5327534" y="3960000"/>
            <a:ext cx="515815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V="1">
            <a:off x="8188727" y="3956092"/>
            <a:ext cx="515815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felt 22"/>
          <p:cNvSpPr txBox="1"/>
          <p:nvPr/>
        </p:nvSpPr>
        <p:spPr>
          <a:xfrm>
            <a:off x="2170770" y="3087230"/>
            <a:ext cx="126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Pandas</a:t>
            </a:r>
            <a:endParaRPr lang="da-DK" sz="2400" dirty="0"/>
          </a:p>
        </p:txBody>
      </p:sp>
      <p:sp>
        <p:nvSpPr>
          <p:cNvPr id="24" name="Tekstfelt 23"/>
          <p:cNvSpPr txBox="1"/>
          <p:nvPr/>
        </p:nvSpPr>
        <p:spPr>
          <a:xfrm>
            <a:off x="4955945" y="3104104"/>
            <a:ext cx="14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 smtClean="0"/>
              <a:t>GamsPy</a:t>
            </a:r>
            <a:endParaRPr lang="da-DK" sz="2400" dirty="0"/>
          </a:p>
        </p:txBody>
      </p:sp>
      <p:sp>
        <p:nvSpPr>
          <p:cNvPr id="25" name="Tekstfelt 24"/>
          <p:cNvSpPr txBox="1"/>
          <p:nvPr/>
        </p:nvSpPr>
        <p:spPr>
          <a:xfrm>
            <a:off x="7775517" y="2624088"/>
            <a:ext cx="138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/>
              <a:t>Gams data transfer</a:t>
            </a:r>
            <a:endParaRPr lang="da-DK" sz="2400" dirty="0"/>
          </a:p>
        </p:txBody>
      </p:sp>
      <p:pic>
        <p:nvPicPr>
          <p:cNvPr id="26" name="Pladsholder til indhold 2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54" y="3641225"/>
            <a:ext cx="863370" cy="859533"/>
          </a:xfrm>
        </p:spPr>
      </p:pic>
      <p:pic>
        <p:nvPicPr>
          <p:cNvPr id="27" name="Billede 2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07" y="3624926"/>
            <a:ext cx="915812" cy="915812"/>
          </a:xfrm>
          <a:prstGeom prst="rect">
            <a:avLst/>
          </a:prstGeom>
        </p:spPr>
      </p:pic>
      <p:sp>
        <p:nvSpPr>
          <p:cNvPr id="28" name="Tekstfelt 27"/>
          <p:cNvSpPr txBox="1"/>
          <p:nvPr/>
        </p:nvSpPr>
        <p:spPr>
          <a:xfrm>
            <a:off x="6572884" y="3159232"/>
            <a:ext cx="9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.</a:t>
            </a:r>
            <a:r>
              <a:rPr lang="da-DK" sz="2400" dirty="0" err="1" smtClean="0"/>
              <a:t>gdx</a:t>
            </a:r>
            <a:endParaRPr lang="da-DK" sz="2400" dirty="0"/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57" y="3613086"/>
            <a:ext cx="915812" cy="915812"/>
          </a:xfrm>
          <a:prstGeom prst="rect">
            <a:avLst/>
          </a:prstGeom>
        </p:spPr>
      </p:pic>
      <p:sp>
        <p:nvSpPr>
          <p:cNvPr id="30" name="Tekstfelt 29"/>
          <p:cNvSpPr txBox="1"/>
          <p:nvPr/>
        </p:nvSpPr>
        <p:spPr>
          <a:xfrm>
            <a:off x="9438410" y="3175119"/>
            <a:ext cx="179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Model</a:t>
            </a:r>
            <a:endParaRPr lang="da-DK" sz="2400" dirty="0"/>
          </a:p>
        </p:txBody>
      </p:sp>
      <p:sp>
        <p:nvSpPr>
          <p:cNvPr id="31" name="Tekstfelt 30"/>
          <p:cNvSpPr txBox="1"/>
          <p:nvPr/>
        </p:nvSpPr>
        <p:spPr>
          <a:xfrm>
            <a:off x="3404573" y="1706737"/>
            <a:ext cx="254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smtClean="0"/>
              <a:t>Data</a:t>
            </a:r>
          </a:p>
          <a:p>
            <a:pPr algn="ctr"/>
            <a:r>
              <a:rPr lang="da-DK" sz="2400" dirty="0" smtClean="0"/>
              <a:t>manipulation</a:t>
            </a:r>
            <a:endParaRPr lang="da-DK" sz="2400" dirty="0"/>
          </a:p>
        </p:txBody>
      </p:sp>
      <p:cxnSp>
        <p:nvCxnSpPr>
          <p:cNvPr id="33" name="Lige pilforbindelse 32"/>
          <p:cNvCxnSpPr/>
          <p:nvPr/>
        </p:nvCxnSpPr>
        <p:spPr>
          <a:xfrm>
            <a:off x="4184839" y="2407138"/>
            <a:ext cx="0" cy="4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felt 35"/>
          <p:cNvSpPr txBox="1"/>
          <p:nvPr/>
        </p:nvSpPr>
        <p:spPr>
          <a:xfrm>
            <a:off x="3613282" y="3182022"/>
            <a:ext cx="127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 smtClean="0"/>
              <a:t>Python</a:t>
            </a:r>
            <a:endParaRPr lang="da-DK" sz="2400" dirty="0"/>
          </a:p>
        </p:txBody>
      </p:sp>
      <p:sp>
        <p:nvSpPr>
          <p:cNvPr id="37" name="Ellipse 36"/>
          <p:cNvSpPr/>
          <p:nvPr/>
        </p:nvSpPr>
        <p:spPr>
          <a:xfrm>
            <a:off x="2156086" y="273538"/>
            <a:ext cx="6062455" cy="6584462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01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GAMS </a:t>
            </a:r>
            <a:r>
              <a:rPr lang="da-DK" dirty="0" err="1" smtClean="0"/>
              <a:t>Python</a:t>
            </a:r>
            <a:r>
              <a:rPr lang="da-DK" dirty="0" smtClean="0"/>
              <a:t> API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502478" y="1866819"/>
            <a:ext cx="8064501" cy="3960000"/>
          </a:xfrm>
        </p:spPr>
        <p:txBody>
          <a:bodyPr/>
          <a:lstStyle/>
          <a:p>
            <a:r>
              <a:rPr lang="da-DK" sz="2400" dirty="0" smtClean="0"/>
              <a:t>Container: the </a:t>
            </a:r>
            <a:r>
              <a:rPr lang="da-DK" sz="2400" dirty="0" err="1" smtClean="0"/>
              <a:t>mother</a:t>
            </a:r>
            <a:r>
              <a:rPr lang="da-DK" sz="2400" dirty="0" smtClean="0"/>
              <a:t> </a:t>
            </a:r>
            <a:r>
              <a:rPr lang="da-DK" sz="2400" dirty="0" err="1" smtClean="0"/>
              <a:t>structure</a:t>
            </a:r>
            <a:endParaRPr lang="da-DK" sz="2400" dirty="0" smtClean="0"/>
          </a:p>
          <a:p>
            <a:endParaRPr lang="da-DK" dirty="0" smtClean="0"/>
          </a:p>
          <a:p>
            <a:r>
              <a:rPr lang="da-DK" sz="2400" dirty="0" smtClean="0"/>
              <a:t>Sets: Collections of </a:t>
            </a:r>
          </a:p>
          <a:p>
            <a:pPr marL="0" indent="0">
              <a:buNone/>
            </a:pPr>
            <a:r>
              <a:rPr lang="da-DK" sz="2400" dirty="0" smtClean="0"/>
              <a:t>   </a:t>
            </a:r>
            <a:r>
              <a:rPr lang="da-DK" sz="2400" dirty="0" err="1" smtClean="0"/>
              <a:t>different</a:t>
            </a:r>
            <a:r>
              <a:rPr lang="da-DK" sz="2400" dirty="0"/>
              <a:t> </a:t>
            </a:r>
            <a:r>
              <a:rPr lang="da-DK" sz="2400" dirty="0" err="1" smtClean="0"/>
              <a:t>things</a:t>
            </a:r>
            <a:endParaRPr lang="da-DK" sz="2400" dirty="0" smtClean="0"/>
          </a:p>
          <a:p>
            <a:endParaRPr lang="da-DK" dirty="0" smtClean="0"/>
          </a:p>
          <a:p>
            <a:r>
              <a:rPr lang="da-DK" sz="2400" dirty="0" smtClean="0"/>
              <a:t>Variables/parametres:</a:t>
            </a:r>
          </a:p>
          <a:p>
            <a:pPr marL="0" indent="0">
              <a:buNone/>
            </a:pPr>
            <a:r>
              <a:rPr lang="da-DK" sz="2400" dirty="0"/>
              <a:t> </a:t>
            </a:r>
            <a:r>
              <a:rPr lang="da-DK" sz="2400" dirty="0" smtClean="0"/>
              <a:t>  </a:t>
            </a:r>
            <a:r>
              <a:rPr lang="da-DK" sz="2400" dirty="0" err="1" smtClean="0"/>
              <a:t>Functions</a:t>
            </a:r>
            <a:r>
              <a:rPr lang="da-DK" sz="2400" dirty="0" smtClean="0"/>
              <a:t>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associate</a:t>
            </a:r>
            <a:endParaRPr lang="da-DK" sz="2400" dirty="0" smtClean="0"/>
          </a:p>
          <a:p>
            <a:pPr marL="0" indent="0">
              <a:buNone/>
            </a:pPr>
            <a:r>
              <a:rPr lang="da-DK" sz="2400" dirty="0"/>
              <a:t> </a:t>
            </a:r>
            <a:r>
              <a:rPr lang="da-DK" sz="2400" dirty="0" smtClean="0"/>
              <a:t>  set-elements with </a:t>
            </a:r>
            <a:r>
              <a:rPr lang="da-DK" sz="2400" dirty="0" err="1" smtClean="0"/>
              <a:t>numbers</a:t>
            </a:r>
            <a:endParaRPr lang="da-DK" sz="240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10" name="Ellipse 9"/>
          <p:cNvSpPr/>
          <p:nvPr/>
        </p:nvSpPr>
        <p:spPr>
          <a:xfrm>
            <a:off x="4504646" y="1430216"/>
            <a:ext cx="4548554" cy="457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6029705" y="1565490"/>
            <a:ext cx="218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Container</a:t>
            </a:r>
            <a:endParaRPr lang="da-DK" sz="2400" dirty="0"/>
          </a:p>
        </p:txBody>
      </p:sp>
      <p:sp>
        <p:nvSpPr>
          <p:cNvPr id="12" name="Ellipse 11"/>
          <p:cNvSpPr/>
          <p:nvPr/>
        </p:nvSpPr>
        <p:spPr>
          <a:xfrm>
            <a:off x="4917466" y="2057948"/>
            <a:ext cx="3722914" cy="3577742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5725662" y="2274396"/>
            <a:ext cx="220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GAMS-</a:t>
            </a:r>
            <a:r>
              <a:rPr lang="da-DK" sz="2400" dirty="0" err="1" smtClean="0"/>
              <a:t>objects</a:t>
            </a:r>
            <a:endParaRPr lang="da-DK" sz="2400" dirty="0"/>
          </a:p>
        </p:txBody>
      </p:sp>
      <p:sp>
        <p:nvSpPr>
          <p:cNvPr id="14" name="Ellipse 13"/>
          <p:cNvSpPr/>
          <p:nvPr/>
        </p:nvSpPr>
        <p:spPr>
          <a:xfrm>
            <a:off x="5566905" y="3158723"/>
            <a:ext cx="270000" cy="276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Ellipse 14"/>
          <p:cNvSpPr/>
          <p:nvPr/>
        </p:nvSpPr>
        <p:spPr>
          <a:xfrm>
            <a:off x="5566905" y="4169392"/>
            <a:ext cx="270000" cy="276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Ellipse 17"/>
          <p:cNvSpPr/>
          <p:nvPr/>
        </p:nvSpPr>
        <p:spPr>
          <a:xfrm>
            <a:off x="5169159" y="2653318"/>
            <a:ext cx="1063689" cy="2450528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Ellipse 15"/>
          <p:cNvSpPr/>
          <p:nvPr/>
        </p:nvSpPr>
        <p:spPr>
          <a:xfrm>
            <a:off x="5566905" y="4634861"/>
            <a:ext cx="270000" cy="276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Ellipse 16"/>
          <p:cNvSpPr/>
          <p:nvPr/>
        </p:nvSpPr>
        <p:spPr>
          <a:xfrm>
            <a:off x="5566905" y="3642674"/>
            <a:ext cx="270000" cy="276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/>
          <p:cNvSpPr txBox="1"/>
          <p:nvPr/>
        </p:nvSpPr>
        <p:spPr>
          <a:xfrm>
            <a:off x="5302403" y="2758571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Sets</a:t>
            </a:r>
            <a:endParaRPr lang="da-DK" sz="2400" dirty="0"/>
          </a:p>
        </p:txBody>
      </p:sp>
      <p:sp>
        <p:nvSpPr>
          <p:cNvPr id="20" name="Tekstfelt 19"/>
          <p:cNvSpPr txBox="1"/>
          <p:nvPr/>
        </p:nvSpPr>
        <p:spPr>
          <a:xfrm>
            <a:off x="7076570" y="3388332"/>
            <a:ext cx="189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Real </a:t>
            </a:r>
            <a:r>
              <a:rPr lang="da-DK" sz="2400" dirty="0" err="1" smtClean="0"/>
              <a:t>numbers</a:t>
            </a:r>
            <a:endParaRPr lang="da-DK" sz="2400" dirty="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5980922" y="3340359"/>
            <a:ext cx="1017401" cy="3023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/>
          <p:nvPr/>
        </p:nvCxnSpPr>
        <p:spPr>
          <a:xfrm>
            <a:off x="5925545" y="3795074"/>
            <a:ext cx="107277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V="1">
            <a:off x="5943548" y="3873023"/>
            <a:ext cx="1095981" cy="4041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V="1">
            <a:off x="5975840" y="3927873"/>
            <a:ext cx="1106095" cy="831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>
            <a:off x="5953485" y="4307396"/>
            <a:ext cx="0" cy="1682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/>
          <p:cNvCxnSpPr/>
          <p:nvPr/>
        </p:nvCxnSpPr>
        <p:spPr>
          <a:xfrm>
            <a:off x="5953485" y="4532145"/>
            <a:ext cx="0" cy="1682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6172205" y="4496489"/>
            <a:ext cx="220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Variables</a:t>
            </a:r>
          </a:p>
          <a:p>
            <a:r>
              <a:rPr lang="da-DK" sz="2400" dirty="0" smtClean="0"/>
              <a:t>/parametres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092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0" y="3972753"/>
            <a:ext cx="10208845" cy="106125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Common </a:t>
            </a:r>
            <a:r>
              <a:rPr lang="da-DK" dirty="0" err="1" smtClean="0"/>
              <a:t>errors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smtClean="0"/>
              <a:t>Domain </a:t>
            </a:r>
            <a:r>
              <a:rPr lang="da-DK" sz="2400" dirty="0" err="1" smtClean="0"/>
              <a:t>violation</a:t>
            </a:r>
            <a:r>
              <a:rPr lang="da-DK" sz="2400" dirty="0" smtClean="0"/>
              <a:t> I: Nor </a:t>
            </a:r>
            <a:r>
              <a:rPr lang="da-DK" sz="2400" dirty="0" err="1" smtClean="0"/>
              <a:t>properly</a:t>
            </a:r>
            <a:r>
              <a:rPr lang="da-DK" sz="2400" dirty="0" smtClean="0"/>
              <a:t> </a:t>
            </a:r>
            <a:r>
              <a:rPr lang="da-DK" sz="2400" dirty="0" err="1" smtClean="0"/>
              <a:t>populating</a:t>
            </a:r>
            <a:r>
              <a:rPr lang="da-DK" sz="2400" dirty="0" smtClean="0"/>
              <a:t> a set</a:t>
            </a:r>
          </a:p>
          <a:p>
            <a:r>
              <a:rPr lang="da-DK" sz="2400" dirty="0" smtClean="0"/>
              <a:t>Domain </a:t>
            </a:r>
            <a:r>
              <a:rPr lang="da-DK" sz="2400" dirty="0" err="1" smtClean="0"/>
              <a:t>violation</a:t>
            </a:r>
            <a:r>
              <a:rPr lang="da-DK" sz="2400" dirty="0" smtClean="0"/>
              <a:t> II: </a:t>
            </a:r>
            <a:r>
              <a:rPr lang="da-DK" sz="2400" dirty="0" err="1" smtClean="0"/>
              <a:t>Strings</a:t>
            </a:r>
            <a:r>
              <a:rPr lang="da-DK" sz="2400" dirty="0" smtClean="0"/>
              <a:t> vs. </a:t>
            </a:r>
            <a:r>
              <a:rPr lang="da-DK" sz="2400" dirty="0" err="1" smtClean="0"/>
              <a:t>Integers</a:t>
            </a:r>
            <a:r>
              <a:rPr lang="da-DK" sz="2400" dirty="0" smtClean="0"/>
              <a:t> vs. </a:t>
            </a:r>
            <a:r>
              <a:rPr lang="da-DK" sz="2400" dirty="0" err="1" smtClean="0"/>
              <a:t>Float</a:t>
            </a:r>
            <a:r>
              <a:rPr lang="da-DK" sz="2400" dirty="0" smtClean="0"/>
              <a:t> vs. </a:t>
            </a:r>
            <a:r>
              <a:rPr lang="da-DK" sz="2400" dirty="0" err="1" smtClean="0"/>
              <a:t>NaN</a:t>
            </a:r>
            <a:endParaRPr lang="da-DK" sz="2400" dirty="0" smtClean="0"/>
          </a:p>
          <a:p>
            <a:r>
              <a:rPr lang="da-DK" sz="2400" dirty="0" smtClean="0"/>
              <a:t>Set-</a:t>
            </a:r>
            <a:r>
              <a:rPr lang="da-DK" sz="2400" dirty="0" err="1" smtClean="0"/>
              <a:t>hierarchies</a:t>
            </a:r>
            <a:endParaRPr lang="da-DK" sz="2400" dirty="0" smtClean="0"/>
          </a:p>
          <a:p>
            <a:r>
              <a:rPr lang="da-DK" sz="2400" dirty="0" smtClean="0"/>
              <a:t>Hard-</a:t>
            </a:r>
            <a:r>
              <a:rPr lang="da-DK" sz="2400" dirty="0" err="1" smtClean="0"/>
              <a:t>coding</a:t>
            </a:r>
            <a:r>
              <a:rPr lang="da-DK" sz="2400" dirty="0" smtClean="0"/>
              <a:t>…</a:t>
            </a:r>
          </a:p>
          <a:p>
            <a:r>
              <a:rPr lang="da-DK" sz="2400" dirty="0" smtClean="0"/>
              <a:t>Check </a:t>
            </a:r>
            <a:r>
              <a:rPr lang="da-DK" sz="2400" dirty="0" err="1" smtClean="0"/>
              <a:t>your</a:t>
            </a:r>
            <a:r>
              <a:rPr lang="da-DK" sz="2400" dirty="0" smtClean="0"/>
              <a:t> version of </a:t>
            </a:r>
            <a:r>
              <a:rPr lang="da-DK" sz="2400" dirty="0" err="1" smtClean="0"/>
              <a:t>gamspy</a:t>
            </a:r>
            <a:endParaRPr lang="da-DK" sz="2400" dirty="0" smtClean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1142"/>
            <a:ext cx="11931875" cy="5006884"/>
          </a:xfrm>
          <a:prstGeom prst="rect">
            <a:avLst/>
          </a:prstGeom>
        </p:spPr>
      </p:pic>
      <p:sp>
        <p:nvSpPr>
          <p:cNvPr id="13" name="Venstre klammeparentes 12"/>
          <p:cNvSpPr/>
          <p:nvPr/>
        </p:nvSpPr>
        <p:spPr>
          <a:xfrm>
            <a:off x="762000" y="1980000"/>
            <a:ext cx="188259" cy="103214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0" y="5023452"/>
            <a:ext cx="297221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sz="2000" dirty="0" err="1" smtClean="0"/>
              <a:t>Error</a:t>
            </a:r>
            <a:r>
              <a:rPr lang="da-DK" sz="2000" dirty="0" smtClean="0"/>
              <a:t> type I: Element missing</a:t>
            </a:r>
          </a:p>
          <a:p>
            <a:r>
              <a:rPr lang="da-DK" sz="2000" dirty="0" err="1" smtClean="0"/>
              <a:t>Error</a:t>
            </a:r>
            <a:r>
              <a:rPr lang="da-DK" sz="2000" dirty="0" smtClean="0"/>
              <a:t> type II: Non-</a:t>
            </a:r>
            <a:r>
              <a:rPr lang="da-DK" sz="2000" dirty="0" err="1" smtClean="0"/>
              <a:t>uniqueness</a:t>
            </a:r>
            <a:r>
              <a:rPr lang="da-DK" sz="2000" dirty="0" smtClean="0"/>
              <a:t> of elements </a:t>
            </a: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Understanding</a:t>
            </a:r>
            <a:r>
              <a:rPr lang="da-DK" dirty="0" smtClean="0"/>
              <a:t> non-trivial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Domain </a:t>
            </a:r>
            <a:r>
              <a:rPr lang="da-DK" sz="2400" dirty="0" err="1"/>
              <a:t>violation</a:t>
            </a:r>
            <a:r>
              <a:rPr lang="da-DK" sz="2400" dirty="0"/>
              <a:t> I: </a:t>
            </a:r>
            <a:r>
              <a:rPr lang="da-DK" sz="2400" dirty="0" smtClean="0"/>
              <a:t>Not </a:t>
            </a:r>
            <a:r>
              <a:rPr lang="da-DK" sz="2400" dirty="0" err="1" smtClean="0"/>
              <a:t>properly</a:t>
            </a:r>
            <a:r>
              <a:rPr lang="da-DK" sz="2400" dirty="0" smtClean="0"/>
              <a:t> </a:t>
            </a:r>
            <a:r>
              <a:rPr lang="da-DK" sz="2400" dirty="0" err="1" smtClean="0"/>
              <a:t>populating</a:t>
            </a:r>
            <a:r>
              <a:rPr lang="da-DK" sz="2400" dirty="0" smtClean="0"/>
              <a:t> a set:</a:t>
            </a:r>
          </a:p>
          <a:p>
            <a:endParaRPr lang="da-DK" dirty="0" smtClean="0"/>
          </a:p>
          <a:p>
            <a:r>
              <a:rPr lang="da-DK" sz="2400" dirty="0" smtClean="0"/>
              <a:t>A set </a:t>
            </a:r>
            <a:r>
              <a:rPr lang="da-DK" sz="2400" dirty="0" err="1" smtClean="0"/>
              <a:t>may</a:t>
            </a:r>
            <a:r>
              <a:rPr lang="da-DK" sz="2400" dirty="0" smtClean="0"/>
              <a:t> </a:t>
            </a:r>
            <a:r>
              <a:rPr lang="da-DK" sz="2400" dirty="0" err="1" smtClean="0"/>
              <a:t>be</a:t>
            </a:r>
            <a:r>
              <a:rPr lang="da-DK" sz="2400" dirty="0" smtClean="0"/>
              <a:t> </a:t>
            </a:r>
            <a:r>
              <a:rPr lang="da-DK" sz="2400" dirty="0" err="1" smtClean="0"/>
              <a:t>populated</a:t>
            </a:r>
            <a:r>
              <a:rPr lang="da-DK" sz="2400" dirty="0" smtClean="0"/>
              <a:t> from metadata.xlsx</a:t>
            </a:r>
          </a:p>
          <a:p>
            <a:endParaRPr lang="da-DK" dirty="0"/>
          </a:p>
          <a:p>
            <a:r>
              <a:rPr lang="da-DK" sz="2400" dirty="0" smtClean="0"/>
              <a:t>Columns in a dataframe</a:t>
            </a:r>
          </a:p>
          <a:p>
            <a:endParaRPr lang="da-DK" dirty="0"/>
          </a:p>
          <a:p>
            <a:r>
              <a:rPr lang="da-DK" sz="2400" dirty="0" smtClean="0"/>
              <a:t>Hard-</a:t>
            </a:r>
            <a:r>
              <a:rPr lang="da-DK" sz="2400" dirty="0" err="1" smtClean="0"/>
              <a:t>coded</a:t>
            </a:r>
            <a:endParaRPr lang="da-DK" sz="240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10" name="Tekstfelt 9"/>
          <p:cNvSpPr txBox="1"/>
          <p:nvPr/>
        </p:nvSpPr>
        <p:spPr>
          <a:xfrm>
            <a:off x="7099968" y="2344632"/>
            <a:ext cx="2697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2400" dirty="0" smtClean="0"/>
              <a:t>Gives </a:t>
            </a:r>
            <a:r>
              <a:rPr lang="da-DK" sz="2400" dirty="0" err="1" smtClean="0"/>
              <a:t>us</a:t>
            </a:r>
            <a:r>
              <a:rPr lang="da-DK" sz="2400" dirty="0" smtClean="0"/>
              <a:t> an </a:t>
            </a:r>
            <a:r>
              <a:rPr lang="da-DK" sz="2400" dirty="0" err="1" smtClean="0"/>
              <a:t>authoritative</a:t>
            </a:r>
            <a:r>
              <a:rPr lang="da-DK" sz="2400" dirty="0" smtClean="0"/>
              <a:t> list to check </a:t>
            </a:r>
            <a:r>
              <a:rPr lang="da-DK" sz="2400" dirty="0" err="1" smtClean="0"/>
              <a:t>values</a:t>
            </a:r>
            <a:r>
              <a:rPr lang="da-DK" sz="2400" dirty="0" smtClean="0"/>
              <a:t> </a:t>
            </a:r>
            <a:r>
              <a:rPr lang="da-DK" sz="2400" dirty="0" err="1" smtClean="0"/>
              <a:t>against</a:t>
            </a:r>
            <a:endParaRPr lang="da-DK" sz="2400" dirty="0" smtClean="0"/>
          </a:p>
          <a:p>
            <a:pPr marL="285750" indent="-285750">
              <a:buFontTx/>
              <a:buChar char="-"/>
            </a:pPr>
            <a:r>
              <a:rPr lang="da-DK" sz="2400" dirty="0" smtClean="0"/>
              <a:t>”</a:t>
            </a:r>
            <a:r>
              <a:rPr lang="da-DK" sz="2400" dirty="0" err="1" smtClean="0"/>
              <a:t>Centralizes</a:t>
            </a:r>
            <a:r>
              <a:rPr lang="da-DK" sz="2400" dirty="0" smtClean="0"/>
              <a:t>” the set </a:t>
            </a:r>
            <a:endParaRPr lang="da-DK" sz="2400" dirty="0"/>
          </a:p>
        </p:txBody>
      </p:sp>
      <p:sp>
        <p:nvSpPr>
          <p:cNvPr id="11" name="Tekstfelt 10"/>
          <p:cNvSpPr txBox="1"/>
          <p:nvPr/>
        </p:nvSpPr>
        <p:spPr>
          <a:xfrm>
            <a:off x="4610642" y="3424683"/>
            <a:ext cx="3399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2400" dirty="0" err="1" smtClean="0"/>
              <a:t>Safe</a:t>
            </a:r>
            <a:r>
              <a:rPr lang="da-DK" sz="2400" dirty="0" smtClean="0"/>
              <a:t> for the </a:t>
            </a:r>
            <a:r>
              <a:rPr lang="da-DK" sz="2400" dirty="0" err="1" smtClean="0"/>
              <a:t>particular</a:t>
            </a:r>
            <a:r>
              <a:rPr lang="da-DK" sz="2400" dirty="0" smtClean="0"/>
              <a:t> dataframe</a:t>
            </a:r>
          </a:p>
          <a:p>
            <a:pPr marL="285750" indent="-285750">
              <a:buFontTx/>
              <a:buChar char="-"/>
            </a:pPr>
            <a:r>
              <a:rPr lang="da-DK" sz="2400" dirty="0" err="1" smtClean="0"/>
              <a:t>Requires</a:t>
            </a:r>
            <a:r>
              <a:rPr lang="da-DK" sz="2400" dirty="0" smtClean="0"/>
              <a:t> </a:t>
            </a:r>
            <a:r>
              <a:rPr lang="da-DK" sz="2400" dirty="0" err="1" smtClean="0"/>
              <a:t>object</a:t>
            </a:r>
            <a:r>
              <a:rPr lang="da-DK" sz="2400" dirty="0" smtClean="0"/>
              <a:t> </a:t>
            </a:r>
            <a:r>
              <a:rPr lang="da-DK" sz="2400" dirty="0" err="1" smtClean="0"/>
              <a:t>defined</a:t>
            </a:r>
            <a:r>
              <a:rPr lang="da-DK" sz="2400" dirty="0" smtClean="0"/>
              <a:t> by dataframe to </a:t>
            </a:r>
            <a:r>
              <a:rPr lang="da-DK" sz="2400" dirty="0" err="1" smtClean="0"/>
              <a:t>be</a:t>
            </a:r>
            <a:r>
              <a:rPr lang="da-DK" sz="2400" dirty="0" smtClean="0"/>
              <a:t> ”</a:t>
            </a:r>
            <a:r>
              <a:rPr lang="da-DK" sz="2400" dirty="0" err="1" smtClean="0"/>
              <a:t>big</a:t>
            </a:r>
            <a:r>
              <a:rPr lang="da-DK" sz="2400" dirty="0" smtClean="0"/>
              <a:t> </a:t>
            </a:r>
            <a:r>
              <a:rPr lang="da-DK" sz="2400" dirty="0" err="1" smtClean="0"/>
              <a:t>enough</a:t>
            </a:r>
            <a:r>
              <a:rPr lang="da-DK" sz="2400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da-DK" sz="2400" dirty="0" err="1" smtClean="0"/>
              <a:t>Mistakes</a:t>
            </a:r>
            <a:r>
              <a:rPr lang="da-DK" sz="2400" dirty="0" smtClean="0"/>
              <a:t> </a:t>
            </a:r>
            <a:r>
              <a:rPr lang="da-DK" sz="2400" dirty="0" err="1" smtClean="0"/>
              <a:t>can</a:t>
            </a:r>
            <a:r>
              <a:rPr lang="da-DK" sz="2400" dirty="0" smtClean="0"/>
              <a:t> </a:t>
            </a:r>
            <a:r>
              <a:rPr lang="da-DK" sz="2400" dirty="0" err="1" smtClean="0"/>
              <a:t>be</a:t>
            </a:r>
            <a:r>
              <a:rPr lang="da-DK" sz="2400" dirty="0" smtClean="0"/>
              <a:t> </a:t>
            </a:r>
            <a:r>
              <a:rPr lang="da-DK" sz="2400" dirty="0" err="1" smtClean="0"/>
              <a:t>hard</a:t>
            </a:r>
            <a:r>
              <a:rPr lang="da-DK" sz="2400" dirty="0" smtClean="0"/>
              <a:t> to spot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002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Understanding</a:t>
            </a:r>
            <a:r>
              <a:rPr lang="da-DK" dirty="0" smtClean="0"/>
              <a:t> non-trivial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r>
              <a:rPr lang="da-DK" dirty="0" smtClean="0"/>
              <a:t> II: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violation</a:t>
            </a:r>
            <a:r>
              <a:rPr lang="da-DK" dirty="0"/>
              <a:t> II: </a:t>
            </a:r>
            <a:r>
              <a:rPr lang="da-DK" dirty="0" err="1"/>
              <a:t>Strings</a:t>
            </a:r>
            <a:r>
              <a:rPr lang="da-DK" dirty="0"/>
              <a:t> vs. </a:t>
            </a:r>
            <a:r>
              <a:rPr lang="da-DK" dirty="0" err="1" smtClean="0"/>
              <a:t>Integers</a:t>
            </a:r>
            <a:r>
              <a:rPr lang="da-DK" dirty="0" smtClean="0"/>
              <a:t> vs. </a:t>
            </a:r>
            <a:r>
              <a:rPr lang="da-DK" dirty="0" err="1" smtClean="0"/>
              <a:t>Float</a:t>
            </a:r>
            <a:r>
              <a:rPr lang="da-DK" dirty="0" smtClean="0"/>
              <a:t> vs. </a:t>
            </a:r>
            <a:r>
              <a:rPr lang="da-DK" dirty="0" err="1" smtClean="0"/>
              <a:t>NaN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Why</a:t>
            </a:r>
            <a:r>
              <a:rPr lang="da-DK" dirty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happen</a:t>
            </a:r>
            <a:r>
              <a:rPr lang="da-DK" dirty="0" smtClean="0"/>
              <a:t>?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Can </a:t>
            </a:r>
            <a:r>
              <a:rPr lang="da-DK" dirty="0" err="1" smtClean="0"/>
              <a:t>cause</a:t>
            </a:r>
            <a:r>
              <a:rPr lang="da-DK" dirty="0" smtClean="0"/>
              <a:t> ”</a:t>
            </a:r>
            <a:r>
              <a:rPr lang="da-DK" dirty="0" err="1" smtClean="0"/>
              <a:t>invisible</a:t>
            </a:r>
            <a:r>
              <a:rPr lang="da-DK" dirty="0" smtClean="0"/>
              <a:t>” </a:t>
            </a:r>
            <a:r>
              <a:rPr lang="da-DK" dirty="0" err="1" smtClean="0"/>
              <a:t>errors</a:t>
            </a:r>
            <a:endParaRPr lang="da-DK" dirty="0"/>
          </a:p>
          <a:p>
            <a:endParaRPr lang="da-DK" dirty="0"/>
          </a:p>
          <a:p>
            <a:r>
              <a:rPr lang="da-DK" dirty="0" err="1" smtClean="0"/>
              <a:t>Easy</a:t>
            </a:r>
            <a:r>
              <a:rPr lang="da-DK" dirty="0" smtClean="0"/>
              <a:t> to fix.. Just </a:t>
            </a:r>
            <a:r>
              <a:rPr lang="da-DK" dirty="0" err="1" smtClean="0"/>
              <a:t>convert</a:t>
            </a:r>
            <a:r>
              <a:rPr lang="da-DK" dirty="0" smtClean="0"/>
              <a:t> datatype and 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drop </a:t>
            </a:r>
            <a:r>
              <a:rPr lang="da-DK" dirty="0" err="1" smtClean="0"/>
              <a:t>duplicates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364094"/>
            <a:ext cx="2719457" cy="6534521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59" y="4889804"/>
            <a:ext cx="6207884" cy="14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0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sz="2000" dirty="0" smtClean="0"/>
              <a:t>In </a:t>
            </a:r>
            <a:r>
              <a:rPr lang="da-DK" sz="2000" dirty="0" err="1" smtClean="0"/>
              <a:t>GAMSPy</a:t>
            </a:r>
            <a:r>
              <a:rPr lang="da-DK" sz="2000" dirty="0" smtClean="0"/>
              <a:t>, </a:t>
            </a:r>
            <a:r>
              <a:rPr lang="da-DK" sz="2000" dirty="0" err="1" smtClean="0"/>
              <a:t>define</a:t>
            </a:r>
            <a:r>
              <a:rPr lang="da-DK" sz="2000" dirty="0" smtClean="0"/>
              <a:t> parametres and variables on the </a:t>
            </a:r>
            <a:r>
              <a:rPr lang="da-DK" sz="2000" dirty="0" err="1" smtClean="0"/>
              <a:t>largest</a:t>
            </a:r>
            <a:r>
              <a:rPr lang="da-DK" sz="2000" dirty="0" smtClean="0"/>
              <a:t> </a:t>
            </a:r>
            <a:r>
              <a:rPr lang="da-DK" sz="2000" dirty="0" err="1" smtClean="0"/>
              <a:t>possible</a:t>
            </a:r>
            <a:r>
              <a:rPr lang="da-DK" sz="2000" dirty="0" smtClean="0"/>
              <a:t> set</a:t>
            </a: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Understanding</a:t>
            </a:r>
            <a:r>
              <a:rPr lang="da-DK" dirty="0"/>
              <a:t> non-trivial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 smtClean="0"/>
              <a:t>errors</a:t>
            </a:r>
            <a:r>
              <a:rPr lang="da-DK" dirty="0" smtClean="0"/>
              <a:t> III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smtClean="0"/>
              <a:t>Set </a:t>
            </a:r>
            <a:r>
              <a:rPr lang="da-DK" sz="2400" dirty="0" err="1" smtClean="0"/>
              <a:t>hierarchies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smtClean="0"/>
              <a:t>Sets </a:t>
            </a:r>
            <a:r>
              <a:rPr lang="da-DK" sz="2400" dirty="0" err="1" smtClean="0"/>
              <a:t>are</a:t>
            </a:r>
            <a:r>
              <a:rPr lang="da-DK" sz="2400" dirty="0" smtClean="0"/>
              <a:t> </a:t>
            </a:r>
            <a:r>
              <a:rPr lang="da-DK" sz="2400" dirty="0" err="1" smtClean="0"/>
              <a:t>collections</a:t>
            </a:r>
            <a:r>
              <a:rPr lang="da-DK" sz="2400" dirty="0" smtClean="0"/>
              <a:t> of </a:t>
            </a:r>
            <a:r>
              <a:rPr lang="da-DK" sz="2400" dirty="0" err="1" smtClean="0"/>
              <a:t>things</a:t>
            </a:r>
            <a:r>
              <a:rPr lang="da-DK" sz="2400" dirty="0" smtClean="0"/>
              <a:t>, a set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shares</a:t>
            </a:r>
            <a:r>
              <a:rPr lang="da-DK" sz="2400" dirty="0" smtClean="0"/>
              <a:t> all of </a:t>
            </a:r>
            <a:r>
              <a:rPr lang="da-DK" sz="2400" dirty="0" err="1" smtClean="0"/>
              <a:t>its</a:t>
            </a:r>
            <a:r>
              <a:rPr lang="da-DK" sz="2400" dirty="0" smtClean="0"/>
              <a:t> elements with </a:t>
            </a:r>
            <a:r>
              <a:rPr lang="da-DK" sz="2400" dirty="0" err="1" smtClean="0"/>
              <a:t>another</a:t>
            </a:r>
            <a:r>
              <a:rPr lang="da-DK" sz="2400" dirty="0" smtClean="0"/>
              <a:t> set is </a:t>
            </a:r>
            <a:r>
              <a:rPr lang="da-DK" sz="2400" dirty="0" err="1" smtClean="0"/>
              <a:t>called</a:t>
            </a:r>
            <a:r>
              <a:rPr lang="da-DK" sz="2400" dirty="0" smtClean="0"/>
              <a:t> a </a:t>
            </a:r>
            <a:r>
              <a:rPr lang="da-DK" sz="2400" dirty="0" err="1" smtClean="0"/>
              <a:t>subset</a:t>
            </a:r>
            <a:endParaRPr lang="da-DK" sz="2400" dirty="0" smtClean="0"/>
          </a:p>
          <a:p>
            <a:endParaRPr lang="da-DK" sz="2400" dirty="0"/>
          </a:p>
          <a:p>
            <a:r>
              <a:rPr lang="da-DK" sz="2400" dirty="0" err="1" smtClean="0"/>
              <a:t>We</a:t>
            </a:r>
            <a:r>
              <a:rPr lang="da-DK" sz="2400" dirty="0" smtClean="0"/>
              <a:t> </a:t>
            </a:r>
            <a:r>
              <a:rPr lang="da-DK" sz="2400" dirty="0" err="1" smtClean="0"/>
              <a:t>can</a:t>
            </a:r>
            <a:r>
              <a:rPr lang="da-DK" sz="2400" dirty="0" smtClean="0"/>
              <a:t> </a:t>
            </a:r>
            <a:r>
              <a:rPr lang="da-DK" sz="2400" dirty="0" err="1" smtClean="0"/>
              <a:t>explicitly</a:t>
            </a:r>
            <a:r>
              <a:rPr lang="da-DK" sz="2400" dirty="0" smtClean="0"/>
              <a:t> </a:t>
            </a:r>
            <a:r>
              <a:rPr lang="da-DK" sz="2400" dirty="0" err="1" smtClean="0"/>
              <a:t>tell</a:t>
            </a:r>
            <a:r>
              <a:rPr lang="da-DK" sz="2400" dirty="0" smtClean="0"/>
              <a:t> GAMS to </a:t>
            </a:r>
            <a:r>
              <a:rPr lang="da-DK" sz="2400" dirty="0" err="1" smtClean="0"/>
              <a:t>only</a:t>
            </a:r>
            <a:r>
              <a:rPr lang="da-DK" sz="2400" dirty="0" smtClean="0"/>
              <a:t> </a:t>
            </a:r>
            <a:r>
              <a:rPr lang="da-DK" sz="2400" dirty="0" err="1" smtClean="0"/>
              <a:t>operate</a:t>
            </a:r>
            <a:r>
              <a:rPr lang="da-DK" sz="2400" dirty="0" smtClean="0"/>
              <a:t> on subsets</a:t>
            </a:r>
          </a:p>
          <a:p>
            <a:endParaRPr lang="da-DK" sz="2400" dirty="0"/>
          </a:p>
          <a:p>
            <a:r>
              <a:rPr lang="da-DK" sz="2400" dirty="0" err="1" smtClean="0"/>
              <a:t>When</a:t>
            </a:r>
            <a:r>
              <a:rPr lang="da-DK" sz="2400" dirty="0" smtClean="0"/>
              <a:t> </a:t>
            </a:r>
            <a:r>
              <a:rPr lang="da-DK" sz="2400" dirty="0" err="1" smtClean="0"/>
              <a:t>populating</a:t>
            </a:r>
            <a:r>
              <a:rPr lang="da-DK" sz="2400" dirty="0" smtClean="0"/>
              <a:t> a set – if it is a </a:t>
            </a:r>
            <a:r>
              <a:rPr lang="da-DK" sz="2400" dirty="0" err="1" smtClean="0"/>
              <a:t>subset</a:t>
            </a:r>
            <a:r>
              <a:rPr lang="da-DK" sz="2400" dirty="0" smtClean="0"/>
              <a:t>, </a:t>
            </a:r>
            <a:r>
              <a:rPr lang="da-DK" sz="2400" dirty="0" err="1" smtClean="0"/>
              <a:t>make</a:t>
            </a:r>
            <a:r>
              <a:rPr lang="da-DK" sz="2400" dirty="0" smtClean="0"/>
              <a:t> sure elements </a:t>
            </a:r>
            <a:r>
              <a:rPr lang="da-DK" sz="2400" dirty="0" err="1" smtClean="0"/>
              <a:t>are</a:t>
            </a:r>
            <a:r>
              <a:rPr lang="da-DK" sz="2400" dirty="0" smtClean="0"/>
              <a:t> </a:t>
            </a:r>
            <a:r>
              <a:rPr lang="da-DK" sz="2400" dirty="0" err="1" smtClean="0"/>
              <a:t>also</a:t>
            </a:r>
            <a:r>
              <a:rPr lang="da-DK" sz="2400" dirty="0" smtClean="0"/>
              <a:t> in the </a:t>
            </a:r>
            <a:r>
              <a:rPr lang="da-DK" sz="2400" dirty="0" err="1" smtClean="0"/>
              <a:t>parent</a:t>
            </a:r>
            <a:r>
              <a:rPr lang="da-DK" sz="2400" dirty="0" smtClean="0"/>
              <a:t> set </a:t>
            </a:r>
            <a:endParaRPr lang="da-DK" sz="240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854E5C-A5B3-43F3-97BD-A1193032A1B3}" type="datetime2">
              <a:rPr lang="da-DK" smtClean="0"/>
              <a:t>18. september 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Indsæt footer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1D26F8-2C83-4A83-B259-8B1BFA43F7FE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8" name="Pladsholder til SmartArt 7"/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9" name="Pladsholder til SmartArt 8"/>
          <p:cNvSpPr>
            <a:spLocks noGrp="1"/>
          </p:cNvSpPr>
          <p:nvPr>
            <p:ph type="dgm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1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EN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3A70B55C-6FE1-4525-A36C-13A64657619A}"/>
    </a:ext>
  </a:extLst>
</a:theme>
</file>

<file path=ppt/theme/theme2.xml><?xml version="1.0" encoding="utf-8"?>
<a:theme xmlns:a="http://schemas.openxmlformats.org/drawingml/2006/main" name="DREAM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DADFE7DF-F6E3-40B2-AA23-652928CB4726}"/>
    </a:ext>
  </a:extLst>
</a:theme>
</file>

<file path=ppt/theme/theme3.xml><?xml version="1.0" encoding="utf-8"?>
<a:theme xmlns:a="http://schemas.openxmlformats.org/drawingml/2006/main" name="MAKRO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BF492E86-F275-42EB-9DDF-D7A75D3E8C4B}"/>
    </a:ext>
  </a:extLst>
</a:theme>
</file>

<file path=ppt/theme/theme4.xml><?xml version="1.0" encoding="utf-8"?>
<a:theme xmlns:a="http://schemas.openxmlformats.org/drawingml/2006/main" name="SMILE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C500FC8D-700D-4B24-B45E-1BB53028AEE4}"/>
    </a:ext>
  </a:extLst>
</a:theme>
</file>

<file path=ppt/theme/theme5.xml><?xml version="1.0" encoding="utf-8"?>
<a:theme xmlns:a="http://schemas.openxmlformats.org/drawingml/2006/main" name="GRØN REFORM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69BB872A-901D-4FB6-AB65-3EC55F101404}"/>
    </a:ext>
  </a:extLst>
</a:theme>
</file>

<file path=ppt/theme/theme6.xml><?xml version="1.0" encoding="utf-8"?>
<a:theme xmlns:a="http://schemas.openxmlformats.org/drawingml/2006/main" name="REFORM">
  <a:themeElements>
    <a:clrScheme name="DREAM">
      <a:dk1>
        <a:srgbClr val="000000"/>
      </a:dk1>
      <a:lt1>
        <a:srgbClr val="FFFFFF"/>
      </a:lt1>
      <a:dk2>
        <a:srgbClr val="46464C"/>
      </a:dk2>
      <a:lt2>
        <a:srgbClr val="E6E6E8"/>
      </a:lt2>
      <a:accent1>
        <a:srgbClr val="F55252"/>
      </a:accent1>
      <a:accent2>
        <a:srgbClr val="14AFA6"/>
      </a:accent2>
      <a:accent3>
        <a:srgbClr val="FF9B4B"/>
      </a:accent3>
      <a:accent4>
        <a:srgbClr val="5CD272"/>
      </a:accent4>
      <a:accent5>
        <a:srgbClr val="42B4E0"/>
      </a:accent5>
      <a:accent6>
        <a:srgbClr val="BCADDD"/>
      </a:accent6>
      <a:hlink>
        <a:srgbClr val="005FAD"/>
      </a:hlink>
      <a:folHlink>
        <a:srgbClr val="9D3083"/>
      </a:folHlink>
    </a:clrScheme>
    <a:fontScheme name="DR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291 DREAM_PowerPoint_Præsentation_6" id="{4CDF5A08-2CAF-4793-8888-6675205E7143}" vid="{F0165226-EADA-499F-855A-D0AD0B0EF274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DREAM_PowerPoint</Template>
  <TotalTime>1039</TotalTime>
  <Words>407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6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Arial</vt:lpstr>
      <vt:lpstr>Calibri</vt:lpstr>
      <vt:lpstr>INSTITUTIONEN</vt:lpstr>
      <vt:lpstr>DREAM</vt:lpstr>
      <vt:lpstr>MAKRO</vt:lpstr>
      <vt:lpstr>SMILE</vt:lpstr>
      <vt:lpstr>GRØN REFORM</vt:lpstr>
      <vt:lpstr>REFORM</vt:lpstr>
      <vt:lpstr>Study Visit 2.0</vt:lpstr>
      <vt:lpstr>Outline</vt:lpstr>
      <vt:lpstr>Where is everything..</vt:lpstr>
      <vt:lpstr>Data flow</vt:lpstr>
      <vt:lpstr>The GAMS Python API</vt:lpstr>
      <vt:lpstr>Common errors</vt:lpstr>
      <vt:lpstr>Understanding non-trivial common errors</vt:lpstr>
      <vt:lpstr>Understanding non-trivial common errors II:</vt:lpstr>
      <vt:lpstr>Understanding non-trivial common errors III</vt:lpstr>
      <vt:lpstr>Ressources</vt:lpstr>
    </vt:vector>
  </TitlesOfParts>
  <Manager/>
  <Company>Statens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subject/>
  <dc:creator>Jens Sand Kirk</dc:creator>
  <cp:keywords/>
  <dc:description/>
  <cp:lastModifiedBy>Karl Pinholt Nørgaard</cp:lastModifiedBy>
  <cp:revision>54</cp:revision>
  <cp:lastPrinted>2020-07-02T07:38:07Z</cp:lastPrinted>
  <dcterms:created xsi:type="dcterms:W3CDTF">2024-11-19T14:53:49Z</dcterms:created>
  <dcterms:modified xsi:type="dcterms:W3CDTF">2025-09-18T14:45:11Z</dcterms:modified>
  <cp:category/>
</cp:coreProperties>
</file>