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7" r:id="rId5"/>
    <p:sldId id="285" r:id="rId6"/>
    <p:sldId id="267" r:id="rId7"/>
    <p:sldId id="259" r:id="rId8"/>
    <p:sldId id="269" r:id="rId9"/>
    <p:sldId id="268" r:id="rId10"/>
    <p:sldId id="275" r:id="rId11"/>
    <p:sldId id="274" r:id="rId12"/>
    <p:sldId id="276" r:id="rId13"/>
    <p:sldId id="278" r:id="rId14"/>
    <p:sldId id="282" r:id="rId15"/>
    <p:sldId id="281" r:id="rId16"/>
    <p:sldId id="262" r:id="rId17"/>
    <p:sldId id="294" r:id="rId18"/>
    <p:sldId id="283" r:id="rId19"/>
    <p:sldId id="284" r:id="rId20"/>
    <p:sldId id="288" r:id="rId21"/>
    <p:sldId id="287" r:id="rId22"/>
    <p:sldId id="291" r:id="rId23"/>
    <p:sldId id="295" r:id="rId24"/>
    <p:sldId id="261" r:id="rId25"/>
    <p:sldId id="263" r:id="rId26"/>
    <p:sldId id="264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02F29-AF38-4CD3-9C3D-A4C119B639D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4B137D-397E-4DBC-A0D8-797E9831CF40}">
      <dgm:prSet/>
      <dgm:spPr/>
      <dgm:t>
        <a:bodyPr/>
        <a:lstStyle/>
        <a:p>
          <a:r>
            <a:rPr lang="hr-HR" b="0" dirty="0"/>
            <a:t>Kuglana</a:t>
          </a:r>
          <a:endParaRPr lang="en-US" b="0" dirty="0"/>
        </a:p>
      </dgm:t>
    </dgm:pt>
    <dgm:pt modelId="{38C027E7-72A6-416A-9342-A7A9D91D7278}" type="parTrans" cxnId="{64D7C66C-DDE1-4684-952B-A079E6634BA4}">
      <dgm:prSet/>
      <dgm:spPr/>
      <dgm:t>
        <a:bodyPr/>
        <a:lstStyle/>
        <a:p>
          <a:endParaRPr lang="en-US"/>
        </a:p>
      </dgm:t>
    </dgm:pt>
    <dgm:pt modelId="{12A5AF8E-F999-437E-B7B2-C33B83257600}" type="sibTrans" cxnId="{64D7C66C-DDE1-4684-952B-A079E6634BA4}">
      <dgm:prSet/>
      <dgm:spPr/>
      <dgm:t>
        <a:bodyPr/>
        <a:lstStyle/>
        <a:p>
          <a:endParaRPr lang="en-US"/>
        </a:p>
      </dgm:t>
    </dgm:pt>
    <dgm:pt modelId="{029BF698-27A6-45AD-B846-BFC0816688D8}">
      <dgm:prSet/>
      <dgm:spPr/>
      <dgm:t>
        <a:bodyPr/>
        <a:lstStyle/>
        <a:p>
          <a:r>
            <a:rPr lang="hr-HR" b="0" dirty="0"/>
            <a:t>Forma</a:t>
          </a:r>
          <a:endParaRPr lang="en-US" b="0" dirty="0"/>
        </a:p>
      </dgm:t>
    </dgm:pt>
    <dgm:pt modelId="{E46342EB-2287-41D4-A7FC-FFE66A85EB0E}" type="parTrans" cxnId="{BAC89AAA-9A38-43B0-9E1E-EB5A120CFFD5}">
      <dgm:prSet/>
      <dgm:spPr/>
      <dgm:t>
        <a:bodyPr/>
        <a:lstStyle/>
        <a:p>
          <a:endParaRPr lang="en-US"/>
        </a:p>
      </dgm:t>
    </dgm:pt>
    <dgm:pt modelId="{B8A6A94E-7942-4FCE-8EF9-7B10CCC57931}" type="sibTrans" cxnId="{BAC89AAA-9A38-43B0-9E1E-EB5A120CFFD5}">
      <dgm:prSet/>
      <dgm:spPr/>
      <dgm:t>
        <a:bodyPr/>
        <a:lstStyle/>
        <a:p>
          <a:endParaRPr lang="en-US"/>
        </a:p>
      </dgm:t>
    </dgm:pt>
    <dgm:pt modelId="{A3F0FE82-8442-4C44-84C3-B7B90098B8F4}">
      <dgm:prSet/>
      <dgm:spPr/>
      <dgm:t>
        <a:bodyPr/>
        <a:lstStyle/>
        <a:p>
          <a:r>
            <a:rPr lang="hr-HR"/>
            <a:t>Temperatura u kuglani</a:t>
          </a:r>
          <a:endParaRPr lang="en-US"/>
        </a:p>
      </dgm:t>
    </dgm:pt>
    <dgm:pt modelId="{7F7251AE-41D0-4107-BE8E-CB09592E26C8}" type="parTrans" cxnId="{1A7397B1-F8A1-4361-BEEA-5E6B3B2229DB}">
      <dgm:prSet/>
      <dgm:spPr/>
      <dgm:t>
        <a:bodyPr/>
        <a:lstStyle/>
        <a:p>
          <a:endParaRPr lang="en-US"/>
        </a:p>
      </dgm:t>
    </dgm:pt>
    <dgm:pt modelId="{3230FEC3-0E90-4DBA-8240-C2676A070409}" type="sibTrans" cxnId="{1A7397B1-F8A1-4361-BEEA-5E6B3B2229DB}">
      <dgm:prSet/>
      <dgm:spPr/>
      <dgm:t>
        <a:bodyPr/>
        <a:lstStyle/>
        <a:p>
          <a:endParaRPr lang="en-US"/>
        </a:p>
      </dgm:t>
    </dgm:pt>
    <dgm:pt modelId="{F1E10611-AE5B-4B2A-A221-8BD98D2D0C42}">
      <dgm:prSet/>
      <dgm:spPr/>
      <dgm:t>
        <a:bodyPr/>
        <a:lstStyle/>
        <a:p>
          <a:r>
            <a:rPr lang="hr-HR"/>
            <a:t>Vlažnost zraka</a:t>
          </a:r>
          <a:endParaRPr lang="en-US"/>
        </a:p>
      </dgm:t>
    </dgm:pt>
    <dgm:pt modelId="{95CDC77A-DA7F-4EAF-8597-E6DA52593A3B}" type="parTrans" cxnId="{4DC7273C-2AB5-4440-ACF9-961E70C42449}">
      <dgm:prSet/>
      <dgm:spPr/>
      <dgm:t>
        <a:bodyPr/>
        <a:lstStyle/>
        <a:p>
          <a:endParaRPr lang="en-US"/>
        </a:p>
      </dgm:t>
    </dgm:pt>
    <dgm:pt modelId="{E5F36538-8ABD-4862-A340-CB7CF5258E99}" type="sibTrans" cxnId="{4DC7273C-2AB5-4440-ACF9-961E70C42449}">
      <dgm:prSet/>
      <dgm:spPr/>
      <dgm:t>
        <a:bodyPr/>
        <a:lstStyle/>
        <a:p>
          <a:endParaRPr lang="en-US"/>
        </a:p>
      </dgm:t>
    </dgm:pt>
    <dgm:pt modelId="{AAA4635C-B819-41D4-8DB6-7F5BF484009A}">
      <dgm:prSet/>
      <dgm:spPr/>
      <dgm:t>
        <a:bodyPr/>
        <a:lstStyle/>
        <a:p>
          <a:r>
            <a:rPr lang="hr-HR"/>
            <a:t>Protivnik</a:t>
          </a:r>
          <a:endParaRPr lang="en-US"/>
        </a:p>
      </dgm:t>
    </dgm:pt>
    <dgm:pt modelId="{9D90FFDE-9F68-4299-AB48-B41E06DDA6B3}" type="parTrans" cxnId="{631E5929-E104-4A95-B97F-FB8A8A9CD7F8}">
      <dgm:prSet/>
      <dgm:spPr/>
      <dgm:t>
        <a:bodyPr/>
        <a:lstStyle/>
        <a:p>
          <a:endParaRPr lang="en-US"/>
        </a:p>
      </dgm:t>
    </dgm:pt>
    <dgm:pt modelId="{5E6CC875-079F-4E8B-8C58-003B95E2B2AC}" type="sibTrans" cxnId="{631E5929-E104-4A95-B97F-FB8A8A9CD7F8}">
      <dgm:prSet/>
      <dgm:spPr/>
      <dgm:t>
        <a:bodyPr/>
        <a:lstStyle/>
        <a:p>
          <a:endParaRPr lang="en-US"/>
        </a:p>
      </dgm:t>
    </dgm:pt>
    <dgm:pt modelId="{B8CDA72D-F010-4210-A28C-47D6B4CD56BD}">
      <dgm:prSet/>
      <dgm:spPr/>
      <dgm:t>
        <a:bodyPr/>
        <a:lstStyle/>
        <a:p>
          <a:r>
            <a:rPr lang="hr-HR" dirty="0"/>
            <a:t>Rivalstvo između ekipa</a:t>
          </a:r>
          <a:endParaRPr lang="en-US" dirty="0"/>
        </a:p>
      </dgm:t>
    </dgm:pt>
    <dgm:pt modelId="{A40B3E65-154F-445E-8793-44416AE7C43A}" type="parTrans" cxnId="{F64AAE18-3B16-46C6-A8C9-530448CB8F01}">
      <dgm:prSet/>
      <dgm:spPr/>
      <dgm:t>
        <a:bodyPr/>
        <a:lstStyle/>
        <a:p>
          <a:endParaRPr lang="en-US"/>
        </a:p>
      </dgm:t>
    </dgm:pt>
    <dgm:pt modelId="{A878AB85-38B0-4C3A-97CC-57CA41685769}" type="sibTrans" cxnId="{F64AAE18-3B16-46C6-A8C9-530448CB8F01}">
      <dgm:prSet/>
      <dgm:spPr/>
      <dgm:t>
        <a:bodyPr/>
        <a:lstStyle/>
        <a:p>
          <a:endParaRPr lang="en-US"/>
        </a:p>
      </dgm:t>
    </dgm:pt>
    <dgm:pt modelId="{8B851264-615F-47D1-8659-376790EEB28E}">
      <dgm:prSet/>
      <dgm:spPr/>
      <dgm:t>
        <a:bodyPr/>
        <a:lstStyle/>
        <a:p>
          <a:r>
            <a:rPr lang="hr-HR"/>
            <a:t>...</a:t>
          </a:r>
          <a:endParaRPr lang="en-US"/>
        </a:p>
      </dgm:t>
    </dgm:pt>
    <dgm:pt modelId="{BFF49C98-2225-4CE9-8F23-EFB9E80F58A9}" type="parTrans" cxnId="{BA6CCD5E-7D06-4E97-8FF5-7F6E6E71E195}">
      <dgm:prSet/>
      <dgm:spPr/>
      <dgm:t>
        <a:bodyPr/>
        <a:lstStyle/>
        <a:p>
          <a:endParaRPr lang="en-US"/>
        </a:p>
      </dgm:t>
    </dgm:pt>
    <dgm:pt modelId="{9AFBA7D7-6378-4D7E-8537-B48A7212EE55}" type="sibTrans" cxnId="{BA6CCD5E-7D06-4E97-8FF5-7F6E6E71E195}">
      <dgm:prSet/>
      <dgm:spPr/>
      <dgm:t>
        <a:bodyPr/>
        <a:lstStyle/>
        <a:p>
          <a:endParaRPr lang="en-US"/>
        </a:p>
      </dgm:t>
    </dgm:pt>
    <dgm:pt modelId="{59A85C46-F0C9-4713-82BD-9953476D7C11}" type="pres">
      <dgm:prSet presAssocID="{28F02F29-AF38-4CD3-9C3D-A4C119B639D2}" presName="vert0" presStyleCnt="0">
        <dgm:presLayoutVars>
          <dgm:dir/>
          <dgm:animOne val="branch"/>
          <dgm:animLvl val="lvl"/>
        </dgm:presLayoutVars>
      </dgm:prSet>
      <dgm:spPr/>
    </dgm:pt>
    <dgm:pt modelId="{20240C5E-60EA-4DFF-BC89-C683D06CA688}" type="pres">
      <dgm:prSet presAssocID="{D44B137D-397E-4DBC-A0D8-797E9831CF40}" presName="thickLine" presStyleLbl="alignNode1" presStyleIdx="0" presStyleCnt="7"/>
      <dgm:spPr/>
    </dgm:pt>
    <dgm:pt modelId="{91609AB4-F0BC-44C2-9A8E-A19E3941C905}" type="pres">
      <dgm:prSet presAssocID="{D44B137D-397E-4DBC-A0D8-797E9831CF40}" presName="horz1" presStyleCnt="0"/>
      <dgm:spPr/>
    </dgm:pt>
    <dgm:pt modelId="{AE06F55D-89E5-40B2-86F1-1822B8C24FBE}" type="pres">
      <dgm:prSet presAssocID="{D44B137D-397E-4DBC-A0D8-797E9831CF40}" presName="tx1" presStyleLbl="revTx" presStyleIdx="0" presStyleCnt="7"/>
      <dgm:spPr/>
    </dgm:pt>
    <dgm:pt modelId="{8B849018-B0E1-43D1-BE99-31CF6670C7CD}" type="pres">
      <dgm:prSet presAssocID="{D44B137D-397E-4DBC-A0D8-797E9831CF40}" presName="vert1" presStyleCnt="0"/>
      <dgm:spPr/>
    </dgm:pt>
    <dgm:pt modelId="{BACD5FFE-EA44-490A-AB9E-53C60C5031D8}" type="pres">
      <dgm:prSet presAssocID="{029BF698-27A6-45AD-B846-BFC0816688D8}" presName="thickLine" presStyleLbl="alignNode1" presStyleIdx="1" presStyleCnt="7"/>
      <dgm:spPr/>
    </dgm:pt>
    <dgm:pt modelId="{72CB6F1D-D067-4FAC-A42D-48C72E38FE49}" type="pres">
      <dgm:prSet presAssocID="{029BF698-27A6-45AD-B846-BFC0816688D8}" presName="horz1" presStyleCnt="0"/>
      <dgm:spPr/>
    </dgm:pt>
    <dgm:pt modelId="{398B299F-E84C-43A3-B10E-72174BA7C107}" type="pres">
      <dgm:prSet presAssocID="{029BF698-27A6-45AD-B846-BFC0816688D8}" presName="tx1" presStyleLbl="revTx" presStyleIdx="1" presStyleCnt="7"/>
      <dgm:spPr/>
    </dgm:pt>
    <dgm:pt modelId="{701D8D1C-C2A9-4192-876C-3B6CC9E0663E}" type="pres">
      <dgm:prSet presAssocID="{029BF698-27A6-45AD-B846-BFC0816688D8}" presName="vert1" presStyleCnt="0"/>
      <dgm:spPr/>
    </dgm:pt>
    <dgm:pt modelId="{5D5C1827-EC84-4350-8C45-EBD9328259F6}" type="pres">
      <dgm:prSet presAssocID="{A3F0FE82-8442-4C44-84C3-B7B90098B8F4}" presName="thickLine" presStyleLbl="alignNode1" presStyleIdx="2" presStyleCnt="7"/>
      <dgm:spPr/>
    </dgm:pt>
    <dgm:pt modelId="{FDF1D907-0021-4E31-B266-D2DC696CF7AA}" type="pres">
      <dgm:prSet presAssocID="{A3F0FE82-8442-4C44-84C3-B7B90098B8F4}" presName="horz1" presStyleCnt="0"/>
      <dgm:spPr/>
    </dgm:pt>
    <dgm:pt modelId="{2E8AE06E-4B0C-4E18-8289-0BA2C0341C09}" type="pres">
      <dgm:prSet presAssocID="{A3F0FE82-8442-4C44-84C3-B7B90098B8F4}" presName="tx1" presStyleLbl="revTx" presStyleIdx="2" presStyleCnt="7"/>
      <dgm:spPr/>
    </dgm:pt>
    <dgm:pt modelId="{EFE9FDB1-8EAC-4FA7-8EAC-C8B4EB237B8C}" type="pres">
      <dgm:prSet presAssocID="{A3F0FE82-8442-4C44-84C3-B7B90098B8F4}" presName="vert1" presStyleCnt="0"/>
      <dgm:spPr/>
    </dgm:pt>
    <dgm:pt modelId="{BAC368E9-56BB-4118-850A-A087465DD18E}" type="pres">
      <dgm:prSet presAssocID="{F1E10611-AE5B-4B2A-A221-8BD98D2D0C42}" presName="thickLine" presStyleLbl="alignNode1" presStyleIdx="3" presStyleCnt="7"/>
      <dgm:spPr/>
    </dgm:pt>
    <dgm:pt modelId="{3F76C990-4B63-468E-9F6A-A4625ED05C38}" type="pres">
      <dgm:prSet presAssocID="{F1E10611-AE5B-4B2A-A221-8BD98D2D0C42}" presName="horz1" presStyleCnt="0"/>
      <dgm:spPr/>
    </dgm:pt>
    <dgm:pt modelId="{78633214-B6E0-4F49-B8E0-FE32B975E7BC}" type="pres">
      <dgm:prSet presAssocID="{F1E10611-AE5B-4B2A-A221-8BD98D2D0C42}" presName="tx1" presStyleLbl="revTx" presStyleIdx="3" presStyleCnt="7"/>
      <dgm:spPr/>
    </dgm:pt>
    <dgm:pt modelId="{80439415-2835-422B-81F6-5E4E93836B72}" type="pres">
      <dgm:prSet presAssocID="{F1E10611-AE5B-4B2A-A221-8BD98D2D0C42}" presName="vert1" presStyleCnt="0"/>
      <dgm:spPr/>
    </dgm:pt>
    <dgm:pt modelId="{5E38B6E5-4307-428F-BF67-D3D66ED696DE}" type="pres">
      <dgm:prSet presAssocID="{AAA4635C-B819-41D4-8DB6-7F5BF484009A}" presName="thickLine" presStyleLbl="alignNode1" presStyleIdx="4" presStyleCnt="7"/>
      <dgm:spPr/>
    </dgm:pt>
    <dgm:pt modelId="{856BF663-DD60-4C47-A114-E8D107154173}" type="pres">
      <dgm:prSet presAssocID="{AAA4635C-B819-41D4-8DB6-7F5BF484009A}" presName="horz1" presStyleCnt="0"/>
      <dgm:spPr/>
    </dgm:pt>
    <dgm:pt modelId="{2441269D-9A15-44D3-AAC6-AED27EE870BF}" type="pres">
      <dgm:prSet presAssocID="{AAA4635C-B819-41D4-8DB6-7F5BF484009A}" presName="tx1" presStyleLbl="revTx" presStyleIdx="4" presStyleCnt="7"/>
      <dgm:spPr/>
    </dgm:pt>
    <dgm:pt modelId="{D2DA0F06-5DB9-48CA-BBB8-C8468042951A}" type="pres">
      <dgm:prSet presAssocID="{AAA4635C-B819-41D4-8DB6-7F5BF484009A}" presName="vert1" presStyleCnt="0"/>
      <dgm:spPr/>
    </dgm:pt>
    <dgm:pt modelId="{8587657F-4779-490D-A6FD-AD99EBB13FF6}" type="pres">
      <dgm:prSet presAssocID="{B8CDA72D-F010-4210-A28C-47D6B4CD56BD}" presName="thickLine" presStyleLbl="alignNode1" presStyleIdx="5" presStyleCnt="7"/>
      <dgm:spPr/>
    </dgm:pt>
    <dgm:pt modelId="{51DF0EE7-6053-4578-A571-C76728D44688}" type="pres">
      <dgm:prSet presAssocID="{B8CDA72D-F010-4210-A28C-47D6B4CD56BD}" presName="horz1" presStyleCnt="0"/>
      <dgm:spPr/>
    </dgm:pt>
    <dgm:pt modelId="{463DEADF-A80E-41F8-8A9E-A6CC19FF02D2}" type="pres">
      <dgm:prSet presAssocID="{B8CDA72D-F010-4210-A28C-47D6B4CD56BD}" presName="tx1" presStyleLbl="revTx" presStyleIdx="5" presStyleCnt="7"/>
      <dgm:spPr/>
    </dgm:pt>
    <dgm:pt modelId="{5110A503-5B1C-499A-BC04-BD45382F6AFE}" type="pres">
      <dgm:prSet presAssocID="{B8CDA72D-F010-4210-A28C-47D6B4CD56BD}" presName="vert1" presStyleCnt="0"/>
      <dgm:spPr/>
    </dgm:pt>
    <dgm:pt modelId="{0CC3BE2B-6A8F-4677-9EB0-78FFFD24886E}" type="pres">
      <dgm:prSet presAssocID="{8B851264-615F-47D1-8659-376790EEB28E}" presName="thickLine" presStyleLbl="alignNode1" presStyleIdx="6" presStyleCnt="7"/>
      <dgm:spPr/>
    </dgm:pt>
    <dgm:pt modelId="{D0C05E78-5FB6-491B-8BB7-5A2C1D3394AF}" type="pres">
      <dgm:prSet presAssocID="{8B851264-615F-47D1-8659-376790EEB28E}" presName="horz1" presStyleCnt="0"/>
      <dgm:spPr/>
    </dgm:pt>
    <dgm:pt modelId="{75AB4AA4-95C9-467F-B1BF-C867EF96F42E}" type="pres">
      <dgm:prSet presAssocID="{8B851264-615F-47D1-8659-376790EEB28E}" presName="tx1" presStyleLbl="revTx" presStyleIdx="6" presStyleCnt="7"/>
      <dgm:spPr/>
    </dgm:pt>
    <dgm:pt modelId="{1E551D40-5816-4467-ACB1-677E62674860}" type="pres">
      <dgm:prSet presAssocID="{8B851264-615F-47D1-8659-376790EEB28E}" presName="vert1" presStyleCnt="0"/>
      <dgm:spPr/>
    </dgm:pt>
  </dgm:ptLst>
  <dgm:cxnLst>
    <dgm:cxn modelId="{F64AAE18-3B16-46C6-A8C9-530448CB8F01}" srcId="{28F02F29-AF38-4CD3-9C3D-A4C119B639D2}" destId="{B8CDA72D-F010-4210-A28C-47D6B4CD56BD}" srcOrd="5" destOrd="0" parTransId="{A40B3E65-154F-445E-8793-44416AE7C43A}" sibTransId="{A878AB85-38B0-4C3A-97CC-57CA41685769}"/>
    <dgm:cxn modelId="{F3752E20-0FEA-48DE-9FC8-FE40213B335E}" type="presOf" srcId="{F1E10611-AE5B-4B2A-A221-8BD98D2D0C42}" destId="{78633214-B6E0-4F49-B8E0-FE32B975E7BC}" srcOrd="0" destOrd="0" presId="urn:microsoft.com/office/officeart/2008/layout/LinedList"/>
    <dgm:cxn modelId="{EAE3F124-51EA-4851-A6D7-D5D0D1B5B87C}" type="presOf" srcId="{28F02F29-AF38-4CD3-9C3D-A4C119B639D2}" destId="{59A85C46-F0C9-4713-82BD-9953476D7C11}" srcOrd="0" destOrd="0" presId="urn:microsoft.com/office/officeart/2008/layout/LinedList"/>
    <dgm:cxn modelId="{631E5929-E104-4A95-B97F-FB8A8A9CD7F8}" srcId="{28F02F29-AF38-4CD3-9C3D-A4C119B639D2}" destId="{AAA4635C-B819-41D4-8DB6-7F5BF484009A}" srcOrd="4" destOrd="0" parTransId="{9D90FFDE-9F68-4299-AB48-B41E06DDA6B3}" sibTransId="{5E6CC875-079F-4E8B-8C58-003B95E2B2AC}"/>
    <dgm:cxn modelId="{D9371539-72ED-4C1C-82E7-4E424CBE3222}" type="presOf" srcId="{AAA4635C-B819-41D4-8DB6-7F5BF484009A}" destId="{2441269D-9A15-44D3-AAC6-AED27EE870BF}" srcOrd="0" destOrd="0" presId="urn:microsoft.com/office/officeart/2008/layout/LinedList"/>
    <dgm:cxn modelId="{4DC7273C-2AB5-4440-ACF9-961E70C42449}" srcId="{28F02F29-AF38-4CD3-9C3D-A4C119B639D2}" destId="{F1E10611-AE5B-4B2A-A221-8BD98D2D0C42}" srcOrd="3" destOrd="0" parTransId="{95CDC77A-DA7F-4EAF-8597-E6DA52593A3B}" sibTransId="{E5F36538-8ABD-4862-A340-CB7CF5258E99}"/>
    <dgm:cxn modelId="{BA6CCD5E-7D06-4E97-8FF5-7F6E6E71E195}" srcId="{28F02F29-AF38-4CD3-9C3D-A4C119B639D2}" destId="{8B851264-615F-47D1-8659-376790EEB28E}" srcOrd="6" destOrd="0" parTransId="{BFF49C98-2225-4CE9-8F23-EFB9E80F58A9}" sibTransId="{9AFBA7D7-6378-4D7E-8537-B48A7212EE55}"/>
    <dgm:cxn modelId="{3C0B636B-D967-4926-952F-F60AD5B5380F}" type="presOf" srcId="{D44B137D-397E-4DBC-A0D8-797E9831CF40}" destId="{AE06F55D-89E5-40B2-86F1-1822B8C24FBE}" srcOrd="0" destOrd="0" presId="urn:microsoft.com/office/officeart/2008/layout/LinedList"/>
    <dgm:cxn modelId="{64D7C66C-DDE1-4684-952B-A079E6634BA4}" srcId="{28F02F29-AF38-4CD3-9C3D-A4C119B639D2}" destId="{D44B137D-397E-4DBC-A0D8-797E9831CF40}" srcOrd="0" destOrd="0" parTransId="{38C027E7-72A6-416A-9342-A7A9D91D7278}" sibTransId="{12A5AF8E-F999-437E-B7B2-C33B83257600}"/>
    <dgm:cxn modelId="{BAC89AAA-9A38-43B0-9E1E-EB5A120CFFD5}" srcId="{28F02F29-AF38-4CD3-9C3D-A4C119B639D2}" destId="{029BF698-27A6-45AD-B846-BFC0816688D8}" srcOrd="1" destOrd="0" parTransId="{E46342EB-2287-41D4-A7FC-FFE66A85EB0E}" sibTransId="{B8A6A94E-7942-4FCE-8EF9-7B10CCC57931}"/>
    <dgm:cxn modelId="{1A7397B1-F8A1-4361-BEEA-5E6B3B2229DB}" srcId="{28F02F29-AF38-4CD3-9C3D-A4C119B639D2}" destId="{A3F0FE82-8442-4C44-84C3-B7B90098B8F4}" srcOrd="2" destOrd="0" parTransId="{7F7251AE-41D0-4107-BE8E-CB09592E26C8}" sibTransId="{3230FEC3-0E90-4DBA-8240-C2676A070409}"/>
    <dgm:cxn modelId="{291F20B3-46E4-40AB-90A5-9E4AFE0402FA}" type="presOf" srcId="{A3F0FE82-8442-4C44-84C3-B7B90098B8F4}" destId="{2E8AE06E-4B0C-4E18-8289-0BA2C0341C09}" srcOrd="0" destOrd="0" presId="urn:microsoft.com/office/officeart/2008/layout/LinedList"/>
    <dgm:cxn modelId="{E5E678C1-FF8E-478A-ABC5-0AC269CD716D}" type="presOf" srcId="{8B851264-615F-47D1-8659-376790EEB28E}" destId="{75AB4AA4-95C9-467F-B1BF-C867EF96F42E}" srcOrd="0" destOrd="0" presId="urn:microsoft.com/office/officeart/2008/layout/LinedList"/>
    <dgm:cxn modelId="{D5E1B1D0-D800-4895-A99D-CB994D72E483}" type="presOf" srcId="{029BF698-27A6-45AD-B846-BFC0816688D8}" destId="{398B299F-E84C-43A3-B10E-72174BA7C107}" srcOrd="0" destOrd="0" presId="urn:microsoft.com/office/officeart/2008/layout/LinedList"/>
    <dgm:cxn modelId="{A9C03FDA-A3C9-4062-9E06-5EA36E64F662}" type="presOf" srcId="{B8CDA72D-F010-4210-A28C-47D6B4CD56BD}" destId="{463DEADF-A80E-41F8-8A9E-A6CC19FF02D2}" srcOrd="0" destOrd="0" presId="urn:microsoft.com/office/officeart/2008/layout/LinedList"/>
    <dgm:cxn modelId="{9AE19201-C6E8-4CE8-ADF9-25B700CAC4A2}" type="presParOf" srcId="{59A85C46-F0C9-4713-82BD-9953476D7C11}" destId="{20240C5E-60EA-4DFF-BC89-C683D06CA688}" srcOrd="0" destOrd="0" presId="urn:microsoft.com/office/officeart/2008/layout/LinedList"/>
    <dgm:cxn modelId="{84047B88-184F-423B-9C97-082EB605239E}" type="presParOf" srcId="{59A85C46-F0C9-4713-82BD-9953476D7C11}" destId="{91609AB4-F0BC-44C2-9A8E-A19E3941C905}" srcOrd="1" destOrd="0" presId="urn:microsoft.com/office/officeart/2008/layout/LinedList"/>
    <dgm:cxn modelId="{31544BFD-145F-44A9-9306-859177AD5185}" type="presParOf" srcId="{91609AB4-F0BC-44C2-9A8E-A19E3941C905}" destId="{AE06F55D-89E5-40B2-86F1-1822B8C24FBE}" srcOrd="0" destOrd="0" presId="urn:microsoft.com/office/officeart/2008/layout/LinedList"/>
    <dgm:cxn modelId="{29DFB7BE-EA0A-4962-B4ED-9382966130A0}" type="presParOf" srcId="{91609AB4-F0BC-44C2-9A8E-A19E3941C905}" destId="{8B849018-B0E1-43D1-BE99-31CF6670C7CD}" srcOrd="1" destOrd="0" presId="urn:microsoft.com/office/officeart/2008/layout/LinedList"/>
    <dgm:cxn modelId="{769D0C66-4B42-4CC3-B7F6-4D324C7F6B80}" type="presParOf" srcId="{59A85C46-F0C9-4713-82BD-9953476D7C11}" destId="{BACD5FFE-EA44-490A-AB9E-53C60C5031D8}" srcOrd="2" destOrd="0" presId="urn:microsoft.com/office/officeart/2008/layout/LinedList"/>
    <dgm:cxn modelId="{BEDBE0C4-B805-4202-BB7D-FF05E3DB4B0E}" type="presParOf" srcId="{59A85C46-F0C9-4713-82BD-9953476D7C11}" destId="{72CB6F1D-D067-4FAC-A42D-48C72E38FE49}" srcOrd="3" destOrd="0" presId="urn:microsoft.com/office/officeart/2008/layout/LinedList"/>
    <dgm:cxn modelId="{F35F9066-8287-4030-9D6E-1262EED4D546}" type="presParOf" srcId="{72CB6F1D-D067-4FAC-A42D-48C72E38FE49}" destId="{398B299F-E84C-43A3-B10E-72174BA7C107}" srcOrd="0" destOrd="0" presId="urn:microsoft.com/office/officeart/2008/layout/LinedList"/>
    <dgm:cxn modelId="{1EE3EDC9-E375-4F6F-AE7F-BCAB48A281C8}" type="presParOf" srcId="{72CB6F1D-D067-4FAC-A42D-48C72E38FE49}" destId="{701D8D1C-C2A9-4192-876C-3B6CC9E0663E}" srcOrd="1" destOrd="0" presId="urn:microsoft.com/office/officeart/2008/layout/LinedList"/>
    <dgm:cxn modelId="{C06895C4-4B80-40F7-9AC8-998B38E47C1C}" type="presParOf" srcId="{59A85C46-F0C9-4713-82BD-9953476D7C11}" destId="{5D5C1827-EC84-4350-8C45-EBD9328259F6}" srcOrd="4" destOrd="0" presId="urn:microsoft.com/office/officeart/2008/layout/LinedList"/>
    <dgm:cxn modelId="{3840CE88-E8C8-4934-A1F2-A6C99002B742}" type="presParOf" srcId="{59A85C46-F0C9-4713-82BD-9953476D7C11}" destId="{FDF1D907-0021-4E31-B266-D2DC696CF7AA}" srcOrd="5" destOrd="0" presId="urn:microsoft.com/office/officeart/2008/layout/LinedList"/>
    <dgm:cxn modelId="{20F990AB-7593-480E-A17E-0D67D6BA5A13}" type="presParOf" srcId="{FDF1D907-0021-4E31-B266-D2DC696CF7AA}" destId="{2E8AE06E-4B0C-4E18-8289-0BA2C0341C09}" srcOrd="0" destOrd="0" presId="urn:microsoft.com/office/officeart/2008/layout/LinedList"/>
    <dgm:cxn modelId="{6D668173-BF4C-4030-8FDC-0EF1EDC73219}" type="presParOf" srcId="{FDF1D907-0021-4E31-B266-D2DC696CF7AA}" destId="{EFE9FDB1-8EAC-4FA7-8EAC-C8B4EB237B8C}" srcOrd="1" destOrd="0" presId="urn:microsoft.com/office/officeart/2008/layout/LinedList"/>
    <dgm:cxn modelId="{27AD2186-8332-4B6C-A059-1A5EDF7B7DC5}" type="presParOf" srcId="{59A85C46-F0C9-4713-82BD-9953476D7C11}" destId="{BAC368E9-56BB-4118-850A-A087465DD18E}" srcOrd="6" destOrd="0" presId="urn:microsoft.com/office/officeart/2008/layout/LinedList"/>
    <dgm:cxn modelId="{F58EFDC6-D557-4629-97D7-FC2329B03F0B}" type="presParOf" srcId="{59A85C46-F0C9-4713-82BD-9953476D7C11}" destId="{3F76C990-4B63-468E-9F6A-A4625ED05C38}" srcOrd="7" destOrd="0" presId="urn:microsoft.com/office/officeart/2008/layout/LinedList"/>
    <dgm:cxn modelId="{41D506ED-75CC-4951-B38F-DC6332E522F2}" type="presParOf" srcId="{3F76C990-4B63-468E-9F6A-A4625ED05C38}" destId="{78633214-B6E0-4F49-B8E0-FE32B975E7BC}" srcOrd="0" destOrd="0" presId="urn:microsoft.com/office/officeart/2008/layout/LinedList"/>
    <dgm:cxn modelId="{F0CD16CD-C1BE-47D7-B207-A0FB3EDF69EF}" type="presParOf" srcId="{3F76C990-4B63-468E-9F6A-A4625ED05C38}" destId="{80439415-2835-422B-81F6-5E4E93836B72}" srcOrd="1" destOrd="0" presId="urn:microsoft.com/office/officeart/2008/layout/LinedList"/>
    <dgm:cxn modelId="{159EA0D4-B96F-494D-B950-F37F84C87960}" type="presParOf" srcId="{59A85C46-F0C9-4713-82BD-9953476D7C11}" destId="{5E38B6E5-4307-428F-BF67-D3D66ED696DE}" srcOrd="8" destOrd="0" presId="urn:microsoft.com/office/officeart/2008/layout/LinedList"/>
    <dgm:cxn modelId="{B531BF53-9F09-48B8-A611-D36F87F0F555}" type="presParOf" srcId="{59A85C46-F0C9-4713-82BD-9953476D7C11}" destId="{856BF663-DD60-4C47-A114-E8D107154173}" srcOrd="9" destOrd="0" presId="urn:microsoft.com/office/officeart/2008/layout/LinedList"/>
    <dgm:cxn modelId="{2BB7EB93-9859-41AB-ADF3-94D930B01661}" type="presParOf" srcId="{856BF663-DD60-4C47-A114-E8D107154173}" destId="{2441269D-9A15-44D3-AAC6-AED27EE870BF}" srcOrd="0" destOrd="0" presId="urn:microsoft.com/office/officeart/2008/layout/LinedList"/>
    <dgm:cxn modelId="{32EBF3C3-41FF-4031-BAA7-B46D8AA7401B}" type="presParOf" srcId="{856BF663-DD60-4C47-A114-E8D107154173}" destId="{D2DA0F06-5DB9-48CA-BBB8-C8468042951A}" srcOrd="1" destOrd="0" presId="urn:microsoft.com/office/officeart/2008/layout/LinedList"/>
    <dgm:cxn modelId="{2AD28F1B-6B17-4DFE-A7FE-B53F31A478D4}" type="presParOf" srcId="{59A85C46-F0C9-4713-82BD-9953476D7C11}" destId="{8587657F-4779-490D-A6FD-AD99EBB13FF6}" srcOrd="10" destOrd="0" presId="urn:microsoft.com/office/officeart/2008/layout/LinedList"/>
    <dgm:cxn modelId="{47D087C7-84EB-45C8-8CA4-F61FDBF3EBB3}" type="presParOf" srcId="{59A85C46-F0C9-4713-82BD-9953476D7C11}" destId="{51DF0EE7-6053-4578-A571-C76728D44688}" srcOrd="11" destOrd="0" presId="urn:microsoft.com/office/officeart/2008/layout/LinedList"/>
    <dgm:cxn modelId="{82388F01-C07E-446F-B36C-387B7CB2F74D}" type="presParOf" srcId="{51DF0EE7-6053-4578-A571-C76728D44688}" destId="{463DEADF-A80E-41F8-8A9E-A6CC19FF02D2}" srcOrd="0" destOrd="0" presId="urn:microsoft.com/office/officeart/2008/layout/LinedList"/>
    <dgm:cxn modelId="{FA934EE0-D825-4AE9-AA04-2DF09122D17D}" type="presParOf" srcId="{51DF0EE7-6053-4578-A571-C76728D44688}" destId="{5110A503-5B1C-499A-BC04-BD45382F6AFE}" srcOrd="1" destOrd="0" presId="urn:microsoft.com/office/officeart/2008/layout/LinedList"/>
    <dgm:cxn modelId="{83E2B9AE-78E9-4216-9B99-5B62E9FC9801}" type="presParOf" srcId="{59A85C46-F0C9-4713-82BD-9953476D7C11}" destId="{0CC3BE2B-6A8F-4677-9EB0-78FFFD24886E}" srcOrd="12" destOrd="0" presId="urn:microsoft.com/office/officeart/2008/layout/LinedList"/>
    <dgm:cxn modelId="{86390D07-AFD3-41D0-8896-1AD2FF6A79F0}" type="presParOf" srcId="{59A85C46-F0C9-4713-82BD-9953476D7C11}" destId="{D0C05E78-5FB6-491B-8BB7-5A2C1D3394AF}" srcOrd="13" destOrd="0" presId="urn:microsoft.com/office/officeart/2008/layout/LinedList"/>
    <dgm:cxn modelId="{081E34D0-0B34-4D3F-8DC2-308737300AFB}" type="presParOf" srcId="{D0C05E78-5FB6-491B-8BB7-5A2C1D3394AF}" destId="{75AB4AA4-95C9-467F-B1BF-C867EF96F42E}" srcOrd="0" destOrd="0" presId="urn:microsoft.com/office/officeart/2008/layout/LinedList"/>
    <dgm:cxn modelId="{E996D812-28A4-44F5-80D9-BDEC32BEADEE}" type="presParOf" srcId="{D0C05E78-5FB6-491B-8BB7-5A2C1D3394AF}" destId="{1E551D40-5816-4467-ACB1-677E62674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02F29-AF38-4CD3-9C3D-A4C119B639D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4B137D-397E-4DBC-A0D8-797E9831CF40}">
      <dgm:prSet/>
      <dgm:spPr/>
      <dgm:t>
        <a:bodyPr/>
        <a:lstStyle/>
        <a:p>
          <a:r>
            <a:rPr lang="hr-HR" b="1"/>
            <a:t>Kuglana</a:t>
          </a:r>
          <a:endParaRPr lang="en-US"/>
        </a:p>
      </dgm:t>
    </dgm:pt>
    <dgm:pt modelId="{38C027E7-72A6-416A-9342-A7A9D91D7278}" type="parTrans" cxnId="{64D7C66C-DDE1-4684-952B-A079E6634BA4}">
      <dgm:prSet/>
      <dgm:spPr/>
      <dgm:t>
        <a:bodyPr/>
        <a:lstStyle/>
        <a:p>
          <a:endParaRPr lang="en-US"/>
        </a:p>
      </dgm:t>
    </dgm:pt>
    <dgm:pt modelId="{12A5AF8E-F999-437E-B7B2-C33B83257600}" type="sibTrans" cxnId="{64D7C66C-DDE1-4684-952B-A079E6634BA4}">
      <dgm:prSet/>
      <dgm:spPr/>
      <dgm:t>
        <a:bodyPr/>
        <a:lstStyle/>
        <a:p>
          <a:endParaRPr lang="en-US"/>
        </a:p>
      </dgm:t>
    </dgm:pt>
    <dgm:pt modelId="{029BF698-27A6-45AD-B846-BFC0816688D8}">
      <dgm:prSet/>
      <dgm:spPr/>
      <dgm:t>
        <a:bodyPr/>
        <a:lstStyle/>
        <a:p>
          <a:r>
            <a:rPr lang="hr-HR" b="1"/>
            <a:t>Forma</a:t>
          </a:r>
          <a:endParaRPr lang="en-US"/>
        </a:p>
      </dgm:t>
    </dgm:pt>
    <dgm:pt modelId="{E46342EB-2287-41D4-A7FC-FFE66A85EB0E}" type="parTrans" cxnId="{BAC89AAA-9A38-43B0-9E1E-EB5A120CFFD5}">
      <dgm:prSet/>
      <dgm:spPr/>
      <dgm:t>
        <a:bodyPr/>
        <a:lstStyle/>
        <a:p>
          <a:endParaRPr lang="en-US"/>
        </a:p>
      </dgm:t>
    </dgm:pt>
    <dgm:pt modelId="{B8A6A94E-7942-4FCE-8EF9-7B10CCC57931}" type="sibTrans" cxnId="{BAC89AAA-9A38-43B0-9E1E-EB5A120CFFD5}">
      <dgm:prSet/>
      <dgm:spPr/>
      <dgm:t>
        <a:bodyPr/>
        <a:lstStyle/>
        <a:p>
          <a:endParaRPr lang="en-US"/>
        </a:p>
      </dgm:t>
    </dgm:pt>
    <dgm:pt modelId="{A3F0FE82-8442-4C44-84C3-B7B90098B8F4}">
      <dgm:prSet/>
      <dgm:spPr/>
      <dgm:t>
        <a:bodyPr/>
        <a:lstStyle/>
        <a:p>
          <a:r>
            <a:rPr lang="hr-HR"/>
            <a:t>Temperatura u kuglani</a:t>
          </a:r>
          <a:endParaRPr lang="en-US"/>
        </a:p>
      </dgm:t>
    </dgm:pt>
    <dgm:pt modelId="{7F7251AE-41D0-4107-BE8E-CB09592E26C8}" type="parTrans" cxnId="{1A7397B1-F8A1-4361-BEEA-5E6B3B2229DB}">
      <dgm:prSet/>
      <dgm:spPr/>
      <dgm:t>
        <a:bodyPr/>
        <a:lstStyle/>
        <a:p>
          <a:endParaRPr lang="en-US"/>
        </a:p>
      </dgm:t>
    </dgm:pt>
    <dgm:pt modelId="{3230FEC3-0E90-4DBA-8240-C2676A070409}" type="sibTrans" cxnId="{1A7397B1-F8A1-4361-BEEA-5E6B3B2229DB}">
      <dgm:prSet/>
      <dgm:spPr/>
      <dgm:t>
        <a:bodyPr/>
        <a:lstStyle/>
        <a:p>
          <a:endParaRPr lang="en-US"/>
        </a:p>
      </dgm:t>
    </dgm:pt>
    <dgm:pt modelId="{F1E10611-AE5B-4B2A-A221-8BD98D2D0C42}">
      <dgm:prSet/>
      <dgm:spPr/>
      <dgm:t>
        <a:bodyPr/>
        <a:lstStyle/>
        <a:p>
          <a:r>
            <a:rPr lang="hr-HR"/>
            <a:t>Vlažnost zraka</a:t>
          </a:r>
          <a:endParaRPr lang="en-US"/>
        </a:p>
      </dgm:t>
    </dgm:pt>
    <dgm:pt modelId="{95CDC77A-DA7F-4EAF-8597-E6DA52593A3B}" type="parTrans" cxnId="{4DC7273C-2AB5-4440-ACF9-961E70C42449}">
      <dgm:prSet/>
      <dgm:spPr/>
      <dgm:t>
        <a:bodyPr/>
        <a:lstStyle/>
        <a:p>
          <a:endParaRPr lang="en-US"/>
        </a:p>
      </dgm:t>
    </dgm:pt>
    <dgm:pt modelId="{E5F36538-8ABD-4862-A340-CB7CF5258E99}" type="sibTrans" cxnId="{4DC7273C-2AB5-4440-ACF9-961E70C42449}">
      <dgm:prSet/>
      <dgm:spPr/>
      <dgm:t>
        <a:bodyPr/>
        <a:lstStyle/>
        <a:p>
          <a:endParaRPr lang="en-US"/>
        </a:p>
      </dgm:t>
    </dgm:pt>
    <dgm:pt modelId="{AAA4635C-B819-41D4-8DB6-7F5BF484009A}">
      <dgm:prSet/>
      <dgm:spPr/>
      <dgm:t>
        <a:bodyPr/>
        <a:lstStyle/>
        <a:p>
          <a:r>
            <a:rPr lang="hr-HR"/>
            <a:t>Protivnik</a:t>
          </a:r>
          <a:endParaRPr lang="en-US"/>
        </a:p>
      </dgm:t>
    </dgm:pt>
    <dgm:pt modelId="{9D90FFDE-9F68-4299-AB48-B41E06DDA6B3}" type="parTrans" cxnId="{631E5929-E104-4A95-B97F-FB8A8A9CD7F8}">
      <dgm:prSet/>
      <dgm:spPr/>
      <dgm:t>
        <a:bodyPr/>
        <a:lstStyle/>
        <a:p>
          <a:endParaRPr lang="en-US"/>
        </a:p>
      </dgm:t>
    </dgm:pt>
    <dgm:pt modelId="{5E6CC875-079F-4E8B-8C58-003B95E2B2AC}" type="sibTrans" cxnId="{631E5929-E104-4A95-B97F-FB8A8A9CD7F8}">
      <dgm:prSet/>
      <dgm:spPr/>
      <dgm:t>
        <a:bodyPr/>
        <a:lstStyle/>
        <a:p>
          <a:endParaRPr lang="en-US"/>
        </a:p>
      </dgm:t>
    </dgm:pt>
    <dgm:pt modelId="{B8CDA72D-F010-4210-A28C-47D6B4CD56BD}">
      <dgm:prSet/>
      <dgm:spPr/>
      <dgm:t>
        <a:bodyPr/>
        <a:lstStyle/>
        <a:p>
          <a:r>
            <a:rPr lang="hr-HR" dirty="0"/>
            <a:t>Rivalstvo između ekipa</a:t>
          </a:r>
          <a:endParaRPr lang="en-US" dirty="0"/>
        </a:p>
      </dgm:t>
    </dgm:pt>
    <dgm:pt modelId="{A40B3E65-154F-445E-8793-44416AE7C43A}" type="parTrans" cxnId="{F64AAE18-3B16-46C6-A8C9-530448CB8F01}">
      <dgm:prSet/>
      <dgm:spPr/>
      <dgm:t>
        <a:bodyPr/>
        <a:lstStyle/>
        <a:p>
          <a:endParaRPr lang="en-US"/>
        </a:p>
      </dgm:t>
    </dgm:pt>
    <dgm:pt modelId="{A878AB85-38B0-4C3A-97CC-57CA41685769}" type="sibTrans" cxnId="{F64AAE18-3B16-46C6-A8C9-530448CB8F01}">
      <dgm:prSet/>
      <dgm:spPr/>
      <dgm:t>
        <a:bodyPr/>
        <a:lstStyle/>
        <a:p>
          <a:endParaRPr lang="en-US"/>
        </a:p>
      </dgm:t>
    </dgm:pt>
    <dgm:pt modelId="{8B851264-615F-47D1-8659-376790EEB28E}">
      <dgm:prSet/>
      <dgm:spPr/>
      <dgm:t>
        <a:bodyPr/>
        <a:lstStyle/>
        <a:p>
          <a:r>
            <a:rPr lang="hr-HR"/>
            <a:t>...</a:t>
          </a:r>
          <a:endParaRPr lang="en-US"/>
        </a:p>
      </dgm:t>
    </dgm:pt>
    <dgm:pt modelId="{BFF49C98-2225-4CE9-8F23-EFB9E80F58A9}" type="parTrans" cxnId="{BA6CCD5E-7D06-4E97-8FF5-7F6E6E71E195}">
      <dgm:prSet/>
      <dgm:spPr/>
      <dgm:t>
        <a:bodyPr/>
        <a:lstStyle/>
        <a:p>
          <a:endParaRPr lang="en-US"/>
        </a:p>
      </dgm:t>
    </dgm:pt>
    <dgm:pt modelId="{9AFBA7D7-6378-4D7E-8537-B48A7212EE55}" type="sibTrans" cxnId="{BA6CCD5E-7D06-4E97-8FF5-7F6E6E71E195}">
      <dgm:prSet/>
      <dgm:spPr/>
      <dgm:t>
        <a:bodyPr/>
        <a:lstStyle/>
        <a:p>
          <a:endParaRPr lang="en-US"/>
        </a:p>
      </dgm:t>
    </dgm:pt>
    <dgm:pt modelId="{59A85C46-F0C9-4713-82BD-9953476D7C11}" type="pres">
      <dgm:prSet presAssocID="{28F02F29-AF38-4CD3-9C3D-A4C119B639D2}" presName="vert0" presStyleCnt="0">
        <dgm:presLayoutVars>
          <dgm:dir/>
          <dgm:animOne val="branch"/>
          <dgm:animLvl val="lvl"/>
        </dgm:presLayoutVars>
      </dgm:prSet>
      <dgm:spPr/>
    </dgm:pt>
    <dgm:pt modelId="{20240C5E-60EA-4DFF-BC89-C683D06CA688}" type="pres">
      <dgm:prSet presAssocID="{D44B137D-397E-4DBC-A0D8-797E9831CF40}" presName="thickLine" presStyleLbl="alignNode1" presStyleIdx="0" presStyleCnt="7"/>
      <dgm:spPr/>
    </dgm:pt>
    <dgm:pt modelId="{91609AB4-F0BC-44C2-9A8E-A19E3941C905}" type="pres">
      <dgm:prSet presAssocID="{D44B137D-397E-4DBC-A0D8-797E9831CF40}" presName="horz1" presStyleCnt="0"/>
      <dgm:spPr/>
    </dgm:pt>
    <dgm:pt modelId="{AE06F55D-89E5-40B2-86F1-1822B8C24FBE}" type="pres">
      <dgm:prSet presAssocID="{D44B137D-397E-4DBC-A0D8-797E9831CF40}" presName="tx1" presStyleLbl="revTx" presStyleIdx="0" presStyleCnt="7"/>
      <dgm:spPr/>
    </dgm:pt>
    <dgm:pt modelId="{8B849018-B0E1-43D1-BE99-31CF6670C7CD}" type="pres">
      <dgm:prSet presAssocID="{D44B137D-397E-4DBC-A0D8-797E9831CF40}" presName="vert1" presStyleCnt="0"/>
      <dgm:spPr/>
    </dgm:pt>
    <dgm:pt modelId="{BACD5FFE-EA44-490A-AB9E-53C60C5031D8}" type="pres">
      <dgm:prSet presAssocID="{029BF698-27A6-45AD-B846-BFC0816688D8}" presName="thickLine" presStyleLbl="alignNode1" presStyleIdx="1" presStyleCnt="7"/>
      <dgm:spPr/>
    </dgm:pt>
    <dgm:pt modelId="{72CB6F1D-D067-4FAC-A42D-48C72E38FE49}" type="pres">
      <dgm:prSet presAssocID="{029BF698-27A6-45AD-B846-BFC0816688D8}" presName="horz1" presStyleCnt="0"/>
      <dgm:spPr/>
    </dgm:pt>
    <dgm:pt modelId="{398B299F-E84C-43A3-B10E-72174BA7C107}" type="pres">
      <dgm:prSet presAssocID="{029BF698-27A6-45AD-B846-BFC0816688D8}" presName="tx1" presStyleLbl="revTx" presStyleIdx="1" presStyleCnt="7"/>
      <dgm:spPr/>
    </dgm:pt>
    <dgm:pt modelId="{701D8D1C-C2A9-4192-876C-3B6CC9E0663E}" type="pres">
      <dgm:prSet presAssocID="{029BF698-27A6-45AD-B846-BFC0816688D8}" presName="vert1" presStyleCnt="0"/>
      <dgm:spPr/>
    </dgm:pt>
    <dgm:pt modelId="{5D5C1827-EC84-4350-8C45-EBD9328259F6}" type="pres">
      <dgm:prSet presAssocID="{A3F0FE82-8442-4C44-84C3-B7B90098B8F4}" presName="thickLine" presStyleLbl="alignNode1" presStyleIdx="2" presStyleCnt="7"/>
      <dgm:spPr/>
    </dgm:pt>
    <dgm:pt modelId="{FDF1D907-0021-4E31-B266-D2DC696CF7AA}" type="pres">
      <dgm:prSet presAssocID="{A3F0FE82-8442-4C44-84C3-B7B90098B8F4}" presName="horz1" presStyleCnt="0"/>
      <dgm:spPr/>
    </dgm:pt>
    <dgm:pt modelId="{2E8AE06E-4B0C-4E18-8289-0BA2C0341C09}" type="pres">
      <dgm:prSet presAssocID="{A3F0FE82-8442-4C44-84C3-B7B90098B8F4}" presName="tx1" presStyleLbl="revTx" presStyleIdx="2" presStyleCnt="7"/>
      <dgm:spPr/>
    </dgm:pt>
    <dgm:pt modelId="{EFE9FDB1-8EAC-4FA7-8EAC-C8B4EB237B8C}" type="pres">
      <dgm:prSet presAssocID="{A3F0FE82-8442-4C44-84C3-B7B90098B8F4}" presName="vert1" presStyleCnt="0"/>
      <dgm:spPr/>
    </dgm:pt>
    <dgm:pt modelId="{BAC368E9-56BB-4118-850A-A087465DD18E}" type="pres">
      <dgm:prSet presAssocID="{F1E10611-AE5B-4B2A-A221-8BD98D2D0C42}" presName="thickLine" presStyleLbl="alignNode1" presStyleIdx="3" presStyleCnt="7"/>
      <dgm:spPr/>
    </dgm:pt>
    <dgm:pt modelId="{3F76C990-4B63-468E-9F6A-A4625ED05C38}" type="pres">
      <dgm:prSet presAssocID="{F1E10611-AE5B-4B2A-A221-8BD98D2D0C42}" presName="horz1" presStyleCnt="0"/>
      <dgm:spPr/>
    </dgm:pt>
    <dgm:pt modelId="{78633214-B6E0-4F49-B8E0-FE32B975E7BC}" type="pres">
      <dgm:prSet presAssocID="{F1E10611-AE5B-4B2A-A221-8BD98D2D0C42}" presName="tx1" presStyleLbl="revTx" presStyleIdx="3" presStyleCnt="7"/>
      <dgm:spPr/>
    </dgm:pt>
    <dgm:pt modelId="{80439415-2835-422B-81F6-5E4E93836B72}" type="pres">
      <dgm:prSet presAssocID="{F1E10611-AE5B-4B2A-A221-8BD98D2D0C42}" presName="vert1" presStyleCnt="0"/>
      <dgm:spPr/>
    </dgm:pt>
    <dgm:pt modelId="{5E38B6E5-4307-428F-BF67-D3D66ED696DE}" type="pres">
      <dgm:prSet presAssocID="{AAA4635C-B819-41D4-8DB6-7F5BF484009A}" presName="thickLine" presStyleLbl="alignNode1" presStyleIdx="4" presStyleCnt="7"/>
      <dgm:spPr/>
    </dgm:pt>
    <dgm:pt modelId="{856BF663-DD60-4C47-A114-E8D107154173}" type="pres">
      <dgm:prSet presAssocID="{AAA4635C-B819-41D4-8DB6-7F5BF484009A}" presName="horz1" presStyleCnt="0"/>
      <dgm:spPr/>
    </dgm:pt>
    <dgm:pt modelId="{2441269D-9A15-44D3-AAC6-AED27EE870BF}" type="pres">
      <dgm:prSet presAssocID="{AAA4635C-B819-41D4-8DB6-7F5BF484009A}" presName="tx1" presStyleLbl="revTx" presStyleIdx="4" presStyleCnt="7"/>
      <dgm:spPr/>
    </dgm:pt>
    <dgm:pt modelId="{D2DA0F06-5DB9-48CA-BBB8-C8468042951A}" type="pres">
      <dgm:prSet presAssocID="{AAA4635C-B819-41D4-8DB6-7F5BF484009A}" presName="vert1" presStyleCnt="0"/>
      <dgm:spPr/>
    </dgm:pt>
    <dgm:pt modelId="{8587657F-4779-490D-A6FD-AD99EBB13FF6}" type="pres">
      <dgm:prSet presAssocID="{B8CDA72D-F010-4210-A28C-47D6B4CD56BD}" presName="thickLine" presStyleLbl="alignNode1" presStyleIdx="5" presStyleCnt="7"/>
      <dgm:spPr/>
    </dgm:pt>
    <dgm:pt modelId="{51DF0EE7-6053-4578-A571-C76728D44688}" type="pres">
      <dgm:prSet presAssocID="{B8CDA72D-F010-4210-A28C-47D6B4CD56BD}" presName="horz1" presStyleCnt="0"/>
      <dgm:spPr/>
    </dgm:pt>
    <dgm:pt modelId="{463DEADF-A80E-41F8-8A9E-A6CC19FF02D2}" type="pres">
      <dgm:prSet presAssocID="{B8CDA72D-F010-4210-A28C-47D6B4CD56BD}" presName="tx1" presStyleLbl="revTx" presStyleIdx="5" presStyleCnt="7"/>
      <dgm:spPr/>
    </dgm:pt>
    <dgm:pt modelId="{5110A503-5B1C-499A-BC04-BD45382F6AFE}" type="pres">
      <dgm:prSet presAssocID="{B8CDA72D-F010-4210-A28C-47D6B4CD56BD}" presName="vert1" presStyleCnt="0"/>
      <dgm:spPr/>
    </dgm:pt>
    <dgm:pt modelId="{0CC3BE2B-6A8F-4677-9EB0-78FFFD24886E}" type="pres">
      <dgm:prSet presAssocID="{8B851264-615F-47D1-8659-376790EEB28E}" presName="thickLine" presStyleLbl="alignNode1" presStyleIdx="6" presStyleCnt="7"/>
      <dgm:spPr/>
    </dgm:pt>
    <dgm:pt modelId="{D0C05E78-5FB6-491B-8BB7-5A2C1D3394AF}" type="pres">
      <dgm:prSet presAssocID="{8B851264-615F-47D1-8659-376790EEB28E}" presName="horz1" presStyleCnt="0"/>
      <dgm:spPr/>
    </dgm:pt>
    <dgm:pt modelId="{75AB4AA4-95C9-467F-B1BF-C867EF96F42E}" type="pres">
      <dgm:prSet presAssocID="{8B851264-615F-47D1-8659-376790EEB28E}" presName="tx1" presStyleLbl="revTx" presStyleIdx="6" presStyleCnt="7"/>
      <dgm:spPr/>
    </dgm:pt>
    <dgm:pt modelId="{1E551D40-5816-4467-ACB1-677E62674860}" type="pres">
      <dgm:prSet presAssocID="{8B851264-615F-47D1-8659-376790EEB28E}" presName="vert1" presStyleCnt="0"/>
      <dgm:spPr/>
    </dgm:pt>
  </dgm:ptLst>
  <dgm:cxnLst>
    <dgm:cxn modelId="{F64AAE18-3B16-46C6-A8C9-530448CB8F01}" srcId="{28F02F29-AF38-4CD3-9C3D-A4C119B639D2}" destId="{B8CDA72D-F010-4210-A28C-47D6B4CD56BD}" srcOrd="5" destOrd="0" parTransId="{A40B3E65-154F-445E-8793-44416AE7C43A}" sibTransId="{A878AB85-38B0-4C3A-97CC-57CA41685769}"/>
    <dgm:cxn modelId="{F3752E20-0FEA-48DE-9FC8-FE40213B335E}" type="presOf" srcId="{F1E10611-AE5B-4B2A-A221-8BD98D2D0C42}" destId="{78633214-B6E0-4F49-B8E0-FE32B975E7BC}" srcOrd="0" destOrd="0" presId="urn:microsoft.com/office/officeart/2008/layout/LinedList"/>
    <dgm:cxn modelId="{EAE3F124-51EA-4851-A6D7-D5D0D1B5B87C}" type="presOf" srcId="{28F02F29-AF38-4CD3-9C3D-A4C119B639D2}" destId="{59A85C46-F0C9-4713-82BD-9953476D7C11}" srcOrd="0" destOrd="0" presId="urn:microsoft.com/office/officeart/2008/layout/LinedList"/>
    <dgm:cxn modelId="{631E5929-E104-4A95-B97F-FB8A8A9CD7F8}" srcId="{28F02F29-AF38-4CD3-9C3D-A4C119B639D2}" destId="{AAA4635C-B819-41D4-8DB6-7F5BF484009A}" srcOrd="4" destOrd="0" parTransId="{9D90FFDE-9F68-4299-AB48-B41E06DDA6B3}" sibTransId="{5E6CC875-079F-4E8B-8C58-003B95E2B2AC}"/>
    <dgm:cxn modelId="{D9371539-72ED-4C1C-82E7-4E424CBE3222}" type="presOf" srcId="{AAA4635C-B819-41D4-8DB6-7F5BF484009A}" destId="{2441269D-9A15-44D3-AAC6-AED27EE870BF}" srcOrd="0" destOrd="0" presId="urn:microsoft.com/office/officeart/2008/layout/LinedList"/>
    <dgm:cxn modelId="{4DC7273C-2AB5-4440-ACF9-961E70C42449}" srcId="{28F02F29-AF38-4CD3-9C3D-A4C119B639D2}" destId="{F1E10611-AE5B-4B2A-A221-8BD98D2D0C42}" srcOrd="3" destOrd="0" parTransId="{95CDC77A-DA7F-4EAF-8597-E6DA52593A3B}" sibTransId="{E5F36538-8ABD-4862-A340-CB7CF5258E99}"/>
    <dgm:cxn modelId="{BA6CCD5E-7D06-4E97-8FF5-7F6E6E71E195}" srcId="{28F02F29-AF38-4CD3-9C3D-A4C119B639D2}" destId="{8B851264-615F-47D1-8659-376790EEB28E}" srcOrd="6" destOrd="0" parTransId="{BFF49C98-2225-4CE9-8F23-EFB9E80F58A9}" sibTransId="{9AFBA7D7-6378-4D7E-8537-B48A7212EE55}"/>
    <dgm:cxn modelId="{3C0B636B-D967-4926-952F-F60AD5B5380F}" type="presOf" srcId="{D44B137D-397E-4DBC-A0D8-797E9831CF40}" destId="{AE06F55D-89E5-40B2-86F1-1822B8C24FBE}" srcOrd="0" destOrd="0" presId="urn:microsoft.com/office/officeart/2008/layout/LinedList"/>
    <dgm:cxn modelId="{64D7C66C-DDE1-4684-952B-A079E6634BA4}" srcId="{28F02F29-AF38-4CD3-9C3D-A4C119B639D2}" destId="{D44B137D-397E-4DBC-A0D8-797E9831CF40}" srcOrd="0" destOrd="0" parTransId="{38C027E7-72A6-416A-9342-A7A9D91D7278}" sibTransId="{12A5AF8E-F999-437E-B7B2-C33B83257600}"/>
    <dgm:cxn modelId="{BAC89AAA-9A38-43B0-9E1E-EB5A120CFFD5}" srcId="{28F02F29-AF38-4CD3-9C3D-A4C119B639D2}" destId="{029BF698-27A6-45AD-B846-BFC0816688D8}" srcOrd="1" destOrd="0" parTransId="{E46342EB-2287-41D4-A7FC-FFE66A85EB0E}" sibTransId="{B8A6A94E-7942-4FCE-8EF9-7B10CCC57931}"/>
    <dgm:cxn modelId="{1A7397B1-F8A1-4361-BEEA-5E6B3B2229DB}" srcId="{28F02F29-AF38-4CD3-9C3D-A4C119B639D2}" destId="{A3F0FE82-8442-4C44-84C3-B7B90098B8F4}" srcOrd="2" destOrd="0" parTransId="{7F7251AE-41D0-4107-BE8E-CB09592E26C8}" sibTransId="{3230FEC3-0E90-4DBA-8240-C2676A070409}"/>
    <dgm:cxn modelId="{291F20B3-46E4-40AB-90A5-9E4AFE0402FA}" type="presOf" srcId="{A3F0FE82-8442-4C44-84C3-B7B90098B8F4}" destId="{2E8AE06E-4B0C-4E18-8289-0BA2C0341C09}" srcOrd="0" destOrd="0" presId="urn:microsoft.com/office/officeart/2008/layout/LinedList"/>
    <dgm:cxn modelId="{E5E678C1-FF8E-478A-ABC5-0AC269CD716D}" type="presOf" srcId="{8B851264-615F-47D1-8659-376790EEB28E}" destId="{75AB4AA4-95C9-467F-B1BF-C867EF96F42E}" srcOrd="0" destOrd="0" presId="urn:microsoft.com/office/officeart/2008/layout/LinedList"/>
    <dgm:cxn modelId="{D5E1B1D0-D800-4895-A99D-CB994D72E483}" type="presOf" srcId="{029BF698-27A6-45AD-B846-BFC0816688D8}" destId="{398B299F-E84C-43A3-B10E-72174BA7C107}" srcOrd="0" destOrd="0" presId="urn:microsoft.com/office/officeart/2008/layout/LinedList"/>
    <dgm:cxn modelId="{A9C03FDA-A3C9-4062-9E06-5EA36E64F662}" type="presOf" srcId="{B8CDA72D-F010-4210-A28C-47D6B4CD56BD}" destId="{463DEADF-A80E-41F8-8A9E-A6CC19FF02D2}" srcOrd="0" destOrd="0" presId="urn:microsoft.com/office/officeart/2008/layout/LinedList"/>
    <dgm:cxn modelId="{9AE19201-C6E8-4CE8-ADF9-25B700CAC4A2}" type="presParOf" srcId="{59A85C46-F0C9-4713-82BD-9953476D7C11}" destId="{20240C5E-60EA-4DFF-BC89-C683D06CA688}" srcOrd="0" destOrd="0" presId="urn:microsoft.com/office/officeart/2008/layout/LinedList"/>
    <dgm:cxn modelId="{84047B88-184F-423B-9C97-082EB605239E}" type="presParOf" srcId="{59A85C46-F0C9-4713-82BD-9953476D7C11}" destId="{91609AB4-F0BC-44C2-9A8E-A19E3941C905}" srcOrd="1" destOrd="0" presId="urn:microsoft.com/office/officeart/2008/layout/LinedList"/>
    <dgm:cxn modelId="{31544BFD-145F-44A9-9306-859177AD5185}" type="presParOf" srcId="{91609AB4-F0BC-44C2-9A8E-A19E3941C905}" destId="{AE06F55D-89E5-40B2-86F1-1822B8C24FBE}" srcOrd="0" destOrd="0" presId="urn:microsoft.com/office/officeart/2008/layout/LinedList"/>
    <dgm:cxn modelId="{29DFB7BE-EA0A-4962-B4ED-9382966130A0}" type="presParOf" srcId="{91609AB4-F0BC-44C2-9A8E-A19E3941C905}" destId="{8B849018-B0E1-43D1-BE99-31CF6670C7CD}" srcOrd="1" destOrd="0" presId="urn:microsoft.com/office/officeart/2008/layout/LinedList"/>
    <dgm:cxn modelId="{769D0C66-4B42-4CC3-B7F6-4D324C7F6B80}" type="presParOf" srcId="{59A85C46-F0C9-4713-82BD-9953476D7C11}" destId="{BACD5FFE-EA44-490A-AB9E-53C60C5031D8}" srcOrd="2" destOrd="0" presId="urn:microsoft.com/office/officeart/2008/layout/LinedList"/>
    <dgm:cxn modelId="{BEDBE0C4-B805-4202-BB7D-FF05E3DB4B0E}" type="presParOf" srcId="{59A85C46-F0C9-4713-82BD-9953476D7C11}" destId="{72CB6F1D-D067-4FAC-A42D-48C72E38FE49}" srcOrd="3" destOrd="0" presId="urn:microsoft.com/office/officeart/2008/layout/LinedList"/>
    <dgm:cxn modelId="{F35F9066-8287-4030-9D6E-1262EED4D546}" type="presParOf" srcId="{72CB6F1D-D067-4FAC-A42D-48C72E38FE49}" destId="{398B299F-E84C-43A3-B10E-72174BA7C107}" srcOrd="0" destOrd="0" presId="urn:microsoft.com/office/officeart/2008/layout/LinedList"/>
    <dgm:cxn modelId="{1EE3EDC9-E375-4F6F-AE7F-BCAB48A281C8}" type="presParOf" srcId="{72CB6F1D-D067-4FAC-A42D-48C72E38FE49}" destId="{701D8D1C-C2A9-4192-876C-3B6CC9E0663E}" srcOrd="1" destOrd="0" presId="urn:microsoft.com/office/officeart/2008/layout/LinedList"/>
    <dgm:cxn modelId="{C06895C4-4B80-40F7-9AC8-998B38E47C1C}" type="presParOf" srcId="{59A85C46-F0C9-4713-82BD-9953476D7C11}" destId="{5D5C1827-EC84-4350-8C45-EBD9328259F6}" srcOrd="4" destOrd="0" presId="urn:microsoft.com/office/officeart/2008/layout/LinedList"/>
    <dgm:cxn modelId="{3840CE88-E8C8-4934-A1F2-A6C99002B742}" type="presParOf" srcId="{59A85C46-F0C9-4713-82BD-9953476D7C11}" destId="{FDF1D907-0021-4E31-B266-D2DC696CF7AA}" srcOrd="5" destOrd="0" presId="urn:microsoft.com/office/officeart/2008/layout/LinedList"/>
    <dgm:cxn modelId="{20F990AB-7593-480E-A17E-0D67D6BA5A13}" type="presParOf" srcId="{FDF1D907-0021-4E31-B266-D2DC696CF7AA}" destId="{2E8AE06E-4B0C-4E18-8289-0BA2C0341C09}" srcOrd="0" destOrd="0" presId="urn:microsoft.com/office/officeart/2008/layout/LinedList"/>
    <dgm:cxn modelId="{6D668173-BF4C-4030-8FDC-0EF1EDC73219}" type="presParOf" srcId="{FDF1D907-0021-4E31-B266-D2DC696CF7AA}" destId="{EFE9FDB1-8EAC-4FA7-8EAC-C8B4EB237B8C}" srcOrd="1" destOrd="0" presId="urn:microsoft.com/office/officeart/2008/layout/LinedList"/>
    <dgm:cxn modelId="{27AD2186-8332-4B6C-A059-1A5EDF7B7DC5}" type="presParOf" srcId="{59A85C46-F0C9-4713-82BD-9953476D7C11}" destId="{BAC368E9-56BB-4118-850A-A087465DD18E}" srcOrd="6" destOrd="0" presId="urn:microsoft.com/office/officeart/2008/layout/LinedList"/>
    <dgm:cxn modelId="{F58EFDC6-D557-4629-97D7-FC2329B03F0B}" type="presParOf" srcId="{59A85C46-F0C9-4713-82BD-9953476D7C11}" destId="{3F76C990-4B63-468E-9F6A-A4625ED05C38}" srcOrd="7" destOrd="0" presId="urn:microsoft.com/office/officeart/2008/layout/LinedList"/>
    <dgm:cxn modelId="{41D506ED-75CC-4951-B38F-DC6332E522F2}" type="presParOf" srcId="{3F76C990-4B63-468E-9F6A-A4625ED05C38}" destId="{78633214-B6E0-4F49-B8E0-FE32B975E7BC}" srcOrd="0" destOrd="0" presId="urn:microsoft.com/office/officeart/2008/layout/LinedList"/>
    <dgm:cxn modelId="{F0CD16CD-C1BE-47D7-B207-A0FB3EDF69EF}" type="presParOf" srcId="{3F76C990-4B63-468E-9F6A-A4625ED05C38}" destId="{80439415-2835-422B-81F6-5E4E93836B72}" srcOrd="1" destOrd="0" presId="urn:microsoft.com/office/officeart/2008/layout/LinedList"/>
    <dgm:cxn modelId="{159EA0D4-B96F-494D-B950-F37F84C87960}" type="presParOf" srcId="{59A85C46-F0C9-4713-82BD-9953476D7C11}" destId="{5E38B6E5-4307-428F-BF67-D3D66ED696DE}" srcOrd="8" destOrd="0" presId="urn:microsoft.com/office/officeart/2008/layout/LinedList"/>
    <dgm:cxn modelId="{B531BF53-9F09-48B8-A611-D36F87F0F555}" type="presParOf" srcId="{59A85C46-F0C9-4713-82BD-9953476D7C11}" destId="{856BF663-DD60-4C47-A114-E8D107154173}" srcOrd="9" destOrd="0" presId="urn:microsoft.com/office/officeart/2008/layout/LinedList"/>
    <dgm:cxn modelId="{2BB7EB93-9859-41AB-ADF3-94D930B01661}" type="presParOf" srcId="{856BF663-DD60-4C47-A114-E8D107154173}" destId="{2441269D-9A15-44D3-AAC6-AED27EE870BF}" srcOrd="0" destOrd="0" presId="urn:microsoft.com/office/officeart/2008/layout/LinedList"/>
    <dgm:cxn modelId="{32EBF3C3-41FF-4031-BAA7-B46D8AA7401B}" type="presParOf" srcId="{856BF663-DD60-4C47-A114-E8D107154173}" destId="{D2DA0F06-5DB9-48CA-BBB8-C8468042951A}" srcOrd="1" destOrd="0" presId="urn:microsoft.com/office/officeart/2008/layout/LinedList"/>
    <dgm:cxn modelId="{2AD28F1B-6B17-4DFE-A7FE-B53F31A478D4}" type="presParOf" srcId="{59A85C46-F0C9-4713-82BD-9953476D7C11}" destId="{8587657F-4779-490D-A6FD-AD99EBB13FF6}" srcOrd="10" destOrd="0" presId="urn:microsoft.com/office/officeart/2008/layout/LinedList"/>
    <dgm:cxn modelId="{47D087C7-84EB-45C8-8CA4-F61FDBF3EBB3}" type="presParOf" srcId="{59A85C46-F0C9-4713-82BD-9953476D7C11}" destId="{51DF0EE7-6053-4578-A571-C76728D44688}" srcOrd="11" destOrd="0" presId="urn:microsoft.com/office/officeart/2008/layout/LinedList"/>
    <dgm:cxn modelId="{82388F01-C07E-446F-B36C-387B7CB2F74D}" type="presParOf" srcId="{51DF0EE7-6053-4578-A571-C76728D44688}" destId="{463DEADF-A80E-41F8-8A9E-A6CC19FF02D2}" srcOrd="0" destOrd="0" presId="urn:microsoft.com/office/officeart/2008/layout/LinedList"/>
    <dgm:cxn modelId="{FA934EE0-D825-4AE9-AA04-2DF09122D17D}" type="presParOf" srcId="{51DF0EE7-6053-4578-A571-C76728D44688}" destId="{5110A503-5B1C-499A-BC04-BD45382F6AFE}" srcOrd="1" destOrd="0" presId="urn:microsoft.com/office/officeart/2008/layout/LinedList"/>
    <dgm:cxn modelId="{83E2B9AE-78E9-4216-9B99-5B62E9FC9801}" type="presParOf" srcId="{59A85C46-F0C9-4713-82BD-9953476D7C11}" destId="{0CC3BE2B-6A8F-4677-9EB0-78FFFD24886E}" srcOrd="12" destOrd="0" presId="urn:microsoft.com/office/officeart/2008/layout/LinedList"/>
    <dgm:cxn modelId="{86390D07-AFD3-41D0-8896-1AD2FF6A79F0}" type="presParOf" srcId="{59A85C46-F0C9-4713-82BD-9953476D7C11}" destId="{D0C05E78-5FB6-491B-8BB7-5A2C1D3394AF}" srcOrd="13" destOrd="0" presId="urn:microsoft.com/office/officeart/2008/layout/LinedList"/>
    <dgm:cxn modelId="{081E34D0-0B34-4D3F-8DC2-308737300AFB}" type="presParOf" srcId="{D0C05E78-5FB6-491B-8BB7-5A2C1D3394AF}" destId="{75AB4AA4-95C9-467F-B1BF-C867EF96F42E}" srcOrd="0" destOrd="0" presId="urn:microsoft.com/office/officeart/2008/layout/LinedList"/>
    <dgm:cxn modelId="{E996D812-28A4-44F5-80D9-BDEC32BEADEE}" type="presParOf" srcId="{D0C05E78-5FB6-491B-8BB7-5A2C1D3394AF}" destId="{1E551D40-5816-4467-ACB1-677E62674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40C5E-60EA-4DFF-BC89-C683D06CA68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F55D-89E5-40B2-86F1-1822B8C24FBE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b="0" kern="1200" dirty="0"/>
            <a:t>Kuglana</a:t>
          </a:r>
          <a:endParaRPr lang="en-US" sz="3600" b="0" kern="1200" dirty="0"/>
        </a:p>
      </dsp:txBody>
      <dsp:txXfrm>
        <a:off x="0" y="675"/>
        <a:ext cx="6900512" cy="790684"/>
      </dsp:txXfrm>
    </dsp:sp>
    <dsp:sp modelId="{BACD5FFE-EA44-490A-AB9E-53C60C5031D8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1033"/>
            <a:satOff val="-1654"/>
            <a:lumOff val="850"/>
            <a:alphaOff val="0"/>
          </a:schemeClr>
        </a:solidFill>
        <a:ln w="12700" cap="flat" cmpd="sng" algn="ctr">
          <a:solidFill>
            <a:schemeClr val="accent2">
              <a:hueOff val="-241033"/>
              <a:satOff val="-1654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B299F-E84C-43A3-B10E-72174BA7C107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b="0" kern="1200" dirty="0"/>
            <a:t>Forma</a:t>
          </a:r>
          <a:endParaRPr lang="en-US" sz="3600" b="0" kern="1200" dirty="0"/>
        </a:p>
      </dsp:txBody>
      <dsp:txXfrm>
        <a:off x="0" y="791359"/>
        <a:ext cx="6900512" cy="790684"/>
      </dsp:txXfrm>
    </dsp:sp>
    <dsp:sp modelId="{5D5C1827-EC84-4350-8C45-EBD9328259F6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270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AE06E-4B0C-4E18-8289-0BA2C0341C09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Temperatura u kuglani</a:t>
          </a:r>
          <a:endParaRPr lang="en-US" sz="3600" kern="1200"/>
        </a:p>
      </dsp:txBody>
      <dsp:txXfrm>
        <a:off x="0" y="1582044"/>
        <a:ext cx="6900512" cy="790684"/>
      </dsp:txXfrm>
    </dsp:sp>
    <dsp:sp modelId="{BAC368E9-56BB-4118-850A-A087465DD18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33214-B6E0-4F49-B8E0-FE32B975E7B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Vlažnost zraka</a:t>
          </a:r>
          <a:endParaRPr lang="en-US" sz="3600" kern="1200"/>
        </a:p>
      </dsp:txBody>
      <dsp:txXfrm>
        <a:off x="0" y="2372728"/>
        <a:ext cx="6900512" cy="790684"/>
      </dsp:txXfrm>
    </dsp:sp>
    <dsp:sp modelId="{5E38B6E5-4307-428F-BF67-D3D66ED696DE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270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1269D-9A15-44D3-AAC6-AED27EE870BF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Protivnik</a:t>
          </a:r>
          <a:endParaRPr lang="en-US" sz="3600" kern="1200"/>
        </a:p>
      </dsp:txBody>
      <dsp:txXfrm>
        <a:off x="0" y="3163412"/>
        <a:ext cx="6900512" cy="790684"/>
      </dsp:txXfrm>
    </dsp:sp>
    <dsp:sp modelId="{8587657F-4779-490D-A6FD-AD99EBB13FF6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05167"/>
            <a:satOff val="-8270"/>
            <a:lumOff val="4248"/>
            <a:alphaOff val="0"/>
          </a:schemeClr>
        </a:solidFill>
        <a:ln w="12700" cap="flat" cmpd="sng" algn="ctr">
          <a:solidFill>
            <a:schemeClr val="accent2">
              <a:hueOff val="-1205167"/>
              <a:satOff val="-8270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ADF-A80E-41F8-8A9E-A6CC19FF02D2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Rivalstvo između ekipa</a:t>
          </a:r>
          <a:endParaRPr lang="en-US" sz="3600" kern="1200" dirty="0"/>
        </a:p>
      </dsp:txBody>
      <dsp:txXfrm>
        <a:off x="0" y="3954096"/>
        <a:ext cx="6900512" cy="790684"/>
      </dsp:txXfrm>
    </dsp:sp>
    <dsp:sp modelId="{0CC3BE2B-6A8F-4677-9EB0-78FFFD24886E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4AA4-95C9-467F-B1BF-C867EF96F42E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...</a:t>
          </a:r>
          <a:endParaRPr lang="en-US" sz="3600" kern="1200"/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40C5E-60EA-4DFF-BC89-C683D06CA68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F55D-89E5-40B2-86F1-1822B8C24FBE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b="1" kern="1200"/>
            <a:t>Kuglana</a:t>
          </a:r>
          <a:endParaRPr lang="en-US" sz="3600" kern="1200"/>
        </a:p>
      </dsp:txBody>
      <dsp:txXfrm>
        <a:off x="0" y="675"/>
        <a:ext cx="6900512" cy="790684"/>
      </dsp:txXfrm>
    </dsp:sp>
    <dsp:sp modelId="{BACD5FFE-EA44-490A-AB9E-53C60C5031D8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1033"/>
            <a:satOff val="-1654"/>
            <a:lumOff val="850"/>
            <a:alphaOff val="0"/>
          </a:schemeClr>
        </a:solidFill>
        <a:ln w="12700" cap="flat" cmpd="sng" algn="ctr">
          <a:solidFill>
            <a:schemeClr val="accent2">
              <a:hueOff val="-241033"/>
              <a:satOff val="-1654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B299F-E84C-43A3-B10E-72174BA7C107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b="1" kern="1200"/>
            <a:t>Forma</a:t>
          </a:r>
          <a:endParaRPr lang="en-US" sz="3600" kern="1200"/>
        </a:p>
      </dsp:txBody>
      <dsp:txXfrm>
        <a:off x="0" y="791359"/>
        <a:ext cx="6900512" cy="790684"/>
      </dsp:txXfrm>
    </dsp:sp>
    <dsp:sp modelId="{5D5C1827-EC84-4350-8C45-EBD9328259F6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2067"/>
            <a:satOff val="-3308"/>
            <a:lumOff val="1699"/>
            <a:alphaOff val="0"/>
          </a:schemeClr>
        </a:solidFill>
        <a:ln w="12700" cap="flat" cmpd="sng" algn="ctr">
          <a:solidFill>
            <a:schemeClr val="accent2">
              <a:hueOff val="-482067"/>
              <a:satOff val="-3308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AE06E-4B0C-4E18-8289-0BA2C0341C09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Temperatura u kuglani</a:t>
          </a:r>
          <a:endParaRPr lang="en-US" sz="3600" kern="1200"/>
        </a:p>
      </dsp:txBody>
      <dsp:txXfrm>
        <a:off x="0" y="1582044"/>
        <a:ext cx="6900512" cy="790684"/>
      </dsp:txXfrm>
    </dsp:sp>
    <dsp:sp modelId="{BAC368E9-56BB-4118-850A-A087465DD18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33214-B6E0-4F49-B8E0-FE32B975E7B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Vlažnost zraka</a:t>
          </a:r>
          <a:endParaRPr lang="en-US" sz="3600" kern="1200"/>
        </a:p>
      </dsp:txBody>
      <dsp:txXfrm>
        <a:off x="0" y="2372728"/>
        <a:ext cx="6900512" cy="790684"/>
      </dsp:txXfrm>
    </dsp:sp>
    <dsp:sp modelId="{5E38B6E5-4307-428F-BF67-D3D66ED696DE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64133"/>
            <a:satOff val="-6616"/>
            <a:lumOff val="3399"/>
            <a:alphaOff val="0"/>
          </a:schemeClr>
        </a:solidFill>
        <a:ln w="12700" cap="flat" cmpd="sng" algn="ctr">
          <a:solidFill>
            <a:schemeClr val="accent2">
              <a:hueOff val="-964133"/>
              <a:satOff val="-6616"/>
              <a:lumOff val="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1269D-9A15-44D3-AAC6-AED27EE870BF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Protivnik</a:t>
          </a:r>
          <a:endParaRPr lang="en-US" sz="3600" kern="1200"/>
        </a:p>
      </dsp:txBody>
      <dsp:txXfrm>
        <a:off x="0" y="3163412"/>
        <a:ext cx="6900512" cy="790684"/>
      </dsp:txXfrm>
    </dsp:sp>
    <dsp:sp modelId="{8587657F-4779-490D-A6FD-AD99EBB13FF6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05167"/>
            <a:satOff val="-8270"/>
            <a:lumOff val="4248"/>
            <a:alphaOff val="0"/>
          </a:schemeClr>
        </a:solidFill>
        <a:ln w="12700" cap="flat" cmpd="sng" algn="ctr">
          <a:solidFill>
            <a:schemeClr val="accent2">
              <a:hueOff val="-1205167"/>
              <a:satOff val="-8270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ADF-A80E-41F8-8A9E-A6CC19FF02D2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 dirty="0"/>
            <a:t>Rivalstvo između ekipa</a:t>
          </a:r>
          <a:endParaRPr lang="en-US" sz="3600" kern="1200" dirty="0"/>
        </a:p>
      </dsp:txBody>
      <dsp:txXfrm>
        <a:off x="0" y="3954096"/>
        <a:ext cx="6900512" cy="790684"/>
      </dsp:txXfrm>
    </dsp:sp>
    <dsp:sp modelId="{0CC3BE2B-6A8F-4677-9EB0-78FFFD24886E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B4AA4-95C9-467F-B1BF-C867EF96F42E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600" kern="1200"/>
            <a:t>...</a:t>
          </a:r>
          <a:endParaRPr lang="en-US" sz="3600" kern="120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5:30.379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0 770 24575,'1'4'0,"-1"-1"0,0 0 0,1 1 0,0-1 0,0 0 0,0 1 0,0 0 0,1-2 0,-1 1 0,4 4 0,21 29 0,-14-19 0,36 47 0,31 42 0,-41-43 0,17 26 0,-44-72 0,-1 1 0,0 0 0,9 28 0,-12-29 0,0 4 0,-7-18 0,1 1 0,0-1 0,0-1 0,0 1 0,0 1 0,1-1 0,-1 0 0,1 0 0,-1-1 0,1 1 0,0-1 0,4 5 0,-5-6 0,-1-1 0,1 0 0,0 0 0,0 0 0,-1 0 0,1 0 0,0 1 0,-1-1 0,1 0 0,0 0 0,0 0 0,-1-1 0,1 1 0,0 0 0,0 0 0,0 0 0,0 0 0,-1 0 0,1-1 0,0 1 0,0-1 0,-1 1 0,0-1 0,1 1 0,0 0 0,-1-1 0,1 0 0,-1 1 0,1 0 0,0-1 0,-1 0 0,0 0 0,1 1 0,-1-1 0,1 0 0,-1 0 0,15-29 0,23-63 0,4 1 0,5 4 0,2 0 0,5 3 0,3 2 0,70-75 0,107-88 0,-170 185 0,50-45 0,104-83 0,-198 171-1365,-2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5:30.382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5:30.383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5:30.384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6:26.549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0 770 24575,'1'4'0,"-1"-1"0,0 0 0,1 1 0,0-1 0,0 0 0,0 1 0,0 0 0,1-2 0,-1 1 0,4 4 0,21 29 0,-14-19 0,36 47 0,31 42 0,-41-43 0,17 26 0,-44-72 0,-1 1 0,0 0 0,9 28 0,-12-29 0,0 4 0,-7-18 0,1 1 0,0-1 0,0-1 0,0 1 0,0 1 0,1-1 0,-1 0 0,1 0 0,-1-1 0,1 1 0,0-1 0,4 5 0,-5-6 0,-1-1 0,1 0 0,0 0 0,0 0 0,-1 0 0,1 0 0,0 1 0,-1-1 0,1 0 0,0 0 0,0 0 0,-1-1 0,1 1 0,0 0 0,0 0 0,0 0 0,0 0 0,-1 0 0,1-1 0,0 1 0,0-1 0,-1 1 0,0-1 0,1 1 0,0 0 0,-1-1 0,1 0 0,-1 1 0,1 0 0,0-1 0,-1 0 0,0 0 0,1 1 0,-1-1 0,1 0 0,-1 0 0,15-29 0,23-63 0,4 1 0,5 4 0,2 0 0,5 3 0,3 2 0,70-75 0,107-88 0,-170 185 0,50-45 0,104-83 0,-198 171-1365,-2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30T09:26:26.779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0 770 24575,'1'4'0,"-1"-1"0,0 0 0,1 1 0,0-1 0,0 0 0,0 1 0,0 0 0,1-2 0,-1 1 0,4 4 0,21 29 0,-14-19 0,36 47 0,31 42 0,-41-43 0,17 26 0,-44-72 0,-1 1 0,0 0 0,9 28 0,-12-29 0,0 4 0,-7-18 0,1 1 0,0-1 0,0-1 0,0 1 0,0 1 0,1-1 0,-1 0 0,1 0 0,-1-1 0,1 1 0,0-1 0,4 5 0,-5-6 0,-1-1 0,1 0 0,0 0 0,0 0 0,-1 0 0,1 0 0,0 1 0,-1-1 0,1 0 0,0 0 0,0 0 0,-1-1 0,1 1 0,0 0 0,0 0 0,0 0 0,0 0 0,-1 0 0,1-1 0,0 1 0,0-1 0,-1 1 0,0-1 0,1 1 0,0 0 0,-1-1 0,1 0 0,-1 1 0,1 0 0,0-1 0,-1 0 0,0 0 0,1 1 0,-1-1 0,1 0 0,-1 0 0,15-29 0,23-63 0,4 1 0,5 4 0,2 0 0,5 3 0,3 2 0,70-75 0,107-88 0,-170 185 0,50-45 0,104-83 0,-198 171-1365,-2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E919-4FFF-1C51-A50C-3A59A645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1956-2C74-73D3-C959-AD1B95B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64A1-03D9-A124-C595-8346EBB8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83392-B350-A28A-6E59-7586CA4A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763B-572B-0B13-E31E-70F0AE32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3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C515-FF6B-4C40-104C-EF80EEC1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89786-7978-5586-D6AC-09D8B6E0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689F-AB37-B08E-ABE3-DA629A97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7C9B-6710-8356-88D3-B2B99C03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1C80-CCA6-405B-0C3B-59D41D1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6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E115-B1FC-C6EC-5B3F-45608F20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8109-4D0D-50EA-E9EF-8C20900E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235B-BFF3-2ADF-3397-F792833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5508-905E-7990-94E1-4939DB0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6343-878E-4E8F-3BDD-3C4ECDC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7B4-1E1C-AB93-39D7-F371EAE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4218-8539-72F5-EBD2-73141E7B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EE41-8DCB-1246-B851-2AFF9BC8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04D5-724F-AB73-5A05-EFAC5D16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52A3-32D1-4097-0D46-B0209DFC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1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E17D-1011-D60E-EF17-62121D5A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3073-89B0-28E8-B58F-F7344BED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EFB8-7073-07AD-A170-61530702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306E-BDCA-9E74-063F-AF29F73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F47D-CEB5-57C4-EAEF-50373669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5AF3-9CAB-531F-4520-6F52EA4F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07E7-672D-205B-8BE2-D9F84FCF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652E7-86E9-D0A0-E7B2-12691AD5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DE5F-0E0B-BF61-0F40-DB3BD444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C5A0B-D98F-A666-B960-341DEDFD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91B5-5E96-4BB1-553D-B88EA90B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7AF1-6050-4484-1702-5900468B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1185-DF4E-1967-3627-484CD2C1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7011D-3D20-DE3A-8D68-4BA657BE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07BC-C11C-FF38-533C-3C6A8750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EBF14-9860-93D1-18DD-B76AD0F7F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E9D1E-AA75-3449-C9A3-45DDF790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FF49B-8BD2-B861-0C6A-BA84DFCA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386A8-CC8A-BBB1-8C55-931F0C70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4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BAC2-8797-002C-BA66-817C4E4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51199-F7BB-757D-3953-059B4849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B10A-DD04-8439-ADBA-F9019A2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8FDA-6947-B17B-CB0B-C7B67727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8708B-74E4-D24A-1B60-5017208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B8EC-DA06-1280-F978-5E8FD1A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29BA1-91D4-D4F1-E81C-4865ECD9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E5C6-2CDD-72F6-7F57-E50509FF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E1DC-7F5D-16FA-2C9B-22CBA672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1331E-5C11-6F53-8FA8-527D595D7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7E562-D61A-D9C1-F785-4CC59663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9627-74A8-2872-CB96-C5366455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481A2-7447-EC6D-CB21-A54A81D6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323B-4F38-838D-4AA1-4B679A9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3092C-3097-C0F0-F338-283F4D81A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DADC1-BF56-B638-41B0-6AF730FD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D1E4-42CB-FE9C-A631-B264F0BE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8E4E-E7A8-BE9E-D37F-16A439EC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176B-7AF4-F2FA-F769-91CDE161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56A96-820E-FB42-0E04-A9AFB421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9B9F-1EFA-6EF7-CEA9-BEFA7921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3FCC-37AF-C71F-E978-51F2EE56A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7B1-74EC-4485-991F-A8B5DF5AAB85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213D-4024-C9BD-D71B-5FD554EB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1F37-88A0-C6B4-4D94-DBCE2864A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B72-8B98-45ED-92BF-849CEB222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2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A931B-AAAD-54D0-DB6C-42E6BD5C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hr-HR" sz="6200" b="1" dirty="0"/>
              <a:t>Predviđanje rezultata kuglačkih utakmica primjenom metoda nadziranog učenja</a:t>
            </a:r>
            <a:endParaRPr lang="en-GB" sz="6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2AD8-FB3F-9BB4-29C7-0325A302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hr-HR" dirty="0"/>
              <a:t>Izradio: Karlo Boroš</a:t>
            </a:r>
          </a:p>
          <a:p>
            <a:pPr algn="r"/>
            <a:r>
              <a:rPr lang="hr-HR" dirty="0"/>
              <a:t>Mentor: Luka Humski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58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kuglane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813B5-1CCF-36F5-4A2B-06C051C2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hr-HR" sz="2200" dirty="0"/>
                  <a:t>izračun prosjeka svake kuglane</a:t>
                </a:r>
              </a:p>
              <a:p>
                <a:endParaRPr lang="hr-HR" sz="2200" b="0" i="1" dirty="0">
                  <a:latin typeface="Cambria Math" panose="02040503050406030204" pitchFamily="18" charset="0"/>
                </a:endParaRPr>
              </a:p>
              <a:p>
                <a:endParaRPr lang="hr-H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200" b="0" i="1" smtClean="0">
                              <a:latin typeface="Cambria Math" panose="02040503050406030204" pitchFamily="18" charset="0"/>
                            </a:rPr>
                            <m:t>𝑝𝑟𝑜𝑠𝑗𝑒𝑘</m:t>
                          </m:r>
                        </m:e>
                        <m:sub>
                          <m:r>
                            <a:rPr lang="hr-HR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r-HR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r-H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sz="22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hr-HR" sz="2200" i="0">
                                  <a:latin typeface="Cambria Math" panose="02040503050406030204" pitchFamily="18" charset="0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hr-H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hr-H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hr-H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hr-HR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r-HR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hr-HR" sz="22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r-HR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813B5-1CCF-36F5-4A2B-06C051C2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5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kuglane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813B5-1CCF-36F5-4A2B-06C051C2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hr-HR" sz="2200" dirty="0"/>
                  <a:t>normalizacija</a:t>
                </a:r>
              </a:p>
              <a:p>
                <a:endParaRPr lang="hr-HR" sz="2200" b="0" i="1" dirty="0">
                  <a:latin typeface="Cambria Math" panose="02040503050406030204" pitchFamily="18" charset="0"/>
                </a:endParaRPr>
              </a:p>
              <a:p>
                <a:endParaRPr lang="hr-H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𝑘𝑢𝑔𝑙𝑎𝑛𝑎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r-H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r-H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r-H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𝑝𝑟𝑜𝑠𝑗𝑒𝑘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hr-HR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𝑝𝑟𝑜𝑠𝑗𝑒𝑘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𝑝𝑟𝑜𝑠𝑗𝑒𝑘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𝑝𝑟𝑜𝑠𝑗𝑒𝑘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hr-HR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813B5-1CCF-36F5-4A2B-06C051C2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4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kuglane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13B5-1CCF-36F5-4A2B-06C051C2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hr-HR" sz="22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86607F-E094-6291-BC2B-7453DE17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56" y="1446159"/>
            <a:ext cx="6233996" cy="36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0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forme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13B5-1CCF-36F5-4A2B-06C051C2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hr-HR" sz="2400" dirty="0"/>
              <a:t>4 tjedna</a:t>
            </a:r>
          </a:p>
          <a:p>
            <a:endParaRPr lang="hr-HR" sz="2400" dirty="0"/>
          </a:p>
          <a:p>
            <a:r>
              <a:rPr lang="hr-HR" sz="2400" dirty="0"/>
              <a:t>različita važnost</a:t>
            </a:r>
          </a:p>
          <a:p>
            <a:endParaRPr lang="hr-HR" sz="2400" dirty="0"/>
          </a:p>
          <a:p>
            <a:r>
              <a:rPr lang="hr-HR" sz="2400" dirty="0"/>
              <a:t>koeficijent regulacije</a:t>
            </a:r>
          </a:p>
        </p:txBody>
      </p:sp>
    </p:spTree>
    <p:extLst>
      <p:ext uri="{BB962C8B-B14F-4D97-AF65-F5344CB8AC3E}">
        <p14:creationId xmlns:p14="http://schemas.microsoft.com/office/powerpoint/2010/main" val="134984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forme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20839C-A55C-DC8E-B3E7-FC265D160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6418" y="552091"/>
                <a:ext cx="6224335" cy="54315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𝑓𝑜𝑟𝑚𝑎</m:t>
                          </m:r>
                        </m:sub>
                      </m:sSub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nary>
                          <m:r>
                            <a:rPr lang="hr-H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r-HR" sz="24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m:rPr>
                          <m:nor/>
                        </m:rPr>
                        <a:rPr lang="hr-H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hr-HR" sz="2400" i="1">
                              <a:latin typeface="Cambria Math" panose="02040503050406030204" pitchFamily="18" charset="0"/>
                            </a:rPr>
                            <m:t>𝑟𝑒𝑔𝑢𝑙𝑎𝑐𝑖𝑗𝑎</m:t>
                          </m:r>
                        </m:sub>
                      </m:sSub>
                    </m:oMath>
                  </m:oMathPara>
                </a14:m>
                <a:endParaRPr lang="hr-HR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E20839C-A55C-DC8E-B3E7-FC265D16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18" y="552091"/>
                <a:ext cx="6224335" cy="543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B176F-0461-557F-9BAC-D5C3F1C5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Faktor forme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E744495-33E7-D684-033B-684102151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06" y="1913350"/>
            <a:ext cx="6321082" cy="30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17716-2932-329F-5C9D-E658E655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Nadzirano učenje</a:t>
            </a:r>
            <a:endParaRPr lang="en-GB" sz="5400" b="1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1D97-1CD1-568D-4506-C2534E919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hr-HR" sz="2400" dirty="0">
                <a:latin typeface="Cambria Math" panose="02040503050406030204" pitchFamily="18" charset="0"/>
              </a:rPr>
              <a:t>nasumično dodijeljeni faktori u rasponu</a:t>
            </a:r>
          </a:p>
          <a:p>
            <a:pPr lvl="1"/>
            <a:r>
              <a:rPr lang="hr-HR" sz="2000" dirty="0">
                <a:latin typeface="Cambria Math" panose="02040503050406030204" pitchFamily="18" charset="0"/>
              </a:rPr>
              <a:t>prva 4: [1, 5] s pomakom 0,5</a:t>
            </a:r>
          </a:p>
          <a:p>
            <a:pPr lvl="1"/>
            <a:r>
              <a:rPr lang="hr-HR" sz="2000" dirty="0">
                <a:latin typeface="Cambria Math" panose="02040503050406030204" pitchFamily="18" charset="0"/>
              </a:rPr>
              <a:t>peti: [0.6, 1.2] s pomakom 0.01</a:t>
            </a:r>
          </a:p>
          <a:p>
            <a:endParaRPr lang="hr-HR" sz="2400" dirty="0">
              <a:latin typeface="Cambria Math" panose="02040503050406030204" pitchFamily="18" charset="0"/>
            </a:endParaRPr>
          </a:p>
          <a:p>
            <a:r>
              <a:rPr lang="hr-HR" sz="2400" dirty="0">
                <a:latin typeface="Cambria Math" panose="02040503050406030204" pitchFamily="18" charset="0"/>
              </a:rPr>
              <a:t>500 iteracija</a:t>
            </a:r>
          </a:p>
          <a:p>
            <a:pPr marL="0" indent="0">
              <a:buNone/>
            </a:pPr>
            <a:endParaRPr lang="hr-HR" sz="2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1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3D12-8261-AEBE-096D-A2E2F2DD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b="1" dirty="0"/>
              <a:t>Primjer</a:t>
            </a:r>
            <a:endParaRPr lang="en-GB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516DE5-1277-28C0-5265-02FA111764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846" y="2228087"/>
          <a:ext cx="9950310" cy="394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796">
                  <a:extLst>
                    <a:ext uri="{9D8B030D-6E8A-4147-A177-3AD203B41FA5}">
                      <a16:colId xmlns:a16="http://schemas.microsoft.com/office/drawing/2014/main" val="2492390462"/>
                    </a:ext>
                  </a:extLst>
                </a:gridCol>
                <a:gridCol w="4281283">
                  <a:extLst>
                    <a:ext uri="{9D8B030D-6E8A-4147-A177-3AD203B41FA5}">
                      <a16:colId xmlns:a16="http://schemas.microsoft.com/office/drawing/2014/main" val="1424751300"/>
                    </a:ext>
                  </a:extLst>
                </a:gridCol>
                <a:gridCol w="3512231">
                  <a:extLst>
                    <a:ext uri="{9D8B030D-6E8A-4147-A177-3AD203B41FA5}">
                      <a16:colId xmlns:a16="http://schemas.microsoft.com/office/drawing/2014/main" val="1658335336"/>
                    </a:ext>
                  </a:extLst>
                </a:gridCol>
              </a:tblGrid>
              <a:tr h="358989">
                <a:tc>
                  <a:txBody>
                    <a:bodyPr/>
                    <a:lstStyle/>
                    <a:p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Odstupanje (čunjevi)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Odstupanje (%)</a:t>
                      </a:r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581529690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10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17,10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2,88 %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4216102372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11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23,25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3,85 %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362553926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12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23,86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4,01 %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1570719160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13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22,92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3,79 %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826918323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14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21,89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3,69 %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997215065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15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27,17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4,48 %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915280862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16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26,27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4,35 %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605915148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17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24,87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4,19 %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765046368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18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22,40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2,71 %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740789967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Ukupno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23,40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3,90 %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1929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1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3D12-8261-AEBE-096D-A2E2F2DD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b="1" dirty="0"/>
              <a:t>Rezultati</a:t>
            </a:r>
            <a:endParaRPr lang="en-GB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14ADC3-F954-3C3C-C112-9251B14C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060BFE-386E-5C9A-E584-3BA470E17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22517"/>
              </p:ext>
            </p:extLst>
          </p:nvPr>
        </p:nvGraphicFramePr>
        <p:xfrm>
          <a:off x="838200" y="1955327"/>
          <a:ext cx="10515603" cy="4299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569">
                  <a:extLst>
                    <a:ext uri="{9D8B030D-6E8A-4147-A177-3AD203B41FA5}">
                      <a16:colId xmlns:a16="http://schemas.microsoft.com/office/drawing/2014/main" val="3777085428"/>
                    </a:ext>
                  </a:extLst>
                </a:gridCol>
                <a:gridCol w="1730839">
                  <a:extLst>
                    <a:ext uri="{9D8B030D-6E8A-4147-A177-3AD203B41FA5}">
                      <a16:colId xmlns:a16="http://schemas.microsoft.com/office/drawing/2014/main" val="1493249454"/>
                    </a:ext>
                  </a:extLst>
                </a:gridCol>
                <a:gridCol w="1730839">
                  <a:extLst>
                    <a:ext uri="{9D8B030D-6E8A-4147-A177-3AD203B41FA5}">
                      <a16:colId xmlns:a16="http://schemas.microsoft.com/office/drawing/2014/main" val="4187143221"/>
                    </a:ext>
                  </a:extLst>
                </a:gridCol>
                <a:gridCol w="1730839">
                  <a:extLst>
                    <a:ext uri="{9D8B030D-6E8A-4147-A177-3AD203B41FA5}">
                      <a16:colId xmlns:a16="http://schemas.microsoft.com/office/drawing/2014/main" val="2971986860"/>
                    </a:ext>
                  </a:extLst>
                </a:gridCol>
                <a:gridCol w="1730839">
                  <a:extLst>
                    <a:ext uri="{9D8B030D-6E8A-4147-A177-3AD203B41FA5}">
                      <a16:colId xmlns:a16="http://schemas.microsoft.com/office/drawing/2014/main" val="460279937"/>
                    </a:ext>
                  </a:extLst>
                </a:gridCol>
                <a:gridCol w="1775678">
                  <a:extLst>
                    <a:ext uri="{9D8B030D-6E8A-4147-A177-3AD203B41FA5}">
                      <a16:colId xmlns:a16="http://schemas.microsoft.com/office/drawing/2014/main" val="3955634287"/>
                    </a:ext>
                  </a:extLst>
                </a:gridCol>
              </a:tblGrid>
              <a:tr h="864554">
                <a:tc>
                  <a:txBody>
                    <a:bodyPr/>
                    <a:lstStyle/>
                    <a:p>
                      <a:r>
                        <a:rPr lang="hr-HR" sz="2300" b="1"/>
                        <a:t>Igrač_H</a:t>
                      </a:r>
                      <a:endParaRPr lang="en-GB" sz="2300" b="1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lang="hr-HR" sz="2300" b="1"/>
                        <a:t>Klub_H</a:t>
                      </a:r>
                      <a:endParaRPr lang="en-GB" sz="2300" b="1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 b="1"/>
                        <a:t>Rezultat_H</a:t>
                      </a:r>
                      <a:endParaRPr lang="en-GB" sz="2300" b="1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 b="1"/>
                        <a:t>Rezultat_G</a:t>
                      </a:r>
                      <a:endParaRPr lang="en-GB" sz="2300" b="1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 b="1"/>
                        <a:t>Klub_G</a:t>
                      </a:r>
                      <a:endParaRPr lang="en-GB" sz="2300" b="1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 b="1"/>
                        <a:t>Igrač_G</a:t>
                      </a:r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2475397719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hr-HR" sz="2300"/>
                        <a:t>Burnać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lang="hr-HR" sz="2300"/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611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608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Bjelovar</a:t>
                      </a: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Ž. Košutić</a:t>
                      </a:r>
                      <a:endParaRPr lang="en-GB" sz="230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2559006727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r>
                        <a:rPr lang="hr-HR" sz="2300"/>
                        <a:t>M. Kolić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600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606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Bjelovar</a:t>
                      </a:r>
                      <a:endParaRPr kumimoji="0" lang="hr-HR" sz="2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M. Vokšan</a:t>
                      </a:r>
                      <a:endParaRPr lang="en-GB" sz="230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1517649160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r>
                        <a:rPr lang="hr-HR" sz="2300"/>
                        <a:t>T. Odrljin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596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587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Bjelovar</a:t>
                      </a:r>
                      <a:endParaRPr kumimoji="0" lang="hr-HR" sz="2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S. Borčak</a:t>
                      </a:r>
                      <a:endParaRPr lang="en-GB" sz="230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3425936201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r>
                        <a:rPr lang="hr-HR" sz="2300"/>
                        <a:t>L. Žuljević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593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587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Bjelovar</a:t>
                      </a:r>
                      <a:endParaRPr kumimoji="0" lang="hr-HR" sz="2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M. Teskera</a:t>
                      </a:r>
                      <a:endParaRPr lang="en-GB" sz="230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331549604"/>
                  </a:ext>
                </a:extLst>
              </a:tr>
              <a:tr h="514059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hr-HR" sz="2300"/>
                        <a:t>Ratković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585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569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Bjelovar</a:t>
                      </a:r>
                      <a:endParaRPr kumimoji="0" lang="hr-HR" sz="2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/>
                        <a:t>S. Šantek</a:t>
                      </a:r>
                      <a:endParaRPr lang="en-GB" sz="230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2342896377"/>
                  </a:ext>
                </a:extLst>
              </a:tr>
              <a:tr h="864554">
                <a:tc>
                  <a:txBody>
                    <a:bodyPr/>
                    <a:lstStyle/>
                    <a:p>
                      <a:r>
                        <a:rPr lang="hr-HR" sz="2300"/>
                        <a:t>G. Pofuk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Poštar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575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300"/>
                        <a:t>568</a:t>
                      </a:r>
                      <a:endParaRPr lang="en-GB" sz="2300"/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Bjelovar</a:t>
                      </a:r>
                      <a:endParaRPr kumimoji="0" lang="hr-HR" sz="2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16832" marR="116832" marT="58416" marB="58416"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300" dirty="0"/>
                        <a:t>N. Rosandić</a:t>
                      </a:r>
                      <a:endParaRPr lang="en-GB" sz="2300" dirty="0"/>
                    </a:p>
                  </a:txBody>
                  <a:tcPr marL="116832" marR="116832" marT="58416" marB="58416"/>
                </a:tc>
                <a:extLst>
                  <a:ext uri="{0D108BD9-81ED-4DB2-BD59-A6C34878D82A}">
                    <a16:rowId xmlns:a16="http://schemas.microsoft.com/office/drawing/2014/main" val="150354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8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White puzzle with one red piece">
            <a:extLst>
              <a:ext uri="{FF2B5EF4-FFF2-40B4-BE49-F238E27FC236}">
                <a16:creationId xmlns:a16="http://schemas.microsoft.com/office/drawing/2014/main" id="{55B9A356-2B51-D5D8-7D1C-03897B408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" r="242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F10F-500F-575B-39AC-4C8471C1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Model za predviđanje pobjednika utakmice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25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07190-E7FF-6ADC-E445-60641F7B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hr-HR" b="1" dirty="0"/>
              <a:t>Kuglanje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F9DC-4E9E-3B02-575D-464DD60E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>
            <a:normAutofit/>
          </a:bodyPr>
          <a:lstStyle/>
          <a:p>
            <a:endParaRPr lang="hr-HR" sz="2000" dirty="0"/>
          </a:p>
          <a:p>
            <a:endParaRPr lang="hr-HR" sz="2000" dirty="0"/>
          </a:p>
          <a:p>
            <a:r>
              <a:rPr lang="hr-HR" sz="2000" dirty="0"/>
              <a:t>europsko kuglanje na 9 čunjeva</a:t>
            </a:r>
          </a:p>
          <a:p>
            <a:pPr lvl="2"/>
            <a:endParaRPr lang="hr-HR" dirty="0"/>
          </a:p>
          <a:p>
            <a:r>
              <a:rPr lang="hr-HR" sz="2000" dirty="0"/>
              <a:t>ekipno natjecanje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B293AD2-20CA-1973-5896-385AAD7E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4" r="23821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240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62CED-AE61-AEDB-6061-4C0542DF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hr-HR" sz="5400" b="1" dirty="0"/>
              <a:t>Kombinacije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24043-436B-6522-DAD1-9BBC43441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hr-HR" sz="2200" dirty="0"/>
                  <a:t>igrač protiv igrača</a:t>
                </a:r>
              </a:p>
              <a:p>
                <a:endParaRPr lang="hr-HR" sz="2200" dirty="0"/>
              </a:p>
              <a:p>
                <a:r>
                  <a:rPr lang="hr-HR" sz="2200" dirty="0"/>
                  <a:t>6 na 6</a:t>
                </a:r>
              </a:p>
              <a:p>
                <a:endParaRPr lang="hr-HR" sz="2200" dirty="0"/>
              </a:p>
              <a:p>
                <a14:m>
                  <m:oMath xmlns:m="http://schemas.openxmlformats.org/officeDocument/2006/math">
                    <m:r>
                      <a:rPr lang="hr-HR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r-H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200" b="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hr-HR" sz="2200" b="0" i="1">
                        <a:latin typeface="Cambria Math" panose="02040503050406030204" pitchFamily="18" charset="0"/>
                      </a:rPr>
                      <m:t>=6!=720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24043-436B-6522-DAD1-9BBC43441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0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44E18-C365-0D40-8DD0-A4ECF28F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47" y="643466"/>
            <a:ext cx="56559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97AC-5A09-D0E2-978B-8F428FB4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b="1" dirty="0"/>
              <a:t>Primjer</a:t>
            </a:r>
            <a:endParaRPr lang="en-GB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2DB47-0594-1CA1-C357-6D1571AA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C058FAE-4340-731A-E3B2-370561179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508618"/>
              </p:ext>
            </p:extLst>
          </p:nvPr>
        </p:nvGraphicFramePr>
        <p:xfrm>
          <a:off x="1115568" y="2738362"/>
          <a:ext cx="10168131" cy="305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426">
                  <a:extLst>
                    <a:ext uri="{9D8B030D-6E8A-4147-A177-3AD203B41FA5}">
                      <a16:colId xmlns:a16="http://schemas.microsoft.com/office/drawing/2014/main" val="1384552049"/>
                    </a:ext>
                  </a:extLst>
                </a:gridCol>
                <a:gridCol w="1469635">
                  <a:extLst>
                    <a:ext uri="{9D8B030D-6E8A-4147-A177-3AD203B41FA5}">
                      <a16:colId xmlns:a16="http://schemas.microsoft.com/office/drawing/2014/main" val="1568975503"/>
                    </a:ext>
                  </a:extLst>
                </a:gridCol>
                <a:gridCol w="1457231">
                  <a:extLst>
                    <a:ext uri="{9D8B030D-6E8A-4147-A177-3AD203B41FA5}">
                      <a16:colId xmlns:a16="http://schemas.microsoft.com/office/drawing/2014/main" val="730991725"/>
                    </a:ext>
                  </a:extLst>
                </a:gridCol>
                <a:gridCol w="1556532">
                  <a:extLst>
                    <a:ext uri="{9D8B030D-6E8A-4147-A177-3AD203B41FA5}">
                      <a16:colId xmlns:a16="http://schemas.microsoft.com/office/drawing/2014/main" val="629892580"/>
                    </a:ext>
                  </a:extLst>
                </a:gridCol>
                <a:gridCol w="1544058">
                  <a:extLst>
                    <a:ext uri="{9D8B030D-6E8A-4147-A177-3AD203B41FA5}">
                      <a16:colId xmlns:a16="http://schemas.microsoft.com/office/drawing/2014/main" val="2464424093"/>
                    </a:ext>
                  </a:extLst>
                </a:gridCol>
                <a:gridCol w="1033952">
                  <a:extLst>
                    <a:ext uri="{9D8B030D-6E8A-4147-A177-3AD203B41FA5}">
                      <a16:colId xmlns:a16="http://schemas.microsoft.com/office/drawing/2014/main" val="165487609"/>
                    </a:ext>
                  </a:extLst>
                </a:gridCol>
                <a:gridCol w="1505297">
                  <a:extLst>
                    <a:ext uri="{9D8B030D-6E8A-4147-A177-3AD203B41FA5}">
                      <a16:colId xmlns:a16="http://schemas.microsoft.com/office/drawing/2014/main" val="473264548"/>
                    </a:ext>
                  </a:extLst>
                </a:gridCol>
              </a:tblGrid>
              <a:tr h="697979">
                <a:tc>
                  <a:txBody>
                    <a:bodyPr/>
                    <a:lstStyle/>
                    <a:p>
                      <a:r>
                        <a:rPr lang="hr-HR" sz="1900" b="1" dirty="0"/>
                        <a:t>Domaćin</a:t>
                      </a:r>
                      <a:endParaRPr lang="en-GB" sz="1900" b="1" dirty="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 dirty="0"/>
                        <a:t>Gost</a:t>
                      </a:r>
                      <a:endParaRPr lang="en-GB" sz="1900" b="1" dirty="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 dirty="0"/>
                        <a:t>Pobjednik</a:t>
                      </a:r>
                      <a:endParaRPr lang="en-GB" sz="1900" b="1" dirty="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 dirty="0"/>
                        <a:t>Vjerojatnost</a:t>
                      </a:r>
                      <a:endParaRPr lang="en-GB" sz="1900" b="1" dirty="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/>
                        <a:t>HomeWins</a:t>
                      </a:r>
                      <a:endParaRPr lang="en-GB" sz="1900" b="1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/>
                        <a:t>Draws</a:t>
                      </a:r>
                      <a:endParaRPr lang="en-GB" sz="1900" b="1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b="1"/>
                        <a:t>AwayWins</a:t>
                      </a:r>
                      <a:endParaRPr lang="en-GB" sz="1900" b="1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1204203812"/>
                  </a:ext>
                </a:extLst>
              </a:tr>
              <a:tr h="415173">
                <a:tc>
                  <a:txBody>
                    <a:bodyPr/>
                    <a:lstStyle/>
                    <a:p>
                      <a:r>
                        <a:rPr lang="hr-HR" sz="1900"/>
                        <a:t>Grmoščica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Poštar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Neriješeno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0,47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108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336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276</a:t>
                      </a:r>
                      <a:endParaRPr lang="en-GB" sz="1900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2820598956"/>
                  </a:ext>
                </a:extLst>
              </a:tr>
              <a:tr h="415173">
                <a:tc>
                  <a:txBody>
                    <a:bodyPr/>
                    <a:lstStyle/>
                    <a:p>
                      <a:r>
                        <a:rPr lang="hr-HR" sz="1900"/>
                        <a:t>Plitvice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Zaprešić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Zaprešić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1.00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720</a:t>
                      </a:r>
                      <a:endParaRPr lang="en-GB" sz="1900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2108823445"/>
                  </a:ext>
                </a:extLst>
              </a:tr>
              <a:tr h="415173">
                <a:tc>
                  <a:txBody>
                    <a:bodyPr/>
                    <a:lstStyle/>
                    <a:p>
                      <a:r>
                        <a:rPr lang="hr-HR" sz="1900"/>
                        <a:t>Osijek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Bjelovar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Osijek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1.00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720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2961378942"/>
                  </a:ext>
                </a:extLst>
              </a:tr>
              <a:tr h="415173">
                <a:tc>
                  <a:txBody>
                    <a:bodyPr/>
                    <a:lstStyle/>
                    <a:p>
                      <a:r>
                        <a:rPr lang="hr-HR" sz="1900"/>
                        <a:t>Đurđenovac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Zadar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Zadar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0.92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54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666</a:t>
                      </a:r>
                      <a:endParaRPr lang="en-GB" sz="1900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3001252936"/>
                  </a:ext>
                </a:extLst>
              </a:tr>
              <a:tr h="697979">
                <a:tc>
                  <a:txBody>
                    <a:bodyPr/>
                    <a:lstStyle/>
                    <a:p>
                      <a:r>
                        <a:rPr lang="hr-HR" sz="1900"/>
                        <a:t>Mertojak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Željezničar Čk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Mertojak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1.00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720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/>
                        <a:t>0</a:t>
                      </a:r>
                      <a:endParaRPr lang="en-GB" sz="1900"/>
                    </a:p>
                  </a:txBody>
                  <a:tcPr marL="96641" marR="96641" marT="48321" marB="48321"/>
                </a:tc>
                <a:tc>
                  <a:txBody>
                    <a:bodyPr/>
                    <a:lstStyle/>
                    <a:p>
                      <a:r>
                        <a:rPr lang="hr-HR" sz="1900" dirty="0"/>
                        <a:t>0</a:t>
                      </a:r>
                      <a:endParaRPr lang="en-GB" sz="1900" dirty="0"/>
                    </a:p>
                  </a:txBody>
                  <a:tcPr marL="96641" marR="96641" marT="48321" marB="48321"/>
                </a:tc>
                <a:extLst>
                  <a:ext uri="{0D108BD9-81ED-4DB2-BD59-A6C34878D82A}">
                    <a16:rowId xmlns:a16="http://schemas.microsoft.com/office/drawing/2014/main" val="4077258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5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97AC-5A09-D0E2-978B-8F428FB4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b="1" dirty="0"/>
              <a:t>Rezultati</a:t>
            </a:r>
            <a:endParaRPr lang="en-GB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EEAB4C-9CFB-BB43-3027-6DB260BE2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0085" y="2228087"/>
          <a:ext cx="9811830" cy="394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7302">
                  <a:extLst>
                    <a:ext uri="{9D8B030D-6E8A-4147-A177-3AD203B41FA5}">
                      <a16:colId xmlns:a16="http://schemas.microsoft.com/office/drawing/2014/main" val="2492390462"/>
                    </a:ext>
                  </a:extLst>
                </a:gridCol>
                <a:gridCol w="3387855">
                  <a:extLst>
                    <a:ext uri="{9D8B030D-6E8A-4147-A177-3AD203B41FA5}">
                      <a16:colId xmlns:a16="http://schemas.microsoft.com/office/drawing/2014/main" val="1424751300"/>
                    </a:ext>
                  </a:extLst>
                </a:gridCol>
                <a:gridCol w="4236673">
                  <a:extLst>
                    <a:ext uri="{9D8B030D-6E8A-4147-A177-3AD203B41FA5}">
                      <a16:colId xmlns:a16="http://schemas.microsoft.com/office/drawing/2014/main" val="1658335336"/>
                    </a:ext>
                  </a:extLst>
                </a:gridCol>
              </a:tblGrid>
              <a:tr h="358989">
                <a:tc>
                  <a:txBody>
                    <a:bodyPr/>
                    <a:lstStyle/>
                    <a:p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Broj pogodaka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Postotak pogodaka</a:t>
                      </a:r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581529690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10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5/5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100 %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4216102372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11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80 %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362553926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12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80 %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1570719160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13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3/5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60 %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826918323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14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5/5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100 %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997215065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15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915280862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16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80 %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605915148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17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2/5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40 %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765046368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Kolo 18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5/5</a:t>
                      </a:r>
                      <a:endParaRPr lang="en-GB" sz="1600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/>
                        <a:t>100 %</a:t>
                      </a:r>
                      <a:endParaRPr lang="en-GB" sz="1600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2740789967"/>
                  </a:ext>
                </a:extLst>
              </a:tr>
              <a:tr h="358989">
                <a:tc>
                  <a:txBody>
                    <a:bodyPr/>
                    <a:lstStyle/>
                    <a:p>
                      <a:r>
                        <a:rPr lang="hr-HR" sz="1600" b="1"/>
                        <a:t>Ukupno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34/45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tc>
                  <a:txBody>
                    <a:bodyPr/>
                    <a:lstStyle/>
                    <a:p>
                      <a:r>
                        <a:rPr lang="hr-HR" sz="1600" b="1"/>
                        <a:t>75,56 %</a:t>
                      </a:r>
                      <a:endParaRPr lang="en-GB" sz="1600" b="1"/>
                    </a:p>
                  </a:txBody>
                  <a:tcPr marL="81588" marR="81588" marT="40794" marB="40794"/>
                </a:tc>
                <a:extLst>
                  <a:ext uri="{0D108BD9-81ED-4DB2-BD59-A6C34878D82A}">
                    <a16:rowId xmlns:a16="http://schemas.microsoft.com/office/drawing/2014/main" val="1929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14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0D6AE-D559-1ECB-D2AD-47E89DAF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Implementacija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8362F7-F156-2FB4-56DD-01E8F565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1" y="2633472"/>
            <a:ext cx="1138524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6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E36D2-E4D4-CE3C-AAEB-2197B6BD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r-HR" sz="5400" b="1" dirty="0"/>
              <a:t>Sažetak</a:t>
            </a:r>
            <a:endParaRPr lang="en-GB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5741-45BD-4564-1D54-87F804A1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r-HR" sz="2200" dirty="0"/>
              <a:t>mali ciljevi</a:t>
            </a:r>
          </a:p>
          <a:p>
            <a:endParaRPr lang="hr-HR" sz="2200" dirty="0"/>
          </a:p>
          <a:p>
            <a:r>
              <a:rPr lang="hr-HR" sz="2200" dirty="0"/>
              <a:t>veliki cilj</a:t>
            </a:r>
          </a:p>
          <a:p>
            <a:endParaRPr lang="hr-HR" sz="2200" dirty="0"/>
          </a:p>
          <a:p>
            <a:r>
              <a:rPr lang="hr-HR" sz="2200" dirty="0"/>
              <a:t>rezultati</a:t>
            </a:r>
          </a:p>
          <a:p>
            <a:endParaRPr lang="hr-HR" sz="2200" dirty="0"/>
          </a:p>
          <a:p>
            <a:r>
              <a:rPr lang="hr-HR" sz="2200" dirty="0"/>
              <a:t>prostor za napredak</a:t>
            </a:r>
            <a:endParaRPr lang="en-GB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AAD9AB-38C3-A52B-60DC-75C9B9DBC86D}"/>
                  </a:ext>
                </a:extLst>
              </p14:cNvPr>
              <p14:cNvContentPartPr/>
              <p14:nvPr/>
            </p14:nvContentPartPr>
            <p14:xfrm>
              <a:off x="2608444" y="1896410"/>
              <a:ext cx="532188" cy="49166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AAD9AB-38C3-A52B-60DC-75C9B9DBC8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373" y="1877334"/>
                <a:ext cx="569610" cy="52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F2527B-D625-0ACB-28AE-EDD8FD3FB4F6}"/>
                  </a:ext>
                </a:extLst>
              </p14:cNvPr>
              <p14:cNvContentPartPr/>
              <p14:nvPr/>
            </p14:nvContentPartPr>
            <p14:xfrm>
              <a:off x="2596732" y="303241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F2527B-D625-0ACB-28AE-EDD8FD3FB4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8292" y="3003975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FB3BD4-D491-CA7D-B11E-FAE7DE0E30ED}"/>
                  </a:ext>
                </a:extLst>
              </p14:cNvPr>
              <p14:cNvContentPartPr/>
              <p14:nvPr/>
            </p14:nvContentPartPr>
            <p14:xfrm>
              <a:off x="2752628" y="303203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FB3BD4-D491-CA7D-B11E-FAE7DE0E3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188" y="3003591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9E030F-D272-F5DF-95C5-3C158E7C8D0F}"/>
                  </a:ext>
                </a:extLst>
              </p14:cNvPr>
              <p14:cNvContentPartPr/>
              <p14:nvPr/>
            </p14:nvContentPartPr>
            <p14:xfrm>
              <a:off x="2917860" y="3032428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9E030F-D272-F5DF-95C5-3C158E7C8D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420" y="3003988"/>
                <a:ext cx="57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86D37B-C542-F752-5211-3ED7728FFE22}"/>
                  </a:ext>
                </a:extLst>
              </p14:cNvPr>
              <p14:cNvContentPartPr/>
              <p14:nvPr/>
            </p14:nvContentPartPr>
            <p14:xfrm>
              <a:off x="2395400" y="3539314"/>
              <a:ext cx="532188" cy="49166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86D37B-C542-F752-5211-3ED7728FF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329" y="3520238"/>
                <a:ext cx="569610" cy="52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D3186C-1EBC-ABCD-0164-5293963684CC}"/>
                  </a:ext>
                </a:extLst>
              </p14:cNvPr>
              <p14:cNvContentPartPr/>
              <p14:nvPr/>
            </p14:nvContentPartPr>
            <p14:xfrm>
              <a:off x="3730367" y="4419117"/>
              <a:ext cx="532188" cy="491667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D3186C-1EBC-ABCD-0164-529396368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1296" y="4400041"/>
                <a:ext cx="569610" cy="529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1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3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63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CC820A4F-9176-A592-C413-F90018569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8F4B0-68C0-803D-50C3-FC4CEDF6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hr-HR" sz="4000" b="1" dirty="0"/>
              <a:t>Što dalje?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4923-C7C4-A72A-6B61-6EF9F31B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hr-HR" sz="2000"/>
              <a:t>stručni rad</a:t>
            </a:r>
          </a:p>
          <a:p>
            <a:endParaRPr lang="hr-HR" sz="2000"/>
          </a:p>
          <a:p>
            <a:r>
              <a:rPr lang="hr-HR" sz="2000"/>
              <a:t>razdvajanje domaćina i gosta</a:t>
            </a:r>
          </a:p>
          <a:p>
            <a:endParaRPr lang="hr-HR" sz="2000"/>
          </a:p>
          <a:p>
            <a:r>
              <a:rPr lang="hr-HR" sz="2000"/>
              <a:t>predviđanje točnog rezultata utakmice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17928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9F8BD-8480-3870-AC88-89A21F9DD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r-HR" sz="5200" b="1" dirty="0">
                <a:solidFill>
                  <a:schemeClr val="tx2"/>
                </a:solidFill>
              </a:rPr>
              <a:t>Hvala na pažnji!</a:t>
            </a:r>
            <a:endParaRPr lang="en-GB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50AD-A1BD-B3D5-67D9-52629B29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8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B7520-4E6E-70B4-25BE-29EC9A1B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 b="1" dirty="0"/>
              <a:t>Ciljevi</a:t>
            </a:r>
            <a:endParaRPr lang="en-GB" sz="5400" b="1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E685AD-2222-4447-834A-3C858E6D76B1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dirty="0"/>
              <a:t>„mali” cilj 1</a:t>
            </a:r>
          </a:p>
          <a:p>
            <a:pPr lvl="1"/>
            <a:r>
              <a:rPr lang="hr-HR" sz="2200" dirty="0"/>
              <a:t>predviđanje pojedinačnih rezultata igrača</a:t>
            </a:r>
          </a:p>
          <a:p>
            <a:r>
              <a:rPr lang="hr-HR" sz="2200" dirty="0"/>
              <a:t>„mali” cilj 2</a:t>
            </a:r>
          </a:p>
          <a:p>
            <a:pPr lvl="1"/>
            <a:r>
              <a:rPr lang="hr-HR" sz="2200" dirty="0"/>
              <a:t>predviđanje ukupnog pobjednika utakmice</a:t>
            </a:r>
          </a:p>
          <a:p>
            <a:r>
              <a:rPr lang="hr-HR" sz="2200" dirty="0"/>
              <a:t>„veliki” cilj</a:t>
            </a:r>
          </a:p>
          <a:p>
            <a:pPr lvl="1"/>
            <a:r>
              <a:rPr lang="hr-HR" sz="2200" dirty="0"/>
              <a:t>Popularizacija sporta</a:t>
            </a: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13942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B7520-4E6E-70B4-25BE-29EC9A1B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 b="1" dirty="0"/>
              <a:t>Ciljevi</a:t>
            </a:r>
            <a:endParaRPr lang="en-GB" sz="5400" b="1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FE17-9CD7-12D9-ACDD-0B492621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1" y="640080"/>
            <a:ext cx="6504770" cy="55778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7E83AE-6215-F92F-F558-6C8B381841A5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200" b="1" dirty="0">
                <a:solidFill>
                  <a:schemeClr val="accent1"/>
                </a:solidFill>
              </a:rPr>
              <a:t>„mali” cilj 1</a:t>
            </a:r>
          </a:p>
          <a:p>
            <a:pPr lvl="1"/>
            <a:r>
              <a:rPr lang="hr-HR" sz="2200" dirty="0"/>
              <a:t>predviđanje pojedinačnih rezultata igrača</a:t>
            </a:r>
          </a:p>
          <a:p>
            <a:r>
              <a:rPr lang="hr-HR" sz="2200" b="1" dirty="0">
                <a:solidFill>
                  <a:srgbClr val="FF0000"/>
                </a:solidFill>
              </a:rPr>
              <a:t>„mali” cilj 2</a:t>
            </a:r>
          </a:p>
          <a:p>
            <a:pPr lvl="1"/>
            <a:r>
              <a:rPr lang="hr-HR" sz="2200" dirty="0"/>
              <a:t>predviđanje ukupnog pobjednika utakmice</a:t>
            </a:r>
          </a:p>
          <a:p>
            <a:r>
              <a:rPr lang="hr-HR" sz="2200" dirty="0"/>
              <a:t>„veliki” cilj</a:t>
            </a:r>
          </a:p>
          <a:p>
            <a:pPr lvl="1"/>
            <a:r>
              <a:rPr lang="hr-HR" sz="2200" dirty="0"/>
              <a:t>Popularizacija sporta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358BD8-3826-E426-E471-2F0564036019}"/>
              </a:ext>
            </a:extLst>
          </p:cNvPr>
          <p:cNvSpPr/>
          <p:nvPr/>
        </p:nvSpPr>
        <p:spPr>
          <a:xfrm>
            <a:off x="4970835" y="707616"/>
            <a:ext cx="1154349" cy="1952524"/>
          </a:xfrm>
          <a:custGeom>
            <a:avLst/>
            <a:gdLst>
              <a:gd name="connsiteX0" fmla="*/ 0 w 1154349"/>
              <a:gd name="connsiteY0" fmla="*/ 192395 h 1952524"/>
              <a:gd name="connsiteX1" fmla="*/ 192395 w 1154349"/>
              <a:gd name="connsiteY1" fmla="*/ 0 h 1952524"/>
              <a:gd name="connsiteX2" fmla="*/ 961954 w 1154349"/>
              <a:gd name="connsiteY2" fmla="*/ 0 h 1952524"/>
              <a:gd name="connsiteX3" fmla="*/ 1154349 w 1154349"/>
              <a:gd name="connsiteY3" fmla="*/ 192395 h 1952524"/>
              <a:gd name="connsiteX4" fmla="*/ 1154349 w 1154349"/>
              <a:gd name="connsiteY4" fmla="*/ 1760129 h 1952524"/>
              <a:gd name="connsiteX5" fmla="*/ 961954 w 1154349"/>
              <a:gd name="connsiteY5" fmla="*/ 1952524 h 1952524"/>
              <a:gd name="connsiteX6" fmla="*/ 192395 w 1154349"/>
              <a:gd name="connsiteY6" fmla="*/ 1952524 h 1952524"/>
              <a:gd name="connsiteX7" fmla="*/ 0 w 1154349"/>
              <a:gd name="connsiteY7" fmla="*/ 1760129 h 1952524"/>
              <a:gd name="connsiteX8" fmla="*/ 0 w 1154349"/>
              <a:gd name="connsiteY8" fmla="*/ 192395 h 195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349" h="1952524" extrusionOk="0">
                <a:moveTo>
                  <a:pt x="0" y="192395"/>
                </a:moveTo>
                <a:cubicBezTo>
                  <a:pt x="10584" y="87537"/>
                  <a:pt x="65575" y="-2315"/>
                  <a:pt x="192395" y="0"/>
                </a:cubicBezTo>
                <a:cubicBezTo>
                  <a:pt x="409296" y="27369"/>
                  <a:pt x="591973" y="-6528"/>
                  <a:pt x="961954" y="0"/>
                </a:cubicBezTo>
                <a:cubicBezTo>
                  <a:pt x="1069132" y="-1567"/>
                  <a:pt x="1154376" y="88627"/>
                  <a:pt x="1154349" y="192395"/>
                </a:cubicBezTo>
                <a:cubicBezTo>
                  <a:pt x="1083319" y="402153"/>
                  <a:pt x="1043660" y="1229710"/>
                  <a:pt x="1154349" y="1760129"/>
                </a:cubicBezTo>
                <a:cubicBezTo>
                  <a:pt x="1165642" y="1870269"/>
                  <a:pt x="1049823" y="1955232"/>
                  <a:pt x="961954" y="1952524"/>
                </a:cubicBezTo>
                <a:cubicBezTo>
                  <a:pt x="875474" y="1983571"/>
                  <a:pt x="428003" y="1960291"/>
                  <a:pt x="192395" y="1952524"/>
                </a:cubicBezTo>
                <a:cubicBezTo>
                  <a:pt x="100247" y="1939462"/>
                  <a:pt x="10060" y="1872985"/>
                  <a:pt x="0" y="1760129"/>
                </a:cubicBezTo>
                <a:cubicBezTo>
                  <a:pt x="-90447" y="1185250"/>
                  <a:pt x="85636" y="474254"/>
                  <a:pt x="0" y="19239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932648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BC858D-3904-D22E-547D-F1C519E7227D}"/>
              </a:ext>
            </a:extLst>
          </p:cNvPr>
          <p:cNvSpPr/>
          <p:nvPr/>
        </p:nvSpPr>
        <p:spPr>
          <a:xfrm>
            <a:off x="8968902" y="3784059"/>
            <a:ext cx="703643" cy="1129661"/>
          </a:xfrm>
          <a:custGeom>
            <a:avLst/>
            <a:gdLst>
              <a:gd name="connsiteX0" fmla="*/ 0 w 703643"/>
              <a:gd name="connsiteY0" fmla="*/ 117276 h 1129661"/>
              <a:gd name="connsiteX1" fmla="*/ 117276 w 703643"/>
              <a:gd name="connsiteY1" fmla="*/ 0 h 1129661"/>
              <a:gd name="connsiteX2" fmla="*/ 586367 w 703643"/>
              <a:gd name="connsiteY2" fmla="*/ 0 h 1129661"/>
              <a:gd name="connsiteX3" fmla="*/ 703643 w 703643"/>
              <a:gd name="connsiteY3" fmla="*/ 117276 h 1129661"/>
              <a:gd name="connsiteX4" fmla="*/ 703643 w 703643"/>
              <a:gd name="connsiteY4" fmla="*/ 1012385 h 1129661"/>
              <a:gd name="connsiteX5" fmla="*/ 586367 w 703643"/>
              <a:gd name="connsiteY5" fmla="*/ 1129661 h 1129661"/>
              <a:gd name="connsiteX6" fmla="*/ 117276 w 703643"/>
              <a:gd name="connsiteY6" fmla="*/ 1129661 h 1129661"/>
              <a:gd name="connsiteX7" fmla="*/ 0 w 703643"/>
              <a:gd name="connsiteY7" fmla="*/ 1012385 h 1129661"/>
              <a:gd name="connsiteX8" fmla="*/ 0 w 703643"/>
              <a:gd name="connsiteY8" fmla="*/ 117276 h 112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43" h="1129661" extrusionOk="0">
                <a:moveTo>
                  <a:pt x="0" y="117276"/>
                </a:moveTo>
                <a:cubicBezTo>
                  <a:pt x="1434" y="52696"/>
                  <a:pt x="48166" y="-489"/>
                  <a:pt x="117276" y="0"/>
                </a:cubicBezTo>
                <a:cubicBezTo>
                  <a:pt x="296519" y="-7903"/>
                  <a:pt x="466964" y="19970"/>
                  <a:pt x="586367" y="0"/>
                </a:cubicBezTo>
                <a:cubicBezTo>
                  <a:pt x="651962" y="-1404"/>
                  <a:pt x="703722" y="59867"/>
                  <a:pt x="703643" y="117276"/>
                </a:cubicBezTo>
                <a:cubicBezTo>
                  <a:pt x="758467" y="238961"/>
                  <a:pt x="765713" y="570180"/>
                  <a:pt x="703643" y="1012385"/>
                </a:cubicBezTo>
                <a:cubicBezTo>
                  <a:pt x="712144" y="1080078"/>
                  <a:pt x="645264" y="1130526"/>
                  <a:pt x="586367" y="1129661"/>
                </a:cubicBezTo>
                <a:cubicBezTo>
                  <a:pt x="524313" y="1092235"/>
                  <a:pt x="218916" y="1113678"/>
                  <a:pt x="117276" y="1129661"/>
                </a:cubicBezTo>
                <a:cubicBezTo>
                  <a:pt x="55439" y="1126946"/>
                  <a:pt x="4878" y="1080355"/>
                  <a:pt x="0" y="1012385"/>
                </a:cubicBezTo>
                <a:cubicBezTo>
                  <a:pt x="-19766" y="898975"/>
                  <a:pt x="48298" y="466471"/>
                  <a:pt x="0" y="117276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932648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5DB589-987C-F011-8282-32A9932FDAD4}"/>
              </a:ext>
            </a:extLst>
          </p:cNvPr>
          <p:cNvSpPr/>
          <p:nvPr/>
        </p:nvSpPr>
        <p:spPr>
          <a:xfrm>
            <a:off x="8955930" y="5210784"/>
            <a:ext cx="703643" cy="966179"/>
          </a:xfrm>
          <a:custGeom>
            <a:avLst/>
            <a:gdLst>
              <a:gd name="connsiteX0" fmla="*/ 0 w 703643"/>
              <a:gd name="connsiteY0" fmla="*/ 117276 h 966179"/>
              <a:gd name="connsiteX1" fmla="*/ 117276 w 703643"/>
              <a:gd name="connsiteY1" fmla="*/ 0 h 966179"/>
              <a:gd name="connsiteX2" fmla="*/ 586367 w 703643"/>
              <a:gd name="connsiteY2" fmla="*/ 0 h 966179"/>
              <a:gd name="connsiteX3" fmla="*/ 703643 w 703643"/>
              <a:gd name="connsiteY3" fmla="*/ 117276 h 966179"/>
              <a:gd name="connsiteX4" fmla="*/ 703643 w 703643"/>
              <a:gd name="connsiteY4" fmla="*/ 848903 h 966179"/>
              <a:gd name="connsiteX5" fmla="*/ 586367 w 703643"/>
              <a:gd name="connsiteY5" fmla="*/ 966179 h 966179"/>
              <a:gd name="connsiteX6" fmla="*/ 117276 w 703643"/>
              <a:gd name="connsiteY6" fmla="*/ 966179 h 966179"/>
              <a:gd name="connsiteX7" fmla="*/ 0 w 703643"/>
              <a:gd name="connsiteY7" fmla="*/ 848903 h 966179"/>
              <a:gd name="connsiteX8" fmla="*/ 0 w 703643"/>
              <a:gd name="connsiteY8" fmla="*/ 117276 h 96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643" h="966179" extrusionOk="0">
                <a:moveTo>
                  <a:pt x="0" y="117276"/>
                </a:moveTo>
                <a:cubicBezTo>
                  <a:pt x="1434" y="52696"/>
                  <a:pt x="48166" y="-489"/>
                  <a:pt x="117276" y="0"/>
                </a:cubicBezTo>
                <a:cubicBezTo>
                  <a:pt x="296519" y="-7903"/>
                  <a:pt x="466964" y="19970"/>
                  <a:pt x="586367" y="0"/>
                </a:cubicBezTo>
                <a:cubicBezTo>
                  <a:pt x="651962" y="-1404"/>
                  <a:pt x="703722" y="59867"/>
                  <a:pt x="703643" y="117276"/>
                </a:cubicBezTo>
                <a:cubicBezTo>
                  <a:pt x="707319" y="241242"/>
                  <a:pt x="698548" y="618171"/>
                  <a:pt x="703643" y="848903"/>
                </a:cubicBezTo>
                <a:cubicBezTo>
                  <a:pt x="712144" y="916596"/>
                  <a:pt x="645264" y="967044"/>
                  <a:pt x="586367" y="966179"/>
                </a:cubicBezTo>
                <a:cubicBezTo>
                  <a:pt x="524313" y="928753"/>
                  <a:pt x="218916" y="950196"/>
                  <a:pt x="117276" y="966179"/>
                </a:cubicBezTo>
                <a:cubicBezTo>
                  <a:pt x="55439" y="963464"/>
                  <a:pt x="4878" y="916873"/>
                  <a:pt x="0" y="848903"/>
                </a:cubicBezTo>
                <a:cubicBezTo>
                  <a:pt x="-48566" y="585417"/>
                  <a:pt x="54262" y="233320"/>
                  <a:pt x="0" y="117276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932648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6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6F2DFF4-C014-414A-9494-1896656CA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627" r="242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D836-A8C8-A527-A7CA-73FD0A5C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Model za </a:t>
            </a:r>
            <a:r>
              <a:rPr lang="en-US" sz="4800" b="1" dirty="0" err="1">
                <a:solidFill>
                  <a:schemeClr val="bg1"/>
                </a:solidFill>
              </a:rPr>
              <a:t>predviđanje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pojedinačnih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rezultata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33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BE59-5D96-48C8-4631-63DCA40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Što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bitno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E307B5-5FA6-A1B8-A80F-246CA19FD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2973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87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BE59-5D96-48C8-4631-63DCA40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Što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je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bitno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E307B5-5FA6-A1B8-A80F-246CA19FD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670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09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3EC2C-E7A3-8233-F067-90F24B08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za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predviđanje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pojedinačnih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rezultata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8D8B75-EB1E-EDD8-83CE-F8F14D4A1FDC}"/>
                  </a:ext>
                </a:extLst>
              </p:cNvPr>
              <p:cNvSpPr txBox="1"/>
              <p:nvPr/>
            </p:nvSpPr>
            <p:spPr>
              <a:xfrm>
                <a:off x="5143637" y="1574019"/>
                <a:ext cx="5881181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𝑟𝑒𝑧𝑢𝑙𝑡𝑎𝑡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𝑝𝑟𝑜𝑠𝑗𝑒𝑘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𝑘𝑢𝑔𝑙𝑎𝑛𝑎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𝑓𝑜𝑟𝑚𝑎</m:t>
                          </m:r>
                        </m:sub>
                      </m:sSub>
                    </m:oMath>
                  </m:oMathPara>
                </a14:m>
                <a:endParaRPr lang="hr-HR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8D8B75-EB1E-EDD8-83CE-F8F14D4A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37" y="1574019"/>
                <a:ext cx="5881181" cy="668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08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3EC2C-E7A3-8233-F067-90F24B08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za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predviđanje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pojedinačnih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rezultata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4AC362-BCFD-2798-6A60-FCB1593CF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2505567"/>
            <a:ext cx="6780700" cy="3507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8D8B75-EB1E-EDD8-83CE-F8F14D4A1FDC}"/>
                  </a:ext>
                </a:extLst>
              </p:cNvPr>
              <p:cNvSpPr txBox="1"/>
              <p:nvPr/>
            </p:nvSpPr>
            <p:spPr>
              <a:xfrm>
                <a:off x="5143637" y="1574019"/>
                <a:ext cx="5881181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𝑟𝑒𝑧𝑢𝑙𝑡𝑎𝑡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𝑝𝑟𝑜𝑠𝑗𝑒𝑘</m:t>
                      </m:r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𝑘𝑢𝑔𝑙𝑎𝑛𝑎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𝑓𝑜𝑟𝑚𝑎</m:t>
                          </m:r>
                        </m:sub>
                      </m:sSub>
                    </m:oMath>
                  </m:oMathPara>
                </a14:m>
                <a:endParaRPr lang="hr-HR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8D8B75-EB1E-EDD8-83CE-F8F14D4A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37" y="1574019"/>
                <a:ext cx="5881181" cy="668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30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477</Words>
  <Application>Microsoft Office PowerPoint</Application>
  <PresentationFormat>Widescreen</PresentationFormat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Predviđanje rezultata kuglačkih utakmica primjenom metoda nadziranog učenja</vt:lpstr>
      <vt:lpstr>Kuglanje</vt:lpstr>
      <vt:lpstr>Ciljevi</vt:lpstr>
      <vt:lpstr>Ciljevi</vt:lpstr>
      <vt:lpstr>Model za predviđanje pojedinačnih rezultata</vt:lpstr>
      <vt:lpstr>Što je bitno za rezultat?</vt:lpstr>
      <vt:lpstr>Što je bitno za rezultat?</vt:lpstr>
      <vt:lpstr>Model za predviđanje pojedinačnih rezultata</vt:lpstr>
      <vt:lpstr>Model za predviđanje pojedinačnih rezultata</vt:lpstr>
      <vt:lpstr>Faktor kuglane</vt:lpstr>
      <vt:lpstr>Faktor kuglane</vt:lpstr>
      <vt:lpstr>Faktor kuglane</vt:lpstr>
      <vt:lpstr>Faktor forme</vt:lpstr>
      <vt:lpstr>Faktor forme</vt:lpstr>
      <vt:lpstr>Faktor forme</vt:lpstr>
      <vt:lpstr>Nadzirano učenje</vt:lpstr>
      <vt:lpstr>Primjer</vt:lpstr>
      <vt:lpstr>Rezultati</vt:lpstr>
      <vt:lpstr>Model za predviđanje pobjednika utakmice</vt:lpstr>
      <vt:lpstr>Kombinacije</vt:lpstr>
      <vt:lpstr>PowerPoint Presentation</vt:lpstr>
      <vt:lpstr>Primjer</vt:lpstr>
      <vt:lpstr>Rezultati</vt:lpstr>
      <vt:lpstr>Implementacija</vt:lpstr>
      <vt:lpstr>Sažetak</vt:lpstr>
      <vt:lpstr>Što dalje?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rada</dc:title>
  <dc:creator>Karlo</dc:creator>
  <cp:lastModifiedBy>Karlo</cp:lastModifiedBy>
  <cp:revision>5</cp:revision>
  <dcterms:created xsi:type="dcterms:W3CDTF">2023-06-29T18:58:43Z</dcterms:created>
  <dcterms:modified xsi:type="dcterms:W3CDTF">2023-07-01T11:02:44Z</dcterms:modified>
</cp:coreProperties>
</file>