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51FC5-BDF9-4D3A-8D5E-EE8D199ABB61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AA2E7-51CA-4143-AC22-318066EDDE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485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AA2E7-51CA-4143-AC22-318066EDDE37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818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26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30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6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5C612E92-329F-4B95-B209-E2873BC2E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46238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CB05E6C9-0787-4CF8-9C1E-2CFCDB8F0D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704"/>
            <a:ext cx="12192000" cy="1121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020" y="365125"/>
            <a:ext cx="7994780" cy="1325563"/>
          </a:xfrm>
          <a:solidFill>
            <a:schemeClr val="bg1">
              <a:alpha val="91000"/>
            </a:schemeClr>
          </a:solidFill>
        </p:spPr>
        <p:txBody>
          <a:bodyPr/>
          <a:lstStyle/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5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208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74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696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553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3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84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768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79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8FA9EB-C614-4AE6-9030-B7161CB1F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005" y="1997808"/>
            <a:ext cx="9144000" cy="2387600"/>
          </a:xfrm>
        </p:spPr>
        <p:txBody>
          <a:bodyPr>
            <a:normAutofit/>
          </a:bodyPr>
          <a:lstStyle/>
          <a:p>
            <a:r>
              <a:rPr lang="hr-HR" sz="3600" b="1" dirty="0"/>
              <a:t>projektni zadatak</a:t>
            </a:r>
            <a:br>
              <a:rPr lang="hr-HR" b="1" dirty="0"/>
            </a:br>
            <a:r>
              <a:rPr lang="en-US" sz="2800" b="1" dirty="0">
                <a:solidFill>
                  <a:schemeClr val="bg1"/>
                </a:solidFill>
              </a:rPr>
              <a:t>.</a:t>
            </a:r>
            <a:br>
              <a:rPr lang="hr-HR" dirty="0"/>
            </a:br>
            <a:r>
              <a:rPr lang="hr-HR" dirty="0"/>
              <a:t> </a:t>
            </a:r>
            <a:r>
              <a:rPr lang="hr-HR" b="1" dirty="0"/>
              <a:t>Izrada WEB shopa </a:t>
            </a:r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7479C72-590F-43F6-9835-43FCE6398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704"/>
            <a:ext cx="12192000" cy="1121906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7E249796-F35C-4FF0-B394-D5269F93B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5" y="392221"/>
            <a:ext cx="1714500" cy="1714500"/>
          </a:xfrm>
          <a:prstGeom prst="rect">
            <a:avLst/>
          </a:prstGeom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AB64293F-0D7D-444C-AE10-C07B0209BE70}"/>
              </a:ext>
            </a:extLst>
          </p:cNvPr>
          <p:cNvGrpSpPr/>
          <p:nvPr/>
        </p:nvGrpSpPr>
        <p:grpSpPr>
          <a:xfrm>
            <a:off x="9031265" y="563671"/>
            <a:ext cx="2605413" cy="1954061"/>
            <a:chOff x="4439523" y="2953011"/>
            <a:chExt cx="2916887" cy="1583286"/>
          </a:xfrm>
        </p:grpSpPr>
        <p:pic>
          <p:nvPicPr>
            <p:cNvPr id="8" name="Grafika 7">
              <a:extLst>
                <a:ext uri="{FF2B5EF4-FFF2-40B4-BE49-F238E27FC236}">
                  <a16:creationId xmlns:a16="http://schemas.microsoft.com/office/drawing/2014/main" id="{76D42038-E8AA-4590-AFDB-DF7E2B789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39523" y="2953011"/>
              <a:ext cx="2916887" cy="1583286"/>
            </a:xfrm>
            <a:prstGeom prst="rect">
              <a:avLst/>
            </a:prstGeom>
          </p:spPr>
        </p:pic>
        <p:sp>
          <p:nvSpPr>
            <p:cNvPr id="9" name="TekstniOkvir 8">
              <a:extLst>
                <a:ext uri="{FF2B5EF4-FFF2-40B4-BE49-F238E27FC236}">
                  <a16:creationId xmlns:a16="http://schemas.microsoft.com/office/drawing/2014/main" id="{5DEDE80A-3852-43D0-B727-AAB0C7A275C8}"/>
                </a:ext>
              </a:extLst>
            </p:cNvPr>
            <p:cNvSpPr txBox="1"/>
            <p:nvPr/>
          </p:nvSpPr>
          <p:spPr>
            <a:xfrm>
              <a:off x="4670414" y="3486900"/>
              <a:ext cx="2455102" cy="881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Tim </a:t>
              </a:r>
              <a:r>
                <a:rPr lang="en-US" sz="2800" b="1" dirty="0">
                  <a:solidFill>
                    <a:schemeClr val="bg1"/>
                  </a:solidFill>
                </a:rPr>
                <a:t>BATMAN</a:t>
              </a:r>
            </a:p>
            <a:p>
              <a:endParaRPr lang="hr-H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13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64A071D-6F76-47D5-B061-23AE0E964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25" y="1803759"/>
            <a:ext cx="1714500" cy="1714500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D1A86EB2-F26E-44D6-9274-89AD9D204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1" y="3131832"/>
            <a:ext cx="2609850" cy="1095375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10866647-A976-4964-B8F3-91F6B190F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99" y="3429000"/>
            <a:ext cx="2813524" cy="797165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4A4F9694-F75F-4ECA-8AB9-167C7080EFAD}"/>
              </a:ext>
            </a:extLst>
          </p:cNvPr>
          <p:cNvSpPr txBox="1"/>
          <p:nvPr/>
        </p:nvSpPr>
        <p:spPr>
          <a:xfrm>
            <a:off x="1844197" y="4847573"/>
            <a:ext cx="309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Ivan  </a:t>
            </a:r>
            <a:r>
              <a:rPr lang="en-US" sz="3200" dirty="0" err="1"/>
              <a:t>Mušanović</a:t>
            </a:r>
            <a:endParaRPr lang="hr-HR" sz="3200" dirty="0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14753BEA-9FA7-4963-BBA0-5B66F1E52C42}"/>
              </a:ext>
            </a:extLst>
          </p:cNvPr>
          <p:cNvSpPr txBox="1"/>
          <p:nvPr/>
        </p:nvSpPr>
        <p:spPr>
          <a:xfrm>
            <a:off x="6368180" y="4847572"/>
            <a:ext cx="247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Ivan  </a:t>
            </a:r>
            <a:r>
              <a:rPr lang="en-US" sz="3200" dirty="0" err="1"/>
              <a:t>Periša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13008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203CDA-555D-47D6-856B-577D530E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83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Mentor: </a:t>
            </a:r>
            <a:r>
              <a:rPr lang="hr-HR" sz="3200" b="1" dirty="0"/>
              <a:t>Luka Matković</a:t>
            </a:r>
            <a:endParaRPr lang="en-US" sz="3200" b="1" dirty="0"/>
          </a:p>
          <a:p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pic>
        <p:nvPicPr>
          <p:cNvPr id="2052" name="Picture 4" descr="Slikovni rezultat za Alarm Automatika">
            <a:extLst>
              <a:ext uri="{FF2B5EF4-FFF2-40B4-BE49-F238E27FC236}">
                <a16:creationId xmlns:a16="http://schemas.microsoft.com/office/drawing/2014/main" id="{9FBD7B0A-9BBB-4FA6-AA83-87018E5B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82" y="2257691"/>
            <a:ext cx="4219901" cy="28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9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ka 23">
            <a:extLst>
              <a:ext uri="{FF2B5EF4-FFF2-40B4-BE49-F238E27FC236}">
                <a16:creationId xmlns:a16="http://schemas.microsoft.com/office/drawing/2014/main" id="{97279060-A7A0-43FD-9ADE-3431B398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46238"/>
          </a:xfrm>
          <a:prstGeom prst="rect">
            <a:avLst/>
          </a:prstGeom>
        </p:spPr>
      </p:pic>
      <p:pic>
        <p:nvPicPr>
          <p:cNvPr id="21" name="Slika 20">
            <a:extLst>
              <a:ext uri="{FF2B5EF4-FFF2-40B4-BE49-F238E27FC236}">
                <a16:creationId xmlns:a16="http://schemas.microsoft.com/office/drawing/2014/main" id="{18297296-7DB0-4FE3-B103-93FE6F039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5023"/>
            <a:ext cx="12192000" cy="1121906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203CDA-555D-47D6-856B-577D530E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23FE721F-CF24-4D50-A1DC-434DE772C251}"/>
              </a:ext>
            </a:extLst>
          </p:cNvPr>
          <p:cNvGrpSpPr/>
          <p:nvPr/>
        </p:nvGrpSpPr>
        <p:grpSpPr>
          <a:xfrm>
            <a:off x="377121" y="5800201"/>
            <a:ext cx="1638599" cy="1011550"/>
            <a:chOff x="4439523" y="2953011"/>
            <a:chExt cx="2916887" cy="1583286"/>
          </a:xfrm>
        </p:grpSpPr>
        <p:pic>
          <p:nvPicPr>
            <p:cNvPr id="7" name="Grafika 6">
              <a:extLst>
                <a:ext uri="{FF2B5EF4-FFF2-40B4-BE49-F238E27FC236}">
                  <a16:creationId xmlns:a16="http://schemas.microsoft.com/office/drawing/2014/main" id="{A8609453-6DA5-4D27-B3C6-E5042D3B6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9523" y="2953011"/>
              <a:ext cx="2916887" cy="1583286"/>
            </a:xfrm>
            <a:prstGeom prst="rect">
              <a:avLst/>
            </a:prstGeom>
          </p:spPr>
        </p:pic>
        <p:sp>
          <p:nvSpPr>
            <p:cNvPr id="8" name="TekstniOkvir 7">
              <a:extLst>
                <a:ext uri="{FF2B5EF4-FFF2-40B4-BE49-F238E27FC236}">
                  <a16:creationId xmlns:a16="http://schemas.microsoft.com/office/drawing/2014/main" id="{D95A8BB8-EB23-4AB4-96B2-23B5914258CB}"/>
                </a:ext>
              </a:extLst>
            </p:cNvPr>
            <p:cNvSpPr txBox="1"/>
            <p:nvPr/>
          </p:nvSpPr>
          <p:spPr>
            <a:xfrm>
              <a:off x="4791250" y="3462492"/>
              <a:ext cx="2455102" cy="74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Tim </a:t>
              </a:r>
              <a:r>
                <a:rPr lang="en-US" sz="1400" b="1" dirty="0">
                  <a:solidFill>
                    <a:schemeClr val="bg1"/>
                  </a:solidFill>
                </a:rPr>
                <a:t>BATMAN</a:t>
              </a:r>
            </a:p>
            <a:p>
              <a:endParaRPr lang="hr-HR" dirty="0"/>
            </a:p>
          </p:txBody>
        </p:sp>
      </p:grpSp>
      <p:pic>
        <p:nvPicPr>
          <p:cNvPr id="10" name="Picture 2" descr="Sonja">
            <a:extLst>
              <a:ext uri="{FF2B5EF4-FFF2-40B4-BE49-F238E27FC236}">
                <a16:creationId xmlns:a16="http://schemas.microsoft.com/office/drawing/2014/main" id="{903A1CD4-2CD3-4BCA-A372-A809407E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57" y="2432706"/>
            <a:ext cx="1894446" cy="22577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Sonja">
            <a:extLst>
              <a:ext uri="{FF2B5EF4-FFF2-40B4-BE49-F238E27FC236}">
                <a16:creationId xmlns:a16="http://schemas.microsoft.com/office/drawing/2014/main" id="{44341CCA-91BA-478F-84AD-43A02E23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37" y="3006736"/>
            <a:ext cx="1028178" cy="122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Sonja">
            <a:extLst>
              <a:ext uri="{FF2B5EF4-FFF2-40B4-BE49-F238E27FC236}">
                <a16:creationId xmlns:a16="http://schemas.microsoft.com/office/drawing/2014/main" id="{9558E715-E84A-480E-857F-119A3022A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15" y="3067108"/>
            <a:ext cx="1028178" cy="122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Sonja">
            <a:extLst>
              <a:ext uri="{FF2B5EF4-FFF2-40B4-BE49-F238E27FC236}">
                <a16:creationId xmlns:a16="http://schemas.microsoft.com/office/drawing/2014/main" id="{EFC091C9-6D1A-40B4-9309-DF2AA93C9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60" y="2906762"/>
            <a:ext cx="1028178" cy="122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niOkvir 1">
            <a:extLst>
              <a:ext uri="{FF2B5EF4-FFF2-40B4-BE49-F238E27FC236}">
                <a16:creationId xmlns:a16="http://schemas.microsoft.com/office/drawing/2014/main" id="{B4485634-FD12-4BDE-B8CC-71CB0AF1E7AA}"/>
              </a:ext>
            </a:extLst>
          </p:cNvPr>
          <p:cNvSpPr txBox="1"/>
          <p:nvPr/>
        </p:nvSpPr>
        <p:spPr>
          <a:xfrm>
            <a:off x="470642" y="1916071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</a:t>
            </a:r>
            <a:endParaRPr lang="hr-HR" dirty="0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BA282A8B-FAC7-4ADC-B3F7-5B5EA2DEC286}"/>
              </a:ext>
            </a:extLst>
          </p:cNvPr>
          <p:cNvSpPr txBox="1"/>
          <p:nvPr/>
        </p:nvSpPr>
        <p:spPr>
          <a:xfrm>
            <a:off x="5333353" y="2213163"/>
            <a:ext cx="122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</a:t>
            </a:r>
          </a:p>
          <a:p>
            <a:pPr algn="ctr"/>
            <a:r>
              <a:rPr lang="en-US" dirty="0" err="1"/>
              <a:t>Baze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B19710CA-8A5E-4236-8874-E79EC256F117}"/>
              </a:ext>
            </a:extLst>
          </p:cNvPr>
          <p:cNvSpPr txBox="1"/>
          <p:nvPr/>
        </p:nvSpPr>
        <p:spPr>
          <a:xfrm>
            <a:off x="2789972" y="1961190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</a:t>
            </a:r>
            <a:endParaRPr lang="hr-HR" dirty="0"/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166CB9C7-517B-4F77-85EA-6AA63722A047}"/>
              </a:ext>
            </a:extLst>
          </p:cNvPr>
          <p:cNvSpPr txBox="1"/>
          <p:nvPr/>
        </p:nvSpPr>
        <p:spPr>
          <a:xfrm>
            <a:off x="10377913" y="2263071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</a:t>
            </a:r>
            <a:endParaRPr lang="hr-HR" dirty="0"/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2B84695A-106D-47AC-B501-C1D81DB76DDF}"/>
              </a:ext>
            </a:extLst>
          </p:cNvPr>
          <p:cNvSpPr txBox="1"/>
          <p:nvPr/>
        </p:nvSpPr>
        <p:spPr>
          <a:xfrm>
            <a:off x="7834532" y="2310008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</a:t>
            </a:r>
            <a:endParaRPr lang="hr-HR" dirty="0"/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F1F198BA-33BF-47AC-A026-0D41BA973384}"/>
              </a:ext>
            </a:extLst>
          </p:cNvPr>
          <p:cNvSpPr txBox="1"/>
          <p:nvPr/>
        </p:nvSpPr>
        <p:spPr>
          <a:xfrm>
            <a:off x="416725" y="4796081"/>
            <a:ext cx="137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Edo </a:t>
            </a:r>
            <a:r>
              <a:rPr lang="en-US" dirty="0" err="1"/>
              <a:t>Begagić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2BDC4070-C16D-47C9-BD2E-B250E2E1C7BE}"/>
              </a:ext>
            </a:extLst>
          </p:cNvPr>
          <p:cNvSpPr txBox="1"/>
          <p:nvPr/>
        </p:nvSpPr>
        <p:spPr>
          <a:xfrm>
            <a:off x="2689231" y="4806927"/>
            <a:ext cx="16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Sonja </a:t>
            </a:r>
            <a:r>
              <a:rPr lang="en-US" dirty="0" err="1"/>
              <a:t>Krišković</a:t>
            </a:r>
            <a:endParaRPr lang="hr-HR" dirty="0"/>
          </a:p>
        </p:txBody>
      </p:sp>
      <p:pic>
        <p:nvPicPr>
          <p:cNvPr id="3074" name="Picture 2" descr="Slikovni rezultat za Edo Begagić">
            <a:extLst>
              <a:ext uri="{FF2B5EF4-FFF2-40B4-BE49-F238E27FC236}">
                <a16:creationId xmlns:a16="http://schemas.microsoft.com/office/drawing/2014/main" id="{427000B1-DEEF-4F79-B320-0D8827BE5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6" y="2599958"/>
            <a:ext cx="2016735" cy="201673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4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zervirano mjesto sadržaja 9">
            <a:extLst>
              <a:ext uri="{FF2B5EF4-FFF2-40B4-BE49-F238E27FC236}">
                <a16:creationId xmlns:a16="http://schemas.microsoft.com/office/drawing/2014/main" id="{5B4FBEB5-8779-4AAE-8DF0-4328B0DCB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70" y="2473141"/>
            <a:ext cx="2667000" cy="2733675"/>
          </a:xfrm>
          <a:prstGeom prst="rect">
            <a:avLst/>
          </a:prstGeom>
        </p:spPr>
      </p:pic>
      <p:pic>
        <p:nvPicPr>
          <p:cNvPr id="12" name="Slika 11" descr="Slika na kojoj se prikazuje isječak crteža&#10;&#10;Opis je automatski generiran">
            <a:extLst>
              <a:ext uri="{FF2B5EF4-FFF2-40B4-BE49-F238E27FC236}">
                <a16:creationId xmlns:a16="http://schemas.microsoft.com/office/drawing/2014/main" id="{00CD0358-E815-41EF-9694-5483B2992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47" y="1678162"/>
            <a:ext cx="4045677" cy="1840783"/>
          </a:xfrm>
          <a:prstGeom prst="rect">
            <a:avLst/>
          </a:prstGeom>
        </p:spPr>
      </p:pic>
      <p:pic>
        <p:nvPicPr>
          <p:cNvPr id="1026" name="Picture 2" descr="Slikovni rezultat za sqlite">
            <a:extLst>
              <a:ext uri="{FF2B5EF4-FFF2-40B4-BE49-F238E27FC236}">
                <a16:creationId xmlns:a16="http://schemas.microsoft.com/office/drawing/2014/main" id="{81D06E84-A7EF-4EB9-A1B8-1410A570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86" y="4048453"/>
            <a:ext cx="31051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60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26</Words>
  <Application>Microsoft Office PowerPoint</Application>
  <PresentationFormat>Široki zaslon</PresentationFormat>
  <Paragraphs>20</Paragraphs>
  <Slides>5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projektni zadatak .  Izrada WEB shopa 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Korisnik</dc:creator>
  <cp:lastModifiedBy>Korisnik</cp:lastModifiedBy>
  <cp:revision>11</cp:revision>
  <dcterms:created xsi:type="dcterms:W3CDTF">2019-05-31T20:52:04Z</dcterms:created>
  <dcterms:modified xsi:type="dcterms:W3CDTF">2019-06-04T19:54:50Z</dcterms:modified>
</cp:coreProperties>
</file>