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41" autoAdjust="0"/>
  </p:normalViewPr>
  <p:slideViewPr>
    <p:cSldViewPr snapToGrid="0">
      <p:cViewPr varScale="1">
        <p:scale>
          <a:sx n="65" d="100"/>
          <a:sy n="65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1FC5-BDF9-4D3A-8D5E-EE8D199ABB61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A2E7-51CA-4143-AC22-318066EDDE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485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Dobar</a:t>
            </a:r>
            <a:r>
              <a:rPr lang="en-US" dirty="0"/>
              <a:t> dan!</a:t>
            </a:r>
          </a:p>
          <a:p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je </a:t>
            </a:r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Džafić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AA2E7-51CA-4143-AC22-318066EDDE37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81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3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6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5C612E92-329F-4B95-B209-E2873BC2E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B05E6C9-0787-4CF8-9C1E-2CFCDB8F0D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20" y="365125"/>
            <a:ext cx="7994780" cy="1325563"/>
          </a:xfrm>
          <a:solidFill>
            <a:schemeClr val="bg1">
              <a:alpha val="91000"/>
            </a:schemeClr>
          </a:solidFill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4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69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5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76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B172-F0CD-45A5-8DCB-42EE545E7E28}" type="datetimeFigureOut">
              <a:rPr lang="hr-HR" smtClean="0"/>
              <a:t>7.6.2019.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EBC636A6-1427-45C0-BBE8-57E6A24FA36E}"/>
              </a:ext>
            </a:extLst>
          </p:cNvPr>
          <p:cNvGrpSpPr/>
          <p:nvPr/>
        </p:nvGrpSpPr>
        <p:grpSpPr>
          <a:xfrm>
            <a:off x="1958977" y="799645"/>
            <a:ext cx="8274046" cy="4804742"/>
            <a:chOff x="4439523" y="2953011"/>
            <a:chExt cx="2916887" cy="1583286"/>
          </a:xfrm>
        </p:grpSpPr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A1C2E6E0-8D4F-4FAA-BB31-94010433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6" name="TekstniOkvir 5">
              <a:extLst>
                <a:ext uri="{FF2B5EF4-FFF2-40B4-BE49-F238E27FC236}">
                  <a16:creationId xmlns:a16="http://schemas.microsoft.com/office/drawing/2014/main" id="{64B54813-4F3B-4138-BA82-4FF8838C8AEF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57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</a:rPr>
                <a:t>Tim </a:t>
              </a:r>
              <a:r>
                <a:rPr lang="en-US" sz="8000" b="1" dirty="0">
                  <a:solidFill>
                    <a:schemeClr val="bg1"/>
                  </a:solidFill>
                </a:rPr>
                <a:t>BATMAN</a:t>
              </a:r>
            </a:p>
            <a:p>
              <a:pPr algn="ctr"/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4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FA9EB-C614-4AE6-9030-B7161CB1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05" y="1997808"/>
            <a:ext cx="9144000" cy="2387600"/>
          </a:xfrm>
        </p:spPr>
        <p:txBody>
          <a:bodyPr>
            <a:normAutofit/>
          </a:bodyPr>
          <a:lstStyle/>
          <a:p>
            <a:r>
              <a:rPr lang="hr-HR" sz="3600" b="1" dirty="0"/>
              <a:t>projektni zadatak</a:t>
            </a:r>
            <a:br>
              <a:rPr lang="hr-HR" b="1" dirty="0"/>
            </a:br>
            <a:r>
              <a:rPr lang="en-US" sz="2800" b="1" dirty="0">
                <a:solidFill>
                  <a:schemeClr val="bg1"/>
                </a:solidFill>
              </a:rPr>
              <a:t>.</a:t>
            </a:r>
            <a:br>
              <a:rPr lang="hr-HR" dirty="0"/>
            </a:br>
            <a:r>
              <a:rPr lang="hr-HR" dirty="0"/>
              <a:t> </a:t>
            </a:r>
            <a:r>
              <a:rPr lang="hr-HR" b="1" dirty="0"/>
              <a:t>Izrada WEB shopa 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7479C72-590F-43F6-9835-43FCE639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E249796-F35C-4FF0-B394-D5269F93B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5" y="392221"/>
            <a:ext cx="1714500" cy="1714500"/>
          </a:xfrm>
          <a:prstGeom prst="rect">
            <a:avLst/>
          </a:prstGeom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AB64293F-0D7D-444C-AE10-C07B0209BE70}"/>
              </a:ext>
            </a:extLst>
          </p:cNvPr>
          <p:cNvGrpSpPr/>
          <p:nvPr/>
        </p:nvGrpSpPr>
        <p:grpSpPr>
          <a:xfrm>
            <a:off x="9031265" y="563671"/>
            <a:ext cx="2605413" cy="1954061"/>
            <a:chOff x="4439523" y="2953011"/>
            <a:chExt cx="2916887" cy="1583286"/>
          </a:xfrm>
        </p:grpSpPr>
        <p:pic>
          <p:nvPicPr>
            <p:cNvPr id="8" name="Grafika 7">
              <a:extLst>
                <a:ext uri="{FF2B5EF4-FFF2-40B4-BE49-F238E27FC236}">
                  <a16:creationId xmlns:a16="http://schemas.microsoft.com/office/drawing/2014/main" id="{76D42038-E8AA-4590-AFDB-DF7E2B789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5DEDE80A-3852-43D0-B727-AAB0C7A275C8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88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Tim </a:t>
              </a:r>
              <a:r>
                <a:rPr lang="en-US" sz="28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39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5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64A071D-6F76-47D5-B061-23AE0E9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714500"/>
            <a:ext cx="1714500" cy="171450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1A86EB2-F26E-44D6-9274-89AD9D20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2" y="3131830"/>
            <a:ext cx="2609850" cy="10953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0866647-A976-4964-B8F3-91F6B190F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10" y="3280936"/>
            <a:ext cx="2813524" cy="797165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4A4F9694-F75F-4ECA-8AB9-167C7080EFAD}"/>
              </a:ext>
            </a:extLst>
          </p:cNvPr>
          <p:cNvSpPr txBox="1"/>
          <p:nvPr/>
        </p:nvSpPr>
        <p:spPr>
          <a:xfrm>
            <a:off x="1844197" y="4847573"/>
            <a:ext cx="309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Mušanović</a:t>
            </a:r>
            <a:endParaRPr lang="hr-HR" sz="3200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14753BEA-9FA7-4963-BBA0-5B66F1E52C42}"/>
              </a:ext>
            </a:extLst>
          </p:cNvPr>
          <p:cNvSpPr txBox="1"/>
          <p:nvPr/>
        </p:nvSpPr>
        <p:spPr>
          <a:xfrm>
            <a:off x="7059976" y="4847572"/>
            <a:ext cx="24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Periša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300878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8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Mentor: </a:t>
            </a:r>
            <a:r>
              <a:rPr lang="hr-HR" sz="3200" b="1" dirty="0"/>
              <a:t>Luka Matković</a:t>
            </a:r>
            <a:endParaRPr lang="en-US" sz="3200" b="1" dirty="0"/>
          </a:p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2052" name="Picture 4" descr="Slikovni rezultat za Alarm Automatika">
            <a:extLst>
              <a:ext uri="{FF2B5EF4-FFF2-40B4-BE49-F238E27FC236}">
                <a16:creationId xmlns:a16="http://schemas.microsoft.com/office/drawing/2014/main" id="{9FBD7B0A-9BBB-4FA6-AA83-87018E5B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82" y="2257691"/>
            <a:ext cx="4219901" cy="28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5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ka 23">
            <a:extLst>
              <a:ext uri="{FF2B5EF4-FFF2-40B4-BE49-F238E27FC236}">
                <a16:creationId xmlns:a16="http://schemas.microsoft.com/office/drawing/2014/main" id="{97279060-A7A0-43FD-9ADE-3431B398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18297296-7DB0-4FE3-B103-93FE6F03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397"/>
            <a:ext cx="12192000" cy="112190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3FE721F-CF24-4D50-A1DC-434DE772C251}"/>
              </a:ext>
            </a:extLst>
          </p:cNvPr>
          <p:cNvGrpSpPr/>
          <p:nvPr/>
        </p:nvGrpSpPr>
        <p:grpSpPr>
          <a:xfrm>
            <a:off x="377121" y="5800201"/>
            <a:ext cx="1638599" cy="1011550"/>
            <a:chOff x="4439523" y="2953011"/>
            <a:chExt cx="2916887" cy="1583286"/>
          </a:xfrm>
        </p:grpSpPr>
        <p:pic>
          <p:nvPicPr>
            <p:cNvPr id="7" name="Grafika 6">
              <a:extLst>
                <a:ext uri="{FF2B5EF4-FFF2-40B4-BE49-F238E27FC236}">
                  <a16:creationId xmlns:a16="http://schemas.microsoft.com/office/drawing/2014/main" id="{A8609453-6DA5-4D27-B3C6-E5042D3B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D95A8BB8-EB23-4AB4-96B2-23B5914258CB}"/>
                </a:ext>
              </a:extLst>
            </p:cNvPr>
            <p:cNvSpPr txBox="1"/>
            <p:nvPr/>
          </p:nvSpPr>
          <p:spPr>
            <a:xfrm>
              <a:off x="4791250" y="3462492"/>
              <a:ext cx="2455102" cy="7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Tim </a:t>
              </a:r>
              <a:r>
                <a:rPr lang="en-US" sz="14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dirty="0"/>
            </a:p>
          </p:txBody>
        </p:sp>
      </p:grpSp>
      <p:pic>
        <p:nvPicPr>
          <p:cNvPr id="10" name="Picture 2" descr="Sonja">
            <a:extLst>
              <a:ext uri="{FF2B5EF4-FFF2-40B4-BE49-F238E27FC236}">
                <a16:creationId xmlns:a16="http://schemas.microsoft.com/office/drawing/2014/main" id="{903A1CD4-2CD3-4BCA-A372-A809407E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7" y="2432706"/>
            <a:ext cx="1894446" cy="25744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4485634-FD12-4BDE-B8CC-71CB0AF1E7AA}"/>
              </a:ext>
            </a:extLst>
          </p:cNvPr>
          <p:cNvSpPr txBox="1"/>
          <p:nvPr/>
        </p:nvSpPr>
        <p:spPr>
          <a:xfrm>
            <a:off x="470642" y="1916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BA282A8B-FAC7-4ADC-B3F7-5B5EA2DEC286}"/>
              </a:ext>
            </a:extLst>
          </p:cNvPr>
          <p:cNvSpPr txBox="1"/>
          <p:nvPr/>
        </p:nvSpPr>
        <p:spPr>
          <a:xfrm>
            <a:off x="4746308" y="1954085"/>
            <a:ext cx="244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 /  </a:t>
            </a:r>
            <a:r>
              <a:rPr lang="en-US" dirty="0" err="1"/>
              <a:t>Baze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19710CA-8A5E-4236-8874-E79EC256F117}"/>
              </a:ext>
            </a:extLst>
          </p:cNvPr>
          <p:cNvSpPr txBox="1"/>
          <p:nvPr/>
        </p:nvSpPr>
        <p:spPr>
          <a:xfrm>
            <a:off x="2789972" y="1961190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166CB9C7-517B-4F77-85EA-6AA63722A047}"/>
              </a:ext>
            </a:extLst>
          </p:cNvPr>
          <p:cNvSpPr txBox="1"/>
          <p:nvPr/>
        </p:nvSpPr>
        <p:spPr>
          <a:xfrm>
            <a:off x="10387803" y="1967449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B84695A-106D-47AC-B501-C1D81DB76DDF}"/>
              </a:ext>
            </a:extLst>
          </p:cNvPr>
          <p:cNvSpPr txBox="1"/>
          <p:nvPr/>
        </p:nvSpPr>
        <p:spPr>
          <a:xfrm>
            <a:off x="7844422" y="2014386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F198BA-33BF-47AC-A026-0D41BA973384}"/>
              </a:ext>
            </a:extLst>
          </p:cNvPr>
          <p:cNvSpPr txBox="1"/>
          <p:nvPr/>
        </p:nvSpPr>
        <p:spPr>
          <a:xfrm>
            <a:off x="370542" y="5180556"/>
            <a:ext cx="13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Edo </a:t>
            </a:r>
            <a:r>
              <a:rPr lang="en-US" dirty="0" err="1"/>
              <a:t>Begagić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2BDC4070-C16D-47C9-BD2E-B250E2E1C7BE}"/>
              </a:ext>
            </a:extLst>
          </p:cNvPr>
          <p:cNvSpPr txBox="1"/>
          <p:nvPr/>
        </p:nvSpPr>
        <p:spPr>
          <a:xfrm>
            <a:off x="2643048" y="5191402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Sonja </a:t>
            </a:r>
            <a:r>
              <a:rPr lang="en-US" dirty="0" err="1"/>
              <a:t>Krišković</a:t>
            </a:r>
            <a:endParaRPr lang="hr-HR" dirty="0"/>
          </a:p>
        </p:txBody>
      </p:sp>
      <p:pic>
        <p:nvPicPr>
          <p:cNvPr id="3074" name="Picture 2" descr="Slikovni rezultat za Edo Begagić">
            <a:extLst>
              <a:ext uri="{FF2B5EF4-FFF2-40B4-BE49-F238E27FC236}">
                <a16:creationId xmlns:a16="http://schemas.microsoft.com/office/drawing/2014/main" id="{427000B1-DEEF-4F79-B320-0D8827BE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6" y="2599958"/>
            <a:ext cx="2016735" cy="2257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ADED5B-CD7F-42B1-B107-0369C76518CD}"/>
              </a:ext>
            </a:extLst>
          </p:cNvPr>
          <p:cNvSpPr txBox="1"/>
          <p:nvPr/>
        </p:nvSpPr>
        <p:spPr>
          <a:xfrm>
            <a:off x="5050223" y="5191402"/>
            <a:ext cx="18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Mateja</a:t>
            </a:r>
            <a:r>
              <a:rPr lang="en-US" dirty="0"/>
              <a:t> </a:t>
            </a:r>
            <a:r>
              <a:rPr lang="en-US" dirty="0" err="1"/>
              <a:t>Cimperšak</a:t>
            </a:r>
            <a:endParaRPr lang="hr-HR" dirty="0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889A499A-4263-44A0-B278-0AF086813C71}"/>
              </a:ext>
            </a:extLst>
          </p:cNvPr>
          <p:cNvSpPr txBox="1"/>
          <p:nvPr/>
        </p:nvSpPr>
        <p:spPr>
          <a:xfrm>
            <a:off x="10078097" y="5191402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Džafić</a:t>
            </a:r>
            <a:endParaRPr lang="hr-HR" dirty="0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F111966-8DDF-42ED-899E-B150BC041AD7}"/>
              </a:ext>
            </a:extLst>
          </p:cNvPr>
          <p:cNvSpPr txBox="1"/>
          <p:nvPr/>
        </p:nvSpPr>
        <p:spPr>
          <a:xfrm>
            <a:off x="7685221" y="5196184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 </a:t>
            </a:r>
            <a:r>
              <a:rPr lang="en-US" dirty="0" err="1"/>
              <a:t>Polić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97C8444-333A-4500-B18F-BA015C2CB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4020" y="2518695"/>
            <a:ext cx="1965304" cy="2522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15BABB7-7FD1-45AA-B963-275DECD63A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908" y="2701370"/>
            <a:ext cx="1639296" cy="23399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81DC115-7FC4-4E52-846D-6C4486BEA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1404" y="2636985"/>
            <a:ext cx="1639296" cy="24043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90415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24D78094-ED36-4F49-ADA9-CD818BFB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5B4FBEB5-8779-4AAE-8DF0-4328B0DC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123" y="320534"/>
            <a:ext cx="2667000" cy="2733675"/>
          </a:xfrm>
          <a:prstGeom prst="rect">
            <a:avLst/>
          </a:prstGeom>
        </p:spPr>
      </p:pic>
      <p:pic>
        <p:nvPicPr>
          <p:cNvPr id="12" name="Slika 11" descr="Slika na kojoj se prikazuje isječak crteža&#10;&#10;Opis je automatski generiran">
            <a:extLst>
              <a:ext uri="{FF2B5EF4-FFF2-40B4-BE49-F238E27FC236}">
                <a16:creationId xmlns:a16="http://schemas.microsoft.com/office/drawing/2014/main" id="{00CD0358-E815-41EF-9694-5483B2992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1" y="3701010"/>
            <a:ext cx="4045677" cy="1840783"/>
          </a:xfrm>
          <a:prstGeom prst="rect">
            <a:avLst/>
          </a:prstGeom>
        </p:spPr>
      </p:pic>
      <p:pic>
        <p:nvPicPr>
          <p:cNvPr id="1026" name="Picture 2" descr="Slikovni rezultat za sqlite">
            <a:extLst>
              <a:ext uri="{FF2B5EF4-FFF2-40B4-BE49-F238E27FC236}">
                <a16:creationId xmlns:a16="http://schemas.microsoft.com/office/drawing/2014/main" id="{81D06E84-A7EF-4EB9-A1B8-1410A57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3" y="320534"/>
            <a:ext cx="3316398" cy="15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likovni rezultat za stripe">
            <a:extLst>
              <a:ext uri="{FF2B5EF4-FFF2-40B4-BE49-F238E27FC236}">
                <a16:creationId xmlns:a16="http://schemas.microsoft.com/office/drawing/2014/main" id="{FD2A14E0-B549-4441-BBF5-F04458C8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3" y="2314022"/>
            <a:ext cx="3877481" cy="18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74D07B63-E7BB-425F-91AD-0F9A62020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6086" y="349495"/>
            <a:ext cx="2838450" cy="212407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DDAF6A3-7419-4AE2-A9BA-DC47040ED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86" y="2906552"/>
            <a:ext cx="2743200" cy="325755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A89C0368-3461-412A-B38E-824BFCA97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12" y="3857617"/>
            <a:ext cx="2306485" cy="23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045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AB7314-6B2F-47AF-8138-F99565BC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77" y="3067666"/>
            <a:ext cx="10515600" cy="1120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Demonstracija</a:t>
            </a:r>
            <a:r>
              <a:rPr lang="en-US" sz="5400" dirty="0"/>
              <a:t>!</a:t>
            </a:r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4963174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45</Words>
  <Application>Microsoft Office PowerPoint</Application>
  <PresentationFormat>Široki zaslon</PresentationFormat>
  <Paragraphs>26</Paragraphs>
  <Slides>7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prezentacija</vt:lpstr>
      <vt:lpstr>projektni zadatak .  Izrada WEB shopa 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Korisnik</dc:creator>
  <cp:lastModifiedBy>Korisnik</cp:lastModifiedBy>
  <cp:revision>18</cp:revision>
  <dcterms:created xsi:type="dcterms:W3CDTF">2019-05-31T20:52:04Z</dcterms:created>
  <dcterms:modified xsi:type="dcterms:W3CDTF">2019-06-07T09:12:49Z</dcterms:modified>
</cp:coreProperties>
</file>