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7" r:id="rId11"/>
    <p:sldId id="265" r:id="rId12"/>
    <p:sldId id="271" r:id="rId13"/>
    <p:sldId id="273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495D8-F3E8-4A7D-B148-1CBB51B58147}" type="datetimeFigureOut">
              <a:rPr lang="es-ES" smtClean="0"/>
              <a:pPr/>
              <a:t>07/06/2016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1FEB4-086F-432B-AB8A-4BD00850B01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Hola,</a:t>
            </a:r>
            <a:r>
              <a:rPr lang="es-ES" baseline="0" dirty="0" smtClean="0"/>
              <a:t> buenas tardes, mi nombre es Carlos Cañas, vengo a presentaros mi proyecto, que he titulado </a:t>
            </a:r>
            <a:r>
              <a:rPr lang="es-ES" baseline="0" dirty="0" err="1" smtClean="0"/>
              <a:t>BadWork</a:t>
            </a:r>
            <a:r>
              <a:rPr lang="es-ES" baseline="0" dirty="0" smtClean="0"/>
              <a:t> y está centrado en un control de accesos.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1FEB4-086F-432B-AB8A-4BD00850B010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Cuando el administrador decida que una página</a:t>
            </a:r>
            <a:r>
              <a:rPr lang="es-ES" baseline="0" dirty="0" smtClean="0"/>
              <a:t> bloqueada ya es apta para el uso común simplemente entrando en esa página y con la pantalla de </a:t>
            </a:r>
            <a:r>
              <a:rPr lang="es-ES" baseline="0" dirty="0" err="1" smtClean="0"/>
              <a:t>diálgo</a:t>
            </a:r>
            <a:r>
              <a:rPr lang="es-ES" baseline="0" dirty="0" smtClean="0"/>
              <a:t> presente pulso el botón de desbloqueo consiguiendo que se cargue de forma automática la página web que anteriormente se había bloqueado. // inciso.. Al final de la presentación se hará una demostración a tiempo real.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1FEB4-086F-432B-AB8A-4BD00850B010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Las opciones que nos</a:t>
            </a:r>
            <a:r>
              <a:rPr lang="es-ES" baseline="0" dirty="0" smtClean="0"/>
              <a:t> dan los ajustes son varias: cambio de contraseña, listado de páginas y eliminación/ desbloqueo de las páginas bloqueadas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1FEB4-086F-432B-AB8A-4BD00850B010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Al</a:t>
            </a:r>
            <a:r>
              <a:rPr lang="es-ES" baseline="0" dirty="0" smtClean="0"/>
              <a:t> principio está aplicación la empecé a desarrollar en una tecnología XUL pero debido a que existían diversas dificultades para poder realizar el control de acceso decidí usar </a:t>
            </a:r>
            <a:r>
              <a:rPr lang="es-ES" baseline="0" dirty="0" err="1" smtClean="0"/>
              <a:t>Add-ons</a:t>
            </a:r>
            <a:r>
              <a:rPr lang="es-ES" baseline="0" dirty="0" smtClean="0"/>
              <a:t> SDK, que tiene como ventajas: poder crear una estructura inicial de proyecto de forma </a:t>
            </a:r>
            <a:r>
              <a:rPr lang="es-ES" baseline="0" dirty="0" err="1" smtClean="0"/>
              <a:t>automatica</a:t>
            </a:r>
            <a:r>
              <a:rPr lang="es-ES" baseline="0" dirty="0" smtClean="0"/>
              <a:t>, poder ejecutar la aplicación en un perfil temporal del navegador sin necesidad de instalar el </a:t>
            </a:r>
            <a:r>
              <a:rPr lang="es-ES" baseline="0" dirty="0" err="1" smtClean="0"/>
              <a:t>add-on</a:t>
            </a:r>
            <a:r>
              <a:rPr lang="es-ES" baseline="0" dirty="0" smtClean="0"/>
              <a:t>, compilar y firmar la aplicación desde la línea de comandos y </a:t>
            </a:r>
            <a:r>
              <a:rPr lang="es-ES" baseline="0" dirty="0" err="1" smtClean="0"/>
              <a:t>utizar</a:t>
            </a:r>
            <a:r>
              <a:rPr lang="es-ES" baseline="0" dirty="0" smtClean="0"/>
              <a:t> tanto </a:t>
            </a:r>
            <a:r>
              <a:rPr lang="es-ES" baseline="0" dirty="0" err="1" smtClean="0"/>
              <a:t>APIs</a:t>
            </a:r>
            <a:r>
              <a:rPr lang="es-ES" baseline="0" dirty="0" smtClean="0"/>
              <a:t> ya definidas en esta </a:t>
            </a:r>
            <a:r>
              <a:rPr lang="es-ES" baseline="0" dirty="0" err="1" smtClean="0"/>
              <a:t>tecnolgía</a:t>
            </a:r>
            <a:r>
              <a:rPr lang="es-ES" baseline="0" dirty="0" smtClean="0"/>
              <a:t> y </a:t>
            </a:r>
            <a:r>
              <a:rPr lang="es-ES" baseline="0" dirty="0" err="1" smtClean="0"/>
              <a:t>APIs</a:t>
            </a:r>
            <a:r>
              <a:rPr lang="es-ES" baseline="0" dirty="0" smtClean="0"/>
              <a:t> de terceros.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1FEB4-086F-432B-AB8A-4BD00850B010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Por todo lo anterior creo que </a:t>
            </a:r>
            <a:r>
              <a:rPr lang="es-ES" dirty="0" err="1" smtClean="0"/>
              <a:t>BadWork</a:t>
            </a:r>
            <a:r>
              <a:rPr lang="es-ES" dirty="0" smtClean="0"/>
              <a:t> es una aplicación</a:t>
            </a:r>
            <a:r>
              <a:rPr lang="es-ES" baseline="0" dirty="0" smtClean="0"/>
              <a:t> muy útil, fácil de usar por el administrador e impactante para el usuario puesto que es la página de bloqueo es dinámica y novedosas. A continuación hacemos una demo </a:t>
            </a:r>
            <a:r>
              <a:rPr lang="es-ES" baseline="0" smtClean="0"/>
              <a:t>a tiempo real.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1FEB4-086F-432B-AB8A-4BD00850B010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BadWork</a:t>
            </a:r>
            <a:r>
              <a:rPr lang="es-ES" dirty="0" smtClean="0"/>
              <a:t> se va a centrar en un control</a:t>
            </a:r>
            <a:r>
              <a:rPr lang="es-ES" baseline="0" dirty="0" smtClean="0"/>
              <a:t> de acceso laboral, dónde el administrador podrá bloquear las páginas Web. Existen más opciones que pueden desarrollar, como un control de acceso en el hogar dónde los padres serían los administradores o escolar dónde los profesores bloquearían las páginas que creen precisas.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1FEB4-086F-432B-AB8A-4BD00850B010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Los controles de acceso pueden</a:t>
            </a:r>
            <a:r>
              <a:rPr lang="es-ES" baseline="0" dirty="0" smtClean="0"/>
              <a:t> ser diversos. La aplicación de </a:t>
            </a:r>
            <a:r>
              <a:rPr lang="es-ES" baseline="0" dirty="0" err="1" smtClean="0"/>
              <a:t>BadWork</a:t>
            </a:r>
            <a:r>
              <a:rPr lang="es-ES" baseline="0" dirty="0" smtClean="0"/>
              <a:t> está desarrollada para bloquear la página actual en la que esté el administrador pero existe también otras opciones posibles que se pueden programar, como la </a:t>
            </a:r>
            <a:r>
              <a:rPr lang="es-ES" baseline="0" dirty="0" err="1" smtClean="0"/>
              <a:t>restrición</a:t>
            </a:r>
            <a:r>
              <a:rPr lang="es-ES" baseline="0" dirty="0" smtClean="0"/>
              <a:t> por categorías (redes sociales, noticia deportiva, buscador de viajes…) o selección rápida (roles: niño, adolescente, adulto).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1FEB4-086F-432B-AB8A-4BD00850B010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BadWork</a:t>
            </a:r>
            <a:r>
              <a:rPr lang="es-ES" dirty="0" smtClean="0"/>
              <a:t> es una aplicación</a:t>
            </a:r>
            <a:r>
              <a:rPr lang="es-ES" baseline="0" dirty="0" smtClean="0"/>
              <a:t> que podemos encontrar en la página de complementos de Mozilla. Una vez que la busquemos es muy simple descargarlo e instalarlo.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1FEB4-086F-432B-AB8A-4BD00850B010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Vamos a ver un</a:t>
            </a:r>
            <a:r>
              <a:rPr lang="es-ES" baseline="0" dirty="0" smtClean="0"/>
              <a:t> vídeo demostrativo de cómo se descarga e instala </a:t>
            </a:r>
            <a:r>
              <a:rPr lang="es-ES" baseline="0" dirty="0" err="1" smtClean="0"/>
              <a:t>BadWork</a:t>
            </a:r>
            <a:r>
              <a:rPr lang="es-ES" baseline="0" dirty="0" smtClean="0"/>
              <a:t>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1FEB4-086F-432B-AB8A-4BD00850B010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Badwork</a:t>
            </a:r>
            <a:r>
              <a:rPr lang="es-ES" dirty="0" smtClean="0"/>
              <a:t> es una aplicación</a:t>
            </a:r>
            <a:r>
              <a:rPr lang="es-ES" baseline="0" dirty="0" smtClean="0"/>
              <a:t> intuitiva para conseguir que el administrador logre de forma sencilla y rápida sus objetivos. Para ello lo primero que nos aparece al pulsar el icono de la aplicación es una panel de diálogo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1FEB4-086F-432B-AB8A-4BD00850B010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Esta</a:t>
            </a:r>
            <a:r>
              <a:rPr lang="es-ES" baseline="0" dirty="0" smtClean="0"/>
              <a:t> pestaña nos da 3 opciones: bloquear la página actual, desbloquear la página actual, ingresar en los ajustes de la aplicación, que nos permite administrar las páginas bloqueadas y cambiar la contraseña.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1FEB4-086F-432B-AB8A-4BD00850B010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Al entrar por </a:t>
            </a:r>
            <a:r>
              <a:rPr lang="es-ES" dirty="0" err="1" smtClean="0"/>
              <a:t>pimera</a:t>
            </a:r>
            <a:r>
              <a:rPr lang="es-ES" baseline="0" dirty="0" smtClean="0"/>
              <a:t> vez lo primero que nos pide la aplicación es crear la contraseña de administrador para evitar que cualquier usuario pueda modificar los controles de acceso.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1FEB4-086F-432B-AB8A-4BD00850B010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Una</a:t>
            </a:r>
            <a:r>
              <a:rPr lang="es-ES" baseline="0" dirty="0" smtClean="0"/>
              <a:t> vez registrados, para bloquear una página web lo primero que tenemos que haces es entrar en ella y pulsar el botón “bloquear”. Automáticamente nos </a:t>
            </a:r>
            <a:r>
              <a:rPr lang="es-ES" baseline="0" dirty="0" err="1" smtClean="0"/>
              <a:t>aparecera</a:t>
            </a:r>
            <a:r>
              <a:rPr lang="es-ES" baseline="0" dirty="0" smtClean="0"/>
              <a:t> la pantalla el aviso de “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1FEB4-086F-432B-AB8A-4BD00850B010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8F05806-37A3-4EDF-A9C0-C9169DA3DBA2}" type="datetimeFigureOut">
              <a:rPr lang="es-ES" smtClean="0"/>
              <a:pPr/>
              <a:t>07/06/2016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527D567-C27E-4897-8681-F57F6ADB0EA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5806-37A3-4EDF-A9C0-C9169DA3DBA2}" type="datetimeFigureOut">
              <a:rPr lang="es-ES" smtClean="0"/>
              <a:pPr/>
              <a:t>07/06/2016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D567-C27E-4897-8681-F57F6ADB0EA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5806-37A3-4EDF-A9C0-C9169DA3DBA2}" type="datetimeFigureOut">
              <a:rPr lang="es-ES" smtClean="0"/>
              <a:pPr/>
              <a:t>07/06/2016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D567-C27E-4897-8681-F57F6ADB0EA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8F05806-37A3-4EDF-A9C0-C9169DA3DBA2}" type="datetimeFigureOut">
              <a:rPr lang="es-ES" smtClean="0"/>
              <a:pPr/>
              <a:t>07/06/2016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527D567-C27E-4897-8681-F57F6ADB0EA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8F05806-37A3-4EDF-A9C0-C9169DA3DBA2}" type="datetimeFigureOut">
              <a:rPr lang="es-ES" smtClean="0"/>
              <a:pPr/>
              <a:t>07/06/2016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527D567-C27E-4897-8681-F57F6ADB0EA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5806-37A3-4EDF-A9C0-C9169DA3DBA2}" type="datetimeFigureOut">
              <a:rPr lang="es-ES" smtClean="0"/>
              <a:pPr/>
              <a:t>07/06/2016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D567-C27E-4897-8681-F57F6ADB0EA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5806-37A3-4EDF-A9C0-C9169DA3DBA2}" type="datetimeFigureOut">
              <a:rPr lang="es-ES" smtClean="0"/>
              <a:pPr/>
              <a:t>07/06/2016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D567-C27E-4897-8681-F57F6ADB0EA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8F05806-37A3-4EDF-A9C0-C9169DA3DBA2}" type="datetimeFigureOut">
              <a:rPr lang="es-ES" smtClean="0"/>
              <a:pPr/>
              <a:t>07/06/2016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527D567-C27E-4897-8681-F57F6ADB0EA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5806-37A3-4EDF-A9C0-C9169DA3DBA2}" type="datetimeFigureOut">
              <a:rPr lang="es-ES" smtClean="0"/>
              <a:pPr/>
              <a:t>07/06/2016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D567-C27E-4897-8681-F57F6ADB0EA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8F05806-37A3-4EDF-A9C0-C9169DA3DBA2}" type="datetimeFigureOut">
              <a:rPr lang="es-ES" smtClean="0"/>
              <a:pPr/>
              <a:t>07/06/2016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527D567-C27E-4897-8681-F57F6ADB0EA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8F05806-37A3-4EDF-A9C0-C9169DA3DBA2}" type="datetimeFigureOut">
              <a:rPr lang="es-ES" smtClean="0"/>
              <a:pPr/>
              <a:t>07/06/2016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527D567-C27E-4897-8681-F57F6ADB0EA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8F05806-37A3-4EDF-A9C0-C9169DA3DBA2}" type="datetimeFigureOut">
              <a:rPr lang="es-ES" smtClean="0"/>
              <a:pPr/>
              <a:t>07/06/2016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527D567-C27E-4897-8681-F57F6ADB0EA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Carlos_2\Desktop\instalar_badwork\instalar_badwork.mp4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con-6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5816" y="3068960"/>
            <a:ext cx="1584176" cy="158417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6228184" y="544522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Carlos Cañas Agenjo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4644008" y="609329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Proyecto fin de ciclo formativo 2016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0" y="332656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 err="1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BadWork</a:t>
            </a:r>
            <a:endParaRPr lang="es-ES" sz="7200" dirty="0">
              <a:solidFill>
                <a:srgbClr val="C0000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8" name="Picture 2" descr="https://www.mozilla.org/media/img/firefox/firefox-256.e2c1fc55681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2996952"/>
            <a:ext cx="1646312" cy="1646312"/>
          </a:xfrm>
          <a:prstGeom prst="rect">
            <a:avLst/>
          </a:prstGeom>
          <a:noFill/>
        </p:spPr>
      </p:pic>
      <p:sp>
        <p:nvSpPr>
          <p:cNvPr id="9" name="1 Título"/>
          <p:cNvSpPr txBox="1">
            <a:spLocks/>
          </p:cNvSpPr>
          <p:nvPr/>
        </p:nvSpPr>
        <p:spPr>
          <a:xfrm>
            <a:off x="1115616" y="1556792"/>
            <a:ext cx="7467600" cy="86409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0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dobe Gothic Std B" pitchFamily="34" charset="-128"/>
                <a:ea typeface="Adobe Gothic Std B" pitchFamily="34" charset="-128"/>
                <a:cs typeface="+mj-cs"/>
              </a:rPr>
              <a:t>Control de acceso</a:t>
            </a:r>
            <a:endParaRPr kumimoji="0" lang="es-ES" sz="6000" b="1" i="0" u="none" strike="noStrike" kern="1200" cap="sm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dobe Gothic Std B" pitchFamily="34" charset="-128"/>
              <a:ea typeface="Adobe Gothic Std B" pitchFamily="34" charset="-128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332656"/>
            <a:ext cx="7344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Desbloqueo de </a:t>
            </a:r>
            <a:r>
              <a:rPr lang="es-ES" sz="6000" dirty="0" err="1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BadWork</a:t>
            </a:r>
            <a:endParaRPr lang="es-ES" sz="6000" dirty="0">
              <a:solidFill>
                <a:srgbClr val="C0000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636912"/>
            <a:ext cx="4809031" cy="30125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4 Flecha abajo"/>
          <p:cNvSpPr/>
          <p:nvPr/>
        </p:nvSpPr>
        <p:spPr>
          <a:xfrm rot="2300226">
            <a:off x="5813341" y="3314005"/>
            <a:ext cx="57606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95536" y="404664"/>
            <a:ext cx="7560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Ajustes </a:t>
            </a:r>
            <a:r>
              <a:rPr lang="es-ES" sz="6000" dirty="0" err="1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BadWork</a:t>
            </a:r>
            <a:endParaRPr lang="es-ES" sz="6000" dirty="0">
              <a:solidFill>
                <a:srgbClr val="C0000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2852936"/>
            <a:ext cx="1931718" cy="1541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Elipse"/>
          <p:cNvSpPr/>
          <p:nvPr/>
        </p:nvSpPr>
        <p:spPr>
          <a:xfrm>
            <a:off x="5364088" y="1700808"/>
            <a:ext cx="2880320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latin typeface="Arial" pitchFamily="34" charset="0"/>
                <a:cs typeface="Arial" pitchFamily="34" charset="0"/>
              </a:rPr>
              <a:t>Listado de páginas bloqueadas</a:t>
            </a:r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Elipse"/>
          <p:cNvSpPr/>
          <p:nvPr/>
        </p:nvSpPr>
        <p:spPr>
          <a:xfrm>
            <a:off x="2987824" y="4941168"/>
            <a:ext cx="2880320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latin typeface="Arial" pitchFamily="34" charset="0"/>
                <a:cs typeface="Arial" pitchFamily="34" charset="0"/>
              </a:rPr>
              <a:t>Cambio de contraseña</a:t>
            </a:r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Elipse"/>
          <p:cNvSpPr/>
          <p:nvPr/>
        </p:nvSpPr>
        <p:spPr>
          <a:xfrm>
            <a:off x="395536" y="1772816"/>
            <a:ext cx="2880320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latin typeface="Arial" pitchFamily="34" charset="0"/>
                <a:cs typeface="Arial" pitchFamily="34" charset="0"/>
              </a:rPr>
              <a:t>Desbloquear y eliminar páginas bloqueadas</a:t>
            </a:r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Flecha abajo"/>
          <p:cNvSpPr/>
          <p:nvPr/>
        </p:nvSpPr>
        <p:spPr>
          <a:xfrm rot="14015568">
            <a:off x="4960425" y="2953329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Flecha abajo"/>
          <p:cNvSpPr/>
          <p:nvPr/>
        </p:nvSpPr>
        <p:spPr>
          <a:xfrm>
            <a:off x="4139952" y="4365104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Flecha abajo"/>
          <p:cNvSpPr/>
          <p:nvPr/>
        </p:nvSpPr>
        <p:spPr>
          <a:xfrm rot="7606659">
            <a:off x="3160561" y="2953666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1560" y="2564904"/>
            <a:ext cx="7467600" cy="3384376"/>
          </a:xfrm>
        </p:spPr>
        <p:txBody>
          <a:bodyPr>
            <a:noAutofit/>
          </a:bodyPr>
          <a:lstStyle/>
          <a:p>
            <a:r>
              <a:rPr lang="es-ES" sz="4000" dirty="0" err="1" smtClean="0">
                <a:latin typeface="Arial" pitchFamily="34" charset="0"/>
                <a:cs typeface="Arial" pitchFamily="34" charset="0"/>
              </a:rPr>
              <a:t>Add-ons</a:t>
            </a:r>
            <a:r>
              <a:rPr lang="es-E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4000" dirty="0" smtClean="0">
                <a:latin typeface="Arial" pitchFamily="34" charset="0"/>
                <a:cs typeface="Arial" pitchFamily="34" charset="0"/>
              </a:rPr>
              <a:t>SDK</a:t>
            </a:r>
          </a:p>
          <a:p>
            <a:pPr>
              <a:buNone/>
            </a:pPr>
            <a:endParaRPr lang="es-ES" sz="4000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4000" dirty="0" smtClean="0">
                <a:latin typeface="Arial" pitchFamily="34" charset="0"/>
                <a:cs typeface="Arial" pitchFamily="34" charset="0"/>
              </a:rPr>
              <a:t>XPCOM</a:t>
            </a:r>
          </a:p>
          <a:p>
            <a:endParaRPr lang="es-ES" sz="4000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4000" dirty="0" err="1" smtClean="0">
                <a:latin typeface="Arial" pitchFamily="34" charset="0"/>
                <a:cs typeface="Arial" pitchFamily="34" charset="0"/>
              </a:rPr>
              <a:t>XPConnect</a:t>
            </a:r>
            <a:endParaRPr lang="es-E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67544" y="260648"/>
            <a:ext cx="7488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Tecnología de codificación</a:t>
            </a:r>
            <a:endParaRPr lang="es-ES" sz="6000" dirty="0">
              <a:solidFill>
                <a:srgbClr val="C0000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31748" name="Picture 4" descr="https://blog.mozilla.org/addons/files/2012/03/addo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2780928"/>
            <a:ext cx="4054590" cy="28620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con-6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2564904"/>
            <a:ext cx="1584176" cy="1584176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0" y="76470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 err="1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BadWork</a:t>
            </a:r>
            <a:endParaRPr lang="es-ES" sz="7200" dirty="0">
              <a:solidFill>
                <a:srgbClr val="C0000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47106" name="Picture 2" descr="https://www.mozilla.org/media/img/firefox/firefox-256.e2c1fc55681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2564904"/>
            <a:ext cx="1646312" cy="1646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692696"/>
            <a:ext cx="7467600" cy="864096"/>
          </a:xfrm>
        </p:spPr>
        <p:txBody>
          <a:bodyPr>
            <a:noAutofit/>
          </a:bodyPr>
          <a:lstStyle/>
          <a:p>
            <a:pPr algn="ctr"/>
            <a:r>
              <a:rPr lang="es-ES" sz="6000" dirty="0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Control de acceso</a:t>
            </a:r>
            <a:endParaRPr lang="es-ES" sz="6000" dirty="0">
              <a:solidFill>
                <a:srgbClr val="C0000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916832"/>
            <a:ext cx="7467600" cy="4297688"/>
          </a:xfrm>
        </p:spPr>
        <p:txBody>
          <a:bodyPr>
            <a:normAutofit/>
          </a:bodyPr>
          <a:lstStyle/>
          <a:p>
            <a:r>
              <a:rPr lang="es-ES" sz="4000" dirty="0" smtClean="0">
                <a:latin typeface="Arial" pitchFamily="34" charset="0"/>
                <a:cs typeface="Arial" pitchFamily="34" charset="0"/>
              </a:rPr>
              <a:t>Actual: laboral</a:t>
            </a:r>
          </a:p>
          <a:p>
            <a:pPr>
              <a:buNone/>
            </a:pPr>
            <a:endParaRPr lang="es-ES" sz="4000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4000" dirty="0" smtClean="0">
                <a:latin typeface="Arial" pitchFamily="34" charset="0"/>
                <a:cs typeface="Arial" pitchFamily="34" charset="0"/>
              </a:rPr>
              <a:t>Opcional:</a:t>
            </a:r>
          </a:p>
          <a:p>
            <a:pPr lvl="1">
              <a:buNone/>
            </a:pPr>
            <a:r>
              <a:rPr lang="es-ES" sz="4000" dirty="0" smtClean="0">
                <a:latin typeface="Arial" pitchFamily="34" charset="0"/>
                <a:cs typeface="Arial" pitchFamily="34" charset="0"/>
              </a:rPr>
              <a:t>	Hogar		     Escolar</a:t>
            </a:r>
          </a:p>
        </p:txBody>
      </p:sp>
      <p:pic>
        <p:nvPicPr>
          <p:cNvPr id="1038" name="Picture 14" descr="http://www.micromat.es/campus/images/logo-campus-informatico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772816"/>
            <a:ext cx="2190750" cy="1905000"/>
          </a:xfrm>
          <a:prstGeom prst="rect">
            <a:avLst/>
          </a:prstGeom>
          <a:noFill/>
        </p:spPr>
      </p:pic>
      <p:pic>
        <p:nvPicPr>
          <p:cNvPr id="1039" name="Picture 15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4797152"/>
            <a:ext cx="1224136" cy="1225349"/>
          </a:xfrm>
          <a:prstGeom prst="rect">
            <a:avLst/>
          </a:prstGeom>
          <a:noFill/>
        </p:spPr>
      </p:pic>
      <p:pic>
        <p:nvPicPr>
          <p:cNvPr id="1040" name="Picture 16" descr="C:\Users\Carlos_2\AppData\Local\Microsoft\Windows\INetCache\IE\HL4D3I04\LIBROS_PILA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4797152"/>
            <a:ext cx="864096" cy="1306945"/>
          </a:xfrm>
          <a:prstGeom prst="rect">
            <a:avLst/>
          </a:prstGeom>
          <a:noFill/>
        </p:spPr>
      </p:pic>
      <p:pic>
        <p:nvPicPr>
          <p:cNvPr id="1041" name="Picture 17" descr="C:\Users\Carlos_2\AppData\Local\Microsoft\Windows\INetCache\IE\HL4D3I04\ColorPen_2005[1]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80112" y="4941168"/>
            <a:ext cx="1475656" cy="11067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dirty="0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Control de acceso</a:t>
            </a:r>
            <a:endParaRPr lang="es-ES" sz="60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95536" y="1700808"/>
            <a:ext cx="7931224" cy="4729736"/>
          </a:xfrm>
        </p:spPr>
        <p:txBody>
          <a:bodyPr>
            <a:normAutofit/>
          </a:bodyPr>
          <a:lstStyle/>
          <a:p>
            <a:r>
              <a:rPr lang="es-ES" sz="4000" dirty="0" smtClean="0">
                <a:latin typeface="Arial" pitchFamily="34" charset="0"/>
                <a:cs typeface="Arial" pitchFamily="34" charset="0"/>
              </a:rPr>
              <a:t>Bloqueo de Páginas web</a:t>
            </a:r>
          </a:p>
          <a:p>
            <a:pPr>
              <a:buNone/>
            </a:pPr>
            <a:endParaRPr lang="es-ES" sz="4000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4000" dirty="0" smtClean="0">
                <a:latin typeface="Arial" pitchFamily="34" charset="0"/>
                <a:cs typeface="Arial" pitchFamily="34" charset="0"/>
              </a:rPr>
              <a:t>Restricción por categorías</a:t>
            </a:r>
          </a:p>
          <a:p>
            <a:pPr>
              <a:buNone/>
            </a:pPr>
            <a:endParaRPr lang="es-ES" sz="4000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4000" dirty="0" smtClean="0">
                <a:latin typeface="Arial" pitchFamily="34" charset="0"/>
                <a:cs typeface="Arial" pitchFamily="34" charset="0"/>
              </a:rPr>
              <a:t>Selección rápida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2276872"/>
            <a:ext cx="7467600" cy="2404864"/>
          </a:xfrm>
        </p:spPr>
        <p:txBody>
          <a:bodyPr>
            <a:normAutofit/>
          </a:bodyPr>
          <a:lstStyle/>
          <a:p>
            <a:r>
              <a:rPr lang="es-ES" sz="4000" dirty="0" smtClean="0">
                <a:latin typeface="Arial" pitchFamily="34" charset="0"/>
                <a:cs typeface="Arial" pitchFamily="34" charset="0"/>
              </a:rPr>
              <a:t>Uso sencillo</a:t>
            </a:r>
          </a:p>
          <a:p>
            <a:pPr>
              <a:buNone/>
            </a:pPr>
            <a:endParaRPr lang="es-ES" sz="4000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4000" dirty="0" smtClean="0">
                <a:latin typeface="Arial" pitchFamily="34" charset="0"/>
                <a:cs typeface="Arial" pitchFamily="34" charset="0"/>
              </a:rPr>
              <a:t>Fácil instalación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39552" y="260648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 err="1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BadWork</a:t>
            </a:r>
            <a:endParaRPr lang="es-ES" sz="6000" dirty="0">
              <a:solidFill>
                <a:srgbClr val="C0000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19458" name="Picture 2" descr="http://derechomasinformatica.es/bitacora/Ok-wp-content/uploads/2015/05/QueFacil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20072" y="2060848"/>
            <a:ext cx="2769096" cy="2769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539552" y="1556792"/>
            <a:ext cx="74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Descarga e instalación</a:t>
            </a:r>
            <a:endParaRPr lang="es-ES" sz="4000" dirty="0">
              <a:latin typeface="Arial" pitchFamily="34" charset="0"/>
              <a:ea typeface="Adobe Gothic Std B" pitchFamily="34" charset="-128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11560" y="332656"/>
            <a:ext cx="7488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 err="1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BadWork</a:t>
            </a:r>
            <a:endParaRPr lang="es-ES" sz="6000" dirty="0">
              <a:solidFill>
                <a:srgbClr val="C0000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9" name="instalar_badwork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1115616" y="2276872"/>
            <a:ext cx="6768752" cy="4230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95536" y="1844824"/>
            <a:ext cx="7467600" cy="2952328"/>
          </a:xfrm>
        </p:spPr>
        <p:txBody>
          <a:bodyPr>
            <a:normAutofit/>
          </a:bodyPr>
          <a:lstStyle/>
          <a:p>
            <a:r>
              <a:rPr lang="es-ES" sz="4000" dirty="0" smtClean="0">
                <a:latin typeface="Arial" pitchFamily="34" charset="0"/>
                <a:cs typeface="Arial" pitchFamily="34" charset="0"/>
              </a:rPr>
              <a:t>Intuitivo</a:t>
            </a:r>
          </a:p>
          <a:p>
            <a:pPr>
              <a:buNone/>
            </a:pPr>
            <a:endParaRPr lang="es-ES" sz="4000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4000" dirty="0" smtClean="0">
                <a:latin typeface="Arial" pitchFamily="34" charset="0"/>
                <a:cs typeface="Arial" pitchFamily="34" charset="0"/>
              </a:rPr>
              <a:t>Panel de diálogo</a:t>
            </a:r>
            <a:endParaRPr lang="es-E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 err="1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BadWork</a:t>
            </a:r>
            <a:endParaRPr lang="es-ES" sz="6000" dirty="0">
              <a:solidFill>
                <a:srgbClr val="C0000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23557" name="Picture 5" descr="http://www.forzavendita.biz/images/semplice_intuitivo_bck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105333">
            <a:off x="4860032" y="2492896"/>
            <a:ext cx="3555949" cy="2880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332656"/>
            <a:ext cx="7344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Panel de diálogo de </a:t>
            </a:r>
            <a:r>
              <a:rPr lang="es-ES" sz="6000" dirty="0" err="1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BadWork</a:t>
            </a:r>
            <a:endParaRPr lang="es-ES" sz="6000" dirty="0">
              <a:solidFill>
                <a:srgbClr val="C0000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636912"/>
            <a:ext cx="4809031" cy="30125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332656"/>
            <a:ext cx="7416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 err="1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Indentificación</a:t>
            </a:r>
            <a:r>
              <a:rPr lang="es-ES" sz="6000" dirty="0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 en </a:t>
            </a:r>
            <a:r>
              <a:rPr lang="es-ES" sz="6000" dirty="0" err="1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BadWork</a:t>
            </a:r>
            <a:endParaRPr lang="es-ES" sz="6000" dirty="0">
              <a:solidFill>
                <a:srgbClr val="C0000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276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636912"/>
            <a:ext cx="5269502" cy="2574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 descr="Screenshot_11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755576" y="1700808"/>
            <a:ext cx="7414655" cy="40017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3 CuadroTexto"/>
          <p:cNvSpPr txBox="1"/>
          <p:nvPr/>
        </p:nvSpPr>
        <p:spPr>
          <a:xfrm>
            <a:off x="467544" y="332656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Bloqueo de </a:t>
            </a:r>
            <a:r>
              <a:rPr lang="es-ES" sz="6000" dirty="0" err="1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BadWork</a:t>
            </a:r>
            <a:endParaRPr lang="es-ES" sz="6000" dirty="0">
              <a:solidFill>
                <a:srgbClr val="C00000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253</TotalTime>
  <Words>647</Words>
  <Application>Microsoft Office PowerPoint</Application>
  <PresentationFormat>Presentación en pantalla (4:3)</PresentationFormat>
  <Paragraphs>66</Paragraphs>
  <Slides>13</Slides>
  <Notes>13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Mirador</vt:lpstr>
      <vt:lpstr>Diapositiva 1</vt:lpstr>
      <vt:lpstr>Control de acceso</vt:lpstr>
      <vt:lpstr>Control de acceso</vt:lpstr>
      <vt:lpstr>Diapositiva 4</vt:lpstr>
      <vt:lpstr>Diapositiva 5</vt:lpstr>
      <vt:lpstr>BadWork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Carlos_2</dc:creator>
  <cp:lastModifiedBy>Carlos_2</cp:lastModifiedBy>
  <cp:revision>31</cp:revision>
  <dcterms:created xsi:type="dcterms:W3CDTF">2016-06-06T17:36:45Z</dcterms:created>
  <dcterms:modified xsi:type="dcterms:W3CDTF">2016-06-07T19:22:09Z</dcterms:modified>
</cp:coreProperties>
</file>