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Verdana" pitchFamily="34" charset="0"/>
      <p:regular r:id="rId3"/>
      <p:bold r:id="rId4"/>
      <p:italic r:id="rId5"/>
      <p:boldItalic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072B-844D-429C-B242-D91F6FD64192}" type="datetimeFigureOut">
              <a:rPr lang="en-US" smtClean="0"/>
              <a:t>2/1/2017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5C74-6B8C-4439-BA41-4AEF787657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7000" y="127000"/>
          <a:ext cx="2032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Spain Data 01/01/2017 to 20/01/2017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01-03-2017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20%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01-04-2017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01-05-2017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01-09-2017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01-10-2017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20%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01-11-2017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30%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01-12-2017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13-01-2017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16-01-2017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17-01-2017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18-01-2017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19-01-2017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30%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20-01-2017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20%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20-01-2017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smtClean="0">
                          <a:latin typeface="Verdana"/>
                        </a:rPr>
                        <a:t>20%</a:t>
                      </a:r>
                      <a:endParaRPr lang="en-IN" sz="800">
                        <a:latin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Tridip</dc:creator>
  <cp:lastModifiedBy>Tridip</cp:lastModifiedBy>
  <cp:revision>1</cp:revision>
  <dcterms:created xsi:type="dcterms:W3CDTF">2017-02-01T14:52:18Z</dcterms:created>
  <dcterms:modified xsi:type="dcterms:W3CDTF">2017-02-01T14:52:20Z</dcterms:modified>
</cp:coreProperties>
</file>