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d73c041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d73c041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73c041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73c041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d73c041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d73c041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d73c041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d73c041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d73c041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d73c041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d73c041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d73c041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73c041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73c041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d73c041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d73c041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d73c041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d73c041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samples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UI </a:t>
            </a:r>
            <a:r>
              <a:rPr b="1" lang="en" sz="2020" u="sng"/>
              <a:t>Detail Page </a:t>
            </a:r>
            <a:endParaRPr b="1" sz="2020" u="sng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5" y="1152463"/>
            <a:ext cx="60579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Web Reports</a:t>
            </a:r>
            <a:r>
              <a:rPr lang="en" sz="2020"/>
              <a:t> - config stored in SQL with custom reporting building</a:t>
            </a:r>
            <a:endParaRPr sz="2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418147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" sz="2020" u="sng"/>
              <a:t>SAML 2.0 Outbound Log</a:t>
            </a:r>
            <a:r>
              <a:rPr lang="en" sz="2020"/>
              <a:t> - vendor support report with export to Excel and XML</a:t>
            </a:r>
            <a:endParaRPr sz="20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37880"/>
            <a:ext cx="9144001" cy="387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SSO Event Log</a:t>
            </a:r>
            <a:r>
              <a:rPr lang="en" sz="2020"/>
              <a:t> - for quick user session troubleshooting</a:t>
            </a:r>
            <a:endParaRPr sz="20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1" y="1110200"/>
            <a:ext cx="74615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Dashboard page</a:t>
            </a:r>
            <a:r>
              <a:rPr lang="en" sz="2020"/>
              <a:t> - turn on extended logging; daily </a:t>
            </a:r>
            <a:r>
              <a:rPr lang="en" sz="2020"/>
              <a:t>summary</a:t>
            </a:r>
            <a:r>
              <a:rPr lang="en" sz="2020"/>
              <a:t> report</a:t>
            </a:r>
            <a:endParaRPr sz="20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666875"/>
            <a:ext cx="75342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650" y="2413713"/>
            <a:ext cx="32766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SQL Scripting</a:t>
            </a:r>
            <a:r>
              <a:rPr lang="en" sz="2020"/>
              <a:t> - script an application</a:t>
            </a:r>
            <a:endParaRPr sz="20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50" y="1082975"/>
            <a:ext cx="83629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File upload</a:t>
            </a:r>
            <a:r>
              <a:rPr lang="en" sz="2020"/>
              <a:t> - stored in SQL table as binary column</a:t>
            </a:r>
            <a:endParaRPr sz="20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49" y="1197800"/>
            <a:ext cx="36728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App </a:t>
            </a:r>
            <a:r>
              <a:rPr b="1" lang="en" sz="2020" u="sng"/>
              <a:t>Config Settings</a:t>
            </a:r>
            <a:r>
              <a:rPr lang="en" sz="2020"/>
              <a:t> stored in SQL with </a:t>
            </a:r>
            <a:r>
              <a:rPr lang="en" sz="2020"/>
              <a:t>editable</a:t>
            </a:r>
            <a:r>
              <a:rPr lang="en" sz="2020"/>
              <a:t> grid</a:t>
            </a:r>
            <a:endParaRPr sz="20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40" y="1152475"/>
            <a:ext cx="76564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 u="sng"/>
              <a:t>Asp.Net grid </a:t>
            </a:r>
            <a:endParaRPr b="1" sz="2020" u="sng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9" y="1204850"/>
            <a:ext cx="50674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