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669088" cy="9774238"/>
  <p:defaultTextStyle>
    <a:defPPr>
      <a:defRPr lang="lv-LV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93D6-68F0-4600-9E04-7CD3C315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BC9355-150C-4AE7-85D9-072C64BE2FEE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30A-33A3-448B-8508-8D0F0AF4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445E-865F-414F-AD29-9F93697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5D52-82FD-4DB0-B8B9-00DB76F72BF6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BF45D-8138-4D89-BF2A-5F2290C69705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36A61-FE4C-466C-80F7-A472219117C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EEF28-8F45-44EB-AFD6-0185228BDEDF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7FF01-FA21-48DA-886C-8E98131519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04973-31E4-4C90-B045-A21499000666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B689B-D86F-4C36-BEDA-EE11ECCF965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3B187-2309-4F2F-9F2B-EB59BF2E4297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45B1-A315-4979-B744-82CEA2B84DC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D9177-4F8F-4BA5-A8DF-AEFDBC025891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3472E-3367-4C9C-8193-FDCD623AC27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A09424-061D-492B-8FAA-B0DFE12147B6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E511-DD3C-4F4D-8947-E2DDC184713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7E3A-3FED-4DD1-AD18-276001FA897E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A96B3-D799-46E0-9A7C-8EA695280CEF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7AC94-3634-47D7-85E4-0FA9721D3A44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57FF8-B418-408C-B4ED-D82299B4CCC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EF17B-B89A-4C2C-8A32-B211AFD1C349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DA2B-76B7-483C-B798-3AE14F111A9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lv-LV" noProof="0"/>
              <a:t>Noklikšķiniet uz ikonas, lai pievienotu attēlu</a:t>
            </a:r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FD714-ACC3-4016-A4D1-150150DBC14A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1FE01-D179-4B24-ADFD-1586140E7F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a 2"/>
          <p:cNvGrpSpPr>
            <a:grpSpLocks/>
          </p:cNvGrpSpPr>
          <p:nvPr/>
        </p:nvGrpSpPr>
        <p:grpSpPr bwMode="auto">
          <a:xfrm>
            <a:off x="0" y="1588"/>
            <a:ext cx="9144000" cy="6858000"/>
            <a:chOff x="0" y="1487"/>
            <a:chExt cx="9144000" cy="6857999"/>
          </a:xfrm>
        </p:grpSpPr>
        <p:pic>
          <p:nvPicPr>
            <p:cNvPr id="1032" name="Attēls 1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1487"/>
              <a:ext cx="914400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7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383463" y="136627"/>
              <a:ext cx="1245119" cy="117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46063" y="274638"/>
            <a:ext cx="713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Rediģēt šablona virsraksta stilu</a:t>
            </a:r>
            <a:endParaRPr lang="lt-LT" altLang="lv-LV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Noklikšķiniet, lai rediģētu šablona teksta stilus</a:t>
            </a:r>
          </a:p>
          <a:p>
            <a:pPr lvl="1"/>
            <a:r>
              <a:rPr lang="lv-LV" altLang="lv-LV"/>
              <a:t>Otrais līmenis</a:t>
            </a:r>
          </a:p>
          <a:p>
            <a:pPr lvl="2"/>
            <a:r>
              <a:rPr lang="lv-LV" altLang="lv-LV"/>
              <a:t>Trešais līmenis</a:t>
            </a:r>
          </a:p>
          <a:p>
            <a:pPr lvl="3"/>
            <a:r>
              <a:rPr lang="lv-LV" altLang="lv-LV"/>
              <a:t>Ceturtais līmenis</a:t>
            </a:r>
          </a:p>
          <a:p>
            <a:pPr lvl="4"/>
            <a:r>
              <a:rPr lang="lv-LV" altLang="lv-LV"/>
              <a:t>Piektais līmenis</a:t>
            </a:r>
            <a:endParaRPr lang="lt-LT" alt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9AE95F1-0B3A-4590-BD74-DC32E8703E8B}" type="datetime1">
              <a:rPr lang="lv-LV"/>
              <a:pPr/>
              <a:t>26.08.2020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E6A1D2B-3BCB-457B-9A47-88BA2DA00AF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ckaroo.com/" TargetMode="External"/><Relationship Id="rId2" Type="http://schemas.openxmlformats.org/officeDocument/2006/relationships/hyperlink" Target="https://www.onlinedatagenerato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F6191B6-10A8-4240-B804-D34E9C2B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HASH savienošana</a:t>
            </a:r>
            <a:endParaRPr lang="en-US" dirty="0"/>
          </a:p>
        </p:txBody>
      </p:sp>
      <p:sp>
        <p:nvSpPr>
          <p:cNvPr id="5" name="Satura vietturis 4">
            <a:extLst>
              <a:ext uri="{FF2B5EF4-FFF2-40B4-BE49-F238E27FC236}">
                <a16:creationId xmlns:a16="http://schemas.microsoft.com/office/drawing/2014/main" id="{20829DEE-D411-4577-ACEF-C10E7932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063" y="1782989"/>
            <a:ext cx="3372348" cy="395128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Izmanto, kad ir nepieciešams savienot</a:t>
            </a:r>
          </a:p>
          <a:p>
            <a:r>
              <a:rPr lang="lv-LV" dirty="0"/>
              <a:t>lielu tabulu </a:t>
            </a:r>
            <a:br>
              <a:rPr lang="lv-LV" dirty="0"/>
            </a:br>
            <a:r>
              <a:rPr lang="lv-LV" dirty="0"/>
              <a:t>(1 </a:t>
            </a:r>
            <a:r>
              <a:rPr lang="lv-LV" dirty="0" err="1"/>
              <a:t>milijons</a:t>
            </a:r>
            <a:r>
              <a:rPr lang="lv-LV" dirty="0"/>
              <a:t> ierakstu) </a:t>
            </a:r>
          </a:p>
          <a:p>
            <a:pPr marL="0" indent="0">
              <a:buNone/>
            </a:pPr>
            <a:r>
              <a:rPr lang="lv-LV" dirty="0"/>
              <a:t>ar </a:t>
            </a:r>
          </a:p>
          <a:p>
            <a:r>
              <a:rPr lang="lv-LV" dirty="0"/>
              <a:t>mazu tabulu </a:t>
            </a:r>
            <a:br>
              <a:rPr lang="lv-LV" dirty="0"/>
            </a:br>
            <a:r>
              <a:rPr lang="lv-LV" dirty="0"/>
              <a:t>(100 ieraksti)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C004867-264A-4511-9259-E173BA2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77B689B-D86F-4C36-BEDA-EE11ECCF9653}" type="slidenum">
              <a:rPr lang="lv-LV" altLang="lv-LV"/>
              <a:pPr>
                <a:spcAft>
                  <a:spcPts val="600"/>
                </a:spcAft>
              </a:pPr>
              <a:t>1</a:t>
            </a:fld>
            <a:endParaRPr lang="lv-LV" altLang="lv-LV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58FD721B-1A4C-4866-8FAE-9B14ADB8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22" y="1304047"/>
            <a:ext cx="5437215" cy="51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603DE58-5B03-4F97-989A-A17CFFF7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dati</a:t>
            </a:r>
            <a:endParaRPr lang="en-US" dirty="0"/>
          </a:p>
        </p:txBody>
      </p:sp>
      <p:sp>
        <p:nvSpPr>
          <p:cNvPr id="8" name="Satura vietturis 7">
            <a:extLst>
              <a:ext uri="{FF2B5EF4-FFF2-40B4-BE49-F238E27FC236}">
                <a16:creationId xmlns:a16="http://schemas.microsoft.com/office/drawing/2014/main" id="{D84EEE63-476F-49FC-B0F7-F1EBABE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69234" cy="4525963"/>
          </a:xfrm>
        </p:spPr>
        <p:txBody>
          <a:bodyPr/>
          <a:lstStyle/>
          <a:p>
            <a:r>
              <a:rPr lang="lv-LV" dirty="0"/>
              <a:t>2 tabulas (1 miljons ierakstu un 242 ieraksti)</a:t>
            </a:r>
          </a:p>
          <a:p>
            <a:r>
              <a:rPr lang="lv-LV" dirty="0"/>
              <a:t>Tīmeklī pieejamie datu ģeneratori</a:t>
            </a:r>
          </a:p>
          <a:p>
            <a:pPr lvl="1"/>
            <a:r>
              <a:rPr lang="en-US" dirty="0">
                <a:hlinkClick r:id="rId2"/>
              </a:rPr>
              <a:t>https://www.onlinedatagenerator.com/</a:t>
            </a:r>
            <a:endParaRPr lang="lv-LV" dirty="0"/>
          </a:p>
          <a:p>
            <a:pPr lvl="1"/>
            <a:r>
              <a:rPr lang="en-US" dirty="0">
                <a:hlinkClick r:id="rId3"/>
              </a:rPr>
              <a:t>https://mockaroo.com/</a:t>
            </a:r>
            <a:endParaRPr lang="lv-LV" dirty="0"/>
          </a:p>
          <a:p>
            <a:r>
              <a:rPr lang="lv-LV" dirty="0"/>
              <a:t>Trigeri un sekvences</a:t>
            </a:r>
            <a:endParaRPr lang="en-US" dirty="0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CBF0743D-DCA5-4702-AD3E-F58073C9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E511-DD3C-4F4D-8947-E2DDC1847139}" type="slidenum">
              <a:rPr lang="lv-LV" altLang="lv-LV" smtClean="0"/>
              <a:pPr/>
              <a:t>2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82017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Iegūt datus par katru darbinieku un viņa profesiju</a:t>
            </a:r>
            <a:endParaRPr lang="en-US" dirty="0"/>
          </a:p>
          <a:p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lv-LV" dirty="0"/>
              <a:t> </a:t>
            </a:r>
            <a:r>
              <a:rPr lang="lv-LV" dirty="0" err="1"/>
              <a:t>d.vards</a:t>
            </a:r>
            <a:r>
              <a:rPr lang="lv-LV" dirty="0"/>
              <a:t>, </a:t>
            </a:r>
            <a:r>
              <a:rPr lang="lv-LV" dirty="0" err="1"/>
              <a:t>d.uzvards</a:t>
            </a:r>
            <a:r>
              <a:rPr lang="lv-LV" dirty="0"/>
              <a:t>, </a:t>
            </a:r>
            <a:r>
              <a:rPr lang="lv-LV" dirty="0" err="1"/>
              <a:t>d.e_pasts</a:t>
            </a:r>
            <a:r>
              <a:rPr lang="lv-LV" dirty="0"/>
              <a:t>, </a:t>
            </a:r>
            <a:r>
              <a:rPr lang="lv-LV" dirty="0" err="1"/>
              <a:t>p.profesija</a:t>
            </a:r>
            <a:r>
              <a:rPr lang="lv-LV" dirty="0"/>
              <a:t>, </a:t>
            </a:r>
            <a:r>
              <a:rPr lang="en-US" dirty="0"/>
              <a:t>	</a:t>
            </a:r>
            <a:r>
              <a:rPr lang="lv-LV" dirty="0" err="1"/>
              <a:t>p.nodarbinatiba</a:t>
            </a:r>
            <a:r>
              <a:rPr lang="lv-LV" dirty="0"/>
              <a:t>, </a:t>
            </a:r>
            <a:r>
              <a:rPr lang="lv-LV" dirty="0" err="1"/>
              <a:t>p.alga</a:t>
            </a:r>
            <a:r>
              <a:rPr lang="lv-LV" dirty="0"/>
              <a:t> </a:t>
            </a:r>
          </a:p>
          <a:p>
            <a:pPr marL="0" indent="0">
              <a:buNone/>
            </a:pPr>
            <a:r>
              <a:rPr lang="lv-LV" dirty="0"/>
              <a:t>    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lv-LV" dirty="0"/>
              <a:t> darbinieki d, profesijas p</a:t>
            </a:r>
          </a:p>
          <a:p>
            <a:pPr marL="0" indent="0">
              <a:buNone/>
            </a:pPr>
            <a:r>
              <a:rPr lang="lv-LV" dirty="0"/>
              <a:t>    </a:t>
            </a:r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lv-LV" dirty="0"/>
              <a:t> </a:t>
            </a:r>
            <a:r>
              <a:rPr lang="lv-LV" dirty="0" err="1"/>
              <a:t>d.prof_ID</a:t>
            </a:r>
            <a:r>
              <a:rPr lang="lv-LV" dirty="0"/>
              <a:t> = </a:t>
            </a:r>
            <a:r>
              <a:rPr lang="lv-LV" dirty="0" err="1"/>
              <a:t>p.prof_ID</a:t>
            </a:r>
            <a:r>
              <a:rPr lang="lv-LV" dirty="0"/>
              <a:t> ;</a:t>
            </a:r>
          </a:p>
          <a:p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3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71299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Savienošana</a:t>
            </a:r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4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4D20F631-C3E2-4708-B368-B402C682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8" y="1380233"/>
            <a:ext cx="6956283" cy="1638303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4C9E25F4-F16F-454B-B375-34261A574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89"/>
          <a:stretch/>
        </p:blipFill>
        <p:spPr>
          <a:xfrm>
            <a:off x="1162480" y="2977437"/>
            <a:ext cx="6956283" cy="1283664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BFFB973A-4D86-4174-8139-9B6A7E9BC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5" t="9315" r="1"/>
          <a:stretch/>
        </p:blipFill>
        <p:spPr>
          <a:xfrm>
            <a:off x="1254035" y="4311060"/>
            <a:ext cx="6864728" cy="2227852"/>
          </a:xfrm>
          <a:prstGeom prst="rect">
            <a:avLst/>
          </a:prstGeom>
        </p:spPr>
      </p:pic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/>
          <p:nvPr/>
        </p:nvCxnSpPr>
        <p:spPr>
          <a:xfrm>
            <a:off x="770709" y="2977437"/>
            <a:ext cx="7733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Taisns savienotājs 9">
            <a:extLst>
              <a:ext uri="{FF2B5EF4-FFF2-40B4-BE49-F238E27FC236}">
                <a16:creationId xmlns:a16="http://schemas.microsoft.com/office/drawing/2014/main" id="{4F74B41F-2088-4048-A7E7-AC1F3853FA07}"/>
              </a:ext>
            </a:extLst>
          </p:cNvPr>
          <p:cNvCxnSpPr/>
          <p:nvPr/>
        </p:nvCxnSpPr>
        <p:spPr>
          <a:xfrm>
            <a:off x="770708" y="4311060"/>
            <a:ext cx="7733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aisnstūris 10">
            <a:extLst>
              <a:ext uri="{FF2B5EF4-FFF2-40B4-BE49-F238E27FC236}">
                <a16:creationId xmlns:a16="http://schemas.microsoft.com/office/drawing/2014/main" id="{946AD561-B02A-4960-8FBB-3DB1CEDBBA2B}"/>
              </a:ext>
            </a:extLst>
          </p:cNvPr>
          <p:cNvSpPr/>
          <p:nvPr/>
        </p:nvSpPr>
        <p:spPr>
          <a:xfrm>
            <a:off x="7452085" y="4293640"/>
            <a:ext cx="666678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2208874C-B136-441F-AB20-8CC7BABEA4EF}"/>
              </a:ext>
            </a:extLst>
          </p:cNvPr>
          <p:cNvSpPr/>
          <p:nvPr/>
        </p:nvSpPr>
        <p:spPr>
          <a:xfrm>
            <a:off x="7417774" y="2960018"/>
            <a:ext cx="666678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627D2499-E2E0-451D-8623-D3801F561C6D}"/>
              </a:ext>
            </a:extLst>
          </p:cNvPr>
          <p:cNvSpPr/>
          <p:nvPr/>
        </p:nvSpPr>
        <p:spPr>
          <a:xfrm>
            <a:off x="7383463" y="1652168"/>
            <a:ext cx="666678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Iegūt darbinieka </a:t>
            </a:r>
            <a:r>
              <a:rPr lang="lv-LV" dirty="0" err="1"/>
              <a:t>vardu</a:t>
            </a:r>
            <a:r>
              <a:rPr lang="lv-LV" dirty="0"/>
              <a:t>, kura </a:t>
            </a:r>
            <a:r>
              <a:rPr lang="lv-LV" dirty="0" err="1"/>
              <a:t>ID</a:t>
            </a:r>
            <a:r>
              <a:rPr lang="lv-LV" dirty="0"/>
              <a:t> satur 111</a:t>
            </a:r>
            <a:endParaRPr lang="en-US" dirty="0"/>
          </a:p>
          <a:p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v-LV" dirty="0"/>
              <a:t>d. </a:t>
            </a:r>
            <a:r>
              <a:rPr lang="lv-LV" dirty="0" err="1"/>
              <a:t>darb_ID</a:t>
            </a:r>
            <a:r>
              <a:rPr lang="lv-LV" dirty="0"/>
              <a:t>, </a:t>
            </a:r>
            <a:r>
              <a:rPr lang="lv-LV" dirty="0" err="1"/>
              <a:t>d.vards</a:t>
            </a:r>
            <a:r>
              <a:rPr lang="lv-LV" dirty="0"/>
              <a:t> </a:t>
            </a:r>
          </a:p>
          <a:p>
            <a:pPr marL="0" indent="0">
              <a:buNone/>
            </a:pP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   from </a:t>
            </a:r>
            <a:r>
              <a:rPr lang="lv-LV" dirty="0"/>
              <a:t>darbinieki d </a:t>
            </a:r>
          </a:p>
          <a:p>
            <a:pPr marL="0" indent="0">
              <a:buNone/>
            </a:pP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v-LV" dirty="0" err="1"/>
              <a:t>darb_ID</a:t>
            </a:r>
            <a:r>
              <a:rPr lang="lv-LV" dirty="0"/>
              <a:t> </a:t>
            </a:r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v-LV" dirty="0"/>
              <a:t>'%111%';</a:t>
            </a:r>
          </a:p>
          <a:p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5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40280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Iegūt darbinieka </a:t>
            </a:r>
            <a:r>
              <a:rPr lang="lv-LV" dirty="0" err="1"/>
              <a:t>vardu</a:t>
            </a:r>
            <a:r>
              <a:rPr lang="lv-LV" dirty="0"/>
              <a:t>, kura </a:t>
            </a:r>
            <a:r>
              <a:rPr lang="lv-LV" dirty="0" err="1"/>
              <a:t>ID</a:t>
            </a:r>
            <a:r>
              <a:rPr lang="lv-LV" dirty="0"/>
              <a:t> satur 111</a:t>
            </a:r>
            <a:endParaRPr lang="en-US" dirty="0"/>
          </a:p>
          <a:p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v-LV" dirty="0"/>
              <a:t>d. </a:t>
            </a:r>
            <a:r>
              <a:rPr lang="lv-LV" dirty="0" err="1"/>
              <a:t>darb_ID</a:t>
            </a:r>
            <a:r>
              <a:rPr lang="lv-LV" dirty="0"/>
              <a:t>, </a:t>
            </a:r>
            <a:r>
              <a:rPr lang="lv-LV" dirty="0" err="1"/>
              <a:t>d.vards</a:t>
            </a:r>
            <a:r>
              <a:rPr lang="lv-LV" dirty="0"/>
              <a:t> </a:t>
            </a:r>
          </a:p>
          <a:p>
            <a:pPr marL="0" indent="0">
              <a:buNone/>
            </a:pP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   from </a:t>
            </a:r>
            <a:r>
              <a:rPr lang="lv-LV" dirty="0"/>
              <a:t>darbinieki d </a:t>
            </a:r>
          </a:p>
          <a:p>
            <a:pPr marL="0" indent="0">
              <a:buNone/>
            </a:pP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v-LV" dirty="0" err="1"/>
              <a:t>darb_ID</a:t>
            </a:r>
            <a:r>
              <a:rPr lang="lv-LV" dirty="0"/>
              <a:t> </a:t>
            </a:r>
            <a:r>
              <a:rPr lang="lv-LV" dirty="0" err="1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lang="lv-LV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v-LV" dirty="0"/>
              <a:t>'%111%';</a:t>
            </a:r>
          </a:p>
          <a:p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6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68819368"/>
      </p:ext>
    </p:extLst>
  </p:cSld>
  <p:clrMapOvr>
    <a:masterClrMapping/>
  </p:clrMapOvr>
</p:sld>
</file>

<file path=ppt/theme/theme1.xml><?xml version="1.0" encoding="utf-8"?>
<a:theme xmlns:a="http://schemas.openxmlformats.org/drawingml/2006/main" name="RT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TU" id="{D5F79C60-11BA-43EB-844C-65F32CDEC64A}" vid="{4BD2820E-8059-422E-BFC1-582E5F316C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RTU</Template>
  <TotalTime>40</TotalTime>
  <Words>188</Words>
  <Application>Microsoft Office PowerPoint</Application>
  <PresentationFormat>Slaidrāde ekrānā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2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6</vt:i4>
      </vt:variant>
    </vt:vector>
  </HeadingPairs>
  <TitlesOfParts>
    <vt:vector size="9" baseType="lpstr">
      <vt:lpstr>Arial</vt:lpstr>
      <vt:lpstr>Calibri</vt:lpstr>
      <vt:lpstr>RTU</vt:lpstr>
      <vt:lpstr>HASH savienošana</vt:lpstr>
      <vt:lpstr>Testa dati</vt:lpstr>
      <vt:lpstr>Testa vaicājums</vt:lpstr>
      <vt:lpstr>Savienošana</vt:lpstr>
      <vt:lpstr>Testa vaicājums</vt:lpstr>
      <vt:lpstr>Testa vaicājums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Loģistikas uzņēmuma klašu diagramma</dc:title>
  <dc:creator>Mārtiņš Karlsons</dc:creator>
  <cp:lastModifiedBy>Mārtiņš Karlsons</cp:lastModifiedBy>
  <cp:revision>7</cp:revision>
  <dcterms:created xsi:type="dcterms:W3CDTF">2019-09-18T05:25:03Z</dcterms:created>
  <dcterms:modified xsi:type="dcterms:W3CDTF">2020-08-26T07:03:06Z</dcterms:modified>
</cp:coreProperties>
</file>