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60" r:id="rId2"/>
    <p:sldId id="258" r:id="rId3"/>
    <p:sldId id="259" r:id="rId4"/>
    <p:sldId id="261" r:id="rId5"/>
    <p:sldId id="267" r:id="rId6"/>
    <p:sldId id="262" r:id="rId7"/>
    <p:sldId id="276" r:id="rId8"/>
    <p:sldId id="265" r:id="rId9"/>
    <p:sldId id="269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7" r:id="rId18"/>
    <p:sldId id="278" r:id="rId19"/>
    <p:sldId id="270" r:id="rId20"/>
    <p:sldId id="273" r:id="rId21"/>
    <p:sldId id="275" r:id="rId22"/>
    <p:sldId id="286" r:id="rId23"/>
    <p:sldId id="288" r:id="rId24"/>
    <p:sldId id="289" r:id="rId25"/>
    <p:sldId id="290" r:id="rId26"/>
    <p:sldId id="291" r:id="rId27"/>
  </p:sldIdLst>
  <p:sldSz cx="9144000" cy="6858000" type="screen4x3"/>
  <p:notesSz cx="6669088" cy="9774238"/>
  <p:defaultTextStyle>
    <a:defPPr>
      <a:defRPr lang="lv-LV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93D6-68F0-4600-9E04-7CD3C315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BC9355-150C-4AE7-85D9-072C64BE2FEE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30A-33A3-448B-8508-8D0F0AF4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445E-865F-414F-AD29-9F936976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5D52-82FD-4DB0-B8B9-00DB76F72BF6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BF45D-8138-4D89-BF2A-5F2290C69705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36A61-FE4C-466C-80F7-A472219117C3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EEF28-8F45-44EB-AFD6-0185228BDEDF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7FF01-FA21-48DA-886C-8E98131519C1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04973-31E4-4C90-B045-A21499000666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B689B-D86F-4C36-BEDA-EE11ECCF9653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3B187-2309-4F2F-9F2B-EB59BF2E4297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45B1-A315-4979-B744-82CEA2B84DCA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D9177-4F8F-4BA5-A8DF-AEFDBC025891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3472E-3367-4C9C-8193-FDCD623AC27E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A09424-061D-492B-8FAA-B0DFE12147B6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E511-DD3C-4F4D-8947-E2DDC1847139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17E3A-3FED-4DD1-AD18-276001FA897E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A96B3-D799-46E0-9A7C-8EA695280CEF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7AC94-3634-47D7-85E4-0FA9721D3A44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57FF8-B418-408C-B4ED-D82299B4CCCE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EF17B-B89A-4C2C-8A32-B211AFD1C349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DA2B-76B7-483C-B798-3AE14F111A99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lv-LV" noProof="0"/>
              <a:t>Noklikšķiniet uz ikonas, lai pievienotu attēlu</a:t>
            </a:r>
            <a:endParaRPr lang="lt-L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FFD714-ACC3-4016-A4D1-150150DBC14A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1FE01-D179-4B24-ADFD-1586140E7FC1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a 2"/>
          <p:cNvGrpSpPr>
            <a:grpSpLocks/>
          </p:cNvGrpSpPr>
          <p:nvPr/>
        </p:nvGrpSpPr>
        <p:grpSpPr bwMode="auto">
          <a:xfrm>
            <a:off x="0" y="1588"/>
            <a:ext cx="9144000" cy="6858000"/>
            <a:chOff x="0" y="1487"/>
            <a:chExt cx="9144000" cy="6857999"/>
          </a:xfrm>
        </p:grpSpPr>
        <p:pic>
          <p:nvPicPr>
            <p:cNvPr id="1032" name="Attēls 1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1487"/>
              <a:ext cx="914400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7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383463" y="136627"/>
              <a:ext cx="1245119" cy="117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46063" y="274638"/>
            <a:ext cx="713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/>
              <a:t>Rediģēt šablona virsraksta stilu</a:t>
            </a:r>
            <a:endParaRPr lang="lt-LT" altLang="lv-LV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/>
              <a:t>Noklikšķiniet, lai rediģētu šablona teksta stilus</a:t>
            </a:r>
          </a:p>
          <a:p>
            <a:pPr lvl="1"/>
            <a:r>
              <a:rPr lang="lv-LV" altLang="lv-LV"/>
              <a:t>Otrais līmenis</a:t>
            </a:r>
          </a:p>
          <a:p>
            <a:pPr lvl="2"/>
            <a:r>
              <a:rPr lang="lv-LV" altLang="lv-LV"/>
              <a:t>Trešais līmenis</a:t>
            </a:r>
          </a:p>
          <a:p>
            <a:pPr lvl="3"/>
            <a:r>
              <a:rPr lang="lv-LV" altLang="lv-LV"/>
              <a:t>Ceturtais līmenis</a:t>
            </a:r>
          </a:p>
          <a:p>
            <a:pPr lvl="4"/>
            <a:r>
              <a:rPr lang="lv-LV" altLang="lv-LV"/>
              <a:t>Piektais līmenis</a:t>
            </a:r>
            <a:endParaRPr lang="lt-LT" alt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9AE95F1-0B3A-4590-BD74-DC32E8703E8B}" type="datetime1">
              <a:rPr lang="lv-LV"/>
              <a:pPr/>
              <a:t>11.12.2019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E6A1D2B-3BCB-457B-9A47-88BA2DA00AFA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1F3A3A6-8198-45C2-904C-049FD4A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7" y="136525"/>
            <a:ext cx="7137400" cy="1143000"/>
          </a:xfrm>
        </p:spPr>
        <p:txBody>
          <a:bodyPr/>
          <a:lstStyle/>
          <a:p>
            <a:r>
              <a:rPr lang="lv-LV" dirty="0"/>
              <a:t>Indeksu ieviešana relāciju tabulā – Datu veidi 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FD99CD6-7079-4861-B3C7-CD2118A6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" y="1624012"/>
            <a:ext cx="9026434" cy="4525963"/>
          </a:xfrm>
        </p:spPr>
        <p:txBody>
          <a:bodyPr/>
          <a:lstStyle/>
          <a:p>
            <a:r>
              <a:rPr lang="lv-LV" sz="2800" dirty="0"/>
              <a:t>Relāciju tabulas bez indeksiem – </a:t>
            </a:r>
            <a:r>
              <a:rPr lang="lv-LV" sz="2800" b="1" dirty="0"/>
              <a:t>A</a:t>
            </a:r>
          </a:p>
          <a:p>
            <a:r>
              <a:rPr lang="lv-LV" sz="2800" dirty="0"/>
              <a:t>Relāciju tabulas ar indeksu tabulai </a:t>
            </a:r>
            <a:r>
              <a:rPr lang="lv-LV" sz="2800" dirty="0" err="1"/>
              <a:t>A_Profesijas</a:t>
            </a:r>
            <a:r>
              <a:rPr lang="lv-LV" sz="2800" dirty="0"/>
              <a:t>– </a:t>
            </a:r>
            <a:r>
              <a:rPr lang="lv-LV" sz="2800" b="1" dirty="0"/>
              <a:t>B</a:t>
            </a:r>
          </a:p>
          <a:p>
            <a:r>
              <a:rPr lang="lv-LV" sz="2800" dirty="0"/>
              <a:t>Relāciju tabulas ar indeksu tabulai </a:t>
            </a:r>
            <a:r>
              <a:rPr lang="lv-LV" sz="2800" dirty="0" err="1"/>
              <a:t>A_Darbinieki</a:t>
            </a:r>
            <a:r>
              <a:rPr lang="lv-LV" sz="2800" dirty="0"/>
              <a:t>– </a:t>
            </a:r>
            <a:r>
              <a:rPr lang="lv-LV" sz="2800" b="1" dirty="0"/>
              <a:t>C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BD24A-F951-4F26-BE62-616ED5E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81037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1F3A3A6-8198-45C2-904C-049FD4A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7" y="136525"/>
            <a:ext cx="7137400" cy="1143000"/>
          </a:xfrm>
        </p:spPr>
        <p:txBody>
          <a:bodyPr/>
          <a:lstStyle/>
          <a:p>
            <a:r>
              <a:rPr lang="lv-LV" dirty="0"/>
              <a:t>Indeksu ieviešana relāciju tabulā 2 – Datu veidi 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FD99CD6-7079-4861-B3C7-CD2118A6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" y="1624012"/>
            <a:ext cx="9026434" cy="4525963"/>
          </a:xfrm>
        </p:spPr>
        <p:txBody>
          <a:bodyPr/>
          <a:lstStyle/>
          <a:p>
            <a:r>
              <a:rPr lang="lv-LV" sz="2800" dirty="0"/>
              <a:t>Relāciju tabulas bez indeksiem – </a:t>
            </a:r>
            <a:r>
              <a:rPr lang="lv-LV" sz="2800" b="1" dirty="0"/>
              <a:t>A</a:t>
            </a:r>
          </a:p>
          <a:p>
            <a:r>
              <a:rPr lang="lv-LV" sz="2800" dirty="0"/>
              <a:t>Relāciju tabulas ar indeksu tabulai </a:t>
            </a:r>
            <a:r>
              <a:rPr lang="lv-LV" sz="2800" dirty="0" err="1"/>
              <a:t>Profesijas_A</a:t>
            </a:r>
            <a:r>
              <a:rPr lang="lv-LV" sz="2800" dirty="0"/>
              <a:t> – </a:t>
            </a:r>
            <a:r>
              <a:rPr lang="lv-LV" sz="2800" b="1" dirty="0"/>
              <a:t>B</a:t>
            </a:r>
          </a:p>
          <a:p>
            <a:r>
              <a:rPr lang="lv-LV" sz="2800" dirty="0"/>
              <a:t>Relāciju tabulas ar indeksu tabulai </a:t>
            </a:r>
            <a:r>
              <a:rPr lang="lv-LV" sz="2800" dirty="0" err="1"/>
              <a:t>Darbinieki_A</a:t>
            </a:r>
            <a:r>
              <a:rPr lang="lv-LV" sz="2800" dirty="0"/>
              <a:t> – </a:t>
            </a:r>
            <a:r>
              <a:rPr lang="lv-LV" sz="2800" b="1" dirty="0"/>
              <a:t>C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BD24A-F951-4F26-BE62-616ED5E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10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351772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100%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darbinieki_a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profesijas_a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endParaRPr lang="lv-LV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800" dirty="0"/>
          </a:p>
          <a:p>
            <a:pPr marL="457200" lvl="1" indent="0">
              <a:buNone/>
            </a:pPr>
            <a:endParaRPr lang="lv-LV" sz="16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11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81265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" y="1434704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sz="3600" b="1" dirty="0"/>
          </a:p>
          <a:p>
            <a:r>
              <a:rPr lang="lv-LV" b="1" dirty="0"/>
              <a:t>C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12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>
            <a:off x="0" y="2790209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0" y="4570661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Attēls 4">
            <a:extLst>
              <a:ext uri="{FF2B5EF4-FFF2-40B4-BE49-F238E27FC236}">
                <a16:creationId xmlns:a16="http://schemas.microsoft.com/office/drawing/2014/main" id="{CD38F686-F8AE-427F-A581-9D1512CB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" y="1880060"/>
            <a:ext cx="3927007" cy="894855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E8ABE231-4F79-4E89-9FA1-98D45EE4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60" y="1880060"/>
            <a:ext cx="5096444" cy="815966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E2A7D296-AF62-4D32-BCD9-0506C5840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63" y="3197503"/>
            <a:ext cx="5326698" cy="948208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F4FE3710-BB52-4999-BA7A-A7D346409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182218"/>
            <a:ext cx="3944982" cy="1043607"/>
          </a:xfrm>
          <a:prstGeom prst="rect">
            <a:avLst/>
          </a:prstGeom>
        </p:spPr>
      </p:pic>
      <p:pic>
        <p:nvPicPr>
          <p:cNvPr id="12" name="Attēls 11">
            <a:extLst>
              <a:ext uri="{FF2B5EF4-FFF2-40B4-BE49-F238E27FC236}">
                <a16:creationId xmlns:a16="http://schemas.microsoft.com/office/drawing/2014/main" id="{AA54FB22-291E-4431-9327-495952B5C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2" y="5012058"/>
            <a:ext cx="3846911" cy="1371823"/>
          </a:xfrm>
          <a:prstGeom prst="rect">
            <a:avLst/>
          </a:prstGeom>
        </p:spPr>
      </p:pic>
      <p:pic>
        <p:nvPicPr>
          <p:cNvPr id="13" name="Attēls 12">
            <a:extLst>
              <a:ext uri="{FF2B5EF4-FFF2-40B4-BE49-F238E27FC236}">
                <a16:creationId xmlns:a16="http://schemas.microsoft.com/office/drawing/2014/main" id="{2037625F-2717-464D-B721-7CF9165CA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158" y="5012058"/>
            <a:ext cx="5143946" cy="12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5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7%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darbinieki_a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profesijas_a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endParaRPr lang="lv-LV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'Daily'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‘V</a:t>
            </a:r>
            <a:r>
              <a:rPr lang="lv-LV" sz="2400" dirty="0">
                <a:solidFill>
                  <a:srgbClr val="808080"/>
                </a:solidFill>
                <a:latin typeface="Courier New" panose="02070309020205020404" pitchFamily="49" charset="0"/>
              </a:rPr>
              <a:t>īri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etis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13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226441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7%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" y="1434704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pPr marL="0" indent="0">
              <a:buNone/>
            </a:pPr>
            <a:endParaRPr lang="lv-LV" sz="1200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lv-LV" sz="4000" b="1" dirty="0"/>
          </a:p>
          <a:p>
            <a:r>
              <a:rPr lang="lv-LV" b="1" dirty="0"/>
              <a:t>C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14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>
            <a:off x="0" y="2982287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27420" y="4851583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Attēls 15">
            <a:extLst>
              <a:ext uri="{FF2B5EF4-FFF2-40B4-BE49-F238E27FC236}">
                <a16:creationId xmlns:a16="http://schemas.microsoft.com/office/drawing/2014/main" id="{D0E6628B-ABA9-4615-A46C-D86F6A8E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43" y="1385899"/>
            <a:ext cx="4438513" cy="1553893"/>
          </a:xfrm>
          <a:prstGeom prst="rect">
            <a:avLst/>
          </a:prstGeom>
        </p:spPr>
      </p:pic>
      <p:pic>
        <p:nvPicPr>
          <p:cNvPr id="17" name="Attēls 16">
            <a:extLst>
              <a:ext uri="{FF2B5EF4-FFF2-40B4-BE49-F238E27FC236}">
                <a16:creationId xmlns:a16="http://schemas.microsoft.com/office/drawing/2014/main" id="{4DD0F2C6-4B2B-46E1-B0E0-271839EC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74" y="3067277"/>
            <a:ext cx="4438513" cy="1708409"/>
          </a:xfrm>
          <a:prstGeom prst="rect">
            <a:avLst/>
          </a:prstGeom>
        </p:spPr>
      </p:pic>
      <p:pic>
        <p:nvPicPr>
          <p:cNvPr id="18" name="Attēls 17">
            <a:extLst>
              <a:ext uri="{FF2B5EF4-FFF2-40B4-BE49-F238E27FC236}">
                <a16:creationId xmlns:a16="http://schemas.microsoft.com/office/drawing/2014/main" id="{D3F2FE95-9967-418C-B4B7-FE51CBE4D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966" y="4967033"/>
            <a:ext cx="4397382" cy="16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1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darbinieki_a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profesijas_a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'Paramedic’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endParaRPr lang="lv-LV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'Doctor'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15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75190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1" y="873618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pPr marL="0" indent="0">
              <a:buNone/>
            </a:pPr>
            <a:endParaRPr lang="lv-LV" sz="2400" b="1" dirty="0"/>
          </a:p>
          <a:p>
            <a:endParaRPr lang="lv-LV" sz="7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lv-LV" sz="600" b="1" dirty="0"/>
          </a:p>
          <a:p>
            <a:r>
              <a:rPr lang="lv-LV" b="1" dirty="0"/>
              <a:t>C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7B689B-D86F-4C36-BEDA-EE11ECCF9653}" type="slidenum">
              <a:rPr lang="lv-LV" altLang="lv-LV" smtClean="0"/>
              <a:pPr/>
              <a:t>16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>
            <a:off x="27421" y="271183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27420" y="4535086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Attēls 7">
            <a:extLst>
              <a:ext uri="{FF2B5EF4-FFF2-40B4-BE49-F238E27FC236}">
                <a16:creationId xmlns:a16="http://schemas.microsoft.com/office/drawing/2014/main" id="{E63124D6-AB01-4CE1-8788-40D48458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" y="1349162"/>
            <a:ext cx="3695493" cy="1315345"/>
          </a:xfrm>
          <a:prstGeom prst="rect">
            <a:avLst/>
          </a:prstGeo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6D11CA71-6682-4658-AD89-EFC8A755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1317325"/>
            <a:ext cx="5376429" cy="1342350"/>
          </a:xfrm>
          <a:prstGeom prst="rect">
            <a:avLst/>
          </a:prstGeom>
        </p:spPr>
      </p:pic>
      <p:pic>
        <p:nvPicPr>
          <p:cNvPr id="15" name="Attēls 14">
            <a:extLst>
              <a:ext uri="{FF2B5EF4-FFF2-40B4-BE49-F238E27FC236}">
                <a16:creationId xmlns:a16="http://schemas.microsoft.com/office/drawing/2014/main" id="{E31A79CE-9990-43D0-B7DA-ABF9204CA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65" y="3061462"/>
            <a:ext cx="3712729" cy="1454327"/>
          </a:xfrm>
          <a:prstGeom prst="rect">
            <a:avLst/>
          </a:prstGeom>
        </p:spPr>
      </p:pic>
      <p:pic>
        <p:nvPicPr>
          <p:cNvPr id="16" name="Attēls 15">
            <a:extLst>
              <a:ext uri="{FF2B5EF4-FFF2-40B4-BE49-F238E27FC236}">
                <a16:creationId xmlns:a16="http://schemas.microsoft.com/office/drawing/2014/main" id="{E0521FCD-34AE-4DE6-ADC6-6FADB73B2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794" y="3062657"/>
            <a:ext cx="5210785" cy="1396354"/>
          </a:xfrm>
          <a:prstGeom prst="rect">
            <a:avLst/>
          </a:prstGeom>
        </p:spPr>
      </p:pic>
      <p:pic>
        <p:nvPicPr>
          <p:cNvPr id="17" name="Attēls 16">
            <a:extLst>
              <a:ext uri="{FF2B5EF4-FFF2-40B4-BE49-F238E27FC236}">
                <a16:creationId xmlns:a16="http://schemas.microsoft.com/office/drawing/2014/main" id="{CB43CDF5-258F-4DB1-8BF1-342883741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40" y="4954339"/>
            <a:ext cx="3567454" cy="1514485"/>
          </a:xfrm>
          <a:prstGeom prst="rect">
            <a:avLst/>
          </a:prstGeom>
        </p:spPr>
      </p:pic>
      <p:pic>
        <p:nvPicPr>
          <p:cNvPr id="18" name="Attēls 17">
            <a:extLst>
              <a:ext uri="{FF2B5EF4-FFF2-40B4-BE49-F238E27FC236}">
                <a16:creationId xmlns:a16="http://schemas.microsoft.com/office/drawing/2014/main" id="{F56AF849-A228-4186-9AFB-8A6E10CC6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711" y="4929521"/>
            <a:ext cx="5007306" cy="14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0.1%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310686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darbinieki_a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profesijas_a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'Amy'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'Pierce'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17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296371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0.01%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3723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pPr marL="0" indent="0">
              <a:buNone/>
            </a:pPr>
            <a:endParaRPr lang="lv-LV" sz="1400" b="1" dirty="0"/>
          </a:p>
          <a:p>
            <a:endParaRPr lang="lv-LV" sz="2000" b="1" dirty="0"/>
          </a:p>
          <a:p>
            <a:r>
              <a:rPr lang="lv-LV" b="1" dirty="0"/>
              <a:t>B</a:t>
            </a:r>
          </a:p>
          <a:p>
            <a:endParaRPr lang="lv-LV" sz="2400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lv-LV" sz="2400" b="1" dirty="0"/>
          </a:p>
          <a:p>
            <a:r>
              <a:rPr lang="lv-LV" b="1" dirty="0"/>
              <a:t>C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0765" y="6545650"/>
            <a:ext cx="2133600" cy="365125"/>
          </a:xfrm>
        </p:spPr>
        <p:txBody>
          <a:bodyPr/>
          <a:lstStyle/>
          <a:p>
            <a:fld id="{677B689B-D86F-4C36-BEDA-EE11ECCF9653}" type="slidenum">
              <a:rPr lang="lv-LV" altLang="lv-LV" smtClean="0"/>
              <a:pPr/>
              <a:t>18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>
            <a:off x="0" y="265020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42229" y="4655587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Attēls 7">
            <a:extLst>
              <a:ext uri="{FF2B5EF4-FFF2-40B4-BE49-F238E27FC236}">
                <a16:creationId xmlns:a16="http://schemas.microsoft.com/office/drawing/2014/main" id="{E43AB5B0-EEA3-4EAC-BED6-B78CAB7F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" y="1270635"/>
            <a:ext cx="3824377" cy="1373038"/>
          </a:xfrm>
          <a:prstGeom prst="rect">
            <a:avLst/>
          </a:prstGeo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978B73B3-1BBA-4A5C-AAE3-38CC8CA1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35" y="1285238"/>
            <a:ext cx="5235165" cy="1300237"/>
          </a:xfrm>
          <a:prstGeom prst="rect">
            <a:avLst/>
          </a:prstGeom>
        </p:spPr>
      </p:pic>
      <p:pic>
        <p:nvPicPr>
          <p:cNvPr id="15" name="Attēls 14">
            <a:extLst>
              <a:ext uri="{FF2B5EF4-FFF2-40B4-BE49-F238E27FC236}">
                <a16:creationId xmlns:a16="http://schemas.microsoft.com/office/drawing/2014/main" id="{768CACC8-6302-4D28-9F99-6761CF70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6" y="3067789"/>
            <a:ext cx="3749040" cy="1577426"/>
          </a:xfrm>
          <a:prstGeom prst="rect">
            <a:avLst/>
          </a:prstGeom>
        </p:spPr>
      </p:pic>
      <p:pic>
        <p:nvPicPr>
          <p:cNvPr id="16" name="Attēls 15">
            <a:extLst>
              <a:ext uri="{FF2B5EF4-FFF2-40B4-BE49-F238E27FC236}">
                <a16:creationId xmlns:a16="http://schemas.microsoft.com/office/drawing/2014/main" id="{CDCAE329-4779-4E95-BB03-CBED963DF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834" y="3056704"/>
            <a:ext cx="5235165" cy="1560284"/>
          </a:xfrm>
          <a:prstGeom prst="rect">
            <a:avLst/>
          </a:prstGeom>
        </p:spPr>
      </p:pic>
      <p:pic>
        <p:nvPicPr>
          <p:cNvPr id="17" name="Attēls 16">
            <a:extLst>
              <a:ext uri="{FF2B5EF4-FFF2-40B4-BE49-F238E27FC236}">
                <a16:creationId xmlns:a16="http://schemas.microsoft.com/office/drawing/2014/main" id="{85F814C8-11C2-40CD-B78A-02D085F3C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66" y="5117375"/>
            <a:ext cx="3732937" cy="1459494"/>
          </a:xfrm>
          <a:prstGeom prst="rect">
            <a:avLst/>
          </a:prstGeom>
        </p:spPr>
      </p:pic>
      <p:pic>
        <p:nvPicPr>
          <p:cNvPr id="18" name="Attēls 17">
            <a:extLst>
              <a:ext uri="{FF2B5EF4-FFF2-40B4-BE49-F238E27FC236}">
                <a16:creationId xmlns:a16="http://schemas.microsoft.com/office/drawing/2014/main" id="{C1BA9C5A-FE86-44F3-9475-F07B560B3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834" y="5135557"/>
            <a:ext cx="5192937" cy="1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1F3A3A6-8198-45C2-904C-049FD4A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7" y="136525"/>
            <a:ext cx="7137400" cy="1143000"/>
          </a:xfrm>
        </p:spPr>
        <p:txBody>
          <a:bodyPr/>
          <a:lstStyle/>
          <a:p>
            <a:r>
              <a:rPr lang="lv-LV" sz="3600" dirty="0"/>
              <a:t>Tabulu sasaistīšana ar atsaucēm Testa vaicājums 100%</a:t>
            </a:r>
            <a:endParaRPr lang="en-US" sz="36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FD99CD6-7079-4861-B3C7-CD2118A6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" y="1624012"/>
            <a:ext cx="9026434" cy="4525963"/>
          </a:xfrm>
        </p:spPr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lv-LV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alga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darbinieki_B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endParaRPr lang="lv-LV" sz="2800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BD24A-F951-4F26-BE62-616ED5E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19</a:t>
            </a:fld>
            <a:endParaRPr lang="lv-LV" alt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ED33C78C-53CF-4D47-A919-0F0FC38D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4875304"/>
            <a:ext cx="5057775" cy="476250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891B84D5-67BD-4CB1-81B9-39751DCD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5531010"/>
            <a:ext cx="7286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6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100%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A_profesijas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457200" lvl="1" indent="0">
              <a:buNone/>
            </a:pPr>
            <a:endParaRPr lang="lv-LV" sz="16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71299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7%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	 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alga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darbinieki_B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‘V</a:t>
            </a:r>
            <a:r>
              <a:rPr lang="lv-LV" sz="2000" dirty="0">
                <a:solidFill>
                  <a:srgbClr val="808080"/>
                </a:solidFill>
                <a:latin typeface="Courier New" panose="02070309020205020404" pitchFamily="49" charset="0"/>
              </a:rPr>
              <a:t>īri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etis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   			 		 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'Daily'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20</a:t>
            </a:fld>
            <a:endParaRPr lang="lv-LV" alt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372F3AF3-0086-460E-95E8-C86A1F0D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4641850"/>
            <a:ext cx="50577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3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 				 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alga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darbinieki_B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'Paramedic’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endParaRPr lang="lv-LV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'Doctor'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21</a:t>
            </a:fld>
            <a:endParaRPr lang="lv-LV" alt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277859E6-66AF-4E0A-8314-0250208A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28" y="4278312"/>
            <a:ext cx="5057775" cy="1143000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438C7B94-D7D4-43DA-8568-630B71D1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28" y="5440362"/>
            <a:ext cx="7305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7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0.1%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2324"/>
            <a:ext cx="9144000" cy="5310686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    </a:t>
            </a: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lv-LV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alga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darbinieki_B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'Amy'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endParaRPr lang="lv-LV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'Pierce'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22</a:t>
            </a:fld>
            <a:endParaRPr lang="lv-LV" alt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25A46F0A-A559-4D47-A6DE-92E0D585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278312"/>
            <a:ext cx="5029200" cy="1162050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3D5C93A4-D9A6-4F1D-998F-1F1FEC9D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5440362"/>
            <a:ext cx="7296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91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706B80F-038A-4955-A005-B4EC1EA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75" y="136525"/>
            <a:ext cx="7137400" cy="1143000"/>
          </a:xfrm>
        </p:spPr>
        <p:txBody>
          <a:bodyPr/>
          <a:lstStyle/>
          <a:p>
            <a:r>
              <a:rPr lang="lv-LV" dirty="0"/>
              <a:t>Salīdzinājums</a:t>
            </a:r>
            <a:br>
              <a:rPr lang="lv-LV" dirty="0"/>
            </a:br>
            <a:r>
              <a:rPr lang="lv-LV" dirty="0"/>
              <a:t>Testa vaicājums 100% 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E8C7C55-3D3F-4352-A47A-7DB7F85B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Relāciju bez indeksiem</a:t>
            </a:r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sz="1800" dirty="0"/>
          </a:p>
          <a:p>
            <a:r>
              <a:rPr lang="lv-LV" dirty="0"/>
              <a:t>Atsauces</a:t>
            </a:r>
            <a:endParaRPr lang="en-US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D1977859-A20F-4C99-8CDC-66697DF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23</a:t>
            </a:fld>
            <a:endParaRPr lang="lv-LV" alt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58C9566D-42B7-4FBE-A379-54E64508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8" y="2222866"/>
            <a:ext cx="5119650" cy="1166625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6D0BC001-7F3F-457B-A1A6-51A7C131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38" y="3549829"/>
            <a:ext cx="7286624" cy="1166625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93E41B48-08B5-4DE8-BD35-0267F7470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38" y="5430585"/>
            <a:ext cx="5057775" cy="476250"/>
          </a:xfrm>
          <a:prstGeom prst="rect">
            <a:avLst/>
          </a:prstGeom>
        </p:spPr>
      </p:pic>
      <p:pic>
        <p:nvPicPr>
          <p:cNvPr id="8" name="Attēls 7">
            <a:extLst>
              <a:ext uri="{FF2B5EF4-FFF2-40B4-BE49-F238E27FC236}">
                <a16:creationId xmlns:a16="http://schemas.microsoft.com/office/drawing/2014/main" id="{179D28E6-68E5-4417-9622-E48FD9404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38" y="5942013"/>
            <a:ext cx="7286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9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706B80F-038A-4955-A005-B4EC1EA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75" y="136525"/>
            <a:ext cx="7137400" cy="1143000"/>
          </a:xfrm>
        </p:spPr>
        <p:txBody>
          <a:bodyPr/>
          <a:lstStyle/>
          <a:p>
            <a:r>
              <a:rPr lang="lv-LV" dirty="0"/>
              <a:t>Salīdzinājums</a:t>
            </a:r>
            <a:br>
              <a:rPr lang="lv-LV" dirty="0"/>
            </a:br>
            <a:r>
              <a:rPr lang="lv-LV" dirty="0"/>
              <a:t>Testa vaicājums 7% 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E8C7C55-3D3F-4352-A47A-7DB7F85B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75" y="1639388"/>
            <a:ext cx="8229600" cy="4525963"/>
          </a:xfrm>
        </p:spPr>
        <p:txBody>
          <a:bodyPr/>
          <a:lstStyle/>
          <a:p>
            <a:r>
              <a:rPr lang="lv-LV" dirty="0"/>
              <a:t>Relāciju bez indeksiem</a:t>
            </a:r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Atsauces</a:t>
            </a:r>
            <a:endParaRPr lang="en-US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D1977859-A20F-4C99-8CDC-66697DF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24</a:t>
            </a:fld>
            <a:endParaRPr lang="lv-LV" altLang="lv-LV" dirty="0"/>
          </a:p>
        </p:txBody>
      </p:sp>
      <p:pic>
        <p:nvPicPr>
          <p:cNvPr id="9" name="Attēls 8">
            <a:extLst>
              <a:ext uri="{FF2B5EF4-FFF2-40B4-BE49-F238E27FC236}">
                <a16:creationId xmlns:a16="http://schemas.microsoft.com/office/drawing/2014/main" id="{7CA979C3-9050-4AE8-92CD-053DC572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49" y="4598602"/>
            <a:ext cx="5057775" cy="1143000"/>
          </a:xfrm>
          <a:prstGeom prst="rect">
            <a:avLst/>
          </a:prstGeo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1328A6CF-3ED8-4E62-A3DC-A945C8C56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50" y="2183928"/>
            <a:ext cx="5057775" cy="17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706B80F-038A-4955-A005-B4EC1EA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75" y="136525"/>
            <a:ext cx="7137400" cy="1143000"/>
          </a:xfrm>
        </p:spPr>
        <p:txBody>
          <a:bodyPr/>
          <a:lstStyle/>
          <a:p>
            <a:r>
              <a:rPr lang="lv-LV" dirty="0"/>
              <a:t>Salīdzinājums</a:t>
            </a:r>
            <a:br>
              <a:rPr lang="lv-LV" dirty="0"/>
            </a:br>
            <a:r>
              <a:rPr lang="lv-LV" dirty="0"/>
              <a:t>Testa vaicājums 1% 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E8C7C55-3D3F-4352-A47A-7DB7F85B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2958"/>
            <a:ext cx="8229600" cy="4525963"/>
          </a:xfrm>
        </p:spPr>
        <p:txBody>
          <a:bodyPr/>
          <a:lstStyle/>
          <a:p>
            <a:r>
              <a:rPr lang="lv-LV" dirty="0"/>
              <a:t>Relāciju bez indeksiem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sz="100" dirty="0"/>
          </a:p>
          <a:p>
            <a:endParaRPr lang="lv-LV" sz="1800" dirty="0"/>
          </a:p>
          <a:p>
            <a:endParaRPr lang="lv-LV" sz="1800" dirty="0"/>
          </a:p>
          <a:p>
            <a:endParaRPr lang="lv-LV" sz="1600" dirty="0"/>
          </a:p>
          <a:p>
            <a:endParaRPr lang="lv-LV" sz="2000" dirty="0"/>
          </a:p>
          <a:p>
            <a:endParaRPr lang="lv-LV" sz="1800" dirty="0"/>
          </a:p>
          <a:p>
            <a:endParaRPr lang="lv-LV" sz="1800" dirty="0"/>
          </a:p>
          <a:p>
            <a:r>
              <a:rPr lang="lv-LV" dirty="0"/>
              <a:t>Atsauces</a:t>
            </a:r>
            <a:endParaRPr lang="en-US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D1977859-A20F-4C99-8CDC-66697DF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25</a:t>
            </a:fld>
            <a:endParaRPr lang="lv-LV" altLang="lv-LV" dirty="0"/>
          </a:p>
        </p:txBody>
      </p:sp>
      <p:pic>
        <p:nvPicPr>
          <p:cNvPr id="9" name="Attēls 8">
            <a:extLst>
              <a:ext uri="{FF2B5EF4-FFF2-40B4-BE49-F238E27FC236}">
                <a16:creationId xmlns:a16="http://schemas.microsoft.com/office/drawing/2014/main" id="{DF489259-3A19-4647-A94A-017F89A2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84" y="4946334"/>
            <a:ext cx="3625260" cy="819268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F38F26EB-1A84-4F2C-8E83-04A9A309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84" y="5765243"/>
            <a:ext cx="5376429" cy="827143"/>
          </a:xfrm>
          <a:prstGeom prst="rect">
            <a:avLst/>
          </a:prstGeo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0D74B443-1C4C-4704-90C7-FF7EDA60C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07" y="1832040"/>
            <a:ext cx="3695493" cy="1315345"/>
          </a:xfrm>
          <a:prstGeom prst="rect">
            <a:avLst/>
          </a:prstGeom>
        </p:spPr>
      </p:pic>
      <p:pic>
        <p:nvPicPr>
          <p:cNvPr id="12" name="Attēls 11">
            <a:extLst>
              <a:ext uri="{FF2B5EF4-FFF2-40B4-BE49-F238E27FC236}">
                <a16:creationId xmlns:a16="http://schemas.microsoft.com/office/drawing/2014/main" id="{43AB0B83-D55E-4FF4-B5EA-803EF4A6A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84" y="3170818"/>
            <a:ext cx="5376429" cy="13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706B80F-038A-4955-A005-B4EC1EA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75" y="136525"/>
            <a:ext cx="7137400" cy="1143000"/>
          </a:xfrm>
        </p:spPr>
        <p:txBody>
          <a:bodyPr/>
          <a:lstStyle/>
          <a:p>
            <a:r>
              <a:rPr lang="lv-LV" dirty="0"/>
              <a:t>Salīdzinājums</a:t>
            </a:r>
            <a:br>
              <a:rPr lang="lv-LV" dirty="0"/>
            </a:br>
            <a:r>
              <a:rPr lang="lv-LV" dirty="0"/>
              <a:t>Testa vaicājums 0.01% 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E8C7C55-3D3F-4352-A47A-7DB7F85B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2958"/>
            <a:ext cx="8229600" cy="4525963"/>
          </a:xfrm>
        </p:spPr>
        <p:txBody>
          <a:bodyPr/>
          <a:lstStyle/>
          <a:p>
            <a:r>
              <a:rPr lang="lv-LV" dirty="0"/>
              <a:t>Relāciju bez indeksiem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sz="100" dirty="0"/>
          </a:p>
          <a:p>
            <a:endParaRPr lang="lv-LV" sz="1800" dirty="0"/>
          </a:p>
          <a:p>
            <a:endParaRPr lang="lv-LV" sz="1800" dirty="0"/>
          </a:p>
          <a:p>
            <a:endParaRPr lang="lv-LV" sz="1600" dirty="0"/>
          </a:p>
          <a:p>
            <a:endParaRPr lang="lv-LV" sz="2000" dirty="0"/>
          </a:p>
          <a:p>
            <a:endParaRPr lang="lv-LV" sz="1800" dirty="0"/>
          </a:p>
          <a:p>
            <a:endParaRPr lang="lv-LV" sz="1800" dirty="0"/>
          </a:p>
          <a:p>
            <a:r>
              <a:rPr lang="lv-LV" dirty="0"/>
              <a:t>Atsauces</a:t>
            </a:r>
            <a:endParaRPr lang="en-US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D1977859-A20F-4C99-8CDC-66697DF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26</a:t>
            </a:fld>
            <a:endParaRPr lang="lv-LV" altLang="lv-LV" dirty="0"/>
          </a:p>
        </p:txBody>
      </p:sp>
      <p:pic>
        <p:nvPicPr>
          <p:cNvPr id="13" name="Attēls 12">
            <a:extLst>
              <a:ext uri="{FF2B5EF4-FFF2-40B4-BE49-F238E27FC236}">
                <a16:creationId xmlns:a16="http://schemas.microsoft.com/office/drawing/2014/main" id="{4F39D7DB-5922-4B35-87D2-3A3A5C06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1861258"/>
            <a:ext cx="3824377" cy="1373038"/>
          </a:xfrm>
          <a:prstGeom prst="rect">
            <a:avLst/>
          </a:prstGeom>
        </p:spPr>
      </p:pic>
      <p:pic>
        <p:nvPicPr>
          <p:cNvPr id="14" name="Attēls 13">
            <a:extLst>
              <a:ext uri="{FF2B5EF4-FFF2-40B4-BE49-F238E27FC236}">
                <a16:creationId xmlns:a16="http://schemas.microsoft.com/office/drawing/2014/main" id="{6646AE27-AB2C-4AB2-B4E8-922E9E4BD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37" y="3257729"/>
            <a:ext cx="5235165" cy="1300237"/>
          </a:xfrm>
          <a:prstGeom prst="rect">
            <a:avLst/>
          </a:prstGeom>
        </p:spPr>
      </p:pic>
      <p:pic>
        <p:nvPicPr>
          <p:cNvPr id="15" name="Attēls 14">
            <a:extLst>
              <a:ext uri="{FF2B5EF4-FFF2-40B4-BE49-F238E27FC236}">
                <a16:creationId xmlns:a16="http://schemas.microsoft.com/office/drawing/2014/main" id="{33EC4997-5E3E-4B77-8E7F-D4798085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37" y="4913492"/>
            <a:ext cx="3824377" cy="883663"/>
          </a:xfrm>
          <a:prstGeom prst="rect">
            <a:avLst/>
          </a:prstGeom>
        </p:spPr>
      </p:pic>
      <p:pic>
        <p:nvPicPr>
          <p:cNvPr id="16" name="Attēls 15">
            <a:extLst>
              <a:ext uri="{FF2B5EF4-FFF2-40B4-BE49-F238E27FC236}">
                <a16:creationId xmlns:a16="http://schemas.microsoft.com/office/drawing/2014/main" id="{5C382FCE-6B64-4341-AC0A-DDEB5A8B1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36" y="5755888"/>
            <a:ext cx="5235165" cy="8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" y="1434704"/>
            <a:ext cx="9144000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sz="3600" b="1" dirty="0"/>
          </a:p>
          <a:p>
            <a:r>
              <a:rPr lang="lv-LV" b="1" dirty="0"/>
              <a:t>C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3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>
            <a:off x="0" y="2790209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0" y="4570661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Attēls 7">
            <a:extLst>
              <a:ext uri="{FF2B5EF4-FFF2-40B4-BE49-F238E27FC236}">
                <a16:creationId xmlns:a16="http://schemas.microsoft.com/office/drawing/2014/main" id="{54696583-042D-43EB-89C8-E1A2AE516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47"/>
          <a:stretch/>
        </p:blipFill>
        <p:spPr>
          <a:xfrm>
            <a:off x="71708" y="1898702"/>
            <a:ext cx="3873275" cy="867909"/>
          </a:xfrm>
          <a:prstGeom prst="rect">
            <a:avLst/>
          </a:prstGeo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CDB88633-0B51-4A9A-8BDB-A54D2F68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98" y="1868057"/>
            <a:ext cx="5142603" cy="879378"/>
          </a:xfrm>
          <a:prstGeom prst="rect">
            <a:avLst/>
          </a:prstGeom>
        </p:spPr>
      </p:pic>
      <p:pic>
        <p:nvPicPr>
          <p:cNvPr id="16" name="Attēls 15">
            <a:extLst>
              <a:ext uri="{FF2B5EF4-FFF2-40B4-BE49-F238E27FC236}">
                <a16:creationId xmlns:a16="http://schemas.microsoft.com/office/drawing/2014/main" id="{6DD7E340-2DC3-4232-BC67-9BD136B53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012"/>
          <a:stretch/>
        </p:blipFill>
        <p:spPr>
          <a:xfrm>
            <a:off x="17976" y="5007841"/>
            <a:ext cx="3963922" cy="1417720"/>
          </a:xfrm>
          <a:prstGeom prst="rect">
            <a:avLst/>
          </a:prstGeom>
        </p:spPr>
      </p:pic>
      <p:pic>
        <p:nvPicPr>
          <p:cNvPr id="17" name="Attēls 16">
            <a:extLst>
              <a:ext uri="{FF2B5EF4-FFF2-40B4-BE49-F238E27FC236}">
                <a16:creationId xmlns:a16="http://schemas.microsoft.com/office/drawing/2014/main" id="{C26B6029-6192-43E8-A2A6-313F372543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538"/>
          <a:stretch/>
        </p:blipFill>
        <p:spPr>
          <a:xfrm>
            <a:off x="3944983" y="5051266"/>
            <a:ext cx="5120121" cy="1305084"/>
          </a:xfrm>
          <a:prstGeom prst="rect">
            <a:avLst/>
          </a:prstGeom>
        </p:spPr>
      </p:pic>
      <p:pic>
        <p:nvPicPr>
          <p:cNvPr id="19" name="Attēls 18">
            <a:extLst>
              <a:ext uri="{FF2B5EF4-FFF2-40B4-BE49-F238E27FC236}">
                <a16:creationId xmlns:a16="http://schemas.microsoft.com/office/drawing/2014/main" id="{2C0EA175-20B0-44A9-A98D-CF8E483E94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502"/>
          <a:stretch/>
        </p:blipFill>
        <p:spPr>
          <a:xfrm>
            <a:off x="1" y="3194282"/>
            <a:ext cx="3696788" cy="969668"/>
          </a:xfrm>
          <a:prstGeom prst="rect">
            <a:avLst/>
          </a:prstGeom>
        </p:spPr>
      </p:pic>
      <p:pic>
        <p:nvPicPr>
          <p:cNvPr id="20" name="Attēls 19">
            <a:extLst>
              <a:ext uri="{FF2B5EF4-FFF2-40B4-BE49-F238E27FC236}">
                <a16:creationId xmlns:a16="http://schemas.microsoft.com/office/drawing/2014/main" id="{3D97C323-DAF8-49A8-B11B-7C4B00F7D5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666"/>
          <a:stretch/>
        </p:blipFill>
        <p:spPr>
          <a:xfrm>
            <a:off x="3807039" y="3179484"/>
            <a:ext cx="5287817" cy="9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7%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A_profesijas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600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4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25057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7%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" y="1434704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pPr marL="0" indent="0">
              <a:buNone/>
            </a:pPr>
            <a:endParaRPr lang="lv-LV" sz="2400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lv-LV" sz="1200" b="1" dirty="0"/>
          </a:p>
          <a:p>
            <a:r>
              <a:rPr lang="lv-LV" b="1" dirty="0"/>
              <a:t>C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5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>
            <a:off x="27421" y="3182097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27421" y="4600366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Attēls 4">
            <a:extLst>
              <a:ext uri="{FF2B5EF4-FFF2-40B4-BE49-F238E27FC236}">
                <a16:creationId xmlns:a16="http://schemas.microsoft.com/office/drawing/2014/main" id="{F4B441EF-5705-4291-86A0-64EFD1E55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89"/>
          <a:stretch/>
        </p:blipFill>
        <p:spPr>
          <a:xfrm>
            <a:off x="27421" y="1926868"/>
            <a:ext cx="3695494" cy="1146488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DE8D7A8E-2398-4D47-A5ED-1046AC866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09"/>
          <a:stretch/>
        </p:blipFill>
        <p:spPr>
          <a:xfrm>
            <a:off x="3814763" y="1914525"/>
            <a:ext cx="5301817" cy="1159795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B606BD6F-8EE6-4B07-9433-9672EE48B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183"/>
          <a:stretch/>
        </p:blipFill>
        <p:spPr>
          <a:xfrm>
            <a:off x="27421" y="3565521"/>
            <a:ext cx="3787342" cy="1000158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1356EABF-FE1C-40EB-BD7E-C6802254CF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64"/>
          <a:stretch/>
        </p:blipFill>
        <p:spPr>
          <a:xfrm>
            <a:off x="3833653" y="3565521"/>
            <a:ext cx="5292371" cy="970172"/>
          </a:xfrm>
          <a:prstGeom prst="rect">
            <a:avLst/>
          </a:prstGeom>
        </p:spPr>
      </p:pic>
      <p:pic>
        <p:nvPicPr>
          <p:cNvPr id="12" name="Attēls 11">
            <a:extLst>
              <a:ext uri="{FF2B5EF4-FFF2-40B4-BE49-F238E27FC236}">
                <a16:creationId xmlns:a16="http://schemas.microsoft.com/office/drawing/2014/main" id="{24067872-CA98-4D6F-A72D-D36DD16DD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946558"/>
            <a:ext cx="4023358" cy="1452668"/>
          </a:xfrm>
          <a:prstGeom prst="rect">
            <a:avLst/>
          </a:prstGeom>
        </p:spPr>
      </p:pic>
      <p:pic>
        <p:nvPicPr>
          <p:cNvPr id="13" name="Attēls 12">
            <a:extLst>
              <a:ext uri="{FF2B5EF4-FFF2-40B4-BE49-F238E27FC236}">
                <a16:creationId xmlns:a16="http://schemas.microsoft.com/office/drawing/2014/main" id="{0EB21170-3951-4047-9FB0-37E78ADFA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855" y="4946557"/>
            <a:ext cx="5084690" cy="12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4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A_profesijas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'Developer%’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endParaRPr lang="lv-LV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‘V</a:t>
            </a:r>
            <a:r>
              <a:rPr lang="lv-LV" sz="2400" dirty="0">
                <a:solidFill>
                  <a:srgbClr val="808080"/>
                </a:solidFill>
                <a:latin typeface="Courier New" panose="02070309020205020404" pitchFamily="49" charset="0"/>
              </a:rPr>
              <a:t>īri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etis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6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6574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" y="1434704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pPr marL="0" indent="0">
              <a:buNone/>
            </a:pPr>
            <a:endParaRPr lang="lv-LV" sz="2400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lv-LV" sz="2400" b="1" dirty="0"/>
          </a:p>
          <a:p>
            <a:r>
              <a:rPr lang="lv-LV" b="1" dirty="0"/>
              <a:t>C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7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>
            <a:off x="27421" y="3182097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27421" y="4757503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Attēls 7">
            <a:extLst>
              <a:ext uri="{FF2B5EF4-FFF2-40B4-BE49-F238E27FC236}">
                <a16:creationId xmlns:a16="http://schemas.microsoft.com/office/drawing/2014/main" id="{4C0FF92E-A4C6-43C5-9785-9B0A97D7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00766"/>
            <a:ext cx="3604054" cy="1377158"/>
          </a:xfrm>
          <a:prstGeom prst="rect">
            <a:avLst/>
          </a:prstGeo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3C4D3F3A-E25A-4D10-A74B-90CC2DFA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3256209"/>
            <a:ext cx="3604053" cy="1386174"/>
          </a:xfrm>
          <a:prstGeom prst="rect">
            <a:avLst/>
          </a:prstGeom>
        </p:spPr>
      </p:pic>
      <p:pic>
        <p:nvPicPr>
          <p:cNvPr id="15" name="Attēls 14">
            <a:extLst>
              <a:ext uri="{FF2B5EF4-FFF2-40B4-BE49-F238E27FC236}">
                <a16:creationId xmlns:a16="http://schemas.microsoft.com/office/drawing/2014/main" id="{E50A6A98-098C-41F4-9223-17CD172BD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908990"/>
            <a:ext cx="3639536" cy="15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8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0.1%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310686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A_profesijas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'Adler'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8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02946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0.01%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0928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pPr marL="0" indent="0">
              <a:buNone/>
            </a:pPr>
            <a:endParaRPr lang="lv-LV" sz="1400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lv-LV" sz="2400" b="1" dirty="0"/>
          </a:p>
          <a:p>
            <a:r>
              <a:rPr lang="lv-LV" b="1" dirty="0"/>
              <a:t>C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9</a:t>
            </a:fld>
            <a:endParaRPr lang="lv-LV" altLang="lv-LV" dirty="0"/>
          </a:p>
        </p:txBody>
      </p:sp>
      <p:cxnSp>
        <p:nvCxnSpPr>
          <p:cNvPr id="9" name="Taisns savienotājs 8">
            <a:extLst>
              <a:ext uri="{FF2B5EF4-FFF2-40B4-BE49-F238E27FC236}">
                <a16:creationId xmlns:a16="http://schemas.microsoft.com/office/drawing/2014/main" id="{E9DB2252-2516-49CC-89A4-DA6134F745DB}"/>
              </a:ext>
            </a:extLst>
          </p:cNvPr>
          <p:cNvCxnSpPr>
            <a:cxnSpLocks/>
          </p:cNvCxnSpPr>
          <p:nvPr/>
        </p:nvCxnSpPr>
        <p:spPr>
          <a:xfrm>
            <a:off x="27421" y="286373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27421" y="4468680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Attēls 4">
            <a:extLst>
              <a:ext uri="{FF2B5EF4-FFF2-40B4-BE49-F238E27FC236}">
                <a16:creationId xmlns:a16="http://schemas.microsoft.com/office/drawing/2014/main" id="{DE19803E-694D-42C4-A108-DC9C76AD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" y="1729039"/>
            <a:ext cx="3590990" cy="1022154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24578FF1-3242-4C56-9F36-F6B3BF07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12" y="1729039"/>
            <a:ext cx="5329646" cy="1134699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97B4E1FE-A2B8-453D-8B7B-8E141823F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411" y="3229304"/>
            <a:ext cx="5525589" cy="1244696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0BC09AF7-8BAA-4D77-ACF8-E8FEDBF9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2" y="3229305"/>
            <a:ext cx="3590990" cy="1179030"/>
          </a:xfrm>
          <a:prstGeom prst="rect">
            <a:avLst/>
          </a:prstGeom>
        </p:spPr>
      </p:pic>
      <p:pic>
        <p:nvPicPr>
          <p:cNvPr id="12" name="Attēls 11">
            <a:extLst>
              <a:ext uri="{FF2B5EF4-FFF2-40B4-BE49-F238E27FC236}">
                <a16:creationId xmlns:a16="http://schemas.microsoft.com/office/drawing/2014/main" id="{B689682B-A5C2-4B90-A5D9-6FC8B2835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1" y="4896038"/>
            <a:ext cx="3796561" cy="1246418"/>
          </a:xfrm>
          <a:prstGeom prst="rect">
            <a:avLst/>
          </a:prstGeom>
        </p:spPr>
      </p:pic>
      <p:pic>
        <p:nvPicPr>
          <p:cNvPr id="13" name="Attēls 12">
            <a:extLst>
              <a:ext uri="{FF2B5EF4-FFF2-40B4-BE49-F238E27FC236}">
                <a16:creationId xmlns:a16="http://schemas.microsoft.com/office/drawing/2014/main" id="{AFF15361-B644-4526-9686-8E80EAC23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404" y="4870413"/>
            <a:ext cx="5265176" cy="12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8637"/>
      </p:ext>
    </p:extLst>
  </p:cSld>
  <p:clrMapOvr>
    <a:masterClrMapping/>
  </p:clrMapOvr>
</p:sld>
</file>

<file path=ppt/theme/theme1.xml><?xml version="1.0" encoding="utf-8"?>
<a:theme xmlns:a="http://schemas.openxmlformats.org/drawingml/2006/main" name="RT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TU" id="{D5F79C60-11BA-43EB-844C-65F32CDEC64A}" vid="{4BD2820E-8059-422E-BFC1-582E5F316C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RTU</Template>
  <TotalTime>225</TotalTime>
  <Words>1026</Words>
  <Application>Microsoft Office PowerPoint</Application>
  <PresentationFormat>Slaidrāde ekrānā (4:3)</PresentationFormat>
  <Paragraphs>214</Paragraphs>
  <Slides>26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2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26</vt:i4>
      </vt:variant>
    </vt:vector>
  </HeadingPairs>
  <TitlesOfParts>
    <vt:vector size="29" baseType="lpstr">
      <vt:lpstr>Arial</vt:lpstr>
      <vt:lpstr>Courier New</vt:lpstr>
      <vt:lpstr>RTU</vt:lpstr>
      <vt:lpstr>Indeksu ieviešana relāciju tabulā – Datu veidi </vt:lpstr>
      <vt:lpstr>Testa vaicājums 100%</vt:lpstr>
      <vt:lpstr>Testa vaicājums 100%</vt:lpstr>
      <vt:lpstr>Testa vaicājums 7%</vt:lpstr>
      <vt:lpstr>Testa vaicājums 7%</vt:lpstr>
      <vt:lpstr>Testa vaicājums 1%</vt:lpstr>
      <vt:lpstr>Testa vaicājums 1%</vt:lpstr>
      <vt:lpstr>Testa vaicājums 0.1%</vt:lpstr>
      <vt:lpstr>Testa vaicājums 0.01%</vt:lpstr>
      <vt:lpstr>Indeksu ieviešana relāciju tabulā 2 – Datu veidi </vt:lpstr>
      <vt:lpstr>Testa vaicājums 100%</vt:lpstr>
      <vt:lpstr>Testa vaicājums 100%</vt:lpstr>
      <vt:lpstr>Testa vaicājums 7%</vt:lpstr>
      <vt:lpstr>Testa vaicājums 7%</vt:lpstr>
      <vt:lpstr>Testa vaicājums 1%</vt:lpstr>
      <vt:lpstr>Testa vaicājums 1%</vt:lpstr>
      <vt:lpstr>Testa vaicājums 0.1%</vt:lpstr>
      <vt:lpstr>Testa vaicājums 0.01%</vt:lpstr>
      <vt:lpstr>Tabulu sasaistīšana ar atsaucēm Testa vaicājums 100%</vt:lpstr>
      <vt:lpstr>Testa vaicājums 7%</vt:lpstr>
      <vt:lpstr>Testa vaicājums 1%</vt:lpstr>
      <vt:lpstr>Testa vaicājums 0.1%</vt:lpstr>
      <vt:lpstr>Salīdzinājums Testa vaicājums 100% </vt:lpstr>
      <vt:lpstr>Salīdzinājums Testa vaicājums 7% </vt:lpstr>
      <vt:lpstr>Salīdzinājums Testa vaicājums 1% </vt:lpstr>
      <vt:lpstr>Salīdzinājums Testa vaicājums 0.01%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Loģistikas uzņēmuma klašu diagramma</dc:title>
  <dc:creator>Mārtiņš Karlsons</dc:creator>
  <cp:lastModifiedBy>Mārtiņš Karlsons</cp:lastModifiedBy>
  <cp:revision>30</cp:revision>
  <dcterms:created xsi:type="dcterms:W3CDTF">2019-09-18T05:25:03Z</dcterms:created>
  <dcterms:modified xsi:type="dcterms:W3CDTF">2019-12-11T07:58:21Z</dcterms:modified>
</cp:coreProperties>
</file>