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8"/>
  </p:notesMasterIdLst>
  <p:sldIdLst>
    <p:sldId id="297" r:id="rId6"/>
    <p:sldId id="554" r:id="rId7"/>
    <p:sldId id="557" r:id="rId8"/>
    <p:sldId id="531" r:id="rId9"/>
    <p:sldId id="539" r:id="rId10"/>
    <p:sldId id="559" r:id="rId11"/>
    <p:sldId id="560" r:id="rId12"/>
    <p:sldId id="569" r:id="rId13"/>
    <p:sldId id="450" r:id="rId14"/>
    <p:sldId id="561" r:id="rId15"/>
    <p:sldId id="563" r:id="rId16"/>
    <p:sldId id="564" r:id="rId17"/>
    <p:sldId id="562" r:id="rId18"/>
    <p:sldId id="570" r:id="rId19"/>
    <p:sldId id="568" r:id="rId20"/>
    <p:sldId id="571" r:id="rId21"/>
    <p:sldId id="566" r:id="rId22"/>
    <p:sldId id="567" r:id="rId23"/>
    <p:sldId id="501" r:id="rId24"/>
    <p:sldId id="437" r:id="rId25"/>
    <p:sldId id="558" r:id="rId26"/>
    <p:sldId id="572" r:id="rId27"/>
  </p:sldIdLst>
  <p:sldSz cx="12192000" cy="6858000"/>
  <p:notesSz cx="6858000" cy="1438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46F918-F317-4292-9944-5DBB2BBFA012}">
          <p14:sldIdLst>
            <p14:sldId id="297"/>
            <p14:sldId id="554"/>
            <p14:sldId id="557"/>
            <p14:sldId id="531"/>
            <p14:sldId id="539"/>
            <p14:sldId id="559"/>
            <p14:sldId id="560"/>
            <p14:sldId id="569"/>
            <p14:sldId id="450"/>
            <p14:sldId id="561"/>
            <p14:sldId id="563"/>
            <p14:sldId id="564"/>
            <p14:sldId id="562"/>
            <p14:sldId id="570"/>
            <p14:sldId id="568"/>
            <p14:sldId id="571"/>
            <p14:sldId id="566"/>
            <p14:sldId id="567"/>
            <p14:sldId id="501"/>
            <p14:sldId id="437"/>
            <p14:sldId id="558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280306-B23F-32D1-1D30-23FE15C252DB}" name="Seltzer, Karl" initials="KS" userId="S::Seltzer.Karl@epa.gov::edd99a79-8cbe-43ea-a0d5-19cae1f00f23" providerId="AD"/>
  <p188:author id="{7FB5BB2D-D33C-648F-1221-84EFF6D02F76}" name="Strum, Madeleine" initials="SM" userId="S::strum.madeleine@epa.gov::a24780d0-2c87-4ef6-a4d4-fe7b5d7bc308" providerId="AD"/>
  <p188:author id="{9BBD6047-E21C-1BA1-9D43-C875C2325E0F}" name="Dietrich, Yijia" initials="YD" userId="S::Dietrich.Yijia@epa.gov::5156bc1a-8ac5-4bbf-9329-26c4fa7e5ebf" providerId="AD"/>
  <p188:author id="{D5248956-DC85-DB99-C2A0-CB87019172F3}" name="Madeleine Strum" initials="MS" userId="Madeleine Strum" providerId="None"/>
  <p188:author id="{FD255F68-342D-A132-D1C0-93B83A80FE6F}" name="Godfrey, Janice" initials="GJ" userId="S::godfrey.janice@epa.gov::1c2e0f18-de7c-4958-bab5-308a0d8e109d" providerId="AD"/>
  <p188:author id="{79175B91-3846-3C8A-C795-8CCDE123EFC3}" name="Rao, Venkatesh" initials="RV" userId="S::rao.venkatesh@epa.gov::619c503a-0c74-428f-ab5a-aa8754c37241" providerId="AD"/>
  <p188:author id="{743353C3-AD53-10D1-E627-7F5156C374CD}" name="Mason, Rich" initials="MR" userId="S::Mason.Rich@epa.gov::428eca33-772a-4882-922b-631c0ec474b5" providerId="AD"/>
  <p188:author id="{859051D5-342D-577C-5C17-500D0331098E}" name="Watkins, Nealson" initials="WN" userId="S::watkins.nealson@epa.gov::f73f9e3d-a31c-469e-adbe-e359ce958132" providerId="AD"/>
  <p188:author id="{FD3740D8-31D3-2D96-4807-475B167CEAA2}" name="Vukovich, Jeffrey" initials="JV" userId="S::Vukovich.Jeffrey@epa.gov::bc2e2d75-1e07-49ce-a953-655aabcdbc59" providerId="AD"/>
  <p188:author id="{DE6295F3-DA4F-DC51-5242-F80BC952D9AE}" name="Eyth, Alison" initials="EA" userId="S::eyth.alison@epa.gov::649d2ced-6280-4c44-830a-d941bed67d1a" providerId="AD"/>
  <p188:author id="{AEA106F9-716C-B5CF-8704-EE8D57648C4B}" name="Vukovich, Jeffrey" initials="VJ" userId="S::vukovich.jeffrey@epa.gov::bc2e2d75-1e07-49ce-a953-655aabcdbc59" providerId="AD"/>
  <p188:author id="{EA773BF9-80EE-AF43-D5D2-AB0972476B9D}" name="Dietrich, Yijia" initials="DY" userId="S::dietrich.yijia@epa.gov::5156bc1a-8ac5-4bbf-9329-26c4fa7e5e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 Momei" initials="QM" lastIdx="8" clrIdx="0">
    <p:extLst>
      <p:ext uri="{19B8F6BF-5375-455C-9EA6-DF929625EA0E}">
        <p15:presenceInfo xmlns:p15="http://schemas.microsoft.com/office/powerpoint/2012/main" userId="705ff391146cd11a" providerId="Windows Live"/>
      </p:ext>
    </p:extLst>
  </p:cmAuthor>
  <p:cmAuthor id="2" name="Schwede, Donna" initials="SD" lastIdx="9" clrIdx="1">
    <p:extLst>
      <p:ext uri="{19B8F6BF-5375-455C-9EA6-DF929625EA0E}">
        <p15:presenceInfo xmlns:p15="http://schemas.microsoft.com/office/powerpoint/2012/main" userId="S::Schwede.Donna@epa.gov::378724c7-e1f4-4d7b-87f4-34967cc34acf" providerId="AD"/>
      </p:ext>
    </p:extLst>
  </p:cmAuthor>
  <p:cmAuthor id="3" name="Pye, Havala" initials="PH" lastIdx="11" clrIdx="2">
    <p:extLst>
      <p:ext uri="{19B8F6BF-5375-455C-9EA6-DF929625EA0E}">
        <p15:presenceInfo xmlns:p15="http://schemas.microsoft.com/office/powerpoint/2012/main" userId="S::Pye.Havala@epa.gov::9f81b1e5-bd31-4f40-9666-9c20bcecc960" providerId="AD"/>
      </p:ext>
    </p:extLst>
  </p:cmAuthor>
  <p:cmAuthor id="4" name="Seltzer, Karl" initials="SK" lastIdx="1" clrIdx="3">
    <p:extLst>
      <p:ext uri="{19B8F6BF-5375-455C-9EA6-DF929625EA0E}">
        <p15:presenceInfo xmlns:p15="http://schemas.microsoft.com/office/powerpoint/2012/main" userId="S::Seltzer.Karl@epa.gov::edd99a79-8cbe-43ea-a0d5-19cae1f00f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3C5"/>
    <a:srgbClr val="C9B9E1"/>
    <a:srgbClr val="91C46E"/>
    <a:srgbClr val="026CB6"/>
    <a:srgbClr val="FECC2A"/>
    <a:srgbClr val="918F91"/>
    <a:srgbClr val="EE8036"/>
    <a:srgbClr val="589AD6"/>
    <a:srgbClr val="FED966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33" autoAdjust="0"/>
  </p:normalViewPr>
  <p:slideViewPr>
    <p:cSldViewPr snapToGrid="0">
      <p:cViewPr varScale="1">
        <p:scale>
          <a:sx n="93" d="100"/>
          <a:sy n="9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on, Rich" userId="428eca33-772a-4882-922b-631c0ec474b5" providerId="ADAL" clId="{D45633A0-A6AD-4F29-A02D-9C4A9E96B7DF}"/>
    <pc:docChg chg="custSel modSld">
      <pc:chgData name="Mason, Rich" userId="428eca33-772a-4882-922b-631c0ec474b5" providerId="ADAL" clId="{D45633A0-A6AD-4F29-A02D-9C4A9E96B7DF}" dt="2025-01-15T16:19:07.489" v="263" actId="404"/>
      <pc:docMkLst>
        <pc:docMk/>
      </pc:docMkLst>
      <pc:sldChg chg="modCm">
        <pc:chgData name="Mason, Rich" userId="428eca33-772a-4882-922b-631c0ec474b5" providerId="ADAL" clId="{D45633A0-A6AD-4F29-A02D-9C4A9E96B7DF}" dt="2025-01-14T18:25:03.220" v="0"/>
        <pc:sldMkLst>
          <pc:docMk/>
          <pc:sldMk cId="3341787852" sldId="53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ason, Rich" userId="428eca33-772a-4882-922b-631c0ec474b5" providerId="ADAL" clId="{D45633A0-A6AD-4F29-A02D-9C4A9E96B7DF}" dt="2025-01-14T18:25:03.220" v="0"/>
              <pc2:cmMkLst xmlns:pc2="http://schemas.microsoft.com/office/powerpoint/2019/9/main/command">
                <pc:docMk/>
                <pc:sldMk cId="3341787852" sldId="538"/>
                <pc2:cmMk id="{8934EF52-D007-4F47-B63E-0B773DA9C594}"/>
              </pc2:cmMkLst>
              <pc226:cmRplyChg chg="add">
                <pc226:chgData name="Mason, Rich" userId="428eca33-772a-4882-922b-631c0ec474b5" providerId="ADAL" clId="{D45633A0-A6AD-4F29-A02D-9C4A9E96B7DF}" dt="2025-01-14T18:25:03.220" v="0"/>
                <pc2:cmRplyMkLst xmlns:pc2="http://schemas.microsoft.com/office/powerpoint/2019/9/main/command">
                  <pc:docMk/>
                  <pc:sldMk cId="3341787852" sldId="538"/>
                  <pc2:cmMk id="{8934EF52-D007-4F47-B63E-0B773DA9C594}"/>
                  <pc2:cmRplyMk id="{A3E583D9-05E0-4418-AC4A-1BA3A5E9DA96}"/>
                </pc2:cmRplyMkLst>
              </pc226:cmRplyChg>
            </pc226:cmChg>
          </p:ext>
        </pc:extLst>
      </pc:sldChg>
      <pc:sldChg chg="modSp mod">
        <pc:chgData name="Mason, Rich" userId="428eca33-772a-4882-922b-631c0ec474b5" providerId="ADAL" clId="{D45633A0-A6AD-4F29-A02D-9C4A9E96B7DF}" dt="2025-01-15T16:19:07.489" v="263" actId="404"/>
        <pc:sldMkLst>
          <pc:docMk/>
          <pc:sldMk cId="1689295835" sldId="539"/>
        </pc:sldMkLst>
      </pc:sldChg>
    </pc:docChg>
  </pc:docChgLst>
  <pc:docChgLst>
    <pc:chgData name="Eyth, Alison" userId="S::eyth.alison@epa.gov::649d2ced-6280-4c44-830a-d941bed67d1a" providerId="AD" clId="Web-{E6F02590-313C-891F-D13E-505D345E8317}"/>
    <pc:docChg chg="modSld">
      <pc:chgData name="Eyth, Alison" userId="S::eyth.alison@epa.gov::649d2ced-6280-4c44-830a-d941bed67d1a" providerId="AD" clId="Web-{E6F02590-313C-891F-D13E-505D345E8317}" dt="2025-01-13T01:30:32.653" v="102" actId="20577"/>
      <pc:docMkLst>
        <pc:docMk/>
      </pc:docMkLst>
      <pc:sldChg chg="modSp modCm">
        <pc:chgData name="Eyth, Alison" userId="S::eyth.alison@epa.gov::649d2ced-6280-4c44-830a-d941bed67d1a" providerId="AD" clId="Web-{E6F02590-313C-891F-D13E-505D345E8317}" dt="2025-01-13T01:23:48.831" v="24" actId="20577"/>
        <pc:sldMkLst>
          <pc:docMk/>
          <pc:sldMk cId="3341787852" sldId="53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yth, Alison" userId="S::eyth.alison@epa.gov::649d2ced-6280-4c44-830a-d941bed67d1a" providerId="AD" clId="Web-{E6F02590-313C-891F-D13E-505D345E8317}" dt="2025-01-13T01:23:45.706" v="23" actId="20577"/>
              <pc2:cmMkLst xmlns:pc2="http://schemas.microsoft.com/office/powerpoint/2019/9/main/command">
                <pc:docMk/>
                <pc:sldMk cId="3341787852" sldId="538"/>
                <pc2:cmMk id="{8934EF52-D007-4F47-B63E-0B773DA9C594}"/>
              </pc2:cmMkLst>
            </pc226:cmChg>
          </p:ext>
        </pc:extLst>
      </pc:sldChg>
      <pc:sldChg chg="modSp">
        <pc:chgData name="Eyth, Alison" userId="S::eyth.alison@epa.gov::649d2ced-6280-4c44-830a-d941bed67d1a" providerId="AD" clId="Web-{E6F02590-313C-891F-D13E-505D345E8317}" dt="2025-01-13T01:22:36.361" v="18" actId="20577"/>
        <pc:sldMkLst>
          <pc:docMk/>
          <pc:sldMk cId="720707727" sldId="540"/>
        </pc:sldMkLst>
      </pc:sldChg>
      <pc:sldChg chg="modSp">
        <pc:chgData name="Eyth, Alison" userId="S::eyth.alison@epa.gov::649d2ced-6280-4c44-830a-d941bed67d1a" providerId="AD" clId="Web-{E6F02590-313C-891F-D13E-505D345E8317}" dt="2025-01-13T01:25:02.398" v="46" actId="20577"/>
        <pc:sldMkLst>
          <pc:docMk/>
          <pc:sldMk cId="2414633146" sldId="543"/>
        </pc:sldMkLst>
      </pc:sldChg>
      <pc:sldChg chg="modSp">
        <pc:chgData name="Eyth, Alison" userId="S::eyth.alison@epa.gov::649d2ced-6280-4c44-830a-d941bed67d1a" providerId="AD" clId="Web-{E6F02590-313C-891F-D13E-505D345E8317}" dt="2025-01-13T01:30:32.653" v="102" actId="20577"/>
        <pc:sldMkLst>
          <pc:docMk/>
          <pc:sldMk cId="3326040221" sldId="546"/>
        </pc:sldMkLst>
      </pc:sldChg>
      <pc:sldChg chg="modSp">
        <pc:chgData name="Eyth, Alison" userId="S::eyth.alison@epa.gov::649d2ced-6280-4c44-830a-d941bed67d1a" providerId="AD" clId="Web-{E6F02590-313C-891F-D13E-505D345E8317}" dt="2025-01-13T01:25:28.617" v="68" actId="20577"/>
        <pc:sldMkLst>
          <pc:docMk/>
          <pc:sldMk cId="3477125189" sldId="547"/>
        </pc:sldMkLst>
      </pc:sldChg>
      <pc:sldChg chg="modSp">
        <pc:chgData name="Eyth, Alison" userId="S::eyth.alison@epa.gov::649d2ced-6280-4c44-830a-d941bed67d1a" providerId="AD" clId="Web-{E6F02590-313C-891F-D13E-505D345E8317}" dt="2025-01-13T01:25:52.836" v="80" actId="20577"/>
        <pc:sldMkLst>
          <pc:docMk/>
          <pc:sldMk cId="4027692000" sldId="548"/>
        </pc:sldMkLst>
      </pc:sldChg>
      <pc:sldChg chg="modSp">
        <pc:chgData name="Eyth, Alison" userId="S::eyth.alison@epa.gov::649d2ced-6280-4c44-830a-d941bed67d1a" providerId="AD" clId="Web-{E6F02590-313C-891F-D13E-505D345E8317}" dt="2025-01-13T01:24:26.444" v="35" actId="20577"/>
        <pc:sldMkLst>
          <pc:docMk/>
          <pc:sldMk cId="1543687099" sldId="551"/>
        </pc:sldMkLst>
      </pc:sldChg>
      <pc:sldChg chg="modSp">
        <pc:chgData name="Eyth, Alison" userId="S::eyth.alison@epa.gov::649d2ced-6280-4c44-830a-d941bed67d1a" providerId="AD" clId="Web-{E6F02590-313C-891F-D13E-505D345E8317}" dt="2025-01-13T01:27:06.290" v="87" actId="20577"/>
        <pc:sldMkLst>
          <pc:docMk/>
          <pc:sldMk cId="876847229" sldId="552"/>
        </pc:sldMkLst>
      </pc:sldChg>
      <pc:sldChg chg="modSp">
        <pc:chgData name="Eyth, Alison" userId="S::eyth.alison@epa.gov::649d2ced-6280-4c44-830a-d941bed67d1a" providerId="AD" clId="Web-{E6F02590-313C-891F-D13E-505D345E8317}" dt="2025-01-13T01:27:26.431" v="94" actId="20577"/>
        <pc:sldMkLst>
          <pc:docMk/>
          <pc:sldMk cId="3790967321" sldId="553"/>
        </pc:sldMkLst>
      </pc:sldChg>
      <pc:sldChg chg="modSp">
        <pc:chgData name="Eyth, Alison" userId="S::eyth.alison@epa.gov::649d2ced-6280-4c44-830a-d941bed67d1a" providerId="AD" clId="Web-{E6F02590-313C-891F-D13E-505D345E8317}" dt="2025-01-13T01:20:44.156" v="1"/>
        <pc:sldMkLst>
          <pc:docMk/>
          <pc:sldMk cId="797890548" sldId="554"/>
        </pc:sldMkLst>
      </pc:sldChg>
    </pc:docChg>
  </pc:docChgLst>
  <pc:docChgLst>
    <pc:chgData name="Seltzer, Karl" userId="edd99a79-8cbe-43ea-a0d5-19cae1f00f23" providerId="ADAL" clId="{CC613B03-CD38-4113-9DF7-D7465A06C0A5}"/>
    <pc:docChg chg="modSld">
      <pc:chgData name="Seltzer, Karl" userId="edd99a79-8cbe-43ea-a0d5-19cae1f00f23" providerId="ADAL" clId="{CC613B03-CD38-4113-9DF7-D7465A06C0A5}" dt="2021-08-24T15:50:44.505" v="104" actId="20577"/>
      <pc:docMkLst>
        <pc:docMk/>
      </pc:docMkLst>
      <pc:sldChg chg="modSp mod">
        <pc:chgData name="Seltzer, Karl" userId="edd99a79-8cbe-43ea-a0d5-19cae1f00f23" providerId="ADAL" clId="{CC613B03-CD38-4113-9DF7-D7465A06C0A5}" dt="2021-08-24T15:50:05.648" v="16" actId="20577"/>
        <pc:sldMkLst>
          <pc:docMk/>
          <pc:sldMk cId="3025087460" sldId="501"/>
        </pc:sldMkLst>
      </pc:sldChg>
      <pc:sldChg chg="modSp mod">
        <pc:chgData name="Seltzer, Karl" userId="edd99a79-8cbe-43ea-a0d5-19cae1f00f23" providerId="ADAL" clId="{CC613B03-CD38-4113-9DF7-D7465A06C0A5}" dt="2021-08-24T15:50:44.505" v="104" actId="20577"/>
        <pc:sldMkLst>
          <pc:docMk/>
          <pc:sldMk cId="3445699878" sldId="527"/>
        </pc:sldMkLst>
      </pc:sldChg>
    </pc:docChg>
  </pc:docChgLst>
  <pc:docChgLst>
    <pc:chgData name="Vukovich, Jeffrey" userId="S::vukovich.jeffrey@epa.gov::bc2e2d75-1e07-49ce-a953-655aabcdbc59" providerId="AD" clId="Web-{DBA527AB-1D88-7725-A117-1AB68ED4FC7F}"/>
    <pc:docChg chg="mod">
      <pc:chgData name="Vukovich, Jeffrey" userId="S::vukovich.jeffrey@epa.gov::bc2e2d75-1e07-49ce-a953-655aabcdbc59" providerId="AD" clId="Web-{DBA527AB-1D88-7725-A117-1AB68ED4FC7F}" dt="2025-01-16T14:23:27.061" v="0"/>
      <pc:docMkLst>
        <pc:docMk/>
      </pc:docMkLst>
    </pc:docChg>
  </pc:docChgLst>
  <pc:docChgLst>
    <pc:chgData name="Seltzer, Karl" userId="edd99a79-8cbe-43ea-a0d5-19cae1f00f23" providerId="ADAL" clId="{71FFA891-A294-4B77-ACF1-A1E229D8F206}"/>
    <pc:docChg chg="custSel modSld">
      <pc:chgData name="Seltzer, Karl" userId="edd99a79-8cbe-43ea-a0d5-19cae1f00f23" providerId="ADAL" clId="{71FFA891-A294-4B77-ACF1-A1E229D8F206}" dt="2021-10-07T15:47:51.352" v="35" actId="207"/>
      <pc:docMkLst>
        <pc:docMk/>
      </pc:docMkLst>
      <pc:sldChg chg="addSp delSp modSp mod">
        <pc:chgData name="Seltzer, Karl" userId="edd99a79-8cbe-43ea-a0d5-19cae1f00f23" providerId="ADAL" clId="{71FFA891-A294-4B77-ACF1-A1E229D8F206}" dt="2021-10-07T15:47:51.352" v="35" actId="207"/>
        <pc:sldMkLst>
          <pc:docMk/>
          <pc:sldMk cId="724662823" sldId="521"/>
        </pc:sldMkLst>
      </pc:sldChg>
      <pc:sldChg chg="modSp mod">
        <pc:chgData name="Seltzer, Karl" userId="edd99a79-8cbe-43ea-a0d5-19cae1f00f23" providerId="ADAL" clId="{71FFA891-A294-4B77-ACF1-A1E229D8F206}" dt="2021-10-06T13:03:04.676" v="6" actId="20577"/>
        <pc:sldMkLst>
          <pc:docMk/>
          <pc:sldMk cId="1451895512" sldId="531"/>
        </pc:sldMkLst>
      </pc:sldChg>
      <pc:sldChg chg="addSp delSp modSp mod">
        <pc:chgData name="Seltzer, Karl" userId="edd99a79-8cbe-43ea-a0d5-19cae1f00f23" providerId="ADAL" clId="{71FFA891-A294-4B77-ACF1-A1E229D8F206}" dt="2021-10-07T15:47:39.629" v="30"/>
        <pc:sldMkLst>
          <pc:docMk/>
          <pc:sldMk cId="3916098790" sldId="533"/>
        </pc:sldMkLst>
      </pc:sldChg>
      <pc:sldChg chg="addSp delSp modSp mod">
        <pc:chgData name="Seltzer, Karl" userId="edd99a79-8cbe-43ea-a0d5-19cae1f00f23" providerId="ADAL" clId="{71FFA891-A294-4B77-ACF1-A1E229D8F206}" dt="2021-10-07T15:47:36.085" v="28"/>
        <pc:sldMkLst>
          <pc:docMk/>
          <pc:sldMk cId="2165118087" sldId="534"/>
        </pc:sldMkLst>
      </pc:sldChg>
      <pc:sldChg chg="addSp delSp modSp mod">
        <pc:chgData name="Seltzer, Karl" userId="edd99a79-8cbe-43ea-a0d5-19cae1f00f23" providerId="ADAL" clId="{71FFA891-A294-4B77-ACF1-A1E229D8F206}" dt="2021-10-07T15:47:31.549" v="26"/>
        <pc:sldMkLst>
          <pc:docMk/>
          <pc:sldMk cId="1469687791" sldId="535"/>
        </pc:sldMkLst>
      </pc:sldChg>
      <pc:sldChg chg="addSp modSp mod">
        <pc:chgData name="Seltzer, Karl" userId="edd99a79-8cbe-43ea-a0d5-19cae1f00f23" providerId="ADAL" clId="{71FFA891-A294-4B77-ACF1-A1E229D8F206}" dt="2021-10-07T15:47:20.547" v="24" actId="255"/>
        <pc:sldMkLst>
          <pc:docMk/>
          <pc:sldMk cId="1128990203" sldId="536"/>
        </pc:sldMkLst>
      </pc:sldChg>
    </pc:docChg>
  </pc:docChgLst>
  <pc:docChgLst>
    <pc:chgData name="Seltzer, Karl" userId="edd99a79-8cbe-43ea-a0d5-19cae1f00f23" providerId="ADAL" clId="{76BEDBA1-931C-41D0-A68D-6BB422B13746}"/>
    <pc:docChg chg="custSel addSld modSld">
      <pc:chgData name="Seltzer, Karl" userId="edd99a79-8cbe-43ea-a0d5-19cae1f00f23" providerId="ADAL" clId="{76BEDBA1-931C-41D0-A68D-6BB422B13746}" dt="2021-08-25T13:40:31.625" v="213" actId="20577"/>
      <pc:docMkLst>
        <pc:docMk/>
      </pc:docMkLst>
      <pc:sldChg chg="modSp mod">
        <pc:chgData name="Seltzer, Karl" userId="edd99a79-8cbe-43ea-a0d5-19cae1f00f23" providerId="ADAL" clId="{76BEDBA1-931C-41D0-A68D-6BB422B13746}" dt="2021-08-25T13:38:01.207" v="38" actId="20577"/>
        <pc:sldMkLst>
          <pc:docMk/>
          <pc:sldMk cId="2292960129" sldId="297"/>
        </pc:sldMkLst>
      </pc:sldChg>
      <pc:sldChg chg="modSp add mod">
        <pc:chgData name="Seltzer, Karl" userId="edd99a79-8cbe-43ea-a0d5-19cae1f00f23" providerId="ADAL" clId="{76BEDBA1-931C-41D0-A68D-6BB422B13746}" dt="2021-08-25T13:40:31.625" v="213" actId="20577"/>
        <pc:sldMkLst>
          <pc:docMk/>
          <pc:sldMk cId="302600547" sldId="532"/>
        </pc:sldMkLst>
      </pc:sldChg>
    </pc:docChg>
  </pc:docChgLst>
  <pc:docChgLst>
    <pc:chgData name="Seltzer, Karl" userId="edd99a79-8cbe-43ea-a0d5-19cae1f00f23" providerId="ADAL" clId="{0E4631A8-2A97-4F11-AF49-2A2923D638BF}"/>
    <pc:docChg chg="undo custSel modSld">
      <pc:chgData name="Seltzer, Karl" userId="edd99a79-8cbe-43ea-a0d5-19cae1f00f23" providerId="ADAL" clId="{0E4631A8-2A97-4F11-AF49-2A2923D638BF}" dt="2021-09-13T15:13:23.517" v="572" actId="20577"/>
      <pc:docMkLst>
        <pc:docMk/>
      </pc:docMkLst>
      <pc:sldChg chg="modSp mod">
        <pc:chgData name="Seltzer, Karl" userId="edd99a79-8cbe-43ea-a0d5-19cae1f00f23" providerId="ADAL" clId="{0E4631A8-2A97-4F11-AF49-2A2923D638BF}" dt="2021-09-13T12:44:47.274" v="0" actId="20577"/>
        <pc:sldMkLst>
          <pc:docMk/>
          <pc:sldMk cId="2292960129" sldId="297"/>
        </pc:sldMkLst>
      </pc:sldChg>
      <pc:sldChg chg="modSp mod">
        <pc:chgData name="Seltzer, Karl" userId="edd99a79-8cbe-43ea-a0d5-19cae1f00f23" providerId="ADAL" clId="{0E4631A8-2A97-4F11-AF49-2A2923D638BF}" dt="2021-09-13T15:13:23.517" v="572" actId="20577"/>
        <pc:sldMkLst>
          <pc:docMk/>
          <pc:sldMk cId="302600547" sldId="532"/>
        </pc:sldMkLst>
      </pc:sldChg>
    </pc:docChg>
  </pc:docChgLst>
  <pc:docChgLst>
    <pc:chgData name="Seltzer, Karl" userId="edd99a79-8cbe-43ea-a0d5-19cae1f00f23" providerId="ADAL" clId="{699BDDAC-8BCC-43B1-8F6A-98BC9277ECA7}"/>
    <pc:docChg chg="undo custSel modSld">
      <pc:chgData name="Seltzer, Karl" userId="edd99a79-8cbe-43ea-a0d5-19cae1f00f23" providerId="ADAL" clId="{699BDDAC-8BCC-43B1-8F6A-98BC9277ECA7}" dt="2021-08-24T01:29:30.019" v="242" actId="14100"/>
      <pc:docMkLst>
        <pc:docMk/>
      </pc:docMkLst>
      <pc:sldChg chg="modSp mod">
        <pc:chgData name="Seltzer, Karl" userId="edd99a79-8cbe-43ea-a0d5-19cae1f00f23" providerId="ADAL" clId="{699BDDAC-8BCC-43B1-8F6A-98BC9277ECA7}" dt="2021-08-24T00:27:30.950" v="7" actId="20577"/>
        <pc:sldMkLst>
          <pc:docMk/>
          <pc:sldMk cId="1255418182" sldId="450"/>
        </pc:sldMkLst>
      </pc:sldChg>
      <pc:sldChg chg="modSp mod">
        <pc:chgData name="Seltzer, Karl" userId="edd99a79-8cbe-43ea-a0d5-19cae1f00f23" providerId="ADAL" clId="{699BDDAC-8BCC-43B1-8F6A-98BC9277ECA7}" dt="2021-08-24T00:53:45.491" v="18" actId="20577"/>
        <pc:sldMkLst>
          <pc:docMk/>
          <pc:sldMk cId="2015901610" sldId="484"/>
        </pc:sldMkLst>
      </pc:sldChg>
      <pc:sldChg chg="modSp mod">
        <pc:chgData name="Seltzer, Karl" userId="edd99a79-8cbe-43ea-a0d5-19cae1f00f23" providerId="ADAL" clId="{699BDDAC-8BCC-43B1-8F6A-98BC9277ECA7}" dt="2021-08-24T00:31:42.346" v="16" actId="20577"/>
        <pc:sldMkLst>
          <pc:docMk/>
          <pc:sldMk cId="2446584562" sldId="502"/>
        </pc:sldMkLst>
      </pc:sldChg>
      <pc:sldChg chg="addSp delSp modSp mod">
        <pc:chgData name="Seltzer, Karl" userId="edd99a79-8cbe-43ea-a0d5-19cae1f00f23" providerId="ADAL" clId="{699BDDAC-8BCC-43B1-8F6A-98BC9277ECA7}" dt="2021-08-24T00:59:28.715" v="67" actId="1076"/>
        <pc:sldMkLst>
          <pc:docMk/>
          <pc:sldMk cId="2461752776" sldId="506"/>
        </pc:sldMkLst>
      </pc:sldChg>
      <pc:sldChg chg="modSp mod">
        <pc:chgData name="Seltzer, Karl" userId="edd99a79-8cbe-43ea-a0d5-19cae1f00f23" providerId="ADAL" clId="{699BDDAC-8BCC-43B1-8F6A-98BC9277ECA7}" dt="2021-08-24T01:09:17.398" v="142" actId="20577"/>
        <pc:sldMkLst>
          <pc:docMk/>
          <pc:sldMk cId="3027517881" sldId="517"/>
        </pc:sldMkLst>
      </pc:sldChg>
      <pc:sldChg chg="modSp mod">
        <pc:chgData name="Seltzer, Karl" userId="edd99a79-8cbe-43ea-a0d5-19cae1f00f23" providerId="ADAL" clId="{699BDDAC-8BCC-43B1-8F6A-98BC9277ECA7}" dt="2021-08-24T01:10:47.415" v="144" actId="6549"/>
        <pc:sldMkLst>
          <pc:docMk/>
          <pc:sldMk cId="3468190087" sldId="518"/>
        </pc:sldMkLst>
      </pc:sldChg>
      <pc:sldChg chg="modSp mod">
        <pc:chgData name="Seltzer, Karl" userId="edd99a79-8cbe-43ea-a0d5-19cae1f00f23" providerId="ADAL" clId="{699BDDAC-8BCC-43B1-8F6A-98BC9277ECA7}" dt="2021-08-24T01:20:08.456" v="164" actId="20577"/>
        <pc:sldMkLst>
          <pc:docMk/>
          <pc:sldMk cId="1600280548" sldId="519"/>
        </pc:sldMkLst>
      </pc:sldChg>
      <pc:sldChg chg="modSp mod">
        <pc:chgData name="Seltzer, Karl" userId="edd99a79-8cbe-43ea-a0d5-19cae1f00f23" providerId="ADAL" clId="{699BDDAC-8BCC-43B1-8F6A-98BC9277ECA7}" dt="2021-08-24T01:23:18.050" v="188" actId="58"/>
        <pc:sldMkLst>
          <pc:docMk/>
          <pc:sldMk cId="724662823" sldId="521"/>
        </pc:sldMkLst>
      </pc:sldChg>
      <pc:sldChg chg="addSp delSp modSp mod">
        <pc:chgData name="Seltzer, Karl" userId="edd99a79-8cbe-43ea-a0d5-19cae1f00f23" providerId="ADAL" clId="{699BDDAC-8BCC-43B1-8F6A-98BC9277ECA7}" dt="2021-08-24T01:25:13.066" v="209" actId="20577"/>
        <pc:sldMkLst>
          <pc:docMk/>
          <pc:sldMk cId="2942573559" sldId="524"/>
        </pc:sldMkLst>
      </pc:sldChg>
      <pc:sldChg chg="addSp delSp modSp mod">
        <pc:chgData name="Seltzer, Karl" userId="edd99a79-8cbe-43ea-a0d5-19cae1f00f23" providerId="ADAL" clId="{699BDDAC-8BCC-43B1-8F6A-98BC9277ECA7}" dt="2021-08-24T01:23:30.738" v="194"/>
        <pc:sldMkLst>
          <pc:docMk/>
          <pc:sldMk cId="2231542901" sldId="525"/>
        </pc:sldMkLst>
      </pc:sldChg>
      <pc:sldChg chg="addSp delSp modSp mod">
        <pc:chgData name="Seltzer, Karl" userId="edd99a79-8cbe-43ea-a0d5-19cae1f00f23" providerId="ADAL" clId="{699BDDAC-8BCC-43B1-8F6A-98BC9277ECA7}" dt="2021-08-24T01:27:52.901" v="225" actId="20577"/>
        <pc:sldMkLst>
          <pc:docMk/>
          <pc:sldMk cId="3521285909" sldId="526"/>
        </pc:sldMkLst>
      </pc:sldChg>
      <pc:sldChg chg="addSp delSp modSp mod">
        <pc:chgData name="Seltzer, Karl" userId="edd99a79-8cbe-43ea-a0d5-19cae1f00f23" providerId="ADAL" clId="{699BDDAC-8BCC-43B1-8F6A-98BC9277ECA7}" dt="2021-08-24T01:29:30.019" v="242" actId="14100"/>
        <pc:sldMkLst>
          <pc:docMk/>
          <pc:sldMk cId="3445699878" sldId="527"/>
        </pc:sldMkLst>
      </pc:sldChg>
      <pc:sldChg chg="addSp delSp modSp mod">
        <pc:chgData name="Seltzer, Karl" userId="edd99a79-8cbe-43ea-a0d5-19cae1f00f23" providerId="ADAL" clId="{699BDDAC-8BCC-43B1-8F6A-98BC9277ECA7}" dt="2021-08-24T01:16:54.936" v="146"/>
        <pc:sldMkLst>
          <pc:docMk/>
          <pc:sldMk cId="3353834" sldId="529"/>
        </pc:sldMkLst>
      </pc:sldChg>
      <pc:sldChg chg="addSp delSp modSp mod">
        <pc:chgData name="Seltzer, Karl" userId="edd99a79-8cbe-43ea-a0d5-19cae1f00f23" providerId="ADAL" clId="{699BDDAC-8BCC-43B1-8F6A-98BC9277ECA7}" dt="2021-08-24T00:59:33.776" v="69"/>
        <pc:sldMkLst>
          <pc:docMk/>
          <pc:sldMk cId="408763346" sldId="530"/>
        </pc:sldMkLst>
      </pc:sldChg>
    </pc:docChg>
  </pc:docChgLst>
  <pc:docChgLst>
    <pc:chgData name="Seltzer, Karl" userId="edd99a79-8cbe-43ea-a0d5-19cae1f00f23" providerId="ADAL" clId="{9E206E97-37AA-4B9A-AEB2-78373170784E}"/>
    <pc:docChg chg="undo custSel addSld delSld modSld sldOrd modSection">
      <pc:chgData name="Seltzer, Karl" userId="edd99a79-8cbe-43ea-a0d5-19cae1f00f23" providerId="ADAL" clId="{9E206E97-37AA-4B9A-AEB2-78373170784E}" dt="2025-09-02T17:04:28.923" v="1046" actId="255"/>
      <pc:docMkLst>
        <pc:docMk/>
      </pc:docMkLst>
      <pc:sldChg chg="modSp mod">
        <pc:chgData name="Seltzer, Karl" userId="edd99a79-8cbe-43ea-a0d5-19cae1f00f23" providerId="ADAL" clId="{9E206E97-37AA-4B9A-AEB2-78373170784E}" dt="2025-08-25T17:32:00.221" v="0" actId="6549"/>
        <pc:sldMkLst>
          <pc:docMk/>
          <pc:sldMk cId="1255418182" sldId="450"/>
        </pc:sldMkLst>
        <pc:spChg chg="mod">
          <ac:chgData name="Seltzer, Karl" userId="edd99a79-8cbe-43ea-a0d5-19cae1f00f23" providerId="ADAL" clId="{9E206E97-37AA-4B9A-AEB2-78373170784E}" dt="2025-08-25T17:32:00.221" v="0" actId="6549"/>
          <ac:spMkLst>
            <pc:docMk/>
            <pc:sldMk cId="1255418182" sldId="450"/>
            <ac:spMk id="16" creationId="{6E055FE6-1C67-4DA1-953A-B1B1CF8B1E97}"/>
          </ac:spMkLst>
        </pc:spChg>
      </pc:sldChg>
      <pc:sldChg chg="modSp mod">
        <pc:chgData name="Seltzer, Karl" userId="edd99a79-8cbe-43ea-a0d5-19cae1f00f23" providerId="ADAL" clId="{9E206E97-37AA-4B9A-AEB2-78373170784E}" dt="2025-08-25T18:51:45.734" v="9" actId="20577"/>
        <pc:sldMkLst>
          <pc:docMk/>
          <pc:sldMk cId="1451895512" sldId="531"/>
        </pc:sldMkLst>
        <pc:spChg chg="mod">
          <ac:chgData name="Seltzer, Karl" userId="edd99a79-8cbe-43ea-a0d5-19cae1f00f23" providerId="ADAL" clId="{9E206E97-37AA-4B9A-AEB2-78373170784E}" dt="2025-08-25T18:51:45.734" v="9" actId="20577"/>
          <ac:spMkLst>
            <pc:docMk/>
            <pc:sldMk cId="1451895512" sldId="531"/>
            <ac:spMk id="3" creationId="{B4C023F9-E344-4DBF-E130-DF2059100EB1}"/>
          </ac:spMkLst>
        </pc:spChg>
      </pc:sldChg>
      <pc:sldChg chg="ord">
        <pc:chgData name="Seltzer, Karl" userId="edd99a79-8cbe-43ea-a0d5-19cae1f00f23" providerId="ADAL" clId="{9E206E97-37AA-4B9A-AEB2-78373170784E}" dt="2025-08-26T16:55:46.668" v="917"/>
        <pc:sldMkLst>
          <pc:docMk/>
          <pc:sldMk cId="2520032005" sldId="558"/>
        </pc:sldMkLst>
      </pc:sldChg>
      <pc:sldChg chg="modSp mod">
        <pc:chgData name="Seltzer, Karl" userId="edd99a79-8cbe-43ea-a0d5-19cae1f00f23" providerId="ADAL" clId="{9E206E97-37AA-4B9A-AEB2-78373170784E}" dt="2025-08-25T18:53:29.927" v="39" actId="14100"/>
        <pc:sldMkLst>
          <pc:docMk/>
          <pc:sldMk cId="4163557999" sldId="560"/>
        </pc:sldMkLst>
        <pc:spChg chg="mod">
          <ac:chgData name="Seltzer, Karl" userId="edd99a79-8cbe-43ea-a0d5-19cae1f00f23" providerId="ADAL" clId="{9E206E97-37AA-4B9A-AEB2-78373170784E}" dt="2025-08-25T18:53:29.927" v="39" actId="14100"/>
          <ac:spMkLst>
            <pc:docMk/>
            <pc:sldMk cId="4163557999" sldId="560"/>
            <ac:spMk id="11" creationId="{BE84D953-8193-D151-1DD1-6A835D008C21}"/>
          </ac:spMkLst>
        </pc:spChg>
      </pc:sldChg>
      <pc:sldChg chg="modSp mod">
        <pc:chgData name="Seltzer, Karl" userId="edd99a79-8cbe-43ea-a0d5-19cae1f00f23" providerId="ADAL" clId="{9E206E97-37AA-4B9A-AEB2-78373170784E}" dt="2025-08-25T20:26:00.694" v="125" actId="20577"/>
        <pc:sldMkLst>
          <pc:docMk/>
          <pc:sldMk cId="3620581523" sldId="562"/>
        </pc:sldMkLst>
        <pc:spChg chg="mod">
          <ac:chgData name="Seltzer, Karl" userId="edd99a79-8cbe-43ea-a0d5-19cae1f00f23" providerId="ADAL" clId="{9E206E97-37AA-4B9A-AEB2-78373170784E}" dt="2025-08-25T20:26:00.694" v="125" actId="20577"/>
          <ac:spMkLst>
            <pc:docMk/>
            <pc:sldMk cId="3620581523" sldId="562"/>
            <ac:spMk id="5" creationId="{59D1985D-DD11-417A-8E13-021D14A55A2D}"/>
          </ac:spMkLst>
        </pc:spChg>
      </pc:sldChg>
      <pc:sldChg chg="addSp modSp mod">
        <pc:chgData name="Seltzer, Karl" userId="edd99a79-8cbe-43ea-a0d5-19cae1f00f23" providerId="ADAL" clId="{9E206E97-37AA-4B9A-AEB2-78373170784E}" dt="2025-08-25T18:58:06.513" v="67" actId="14100"/>
        <pc:sldMkLst>
          <pc:docMk/>
          <pc:sldMk cId="955710445" sldId="563"/>
        </pc:sldMkLst>
        <pc:spChg chg="mod">
          <ac:chgData name="Seltzer, Karl" userId="edd99a79-8cbe-43ea-a0d5-19cae1f00f23" providerId="ADAL" clId="{9E206E97-37AA-4B9A-AEB2-78373170784E}" dt="2025-08-25T18:57:42.520" v="47" actId="1076"/>
          <ac:spMkLst>
            <pc:docMk/>
            <pc:sldMk cId="955710445" sldId="563"/>
            <ac:spMk id="20" creationId="{0B1A4D59-10BC-44AB-9E71-9F22B5595500}"/>
          </ac:spMkLst>
        </pc:spChg>
        <pc:picChg chg="add mod">
          <ac:chgData name="Seltzer, Karl" userId="edd99a79-8cbe-43ea-a0d5-19cae1f00f23" providerId="ADAL" clId="{9E206E97-37AA-4B9A-AEB2-78373170784E}" dt="2025-08-25T18:57:58.483" v="64" actId="1076"/>
          <ac:picMkLst>
            <pc:docMk/>
            <pc:sldMk cId="955710445" sldId="563"/>
            <ac:picMk id="5" creationId="{20E6B356-0853-CA1C-0529-A2ABB03B04D7}"/>
          </ac:picMkLst>
        </pc:picChg>
        <pc:cxnChg chg="add mod">
          <ac:chgData name="Seltzer, Karl" userId="edd99a79-8cbe-43ea-a0d5-19cae1f00f23" providerId="ADAL" clId="{9E206E97-37AA-4B9A-AEB2-78373170784E}" dt="2025-08-25T18:58:06.513" v="67" actId="14100"/>
          <ac:cxnSpMkLst>
            <pc:docMk/>
            <pc:sldMk cId="955710445" sldId="563"/>
            <ac:cxnSpMk id="6" creationId="{9A33D821-41CE-451A-37D7-0DB4D021D979}"/>
          </ac:cxnSpMkLst>
        </pc:cxnChg>
        <pc:cxnChg chg="mod">
          <ac:chgData name="Seltzer, Karl" userId="edd99a79-8cbe-43ea-a0d5-19cae1f00f23" providerId="ADAL" clId="{9E206E97-37AA-4B9A-AEB2-78373170784E}" dt="2025-08-25T18:57:45.520" v="48" actId="14100"/>
          <ac:cxnSpMkLst>
            <pc:docMk/>
            <pc:sldMk cId="955710445" sldId="563"/>
            <ac:cxnSpMk id="19" creationId="{AB635EF1-E4BA-AA13-C1B6-36A744D69F0B}"/>
          </ac:cxnSpMkLst>
        </pc:cxnChg>
      </pc:sldChg>
      <pc:sldChg chg="addSp modSp mod">
        <pc:chgData name="Seltzer, Karl" userId="edd99a79-8cbe-43ea-a0d5-19cae1f00f23" providerId="ADAL" clId="{9E206E97-37AA-4B9A-AEB2-78373170784E}" dt="2025-08-25T18:59:51.098" v="79" actId="20577"/>
        <pc:sldMkLst>
          <pc:docMk/>
          <pc:sldMk cId="228832608" sldId="564"/>
        </pc:sldMkLst>
        <pc:spChg chg="mod">
          <ac:chgData name="Seltzer, Karl" userId="edd99a79-8cbe-43ea-a0d5-19cae1f00f23" providerId="ADAL" clId="{9E206E97-37AA-4B9A-AEB2-78373170784E}" dt="2025-08-25T18:59:51.098" v="79" actId="20577"/>
          <ac:spMkLst>
            <pc:docMk/>
            <pc:sldMk cId="228832608" sldId="564"/>
            <ac:spMk id="14" creationId="{E8205545-B14D-8956-138F-EC3F82C51BF5}"/>
          </ac:spMkLst>
        </pc:spChg>
        <pc:spChg chg="mod">
          <ac:chgData name="Seltzer, Karl" userId="edd99a79-8cbe-43ea-a0d5-19cae1f00f23" providerId="ADAL" clId="{9E206E97-37AA-4B9A-AEB2-78373170784E}" dt="2025-08-25T18:59:44.139" v="75" actId="6549"/>
          <ac:spMkLst>
            <pc:docMk/>
            <pc:sldMk cId="228832608" sldId="564"/>
            <ac:spMk id="22" creationId="{F3E9AD01-88D7-D908-54C0-75A6DD0C3497}"/>
          </ac:spMkLst>
        </pc:spChg>
        <pc:picChg chg="add mod">
          <ac:chgData name="Seltzer, Karl" userId="edd99a79-8cbe-43ea-a0d5-19cae1f00f23" providerId="ADAL" clId="{9E206E97-37AA-4B9A-AEB2-78373170784E}" dt="2025-08-25T18:59:23.383" v="73" actId="1076"/>
          <ac:picMkLst>
            <pc:docMk/>
            <pc:sldMk cId="228832608" sldId="564"/>
            <ac:picMk id="3" creationId="{18DBC473-8EDC-4FAC-C6B4-6AAB3C010609}"/>
          </ac:picMkLst>
        </pc:picChg>
        <pc:cxnChg chg="add mod">
          <ac:chgData name="Seltzer, Karl" userId="edd99a79-8cbe-43ea-a0d5-19cae1f00f23" providerId="ADAL" clId="{9E206E97-37AA-4B9A-AEB2-78373170784E}" dt="2025-08-25T18:59:50.058" v="76" actId="6549"/>
          <ac:cxnSpMkLst>
            <pc:docMk/>
            <pc:sldMk cId="228832608" sldId="564"/>
            <ac:cxnSpMk id="6" creationId="{2BA965BB-F484-E024-0949-95C4B70BD6C8}"/>
          </ac:cxnSpMkLst>
        </pc:cxnChg>
        <pc:cxnChg chg="mod">
          <ac:chgData name="Seltzer, Karl" userId="edd99a79-8cbe-43ea-a0d5-19cae1f00f23" providerId="ADAL" clId="{9E206E97-37AA-4B9A-AEB2-78373170784E}" dt="2025-08-25T18:59:50.058" v="76" actId="6549"/>
          <ac:cxnSpMkLst>
            <pc:docMk/>
            <pc:sldMk cId="228832608" sldId="564"/>
            <ac:cxnSpMk id="12" creationId="{09A04A4F-079D-EB30-177E-C7F5E815B289}"/>
          </ac:cxnSpMkLst>
        </pc:cxnChg>
        <pc:cxnChg chg="mod">
          <ac:chgData name="Seltzer, Karl" userId="edd99a79-8cbe-43ea-a0d5-19cae1f00f23" providerId="ADAL" clId="{9E206E97-37AA-4B9A-AEB2-78373170784E}" dt="2025-08-25T18:59:43.557" v="74" actId="6549"/>
          <ac:cxnSpMkLst>
            <pc:docMk/>
            <pc:sldMk cId="228832608" sldId="564"/>
            <ac:cxnSpMk id="18" creationId="{01FD13D1-314C-F749-E026-0E1DFCF93C01}"/>
          </ac:cxnSpMkLst>
        </pc:cxnChg>
      </pc:sldChg>
      <pc:sldChg chg="del">
        <pc:chgData name="Seltzer, Karl" userId="edd99a79-8cbe-43ea-a0d5-19cae1f00f23" providerId="ADAL" clId="{9E206E97-37AA-4B9A-AEB2-78373170784E}" dt="2025-08-25T20:36:43.760" v="521" actId="47"/>
        <pc:sldMkLst>
          <pc:docMk/>
          <pc:sldMk cId="3161786376" sldId="565"/>
        </pc:sldMkLst>
      </pc:sldChg>
      <pc:sldChg chg="addSp modSp mod">
        <pc:chgData name="Seltzer, Karl" userId="edd99a79-8cbe-43ea-a0d5-19cae1f00f23" providerId="ADAL" clId="{9E206E97-37AA-4B9A-AEB2-78373170784E}" dt="2025-08-26T16:55:11.081" v="915" actId="1037"/>
        <pc:sldMkLst>
          <pc:docMk/>
          <pc:sldMk cId="4124073799" sldId="567"/>
        </pc:sldMkLst>
        <pc:spChg chg="add mod">
          <ac:chgData name="Seltzer, Karl" userId="edd99a79-8cbe-43ea-a0d5-19cae1f00f23" providerId="ADAL" clId="{9E206E97-37AA-4B9A-AEB2-78373170784E}" dt="2025-08-26T16:55:11.081" v="915" actId="1037"/>
          <ac:spMkLst>
            <pc:docMk/>
            <pc:sldMk cId="4124073799" sldId="567"/>
            <ac:spMk id="4" creationId="{CDE0BE8B-BD8E-F14F-156D-216015226772}"/>
          </ac:spMkLst>
        </pc:spChg>
        <pc:spChg chg="mod">
          <ac:chgData name="Seltzer, Karl" userId="edd99a79-8cbe-43ea-a0d5-19cae1f00f23" providerId="ADAL" clId="{9E206E97-37AA-4B9A-AEB2-78373170784E}" dt="2025-08-26T16:54:12.588" v="852" actId="20577"/>
          <ac:spMkLst>
            <pc:docMk/>
            <pc:sldMk cId="4124073799" sldId="567"/>
            <ac:spMk id="5" creationId="{5A0F509A-2348-FB66-3E8F-F50274DE66B3}"/>
          </ac:spMkLst>
        </pc:spChg>
        <pc:picChg chg="add mod">
          <ac:chgData name="Seltzer, Karl" userId="edd99a79-8cbe-43ea-a0d5-19cae1f00f23" providerId="ADAL" clId="{9E206E97-37AA-4B9A-AEB2-78373170784E}" dt="2025-08-26T16:54:34.031" v="853" actId="1076"/>
          <ac:picMkLst>
            <pc:docMk/>
            <pc:sldMk cId="4124073799" sldId="567"/>
            <ac:picMk id="3" creationId="{2DBB5A91-FBD5-573A-4401-41090E814A3C}"/>
          </ac:picMkLst>
        </pc:picChg>
        <pc:cxnChg chg="add mod">
          <ac:chgData name="Seltzer, Karl" userId="edd99a79-8cbe-43ea-a0d5-19cae1f00f23" providerId="ADAL" clId="{9E206E97-37AA-4B9A-AEB2-78373170784E}" dt="2025-08-26T16:55:11.081" v="915" actId="1037"/>
          <ac:cxnSpMkLst>
            <pc:docMk/>
            <pc:sldMk cId="4124073799" sldId="567"/>
            <ac:cxnSpMk id="6" creationId="{C3BC79A2-7D2C-1071-6402-DFB953A42BC0}"/>
          </ac:cxnSpMkLst>
        </pc:cxnChg>
      </pc:sldChg>
      <pc:sldChg chg="addSp delSp modSp mod ord">
        <pc:chgData name="Seltzer, Karl" userId="edd99a79-8cbe-43ea-a0d5-19cae1f00f23" providerId="ADAL" clId="{9E206E97-37AA-4B9A-AEB2-78373170784E}" dt="2025-08-25T20:30:49.020" v="327" actId="20577"/>
        <pc:sldMkLst>
          <pc:docMk/>
          <pc:sldMk cId="334466580" sldId="568"/>
        </pc:sldMkLst>
        <pc:spChg chg="add mod">
          <ac:chgData name="Seltzer, Karl" userId="edd99a79-8cbe-43ea-a0d5-19cae1f00f23" providerId="ADAL" clId="{9E206E97-37AA-4B9A-AEB2-78373170784E}" dt="2025-08-25T20:30:49.020" v="327" actId="20577"/>
          <ac:spMkLst>
            <pc:docMk/>
            <pc:sldMk cId="334466580" sldId="568"/>
            <ac:spMk id="7" creationId="{47D765B5-AF54-3644-E368-8172EC2D117B}"/>
          </ac:spMkLst>
        </pc:spChg>
        <pc:picChg chg="add mod">
          <ac:chgData name="Seltzer, Karl" userId="edd99a79-8cbe-43ea-a0d5-19cae1f00f23" providerId="ADAL" clId="{9E206E97-37AA-4B9A-AEB2-78373170784E}" dt="2025-08-25T20:30:24.181" v="282" actId="1076"/>
          <ac:picMkLst>
            <pc:docMk/>
            <pc:sldMk cId="334466580" sldId="568"/>
            <ac:picMk id="4" creationId="{372B6FA0-372F-DB65-31ED-F6B62A374E36}"/>
          </ac:picMkLst>
        </pc:picChg>
      </pc:sldChg>
      <pc:sldChg chg="modSp add mod">
        <pc:chgData name="Seltzer, Karl" userId="edd99a79-8cbe-43ea-a0d5-19cae1f00f23" providerId="ADAL" clId="{9E206E97-37AA-4B9A-AEB2-78373170784E}" dt="2025-08-25T18:55:05.676" v="46" actId="20577"/>
        <pc:sldMkLst>
          <pc:docMk/>
          <pc:sldMk cId="2161349363" sldId="569"/>
        </pc:sldMkLst>
        <pc:spChg chg="mod">
          <ac:chgData name="Seltzer, Karl" userId="edd99a79-8cbe-43ea-a0d5-19cae1f00f23" providerId="ADAL" clId="{9E206E97-37AA-4B9A-AEB2-78373170784E}" dt="2025-08-25T18:55:05.676" v="46" actId="20577"/>
          <ac:spMkLst>
            <pc:docMk/>
            <pc:sldMk cId="2161349363" sldId="569"/>
            <ac:spMk id="5" creationId="{5AB01E77-D568-F500-E962-90213E97555D}"/>
          </ac:spMkLst>
        </pc:spChg>
      </pc:sldChg>
      <pc:sldChg chg="addSp delSp modSp add mod">
        <pc:chgData name="Seltzer, Karl" userId="edd99a79-8cbe-43ea-a0d5-19cae1f00f23" providerId="ADAL" clId="{9E206E97-37AA-4B9A-AEB2-78373170784E}" dt="2025-08-25T20:28:24.917" v="161" actId="1076"/>
        <pc:sldMkLst>
          <pc:docMk/>
          <pc:sldMk cId="621480993" sldId="570"/>
        </pc:sldMkLst>
        <pc:spChg chg="add mod">
          <ac:chgData name="Seltzer, Karl" userId="edd99a79-8cbe-43ea-a0d5-19cae1f00f23" providerId="ADAL" clId="{9E206E97-37AA-4B9A-AEB2-78373170784E}" dt="2025-08-25T20:28:23.574" v="160" actId="1076"/>
          <ac:spMkLst>
            <pc:docMk/>
            <pc:sldMk cId="621480993" sldId="570"/>
            <ac:spMk id="3" creationId="{426E4E4E-3A39-80A7-F51D-71455CCE44BC}"/>
          </ac:spMkLst>
        </pc:spChg>
        <pc:spChg chg="mod">
          <ac:chgData name="Seltzer, Karl" userId="edd99a79-8cbe-43ea-a0d5-19cae1f00f23" providerId="ADAL" clId="{9E206E97-37AA-4B9A-AEB2-78373170784E}" dt="2025-08-25T20:27:00.143" v="131" actId="20577"/>
          <ac:spMkLst>
            <pc:docMk/>
            <pc:sldMk cId="621480993" sldId="570"/>
            <ac:spMk id="5" creationId="{63A3D246-DAB6-23C3-6378-5738556CB7AF}"/>
          </ac:spMkLst>
        </pc:spChg>
        <pc:picChg chg="add mod">
          <ac:chgData name="Seltzer, Karl" userId="edd99a79-8cbe-43ea-a0d5-19cae1f00f23" providerId="ADAL" clId="{9E206E97-37AA-4B9A-AEB2-78373170784E}" dt="2025-08-25T20:28:24.917" v="161" actId="1076"/>
          <ac:picMkLst>
            <pc:docMk/>
            <pc:sldMk cId="621480993" sldId="570"/>
            <ac:picMk id="7" creationId="{C7ED588E-2E85-679F-1D2E-26C133185A0B}"/>
          </ac:picMkLst>
        </pc:picChg>
      </pc:sldChg>
      <pc:sldChg chg="addSp delSp modSp add mod ord">
        <pc:chgData name="Seltzer, Karl" userId="edd99a79-8cbe-43ea-a0d5-19cae1f00f23" providerId="ADAL" clId="{9E206E97-37AA-4B9A-AEB2-78373170784E}" dt="2025-08-25T20:36:37.458" v="520" actId="1076"/>
        <pc:sldMkLst>
          <pc:docMk/>
          <pc:sldMk cId="1097647497" sldId="571"/>
        </pc:sldMkLst>
        <pc:spChg chg="add mod">
          <ac:chgData name="Seltzer, Karl" userId="edd99a79-8cbe-43ea-a0d5-19cae1f00f23" providerId="ADAL" clId="{9E206E97-37AA-4B9A-AEB2-78373170784E}" dt="2025-08-25T20:36:08.091" v="452" actId="1076"/>
          <ac:spMkLst>
            <pc:docMk/>
            <pc:sldMk cId="1097647497" sldId="571"/>
            <ac:spMk id="23" creationId="{77052BF2-F75F-A50D-BF6D-CC457145B8C2}"/>
          </ac:spMkLst>
        </pc:spChg>
        <pc:spChg chg="add mod">
          <ac:chgData name="Seltzer, Karl" userId="edd99a79-8cbe-43ea-a0d5-19cae1f00f23" providerId="ADAL" clId="{9E206E97-37AA-4B9A-AEB2-78373170784E}" dt="2025-08-25T20:36:19.640" v="485" actId="20577"/>
          <ac:spMkLst>
            <pc:docMk/>
            <pc:sldMk cId="1097647497" sldId="571"/>
            <ac:spMk id="24" creationId="{682950FA-1071-C0A2-207E-396C0372F068}"/>
          </ac:spMkLst>
        </pc:spChg>
        <pc:spChg chg="add mod">
          <ac:chgData name="Seltzer, Karl" userId="edd99a79-8cbe-43ea-a0d5-19cae1f00f23" providerId="ADAL" clId="{9E206E97-37AA-4B9A-AEB2-78373170784E}" dt="2025-08-25T20:36:37.458" v="520" actId="1076"/>
          <ac:spMkLst>
            <pc:docMk/>
            <pc:sldMk cId="1097647497" sldId="571"/>
            <ac:spMk id="26" creationId="{04449081-D8B7-F286-3E9C-20DF3B8E1AD6}"/>
          </ac:spMkLst>
        </pc:spChg>
        <pc:picChg chg="add mod">
          <ac:chgData name="Seltzer, Karl" userId="edd99a79-8cbe-43ea-a0d5-19cae1f00f23" providerId="ADAL" clId="{9E206E97-37AA-4B9A-AEB2-78373170784E}" dt="2025-08-25T20:36:03.524" v="451" actId="1036"/>
          <ac:picMkLst>
            <pc:docMk/>
            <pc:sldMk cId="1097647497" sldId="571"/>
            <ac:picMk id="7" creationId="{4A727BBC-4718-1BFD-2B77-B8D7155B5745}"/>
          </ac:picMkLst>
        </pc:picChg>
        <pc:picChg chg="add mod">
          <ac:chgData name="Seltzer, Karl" userId="edd99a79-8cbe-43ea-a0d5-19cae1f00f23" providerId="ADAL" clId="{9E206E97-37AA-4B9A-AEB2-78373170784E}" dt="2025-08-25T20:36:03.524" v="451" actId="1036"/>
          <ac:picMkLst>
            <pc:docMk/>
            <pc:sldMk cId="1097647497" sldId="571"/>
            <ac:picMk id="17" creationId="{FAF456D2-1999-FBE5-C313-45ACCCEB53A7}"/>
          </ac:picMkLst>
        </pc:picChg>
        <pc:picChg chg="add mod">
          <ac:chgData name="Seltzer, Karl" userId="edd99a79-8cbe-43ea-a0d5-19cae1f00f23" providerId="ADAL" clId="{9E206E97-37AA-4B9A-AEB2-78373170784E}" dt="2025-08-25T20:36:03.524" v="451" actId="1036"/>
          <ac:picMkLst>
            <pc:docMk/>
            <pc:sldMk cId="1097647497" sldId="571"/>
            <ac:picMk id="20" creationId="{EE907FE6-2227-CB4F-88F8-51E33C476948}"/>
          </ac:picMkLst>
        </pc:picChg>
      </pc:sldChg>
      <pc:sldChg chg="modSp add mod">
        <pc:chgData name="Seltzer, Karl" userId="edd99a79-8cbe-43ea-a0d5-19cae1f00f23" providerId="ADAL" clId="{9E206E97-37AA-4B9A-AEB2-78373170784E}" dt="2025-09-02T17:04:28.923" v="1046" actId="255"/>
        <pc:sldMkLst>
          <pc:docMk/>
          <pc:sldMk cId="984026720" sldId="572"/>
        </pc:sldMkLst>
        <pc:spChg chg="mod">
          <ac:chgData name="Seltzer, Karl" userId="edd99a79-8cbe-43ea-a0d5-19cae1f00f23" providerId="ADAL" clId="{9E206E97-37AA-4B9A-AEB2-78373170784E}" dt="2025-09-02T17:04:28.923" v="1046" actId="255"/>
          <ac:spMkLst>
            <pc:docMk/>
            <pc:sldMk cId="984026720" sldId="572"/>
            <ac:spMk id="3" creationId="{BA598FC4-A6ED-9B41-52FB-895ADA06800A}"/>
          </ac:spMkLst>
        </pc:spChg>
        <pc:spChg chg="mod">
          <ac:chgData name="Seltzer, Karl" userId="edd99a79-8cbe-43ea-a0d5-19cae1f00f23" providerId="ADAL" clId="{9E206E97-37AA-4B9A-AEB2-78373170784E}" dt="2025-09-02T17:02:22.062" v="952" actId="20577"/>
          <ac:spMkLst>
            <pc:docMk/>
            <pc:sldMk cId="984026720" sldId="572"/>
            <ac:spMk id="13" creationId="{C5AB2343-8A51-016F-E36D-1C073242F646}"/>
          </ac:spMkLst>
        </pc:spChg>
      </pc:sldChg>
    </pc:docChg>
  </pc:docChgLst>
  <pc:docChgLst>
    <pc:chgData name="Strum, Madeleine" userId="S::strum.madeleine@epa.gov::a24780d0-2c87-4ef6-a4d4-fe7b5d7bc308" providerId="AD" clId="Web-{2BD3B151-A511-4297-7CCA-73D7113375F0}"/>
    <pc:docChg chg="mod">
      <pc:chgData name="Strum, Madeleine" userId="S::strum.madeleine@epa.gov::a24780d0-2c87-4ef6-a4d4-fe7b5d7bc308" providerId="AD" clId="Web-{2BD3B151-A511-4297-7CCA-73D7113375F0}" dt="2025-03-13T19:05:52.586" v="0"/>
      <pc:docMkLst>
        <pc:docMk/>
      </pc:docMkLst>
    </pc:docChg>
  </pc:docChgLst>
  <pc:docChgLst>
    <pc:chgData name="Seltzer, Karl" userId="edd99a79-8cbe-43ea-a0d5-19cae1f00f23" providerId="ADAL" clId="{24C410C0-86AE-4CC9-AED0-16EE19B31401}"/>
    <pc:docChg chg="modSld">
      <pc:chgData name="Seltzer, Karl" userId="edd99a79-8cbe-43ea-a0d5-19cae1f00f23" providerId="ADAL" clId="{24C410C0-86AE-4CC9-AED0-16EE19B31401}" dt="2021-10-05T13:39:09.772" v="65" actId="20577"/>
      <pc:docMkLst>
        <pc:docMk/>
      </pc:docMkLst>
      <pc:sldChg chg="modSp mod">
        <pc:chgData name="Seltzer, Karl" userId="edd99a79-8cbe-43ea-a0d5-19cae1f00f23" providerId="ADAL" clId="{24C410C0-86AE-4CC9-AED0-16EE19B31401}" dt="2021-10-05T13:35:11.925" v="2" actId="20577"/>
        <pc:sldMkLst>
          <pc:docMk/>
          <pc:sldMk cId="3025087460" sldId="501"/>
        </pc:sldMkLst>
      </pc:sldChg>
      <pc:sldChg chg="modSp mod">
        <pc:chgData name="Seltzer, Karl" userId="edd99a79-8cbe-43ea-a0d5-19cae1f00f23" providerId="ADAL" clId="{24C410C0-86AE-4CC9-AED0-16EE19B31401}" dt="2021-10-05T13:36:08.115" v="37" actId="20577"/>
        <pc:sldMkLst>
          <pc:docMk/>
          <pc:sldMk cId="2461752776" sldId="506"/>
        </pc:sldMkLst>
      </pc:sldChg>
      <pc:sldChg chg="modSp mod">
        <pc:chgData name="Seltzer, Karl" userId="edd99a79-8cbe-43ea-a0d5-19cae1f00f23" providerId="ADAL" clId="{24C410C0-86AE-4CC9-AED0-16EE19B31401}" dt="2021-10-05T13:39:09.772" v="65" actId="20577"/>
        <pc:sldMkLst>
          <pc:docMk/>
          <pc:sldMk cId="3027517881" sldId="517"/>
        </pc:sldMkLst>
      </pc:sldChg>
      <pc:sldChg chg="modSp mod">
        <pc:chgData name="Seltzer, Karl" userId="edd99a79-8cbe-43ea-a0d5-19cae1f00f23" providerId="ADAL" clId="{24C410C0-86AE-4CC9-AED0-16EE19B31401}" dt="2021-10-05T13:37:30.178" v="49" actId="6549"/>
        <pc:sldMkLst>
          <pc:docMk/>
          <pc:sldMk cId="724662823" sldId="521"/>
        </pc:sldMkLst>
      </pc:sldChg>
      <pc:sldChg chg="modSp mod">
        <pc:chgData name="Seltzer, Karl" userId="edd99a79-8cbe-43ea-a0d5-19cae1f00f23" providerId="ADAL" clId="{24C410C0-86AE-4CC9-AED0-16EE19B31401}" dt="2021-10-05T13:36:01.723" v="30" actId="20577"/>
        <pc:sldMkLst>
          <pc:docMk/>
          <pc:sldMk cId="3353834" sldId="529"/>
        </pc:sldMkLst>
      </pc:sldChg>
      <pc:sldChg chg="modSp mod">
        <pc:chgData name="Seltzer, Karl" userId="edd99a79-8cbe-43ea-a0d5-19cae1f00f23" providerId="ADAL" clId="{24C410C0-86AE-4CC9-AED0-16EE19B31401}" dt="2021-10-05T13:35:57.599" v="23" actId="20577"/>
        <pc:sldMkLst>
          <pc:docMk/>
          <pc:sldMk cId="408763346" sldId="530"/>
        </pc:sldMkLst>
      </pc:sldChg>
      <pc:sldChg chg="modSp mod">
        <pc:chgData name="Seltzer, Karl" userId="edd99a79-8cbe-43ea-a0d5-19cae1f00f23" providerId="ADAL" clId="{24C410C0-86AE-4CC9-AED0-16EE19B31401}" dt="2021-10-05T13:37:38.287" v="51" actId="6549"/>
        <pc:sldMkLst>
          <pc:docMk/>
          <pc:sldMk cId="3916098790" sldId="533"/>
        </pc:sldMkLst>
      </pc:sldChg>
      <pc:sldChg chg="modSp mod">
        <pc:chgData name="Seltzer, Karl" userId="edd99a79-8cbe-43ea-a0d5-19cae1f00f23" providerId="ADAL" clId="{24C410C0-86AE-4CC9-AED0-16EE19B31401}" dt="2021-10-05T13:37:45.906" v="53" actId="6549"/>
        <pc:sldMkLst>
          <pc:docMk/>
          <pc:sldMk cId="2165118087" sldId="534"/>
        </pc:sldMkLst>
      </pc:sldChg>
      <pc:sldChg chg="modSp mod">
        <pc:chgData name="Seltzer, Karl" userId="edd99a79-8cbe-43ea-a0d5-19cae1f00f23" providerId="ADAL" clId="{24C410C0-86AE-4CC9-AED0-16EE19B31401}" dt="2021-10-05T13:37:52.962" v="55" actId="6549"/>
        <pc:sldMkLst>
          <pc:docMk/>
          <pc:sldMk cId="1469687791" sldId="535"/>
        </pc:sldMkLst>
      </pc:sldChg>
      <pc:sldChg chg="modSp mod">
        <pc:chgData name="Seltzer, Karl" userId="edd99a79-8cbe-43ea-a0d5-19cae1f00f23" providerId="ADAL" clId="{24C410C0-86AE-4CC9-AED0-16EE19B31401}" dt="2021-10-05T13:38:00.963" v="57" actId="6549"/>
        <pc:sldMkLst>
          <pc:docMk/>
          <pc:sldMk cId="1128990203" sldId="536"/>
        </pc:sldMkLst>
      </pc:sldChg>
      <pc:sldChg chg="modSp mod">
        <pc:chgData name="Seltzer, Karl" userId="edd99a79-8cbe-43ea-a0d5-19cae1f00f23" providerId="ADAL" clId="{24C410C0-86AE-4CC9-AED0-16EE19B31401}" dt="2021-10-05T13:35:44.915" v="9" actId="20577"/>
        <pc:sldMkLst>
          <pc:docMk/>
          <pc:sldMk cId="1067615376" sldId="537"/>
        </pc:sldMkLst>
      </pc:sldChg>
      <pc:sldChg chg="modSp mod">
        <pc:chgData name="Seltzer, Karl" userId="edd99a79-8cbe-43ea-a0d5-19cae1f00f23" providerId="ADAL" clId="{24C410C0-86AE-4CC9-AED0-16EE19B31401}" dt="2021-10-05T13:35:51.531" v="16" actId="20577"/>
        <pc:sldMkLst>
          <pc:docMk/>
          <pc:sldMk cId="1565380814" sldId="538"/>
        </pc:sldMkLst>
      </pc:sldChg>
    </pc:docChg>
  </pc:docChgLst>
  <pc:docChgLst>
    <pc:chgData name="Strum, Madeleine" userId="a24780d0-2c87-4ef6-a4d4-fe7b5d7bc308" providerId="ADAL" clId="{3C4B7E39-E4A2-412F-8A73-53154282912B}"/>
    <pc:docChg chg="undo custSel modSld">
      <pc:chgData name="Strum, Madeleine" userId="a24780d0-2c87-4ef6-a4d4-fe7b5d7bc308" providerId="ADAL" clId="{3C4B7E39-E4A2-412F-8A73-53154282912B}" dt="2025-01-13T17:35:36.033" v="1265" actId="20577"/>
      <pc:docMkLst>
        <pc:docMk/>
      </pc:docMkLst>
      <pc:sldChg chg="addCm modCm">
        <pc:chgData name="Strum, Madeleine" userId="a24780d0-2c87-4ef6-a4d4-fe7b5d7bc308" providerId="ADAL" clId="{3C4B7E39-E4A2-412F-8A73-53154282912B}" dt="2025-01-10T13:07:50.154" v="715"/>
        <pc:sldMkLst>
          <pc:docMk/>
          <pc:sldMk cId="1255418182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trum, Madeleine" userId="a24780d0-2c87-4ef6-a4d4-fe7b5d7bc308" providerId="ADAL" clId="{3C4B7E39-E4A2-412F-8A73-53154282912B}" dt="2025-01-10T13:07:50.154" v="715"/>
              <pc2:cmMkLst xmlns:pc2="http://schemas.microsoft.com/office/powerpoint/2019/9/main/command">
                <pc:docMk/>
                <pc:sldMk cId="1255418182" sldId="450"/>
                <pc2:cmMk id="{E85461A4-9C28-4644-948C-9900B2E6FF30}"/>
              </pc2:cmMkLst>
            </pc226:cmChg>
          </p:ext>
        </pc:extLst>
      </pc:sldChg>
      <pc:sldChg chg="addCm modCm">
        <pc:chgData name="Strum, Madeleine" userId="a24780d0-2c87-4ef6-a4d4-fe7b5d7bc308" providerId="ADAL" clId="{3C4B7E39-E4A2-412F-8A73-53154282912B}" dt="2025-01-09T17:24:10.106" v="4"/>
        <pc:sldMkLst>
          <pc:docMk/>
          <pc:sldMk cId="244658456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trum, Madeleine" userId="a24780d0-2c87-4ef6-a4d4-fe7b5d7bc308" providerId="ADAL" clId="{3C4B7E39-E4A2-412F-8A73-53154282912B}" dt="2025-01-09T17:24:10.106" v="4"/>
              <pc2:cmMkLst xmlns:pc2="http://schemas.microsoft.com/office/powerpoint/2019/9/main/command">
                <pc:docMk/>
                <pc:sldMk cId="2446584562" sldId="502"/>
                <pc2:cmMk id="{DFFC4EF9-AE4C-4392-86F8-E2AC16FE726F}"/>
              </pc2:cmMkLst>
            </pc226:cmChg>
          </p:ext>
        </pc:extLst>
      </pc:sldChg>
      <pc:sldChg chg="modSp mod addCm modCm">
        <pc:chgData name="Strum, Madeleine" userId="a24780d0-2c87-4ef6-a4d4-fe7b5d7bc308" providerId="ADAL" clId="{3C4B7E39-E4A2-412F-8A73-53154282912B}" dt="2025-01-10T13:09:50.762" v="716"/>
        <pc:sldMkLst>
          <pc:docMk/>
          <pc:sldMk cId="3341787852" sldId="53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trum, Madeleine" userId="a24780d0-2c87-4ef6-a4d4-fe7b5d7bc308" providerId="ADAL" clId="{3C4B7E39-E4A2-412F-8A73-53154282912B}" dt="2025-01-10T13:09:50.762" v="716"/>
              <pc2:cmMkLst xmlns:pc2="http://schemas.microsoft.com/office/powerpoint/2019/9/main/command">
                <pc:docMk/>
                <pc:sldMk cId="3341787852" sldId="538"/>
                <pc2:cmMk id="{8934EF52-D007-4F47-B63E-0B773DA9C594}"/>
              </pc2:cmMkLst>
            </pc226:cmChg>
          </p:ext>
        </pc:extLst>
      </pc:sldChg>
      <pc:sldChg chg="modSp mod">
        <pc:chgData name="Strum, Madeleine" userId="a24780d0-2c87-4ef6-a4d4-fe7b5d7bc308" providerId="ADAL" clId="{3C4B7E39-E4A2-412F-8A73-53154282912B}" dt="2025-01-13T17:35:36.033" v="1265" actId="20577"/>
        <pc:sldMkLst>
          <pc:docMk/>
          <pc:sldMk cId="1689295835" sldId="539"/>
        </pc:sldMkLst>
      </pc:sldChg>
      <pc:sldChg chg="addCm modCm">
        <pc:chgData name="Strum, Madeleine" userId="a24780d0-2c87-4ef6-a4d4-fe7b5d7bc308" providerId="ADAL" clId="{3C4B7E39-E4A2-412F-8A73-53154282912B}" dt="2025-01-09T16:57:41.600" v="3"/>
        <pc:sldMkLst>
          <pc:docMk/>
          <pc:sldMk cId="3790967321" sldId="55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Strum, Madeleine" userId="a24780d0-2c87-4ef6-a4d4-fe7b5d7bc308" providerId="ADAL" clId="{3C4B7E39-E4A2-412F-8A73-53154282912B}" dt="2025-01-09T16:57:41.600" v="3"/>
              <pc2:cmMkLst xmlns:pc2="http://schemas.microsoft.com/office/powerpoint/2019/9/main/command">
                <pc:docMk/>
                <pc:sldMk cId="3790967321" sldId="553"/>
                <pc2:cmMk id="{BD21EEAD-B1DE-4EF7-80A1-AF85082E6B24}"/>
              </pc2:cmMkLst>
            </pc226:cmChg>
          </p:ext>
        </pc:extLst>
      </pc:sldChg>
    </pc:docChg>
  </pc:docChgLst>
  <pc:docChgLst>
    <pc:chgData name="Watkins, Nealson" userId="S::watkins.nealson@epa.gov::f73f9e3d-a31c-469e-adbe-e359ce958132" providerId="AD" clId="Web-{03A47367-B956-81E9-2634-7CB135F0759E}"/>
    <pc:docChg chg="mod modSld">
      <pc:chgData name="Watkins, Nealson" userId="S::watkins.nealson@epa.gov::f73f9e3d-a31c-469e-adbe-e359ce958132" providerId="AD" clId="Web-{03A47367-B956-81E9-2634-7CB135F0759E}" dt="2025-03-26T19:47:34.229" v="47" actId="20577"/>
      <pc:docMkLst>
        <pc:docMk/>
      </pc:docMkLst>
      <pc:sldChg chg="modSp">
        <pc:chgData name="Watkins, Nealson" userId="S::watkins.nealson@epa.gov::f73f9e3d-a31c-469e-adbe-e359ce958132" providerId="AD" clId="Web-{03A47367-B956-81E9-2634-7CB135F0759E}" dt="2025-03-26T19:47:34.229" v="47" actId="20577"/>
        <pc:sldMkLst>
          <pc:docMk/>
          <pc:sldMk cId="3025087460" sldId="501"/>
        </pc:sldMkLst>
      </pc:sldChg>
      <pc:sldChg chg="modSp">
        <pc:chgData name="Watkins, Nealson" userId="S::watkins.nealson@epa.gov::f73f9e3d-a31c-469e-adbe-e359ce958132" providerId="AD" clId="Web-{03A47367-B956-81E9-2634-7CB135F0759E}" dt="2025-03-26T19:02:59.664" v="22" actId="20577"/>
        <pc:sldMkLst>
          <pc:docMk/>
          <pc:sldMk cId="3341787852" sldId="538"/>
        </pc:sldMkLst>
      </pc:sldChg>
      <pc:sldChg chg="modSp">
        <pc:chgData name="Watkins, Nealson" userId="S::watkins.nealson@epa.gov::f73f9e3d-a31c-469e-adbe-e359ce958132" providerId="AD" clId="Web-{03A47367-B956-81E9-2634-7CB135F0759E}" dt="2025-03-26T19:46:16.807" v="41" actId="20577"/>
        <pc:sldMkLst>
          <pc:docMk/>
          <pc:sldMk cId="3326040221" sldId="546"/>
        </pc:sldMkLst>
      </pc:sldChg>
    </pc:docChg>
  </pc:docChgLst>
  <pc:docChgLst>
    <pc:chgData name="Dietrich, Yijia" userId="S::dietrich.yijia@epa.gov::5156bc1a-8ac5-4bbf-9329-26c4fa7e5ebf" providerId="AD" clId="Web-{D08A9AFD-2EEA-D44D-85ED-6533B426255B}"/>
    <pc:docChg chg="mod">
      <pc:chgData name="Dietrich, Yijia" userId="S::dietrich.yijia@epa.gov::5156bc1a-8ac5-4bbf-9329-26c4fa7e5ebf" providerId="AD" clId="Web-{D08A9AFD-2EEA-D44D-85ED-6533B426255B}" dt="2025-03-14T16:00:57.143" v="0"/>
      <pc:docMkLst>
        <pc:docMk/>
      </pc:docMkLst>
    </pc:docChg>
  </pc:docChgLst>
  <pc:docChgLst>
    <pc:chgData name="Karl" userId="edd99a79-8cbe-43ea-a0d5-19cae1f00f23" providerId="ADAL" clId="{6B0CBFC5-0109-4059-8F79-E586FDD3208E}"/>
    <pc:docChg chg="undo custSel addSld delSld modSld">
      <pc:chgData name="Karl" userId="edd99a79-8cbe-43ea-a0d5-19cae1f00f23" providerId="ADAL" clId="{6B0CBFC5-0109-4059-8F79-E586FDD3208E}" dt="2021-10-04T14:42:41.671" v="1471" actId="1076"/>
      <pc:docMkLst>
        <pc:docMk/>
      </pc:docMkLst>
      <pc:sldChg chg="modSp mod">
        <pc:chgData name="Karl" userId="edd99a79-8cbe-43ea-a0d5-19cae1f00f23" providerId="ADAL" clId="{6B0CBFC5-0109-4059-8F79-E586FDD3208E}" dt="2021-10-01T16:16:38.392" v="33" actId="20577"/>
        <pc:sldMkLst>
          <pc:docMk/>
          <pc:sldMk cId="2292960129" sldId="297"/>
        </pc:sldMkLst>
      </pc:sldChg>
      <pc:sldChg chg="modSp mod">
        <pc:chgData name="Karl" userId="edd99a79-8cbe-43ea-a0d5-19cae1f00f23" providerId="ADAL" clId="{6B0CBFC5-0109-4059-8F79-E586FDD3208E}" dt="2021-10-04T12:53:52.628" v="120" actId="20577"/>
        <pc:sldMkLst>
          <pc:docMk/>
          <pc:sldMk cId="1255418182" sldId="450"/>
        </pc:sldMkLst>
      </pc:sldChg>
      <pc:sldChg chg="modSp mod modNotesTx">
        <pc:chgData name="Karl" userId="edd99a79-8cbe-43ea-a0d5-19cae1f00f23" providerId="ADAL" clId="{6B0CBFC5-0109-4059-8F79-E586FDD3208E}" dt="2021-10-04T13:30:32.297" v="179" actId="6549"/>
        <pc:sldMkLst>
          <pc:docMk/>
          <pc:sldMk cId="1326096131" sldId="490"/>
        </pc:sldMkLst>
      </pc:sldChg>
      <pc:sldChg chg="addSp modSp mod">
        <pc:chgData name="Karl" userId="edd99a79-8cbe-43ea-a0d5-19cae1f00f23" providerId="ADAL" clId="{6B0CBFC5-0109-4059-8F79-E586FDD3208E}" dt="2021-10-04T13:26:05.173" v="166" actId="58"/>
        <pc:sldMkLst>
          <pc:docMk/>
          <pc:sldMk cId="2821830323" sldId="504"/>
        </pc:sldMkLst>
      </pc:sldChg>
      <pc:sldChg chg="modSp mod">
        <pc:chgData name="Karl" userId="edd99a79-8cbe-43ea-a0d5-19cae1f00f23" providerId="ADAL" clId="{6B0CBFC5-0109-4059-8F79-E586FDD3208E}" dt="2021-10-04T13:26:54.517" v="177" actId="20577"/>
        <pc:sldMkLst>
          <pc:docMk/>
          <pc:sldMk cId="3027517881" sldId="517"/>
        </pc:sldMkLst>
      </pc:sldChg>
      <pc:sldChg chg="del">
        <pc:chgData name="Karl" userId="edd99a79-8cbe-43ea-a0d5-19cae1f00f23" providerId="ADAL" clId="{6B0CBFC5-0109-4059-8F79-E586FDD3208E}" dt="2021-10-04T13:38:20.189" v="180" actId="2696"/>
        <pc:sldMkLst>
          <pc:docMk/>
          <pc:sldMk cId="1600280548" sldId="519"/>
        </pc:sldMkLst>
      </pc:sldChg>
      <pc:sldChg chg="modSp add del mod">
        <pc:chgData name="Karl" userId="edd99a79-8cbe-43ea-a0d5-19cae1f00f23" providerId="ADAL" clId="{6B0CBFC5-0109-4059-8F79-E586FDD3208E}" dt="2021-10-04T14:27:46.064" v="1158" actId="47"/>
        <pc:sldMkLst>
          <pc:docMk/>
          <pc:sldMk cId="2345604151" sldId="519"/>
        </pc:sldMkLst>
      </pc:sldChg>
      <pc:sldChg chg="addSp delSp modSp mod">
        <pc:chgData name="Karl" userId="edd99a79-8cbe-43ea-a0d5-19cae1f00f23" providerId="ADAL" clId="{6B0CBFC5-0109-4059-8F79-E586FDD3208E}" dt="2021-10-04T14:06:11.034" v="768"/>
        <pc:sldMkLst>
          <pc:docMk/>
          <pc:sldMk cId="724662823" sldId="521"/>
        </pc:sldMkLst>
      </pc:sldChg>
      <pc:sldChg chg="del">
        <pc:chgData name="Karl" userId="edd99a79-8cbe-43ea-a0d5-19cae1f00f23" providerId="ADAL" clId="{6B0CBFC5-0109-4059-8F79-E586FDD3208E}" dt="2021-10-04T14:06:47.956" v="774" actId="47"/>
        <pc:sldMkLst>
          <pc:docMk/>
          <pc:sldMk cId="2942573559" sldId="524"/>
        </pc:sldMkLst>
      </pc:sldChg>
      <pc:sldChg chg="del">
        <pc:chgData name="Karl" userId="edd99a79-8cbe-43ea-a0d5-19cae1f00f23" providerId="ADAL" clId="{6B0CBFC5-0109-4059-8F79-E586FDD3208E}" dt="2021-10-04T14:09:42.528" v="806" actId="47"/>
        <pc:sldMkLst>
          <pc:docMk/>
          <pc:sldMk cId="2231542901" sldId="525"/>
        </pc:sldMkLst>
      </pc:sldChg>
      <pc:sldChg chg="del">
        <pc:chgData name="Karl" userId="edd99a79-8cbe-43ea-a0d5-19cae1f00f23" providerId="ADAL" clId="{6B0CBFC5-0109-4059-8F79-E586FDD3208E}" dt="2021-10-04T14:12:45.916" v="847" actId="47"/>
        <pc:sldMkLst>
          <pc:docMk/>
          <pc:sldMk cId="3521285909" sldId="526"/>
        </pc:sldMkLst>
      </pc:sldChg>
      <pc:sldChg chg="del">
        <pc:chgData name="Karl" userId="edd99a79-8cbe-43ea-a0d5-19cae1f00f23" providerId="ADAL" clId="{6B0CBFC5-0109-4059-8F79-E586FDD3208E}" dt="2021-10-04T14:15:45.965" v="907" actId="47"/>
        <pc:sldMkLst>
          <pc:docMk/>
          <pc:sldMk cId="3445699878" sldId="527"/>
        </pc:sldMkLst>
      </pc:sldChg>
      <pc:sldChg chg="modSp mod">
        <pc:chgData name="Karl" userId="edd99a79-8cbe-43ea-a0d5-19cae1f00f23" providerId="ADAL" clId="{6B0CBFC5-0109-4059-8F79-E586FDD3208E}" dt="2021-10-04T12:54:17.789" v="121" actId="20577"/>
        <pc:sldMkLst>
          <pc:docMk/>
          <pc:sldMk cId="1451895512" sldId="531"/>
        </pc:sldMkLst>
      </pc:sldChg>
      <pc:sldChg chg="add del">
        <pc:chgData name="Karl" userId="edd99a79-8cbe-43ea-a0d5-19cae1f00f23" providerId="ADAL" clId="{6B0CBFC5-0109-4059-8F79-E586FDD3208E}" dt="2021-10-04T14:01:00.637" v="624" actId="47"/>
        <pc:sldMkLst>
          <pc:docMk/>
          <pc:sldMk cId="3380334767" sldId="533"/>
        </pc:sldMkLst>
      </pc:sldChg>
      <pc:sldChg chg="addSp delSp modSp add mod">
        <pc:chgData name="Karl" userId="edd99a79-8cbe-43ea-a0d5-19cae1f00f23" providerId="ADAL" clId="{6B0CBFC5-0109-4059-8F79-E586FDD3208E}" dt="2021-10-04T14:15:22.576" v="906"/>
        <pc:sldMkLst>
          <pc:docMk/>
          <pc:sldMk cId="3916098790" sldId="533"/>
        </pc:sldMkLst>
      </pc:sldChg>
      <pc:sldChg chg="addSp delSp modSp add mod">
        <pc:chgData name="Karl" userId="edd99a79-8cbe-43ea-a0d5-19cae1f00f23" providerId="ADAL" clId="{6B0CBFC5-0109-4059-8F79-E586FDD3208E}" dt="2021-10-04T14:15:19.374" v="905"/>
        <pc:sldMkLst>
          <pc:docMk/>
          <pc:sldMk cId="2165118087" sldId="534"/>
        </pc:sldMkLst>
      </pc:sldChg>
      <pc:sldChg chg="addSp delSp modSp add mod">
        <pc:chgData name="Karl" userId="edd99a79-8cbe-43ea-a0d5-19cae1f00f23" providerId="ADAL" clId="{6B0CBFC5-0109-4059-8F79-E586FDD3208E}" dt="2021-10-04T14:15:17.027" v="904"/>
        <pc:sldMkLst>
          <pc:docMk/>
          <pc:sldMk cId="1469687791" sldId="535"/>
        </pc:sldMkLst>
      </pc:sldChg>
      <pc:sldChg chg="addSp delSp modSp add mod">
        <pc:chgData name="Karl" userId="edd99a79-8cbe-43ea-a0d5-19cae1f00f23" providerId="ADAL" clId="{6B0CBFC5-0109-4059-8F79-E586FDD3208E}" dt="2021-10-04T14:15:14.470" v="903"/>
        <pc:sldMkLst>
          <pc:docMk/>
          <pc:sldMk cId="1128990203" sldId="536"/>
        </pc:sldMkLst>
      </pc:sldChg>
      <pc:sldChg chg="addSp delSp modSp add mod">
        <pc:chgData name="Karl" userId="edd99a79-8cbe-43ea-a0d5-19cae1f00f23" providerId="ADAL" clId="{6B0CBFC5-0109-4059-8F79-E586FDD3208E}" dt="2021-10-04T14:27:36.308" v="1157" actId="1076"/>
        <pc:sldMkLst>
          <pc:docMk/>
          <pc:sldMk cId="1067615376" sldId="537"/>
        </pc:sldMkLst>
      </pc:sldChg>
      <pc:sldChg chg="addSp modSp add mod">
        <pc:chgData name="Karl" userId="edd99a79-8cbe-43ea-a0d5-19cae1f00f23" providerId="ADAL" clId="{6B0CBFC5-0109-4059-8F79-E586FDD3208E}" dt="2021-10-04T14:42:41.671" v="1471" actId="1076"/>
        <pc:sldMkLst>
          <pc:docMk/>
          <pc:sldMk cId="1565380814" sldId="538"/>
        </pc:sldMkLst>
      </pc:sldChg>
    </pc:docChg>
  </pc:docChgLst>
  <pc:docChgLst>
    <pc:chgData name="Strum, Madeleine" userId="a24780d0-2c87-4ef6-a4d4-fe7b5d7bc308" providerId="ADAL" clId="{0220EB9A-B58C-4649-A52E-91F26DF11C32}"/>
    <pc:docChg chg="custSel addSld delSld modSld modSection">
      <pc:chgData name="Strum, Madeleine" userId="a24780d0-2c87-4ef6-a4d4-fe7b5d7bc308" providerId="ADAL" clId="{0220EB9A-B58C-4649-A52E-91F26DF11C32}" dt="2025-03-24T09:56:59.092" v="34" actId="20577"/>
      <pc:docMkLst>
        <pc:docMk/>
      </pc:docMkLst>
      <pc:sldChg chg="delSp modSp add mod">
        <pc:chgData name="Strum, Madeleine" userId="a24780d0-2c87-4ef6-a4d4-fe7b5d7bc308" providerId="ADAL" clId="{0220EB9A-B58C-4649-A52E-91F26DF11C32}" dt="2025-03-24T09:52:05.178" v="24" actId="20577"/>
        <pc:sldMkLst>
          <pc:docMk/>
          <pc:sldMk cId="3436928884" sldId="275"/>
        </pc:sldMkLst>
      </pc:sldChg>
      <pc:sldChg chg="modSp">
        <pc:chgData name="Strum, Madeleine" userId="a24780d0-2c87-4ef6-a4d4-fe7b5d7bc308" providerId="ADAL" clId="{0220EB9A-B58C-4649-A52E-91F26DF11C32}" dt="2025-03-24T09:56:59.092" v="34" actId="20577"/>
        <pc:sldMkLst>
          <pc:docMk/>
          <pc:sldMk cId="797890548" sldId="554"/>
        </pc:sldMkLst>
      </pc:sldChg>
      <pc:sldChg chg="delSp new del mod modClrScheme chgLayout">
        <pc:chgData name="Strum, Madeleine" userId="a24780d0-2c87-4ef6-a4d4-fe7b5d7bc308" providerId="ADAL" clId="{0220EB9A-B58C-4649-A52E-91F26DF11C32}" dt="2025-03-24T09:49:50.294" v="3" actId="2696"/>
        <pc:sldMkLst>
          <pc:docMk/>
          <pc:sldMk cId="980018311" sldId="555"/>
        </pc:sldMkLst>
      </pc:sldChg>
    </pc:docChg>
  </pc:docChgLst>
  <pc:docChgLst>
    <pc:chgData name="Seltzer, Karl" userId="edd99a79-8cbe-43ea-a0d5-19cae1f00f23" providerId="ADAL" clId="{E46CD61F-BB22-4F96-A7CA-50E3094EFFE7}"/>
    <pc:docChg chg="undo custSel addSld delSld modSld sldOrd modSection">
      <pc:chgData name="Seltzer, Karl" userId="edd99a79-8cbe-43ea-a0d5-19cae1f00f23" providerId="ADAL" clId="{E46CD61F-BB22-4F96-A7CA-50E3094EFFE7}" dt="2025-08-07T20:07:22.222" v="6155"/>
      <pc:docMkLst>
        <pc:docMk/>
      </pc:docMkLst>
      <pc:sldChg chg="modSp mod">
        <pc:chgData name="Seltzer, Karl" userId="edd99a79-8cbe-43ea-a0d5-19cae1f00f23" providerId="ADAL" clId="{E46CD61F-BB22-4F96-A7CA-50E3094EFFE7}" dt="2025-08-04T12:46:47.656" v="99" actId="255"/>
        <pc:sldMkLst>
          <pc:docMk/>
          <pc:sldMk cId="2292960129" sldId="297"/>
        </pc:sldMkLst>
        <pc:spChg chg="mod">
          <ac:chgData name="Seltzer, Karl" userId="edd99a79-8cbe-43ea-a0d5-19cae1f00f23" providerId="ADAL" clId="{E46CD61F-BB22-4F96-A7CA-50E3094EFFE7}" dt="2025-08-04T12:45:13.461" v="14" actId="20577"/>
          <ac:spMkLst>
            <pc:docMk/>
            <pc:sldMk cId="2292960129" sldId="297"/>
            <ac:spMk id="9" creationId="{00000000-0000-0000-0000-000000000000}"/>
          </ac:spMkLst>
        </pc:spChg>
        <pc:spChg chg="mod">
          <ac:chgData name="Seltzer, Karl" userId="edd99a79-8cbe-43ea-a0d5-19cae1f00f23" providerId="ADAL" clId="{E46CD61F-BB22-4F96-A7CA-50E3094EFFE7}" dt="2025-08-04T12:46:47.656" v="99" actId="255"/>
          <ac:spMkLst>
            <pc:docMk/>
            <pc:sldMk cId="2292960129" sldId="297"/>
            <ac:spMk id="11" creationId="{DE70ABE1-C610-40B0-8733-5CE0EC8B332E}"/>
          </ac:spMkLst>
        </pc:spChg>
        <pc:spChg chg="mod">
          <ac:chgData name="Seltzer, Karl" userId="edd99a79-8cbe-43ea-a0d5-19cae1f00f23" providerId="ADAL" clId="{E46CD61F-BB22-4F96-A7CA-50E3094EFFE7}" dt="2025-08-04T12:46:07.265" v="84" actId="14100"/>
          <ac:spMkLst>
            <pc:docMk/>
            <pc:sldMk cId="2292960129" sldId="297"/>
            <ac:spMk id="14" creationId="{A7DA2F19-66AE-4C95-B44F-F4B29EB51B96}"/>
          </ac:spMkLst>
        </pc:spChg>
      </pc:sldChg>
      <pc:sldChg chg="addSp modSp mod ord">
        <pc:chgData name="Seltzer, Karl" userId="edd99a79-8cbe-43ea-a0d5-19cae1f00f23" providerId="ADAL" clId="{E46CD61F-BB22-4F96-A7CA-50E3094EFFE7}" dt="2025-08-06T13:10:18.933" v="2941" actId="20577"/>
        <pc:sldMkLst>
          <pc:docMk/>
          <pc:sldMk cId="1255418182" sldId="450"/>
        </pc:sldMkLst>
        <pc:spChg chg="mod">
          <ac:chgData name="Seltzer, Karl" userId="edd99a79-8cbe-43ea-a0d5-19cae1f00f23" providerId="ADAL" clId="{E46CD61F-BB22-4F96-A7CA-50E3094EFFE7}" dt="2025-08-05T17:53:30.865" v="2555" actId="20577"/>
          <ac:spMkLst>
            <pc:docMk/>
            <pc:sldMk cId="1255418182" sldId="450"/>
            <ac:spMk id="13" creationId="{235342E9-44CF-4593-8D87-8870C59B3440}"/>
          </ac:spMkLst>
        </pc:spChg>
        <pc:spChg chg="mod">
          <ac:chgData name="Seltzer, Karl" userId="edd99a79-8cbe-43ea-a0d5-19cae1f00f23" providerId="ADAL" clId="{E46CD61F-BB22-4F96-A7CA-50E3094EFFE7}" dt="2025-08-06T13:10:18.933" v="2941" actId="20577"/>
          <ac:spMkLst>
            <pc:docMk/>
            <pc:sldMk cId="1255418182" sldId="450"/>
            <ac:spMk id="16" creationId="{6E055FE6-1C67-4DA1-953A-B1B1CF8B1E97}"/>
          </ac:spMkLst>
        </pc:spChg>
        <pc:picChg chg="add mod">
          <ac:chgData name="Seltzer, Karl" userId="edd99a79-8cbe-43ea-a0d5-19cae1f00f23" providerId="ADAL" clId="{E46CD61F-BB22-4F96-A7CA-50E3094EFFE7}" dt="2025-08-05T17:58:33.477" v="2890" actId="1076"/>
          <ac:picMkLst>
            <pc:docMk/>
            <pc:sldMk cId="1255418182" sldId="450"/>
            <ac:picMk id="3" creationId="{58C4CE42-5528-8EAD-542E-81E6CEEB936A}"/>
          </ac:picMkLst>
        </pc:picChg>
        <pc:picChg chg="add mod">
          <ac:chgData name="Seltzer, Karl" userId="edd99a79-8cbe-43ea-a0d5-19cae1f00f23" providerId="ADAL" clId="{E46CD61F-BB22-4F96-A7CA-50E3094EFFE7}" dt="2025-08-05T17:56:55.608" v="2784" actId="1035"/>
          <ac:picMkLst>
            <pc:docMk/>
            <pc:sldMk cId="1255418182" sldId="450"/>
            <ac:picMk id="1026" creationId="{4B94EBA6-2BF6-DDE4-28F2-719C78B324F8}"/>
          </ac:picMkLst>
        </pc:picChg>
      </pc:sldChg>
      <pc:sldChg chg="modSp mod">
        <pc:chgData name="Seltzer, Karl" userId="edd99a79-8cbe-43ea-a0d5-19cae1f00f23" providerId="ADAL" clId="{E46CD61F-BB22-4F96-A7CA-50E3094EFFE7}" dt="2025-08-05T15:34:52.076" v="2540" actId="20577"/>
        <pc:sldMkLst>
          <pc:docMk/>
          <pc:sldMk cId="3025087460" sldId="501"/>
        </pc:sldMkLst>
        <pc:spChg chg="mod">
          <ac:chgData name="Seltzer, Karl" userId="edd99a79-8cbe-43ea-a0d5-19cae1f00f23" providerId="ADAL" clId="{E46CD61F-BB22-4F96-A7CA-50E3094EFFE7}" dt="2025-08-05T15:34:52.076" v="2540" actId="20577"/>
          <ac:spMkLst>
            <pc:docMk/>
            <pc:sldMk cId="3025087460" sldId="501"/>
            <ac:spMk id="3" creationId="{DBBCA581-4203-59F4-6536-5697E63F0515}"/>
          </ac:spMkLst>
        </pc:spChg>
      </pc:sldChg>
      <pc:sldChg chg="del">
        <pc:chgData name="Seltzer, Karl" userId="edd99a79-8cbe-43ea-a0d5-19cae1f00f23" providerId="ADAL" clId="{E46CD61F-BB22-4F96-A7CA-50E3094EFFE7}" dt="2025-08-04T19:41:39.810" v="941" actId="47"/>
        <pc:sldMkLst>
          <pc:docMk/>
          <pc:sldMk cId="2446584562" sldId="502"/>
        </pc:sldMkLst>
      </pc:sldChg>
      <pc:sldChg chg="addSp modSp mod ord modCm">
        <pc:chgData name="Seltzer, Karl" userId="edd99a79-8cbe-43ea-a0d5-19cae1f00f23" providerId="ADAL" clId="{E46CD61F-BB22-4F96-A7CA-50E3094EFFE7}" dt="2025-08-05T13:09:11.353" v="1314" actId="12"/>
        <pc:sldMkLst>
          <pc:docMk/>
          <pc:sldMk cId="1451895512" sldId="531"/>
        </pc:sldMkLst>
        <pc:spChg chg="add mod">
          <ac:chgData name="Seltzer, Karl" userId="edd99a79-8cbe-43ea-a0d5-19cae1f00f23" providerId="ADAL" clId="{E46CD61F-BB22-4F96-A7CA-50E3094EFFE7}" dt="2025-08-05T13:09:11.353" v="1314" actId="12"/>
          <ac:spMkLst>
            <pc:docMk/>
            <pc:sldMk cId="1451895512" sldId="531"/>
            <ac:spMk id="3" creationId="{B4C023F9-E344-4DBF-E130-DF2059100EB1}"/>
          </ac:spMkLst>
        </pc:spChg>
        <pc:spChg chg="mod">
          <ac:chgData name="Seltzer, Karl" userId="edd99a79-8cbe-43ea-a0d5-19cae1f00f23" providerId="ADAL" clId="{E46CD61F-BB22-4F96-A7CA-50E3094EFFE7}" dt="2025-08-04T20:12:22.282" v="989" actId="20577"/>
          <ac:spMkLst>
            <pc:docMk/>
            <pc:sldMk cId="1451895512" sldId="531"/>
            <ac:spMk id="13" creationId="{235342E9-44CF-4593-8D87-8870C59B3440}"/>
          </ac:spMkLst>
        </pc:spChg>
        <pc:spChg chg="mod">
          <ac:chgData name="Seltzer, Karl" userId="edd99a79-8cbe-43ea-a0d5-19cae1f00f23" providerId="ADAL" clId="{E46CD61F-BB22-4F96-A7CA-50E3094EFFE7}" dt="2025-08-04T20:14:04.300" v="1031" actId="20577"/>
          <ac:spMkLst>
            <pc:docMk/>
            <pc:sldMk cId="1451895512" sldId="531"/>
            <ac:spMk id="16" creationId="{6E055FE6-1C67-4DA1-953A-B1B1CF8B1E97}"/>
          </ac:spMkLst>
        </pc:spChg>
        <pc:picChg chg="add mod">
          <ac:chgData name="Seltzer, Karl" userId="edd99a79-8cbe-43ea-a0d5-19cae1f00f23" providerId="ADAL" clId="{E46CD61F-BB22-4F96-A7CA-50E3094EFFE7}" dt="2025-08-04T20:13:54.140" v="1030" actId="1076"/>
          <ac:picMkLst>
            <pc:docMk/>
            <pc:sldMk cId="1451895512" sldId="531"/>
            <ac:picMk id="2" creationId="{908C0FC7-F935-C773-379A-ACDEBEF7A5F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E46CD61F-BB22-4F96-A7CA-50E3094EFFE7}" dt="2025-08-04T20:12:37.962" v="1028" actId="6549"/>
              <pc2:cmMkLst xmlns:pc2="http://schemas.microsoft.com/office/powerpoint/2019/9/main/command">
                <pc:docMk/>
                <pc:sldMk cId="1451895512" sldId="531"/>
                <pc2:cmMk id="{2F87E190-0320-4AFA-94E3-19149FAA7062}"/>
              </pc2:cmMkLst>
            </pc226:cmChg>
            <pc226:cmChg xmlns:pc226="http://schemas.microsoft.com/office/powerpoint/2022/06/main/command" chg="mod">
              <pc226:chgData name="Seltzer, Karl" userId="edd99a79-8cbe-43ea-a0d5-19cae1f00f23" providerId="ADAL" clId="{E46CD61F-BB22-4F96-A7CA-50E3094EFFE7}" dt="2025-08-04T20:12:37.962" v="1028" actId="6549"/>
              <pc2:cmMkLst xmlns:pc2="http://schemas.microsoft.com/office/powerpoint/2019/9/main/command">
                <pc:docMk/>
                <pc:sldMk cId="1451895512" sldId="531"/>
                <pc2:cmMk id="{1C0262DF-6CEF-4E87-9E80-356D6E8547CC}"/>
              </pc2:cmMkLst>
            </pc226:cmChg>
          </p:ext>
        </pc:extLst>
      </pc:sldChg>
      <pc:sldChg chg="del">
        <pc:chgData name="Seltzer, Karl" userId="edd99a79-8cbe-43ea-a0d5-19cae1f00f23" providerId="ADAL" clId="{E46CD61F-BB22-4F96-A7CA-50E3094EFFE7}" dt="2025-08-04T19:41:34.942" v="940" actId="47"/>
        <pc:sldMkLst>
          <pc:docMk/>
          <pc:sldMk cId="3341787852" sldId="538"/>
        </pc:sldMkLst>
      </pc:sldChg>
      <pc:sldChg chg="addSp delSp modSp mod">
        <pc:chgData name="Seltzer, Karl" userId="edd99a79-8cbe-43ea-a0d5-19cae1f00f23" providerId="ADAL" clId="{E46CD61F-BB22-4F96-A7CA-50E3094EFFE7}" dt="2025-08-05T14:48:07.870" v="2052" actId="1076"/>
        <pc:sldMkLst>
          <pc:docMk/>
          <pc:sldMk cId="1689295835" sldId="539"/>
        </pc:sldMkLst>
        <pc:spChg chg="mod">
          <ac:chgData name="Seltzer, Karl" userId="edd99a79-8cbe-43ea-a0d5-19cae1f00f23" providerId="ADAL" clId="{E46CD61F-BB22-4F96-A7CA-50E3094EFFE7}" dt="2025-08-05T14:47:05.468" v="2013" actId="20577"/>
          <ac:spMkLst>
            <pc:docMk/>
            <pc:sldMk cId="1689295835" sldId="539"/>
            <ac:spMk id="13" creationId="{235342E9-44CF-4593-8D87-8870C59B3440}"/>
          </ac:spMkLst>
        </pc:spChg>
        <pc:picChg chg="add mod">
          <ac:chgData name="Seltzer, Karl" userId="edd99a79-8cbe-43ea-a0d5-19cae1f00f23" providerId="ADAL" clId="{E46CD61F-BB22-4F96-A7CA-50E3094EFFE7}" dt="2025-08-05T14:48:07.870" v="2052" actId="1076"/>
          <ac:picMkLst>
            <pc:docMk/>
            <pc:sldMk cId="1689295835" sldId="539"/>
            <ac:picMk id="5" creationId="{8BC3C61C-59F6-BA8A-09CD-7DD2F2532314}"/>
          </ac:picMkLst>
        </pc:picChg>
      </pc:sldChg>
      <pc:sldChg chg="del">
        <pc:chgData name="Seltzer, Karl" userId="edd99a79-8cbe-43ea-a0d5-19cae1f00f23" providerId="ADAL" clId="{E46CD61F-BB22-4F96-A7CA-50E3094EFFE7}" dt="2025-08-04T19:41:51.989" v="942" actId="47"/>
        <pc:sldMkLst>
          <pc:docMk/>
          <pc:sldMk cId="720707727" sldId="540"/>
        </pc:sldMkLst>
      </pc:sldChg>
      <pc:sldChg chg="del">
        <pc:chgData name="Seltzer, Karl" userId="edd99a79-8cbe-43ea-a0d5-19cae1f00f23" providerId="ADAL" clId="{E46CD61F-BB22-4F96-A7CA-50E3094EFFE7}" dt="2025-08-04T19:41:55.892" v="944" actId="47"/>
        <pc:sldMkLst>
          <pc:docMk/>
          <pc:sldMk cId="1433913264" sldId="541"/>
        </pc:sldMkLst>
      </pc:sldChg>
      <pc:sldChg chg="del">
        <pc:chgData name="Seltzer, Karl" userId="edd99a79-8cbe-43ea-a0d5-19cae1f00f23" providerId="ADAL" clId="{E46CD61F-BB22-4F96-A7CA-50E3094EFFE7}" dt="2025-08-04T19:41:59.766" v="947" actId="47"/>
        <pc:sldMkLst>
          <pc:docMk/>
          <pc:sldMk cId="4009956836" sldId="542"/>
        </pc:sldMkLst>
      </pc:sldChg>
      <pc:sldChg chg="del">
        <pc:chgData name="Seltzer, Karl" userId="edd99a79-8cbe-43ea-a0d5-19cae1f00f23" providerId="ADAL" clId="{E46CD61F-BB22-4F96-A7CA-50E3094EFFE7}" dt="2025-08-04T19:41:57.466" v="945" actId="47"/>
        <pc:sldMkLst>
          <pc:docMk/>
          <pc:sldMk cId="2414633146" sldId="543"/>
        </pc:sldMkLst>
      </pc:sldChg>
      <pc:sldChg chg="del">
        <pc:chgData name="Seltzer, Karl" userId="edd99a79-8cbe-43ea-a0d5-19cae1f00f23" providerId="ADAL" clId="{E46CD61F-BB22-4F96-A7CA-50E3094EFFE7}" dt="2025-08-04T19:42:01.972" v="949" actId="47"/>
        <pc:sldMkLst>
          <pc:docMk/>
          <pc:sldMk cId="903096616" sldId="544"/>
        </pc:sldMkLst>
      </pc:sldChg>
      <pc:sldChg chg="del">
        <pc:chgData name="Seltzer, Karl" userId="edd99a79-8cbe-43ea-a0d5-19cae1f00f23" providerId="ADAL" clId="{E46CD61F-BB22-4F96-A7CA-50E3094EFFE7}" dt="2025-08-04T19:42:07.083" v="952" actId="47"/>
        <pc:sldMkLst>
          <pc:docMk/>
          <pc:sldMk cId="3326040221" sldId="546"/>
        </pc:sldMkLst>
      </pc:sldChg>
      <pc:sldChg chg="del">
        <pc:chgData name="Seltzer, Karl" userId="edd99a79-8cbe-43ea-a0d5-19cae1f00f23" providerId="ADAL" clId="{E46CD61F-BB22-4F96-A7CA-50E3094EFFE7}" dt="2025-08-04T19:41:58.568" v="946" actId="47"/>
        <pc:sldMkLst>
          <pc:docMk/>
          <pc:sldMk cId="3477125189" sldId="547"/>
        </pc:sldMkLst>
      </pc:sldChg>
      <pc:sldChg chg="del">
        <pc:chgData name="Seltzer, Karl" userId="edd99a79-8cbe-43ea-a0d5-19cae1f00f23" providerId="ADAL" clId="{E46CD61F-BB22-4F96-A7CA-50E3094EFFE7}" dt="2025-08-04T19:42:00.854" v="948" actId="47"/>
        <pc:sldMkLst>
          <pc:docMk/>
          <pc:sldMk cId="4027692000" sldId="548"/>
        </pc:sldMkLst>
      </pc:sldChg>
      <pc:sldChg chg="del">
        <pc:chgData name="Seltzer, Karl" userId="edd99a79-8cbe-43ea-a0d5-19cae1f00f23" providerId="ADAL" clId="{E46CD61F-BB22-4F96-A7CA-50E3094EFFE7}" dt="2025-08-04T19:42:04.175" v="950" actId="47"/>
        <pc:sldMkLst>
          <pc:docMk/>
          <pc:sldMk cId="805391305" sldId="549"/>
        </pc:sldMkLst>
      </pc:sldChg>
      <pc:sldChg chg="del">
        <pc:chgData name="Seltzer, Karl" userId="edd99a79-8cbe-43ea-a0d5-19cae1f00f23" providerId="ADAL" clId="{E46CD61F-BB22-4F96-A7CA-50E3094EFFE7}" dt="2025-08-04T19:41:53.235" v="943" actId="47"/>
        <pc:sldMkLst>
          <pc:docMk/>
          <pc:sldMk cId="1543687099" sldId="551"/>
        </pc:sldMkLst>
      </pc:sldChg>
      <pc:sldChg chg="del">
        <pc:chgData name="Seltzer, Karl" userId="edd99a79-8cbe-43ea-a0d5-19cae1f00f23" providerId="ADAL" clId="{E46CD61F-BB22-4F96-A7CA-50E3094EFFE7}" dt="2025-08-05T14:46:43.083" v="1993" actId="47"/>
        <pc:sldMkLst>
          <pc:docMk/>
          <pc:sldMk cId="876847229" sldId="552"/>
        </pc:sldMkLst>
      </pc:sldChg>
      <pc:sldChg chg="del">
        <pc:chgData name="Seltzer, Karl" userId="edd99a79-8cbe-43ea-a0d5-19cae1f00f23" providerId="ADAL" clId="{E46CD61F-BB22-4F96-A7CA-50E3094EFFE7}" dt="2025-08-04T19:42:05.908" v="951" actId="47"/>
        <pc:sldMkLst>
          <pc:docMk/>
          <pc:sldMk cId="3790967321" sldId="553"/>
        </pc:sldMkLst>
      </pc:sldChg>
      <pc:sldChg chg="addSp delSp modSp mod">
        <pc:chgData name="Seltzer, Karl" userId="edd99a79-8cbe-43ea-a0d5-19cae1f00f23" providerId="ADAL" clId="{E46CD61F-BB22-4F96-A7CA-50E3094EFFE7}" dt="2025-08-04T12:56:35.698" v="285" actId="14100"/>
        <pc:sldMkLst>
          <pc:docMk/>
          <pc:sldMk cId="797890548" sldId="554"/>
        </pc:sldMkLst>
        <pc:spChg chg="mod ord">
          <ac:chgData name="Seltzer, Karl" userId="edd99a79-8cbe-43ea-a0d5-19cae1f00f23" providerId="ADAL" clId="{E46CD61F-BB22-4F96-A7CA-50E3094EFFE7}" dt="2025-08-04T12:56:30.228" v="284" actId="20577"/>
          <ac:spMkLst>
            <pc:docMk/>
            <pc:sldMk cId="797890548" sldId="554"/>
            <ac:spMk id="5" creationId="{6E645B6A-880D-A597-BC01-294D9CE24316}"/>
          </ac:spMkLst>
        </pc:spChg>
        <pc:spChg chg="mod">
          <ac:chgData name="Seltzer, Karl" userId="edd99a79-8cbe-43ea-a0d5-19cae1f00f23" providerId="ADAL" clId="{E46CD61F-BB22-4F96-A7CA-50E3094EFFE7}" dt="2025-08-04T12:54:15.845" v="207" actId="20577"/>
          <ac:spMkLst>
            <pc:docMk/>
            <pc:sldMk cId="797890548" sldId="554"/>
            <ac:spMk id="13" creationId="{235342E9-44CF-4593-8D87-8870C59B3440}"/>
          </ac:spMkLst>
        </pc:spChg>
        <pc:picChg chg="add mod ord">
          <ac:chgData name="Seltzer, Karl" userId="edd99a79-8cbe-43ea-a0d5-19cae1f00f23" providerId="ADAL" clId="{E46CD61F-BB22-4F96-A7CA-50E3094EFFE7}" dt="2025-08-04T12:56:05.830" v="261" actId="1076"/>
          <ac:picMkLst>
            <pc:docMk/>
            <pc:sldMk cId="797890548" sldId="554"/>
            <ac:picMk id="16" creationId="{97BF4BC4-60D1-AE5E-618B-F1B1E0B137DB}"/>
          </ac:picMkLst>
        </pc:picChg>
        <pc:cxnChg chg="add mod">
          <ac:chgData name="Seltzer, Karl" userId="edd99a79-8cbe-43ea-a0d5-19cae1f00f23" providerId="ADAL" clId="{E46CD61F-BB22-4F96-A7CA-50E3094EFFE7}" dt="2025-08-04T12:56:35.698" v="285" actId="14100"/>
          <ac:cxnSpMkLst>
            <pc:docMk/>
            <pc:sldMk cId="797890548" sldId="554"/>
            <ac:cxnSpMk id="8" creationId="{E0085094-CEA0-6E2E-941F-D8744D234345}"/>
          </ac:cxnSpMkLst>
        </pc:cxnChg>
      </pc:sldChg>
      <pc:sldChg chg="del">
        <pc:chgData name="Seltzer, Karl" userId="edd99a79-8cbe-43ea-a0d5-19cae1f00f23" providerId="ADAL" clId="{E46CD61F-BB22-4F96-A7CA-50E3094EFFE7}" dt="2025-08-05T14:46:39.013" v="1992" actId="47"/>
        <pc:sldMkLst>
          <pc:docMk/>
          <pc:sldMk cId="254431267" sldId="555"/>
        </pc:sldMkLst>
      </pc:sldChg>
      <pc:sldChg chg="add del">
        <pc:chgData name="Seltzer, Karl" userId="edd99a79-8cbe-43ea-a0d5-19cae1f00f23" providerId="ADAL" clId="{E46CD61F-BB22-4F96-A7CA-50E3094EFFE7}" dt="2025-08-04T12:57:20.271" v="287" actId="47"/>
        <pc:sldMkLst>
          <pc:docMk/>
          <pc:sldMk cId="3668561202" sldId="556"/>
        </pc:sldMkLst>
      </pc:sldChg>
      <pc:sldChg chg="modSp add mod">
        <pc:chgData name="Seltzer, Karl" userId="edd99a79-8cbe-43ea-a0d5-19cae1f00f23" providerId="ADAL" clId="{E46CD61F-BB22-4F96-A7CA-50E3094EFFE7}" dt="2025-08-04T20:11:50.394" v="979" actId="20577"/>
        <pc:sldMkLst>
          <pc:docMk/>
          <pc:sldMk cId="3466801821" sldId="557"/>
        </pc:sldMkLst>
        <pc:spChg chg="mod">
          <ac:chgData name="Seltzer, Karl" userId="edd99a79-8cbe-43ea-a0d5-19cae1f00f23" providerId="ADAL" clId="{E46CD61F-BB22-4F96-A7CA-50E3094EFFE7}" dt="2025-08-04T20:11:50.394" v="979" actId="20577"/>
          <ac:spMkLst>
            <pc:docMk/>
            <pc:sldMk cId="3466801821" sldId="557"/>
            <ac:spMk id="3" creationId="{48F14EF4-D503-CB5C-AE36-680270642B5C}"/>
          </ac:spMkLst>
        </pc:spChg>
        <pc:spChg chg="mod">
          <ac:chgData name="Seltzer, Karl" userId="edd99a79-8cbe-43ea-a0d5-19cae1f00f23" providerId="ADAL" clId="{E46CD61F-BB22-4F96-A7CA-50E3094EFFE7}" dt="2025-08-04T12:57:44.371" v="319" actId="20577"/>
          <ac:spMkLst>
            <pc:docMk/>
            <pc:sldMk cId="3466801821" sldId="557"/>
            <ac:spMk id="13" creationId="{D41A5DDF-5EBD-E891-C551-B5BE0CA29904}"/>
          </ac:spMkLst>
        </pc:spChg>
      </pc:sldChg>
      <pc:sldChg chg="addSp delSp modSp add mod">
        <pc:chgData name="Seltzer, Karl" userId="edd99a79-8cbe-43ea-a0d5-19cae1f00f23" providerId="ADAL" clId="{E46CD61F-BB22-4F96-A7CA-50E3094EFFE7}" dt="2025-08-05T13:19:51.947" v="1991" actId="1076"/>
        <pc:sldMkLst>
          <pc:docMk/>
          <pc:sldMk cId="2520032005" sldId="558"/>
        </pc:sldMkLst>
        <pc:spChg chg="mod">
          <ac:chgData name="Seltzer, Karl" userId="edd99a79-8cbe-43ea-a0d5-19cae1f00f23" providerId="ADAL" clId="{E46CD61F-BB22-4F96-A7CA-50E3094EFFE7}" dt="2025-08-05T13:18:11.981" v="1910" actId="255"/>
          <ac:spMkLst>
            <pc:docMk/>
            <pc:sldMk cId="2520032005" sldId="558"/>
            <ac:spMk id="3" creationId="{E6D01512-BB84-AE28-6730-F80AB0B2F325}"/>
          </ac:spMkLst>
        </pc:spChg>
        <pc:spChg chg="mod">
          <ac:chgData name="Seltzer, Karl" userId="edd99a79-8cbe-43ea-a0d5-19cae1f00f23" providerId="ADAL" clId="{E46CD61F-BB22-4F96-A7CA-50E3094EFFE7}" dt="2025-08-05T13:10:51.150" v="1351" actId="20577"/>
          <ac:spMkLst>
            <pc:docMk/>
            <pc:sldMk cId="2520032005" sldId="558"/>
            <ac:spMk id="13" creationId="{32018240-1F1C-B5E9-879F-4747C76EE328}"/>
          </ac:spMkLst>
        </pc:spChg>
        <pc:picChg chg="add mod ord">
          <ac:chgData name="Seltzer, Karl" userId="edd99a79-8cbe-43ea-a0d5-19cae1f00f23" providerId="ADAL" clId="{E46CD61F-BB22-4F96-A7CA-50E3094EFFE7}" dt="2025-08-05T13:19:51.947" v="1991" actId="1076"/>
          <ac:picMkLst>
            <pc:docMk/>
            <pc:sldMk cId="2520032005" sldId="558"/>
            <ac:picMk id="5" creationId="{D249CD5A-FD7F-D850-0317-8C71CB7C415E}"/>
          </ac:picMkLst>
        </pc:picChg>
      </pc:sldChg>
      <pc:sldChg chg="addSp modSp add mod">
        <pc:chgData name="Seltzer, Karl" userId="edd99a79-8cbe-43ea-a0d5-19cae1f00f23" providerId="ADAL" clId="{E46CD61F-BB22-4F96-A7CA-50E3094EFFE7}" dt="2025-08-05T14:53:30.423" v="2257" actId="14100"/>
        <pc:sldMkLst>
          <pc:docMk/>
          <pc:sldMk cId="3987103868" sldId="559"/>
        </pc:sldMkLst>
        <pc:spChg chg="add mod">
          <ac:chgData name="Seltzer, Karl" userId="edd99a79-8cbe-43ea-a0d5-19cae1f00f23" providerId="ADAL" clId="{E46CD61F-BB22-4F96-A7CA-50E3094EFFE7}" dt="2025-08-05T14:49:37.141" v="2097" actId="1076"/>
          <ac:spMkLst>
            <pc:docMk/>
            <pc:sldMk cId="3987103868" sldId="559"/>
            <ac:spMk id="4" creationId="{AB2B2456-7E2C-076B-82ED-56E8CEB400EA}"/>
          </ac:spMkLst>
        </pc:spChg>
        <pc:spChg chg="add mod">
          <ac:chgData name="Seltzer, Karl" userId="edd99a79-8cbe-43ea-a0d5-19cae1f00f23" providerId="ADAL" clId="{E46CD61F-BB22-4F96-A7CA-50E3094EFFE7}" dt="2025-08-05T14:50:19.332" v="2126" actId="20577"/>
          <ac:spMkLst>
            <pc:docMk/>
            <pc:sldMk cId="3987103868" sldId="559"/>
            <ac:spMk id="11" creationId="{C639616C-C09B-5839-8827-F1A46A94F83F}"/>
          </ac:spMkLst>
        </pc:spChg>
        <pc:spChg chg="add mod">
          <ac:chgData name="Seltzer, Karl" userId="edd99a79-8cbe-43ea-a0d5-19cae1f00f23" providerId="ADAL" clId="{E46CD61F-BB22-4F96-A7CA-50E3094EFFE7}" dt="2025-08-05T14:50:53.748" v="2144" actId="20577"/>
          <ac:spMkLst>
            <pc:docMk/>
            <pc:sldMk cId="3987103868" sldId="559"/>
            <ac:spMk id="16" creationId="{18DECB11-AE76-B5F9-9168-118FBBFFE04F}"/>
          </ac:spMkLst>
        </pc:spChg>
        <pc:spChg chg="add mod">
          <ac:chgData name="Seltzer, Karl" userId="edd99a79-8cbe-43ea-a0d5-19cae1f00f23" providerId="ADAL" clId="{E46CD61F-BB22-4F96-A7CA-50E3094EFFE7}" dt="2025-08-05T14:51:50.623" v="2207" actId="1076"/>
          <ac:spMkLst>
            <pc:docMk/>
            <pc:sldMk cId="3987103868" sldId="559"/>
            <ac:spMk id="20" creationId="{933527D1-C30B-7DD2-A146-C232EC0D2555}"/>
          </ac:spMkLst>
        </pc:spChg>
        <pc:spChg chg="add mod">
          <ac:chgData name="Seltzer, Karl" userId="edd99a79-8cbe-43ea-a0d5-19cae1f00f23" providerId="ADAL" clId="{E46CD61F-BB22-4F96-A7CA-50E3094EFFE7}" dt="2025-08-05T14:53:21.980" v="2256" actId="14100"/>
          <ac:spMkLst>
            <pc:docMk/>
            <pc:sldMk cId="3987103868" sldId="559"/>
            <ac:spMk id="27" creationId="{F3750F6A-F5BA-DD15-A597-D7BC50A09391}"/>
          </ac:spMkLst>
        </pc:spChg>
        <pc:spChg chg="add mod">
          <ac:chgData name="Seltzer, Karl" userId="edd99a79-8cbe-43ea-a0d5-19cae1f00f23" providerId="ADAL" clId="{E46CD61F-BB22-4F96-A7CA-50E3094EFFE7}" dt="2025-08-05T14:52:57.749" v="2254" actId="20577"/>
          <ac:spMkLst>
            <pc:docMk/>
            <pc:sldMk cId="3987103868" sldId="559"/>
            <ac:spMk id="33" creationId="{9D881346-62D0-EB54-B4B8-1DE506921DEB}"/>
          </ac:spMkLst>
        </pc:spChg>
        <pc:picChg chg="mod">
          <ac:chgData name="Seltzer, Karl" userId="edd99a79-8cbe-43ea-a0d5-19cae1f00f23" providerId="ADAL" clId="{E46CD61F-BB22-4F96-A7CA-50E3094EFFE7}" dt="2025-08-05T14:50:55.021" v="2145" actId="1076"/>
          <ac:picMkLst>
            <pc:docMk/>
            <pc:sldMk cId="3987103868" sldId="559"/>
            <ac:picMk id="5" creationId="{2CCF6C1D-5EBE-9956-04FD-27029F21FE73}"/>
          </ac:picMkLst>
        </pc:picChg>
        <pc:cxnChg chg="add mod">
          <ac:chgData name="Seltzer, Karl" userId="edd99a79-8cbe-43ea-a0d5-19cae1f00f23" providerId="ADAL" clId="{E46CD61F-BB22-4F96-A7CA-50E3094EFFE7}" dt="2025-08-05T14:49:55.338" v="2102" actId="14100"/>
          <ac:cxnSpMkLst>
            <pc:docMk/>
            <pc:sldMk cId="3987103868" sldId="559"/>
            <ac:cxnSpMk id="3" creationId="{B46D4E45-9293-E9D3-50E8-ACBC9C54905E}"/>
          </ac:cxnSpMkLst>
        </pc:cxnChg>
        <pc:cxnChg chg="add mod">
          <ac:chgData name="Seltzer, Karl" userId="edd99a79-8cbe-43ea-a0d5-19cae1f00f23" providerId="ADAL" clId="{E46CD61F-BB22-4F96-A7CA-50E3094EFFE7}" dt="2025-08-05T14:50:25.194" v="2127" actId="14100"/>
          <ac:cxnSpMkLst>
            <pc:docMk/>
            <pc:sldMk cId="3987103868" sldId="559"/>
            <ac:cxnSpMk id="10" creationId="{F1FAE1C3-39CE-B37D-3863-94AE29A0894F}"/>
          </ac:cxnSpMkLst>
        </pc:cxnChg>
        <pc:cxnChg chg="add mod">
          <ac:chgData name="Seltzer, Karl" userId="edd99a79-8cbe-43ea-a0d5-19cae1f00f23" providerId="ADAL" clId="{E46CD61F-BB22-4F96-A7CA-50E3094EFFE7}" dt="2025-08-05T14:51:00.940" v="2147" actId="14100"/>
          <ac:cxnSpMkLst>
            <pc:docMk/>
            <pc:sldMk cId="3987103868" sldId="559"/>
            <ac:cxnSpMk id="15" creationId="{6B207F55-5D7D-B9F0-DE49-489759D0A7FC}"/>
          </ac:cxnSpMkLst>
        </pc:cxnChg>
        <pc:cxnChg chg="add mod">
          <ac:chgData name="Seltzer, Karl" userId="edd99a79-8cbe-43ea-a0d5-19cae1f00f23" providerId="ADAL" clId="{E46CD61F-BB22-4F96-A7CA-50E3094EFFE7}" dt="2025-08-05T14:51:54.972" v="2208" actId="14100"/>
          <ac:cxnSpMkLst>
            <pc:docMk/>
            <pc:sldMk cId="3987103868" sldId="559"/>
            <ac:cxnSpMk id="19" creationId="{9DAB2599-2458-1D84-A593-D4D7EF0C579B}"/>
          </ac:cxnSpMkLst>
        </pc:cxnChg>
        <pc:cxnChg chg="add mod">
          <ac:chgData name="Seltzer, Karl" userId="edd99a79-8cbe-43ea-a0d5-19cae1f00f23" providerId="ADAL" clId="{E46CD61F-BB22-4F96-A7CA-50E3094EFFE7}" dt="2025-08-05T14:53:30.423" v="2257" actId="14100"/>
          <ac:cxnSpMkLst>
            <pc:docMk/>
            <pc:sldMk cId="3987103868" sldId="559"/>
            <ac:cxnSpMk id="26" creationId="{7156D35D-022F-B910-5FE0-E999557393C0}"/>
          </ac:cxnSpMkLst>
        </pc:cxnChg>
        <pc:cxnChg chg="add mod">
          <ac:chgData name="Seltzer, Karl" userId="edd99a79-8cbe-43ea-a0d5-19cae1f00f23" providerId="ADAL" clId="{E46CD61F-BB22-4F96-A7CA-50E3094EFFE7}" dt="2025-08-05T14:52:52.068" v="2235" actId="14100"/>
          <ac:cxnSpMkLst>
            <pc:docMk/>
            <pc:sldMk cId="3987103868" sldId="559"/>
            <ac:cxnSpMk id="32" creationId="{88E77661-5AC4-33EA-76EE-71D9509F0A23}"/>
          </ac:cxnSpMkLst>
        </pc:cxnChg>
      </pc:sldChg>
      <pc:sldChg chg="addSp delSp modSp add mod ord">
        <pc:chgData name="Seltzer, Karl" userId="edd99a79-8cbe-43ea-a0d5-19cae1f00f23" providerId="ADAL" clId="{E46CD61F-BB22-4F96-A7CA-50E3094EFFE7}" dt="2025-08-05T15:33:53.815" v="2537" actId="14100"/>
        <pc:sldMkLst>
          <pc:docMk/>
          <pc:sldMk cId="4163557999" sldId="560"/>
        </pc:sldMkLst>
        <pc:spChg chg="add mod">
          <ac:chgData name="Seltzer, Karl" userId="edd99a79-8cbe-43ea-a0d5-19cae1f00f23" providerId="ADAL" clId="{E46CD61F-BB22-4F96-A7CA-50E3094EFFE7}" dt="2025-08-05T15:32:04.616" v="2376" actId="1036"/>
          <ac:spMkLst>
            <pc:docMk/>
            <pc:sldMk cId="4163557999" sldId="560"/>
            <ac:spMk id="4" creationId="{411D6B81-8722-D8D8-B51D-A56ECAE9FC02}"/>
          </ac:spMkLst>
        </pc:spChg>
        <pc:spChg chg="add mod">
          <ac:chgData name="Seltzer, Karl" userId="edd99a79-8cbe-43ea-a0d5-19cae1f00f23" providerId="ADAL" clId="{E46CD61F-BB22-4F96-A7CA-50E3094EFFE7}" dt="2025-08-05T15:32:04.616" v="2376" actId="1036"/>
          <ac:spMkLst>
            <pc:docMk/>
            <pc:sldMk cId="4163557999" sldId="560"/>
            <ac:spMk id="7" creationId="{74818BD4-DC19-6E6A-4E6C-A0BFF4CD4B1F}"/>
          </ac:spMkLst>
        </pc:spChg>
        <pc:spChg chg="add mod">
          <ac:chgData name="Seltzer, Karl" userId="edd99a79-8cbe-43ea-a0d5-19cae1f00f23" providerId="ADAL" clId="{E46CD61F-BB22-4F96-A7CA-50E3094EFFE7}" dt="2025-08-05T15:32:39.597" v="2412" actId="1076"/>
          <ac:spMkLst>
            <pc:docMk/>
            <pc:sldMk cId="4163557999" sldId="560"/>
            <ac:spMk id="10" creationId="{0097E678-3871-A377-9FA9-2E4F8123F7D5}"/>
          </ac:spMkLst>
        </pc:spChg>
        <pc:spChg chg="add mod">
          <ac:chgData name="Seltzer, Karl" userId="edd99a79-8cbe-43ea-a0d5-19cae1f00f23" providerId="ADAL" clId="{E46CD61F-BB22-4F96-A7CA-50E3094EFFE7}" dt="2025-08-05T15:33:53.815" v="2537" actId="14100"/>
          <ac:spMkLst>
            <pc:docMk/>
            <pc:sldMk cId="4163557999" sldId="560"/>
            <ac:spMk id="11" creationId="{BE84D953-8193-D151-1DD1-6A835D008C21}"/>
          </ac:spMkLst>
        </pc:spChg>
        <pc:spChg chg="mod">
          <ac:chgData name="Seltzer, Karl" userId="edd99a79-8cbe-43ea-a0d5-19cae1f00f23" providerId="ADAL" clId="{E46CD61F-BB22-4F96-A7CA-50E3094EFFE7}" dt="2025-08-05T15:30:11.824" v="2267" actId="20577"/>
          <ac:spMkLst>
            <pc:docMk/>
            <pc:sldMk cId="4163557999" sldId="560"/>
            <ac:spMk id="13" creationId="{1FBD11A1-D0AD-B769-C36D-7976EA6E2887}"/>
          </ac:spMkLst>
        </pc:spChg>
        <pc:picChg chg="add mod">
          <ac:chgData name="Seltzer, Karl" userId="edd99a79-8cbe-43ea-a0d5-19cae1f00f23" providerId="ADAL" clId="{E46CD61F-BB22-4F96-A7CA-50E3094EFFE7}" dt="2025-08-05T15:32:04.616" v="2376" actId="1036"/>
          <ac:picMkLst>
            <pc:docMk/>
            <pc:sldMk cId="4163557999" sldId="560"/>
            <ac:picMk id="3" creationId="{9F7C1BA1-236F-B4B2-2ED8-66A092467034}"/>
          </ac:picMkLst>
        </pc:picChg>
        <pc:picChg chg="add mod">
          <ac:chgData name="Seltzer, Karl" userId="edd99a79-8cbe-43ea-a0d5-19cae1f00f23" providerId="ADAL" clId="{E46CD61F-BB22-4F96-A7CA-50E3094EFFE7}" dt="2025-08-05T15:32:04.616" v="2376" actId="1036"/>
          <ac:picMkLst>
            <pc:docMk/>
            <pc:sldMk cId="4163557999" sldId="560"/>
            <ac:picMk id="9" creationId="{A9F9FF9F-61B1-65EA-4D01-F10F1C935AA7}"/>
          </ac:picMkLst>
        </pc:picChg>
      </pc:sldChg>
      <pc:sldChg chg="addSp delSp modSp add mod">
        <pc:chgData name="Seltzer, Karl" userId="edd99a79-8cbe-43ea-a0d5-19cae1f00f23" providerId="ADAL" clId="{E46CD61F-BB22-4F96-A7CA-50E3094EFFE7}" dt="2025-08-06T19:28:10.346" v="3973" actId="20577"/>
        <pc:sldMkLst>
          <pc:docMk/>
          <pc:sldMk cId="2023984033" sldId="561"/>
        </pc:sldMkLst>
        <pc:spChg chg="add mod">
          <ac:chgData name="Seltzer, Karl" userId="edd99a79-8cbe-43ea-a0d5-19cae1f00f23" providerId="ADAL" clId="{E46CD61F-BB22-4F96-A7CA-50E3094EFFE7}" dt="2025-08-06T14:50:51.817" v="3341" actId="1076"/>
          <ac:spMkLst>
            <pc:docMk/>
            <pc:sldMk cId="2023984033" sldId="561"/>
            <ac:spMk id="3" creationId="{9A147BC6-544B-C4E5-384A-7CE121171941}"/>
          </ac:spMkLst>
        </pc:spChg>
        <pc:spChg chg="mod">
          <ac:chgData name="Seltzer, Karl" userId="edd99a79-8cbe-43ea-a0d5-19cae1f00f23" providerId="ADAL" clId="{E46CD61F-BB22-4F96-A7CA-50E3094EFFE7}" dt="2025-08-06T13:28:26.604" v="3262" actId="6549"/>
          <ac:spMkLst>
            <pc:docMk/>
            <pc:sldMk cId="2023984033" sldId="561"/>
            <ac:spMk id="13" creationId="{0F3FF28A-0FAD-E1EF-8688-BA82C7C023CC}"/>
          </ac:spMkLst>
        </pc:spChg>
        <pc:spChg chg="add mod">
          <ac:chgData name="Seltzer, Karl" userId="edd99a79-8cbe-43ea-a0d5-19cae1f00f23" providerId="ADAL" clId="{E46CD61F-BB22-4F96-A7CA-50E3094EFFE7}" dt="2025-08-06T19:28:10.346" v="3973" actId="20577"/>
          <ac:spMkLst>
            <pc:docMk/>
            <pc:sldMk cId="2023984033" sldId="561"/>
            <ac:spMk id="14" creationId="{EF31046A-E54F-336F-2AC8-3CB3C1BC422E}"/>
          </ac:spMkLst>
        </pc:spChg>
        <pc:spChg chg="add mod">
          <ac:chgData name="Seltzer, Karl" userId="edd99a79-8cbe-43ea-a0d5-19cae1f00f23" providerId="ADAL" clId="{E46CD61F-BB22-4F96-A7CA-50E3094EFFE7}" dt="2025-08-06T14:51:20.297" v="3347" actId="1076"/>
          <ac:spMkLst>
            <pc:docMk/>
            <pc:sldMk cId="2023984033" sldId="561"/>
            <ac:spMk id="20" creationId="{F5961D30-B1D4-F21F-09A4-8A8BE4C8EC37}"/>
          </ac:spMkLst>
        </pc:spChg>
        <pc:spChg chg="add mod">
          <ac:chgData name="Seltzer, Karl" userId="edd99a79-8cbe-43ea-a0d5-19cae1f00f23" providerId="ADAL" clId="{E46CD61F-BB22-4F96-A7CA-50E3094EFFE7}" dt="2025-08-06T14:51:22.714" v="3348" actId="1076"/>
          <ac:spMkLst>
            <pc:docMk/>
            <pc:sldMk cId="2023984033" sldId="561"/>
            <ac:spMk id="28" creationId="{44E2BA30-0E00-F4B8-28CC-767D9F6947B3}"/>
          </ac:spMkLst>
        </pc:spChg>
        <pc:spChg chg="add mod">
          <ac:chgData name="Seltzer, Karl" userId="edd99a79-8cbe-43ea-a0d5-19cae1f00f23" providerId="ADAL" clId="{E46CD61F-BB22-4F96-A7CA-50E3094EFFE7}" dt="2025-08-06T14:52:04.684" v="3377" actId="1076"/>
          <ac:spMkLst>
            <pc:docMk/>
            <pc:sldMk cId="2023984033" sldId="561"/>
            <ac:spMk id="48" creationId="{CF2D681C-6A9E-EEBB-B6B1-0D1E048B4AAC}"/>
          </ac:spMkLst>
        </pc:spChg>
        <pc:picChg chg="add mod">
          <ac:chgData name="Seltzer, Karl" userId="edd99a79-8cbe-43ea-a0d5-19cae1f00f23" providerId="ADAL" clId="{E46CD61F-BB22-4F96-A7CA-50E3094EFFE7}" dt="2025-08-06T13:20:21.905" v="2942" actId="1076"/>
          <ac:picMkLst>
            <pc:docMk/>
            <pc:sldMk cId="2023984033" sldId="561"/>
            <ac:picMk id="4" creationId="{017105D6-91CC-49E8-290D-5524E0E56647}"/>
          </ac:picMkLst>
        </pc:picChg>
        <pc:picChg chg="add mod">
          <ac:chgData name="Seltzer, Karl" userId="edd99a79-8cbe-43ea-a0d5-19cae1f00f23" providerId="ADAL" clId="{E46CD61F-BB22-4F96-A7CA-50E3094EFFE7}" dt="2025-08-06T14:51:51.877" v="3354" actId="1076"/>
          <ac:picMkLst>
            <pc:docMk/>
            <pc:sldMk cId="2023984033" sldId="561"/>
            <ac:picMk id="47" creationId="{1B6B36BE-BC86-0321-1BB8-02B8C79C026F}"/>
          </ac:picMkLst>
        </pc:picChg>
        <pc:cxnChg chg="add mod">
          <ac:chgData name="Seltzer, Karl" userId="edd99a79-8cbe-43ea-a0d5-19cae1f00f23" providerId="ADAL" clId="{E46CD61F-BB22-4F96-A7CA-50E3094EFFE7}" dt="2025-08-06T14:50:55.713" v="3342" actId="14100"/>
          <ac:cxnSpMkLst>
            <pc:docMk/>
            <pc:sldMk cId="2023984033" sldId="561"/>
            <ac:cxnSpMk id="2" creationId="{23DFAE80-6B12-F06D-D9BB-BA6DD22F19A6}"/>
          </ac:cxnSpMkLst>
        </pc:cxnChg>
        <pc:cxnChg chg="add mod">
          <ac:chgData name="Seltzer, Karl" userId="edd99a79-8cbe-43ea-a0d5-19cae1f00f23" providerId="ADAL" clId="{E46CD61F-BB22-4F96-A7CA-50E3094EFFE7}" dt="2025-08-06T19:28:02.275" v="3957" actId="20577"/>
          <ac:cxnSpMkLst>
            <pc:docMk/>
            <pc:sldMk cId="2023984033" sldId="561"/>
            <ac:cxnSpMk id="12" creationId="{CE871A5F-64F5-F150-5BC3-C97CD7D26F8F}"/>
          </ac:cxnSpMkLst>
        </pc:cxnChg>
        <pc:cxnChg chg="add mod">
          <ac:chgData name="Seltzer, Karl" userId="edd99a79-8cbe-43ea-a0d5-19cae1f00f23" providerId="ADAL" clId="{E46CD61F-BB22-4F96-A7CA-50E3094EFFE7}" dt="2025-08-06T14:53:24.697" v="3394" actId="14100"/>
          <ac:cxnSpMkLst>
            <pc:docMk/>
            <pc:sldMk cId="2023984033" sldId="561"/>
            <ac:cxnSpMk id="19" creationId="{AEDDA1D8-0FB9-FCE1-3430-367B69E28BE6}"/>
          </ac:cxnSpMkLst>
        </pc:cxnChg>
        <pc:cxnChg chg="add mod">
          <ac:chgData name="Seltzer, Karl" userId="edd99a79-8cbe-43ea-a0d5-19cae1f00f23" providerId="ADAL" clId="{E46CD61F-BB22-4F96-A7CA-50E3094EFFE7}" dt="2025-08-06T14:53:04.846" v="3391" actId="14100"/>
          <ac:cxnSpMkLst>
            <pc:docMk/>
            <pc:sldMk cId="2023984033" sldId="561"/>
            <ac:cxnSpMk id="27" creationId="{C1228804-CC66-7259-AFF2-42F9B8DAB9CE}"/>
          </ac:cxnSpMkLst>
        </pc:cxnChg>
        <pc:cxnChg chg="add mod">
          <ac:chgData name="Seltzer, Karl" userId="edd99a79-8cbe-43ea-a0d5-19cae1f00f23" providerId="ADAL" clId="{E46CD61F-BB22-4F96-A7CA-50E3094EFFE7}" dt="2025-08-06T14:52:12.986" v="3381" actId="14100"/>
          <ac:cxnSpMkLst>
            <pc:docMk/>
            <pc:sldMk cId="2023984033" sldId="561"/>
            <ac:cxnSpMk id="49" creationId="{BA50066A-E12F-A244-FD8F-0C48CD1B996D}"/>
          </ac:cxnSpMkLst>
        </pc:cxnChg>
        <pc:cxnChg chg="add mod">
          <ac:chgData name="Seltzer, Karl" userId="edd99a79-8cbe-43ea-a0d5-19cae1f00f23" providerId="ADAL" clId="{E46CD61F-BB22-4F96-A7CA-50E3094EFFE7}" dt="2025-08-06T14:52:36.961" v="3389" actId="14100"/>
          <ac:cxnSpMkLst>
            <pc:docMk/>
            <pc:sldMk cId="2023984033" sldId="561"/>
            <ac:cxnSpMk id="52" creationId="{FC5E20BE-AC8E-6235-7BF6-24AFD68E5B94}"/>
          </ac:cxnSpMkLst>
        </pc:cxnChg>
      </pc:sldChg>
      <pc:sldChg chg="addSp delSp modSp add mod">
        <pc:chgData name="Seltzer, Karl" userId="edd99a79-8cbe-43ea-a0d5-19cae1f00f23" providerId="ADAL" clId="{E46CD61F-BB22-4F96-A7CA-50E3094EFFE7}" dt="2025-08-06T20:27:51.011" v="5221" actId="1076"/>
        <pc:sldMkLst>
          <pc:docMk/>
          <pc:sldMk cId="3620581523" sldId="562"/>
        </pc:sldMkLst>
        <pc:spChg chg="add mod">
          <ac:chgData name="Seltzer, Karl" userId="edd99a79-8cbe-43ea-a0d5-19cae1f00f23" providerId="ADAL" clId="{E46CD61F-BB22-4F96-A7CA-50E3094EFFE7}" dt="2025-08-06T20:27:33.744" v="5219" actId="20577"/>
          <ac:spMkLst>
            <pc:docMk/>
            <pc:sldMk cId="3620581523" sldId="562"/>
            <ac:spMk id="5" creationId="{59D1985D-DD11-417A-8E13-021D14A55A2D}"/>
          </ac:spMkLst>
        </pc:spChg>
        <pc:spChg chg="mod">
          <ac:chgData name="Seltzer, Karl" userId="edd99a79-8cbe-43ea-a0d5-19cae1f00f23" providerId="ADAL" clId="{E46CD61F-BB22-4F96-A7CA-50E3094EFFE7}" dt="2025-08-06T20:21:44.931" v="4616" actId="20577"/>
          <ac:spMkLst>
            <pc:docMk/>
            <pc:sldMk cId="3620581523" sldId="562"/>
            <ac:spMk id="13" creationId="{D5CE260A-1232-8A37-5392-C854B016883A}"/>
          </ac:spMkLst>
        </pc:spChg>
        <pc:picChg chg="add mod">
          <ac:chgData name="Seltzer, Karl" userId="edd99a79-8cbe-43ea-a0d5-19cae1f00f23" providerId="ADAL" clId="{E46CD61F-BB22-4F96-A7CA-50E3094EFFE7}" dt="2025-08-06T20:27:51.011" v="5221" actId="1076"/>
          <ac:picMkLst>
            <pc:docMk/>
            <pc:sldMk cId="3620581523" sldId="562"/>
            <ac:picMk id="7" creationId="{CEF5B847-CB78-DAED-8734-C9C9F3BBF3E6}"/>
          </ac:picMkLst>
        </pc:picChg>
      </pc:sldChg>
      <pc:sldChg chg="addSp delSp modSp add mod">
        <pc:chgData name="Seltzer, Karl" userId="edd99a79-8cbe-43ea-a0d5-19cae1f00f23" providerId="ADAL" clId="{E46CD61F-BB22-4F96-A7CA-50E3094EFFE7}" dt="2025-08-06T15:13:39.501" v="3908" actId="20577"/>
        <pc:sldMkLst>
          <pc:docMk/>
          <pc:sldMk cId="955710445" sldId="563"/>
        </pc:sldMkLst>
        <pc:spChg chg="mod">
          <ac:chgData name="Seltzer, Karl" userId="edd99a79-8cbe-43ea-a0d5-19cae1f00f23" providerId="ADAL" clId="{E46CD61F-BB22-4F96-A7CA-50E3094EFFE7}" dt="2025-08-06T14:58:47.170" v="3774" actId="20577"/>
          <ac:spMkLst>
            <pc:docMk/>
            <pc:sldMk cId="955710445" sldId="563"/>
            <ac:spMk id="13" creationId="{378B6DA9-4C5C-E6A8-F600-D3F1B5132195}"/>
          </ac:spMkLst>
        </pc:spChg>
        <pc:spChg chg="mod">
          <ac:chgData name="Seltzer, Karl" userId="edd99a79-8cbe-43ea-a0d5-19cae1f00f23" providerId="ADAL" clId="{E46CD61F-BB22-4F96-A7CA-50E3094EFFE7}" dt="2025-08-06T14:58:14.480" v="3763"/>
          <ac:spMkLst>
            <pc:docMk/>
            <pc:sldMk cId="955710445" sldId="563"/>
            <ac:spMk id="14" creationId="{F774C5E3-26BE-68F1-E125-4CE8492E3AA5}"/>
          </ac:spMkLst>
        </pc:spChg>
        <pc:spChg chg="mod">
          <ac:chgData name="Seltzer, Karl" userId="edd99a79-8cbe-43ea-a0d5-19cae1f00f23" providerId="ADAL" clId="{E46CD61F-BB22-4F96-A7CA-50E3094EFFE7}" dt="2025-08-06T14:56:28.508" v="3685" actId="20577"/>
          <ac:spMkLst>
            <pc:docMk/>
            <pc:sldMk cId="955710445" sldId="563"/>
            <ac:spMk id="20" creationId="{0B1A4D59-10BC-44AB-9E71-9F22B5595500}"/>
          </ac:spMkLst>
        </pc:spChg>
        <pc:spChg chg="add mod">
          <ac:chgData name="Seltzer, Karl" userId="edd99a79-8cbe-43ea-a0d5-19cae1f00f23" providerId="ADAL" clId="{E46CD61F-BB22-4F96-A7CA-50E3094EFFE7}" dt="2025-08-06T15:13:39.501" v="3908" actId="20577"/>
          <ac:spMkLst>
            <pc:docMk/>
            <pc:sldMk cId="955710445" sldId="563"/>
            <ac:spMk id="22" creationId="{8789B550-38CD-95D0-3BA0-691CAD7042BE}"/>
          </ac:spMkLst>
        </pc:spChg>
        <pc:cxnChg chg="mod">
          <ac:chgData name="Seltzer, Karl" userId="edd99a79-8cbe-43ea-a0d5-19cae1f00f23" providerId="ADAL" clId="{E46CD61F-BB22-4F96-A7CA-50E3094EFFE7}" dt="2025-08-06T14:58:22.950" v="3765" actId="14100"/>
          <ac:cxnSpMkLst>
            <pc:docMk/>
            <pc:sldMk cId="955710445" sldId="563"/>
            <ac:cxnSpMk id="12" creationId="{660199A0-D520-DB68-FC17-83D46648BE47}"/>
          </ac:cxnSpMkLst>
        </pc:cxnChg>
        <pc:cxnChg chg="add mod">
          <ac:chgData name="Seltzer, Karl" userId="edd99a79-8cbe-43ea-a0d5-19cae1f00f23" providerId="ADAL" clId="{E46CD61F-BB22-4F96-A7CA-50E3094EFFE7}" dt="2025-08-06T15:13:39.294" v="3907" actId="20577"/>
          <ac:cxnSpMkLst>
            <pc:docMk/>
            <pc:sldMk cId="955710445" sldId="563"/>
            <ac:cxnSpMk id="18" creationId="{D819B29D-F585-06C5-D113-959796A29EBB}"/>
          </ac:cxnSpMkLst>
        </pc:cxnChg>
        <pc:cxnChg chg="mod">
          <ac:chgData name="Seltzer, Karl" userId="edd99a79-8cbe-43ea-a0d5-19cae1f00f23" providerId="ADAL" clId="{E46CD61F-BB22-4F96-A7CA-50E3094EFFE7}" dt="2025-08-06T14:56:26.557" v="3680" actId="20577"/>
          <ac:cxnSpMkLst>
            <pc:docMk/>
            <pc:sldMk cId="955710445" sldId="563"/>
            <ac:cxnSpMk id="19" creationId="{AB635EF1-E4BA-AA13-C1B6-36A744D69F0B}"/>
          </ac:cxnSpMkLst>
        </pc:cxnChg>
      </pc:sldChg>
      <pc:sldChg chg="addSp modSp add mod">
        <pc:chgData name="Seltzer, Karl" userId="edd99a79-8cbe-43ea-a0d5-19cae1f00f23" providerId="ADAL" clId="{E46CD61F-BB22-4F96-A7CA-50E3094EFFE7}" dt="2025-08-06T20:20:27.008" v="4611" actId="14100"/>
        <pc:sldMkLst>
          <pc:docMk/>
          <pc:sldMk cId="228832608" sldId="564"/>
        </pc:sldMkLst>
        <pc:spChg chg="add mod">
          <ac:chgData name="Seltzer, Karl" userId="edd99a79-8cbe-43ea-a0d5-19cae1f00f23" providerId="ADAL" clId="{E46CD61F-BB22-4F96-A7CA-50E3094EFFE7}" dt="2025-08-06T19:31:19.681" v="4120" actId="692"/>
          <ac:spMkLst>
            <pc:docMk/>
            <pc:sldMk cId="228832608" sldId="564"/>
            <ac:spMk id="5" creationId="{B0D6098A-3734-8A9A-9879-A1CC7D9BBE08}"/>
          </ac:spMkLst>
        </pc:spChg>
        <pc:spChg chg="mod">
          <ac:chgData name="Seltzer, Karl" userId="edd99a79-8cbe-43ea-a0d5-19cae1f00f23" providerId="ADAL" clId="{E46CD61F-BB22-4F96-A7CA-50E3094EFFE7}" dt="2025-08-06T15:14:13.265" v="3943" actId="20577"/>
          <ac:spMkLst>
            <pc:docMk/>
            <pc:sldMk cId="228832608" sldId="564"/>
            <ac:spMk id="13" creationId="{01821468-A2C6-C303-ED07-59BE1DE92E14}"/>
          </ac:spMkLst>
        </pc:spChg>
        <pc:spChg chg="mod">
          <ac:chgData name="Seltzer, Karl" userId="edd99a79-8cbe-43ea-a0d5-19cae1f00f23" providerId="ADAL" clId="{E46CD61F-BB22-4F96-A7CA-50E3094EFFE7}" dt="2025-08-06T20:20:13.898" v="4608" actId="313"/>
          <ac:spMkLst>
            <pc:docMk/>
            <pc:sldMk cId="228832608" sldId="564"/>
            <ac:spMk id="14" creationId="{E8205545-B14D-8956-138F-EC3F82C51BF5}"/>
          </ac:spMkLst>
        </pc:spChg>
        <pc:spChg chg="mod">
          <ac:chgData name="Seltzer, Karl" userId="edd99a79-8cbe-43ea-a0d5-19cae1f00f23" providerId="ADAL" clId="{E46CD61F-BB22-4F96-A7CA-50E3094EFFE7}" dt="2025-08-06T19:30:17.429" v="4119" actId="20577"/>
          <ac:spMkLst>
            <pc:docMk/>
            <pc:sldMk cId="228832608" sldId="564"/>
            <ac:spMk id="20" creationId="{EA7B9A3B-8408-199B-F91F-443462A460CD}"/>
          </ac:spMkLst>
        </pc:spChg>
        <pc:spChg chg="mod">
          <ac:chgData name="Seltzer, Karl" userId="edd99a79-8cbe-43ea-a0d5-19cae1f00f23" providerId="ADAL" clId="{E46CD61F-BB22-4F96-A7CA-50E3094EFFE7}" dt="2025-08-06T20:20:20.551" v="4609" actId="1076"/>
          <ac:spMkLst>
            <pc:docMk/>
            <pc:sldMk cId="228832608" sldId="564"/>
            <ac:spMk id="22" creationId="{F3E9AD01-88D7-D908-54C0-75A6DD0C3497}"/>
          </ac:spMkLst>
        </pc:spChg>
        <pc:cxnChg chg="mod">
          <ac:chgData name="Seltzer, Karl" userId="edd99a79-8cbe-43ea-a0d5-19cae1f00f23" providerId="ADAL" clId="{E46CD61F-BB22-4F96-A7CA-50E3094EFFE7}" dt="2025-08-06T20:20:11.965" v="4606" actId="20577"/>
          <ac:cxnSpMkLst>
            <pc:docMk/>
            <pc:sldMk cId="228832608" sldId="564"/>
            <ac:cxnSpMk id="12" creationId="{09A04A4F-079D-EB30-177E-C7F5E815B289}"/>
          </ac:cxnSpMkLst>
        </pc:cxnChg>
        <pc:cxnChg chg="mod">
          <ac:chgData name="Seltzer, Karl" userId="edd99a79-8cbe-43ea-a0d5-19cae1f00f23" providerId="ADAL" clId="{E46CD61F-BB22-4F96-A7CA-50E3094EFFE7}" dt="2025-08-06T20:20:27.008" v="4611" actId="14100"/>
          <ac:cxnSpMkLst>
            <pc:docMk/>
            <pc:sldMk cId="228832608" sldId="564"/>
            <ac:cxnSpMk id="18" creationId="{01FD13D1-314C-F749-E026-0E1DFCF93C01}"/>
          </ac:cxnSpMkLst>
        </pc:cxnChg>
        <pc:cxnChg chg="mod">
          <ac:chgData name="Seltzer, Karl" userId="edd99a79-8cbe-43ea-a0d5-19cae1f00f23" providerId="ADAL" clId="{E46CD61F-BB22-4F96-A7CA-50E3094EFFE7}" dt="2025-08-06T19:29:52.693" v="4095" actId="20577"/>
          <ac:cxnSpMkLst>
            <pc:docMk/>
            <pc:sldMk cId="228832608" sldId="564"/>
            <ac:cxnSpMk id="19" creationId="{3D4EBE4A-F1D8-A861-8C69-C6815F5C1C28}"/>
          </ac:cxnSpMkLst>
        </pc:cxnChg>
      </pc:sldChg>
      <pc:sldChg chg="addSp delSp modSp add mod">
        <pc:chgData name="Seltzer, Karl" userId="edd99a79-8cbe-43ea-a0d5-19cae1f00f23" providerId="ADAL" clId="{E46CD61F-BB22-4F96-A7CA-50E3094EFFE7}" dt="2025-08-07T19:40:27.447" v="5876" actId="14100"/>
        <pc:sldMkLst>
          <pc:docMk/>
          <pc:sldMk cId="3161786376" sldId="565"/>
        </pc:sldMkLst>
      </pc:sldChg>
      <pc:sldChg chg="addSp modSp add mod">
        <pc:chgData name="Seltzer, Karl" userId="edd99a79-8cbe-43ea-a0d5-19cae1f00f23" providerId="ADAL" clId="{E46CD61F-BB22-4F96-A7CA-50E3094EFFE7}" dt="2025-08-07T20:03:58.150" v="6153" actId="20577"/>
        <pc:sldMkLst>
          <pc:docMk/>
          <pc:sldMk cId="2393210859" sldId="566"/>
        </pc:sldMkLst>
        <pc:spChg chg="add mod">
          <ac:chgData name="Seltzer, Karl" userId="edd99a79-8cbe-43ea-a0d5-19cae1f00f23" providerId="ADAL" clId="{E46CD61F-BB22-4F96-A7CA-50E3094EFFE7}" dt="2025-08-07T20:03:58.150" v="6153" actId="20577"/>
          <ac:spMkLst>
            <pc:docMk/>
            <pc:sldMk cId="2393210859" sldId="566"/>
            <ac:spMk id="2" creationId="{7003285A-E122-548D-6C97-10E7C4571788}"/>
          </ac:spMkLst>
        </pc:spChg>
        <pc:spChg chg="mod">
          <ac:chgData name="Seltzer, Karl" userId="edd99a79-8cbe-43ea-a0d5-19cae1f00f23" providerId="ADAL" clId="{E46CD61F-BB22-4F96-A7CA-50E3094EFFE7}" dt="2025-08-07T19:55:42.389" v="5880" actId="20577"/>
          <ac:spMkLst>
            <pc:docMk/>
            <pc:sldMk cId="2393210859" sldId="566"/>
            <ac:spMk id="5" creationId="{4E2605BB-4D0B-9A1D-003D-493F3EBF03D9}"/>
          </ac:spMkLst>
        </pc:spChg>
      </pc:sldChg>
      <pc:sldChg chg="modSp add mod">
        <pc:chgData name="Seltzer, Karl" userId="edd99a79-8cbe-43ea-a0d5-19cae1f00f23" providerId="ADAL" clId="{E46CD61F-BB22-4F96-A7CA-50E3094EFFE7}" dt="2025-08-07T19:40:55.686" v="5879" actId="6549"/>
        <pc:sldMkLst>
          <pc:docMk/>
          <pc:sldMk cId="4124073799" sldId="567"/>
        </pc:sldMkLst>
        <pc:spChg chg="mod">
          <ac:chgData name="Seltzer, Karl" userId="edd99a79-8cbe-43ea-a0d5-19cae1f00f23" providerId="ADAL" clId="{E46CD61F-BB22-4F96-A7CA-50E3094EFFE7}" dt="2025-08-07T19:40:55.686" v="5879" actId="6549"/>
          <ac:spMkLst>
            <pc:docMk/>
            <pc:sldMk cId="4124073799" sldId="567"/>
            <ac:spMk id="5" creationId="{5A0F509A-2348-FB66-3E8F-F50274DE66B3}"/>
          </ac:spMkLst>
        </pc:spChg>
      </pc:sldChg>
      <pc:sldChg chg="addSp modSp add mod ord">
        <pc:chgData name="Seltzer, Karl" userId="edd99a79-8cbe-43ea-a0d5-19cae1f00f23" providerId="ADAL" clId="{E46CD61F-BB22-4F96-A7CA-50E3094EFFE7}" dt="2025-08-07T20:07:22.222" v="6155"/>
        <pc:sldMkLst>
          <pc:docMk/>
          <pc:sldMk cId="334466580" sldId="568"/>
        </pc:sldMkLst>
        <pc:spChg chg="mod">
          <ac:chgData name="Seltzer, Karl" userId="edd99a79-8cbe-43ea-a0d5-19cae1f00f23" providerId="ADAL" clId="{E46CD61F-BB22-4F96-A7CA-50E3094EFFE7}" dt="2025-08-07T19:55:55.086" v="5903" actId="20577"/>
          <ac:spMkLst>
            <pc:docMk/>
            <pc:sldMk cId="334466580" sldId="568"/>
            <ac:spMk id="13" creationId="{0B716106-4753-D6B4-0AB4-15CC3E031EAA}"/>
          </ac:spMkLst>
        </pc:spChg>
      </pc:sldChg>
    </pc:docChg>
  </pc:docChgLst>
  <pc:docChgLst>
    <pc:chgData name="Rao, Venkatesh" userId="S::rao.venkatesh@epa.gov::619c503a-0c74-428f-ab5a-aa8754c37241" providerId="AD" clId="Web-{87021514-15EC-F6B2-2B89-511BFB02B65E}"/>
    <pc:docChg chg="modSld">
      <pc:chgData name="Rao, Venkatesh" userId="S::rao.venkatesh@epa.gov::619c503a-0c74-428f-ab5a-aa8754c37241" providerId="AD" clId="Web-{87021514-15EC-F6B2-2B89-511BFB02B65E}" dt="2025-01-05T17:35:33.648" v="3" actId="20577"/>
      <pc:docMkLst>
        <pc:docMk/>
      </pc:docMkLst>
      <pc:sldChg chg="modSp">
        <pc:chgData name="Rao, Venkatesh" userId="S::rao.venkatesh@epa.gov::619c503a-0c74-428f-ab5a-aa8754c37241" providerId="AD" clId="Web-{87021514-15EC-F6B2-2B89-511BFB02B65E}" dt="2025-01-05T17:35:33.648" v="3" actId="20577"/>
        <pc:sldMkLst>
          <pc:docMk/>
          <pc:sldMk cId="4027692000" sldId="548"/>
        </pc:sldMkLst>
      </pc:sldChg>
    </pc:docChg>
  </pc:docChgLst>
  <pc:docChgLst>
    <pc:chgData name="Vukovich, Jeffrey" userId="bc2e2d75-1e07-49ce-a953-655aabcdbc59" providerId="ADAL" clId="{0E080ECC-1AEB-413D-8594-A40D18830D1F}"/>
    <pc:docChg chg="">
      <pc:chgData name="Vukovich, Jeffrey" userId="bc2e2d75-1e07-49ce-a953-655aabcdbc59" providerId="ADAL" clId="{0E080ECC-1AEB-413D-8594-A40D18830D1F}" dt="2025-01-16T14:29:35.519" v="8"/>
      <pc:docMkLst>
        <pc:docMk/>
      </pc:docMkLst>
      <pc:sldChg chg="addCm modCm">
        <pc:chgData name="Vukovich, Jeffrey" userId="bc2e2d75-1e07-49ce-a953-655aabcdbc59" providerId="ADAL" clId="{0E080ECC-1AEB-413D-8594-A40D18830D1F}" dt="2025-01-08T15:13:46.878" v="7"/>
        <pc:sldMkLst>
          <pc:docMk/>
          <pc:sldMk cId="3025087460" sldId="50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Vukovich, Jeffrey" userId="bc2e2d75-1e07-49ce-a953-655aabcdbc59" providerId="ADAL" clId="{0E080ECC-1AEB-413D-8594-A40D18830D1F}" dt="2025-01-08T15:13:46.878" v="7"/>
              <pc2:cmMkLst xmlns:pc2="http://schemas.microsoft.com/office/powerpoint/2019/9/main/command">
                <pc:docMk/>
                <pc:sldMk cId="3025087460" sldId="501"/>
                <pc2:cmMk id="{01DD6473-20F2-4D10-8C73-CA845B5F8E1E}"/>
              </pc2:cmMkLst>
            </pc226:cmChg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5:02:53.374" v="5"/>
              <pc2:cmMkLst xmlns:pc2="http://schemas.microsoft.com/office/powerpoint/2019/9/main/command">
                <pc:docMk/>
                <pc:sldMk cId="3025087460" sldId="501"/>
                <pc2:cmMk id="{1869D0A7-B182-4046-BA69-66FF84E08EFD}"/>
              </pc2:cmMkLst>
            </pc226:cmChg>
          </p:ext>
        </pc:extLst>
      </pc:sldChg>
      <pc:sldChg chg="addCm">
        <pc:chgData name="Vukovich, Jeffrey" userId="bc2e2d75-1e07-49ce-a953-655aabcdbc59" providerId="ADAL" clId="{0E080ECC-1AEB-413D-8594-A40D18830D1F}" dt="2025-01-08T14:51:07.602" v="0"/>
        <pc:sldMkLst>
          <pc:docMk/>
          <pc:sldMk cId="244658456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4:51:07.602" v="0"/>
              <pc2:cmMkLst xmlns:pc2="http://schemas.microsoft.com/office/powerpoint/2019/9/main/command">
                <pc:docMk/>
                <pc:sldMk cId="2446584562" sldId="502"/>
                <pc2:cmMk id="{9D9D384A-96DD-417B-98B2-A2049A395767}"/>
              </pc2:cmMkLst>
            </pc226:cmChg>
          </p:ext>
        </pc:extLst>
      </pc:sldChg>
      <pc:sldChg chg="addCm">
        <pc:chgData name="Vukovich, Jeffrey" userId="bc2e2d75-1e07-49ce-a953-655aabcdbc59" providerId="ADAL" clId="{0E080ECC-1AEB-413D-8594-A40D18830D1F}" dt="2025-01-08T14:52:56.684" v="1"/>
        <pc:sldMkLst>
          <pc:docMk/>
          <pc:sldMk cId="720707727" sldId="54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4:52:56.684" v="1"/>
              <pc2:cmMkLst xmlns:pc2="http://schemas.microsoft.com/office/powerpoint/2019/9/main/command">
                <pc:docMk/>
                <pc:sldMk cId="720707727" sldId="540"/>
                <pc2:cmMk id="{55435408-68A4-4480-AD0E-193AD7816162}"/>
              </pc2:cmMkLst>
            </pc226:cmChg>
          </p:ext>
        </pc:extLst>
      </pc:sldChg>
      <pc:sldChg chg="addCm">
        <pc:chgData name="Vukovich, Jeffrey" userId="bc2e2d75-1e07-49ce-a953-655aabcdbc59" providerId="ADAL" clId="{0E080ECC-1AEB-413D-8594-A40D18830D1F}" dt="2025-01-08T14:57:35.794" v="3"/>
        <pc:sldMkLst>
          <pc:docMk/>
          <pc:sldMk cId="2414633146" sldId="54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4:57:35.794" v="3"/>
              <pc2:cmMkLst xmlns:pc2="http://schemas.microsoft.com/office/powerpoint/2019/9/main/command">
                <pc:docMk/>
                <pc:sldMk cId="2414633146" sldId="543"/>
                <pc2:cmMk id="{311F8274-101F-464A-9D48-46368D9603C5}"/>
              </pc2:cmMkLst>
            </pc226:cmChg>
          </p:ext>
        </pc:extLst>
      </pc:sldChg>
      <pc:sldChg chg="addCm">
        <pc:chgData name="Vukovich, Jeffrey" userId="bc2e2d75-1e07-49ce-a953-655aabcdbc59" providerId="ADAL" clId="{0E080ECC-1AEB-413D-8594-A40D18830D1F}" dt="2025-01-08T14:58:48.377" v="4"/>
        <pc:sldMkLst>
          <pc:docMk/>
          <pc:sldMk cId="3477125189" sldId="5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4:58:48.377" v="4"/>
              <pc2:cmMkLst xmlns:pc2="http://schemas.microsoft.com/office/powerpoint/2019/9/main/command">
                <pc:docMk/>
                <pc:sldMk cId="3477125189" sldId="547"/>
                <pc2:cmMk id="{96B6318C-EB01-4066-81D9-FA1B6535507C}"/>
              </pc2:cmMkLst>
            </pc226:cmChg>
          </p:ext>
        </pc:extLst>
      </pc:sldChg>
      <pc:sldChg chg="addCm">
        <pc:chgData name="Vukovich, Jeffrey" userId="bc2e2d75-1e07-49ce-a953-655aabcdbc59" providerId="ADAL" clId="{0E080ECC-1AEB-413D-8594-A40D18830D1F}" dt="2025-01-16T14:29:35.519" v="8"/>
        <pc:sldMkLst>
          <pc:docMk/>
          <pc:sldMk cId="1543687099" sldId="55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16T14:29:35.519" v="8"/>
              <pc2:cmMkLst xmlns:pc2="http://schemas.microsoft.com/office/powerpoint/2019/9/main/command">
                <pc:docMk/>
                <pc:sldMk cId="1543687099" sldId="551"/>
                <pc2:cmMk id="{55811327-D394-4518-934F-250A063CE278}"/>
              </pc2:cmMkLst>
            </pc226:cmChg>
            <pc226:cmChg xmlns:pc226="http://schemas.microsoft.com/office/powerpoint/2022/06/main/command" chg="add">
              <pc226:chgData name="Vukovich, Jeffrey" userId="bc2e2d75-1e07-49ce-a953-655aabcdbc59" providerId="ADAL" clId="{0E080ECC-1AEB-413D-8594-A40D18830D1F}" dt="2025-01-08T14:54:49.783" v="2"/>
              <pc2:cmMkLst xmlns:pc2="http://schemas.microsoft.com/office/powerpoint/2019/9/main/command">
                <pc:docMk/>
                <pc:sldMk cId="1543687099" sldId="551"/>
                <pc2:cmMk id="{0F79C0BF-69E2-48F1-A174-0318D8E73516}"/>
              </pc2:cmMkLst>
            </pc226:cmChg>
          </p:ext>
        </pc:extLst>
      </pc:sldChg>
    </pc:docChg>
  </pc:docChgLst>
  <pc:docChgLst>
    <pc:chgData name="Eyth, Alison" userId="S::eyth.alison@epa.gov::649d2ced-6280-4c44-830a-d941bed67d1a" providerId="AD" clId="Web-{22596FA0-F246-3D7B-BE4A-0DE2E6AAE18E}"/>
    <pc:docChg chg="mod">
      <pc:chgData name="Eyth, Alison" userId="S::eyth.alison@epa.gov::649d2ced-6280-4c44-830a-d941bed67d1a" providerId="AD" clId="Web-{22596FA0-F246-3D7B-BE4A-0DE2E6AAE18E}" dt="2025-01-09T16:43:23.004" v="0"/>
      <pc:docMkLst>
        <pc:docMk/>
      </pc:docMkLst>
    </pc:docChg>
  </pc:docChgLst>
  <pc:docChgLst>
    <pc:chgData name="Seltzer, Karl" userId="edd99a79-8cbe-43ea-a0d5-19cae1f00f23" providerId="ADAL" clId="{31AEB555-E989-4093-A9C9-0CFEC9014535}"/>
    <pc:docChg chg="undo custSel addSld delSld modSld sldOrd modMainMaster">
      <pc:chgData name="Seltzer, Karl" userId="edd99a79-8cbe-43ea-a0d5-19cae1f00f23" providerId="ADAL" clId="{31AEB555-E989-4093-A9C9-0CFEC9014535}" dt="2025-01-10T17:37:03.001" v="11896"/>
      <pc:docMkLst>
        <pc:docMk/>
      </pc:docMkLst>
      <pc:sldChg chg="delSp modSp mod">
        <pc:chgData name="Seltzer, Karl" userId="edd99a79-8cbe-43ea-a0d5-19cae1f00f23" providerId="ADAL" clId="{31AEB555-E989-4093-A9C9-0CFEC9014535}" dt="2025-01-07T14:38:56.006" v="8875" actId="20577"/>
        <pc:sldMkLst>
          <pc:docMk/>
          <pc:sldMk cId="2292960129" sldId="297"/>
        </pc:sldMkLst>
      </pc:sldChg>
      <pc:sldChg chg="modSp">
        <pc:chgData name="Seltzer, Karl" userId="edd99a79-8cbe-43ea-a0d5-19cae1f00f23" providerId="ADAL" clId="{31AEB555-E989-4093-A9C9-0CFEC9014535}" dt="2025-01-06T18:15:00.582" v="7237"/>
        <pc:sldMkLst>
          <pc:docMk/>
          <pc:sldMk cId="1683908485" sldId="437"/>
        </pc:sldMkLst>
      </pc:sldChg>
      <pc:sldChg chg="modSp mod modCm">
        <pc:chgData name="Seltzer, Karl" userId="edd99a79-8cbe-43ea-a0d5-19cae1f00f23" providerId="ADAL" clId="{31AEB555-E989-4093-A9C9-0CFEC9014535}" dt="2025-01-10T16:10:12.087" v="10521" actId="6549"/>
        <pc:sldMkLst>
          <pc:docMk/>
          <pc:sldMk cId="1255418182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6:10:12.087" v="10521" actId="6549"/>
              <pc2:cmMkLst xmlns:pc2="http://schemas.microsoft.com/office/powerpoint/2019/9/main/command">
                <pc:docMk/>
                <pc:sldMk cId="1255418182" sldId="450"/>
                <pc2:cmMk id="{E85461A4-9C28-4644-948C-9900B2E6FF30}"/>
              </pc2:cmMkLst>
              <pc226:cmRplyChg chg="add">
                <pc226:chgData name="Seltzer, Karl" userId="edd99a79-8cbe-43ea-a0d5-19cae1f00f23" providerId="ADAL" clId="{31AEB555-E989-4093-A9C9-0CFEC9014535}" dt="2025-01-10T14:10:24.533" v="10157"/>
                <pc2:cmRplyMkLst xmlns:pc2="http://schemas.microsoft.com/office/powerpoint/2019/9/main/command">
                  <pc:docMk/>
                  <pc:sldMk cId="1255418182" sldId="450"/>
                  <pc2:cmMk id="{E85461A4-9C28-4644-948C-9900B2E6FF30}"/>
                  <pc2:cmRplyMk id="{39E024A0-11EB-43BA-9F62-565ABE34B1F6}"/>
                </pc2:cmRplyMkLst>
              </pc226:cmRplyChg>
            </pc226:cmChg>
          </p:ext>
        </pc:extLst>
      </pc:sldChg>
      <pc:sldChg chg="del">
        <pc:chgData name="Seltzer, Karl" userId="edd99a79-8cbe-43ea-a0d5-19cae1f00f23" providerId="ADAL" clId="{31AEB555-E989-4093-A9C9-0CFEC9014535}" dt="2025-01-03T17:42:37.919" v="1979" actId="47"/>
        <pc:sldMkLst>
          <pc:docMk/>
          <pc:sldMk cId="789726408" sldId="482"/>
        </pc:sldMkLst>
      </pc:sldChg>
      <pc:sldChg chg="del">
        <pc:chgData name="Seltzer, Karl" userId="edd99a79-8cbe-43ea-a0d5-19cae1f00f23" providerId="ADAL" clId="{31AEB555-E989-4093-A9C9-0CFEC9014535}" dt="2025-01-03T16:13:02.320" v="631" actId="47"/>
        <pc:sldMkLst>
          <pc:docMk/>
          <pc:sldMk cId="2015901610" sldId="484"/>
        </pc:sldMkLst>
      </pc:sldChg>
      <pc:sldChg chg="del">
        <pc:chgData name="Seltzer, Karl" userId="edd99a79-8cbe-43ea-a0d5-19cae1f00f23" providerId="ADAL" clId="{31AEB555-E989-4093-A9C9-0CFEC9014535}" dt="2025-01-03T16:13:35.555" v="641" actId="47"/>
        <pc:sldMkLst>
          <pc:docMk/>
          <pc:sldMk cId="1326096131" sldId="490"/>
        </pc:sldMkLst>
      </pc:sldChg>
      <pc:sldChg chg="addSp modSp mod">
        <pc:chgData name="Seltzer, Karl" userId="edd99a79-8cbe-43ea-a0d5-19cae1f00f23" providerId="ADAL" clId="{31AEB555-E989-4093-A9C9-0CFEC9014535}" dt="2025-01-06T19:38:58.931" v="8311" actId="6549"/>
        <pc:sldMkLst>
          <pc:docMk/>
          <pc:sldMk cId="3025087460" sldId="501"/>
        </pc:sldMkLst>
      </pc:sldChg>
      <pc:sldChg chg="addSp delSp modSp mod modCm">
        <pc:chgData name="Seltzer, Karl" userId="edd99a79-8cbe-43ea-a0d5-19cae1f00f23" providerId="ADAL" clId="{31AEB555-E989-4093-A9C9-0CFEC9014535}" dt="2025-01-10T16:11:17.937" v="10526"/>
        <pc:sldMkLst>
          <pc:docMk/>
          <pc:sldMk cId="244658456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6:11:17.937" v="10526"/>
              <pc2:cmMkLst xmlns:pc2="http://schemas.microsoft.com/office/powerpoint/2019/9/main/command">
                <pc:docMk/>
                <pc:sldMk cId="2446584562" sldId="502"/>
                <pc2:cmMk id="{9D9D384A-96DD-417B-98B2-A2049A395767}"/>
              </pc2:cmMkLst>
            </pc226:cmChg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6:10:57.697" v="10525"/>
              <pc2:cmMkLst xmlns:pc2="http://schemas.microsoft.com/office/powerpoint/2019/9/main/command">
                <pc:docMk/>
                <pc:sldMk cId="2446584562" sldId="502"/>
                <pc2:cmMk id="{DFFC4EF9-AE4C-4392-86F8-E2AC16FE726F}"/>
              </pc2:cmMkLst>
              <pc226:cmRplyChg chg="add">
                <pc226:chgData name="Seltzer, Karl" userId="edd99a79-8cbe-43ea-a0d5-19cae1f00f23" providerId="ADAL" clId="{31AEB555-E989-4093-A9C9-0CFEC9014535}" dt="2025-01-10T14:14:33.695" v="10158"/>
                <pc2:cmRplyMkLst xmlns:pc2="http://schemas.microsoft.com/office/powerpoint/2019/9/main/command">
                  <pc:docMk/>
                  <pc:sldMk cId="2446584562" sldId="502"/>
                  <pc2:cmMk id="{DFFC4EF9-AE4C-4392-86F8-E2AC16FE726F}"/>
                  <pc2:cmRplyMk id="{A7C51C4D-E39D-4529-B1BE-CF2D65208DC7}"/>
                </pc2:cmRplyMkLst>
              </pc226:cmRplyChg>
            </pc226:cmChg>
          </p:ext>
        </pc:extLst>
      </pc:sldChg>
      <pc:sldChg chg="del">
        <pc:chgData name="Seltzer, Karl" userId="edd99a79-8cbe-43ea-a0d5-19cae1f00f23" providerId="ADAL" clId="{31AEB555-E989-4093-A9C9-0CFEC9014535}" dt="2025-01-03T16:12:59.869" v="630" actId="47"/>
        <pc:sldMkLst>
          <pc:docMk/>
          <pc:sldMk cId="2753946841" sldId="503"/>
        </pc:sldMkLst>
      </pc:sldChg>
      <pc:sldChg chg="del">
        <pc:chgData name="Seltzer, Karl" userId="edd99a79-8cbe-43ea-a0d5-19cae1f00f23" providerId="ADAL" clId="{31AEB555-E989-4093-A9C9-0CFEC9014535}" dt="2025-01-03T16:13:43.903" v="643" actId="47"/>
        <pc:sldMkLst>
          <pc:docMk/>
          <pc:sldMk cId="2821830323" sldId="504"/>
        </pc:sldMkLst>
      </pc:sldChg>
      <pc:sldChg chg="del">
        <pc:chgData name="Seltzer, Karl" userId="edd99a79-8cbe-43ea-a0d5-19cae1f00f23" providerId="ADAL" clId="{31AEB555-E989-4093-A9C9-0CFEC9014535}" dt="2025-01-03T16:13:42.123" v="642" actId="47"/>
        <pc:sldMkLst>
          <pc:docMk/>
          <pc:sldMk cId="1516221867" sldId="505"/>
        </pc:sldMkLst>
      </pc:sldChg>
      <pc:sldChg chg="del">
        <pc:chgData name="Seltzer, Karl" userId="edd99a79-8cbe-43ea-a0d5-19cae1f00f23" providerId="ADAL" clId="{31AEB555-E989-4093-A9C9-0CFEC9014535}" dt="2025-01-03T16:13:08.959" v="632" actId="47"/>
        <pc:sldMkLst>
          <pc:docMk/>
          <pc:sldMk cId="2461752776" sldId="506"/>
        </pc:sldMkLst>
      </pc:sldChg>
      <pc:sldChg chg="del">
        <pc:chgData name="Seltzer, Karl" userId="edd99a79-8cbe-43ea-a0d5-19cae1f00f23" providerId="ADAL" clId="{31AEB555-E989-4093-A9C9-0CFEC9014535}" dt="2025-01-03T16:13:13.203" v="633" actId="47"/>
        <pc:sldMkLst>
          <pc:docMk/>
          <pc:sldMk cId="3027517881" sldId="517"/>
        </pc:sldMkLst>
      </pc:sldChg>
      <pc:sldChg chg="del">
        <pc:chgData name="Seltzer, Karl" userId="edd99a79-8cbe-43ea-a0d5-19cae1f00f23" providerId="ADAL" clId="{31AEB555-E989-4093-A9C9-0CFEC9014535}" dt="2025-01-03T17:57:34.758" v="2789" actId="47"/>
        <pc:sldMkLst>
          <pc:docMk/>
          <pc:sldMk cId="3468190087" sldId="518"/>
        </pc:sldMkLst>
      </pc:sldChg>
      <pc:sldChg chg="del">
        <pc:chgData name="Seltzer, Karl" userId="edd99a79-8cbe-43ea-a0d5-19cae1f00f23" providerId="ADAL" clId="{31AEB555-E989-4093-A9C9-0CFEC9014535}" dt="2025-01-03T16:13:17.143" v="634" actId="47"/>
        <pc:sldMkLst>
          <pc:docMk/>
          <pc:sldMk cId="724662823" sldId="521"/>
        </pc:sldMkLst>
      </pc:sldChg>
      <pc:sldChg chg="del">
        <pc:chgData name="Seltzer, Karl" userId="edd99a79-8cbe-43ea-a0d5-19cae1f00f23" providerId="ADAL" clId="{31AEB555-E989-4093-A9C9-0CFEC9014535}" dt="2025-01-03T16:13:29.427" v="639" actId="47"/>
        <pc:sldMkLst>
          <pc:docMk/>
          <pc:sldMk cId="3353834" sldId="529"/>
        </pc:sldMkLst>
      </pc:sldChg>
      <pc:sldChg chg="del">
        <pc:chgData name="Seltzer, Karl" userId="edd99a79-8cbe-43ea-a0d5-19cae1f00f23" providerId="ADAL" clId="{31AEB555-E989-4093-A9C9-0CFEC9014535}" dt="2025-01-03T16:13:30.326" v="640" actId="47"/>
        <pc:sldMkLst>
          <pc:docMk/>
          <pc:sldMk cId="408763346" sldId="530"/>
        </pc:sldMkLst>
      </pc:sldChg>
      <pc:sldChg chg="modSp mod">
        <pc:chgData name="Seltzer, Karl" userId="edd99a79-8cbe-43ea-a0d5-19cae1f00f23" providerId="ADAL" clId="{31AEB555-E989-4093-A9C9-0CFEC9014535}" dt="2025-01-10T16:10:50.190" v="10524" actId="20577"/>
        <pc:sldMkLst>
          <pc:docMk/>
          <pc:sldMk cId="1451895512" sldId="531"/>
        </pc:sldMkLst>
      </pc:sldChg>
      <pc:sldChg chg="modSp del mod">
        <pc:chgData name="Seltzer, Karl" userId="edd99a79-8cbe-43ea-a0d5-19cae1f00f23" providerId="ADAL" clId="{31AEB555-E989-4093-A9C9-0CFEC9014535}" dt="2025-01-03T17:57:45.747" v="2798" actId="47"/>
        <pc:sldMkLst>
          <pc:docMk/>
          <pc:sldMk cId="302600547" sldId="532"/>
        </pc:sldMkLst>
      </pc:sldChg>
      <pc:sldChg chg="del">
        <pc:chgData name="Seltzer, Karl" userId="edd99a79-8cbe-43ea-a0d5-19cae1f00f23" providerId="ADAL" clId="{31AEB555-E989-4093-A9C9-0CFEC9014535}" dt="2025-01-03T16:13:18.116" v="635" actId="47"/>
        <pc:sldMkLst>
          <pc:docMk/>
          <pc:sldMk cId="3916098790" sldId="533"/>
        </pc:sldMkLst>
      </pc:sldChg>
      <pc:sldChg chg="del">
        <pc:chgData name="Seltzer, Karl" userId="edd99a79-8cbe-43ea-a0d5-19cae1f00f23" providerId="ADAL" clId="{31AEB555-E989-4093-A9C9-0CFEC9014535}" dt="2025-01-03T16:13:19.060" v="636" actId="47"/>
        <pc:sldMkLst>
          <pc:docMk/>
          <pc:sldMk cId="2165118087" sldId="534"/>
        </pc:sldMkLst>
      </pc:sldChg>
      <pc:sldChg chg="del">
        <pc:chgData name="Seltzer, Karl" userId="edd99a79-8cbe-43ea-a0d5-19cae1f00f23" providerId="ADAL" clId="{31AEB555-E989-4093-A9C9-0CFEC9014535}" dt="2025-01-03T17:57:25.352" v="2787" actId="47"/>
        <pc:sldMkLst>
          <pc:docMk/>
          <pc:sldMk cId="1469687791" sldId="535"/>
        </pc:sldMkLst>
      </pc:sldChg>
      <pc:sldChg chg="del">
        <pc:chgData name="Seltzer, Karl" userId="edd99a79-8cbe-43ea-a0d5-19cae1f00f23" providerId="ADAL" clId="{31AEB555-E989-4093-A9C9-0CFEC9014535}" dt="2025-01-03T16:13:22.423" v="637" actId="47"/>
        <pc:sldMkLst>
          <pc:docMk/>
          <pc:sldMk cId="1128990203" sldId="536"/>
        </pc:sldMkLst>
      </pc:sldChg>
      <pc:sldChg chg="del">
        <pc:chgData name="Seltzer, Karl" userId="edd99a79-8cbe-43ea-a0d5-19cae1f00f23" providerId="ADAL" clId="{31AEB555-E989-4093-A9C9-0CFEC9014535}" dt="2025-01-03T17:57:29.206" v="2788" actId="47"/>
        <pc:sldMkLst>
          <pc:docMk/>
          <pc:sldMk cId="1067615376" sldId="537"/>
        </pc:sldMkLst>
      </pc:sldChg>
      <pc:sldChg chg="del">
        <pc:chgData name="Seltzer, Karl" userId="edd99a79-8cbe-43ea-a0d5-19cae1f00f23" providerId="ADAL" clId="{31AEB555-E989-4093-A9C9-0CFEC9014535}" dt="2025-01-03T16:13:24.766" v="638" actId="47"/>
        <pc:sldMkLst>
          <pc:docMk/>
          <pc:sldMk cId="1565380814" sldId="538"/>
        </pc:sldMkLst>
      </pc:sldChg>
      <pc:sldChg chg="addSp modSp add mod modCm">
        <pc:chgData name="Seltzer, Karl" userId="edd99a79-8cbe-43ea-a0d5-19cae1f00f23" providerId="ADAL" clId="{31AEB555-E989-4093-A9C9-0CFEC9014535}" dt="2025-01-10T16:14:05.272" v="10578" actId="20577"/>
        <pc:sldMkLst>
          <pc:docMk/>
          <pc:sldMk cId="3341787852" sldId="53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6:14:05.272" v="10578" actId="20577"/>
              <pc2:cmMkLst xmlns:pc2="http://schemas.microsoft.com/office/powerpoint/2019/9/main/command">
                <pc:docMk/>
                <pc:sldMk cId="3341787852" sldId="538"/>
                <pc2:cmMk id="{8934EF52-D007-4F47-B63E-0B773DA9C594}"/>
              </pc2:cmMkLst>
              <pc226:cmRplyChg chg="add">
                <pc226:chgData name="Seltzer, Karl" userId="edd99a79-8cbe-43ea-a0d5-19cae1f00f23" providerId="ADAL" clId="{31AEB555-E989-4093-A9C9-0CFEC9014535}" dt="2025-01-10T14:23:06.857" v="10324"/>
                <pc2:cmRplyMkLst xmlns:pc2="http://schemas.microsoft.com/office/powerpoint/2019/9/main/command">
                  <pc:docMk/>
                  <pc:sldMk cId="3341787852" sldId="538"/>
                  <pc2:cmMk id="{8934EF52-D007-4F47-B63E-0B773DA9C594}"/>
                  <pc2:cmRplyMk id="{F7EDA069-BE62-4347-846B-5A7C6BAC70F5}"/>
                </pc2:cmRplyMkLst>
              </pc226:cmRplyChg>
            </pc226:cmChg>
          </p:ext>
        </pc:extLst>
      </pc:sldChg>
      <pc:sldChg chg="addSp modSp add mod">
        <pc:chgData name="Seltzer, Karl" userId="edd99a79-8cbe-43ea-a0d5-19cae1f00f23" providerId="ADAL" clId="{31AEB555-E989-4093-A9C9-0CFEC9014535}" dt="2025-01-10T14:25:16.474" v="10492" actId="20577"/>
        <pc:sldMkLst>
          <pc:docMk/>
          <pc:sldMk cId="1689295835" sldId="539"/>
        </pc:sldMkLst>
      </pc:sldChg>
      <pc:sldChg chg="addSp modSp add del mod modCm">
        <pc:chgData name="Seltzer, Karl" userId="edd99a79-8cbe-43ea-a0d5-19cae1f00f23" providerId="ADAL" clId="{31AEB555-E989-4093-A9C9-0CFEC9014535}" dt="2025-01-10T16:16:04.702" v="10700" actId="1076"/>
        <pc:sldMkLst>
          <pc:docMk/>
          <pc:sldMk cId="720707727" sldId="54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4:24:48.973" v="10490"/>
              <pc2:cmMkLst xmlns:pc2="http://schemas.microsoft.com/office/powerpoint/2019/9/main/command">
                <pc:docMk/>
                <pc:sldMk cId="720707727" sldId="540"/>
                <pc2:cmMk id="{55435408-68A4-4480-AD0E-193AD7816162}"/>
              </pc2:cmMkLst>
              <pc226:cmRplyChg chg="add">
                <pc226:chgData name="Seltzer, Karl" userId="edd99a79-8cbe-43ea-a0d5-19cae1f00f23" providerId="ADAL" clId="{31AEB555-E989-4093-A9C9-0CFEC9014535}" dt="2025-01-10T14:24:43.351" v="10489"/>
                <pc2:cmRplyMkLst xmlns:pc2="http://schemas.microsoft.com/office/powerpoint/2019/9/main/command">
                  <pc:docMk/>
                  <pc:sldMk cId="720707727" sldId="540"/>
                  <pc2:cmMk id="{55435408-68A4-4480-AD0E-193AD7816162}"/>
                  <pc2:cmRplyMk id="{18AAE11C-BD6A-408F-983B-7EEB428AD5FE}"/>
                </pc2:cmRplyMkLst>
              </pc226:cmRplyChg>
            </pc226:cmChg>
          </p:ext>
        </pc:extLst>
      </pc:sldChg>
      <pc:sldChg chg="addSp delSp modSp add mod">
        <pc:chgData name="Seltzer, Karl" userId="edd99a79-8cbe-43ea-a0d5-19cae1f00f23" providerId="ADAL" clId="{31AEB555-E989-4093-A9C9-0CFEC9014535}" dt="2025-01-06T18:15:00.582" v="7237"/>
        <pc:sldMkLst>
          <pc:docMk/>
          <pc:sldMk cId="1433913264" sldId="541"/>
        </pc:sldMkLst>
      </pc:sldChg>
      <pc:sldChg chg="addSp delSp modSp add mod">
        <pc:chgData name="Seltzer, Karl" userId="edd99a79-8cbe-43ea-a0d5-19cae1f00f23" providerId="ADAL" clId="{31AEB555-E989-4093-A9C9-0CFEC9014535}" dt="2025-01-06T18:15:00.582" v="7237"/>
        <pc:sldMkLst>
          <pc:docMk/>
          <pc:sldMk cId="4009956836" sldId="542"/>
        </pc:sldMkLst>
      </pc:sldChg>
      <pc:sldChg chg="addSp delSp modSp add del mod setBg modCm">
        <pc:chgData name="Seltzer, Karl" userId="edd99a79-8cbe-43ea-a0d5-19cae1f00f23" providerId="ADAL" clId="{31AEB555-E989-4093-A9C9-0CFEC9014535}" dt="2025-01-10T16:21:18.122" v="11096" actId="6549"/>
        <pc:sldMkLst>
          <pc:docMk/>
          <pc:sldMk cId="2414633146" sldId="54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4:28:06.864" v="10494"/>
              <pc2:cmMkLst xmlns:pc2="http://schemas.microsoft.com/office/powerpoint/2019/9/main/command">
                <pc:docMk/>
                <pc:sldMk cId="2414633146" sldId="543"/>
                <pc2:cmMk id="{311F8274-101F-464A-9D48-46368D9603C5}"/>
              </pc2:cmMkLst>
              <pc226:cmRplyChg chg="add">
                <pc226:chgData name="Seltzer, Karl" userId="edd99a79-8cbe-43ea-a0d5-19cae1f00f23" providerId="ADAL" clId="{31AEB555-E989-4093-A9C9-0CFEC9014535}" dt="2025-01-10T14:28:05.148" v="10493"/>
                <pc2:cmRplyMkLst xmlns:pc2="http://schemas.microsoft.com/office/powerpoint/2019/9/main/command">
                  <pc:docMk/>
                  <pc:sldMk cId="2414633146" sldId="543"/>
                  <pc2:cmMk id="{311F8274-101F-464A-9D48-46368D9603C5}"/>
                  <pc2:cmRplyMk id="{1B1749F6-633D-4657-BDF1-707D7B0621FD}"/>
                </pc2:cmRplyMkLst>
              </pc226:cmRplyChg>
            </pc226:cmChg>
          </p:ext>
        </pc:extLst>
      </pc:sldChg>
      <pc:sldChg chg="addSp modSp add mod">
        <pc:chgData name="Seltzer, Karl" userId="edd99a79-8cbe-43ea-a0d5-19cae1f00f23" providerId="ADAL" clId="{31AEB555-E989-4093-A9C9-0CFEC9014535}" dt="2025-01-06T18:15:00.582" v="7237"/>
        <pc:sldMkLst>
          <pc:docMk/>
          <pc:sldMk cId="903096616" sldId="544"/>
        </pc:sldMkLst>
      </pc:sldChg>
      <pc:sldChg chg="addSp delSp modSp add del mod">
        <pc:chgData name="Seltzer, Karl" userId="edd99a79-8cbe-43ea-a0d5-19cae1f00f23" providerId="ADAL" clId="{31AEB555-E989-4093-A9C9-0CFEC9014535}" dt="2025-01-06T20:46:13.504" v="8321" actId="47"/>
        <pc:sldMkLst>
          <pc:docMk/>
          <pc:sldMk cId="2048464266" sldId="545"/>
        </pc:sldMkLst>
      </pc:sldChg>
      <pc:sldChg chg="addSp delSp modSp add mod setBg modCm">
        <pc:chgData name="Seltzer, Karl" userId="edd99a79-8cbe-43ea-a0d5-19cae1f00f23" providerId="ADAL" clId="{31AEB555-E989-4093-A9C9-0CFEC9014535}" dt="2025-01-10T17:37:03.001" v="11896"/>
        <pc:sldMkLst>
          <pc:docMk/>
          <pc:sldMk cId="3326040221" sldId="54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Seltzer, Karl" userId="edd99a79-8cbe-43ea-a0d5-19cae1f00f23" providerId="ADAL" clId="{31AEB555-E989-4093-A9C9-0CFEC9014535}" dt="2025-01-10T17:37:03.001" v="11896"/>
              <pc2:cmMkLst xmlns:pc2="http://schemas.microsoft.com/office/powerpoint/2019/9/main/command">
                <pc:docMk/>
                <pc:sldMk cId="3326040221" sldId="546"/>
                <pc2:cmMk id="{719F77CA-0ABF-43D4-9901-0E9A40DE3758}"/>
              </pc2:cmMkLst>
              <pc226:cmRplyChg chg="add">
                <pc226:chgData name="Seltzer, Karl" userId="edd99a79-8cbe-43ea-a0d5-19cae1f00f23" providerId="ADAL" clId="{31AEB555-E989-4093-A9C9-0CFEC9014535}" dt="2025-01-10T17:37:03.001" v="11896"/>
                <pc2:cmRplyMkLst xmlns:pc2="http://schemas.microsoft.com/office/powerpoint/2019/9/main/command">
                  <pc:docMk/>
                  <pc:sldMk cId="3326040221" sldId="546"/>
                  <pc2:cmMk id="{719F77CA-0ABF-43D4-9901-0E9A40DE3758}"/>
                  <pc2:cmRplyMk id="{1C142DDF-1E79-458A-AE6E-CB14323A9A72}"/>
                </pc2:cmRplyMkLst>
              </pc226:cmRplyChg>
            </pc226:cmChg>
          </p:ext>
        </pc:extLst>
      </pc:sldChg>
      <pc:sldChg chg="addSp delSp modSp add mod setBg modCm">
        <pc:chgData name="Seltzer, Karl" userId="edd99a79-8cbe-43ea-a0d5-19cae1f00f23" providerId="ADAL" clId="{31AEB555-E989-4093-A9C9-0CFEC9014535}" dt="2025-01-10T16:23:45.125" v="11321" actId="1076"/>
        <pc:sldMkLst>
          <pc:docMk/>
          <pc:sldMk cId="3477125189" sldId="5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4:28:24.002" v="10496"/>
              <pc2:cmMkLst xmlns:pc2="http://schemas.microsoft.com/office/powerpoint/2019/9/main/command">
                <pc:docMk/>
                <pc:sldMk cId="3477125189" sldId="547"/>
                <pc2:cmMk id="{96B6318C-EB01-4066-81D9-FA1B6535507C}"/>
              </pc2:cmMkLst>
              <pc226:cmRplyChg chg="add">
                <pc226:chgData name="Seltzer, Karl" userId="edd99a79-8cbe-43ea-a0d5-19cae1f00f23" providerId="ADAL" clId="{31AEB555-E989-4093-A9C9-0CFEC9014535}" dt="2025-01-10T14:28:22.274" v="10495"/>
                <pc2:cmRplyMkLst xmlns:pc2="http://schemas.microsoft.com/office/powerpoint/2019/9/main/command">
                  <pc:docMk/>
                  <pc:sldMk cId="3477125189" sldId="547"/>
                  <pc2:cmMk id="{96B6318C-EB01-4066-81D9-FA1B6535507C}"/>
                  <pc2:cmRplyMk id="{9F45C599-6657-4D13-A655-4D4CEE58B6CB}"/>
                </pc2:cmRplyMkLst>
              </pc226:cmRplyChg>
            </pc226:cmChg>
          </p:ext>
        </pc:extLst>
      </pc:sldChg>
      <pc:sldChg chg="addSp delSp modSp add mod ord setBg delDesignElem">
        <pc:chgData name="Seltzer, Karl" userId="edd99a79-8cbe-43ea-a0d5-19cae1f00f23" providerId="ADAL" clId="{31AEB555-E989-4093-A9C9-0CFEC9014535}" dt="2025-01-10T16:26:03.683" v="11408" actId="1076"/>
        <pc:sldMkLst>
          <pc:docMk/>
          <pc:sldMk cId="4027692000" sldId="548"/>
        </pc:sldMkLst>
      </pc:sldChg>
      <pc:sldChg chg="addSp delSp modSp add mod">
        <pc:chgData name="Seltzer, Karl" userId="edd99a79-8cbe-43ea-a0d5-19cae1f00f23" providerId="ADAL" clId="{31AEB555-E989-4093-A9C9-0CFEC9014535}" dt="2025-01-06T18:15:00.582" v="7237"/>
        <pc:sldMkLst>
          <pc:docMk/>
          <pc:sldMk cId="805391305" sldId="549"/>
        </pc:sldMkLst>
      </pc:sldChg>
      <pc:sldChg chg="modSp add mod">
        <pc:chgData name="Seltzer, Karl" userId="edd99a79-8cbe-43ea-a0d5-19cae1f00f23" providerId="ADAL" clId="{31AEB555-E989-4093-A9C9-0CFEC9014535}" dt="2025-01-06T18:15:00.582" v="7237"/>
        <pc:sldMkLst>
          <pc:docMk/>
          <pc:sldMk cId="2896807677" sldId="550"/>
        </pc:sldMkLst>
      </pc:sldChg>
      <pc:sldChg chg="addSp delSp modSp add mod modCm">
        <pc:chgData name="Seltzer, Karl" userId="edd99a79-8cbe-43ea-a0d5-19cae1f00f23" providerId="ADAL" clId="{31AEB555-E989-4093-A9C9-0CFEC9014535}" dt="2025-01-10T16:24:06.714" v="11322" actId="1076"/>
        <pc:sldMkLst>
          <pc:docMk/>
          <pc:sldMk cId="1543687099" sldId="55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6:19:15.280" v="10946"/>
              <pc2:cmMkLst xmlns:pc2="http://schemas.microsoft.com/office/powerpoint/2019/9/main/command">
                <pc:docMk/>
                <pc:sldMk cId="1543687099" sldId="551"/>
                <pc2:cmMk id="{0F79C0BF-69E2-48F1-A174-0318D8E73516}"/>
              </pc2:cmMkLst>
            </pc226:cmChg>
          </p:ext>
        </pc:extLst>
      </pc:sldChg>
      <pc:sldChg chg="addSp delSp modSp add mod">
        <pc:chgData name="Seltzer, Karl" userId="edd99a79-8cbe-43ea-a0d5-19cae1f00f23" providerId="ADAL" clId="{31AEB555-E989-4093-A9C9-0CFEC9014535}" dt="2025-01-10T16:28:03.330" v="11419" actId="1076"/>
        <pc:sldMkLst>
          <pc:docMk/>
          <pc:sldMk cId="876847229" sldId="552"/>
        </pc:sldMkLst>
      </pc:sldChg>
      <pc:sldChg chg="modSp add del">
        <pc:chgData name="Seltzer, Karl" userId="edd99a79-8cbe-43ea-a0d5-19cae1f00f23" providerId="ADAL" clId="{31AEB555-E989-4093-A9C9-0CFEC9014535}" dt="2025-01-06T18:15:07.096" v="7241" actId="47"/>
        <pc:sldMkLst>
          <pc:docMk/>
          <pc:sldMk cId="921490462" sldId="552"/>
        </pc:sldMkLst>
      </pc:sldChg>
      <pc:sldChg chg="addSp delSp modSp add del mod">
        <pc:chgData name="Seltzer, Karl" userId="edd99a79-8cbe-43ea-a0d5-19cae1f00f23" providerId="ADAL" clId="{31AEB555-E989-4093-A9C9-0CFEC9014535}" dt="2025-01-06T18:17:26.080" v="7264" actId="47"/>
        <pc:sldMkLst>
          <pc:docMk/>
          <pc:sldMk cId="2650731586" sldId="553"/>
        </pc:sldMkLst>
      </pc:sldChg>
      <pc:sldChg chg="addSp delSp modSp add mod modCm">
        <pc:chgData name="Seltzer, Karl" userId="edd99a79-8cbe-43ea-a0d5-19cae1f00f23" providerId="ADAL" clId="{31AEB555-E989-4093-A9C9-0CFEC9014535}" dt="2025-01-10T16:28:15.851" v="11420" actId="1076"/>
        <pc:sldMkLst>
          <pc:docMk/>
          <pc:sldMk cId="3790967321" sldId="55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31AEB555-E989-4093-A9C9-0CFEC9014535}" dt="2025-01-10T14:29:42.099" v="10501"/>
              <pc2:cmMkLst xmlns:pc2="http://schemas.microsoft.com/office/powerpoint/2019/9/main/command">
                <pc:docMk/>
                <pc:sldMk cId="3790967321" sldId="553"/>
                <pc2:cmMk id="{BD21EEAD-B1DE-4EF7-80A1-AF85082E6B24}"/>
              </pc2:cmMkLst>
              <pc226:cmRplyChg chg="add">
                <pc226:chgData name="Seltzer, Karl" userId="edd99a79-8cbe-43ea-a0d5-19cae1f00f23" providerId="ADAL" clId="{31AEB555-E989-4093-A9C9-0CFEC9014535}" dt="2025-01-10T14:29:39.359" v="10500"/>
                <pc2:cmRplyMkLst xmlns:pc2="http://schemas.microsoft.com/office/powerpoint/2019/9/main/command">
                  <pc:docMk/>
                  <pc:sldMk cId="3790967321" sldId="553"/>
                  <pc2:cmMk id="{BD21EEAD-B1DE-4EF7-80A1-AF85082E6B24}"/>
                  <pc2:cmRplyMk id="{5B6A95F8-DB89-41F0-B7F2-25416888DE7E}"/>
                </pc2:cmRplyMkLst>
              </pc226:cmRplyChg>
            </pc226:cmChg>
          </p:ext>
        </pc:extLst>
      </pc:sldChg>
      <pc:sldChg chg="addSp delSp modSp add mod">
        <pc:chgData name="Seltzer, Karl" userId="edd99a79-8cbe-43ea-a0d5-19cae1f00f23" providerId="ADAL" clId="{31AEB555-E989-4093-A9C9-0CFEC9014535}" dt="2025-01-08T14:01:32.402" v="10156" actId="20577"/>
        <pc:sldMkLst>
          <pc:docMk/>
          <pc:sldMk cId="797890548" sldId="554"/>
        </pc:sldMkLst>
      </pc:sldChg>
      <pc:sldChg chg="new add del">
        <pc:chgData name="Seltzer, Karl" userId="edd99a79-8cbe-43ea-a0d5-19cae1f00f23" providerId="ADAL" clId="{31AEB555-E989-4093-A9C9-0CFEC9014535}" dt="2025-01-10T16:11:58.105" v="10532" actId="680"/>
        <pc:sldMkLst>
          <pc:docMk/>
          <pc:sldMk cId="632942941" sldId="555"/>
        </pc:sldMkLst>
      </pc:sldChg>
      <pc:sldChg chg="add del">
        <pc:chgData name="Seltzer, Karl" userId="edd99a79-8cbe-43ea-a0d5-19cae1f00f23" providerId="ADAL" clId="{31AEB555-E989-4093-A9C9-0CFEC9014535}" dt="2025-01-08T14:01:12.468" v="10151" actId="47"/>
        <pc:sldMkLst>
          <pc:docMk/>
          <pc:sldMk cId="2075180720" sldId="555"/>
        </pc:sldMkLst>
      </pc:sldChg>
      <pc:sldChg chg="addSp delSp modSp add del mod">
        <pc:chgData name="Seltzer, Karl" userId="edd99a79-8cbe-43ea-a0d5-19cae1f00f23" providerId="ADAL" clId="{31AEB555-E989-4093-A9C9-0CFEC9014535}" dt="2025-01-08T13:52:01.754" v="9654" actId="47"/>
        <pc:sldMkLst>
          <pc:docMk/>
          <pc:sldMk cId="1234392511" sldId="556"/>
        </pc:sldMkLst>
      </pc:sldChg>
      <pc:sldMasterChg chg="addSp modSldLayout">
        <pc:chgData name="Seltzer, Karl" userId="edd99a79-8cbe-43ea-a0d5-19cae1f00f23" providerId="ADAL" clId="{31AEB555-E989-4093-A9C9-0CFEC9014535}" dt="2025-01-06T18:14:52.484" v="7236"/>
        <pc:sldMasterMkLst>
          <pc:docMk/>
          <pc:sldMasterMk cId="1664770429" sldId="2147483670"/>
        </pc:sldMasterMkLst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3793791093" sldId="2147483671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4146385673" sldId="2147483673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3919962026" sldId="2147483674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1124578878" sldId="2147483675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2478786116" sldId="2147483676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110618749" sldId="2147483677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311579460" sldId="2147483678"/>
          </pc:sldLayoutMkLst>
        </pc:sldLayoutChg>
        <pc:sldLayoutChg chg="addSp">
          <pc:chgData name="Seltzer, Karl" userId="edd99a79-8cbe-43ea-a0d5-19cae1f00f23" providerId="ADAL" clId="{31AEB555-E989-4093-A9C9-0CFEC9014535}" dt="2025-01-06T18:14:52.484" v="7236"/>
          <pc:sldLayoutMkLst>
            <pc:docMk/>
            <pc:sldMasterMk cId="1664770429" sldId="2147483670"/>
            <pc:sldLayoutMk cId="3521140354" sldId="2147483679"/>
          </pc:sldLayoutMkLst>
        </pc:sldLayoutChg>
      </pc:sldMasterChg>
    </pc:docChg>
  </pc:docChgLst>
  <pc:docChgLst>
    <pc:chgData name="Rao, Venkatesh" userId="S::rao.venkatesh@epa.gov::619c503a-0c74-428f-ab5a-aa8754c37241" providerId="AD" clId="Web-{569F01EC-2428-0504-A085-6AE1312EF43F}"/>
    <pc:docChg chg="mod modSld sldOrd">
      <pc:chgData name="Rao, Venkatesh" userId="S::rao.venkatesh@epa.gov::619c503a-0c74-428f-ab5a-aa8754c37241" providerId="AD" clId="Web-{569F01EC-2428-0504-A085-6AE1312EF43F}" dt="2025-03-23T00:04:40.341" v="832" actId="1076"/>
      <pc:docMkLst>
        <pc:docMk/>
      </pc:docMkLst>
      <pc:sldChg chg="ord">
        <pc:chgData name="Rao, Venkatesh" userId="S::rao.venkatesh@epa.gov::619c503a-0c74-428f-ab5a-aa8754c37241" providerId="AD" clId="Web-{569F01EC-2428-0504-A085-6AE1312EF43F}" dt="2025-03-22T22:00:53.243" v="0"/>
        <pc:sldMkLst>
          <pc:docMk/>
          <pc:sldMk cId="4009956836" sldId="542"/>
        </pc:sldMkLst>
      </pc:sldChg>
      <pc:sldChg chg="modSp">
        <pc:chgData name="Rao, Venkatesh" userId="S::rao.venkatesh@epa.gov::619c503a-0c74-428f-ab5a-aa8754c37241" providerId="AD" clId="Web-{569F01EC-2428-0504-A085-6AE1312EF43F}" dt="2025-03-23T00:04:40.341" v="832" actId="1076"/>
        <pc:sldMkLst>
          <pc:docMk/>
          <pc:sldMk cId="903096616" sldId="544"/>
        </pc:sldMkLst>
      </pc:sldChg>
    </pc:docChg>
  </pc:docChgLst>
  <pc:docChgLst>
    <pc:chgData name="Seltzer, Karl" userId="edd99a79-8cbe-43ea-a0d5-19cae1f00f23" providerId="ADAL" clId="{113FE08B-6ED6-41E0-AB1A-D09C5E32C4F1}"/>
    <pc:docChg chg="undo custSel addSld delSld modSld sldOrd delSection modSection">
      <pc:chgData name="Seltzer, Karl" userId="edd99a79-8cbe-43ea-a0d5-19cae1f00f23" providerId="ADAL" clId="{113FE08B-6ED6-41E0-AB1A-D09C5E32C4F1}" dt="2025-04-04T17:26:43.866" v="5685" actId="6549"/>
      <pc:docMkLst>
        <pc:docMk/>
      </pc:docMkLst>
      <pc:sldChg chg="del">
        <pc:chgData name="Seltzer, Karl" userId="edd99a79-8cbe-43ea-a0d5-19cae1f00f23" providerId="ADAL" clId="{113FE08B-6ED6-41E0-AB1A-D09C5E32C4F1}" dt="2025-03-24T12:12:38.467" v="2846" actId="47"/>
        <pc:sldMkLst>
          <pc:docMk/>
          <pc:sldMk cId="3436928884" sldId="275"/>
        </pc:sldMkLst>
      </pc:sldChg>
      <pc:sldChg chg="modSp mod">
        <pc:chgData name="Seltzer, Karl" userId="edd99a79-8cbe-43ea-a0d5-19cae1f00f23" providerId="ADAL" clId="{113FE08B-6ED6-41E0-AB1A-D09C5E32C4F1}" dt="2025-03-10T12:47:44.078" v="5" actId="20577"/>
        <pc:sldMkLst>
          <pc:docMk/>
          <pc:sldMk cId="2292960129" sldId="297"/>
        </pc:sldMkLst>
      </pc:sldChg>
      <pc:sldChg chg="modSp mod modCm">
        <pc:chgData name="Seltzer, Karl" userId="edd99a79-8cbe-43ea-a0d5-19cae1f00f23" providerId="ADAL" clId="{113FE08B-6ED6-41E0-AB1A-D09C5E32C4F1}" dt="2025-04-02T17:32:40.661" v="5227" actId="1076"/>
        <pc:sldMkLst>
          <pc:docMk/>
          <pc:sldMk cId="1255418182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3-13T17:59:15.269" v="62" actId="20577"/>
              <pc2:cmMkLst xmlns:pc2="http://schemas.microsoft.com/office/powerpoint/2019/9/main/command">
                <pc:docMk/>
                <pc:sldMk cId="1255418182" sldId="450"/>
                <pc2:cmMk id="{E85461A4-9C28-4644-948C-9900B2E6FF30}"/>
              </pc2:cmMkLst>
            </pc226:cmChg>
          </p:ext>
        </pc:extLst>
      </pc:sldChg>
      <pc:sldChg chg="addSp delSp modSp mod">
        <pc:chgData name="Seltzer, Karl" userId="edd99a79-8cbe-43ea-a0d5-19cae1f00f23" providerId="ADAL" clId="{113FE08B-6ED6-41E0-AB1A-D09C5E32C4F1}" dt="2025-04-03T18:19:12.961" v="5672" actId="478"/>
        <pc:sldMkLst>
          <pc:docMk/>
          <pc:sldMk cId="3025087460" sldId="501"/>
        </pc:sldMkLst>
      </pc:sldChg>
      <pc:sldChg chg="addSp modSp mod modAnim">
        <pc:chgData name="Seltzer, Karl" userId="edd99a79-8cbe-43ea-a0d5-19cae1f00f23" providerId="ADAL" clId="{113FE08B-6ED6-41E0-AB1A-D09C5E32C4F1}" dt="2025-04-02T17:53:20.987" v="5501" actId="1036"/>
        <pc:sldMkLst>
          <pc:docMk/>
          <pc:sldMk cId="2446584562" sldId="502"/>
        </pc:sldMkLst>
      </pc:sldChg>
      <pc:sldChg chg="modSp mod modCm">
        <pc:chgData name="Seltzer, Karl" userId="edd99a79-8cbe-43ea-a0d5-19cae1f00f23" providerId="ADAL" clId="{113FE08B-6ED6-41E0-AB1A-D09C5E32C4F1}" dt="2025-04-04T17:26:43.866" v="5685" actId="6549"/>
        <pc:sldMkLst>
          <pc:docMk/>
          <pc:sldMk cId="1451895512" sldId="53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4-04T17:26:43.866" v="5685" actId="6549"/>
              <pc2:cmMkLst xmlns:pc2="http://schemas.microsoft.com/office/powerpoint/2019/9/main/command">
                <pc:docMk/>
                <pc:sldMk cId="1451895512" sldId="531"/>
                <pc2:cmMk id="{2F87E190-0320-4AFA-94E3-19149FAA7062}"/>
              </pc2:cmMkLst>
            </pc226:cmChg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4-04T17:26:43.866" v="5685" actId="6549"/>
              <pc2:cmMkLst xmlns:pc2="http://schemas.microsoft.com/office/powerpoint/2019/9/main/command">
                <pc:docMk/>
                <pc:sldMk cId="1451895512" sldId="531"/>
                <pc2:cmMk id="{1C0262DF-6CEF-4E87-9E80-356D6E8547CC}"/>
              </pc2:cmMkLst>
            </pc226:cmChg>
          </p:ext>
        </pc:extLst>
      </pc:sldChg>
      <pc:sldChg chg="addSp delSp modSp mod modAnim modCm">
        <pc:chgData name="Seltzer, Karl" userId="edd99a79-8cbe-43ea-a0d5-19cae1f00f23" providerId="ADAL" clId="{113FE08B-6ED6-41E0-AB1A-D09C5E32C4F1}" dt="2025-04-02T17:48:56.513" v="5417"/>
        <pc:sldMkLst>
          <pc:docMk/>
          <pc:sldMk cId="3341787852" sldId="53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3-14T15:26:35.230" v="291" actId="20577"/>
              <pc2:cmMkLst xmlns:pc2="http://schemas.microsoft.com/office/powerpoint/2019/9/main/command">
                <pc:docMk/>
                <pc:sldMk cId="3341787852" sldId="538"/>
                <pc2:cmMk id="{8934EF52-D007-4F47-B63E-0B773DA9C594}"/>
              </pc2:cmMkLst>
            </pc226:cmChg>
          </p:ext>
        </pc:extLst>
      </pc:sldChg>
      <pc:sldChg chg="addSp delSp modSp mod modCm">
        <pc:chgData name="Seltzer, Karl" userId="edd99a79-8cbe-43ea-a0d5-19cae1f00f23" providerId="ADAL" clId="{113FE08B-6ED6-41E0-AB1A-D09C5E32C4F1}" dt="2025-03-20T19:19:18.696" v="2827" actId="20577"/>
        <pc:sldMkLst>
          <pc:docMk/>
          <pc:sldMk cId="1689295835" sldId="5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3-14T15:34:41.227" v="501" actId="6549"/>
              <pc2:cmMkLst xmlns:pc2="http://schemas.microsoft.com/office/powerpoint/2019/9/main/command">
                <pc:docMk/>
                <pc:sldMk cId="1689295835" sldId="539"/>
                <pc2:cmMk id="{58EC439B-15A3-4B51-AF6F-34DFACEA793E}"/>
              </pc2:cmMkLst>
            </pc226:cmChg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3-14T15:34:41.227" v="501" actId="6549"/>
              <pc2:cmMkLst xmlns:pc2="http://schemas.microsoft.com/office/powerpoint/2019/9/main/command">
                <pc:docMk/>
                <pc:sldMk cId="1689295835" sldId="539"/>
                <pc2:cmMk id="{9BD97CD8-2915-4A57-B6F5-D23CE096038D}"/>
              </pc2:cmMkLst>
            </pc226:cmChg>
          </p:ext>
        </pc:extLst>
      </pc:sldChg>
      <pc:sldChg chg="addSp modSp mod">
        <pc:chgData name="Seltzer, Karl" userId="edd99a79-8cbe-43ea-a0d5-19cae1f00f23" providerId="ADAL" clId="{113FE08B-6ED6-41E0-AB1A-D09C5E32C4F1}" dt="2025-03-31T13:47:33.605" v="5058" actId="313"/>
        <pc:sldMkLst>
          <pc:docMk/>
          <pc:sldMk cId="720707727" sldId="540"/>
        </pc:sldMkLst>
      </pc:sldChg>
      <pc:sldChg chg="modSp mod modCm">
        <pc:chgData name="Seltzer, Karl" userId="edd99a79-8cbe-43ea-a0d5-19cae1f00f23" providerId="ADAL" clId="{113FE08B-6ED6-41E0-AB1A-D09C5E32C4F1}" dt="2025-03-31T15:49:28.284" v="5133" actId="20577"/>
        <pc:sldMkLst>
          <pc:docMk/>
          <pc:sldMk cId="1433913264" sldId="54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eltzer, Karl" userId="edd99a79-8cbe-43ea-a0d5-19cae1f00f23" providerId="ADAL" clId="{113FE08B-6ED6-41E0-AB1A-D09C5E32C4F1}" dt="2025-03-31T15:49:28.284" v="5133" actId="20577"/>
              <pc2:cmMkLst xmlns:pc2="http://schemas.microsoft.com/office/powerpoint/2019/9/main/command">
                <pc:docMk/>
                <pc:sldMk cId="1433913264" sldId="541"/>
                <pc2:cmMk id="{DB16DD72-0350-42FB-9AAD-2B2D84E2AA57}"/>
              </pc2:cmMkLst>
            </pc226:cmChg>
          </p:ext>
        </pc:extLst>
      </pc:sldChg>
      <pc:sldChg chg="modSp mod">
        <pc:chgData name="Seltzer, Karl" userId="edd99a79-8cbe-43ea-a0d5-19cae1f00f23" providerId="ADAL" clId="{113FE08B-6ED6-41E0-AB1A-D09C5E32C4F1}" dt="2025-03-31T13:39:05.535" v="4941" actId="20577"/>
        <pc:sldMkLst>
          <pc:docMk/>
          <pc:sldMk cId="4009956836" sldId="542"/>
        </pc:sldMkLst>
      </pc:sldChg>
      <pc:sldChg chg="addSp modSp mod">
        <pc:chgData name="Seltzer, Karl" userId="edd99a79-8cbe-43ea-a0d5-19cae1f00f23" providerId="ADAL" clId="{113FE08B-6ED6-41E0-AB1A-D09C5E32C4F1}" dt="2025-03-14T15:37:52.327" v="660" actId="20577"/>
        <pc:sldMkLst>
          <pc:docMk/>
          <pc:sldMk cId="2414633146" sldId="543"/>
        </pc:sldMkLst>
      </pc:sldChg>
      <pc:sldChg chg="addSp delSp modSp mod">
        <pc:chgData name="Seltzer, Karl" userId="edd99a79-8cbe-43ea-a0d5-19cae1f00f23" providerId="ADAL" clId="{113FE08B-6ED6-41E0-AB1A-D09C5E32C4F1}" dt="2025-03-26T17:40:57.537" v="3669" actId="20577"/>
        <pc:sldMkLst>
          <pc:docMk/>
          <pc:sldMk cId="903096616" sldId="544"/>
        </pc:sldMkLst>
      </pc:sldChg>
      <pc:sldChg chg="modSp mod modNotesTx">
        <pc:chgData name="Seltzer, Karl" userId="edd99a79-8cbe-43ea-a0d5-19cae1f00f23" providerId="ADAL" clId="{113FE08B-6ED6-41E0-AB1A-D09C5E32C4F1}" dt="2025-03-27T17:44:30.700" v="4298"/>
        <pc:sldMkLst>
          <pc:docMk/>
          <pc:sldMk cId="3326040221" sldId="546"/>
        </pc:sldMkLst>
      </pc:sldChg>
      <pc:sldChg chg="addSp modSp mod">
        <pc:chgData name="Seltzer, Karl" userId="edd99a79-8cbe-43ea-a0d5-19cae1f00f23" providerId="ADAL" clId="{113FE08B-6ED6-41E0-AB1A-D09C5E32C4F1}" dt="2025-03-31T15:52:25.888" v="5158" actId="20577"/>
        <pc:sldMkLst>
          <pc:docMk/>
          <pc:sldMk cId="3477125189" sldId="547"/>
        </pc:sldMkLst>
      </pc:sldChg>
      <pc:sldChg chg="addSp modSp mod">
        <pc:chgData name="Seltzer, Karl" userId="edd99a79-8cbe-43ea-a0d5-19cae1f00f23" providerId="ADAL" clId="{113FE08B-6ED6-41E0-AB1A-D09C5E32C4F1}" dt="2025-03-14T15:40:52.773" v="749" actId="20577"/>
        <pc:sldMkLst>
          <pc:docMk/>
          <pc:sldMk cId="4027692000" sldId="548"/>
        </pc:sldMkLst>
      </pc:sldChg>
      <pc:sldChg chg="addSp modSp mod">
        <pc:chgData name="Seltzer, Karl" userId="edd99a79-8cbe-43ea-a0d5-19cae1f00f23" providerId="ADAL" clId="{113FE08B-6ED6-41E0-AB1A-D09C5E32C4F1}" dt="2025-03-31T13:40:35.370" v="4978" actId="20577"/>
        <pc:sldMkLst>
          <pc:docMk/>
          <pc:sldMk cId="805391305" sldId="549"/>
        </pc:sldMkLst>
      </pc:sldChg>
      <pc:sldChg chg="del">
        <pc:chgData name="Seltzer, Karl" userId="edd99a79-8cbe-43ea-a0d5-19cae1f00f23" providerId="ADAL" clId="{113FE08B-6ED6-41E0-AB1A-D09C5E32C4F1}" dt="2025-03-13T19:54:12.387" v="159" actId="47"/>
        <pc:sldMkLst>
          <pc:docMk/>
          <pc:sldMk cId="2896807677" sldId="550"/>
        </pc:sldMkLst>
      </pc:sldChg>
      <pc:sldChg chg="addSp modSp mod">
        <pc:chgData name="Seltzer, Karl" userId="edd99a79-8cbe-43ea-a0d5-19cae1f00f23" providerId="ADAL" clId="{113FE08B-6ED6-41E0-AB1A-D09C5E32C4F1}" dt="2025-03-31T15:48:21.522" v="5084" actId="20577"/>
        <pc:sldMkLst>
          <pc:docMk/>
          <pc:sldMk cId="1543687099" sldId="551"/>
        </pc:sldMkLst>
      </pc:sldChg>
      <pc:sldChg chg="addSp modSp mod">
        <pc:chgData name="Seltzer, Karl" userId="edd99a79-8cbe-43ea-a0d5-19cae1f00f23" providerId="ADAL" clId="{113FE08B-6ED6-41E0-AB1A-D09C5E32C4F1}" dt="2025-03-14T15:44:06.954" v="832" actId="6549"/>
        <pc:sldMkLst>
          <pc:docMk/>
          <pc:sldMk cId="876847229" sldId="552"/>
        </pc:sldMkLst>
      </pc:sldChg>
      <pc:sldChg chg="addSp modSp mod">
        <pc:chgData name="Seltzer, Karl" userId="edd99a79-8cbe-43ea-a0d5-19cae1f00f23" providerId="ADAL" clId="{113FE08B-6ED6-41E0-AB1A-D09C5E32C4F1}" dt="2025-03-26T17:53:59.152" v="3992" actId="20577"/>
        <pc:sldMkLst>
          <pc:docMk/>
          <pc:sldMk cId="3790967321" sldId="553"/>
        </pc:sldMkLst>
      </pc:sldChg>
      <pc:sldChg chg="modSp mod ord">
        <pc:chgData name="Seltzer, Karl" userId="edd99a79-8cbe-43ea-a0d5-19cae1f00f23" providerId="ADAL" clId="{113FE08B-6ED6-41E0-AB1A-D09C5E32C4F1}" dt="2025-04-03T13:06:16.366" v="5503"/>
        <pc:sldMkLst>
          <pc:docMk/>
          <pc:sldMk cId="797890548" sldId="554"/>
        </pc:sldMkLst>
      </pc:sldChg>
      <pc:sldChg chg="addSp delSp modSp add mod">
        <pc:chgData name="Seltzer, Karl" userId="edd99a79-8cbe-43ea-a0d5-19cae1f00f23" providerId="ADAL" clId="{113FE08B-6ED6-41E0-AB1A-D09C5E32C4F1}" dt="2025-03-27T17:52:58.359" v="4842" actId="20577"/>
        <pc:sldMkLst>
          <pc:docMk/>
          <pc:sldMk cId="254431267" sldId="555"/>
        </pc:sldMkLst>
      </pc:sldChg>
      <pc:sldChg chg="del">
        <pc:chgData name="Seltzer, Karl" userId="edd99a79-8cbe-43ea-a0d5-19cae1f00f23" providerId="ADAL" clId="{113FE08B-6ED6-41E0-AB1A-D09C5E32C4F1}" dt="2025-03-14T15:45:26.862" v="840" actId="47"/>
        <pc:sldMkLst>
          <pc:docMk/>
          <pc:sldMk cId="3517339097" sldId="555"/>
        </pc:sldMkLst>
      </pc:sldChg>
      <pc:sldChg chg="del">
        <pc:chgData name="Seltzer, Karl" userId="edd99a79-8cbe-43ea-a0d5-19cae1f00f23" providerId="ADAL" clId="{113FE08B-6ED6-41E0-AB1A-D09C5E32C4F1}" dt="2025-03-14T15:45:40.048" v="841" actId="47"/>
        <pc:sldMkLst>
          <pc:docMk/>
          <pc:sldMk cId="980342707" sldId="556"/>
        </pc:sldMkLst>
      </pc:sldChg>
      <pc:sldChg chg="del">
        <pc:chgData name="Seltzer, Karl" userId="edd99a79-8cbe-43ea-a0d5-19cae1f00f23" providerId="ADAL" clId="{113FE08B-6ED6-41E0-AB1A-D09C5E32C4F1}" dt="2025-03-14T15:45:49.513" v="842" actId="47"/>
        <pc:sldMkLst>
          <pc:docMk/>
          <pc:sldMk cId="3895776525" sldId="557"/>
        </pc:sldMkLst>
      </pc:sldChg>
      <pc:sldChg chg="del">
        <pc:chgData name="Seltzer, Karl" userId="edd99a79-8cbe-43ea-a0d5-19cae1f00f23" providerId="ADAL" clId="{113FE08B-6ED6-41E0-AB1A-D09C5E32C4F1}" dt="2025-03-14T15:45:51.632" v="843" actId="47"/>
        <pc:sldMkLst>
          <pc:docMk/>
          <pc:sldMk cId="3706176146" sldId="558"/>
        </pc:sldMkLst>
      </pc:sldChg>
      <pc:sldMasterChg chg="delSldLayout">
        <pc:chgData name="Seltzer, Karl" userId="edd99a79-8cbe-43ea-a0d5-19cae1f00f23" providerId="ADAL" clId="{113FE08B-6ED6-41E0-AB1A-D09C5E32C4F1}" dt="2025-03-24T12:12:38.467" v="2846" actId="47"/>
        <pc:sldMasterMkLst>
          <pc:docMk/>
          <pc:sldMasterMk cId="1176141668" sldId="2147483660"/>
        </pc:sldMasterMkLst>
        <pc:sldLayoutChg chg="del">
          <pc:chgData name="Seltzer, Karl" userId="edd99a79-8cbe-43ea-a0d5-19cae1f00f23" providerId="ADAL" clId="{113FE08B-6ED6-41E0-AB1A-D09C5E32C4F1}" dt="2025-03-24T12:12:38.467" v="2846" actId="47"/>
          <pc:sldLayoutMkLst>
            <pc:docMk/>
            <pc:sldMasterMk cId="1176141668" sldId="2147483660"/>
            <pc:sldLayoutMk cId="3314121373" sldId="2147483670"/>
          </pc:sldLayoutMkLst>
        </pc:sldLayoutChg>
      </pc:sldMasterChg>
    </pc:docChg>
  </pc:docChgLst>
  <pc:docChgLst>
    <pc:chgData name="Dietrich, Yijia" userId="5156bc1a-8ac5-4bbf-9329-26c4fa7e5ebf" providerId="ADAL" clId="{70EF7924-CC95-4063-8BC9-AD726F65374D}"/>
    <pc:docChg chg="addSld modSld addSection modSection">
      <pc:chgData name="Dietrich, Yijia" userId="5156bc1a-8ac5-4bbf-9329-26c4fa7e5ebf" providerId="ADAL" clId="{70EF7924-CC95-4063-8BC9-AD726F65374D}" dt="2025-03-13T15:29:53.086" v="53" actId="115"/>
      <pc:docMkLst>
        <pc:docMk/>
      </pc:docMkLst>
      <pc:sldChg chg="modSp mod">
        <pc:chgData name="Dietrich, Yijia" userId="5156bc1a-8ac5-4bbf-9329-26c4fa7e5ebf" providerId="ADAL" clId="{70EF7924-CC95-4063-8BC9-AD726F65374D}" dt="2025-03-13T15:20:24.672" v="3" actId="20577"/>
        <pc:sldMkLst>
          <pc:docMk/>
          <pc:sldMk cId="903096616" sldId="544"/>
        </pc:sldMkLst>
      </pc:sldChg>
      <pc:sldChg chg="addSp new">
        <pc:chgData name="Dietrich, Yijia" userId="5156bc1a-8ac5-4bbf-9329-26c4fa7e5ebf" providerId="ADAL" clId="{70EF7924-CC95-4063-8BC9-AD726F65374D}" dt="2025-03-13T15:23:04.537" v="7"/>
        <pc:sldMkLst>
          <pc:docMk/>
          <pc:sldMk cId="3517339097" sldId="555"/>
        </pc:sldMkLst>
      </pc:sldChg>
      <pc:sldChg chg="addSp modSp new mod">
        <pc:chgData name="Dietrich, Yijia" userId="5156bc1a-8ac5-4bbf-9329-26c4fa7e5ebf" providerId="ADAL" clId="{70EF7924-CC95-4063-8BC9-AD726F65374D}" dt="2025-03-13T15:24:00.812" v="15" actId="20577"/>
        <pc:sldMkLst>
          <pc:docMk/>
          <pc:sldMk cId="980342707" sldId="556"/>
        </pc:sldMkLst>
      </pc:sldChg>
      <pc:sldChg chg="addSp modSp new mod modAnim">
        <pc:chgData name="Dietrich, Yijia" userId="5156bc1a-8ac5-4bbf-9329-26c4fa7e5ebf" providerId="ADAL" clId="{70EF7924-CC95-4063-8BC9-AD726F65374D}" dt="2025-03-13T15:29:53.086" v="53" actId="115"/>
        <pc:sldMkLst>
          <pc:docMk/>
          <pc:sldMk cId="3895776525" sldId="557"/>
        </pc:sldMkLst>
      </pc:sldChg>
      <pc:sldChg chg="addSp modSp new">
        <pc:chgData name="Dietrich, Yijia" userId="5156bc1a-8ac5-4bbf-9329-26c4fa7e5ebf" providerId="ADAL" clId="{70EF7924-CC95-4063-8BC9-AD726F65374D}" dt="2025-03-13T15:27:35.310" v="23"/>
        <pc:sldMkLst>
          <pc:docMk/>
          <pc:sldMk cId="3706176146" sldId="558"/>
        </pc:sldMkLst>
      </pc:sldChg>
    </pc:docChg>
  </pc:docChgLst>
  <pc:docChgLst>
    <pc:chgData name="Godfrey, Janice" userId="S::godfrey.janice@epa.gov::1c2e0f18-de7c-4958-bab5-308a0d8e109d" providerId="AD" clId="Web-{C06A271A-2350-8395-6CB2-5C154A0A7565}"/>
    <pc:docChg chg="mod modSld">
      <pc:chgData name="Godfrey, Janice" userId="S::godfrey.janice@epa.gov::1c2e0f18-de7c-4958-bab5-308a0d8e109d" providerId="AD" clId="Web-{C06A271A-2350-8395-6CB2-5C154A0A7565}" dt="2025-03-14T17:02:05.628" v="3" actId="20577"/>
      <pc:docMkLst>
        <pc:docMk/>
      </pc:docMkLst>
      <pc:sldChg chg="modSp">
        <pc:chgData name="Godfrey, Janice" userId="S::godfrey.janice@epa.gov::1c2e0f18-de7c-4958-bab5-308a0d8e109d" providerId="AD" clId="Web-{C06A271A-2350-8395-6CB2-5C154A0A7565}" dt="2025-03-14T17:02:05.628" v="3" actId="20577"/>
        <pc:sldMkLst>
          <pc:docMk/>
          <pc:sldMk cId="1451895512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8EF2D1-3104-4DD9-9BAA-48E28E77331D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EBF03E-CA1A-40A8-9173-917A2405D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BF03E-CA1A-40A8-9173-917A2405DC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83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C2B07-18B5-D7D4-57C3-37A0D98CA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10D7A4-5531-55E3-1AAA-E549F1986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CF7EDC-DC04-5831-B590-564F872BC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42CA9-402F-136A-AE2A-72623C656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606D-96A7-CEC5-9C87-8F03B7B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AF68-CA48-1586-EB05-EFE07F56A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9254C-196B-9385-13EB-19B3149B9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7663-60F1-A2AC-F2F9-0F5ED49E3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1B25-71FA-4488-712D-AA3AE3D1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EB559-D4C6-A0E1-DFBE-CE52C5C99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9BD9E-28C6-F693-D6EA-F812D1097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AE290-C009-FE15-FDB1-AE0F5469F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733E-3CCC-1D61-7C03-89B1D046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12F3A-11B5-E6EB-CD4C-CC294C762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65714-ADAA-90BD-6794-17AF582FB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EAA25-2C0C-DA6C-8AA9-998A611BC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0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658A6-6B1F-1674-E92C-1893F416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B9EA8-350E-DD83-9848-C22467EEE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12259-FFBF-36E1-E7C9-E4519D1B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25DB-B430-17AA-F993-7FFCD37EA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56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A14A-62F5-0A32-3BCC-54092574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B348E-CBFC-DA8A-964D-844A47F67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E4A07-B27D-B2C8-38F8-3FF277CCF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CB13-7236-2C52-57C9-110A60DAC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44A8-52C0-1FC4-6D46-A1301768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3ACF5-506D-BFA5-5756-317134AF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2938B-D943-9264-8273-7E1C360E1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E65FF-62D1-9F6E-C2EB-B06E2FED3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9C3C4-FD29-2049-1031-5D9316EA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EFF01-12B6-2A39-D509-78C269623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163B-BEF1-96E0-27FA-218904996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AC1B-6474-4C8F-3AFB-59A9F44D5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C5E6-CEEB-1089-9B7F-2D1882A8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DC7C3A-20B0-0920-7EBA-4818C6F37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C3594-F90C-264E-25B4-5FFEE171E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EAA5-6B16-2AA3-1A70-5D1EFE85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01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7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3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0950A-51E5-EE7A-D590-B6C878AC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EEEAF-2E68-F9BD-5C47-B36AEC605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4EB0A-C367-02D1-A40F-F69D82205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9840D-C66A-6130-6DA8-03AD4797C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9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7D458-4DCB-346E-2701-3283EB6F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1DE1B-E7BD-0E63-501F-B6EFBBBE9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2972C-6656-3C68-F8AE-C88F65CCE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D8D0-4227-6B1A-B428-15AD2122B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9DD0-AF3A-415D-A65B-E3411A16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BF4B6-8A6F-4746-F3D5-887FE0F1B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55ECE-F0E1-A7A9-D694-1BA4447FF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D812-3519-34F3-E1C7-597E933D2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4BA5-F2CE-87AD-7608-CA048A3C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355CA-7120-8ECD-FFA2-AA8B7562C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F3E89-D525-FECC-EC40-0787842EA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50DE3-88FC-1F9E-F418-C2F54E56C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9533F-AC5F-50C8-47FF-9E4F5913C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363FF7-0F66-1FB0-53DC-D99B5DA58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42532-7F8C-043E-CEF0-8F32E5D63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08BD-AC37-9F77-FCA4-7AFDCC124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65B8-5446-ED8B-A1F2-A077159AA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84EFF-6A18-C262-0820-3E43EB56A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B7950-EE78-628E-9A6B-C7FCDBFF4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A513-AFE8-8CD6-961F-B1C378FB8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BF03E-CA1A-40A8-9173-917A2405DC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56C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8234B50-B30A-4E54-AF83-66B3262C930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6418232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25" descr="EPA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676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EAE79-FD24-47C9-9715-7C0F7AEA6E7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5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FA56-7893-4791-8847-8775E05C89D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B7DE15-04E2-410D-B3A4-18D1E0A79CE4}"/>
              </a:ext>
            </a:extLst>
          </p:cNvPr>
          <p:cNvSpPr txBox="1">
            <a:spLocks/>
          </p:cNvSpPr>
          <p:nvPr userDrawn="1"/>
        </p:nvSpPr>
        <p:spPr>
          <a:xfrm>
            <a:off x="213064" y="6325613"/>
            <a:ext cx="467614" cy="36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32DC-948C-471E-9D04-D6D3C5E31940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E45964-0DDD-4BEC-8FDF-E3893FEAB5D3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99247"/>
            <a:ext cx="10515600" cy="991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5D88C-27D4-41F5-BDA3-BF669E4C2E08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063B73-F2A7-49DB-B5E5-2DF004E157D7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B341-4D12-4C27-837C-D356304B8036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4A5C6-1A67-402B-9D43-A5D8CAE25FA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8A82-58BC-40CF-9F4E-3E4716BEF023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681F-20C6-47CC-9816-CE968F11F42B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0F3EA2-7E9F-4E72-8F6D-E9CE1CB4B5F3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1325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2A6A-A9BA-4DA2-8B5D-23589F6B7F3F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BA8C5C-9228-4E3E-822C-D14E9BB80E35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5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0004"/>
            <a:ext cx="3932237" cy="134739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34A1-433D-44D9-A5A3-3D96613D90E1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310734-6C4E-4078-A96B-4231CA87F6B1}"/>
              </a:ext>
            </a:extLst>
          </p:cNvPr>
          <p:cNvSpPr txBox="1">
            <a:spLocks/>
          </p:cNvSpPr>
          <p:nvPr userDrawn="1"/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4688"/>
            <a:ext cx="10515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38B2-0B2B-4DAC-B8A3-B0ABF482E3F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407474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504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142BB4-7AA6-4425-BE93-B2371E3A1257}"/>
              </a:ext>
            </a:extLst>
          </p:cNvPr>
          <p:cNvSpPr txBox="1">
            <a:spLocks/>
          </p:cNvSpPr>
          <p:nvPr userDrawn="1"/>
        </p:nvSpPr>
        <p:spPr>
          <a:xfrm>
            <a:off x="215154" y="6334491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4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hyperlink" Target="https://work.epa.gov/data/artificial-intelligence-epa-chat-tool" TargetMode="External"/><Relationship Id="rId4" Type="http://schemas.openxmlformats.org/officeDocument/2006/relationships/hyperlink" Target="https://ai-work.epa.gov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hyperlink" Target="https://waa.epa.gov/" TargetMode="External"/><Relationship Id="rId5" Type="http://schemas.openxmlformats.org/officeDocument/2006/relationships/hyperlink" Target="https://work.epa.gov/information-technology/epa-managed-file-transfer-service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posit.co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593496" y="6375196"/>
            <a:ext cx="3953047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Month Day, </a:t>
            </a: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Year</a:t>
            </a:r>
          </a:p>
          <a:p>
            <a:pPr lvl="0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Presentation </a:t>
            </a:r>
            <a:r>
              <a:rPr lang="en-US" sz="1200" dirty="0">
                <a:solidFill>
                  <a:prstClr val="white"/>
                </a:solidFill>
              </a:rPr>
              <a:t>to: TBD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762629"/>
            <a:ext cx="10058400" cy="23211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3D94EE-D7E9-49EA-8444-34D232D8F388}"/>
              </a:ext>
            </a:extLst>
          </p:cNvPr>
          <p:cNvSpPr/>
          <p:nvPr/>
        </p:nvSpPr>
        <p:spPr>
          <a:xfrm>
            <a:off x="6875416" y="0"/>
            <a:ext cx="5316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</a:rPr>
              <a:t>For internal EPA discussion only: not for redistribution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E70ABE1-C610-40B0-8733-5CE0EC8B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03" y="1430787"/>
            <a:ext cx="11611598" cy="122782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/>
              <a:t>Leveraging R’s </a:t>
            </a:r>
            <a:r>
              <a:rPr lang="en-US" sz="4800" dirty="0" err="1"/>
              <a:t>bookdown</a:t>
            </a:r>
            <a:r>
              <a:rPr lang="en-US" sz="4800" dirty="0"/>
              <a:t> to publish</a:t>
            </a:r>
          </a:p>
          <a:p>
            <a:pPr algn="r"/>
            <a:r>
              <a:rPr lang="en-US" sz="4800" dirty="0"/>
              <a:t>EIAG Technical Source Documents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CAEBDCD1-6BEE-4400-85E3-B9A56BA6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6375196"/>
            <a:ext cx="5643562" cy="359089"/>
          </a:xfrm>
          <a:prstGeom prst="rect">
            <a:avLst/>
          </a:prstGeom>
          <a:solidFill>
            <a:srgbClr val="003F69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United States Environmental Protection Agency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Office of Air and Radiation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7DA2F19-66AE-4C95-B44F-F4B29EB5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55" y="2788356"/>
            <a:ext cx="11143246" cy="8445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Presented by: Karl Seltzer</a:t>
            </a:r>
          </a:p>
          <a:p>
            <a:pPr algn="r">
              <a:spcBef>
                <a:spcPts val="0"/>
              </a:spcBef>
              <a:spcAft>
                <a:spcPts val="800"/>
              </a:spcAft>
            </a:pPr>
            <a:r>
              <a:rPr lang="en-US" sz="1800" dirty="0"/>
              <a:t>EPA/OAR/OAQPS/AQAD/EIAG</a:t>
            </a:r>
          </a:p>
        </p:txBody>
      </p:sp>
    </p:spTree>
    <p:extLst>
      <p:ext uri="{BB962C8B-B14F-4D97-AF65-F5344CB8AC3E}">
        <p14:creationId xmlns:p14="http://schemas.microsoft.com/office/powerpoint/2010/main" val="22929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D41BE-8909-4C68-841B-1B9BAE8C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BC8E762-9429-037A-9129-F2FA6AFB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3FF28A-0FAD-E1EF-8688-BA82C7C0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Files you likely do not need to alter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105D6-91CC-49E8-290D-5524E0E5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19" y="2067520"/>
            <a:ext cx="2560320" cy="4079762"/>
          </a:xfrm>
          <a:prstGeom prst="rect">
            <a:avLst/>
          </a:prstGeom>
        </p:spPr>
      </p:pic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23DFAE80-6B12-F06D-D9BB-BA6DD22F19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319056" y="2123432"/>
            <a:ext cx="2392424" cy="1181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147BC6-544B-C4E5-384A-7CE121171941}"/>
              </a:ext>
            </a:extLst>
          </p:cNvPr>
          <p:cNvSpPr txBox="1"/>
          <p:nvPr/>
        </p:nvSpPr>
        <p:spPr>
          <a:xfrm>
            <a:off x="4524375" y="1646378"/>
            <a:ext cx="1794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CSS files that are used to control the appearance and layout of web pages.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E871A5F-64F5-F150-5BC3-C97CD7D26F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19056" y="2978150"/>
            <a:ext cx="2392424" cy="6483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31046A-E54F-336F-2AC8-3CB3C1BC422E}"/>
              </a:ext>
            </a:extLst>
          </p:cNvPr>
          <p:cNvSpPr txBox="1"/>
          <p:nvPr/>
        </p:nvSpPr>
        <p:spPr>
          <a:xfrm>
            <a:off x="4524375" y="2718604"/>
            <a:ext cx="1794681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LaTeX files. The </a:t>
            </a:r>
            <a:r>
              <a:rPr lang="en-US" sz="1400" dirty="0" err="1">
                <a:solidFill>
                  <a:srgbClr val="FF0000"/>
                </a:solidFill>
              </a:rPr>
              <a:t>preamble.tex</a:t>
            </a:r>
            <a:r>
              <a:rPr lang="en-US" sz="1400" dirty="0">
                <a:solidFill>
                  <a:srgbClr val="FF0000"/>
                </a:solidFill>
              </a:rPr>
              <a:t> file controls some of the appearances of the output PDF (don’t adjust). More on the </a:t>
            </a:r>
            <a:r>
              <a:rPr lang="en-US" sz="1400" dirty="0" err="1">
                <a:solidFill>
                  <a:srgbClr val="FF0000"/>
                </a:solidFill>
              </a:rPr>
              <a:t>before_body.tex</a:t>
            </a:r>
            <a:r>
              <a:rPr lang="en-US" sz="1400" dirty="0">
                <a:solidFill>
                  <a:srgbClr val="FF0000"/>
                </a:solidFill>
              </a:rPr>
              <a:t> file later…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DDA1D8-0FB9-FCE1-3430-367B69E28BE6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6319056" y="4107401"/>
            <a:ext cx="2352163" cy="102850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961D30-B1D4-F21F-09A4-8A8BE4C8EC37}"/>
              </a:ext>
            </a:extLst>
          </p:cNvPr>
          <p:cNvSpPr txBox="1"/>
          <p:nvPr/>
        </p:nvSpPr>
        <p:spPr>
          <a:xfrm>
            <a:off x="4524375" y="4658850"/>
            <a:ext cx="179468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Controls the types of outputs generated when you “Build Book”.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1228804-CC66-7259-AFF2-42F9B8DAB9CE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6319056" y="5572125"/>
            <a:ext cx="2392424" cy="30617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E2BA30-0E00-F4B8-28CC-767D9F6947B3}"/>
              </a:ext>
            </a:extLst>
          </p:cNvPr>
          <p:cNvSpPr txBox="1"/>
          <p:nvPr/>
        </p:nvSpPr>
        <p:spPr>
          <a:xfrm>
            <a:off x="4524375" y="5724412"/>
            <a:ext cx="179468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 Project file.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B36BE-BC86-0321-1BB8-02B8C79C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16" y="3562600"/>
            <a:ext cx="2004570" cy="219249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F2D681C-6A9E-EEBB-B6B1-0D1E048B4AAC}"/>
              </a:ext>
            </a:extLst>
          </p:cNvPr>
          <p:cNvSpPr txBox="1"/>
          <p:nvPr/>
        </p:nvSpPr>
        <p:spPr>
          <a:xfrm>
            <a:off x="2610087" y="4792828"/>
            <a:ext cx="147641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How to open project?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A50066A-E12F-A244-FD8F-0C48CD1B996D}"/>
              </a:ext>
            </a:extLst>
          </p:cNvPr>
          <p:cNvCxnSpPr>
            <a:cxnSpLocks/>
            <a:stCxn id="28" idx="1"/>
            <a:endCxn id="48" idx="2"/>
          </p:cNvCxnSpPr>
          <p:nvPr/>
        </p:nvCxnSpPr>
        <p:spPr>
          <a:xfrm rot="10800000">
            <a:off x="3348295" y="5316049"/>
            <a:ext cx="1176081" cy="562253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C5E20BE-AC8E-6235-7BF6-24AFD68E5B94}"/>
              </a:ext>
            </a:extLst>
          </p:cNvPr>
          <p:cNvCxnSpPr>
            <a:cxnSpLocks/>
            <a:stCxn id="48" idx="0"/>
          </p:cNvCxnSpPr>
          <p:nvPr/>
        </p:nvCxnSpPr>
        <p:spPr>
          <a:xfrm rot="16200000" flipV="1">
            <a:off x="2678158" y="4122692"/>
            <a:ext cx="525628" cy="814644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2398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074A-E8C0-FE0E-DDC6-6A517D98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F4118A8C-B481-3375-5228-1D0AC110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78B6DA9-4C5C-E6A8-F600-D3F1B513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Files you should minimally alter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04E50-C918-A242-6563-1C10C538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19" y="2067520"/>
            <a:ext cx="2560320" cy="407976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0199A0-D520-DB68-FC17-83D46648BE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19056" y="2091428"/>
            <a:ext cx="2392424" cy="89466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74C5E3-26BE-68F1-E125-4CE8492E3AA5}"/>
              </a:ext>
            </a:extLst>
          </p:cNvPr>
          <p:cNvSpPr txBox="1"/>
          <p:nvPr/>
        </p:nvSpPr>
        <p:spPr>
          <a:xfrm>
            <a:off x="1797269" y="1722096"/>
            <a:ext cx="452178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LaTeX files. The </a:t>
            </a:r>
            <a:r>
              <a:rPr lang="en-US" sz="1400" dirty="0" err="1">
                <a:solidFill>
                  <a:srgbClr val="FF0000"/>
                </a:solidFill>
              </a:rPr>
              <a:t>before_body.tex</a:t>
            </a:r>
            <a:r>
              <a:rPr lang="en-US" sz="1400" dirty="0">
                <a:solidFill>
                  <a:srgbClr val="FF0000"/>
                </a:solidFill>
              </a:rPr>
              <a:t> file creates the title page of the output PDF. The library publication # and the document title needs to be updated for each publication.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B635EF1-E4BA-AA13-C1B6-36A744D69F0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19056" y="5664754"/>
            <a:ext cx="2392424" cy="29238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1A4D59-10BC-44AB-9E71-9F22B5595500}"/>
              </a:ext>
            </a:extLst>
          </p:cNvPr>
          <p:cNvSpPr txBox="1"/>
          <p:nvPr/>
        </p:nvSpPr>
        <p:spPr>
          <a:xfrm>
            <a:off x="1797269" y="5079978"/>
            <a:ext cx="452178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The </a:t>
            </a:r>
            <a:r>
              <a:rPr lang="en-US" sz="1400" dirty="0" err="1">
                <a:solidFill>
                  <a:srgbClr val="FF0000"/>
                </a:solidFill>
              </a:rPr>
              <a:t>index.Rmd</a:t>
            </a:r>
            <a:r>
              <a:rPr lang="en-US" sz="1400" dirty="0">
                <a:solidFill>
                  <a:srgbClr val="FF0000"/>
                </a:solidFill>
              </a:rPr>
              <a:t> is typically the first </a:t>
            </a:r>
            <a:r>
              <a:rPr lang="en-US" sz="1400" dirty="0" err="1">
                <a:solidFill>
                  <a:srgbClr val="FF0000"/>
                </a:solidFill>
              </a:rPr>
              <a:t>Rmd</a:t>
            </a:r>
            <a:r>
              <a:rPr lang="en-US" sz="1400" dirty="0">
                <a:solidFill>
                  <a:srgbClr val="FF0000"/>
                </a:solidFill>
              </a:rPr>
              <a:t> file compiled when a book is built. In our setup, it is used to create the title page of the html (interactive) file. The library publication # and the document title needs to be updated for each publication.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819B29D-F585-06C5-D113-959796A29EB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319056" y="3454924"/>
            <a:ext cx="2392424" cy="2598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89B550-38CD-95D0-3BA0-691CAD7042BE}"/>
              </a:ext>
            </a:extLst>
          </p:cNvPr>
          <p:cNvSpPr txBox="1"/>
          <p:nvPr/>
        </p:nvSpPr>
        <p:spPr>
          <a:xfrm>
            <a:off x="1797269" y="2870148"/>
            <a:ext cx="4521787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The _</a:t>
            </a:r>
            <a:r>
              <a:rPr lang="en-US" sz="1400" dirty="0" err="1">
                <a:solidFill>
                  <a:srgbClr val="FF0000"/>
                </a:solidFill>
              </a:rPr>
              <a:t>bookdown.yml</a:t>
            </a:r>
            <a:r>
              <a:rPr lang="en-US" sz="1400" dirty="0">
                <a:solidFill>
                  <a:srgbClr val="FF0000"/>
                </a:solidFill>
              </a:rPr>
              <a:t> file is a configuration file that specifies global options and settings for building and compiling a book. For us, the order of the </a:t>
            </a:r>
            <a:r>
              <a:rPr lang="en-US" sz="1400" dirty="0" err="1">
                <a:solidFill>
                  <a:srgbClr val="FF0000"/>
                </a:solidFill>
              </a:rPr>
              <a:t>Rmd</a:t>
            </a:r>
            <a:r>
              <a:rPr lang="en-US" sz="1400" dirty="0">
                <a:solidFill>
                  <a:srgbClr val="FF0000"/>
                </a:solidFill>
              </a:rPr>
              <a:t> files to be used for the html and pdf (latex) compiles must be updated and specified.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6B356-0853-CA1C-0529-A2ABB03B0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402" y="4385047"/>
            <a:ext cx="5303520" cy="388453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A33D821-41CE-451A-37D7-0DB4D021D979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rot="5400000">
            <a:off x="3885489" y="4212373"/>
            <a:ext cx="34534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5571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7FFE-3B74-FBB5-A8CB-37153B6D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E3C98655-9820-F82B-A2B9-E4C7D609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821468-A2C6-C303-ED07-59BE1DE9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Files that will be significantly altered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095F-6DD7-0974-2C45-B05EC3DD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219" y="2067520"/>
            <a:ext cx="2560320" cy="407976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A04A4F-079D-EB30-177E-C7F5E815B2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19056" y="2414594"/>
            <a:ext cx="2392424" cy="20001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205545-B14D-8956-138F-EC3F82C51BF5}"/>
              </a:ext>
            </a:extLst>
          </p:cNvPr>
          <p:cNvSpPr txBox="1"/>
          <p:nvPr/>
        </p:nvSpPr>
        <p:spPr>
          <a:xfrm>
            <a:off x="1797269" y="1722096"/>
            <a:ext cx="4521787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For organizational purposes, I put all figures into a folder. Within the “figures” folder, I then have sub-folders for each section. The files in these folders are either (a) figures that are generated externally and used, data that is used by R to generate new figures, or the figures generated by R when you “Build Book.”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D4EBE4A-F1D8-A861-8C69-C6815F5C1C2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319056" y="4813854"/>
            <a:ext cx="2110241" cy="56116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7B9A3B-8408-199B-F91F-443462A460CD}"/>
              </a:ext>
            </a:extLst>
          </p:cNvPr>
          <p:cNvSpPr txBox="1"/>
          <p:nvPr/>
        </p:nvSpPr>
        <p:spPr>
          <a:xfrm>
            <a:off x="1797269" y="5005691"/>
            <a:ext cx="452178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 different </a:t>
            </a:r>
            <a:r>
              <a:rPr lang="en-US" sz="1400" dirty="0" err="1">
                <a:solidFill>
                  <a:srgbClr val="FF0000"/>
                </a:solidFill>
              </a:rPr>
              <a:t>Rmd</a:t>
            </a:r>
            <a:r>
              <a:rPr lang="en-US" sz="1400" dirty="0">
                <a:solidFill>
                  <a:srgbClr val="FF0000"/>
                </a:solidFill>
              </a:rPr>
              <a:t> (R Markdown) file is needed for each section of the document. For the 2020 NEI, that would be 37 </a:t>
            </a:r>
            <a:r>
              <a:rPr lang="en-US" sz="1400" dirty="0" err="1">
                <a:solidFill>
                  <a:srgbClr val="FF0000"/>
                </a:solidFill>
              </a:rPr>
              <a:t>Rmd</a:t>
            </a:r>
            <a:r>
              <a:rPr lang="en-US" sz="1400" dirty="0">
                <a:solidFill>
                  <a:srgbClr val="FF0000"/>
                </a:solidFill>
              </a:rPr>
              <a:t> files (+ errata).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1FD13D1-314C-F749-E026-0E1DFCF93C0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319056" y="3352800"/>
            <a:ext cx="2392424" cy="70359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E9AD01-88D7-D908-54C0-75A6DD0C3497}"/>
              </a:ext>
            </a:extLst>
          </p:cNvPr>
          <p:cNvSpPr txBox="1"/>
          <p:nvPr/>
        </p:nvSpPr>
        <p:spPr>
          <a:xfrm>
            <a:off x="1797269" y="3579337"/>
            <a:ext cx="4521787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For organizational purposes, I put all tables into a folder. Within the “tables” folder, I then have sub-folders for each section. These files (xlsx or csv) are read in, and tables are automatically generated using </a:t>
            </a:r>
            <a:r>
              <a:rPr lang="en-US" sz="1400" dirty="0" err="1">
                <a:solidFill>
                  <a:srgbClr val="FF0000"/>
                </a:solidFill>
              </a:rPr>
              <a:t>bookdown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0D6098A-3734-8A9A-9879-A1CC7D9BBE08}"/>
              </a:ext>
            </a:extLst>
          </p:cNvPr>
          <p:cNvSpPr/>
          <p:nvPr/>
        </p:nvSpPr>
        <p:spPr>
          <a:xfrm>
            <a:off x="8534400" y="4468866"/>
            <a:ext cx="136819" cy="69071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BC473-8EDC-4FAC-C6B4-6AAB3C010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53" y="1719633"/>
            <a:ext cx="1228896" cy="1200318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BA965BB-F484-E024-0949-95C4B70BD6C8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rot="10800000">
            <a:off x="1427049" y="2319792"/>
            <a:ext cx="370220" cy="9480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883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68E8-175B-5F0A-6A4B-175701927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2C38476-9F86-2297-478E-EF21B8E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CE260A-1232-8A37-5392-C854B016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1985D-DD11-417A-8E13-021D14A55A2D}"/>
              </a:ext>
            </a:extLst>
          </p:cNvPr>
          <p:cNvSpPr txBox="1"/>
          <p:nvPr/>
        </p:nvSpPr>
        <p:spPr>
          <a:xfrm>
            <a:off x="838200" y="1703982"/>
            <a:ext cx="10515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I’m generating a new document (e.g., a TSD). What do I need to do to get started?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Copy a base directory. We should discuss where these should be stored. 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In /latex/</a:t>
            </a:r>
            <a:r>
              <a:rPr lang="en-US" sz="1600" dirty="0" err="1">
                <a:cs typeface="Times"/>
              </a:rPr>
              <a:t>before_body.tex</a:t>
            </a:r>
            <a:r>
              <a:rPr lang="en-US" sz="1600" dirty="0">
                <a:cs typeface="Times"/>
              </a:rPr>
              <a:t>, update the library publication # and the document title.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In </a:t>
            </a:r>
            <a:r>
              <a:rPr lang="en-US" sz="1600" dirty="0" err="1">
                <a:cs typeface="Times"/>
              </a:rPr>
              <a:t>index.Rmd</a:t>
            </a:r>
            <a:r>
              <a:rPr lang="en-US" sz="1600" dirty="0">
                <a:cs typeface="Times"/>
              </a:rPr>
              <a:t>, update the library publication # and the document title.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Create all the </a:t>
            </a:r>
            <a:r>
              <a:rPr lang="en-US" sz="1600" dirty="0" err="1">
                <a:cs typeface="Times"/>
              </a:rPr>
              <a:t>Rmd</a:t>
            </a:r>
            <a:r>
              <a:rPr lang="en-US" sz="1600" dirty="0">
                <a:cs typeface="Times"/>
              </a:rPr>
              <a:t> files needed for the publication (e.g., 00-acronyms.Rmd, 01-introduction.Rmd, etc.).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Update _</a:t>
            </a:r>
            <a:r>
              <a:rPr lang="en-US" sz="1600" dirty="0" err="1">
                <a:cs typeface="Times"/>
              </a:rPr>
              <a:t>bookdown.yml</a:t>
            </a:r>
            <a:r>
              <a:rPr lang="en-US" sz="1600" dirty="0">
                <a:cs typeface="Times"/>
              </a:rPr>
              <a:t> to reflect all the </a:t>
            </a:r>
            <a:r>
              <a:rPr lang="en-US" sz="1600" dirty="0" err="1">
                <a:cs typeface="Times"/>
              </a:rPr>
              <a:t>Rmd</a:t>
            </a:r>
            <a:r>
              <a:rPr lang="en-US" sz="1600" dirty="0">
                <a:cs typeface="Times"/>
              </a:rPr>
              <a:t> files needed for the publication (under </a:t>
            </a:r>
            <a:r>
              <a:rPr lang="en-US" sz="1600" dirty="0" err="1">
                <a:cs typeface="Times"/>
              </a:rPr>
              <a:t>rmd_files</a:t>
            </a:r>
            <a:r>
              <a:rPr lang="en-US" sz="1600" dirty="0">
                <a:cs typeface="Times"/>
              </a:rPr>
              <a:t>).</a:t>
            </a:r>
            <a:endParaRPr lang="en-US" sz="2800" dirty="0">
              <a:cs typeface="Times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Click “Build Book” under “Build”: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5B847-CB78-DAED-8734-C9C9F3BBF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919" y="4559982"/>
            <a:ext cx="3134162" cy="428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058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E3F6-356E-546A-E889-841ED0FD9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2C8292E-6976-5BC2-0515-5D764F78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0B706C-0486-1638-8B4E-6B5ECDE6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D246-DAB6-23C3-6378-5738556CB7AF}"/>
              </a:ext>
            </a:extLst>
          </p:cNvPr>
          <p:cNvSpPr txBox="1"/>
          <p:nvPr/>
        </p:nvSpPr>
        <p:spPr>
          <a:xfrm>
            <a:off x="838200" y="1703982"/>
            <a:ext cx="10515600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How do I enter a new table?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How do I enter a new figure?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E4E4E-3A39-80A7-F51D-71455CCE44BC}"/>
              </a:ext>
            </a:extLst>
          </p:cNvPr>
          <p:cNvSpPr txBox="1"/>
          <p:nvPr/>
        </p:nvSpPr>
        <p:spPr>
          <a:xfrm>
            <a:off x="493986" y="3438203"/>
            <a:ext cx="452428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dirty="0"/>
              <a:t>EPA’s GenAI Chat Tool</a:t>
            </a:r>
          </a:p>
          <a:p>
            <a:pPr>
              <a:spcAft>
                <a:spcPts val="3000"/>
              </a:spcAft>
            </a:pPr>
            <a:r>
              <a:rPr lang="en-US" sz="2800" b="1" dirty="0">
                <a:cs typeface="Times"/>
              </a:rPr>
              <a:t>I really recommend using it…</a:t>
            </a:r>
          </a:p>
          <a:p>
            <a:pPr>
              <a:spcAft>
                <a:spcPts val="3000"/>
              </a:spcAft>
            </a:pPr>
            <a:r>
              <a:rPr lang="en-US" sz="2800" b="1" dirty="0">
                <a:cs typeface="Times"/>
              </a:rPr>
              <a:t>Here’s a </a:t>
            </a:r>
            <a:r>
              <a:rPr lang="en-US" sz="2800" b="1" dirty="0">
                <a:cs typeface="Times"/>
                <a:hlinkClick r:id="rId4"/>
              </a:rPr>
              <a:t>link</a:t>
            </a:r>
            <a:r>
              <a:rPr lang="en-US" sz="2800" b="1" dirty="0">
                <a:cs typeface="Times"/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en-US" sz="2800" b="1" dirty="0">
                <a:cs typeface="Times"/>
              </a:rPr>
              <a:t>And more </a:t>
            </a:r>
            <a:r>
              <a:rPr lang="en-US" sz="2800" b="1" dirty="0">
                <a:cs typeface="Times"/>
                <a:hlinkClick r:id="rId5"/>
              </a:rPr>
              <a:t>information</a:t>
            </a:r>
            <a:r>
              <a:rPr lang="en-US" sz="2800" b="1" dirty="0">
                <a:cs typeface="Times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D588E-2E85-679F-1D2E-26C133185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269" y="3625256"/>
            <a:ext cx="6858000" cy="259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148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F270D-7C24-E39A-BFC2-7A9D79E25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2CD6AA2F-92E0-E4A0-B2BC-F6CAC94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716106-4753-D6B4-0AB4-15CC3E03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EPA’s GenAI Chat Tool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B6FA0-372F-DB65-31ED-F6B62A374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84" y="1288800"/>
            <a:ext cx="5120640" cy="5230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765B5-AF54-3644-E368-8172EC2D117B}"/>
              </a:ext>
            </a:extLst>
          </p:cNvPr>
          <p:cNvSpPr txBox="1"/>
          <p:nvPr/>
        </p:nvSpPr>
        <p:spPr>
          <a:xfrm>
            <a:off x="7067916" y="2166451"/>
            <a:ext cx="4524283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dirty="0"/>
              <a:t>Here, I copy and paste whole parts of code to the chat tool and ask me what each line does.</a:t>
            </a:r>
          </a:p>
          <a:p>
            <a:pPr>
              <a:spcAft>
                <a:spcPts val="3000"/>
              </a:spcAft>
            </a:pPr>
            <a:r>
              <a:rPr lang="en-US" sz="2800" dirty="0"/>
              <a:t>It then proceeds to tell me, line-by-line.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6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7A6CA-B513-25C5-7EAC-7F7F5531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E7A9777C-C2E5-57D8-F8F2-D4723C4A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226E7D-0EDC-4574-DC38-5AEA8598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5908C-E811-26DC-11CD-EA575BEC18B9}"/>
              </a:ext>
            </a:extLst>
          </p:cNvPr>
          <p:cNvSpPr txBox="1"/>
          <p:nvPr/>
        </p:nvSpPr>
        <p:spPr>
          <a:xfrm>
            <a:off x="838200" y="170398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How do I enter a new table?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27BBC-4718-1BFD-2B77-B8D7155B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69990"/>
            <a:ext cx="3931920" cy="2499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456D2-1999-FBE5-C313-45ACCCEB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3261989"/>
            <a:ext cx="3931920" cy="3315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907FE6-2227-CB4F-88F8-51E33C4769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2012" y="3125857"/>
            <a:ext cx="3931920" cy="35877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052BF2-F75F-A50D-BF6D-CC457145B8C2}"/>
              </a:ext>
            </a:extLst>
          </p:cNvPr>
          <p:cNvSpPr txBox="1"/>
          <p:nvPr/>
        </p:nvSpPr>
        <p:spPr>
          <a:xfrm>
            <a:off x="278068" y="2541082"/>
            <a:ext cx="2812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1600" dirty="0"/>
              <a:t>My question and the initial response:</a:t>
            </a:r>
            <a:endParaRPr lang="en-US" sz="1600" b="1" dirty="0">
              <a:cs typeface="Time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950FA-1071-C0A2-207E-396C0372F068}"/>
              </a:ext>
            </a:extLst>
          </p:cNvPr>
          <p:cNvSpPr txBox="1"/>
          <p:nvPr/>
        </p:nvSpPr>
        <p:spPr>
          <a:xfrm>
            <a:off x="4491631" y="2538173"/>
            <a:ext cx="2812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1600" dirty="0"/>
              <a:t>Explaining what each line does:</a:t>
            </a:r>
            <a:endParaRPr lang="en-US" sz="1600" b="1" dirty="0">
              <a:cs typeface="Time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449081-D8B7-F286-3E9C-20DF3B8E1AD6}"/>
              </a:ext>
            </a:extLst>
          </p:cNvPr>
          <p:cNvSpPr txBox="1"/>
          <p:nvPr/>
        </p:nvSpPr>
        <p:spPr>
          <a:xfrm>
            <a:off x="8468345" y="2538173"/>
            <a:ext cx="2959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1600" dirty="0"/>
              <a:t>Providing me with more options:</a:t>
            </a:r>
            <a:endParaRPr lang="en-US" sz="1600" b="1" dirty="0"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64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3C3E4-07CF-432B-22A1-A3FA6437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5EB8F1D-FC5F-B188-26A1-DE8B75DC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8B4097-E1F0-EDF9-8A0C-8F52060D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605BB-4D0B-9A1D-003D-493F3EBF03D9}"/>
              </a:ext>
            </a:extLst>
          </p:cNvPr>
          <p:cNvSpPr txBox="1"/>
          <p:nvPr/>
        </p:nvSpPr>
        <p:spPr>
          <a:xfrm>
            <a:off x="838200" y="170398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How do I enter a new figure?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3285A-E122-548D-6C97-10E7C4571788}"/>
              </a:ext>
            </a:extLst>
          </p:cNvPr>
          <p:cNvSpPr txBox="1"/>
          <p:nvPr/>
        </p:nvSpPr>
        <p:spPr>
          <a:xfrm>
            <a:off x="905256" y="2355521"/>
            <a:ext cx="10657332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```{r, include=FALSE}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("./figures/Section-2/NEI2020_Section2_US_dcat_group_Figs_PT.csv")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Explicitly set the order of the groups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df$Pollutant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factor(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df$Pollutant,levels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c("CO","NH3","NOX","PM10","PM2.5","SO2","VOC","Lead","Mercury","Acid-Gases","HAP-Metal","HAP-VOC"))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%&gt;%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(Pollutant) %&gt;%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mutate(Proportion = Value / sum(Value))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```{r Contribution-to-point,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fig.cap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="Relative contributions for various data sources of Point emissions for CAPs and select HAPs",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fig.alt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="Weighted bar chart of pollutants by source.", echo=FALSE}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&lt;-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Pollutant, y = Proportion, fill = Source)) +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 = "identity", position = "fill") +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scale_y_continuous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percent_format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+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scale_fill_brewer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(palette = "Dark2") +  # Use a Brewer2 palette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theme_minimal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theme(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axis.text.x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element_text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(angle = 45,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hjust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print(p)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ggsave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("figures/Section-2/NEI2020_Section2_US_dcat_group_Figs_PT.png",plot=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p,width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=6,height=4,bg="white")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21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071E-6DA2-4D93-11C2-C6A67A3B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48AE070-E2EE-8E60-940E-ABBDC48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A0A52F9-B54C-2634-19F8-2C13738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509A-2348-FB66-3E8F-F50274DE66B3}"/>
              </a:ext>
            </a:extLst>
          </p:cNvPr>
          <p:cNvSpPr txBox="1"/>
          <p:nvPr/>
        </p:nvSpPr>
        <p:spPr>
          <a:xfrm>
            <a:off x="838200" y="1703982"/>
            <a:ext cx="10515600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How do I fill in </a:t>
            </a:r>
            <a:r>
              <a:rPr lang="en-US" sz="2800" dirty="0" err="1">
                <a:cs typeface="Times"/>
              </a:rPr>
              <a:t>Rmd</a:t>
            </a:r>
            <a:r>
              <a:rPr lang="en-US" sz="2800" dirty="0">
                <a:cs typeface="Times"/>
              </a:rPr>
              <a:t> files?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An R markdown file is just a text file. You can open it in </a:t>
            </a:r>
            <a:r>
              <a:rPr lang="en-US" sz="1600" dirty="0" err="1">
                <a:cs typeface="Times"/>
              </a:rPr>
              <a:t>Rstudio</a:t>
            </a:r>
            <a:r>
              <a:rPr lang="en-US" sz="1600" dirty="0">
                <a:cs typeface="Times"/>
              </a:rPr>
              <a:t>, notepad, or any other text editing software.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Headers are indicated using “#” symbols: # = header level 1, ## = header lever 2,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"/>
              </a:rPr>
              <a:t>The {#overview} allows the “overview” ID to be used later in the document (e.g., as a link).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B5A91-FBD5-573A-4401-41090E814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43" y="3429000"/>
            <a:ext cx="8278380" cy="2762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E0BE8B-BD8E-F14F-156D-216015226772}"/>
              </a:ext>
            </a:extLst>
          </p:cNvPr>
          <p:cNvSpPr txBox="1"/>
          <p:nvPr/>
        </p:nvSpPr>
        <p:spPr>
          <a:xfrm>
            <a:off x="9452226" y="4523164"/>
            <a:ext cx="23635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This is how a hyperlink is added.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3BC79A2-7D2C-1071-6402-DFB953A42BC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8383714" y="4784774"/>
            <a:ext cx="1068512" cy="261610"/>
          </a:xfrm>
          <a:prstGeom prst="bentConnector3">
            <a:avLst>
              <a:gd name="adj1" fmla="val 20192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40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E96777F-60A0-4ADB-9330-9338180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5342E9-44CF-4593-8D87-8870C59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CA581-4203-59F4-6536-5697E63F0515}"/>
              </a:ext>
            </a:extLst>
          </p:cNvPr>
          <p:cNvSpPr txBox="1"/>
          <p:nvPr/>
        </p:nvSpPr>
        <p:spPr>
          <a:xfrm>
            <a:off x="215154" y="1354115"/>
            <a:ext cx="1176169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cs typeface="Times"/>
              </a:rPr>
              <a:t>tbd</a:t>
            </a:r>
            <a:endParaRPr lang="en-US" sz="2200" dirty="0"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508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7BF4BC4-60D1-AE5E-618B-F1B1E0B13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92" y="1430074"/>
            <a:ext cx="9509760" cy="5078101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E96777F-60A0-4ADB-9330-9338180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5342E9-44CF-4593-8D87-8870C59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2020 NEI TSD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45B6A-880D-A597-BC01-294D9CE24316}"/>
              </a:ext>
            </a:extLst>
          </p:cNvPr>
          <p:cNvSpPr txBox="1"/>
          <p:nvPr/>
        </p:nvSpPr>
        <p:spPr>
          <a:xfrm>
            <a:off x="9688784" y="5946899"/>
            <a:ext cx="216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cs typeface="Times"/>
              </a:rPr>
              <a:t>37 Sections in total; 37 individual PDFs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0085094-CEA0-6E2E-941F-D8744D23434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5496910" y="6270065"/>
            <a:ext cx="4191874" cy="379384"/>
          </a:xfrm>
          <a:prstGeom prst="bentConnector3">
            <a:avLst>
              <a:gd name="adj1" fmla="val 26682"/>
            </a:avLst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97890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AB557-D2F9-4377-9D6A-301E7CF6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4532C7-F4C5-46E4-9ACC-6D2DA4E867E4}"/>
              </a:ext>
            </a:extLst>
          </p:cNvPr>
          <p:cNvSpPr txBox="1">
            <a:spLocks/>
          </p:cNvSpPr>
          <p:nvPr/>
        </p:nvSpPr>
        <p:spPr>
          <a:xfrm>
            <a:off x="838200" y="1871729"/>
            <a:ext cx="10515600" cy="311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/>
              <a:t>Thank you –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8390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45859-AC7F-F17B-000C-D99A486F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9CD5A-FD7F-D850-0317-8C71CB7C4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767" y="3640808"/>
            <a:ext cx="5303520" cy="2255243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841A9A6-1F6B-1AA7-28DD-57FF1716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018240-1F1C-B5E9-879F-4747C76E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obtain access to GoAnywhere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01512-BB84-AE28-6730-F80AB0B2F325}"/>
              </a:ext>
            </a:extLst>
          </p:cNvPr>
          <p:cNvSpPr txBox="1"/>
          <p:nvPr/>
        </p:nvSpPr>
        <p:spPr>
          <a:xfrm>
            <a:off x="447916" y="1538669"/>
            <a:ext cx="11169536" cy="46884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  <a:hlinkClick r:id="rId5"/>
              </a:rPr>
              <a:t>GoAnywhere</a:t>
            </a:r>
            <a:r>
              <a:rPr lang="en-US" sz="2800" dirty="0">
                <a:cs typeface="Times"/>
              </a:rPr>
              <a:t> streamlines the exchange of data between EPA systems, colleagues, partners, research teams, tribes and support contractors.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FileZilla is a separate option that is also used by members of our Group.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To obtain access to WebAnywhere: 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Go </a:t>
            </a:r>
            <a:r>
              <a:rPr lang="en-US" sz="2000" dirty="0">
                <a:cs typeface="Times"/>
                <a:hlinkClick r:id="rId6"/>
              </a:rPr>
              <a:t>here</a:t>
            </a:r>
            <a:r>
              <a:rPr lang="en-US" sz="2000" dirty="0">
                <a:cs typeface="Times"/>
              </a:rPr>
              <a:t>. 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Click “Request Access”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Community: “GoAnywhere Communities”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Sub Community: “GoAnywhere General Access”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Click “Add to List”</a:t>
            </a:r>
          </a:p>
          <a:p>
            <a:pPr marL="971550" lvl="1" indent="-514350"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cs typeface="Times"/>
              </a:rPr>
              <a:t>Click “Submit”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003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31967-6263-B5F3-BB24-ED4C9BC8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13AC5362-30DD-A045-0B76-2122A017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B2343-8A51-016F-E36D-1C073242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 Stakeholder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98FC4-A6ED-9B41-52FB-895ADA06800A}"/>
              </a:ext>
            </a:extLst>
          </p:cNvPr>
          <p:cNvSpPr txBox="1"/>
          <p:nvPr/>
        </p:nvSpPr>
        <p:spPr>
          <a:xfrm>
            <a:off x="215154" y="1354115"/>
            <a:ext cx="11761692" cy="34547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Heather Simon (EPA) on 8/28/25:</a:t>
            </a:r>
          </a:p>
          <a:p>
            <a:pPr marL="971550" lvl="1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cs typeface="Times"/>
              </a:rPr>
              <a:t>Can you provide a full list of which CB6 VOC species are emitted from US and Canadian wildfires?</a:t>
            </a: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Drew Gentner (Yale) on 8/26/25:</a:t>
            </a:r>
          </a:p>
          <a:p>
            <a:pPr marL="971550" lvl="1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cs typeface="Times"/>
              </a:rPr>
              <a:t>Data on  “Metals and criteria pollutant emissions from residual/distillate fuel oil combustion in the 5 NYC counties and the Long Island counties in NY”</a:t>
            </a: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200" dirty="0">
              <a:cs typeface="Times"/>
            </a:endParaRP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402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13F4-C51D-1094-9984-64EFFB8B1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EBFD7DC3-8356-0994-5101-62F46451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1A5DDF-5EBD-E891-C551-B5BE0CA2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 with existing TSDs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14EF4-D503-CB5C-AE36-680270642B5C}"/>
              </a:ext>
            </a:extLst>
          </p:cNvPr>
          <p:cNvSpPr txBox="1"/>
          <p:nvPr/>
        </p:nvSpPr>
        <p:spPr>
          <a:xfrm>
            <a:off x="215154" y="1847798"/>
            <a:ext cx="11761692" cy="36548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There are 37 sections and the TSD can only be searched in individual sections (because each section is a separate PDF). </a:t>
            </a:r>
            <a:endParaRPr lang="en-US" sz="2200" dirty="0">
              <a:cs typeface="Times"/>
            </a:endParaRP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Figures in TSD are fixed: to get a copy, one must take a screenshot.</a:t>
            </a: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Underlying data in figures are not readily available for external users. Data for older figures that have been carried forward for many years may be lost.</a:t>
            </a:r>
          </a:p>
          <a:p>
            <a:pPr marL="514350" indent="-5143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Times"/>
              </a:rPr>
              <a:t>Updating tables with NEI year-specific data is time consuming.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80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E96777F-60A0-4ADB-9330-9338180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5342E9-44CF-4593-8D87-8870C59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55FE6-1C67-4DA1-953A-B1B1CF8B1E97}"/>
              </a:ext>
            </a:extLst>
          </p:cNvPr>
          <p:cNvSpPr txBox="1"/>
          <p:nvPr/>
        </p:nvSpPr>
        <p:spPr>
          <a:xfrm>
            <a:off x="215154" y="1542988"/>
            <a:ext cx="117616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4400" b="1" dirty="0">
                <a:cs typeface="Times"/>
              </a:rPr>
              <a:t>Leverage R’s </a:t>
            </a:r>
            <a:r>
              <a:rPr lang="en-US" sz="4400" b="1" dirty="0" err="1">
                <a:cs typeface="Times"/>
              </a:rPr>
              <a:t>bookdown</a:t>
            </a:r>
            <a:r>
              <a:rPr lang="en-US" sz="4400" b="1" dirty="0">
                <a:cs typeface="Times"/>
              </a:rPr>
              <a:t> to publish TSDs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8C0FC7-F935-C773-379A-ACDEBEF7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86" y="3197287"/>
            <a:ext cx="1905000" cy="219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023F9-E344-4DBF-E130-DF2059100EB1}"/>
              </a:ext>
            </a:extLst>
          </p:cNvPr>
          <p:cNvSpPr txBox="1"/>
          <p:nvPr/>
        </p:nvSpPr>
        <p:spPr>
          <a:xfrm>
            <a:off x="447916" y="2421065"/>
            <a:ext cx="8130060" cy="3667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R </a:t>
            </a:r>
            <a:r>
              <a:rPr lang="en-US" sz="2800" dirty="0" err="1">
                <a:cs typeface="Times"/>
              </a:rPr>
              <a:t>bookdown</a:t>
            </a:r>
            <a:r>
              <a:rPr lang="en-US" sz="2800" dirty="0">
                <a:cs typeface="Times"/>
              </a:rPr>
              <a:t> is a package that processes R Markdown files into multiple types of output formats (PDF/HTML).</a:t>
            </a:r>
          </a:p>
          <a:p>
            <a:pPr marL="514350" indent="-5143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It can create professional looking websites and printed documents (e.g., PDFs). The websites provide an interactive user experience and make the data/figures within the publication easily accessible.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89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E96777F-60A0-4ADB-9330-9338180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5342E9-44CF-4593-8D87-8870C59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2020 NEI Mock-Up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3C61C-59F6-BA8A-09CD-7DD2F2532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46" y="1325885"/>
            <a:ext cx="9052560" cy="53648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92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4962E-6447-4D55-C369-5964E2EA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CD4F9B8-B911-34D7-0537-DC6DD896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C3BE6C-B573-103E-FEDC-3F7BBC59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2020 NEI Mock-Up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6C1D-5EBE-9956-04FD-27029F21F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929" y="1325885"/>
            <a:ext cx="9052560" cy="53648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46D4E45-9293-E9D3-50E8-ACBC9C54905E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23306" y="1752589"/>
            <a:ext cx="673079" cy="558334"/>
          </a:xfrm>
          <a:prstGeom prst="bentConnector3">
            <a:avLst>
              <a:gd name="adj1" fmla="val 100002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2B2456-7E2C-076B-82ED-56E8CEB400EA}"/>
              </a:ext>
            </a:extLst>
          </p:cNvPr>
          <p:cNvSpPr txBox="1"/>
          <p:nvPr/>
        </p:nvSpPr>
        <p:spPr>
          <a:xfrm>
            <a:off x="68030" y="956553"/>
            <a:ext cx="1225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Links to full Table of Contents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1FAE1C3-39CE-B37D-3863-94AE29A0894F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0475780" y="3644240"/>
            <a:ext cx="851954" cy="729251"/>
          </a:xfrm>
          <a:prstGeom prst="bentConnector3">
            <a:avLst>
              <a:gd name="adj1" fmla="val 99908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39616C-C09B-5839-8827-F1A46A94F83F}"/>
              </a:ext>
            </a:extLst>
          </p:cNvPr>
          <p:cNvSpPr txBox="1"/>
          <p:nvPr/>
        </p:nvSpPr>
        <p:spPr>
          <a:xfrm>
            <a:off x="10653734" y="3059668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Arrows to change page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207F55-5D7D-B9F0-DE49-489759D0A7FC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3839970" y="1979192"/>
            <a:ext cx="639026" cy="7107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DECB11-AE76-B5F9-9168-118FBBFFE04F}"/>
              </a:ext>
            </a:extLst>
          </p:cNvPr>
          <p:cNvSpPr txBox="1"/>
          <p:nvPr/>
        </p:nvSpPr>
        <p:spPr>
          <a:xfrm>
            <a:off x="3582374" y="2334244"/>
            <a:ext cx="122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Search full TSD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AB2599-2458-1D84-A593-D4D7EF0C579B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4439412" y="1695216"/>
            <a:ext cx="297180" cy="639028"/>
          </a:xfrm>
          <a:prstGeom prst="bentConnector2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3527D1-C30B-7DD2-A146-C232EC0D2555}"/>
              </a:ext>
            </a:extLst>
          </p:cNvPr>
          <p:cNvSpPr txBox="1"/>
          <p:nvPr/>
        </p:nvSpPr>
        <p:spPr>
          <a:xfrm>
            <a:off x="4736592" y="2057245"/>
            <a:ext cx="1225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Change font, font size, background colors, etc.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56D35D-022F-B910-5FE0-E999557393C0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4750863" y="1704979"/>
            <a:ext cx="453825" cy="259934"/>
          </a:xfrm>
          <a:prstGeom prst="bentConnector3">
            <a:avLst>
              <a:gd name="adj1" fmla="val 99905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750F6A-F5BA-DD15-A597-D7BC50A09391}"/>
              </a:ext>
            </a:extLst>
          </p:cNvPr>
          <p:cNvSpPr txBox="1"/>
          <p:nvPr/>
        </p:nvSpPr>
        <p:spPr>
          <a:xfrm>
            <a:off x="5204687" y="1811024"/>
            <a:ext cx="1775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Download full PDF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E77661-5AC4-33EA-76EE-71D9509F0A23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5120640" y="1467287"/>
            <a:ext cx="542090" cy="677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881346-62D0-EB54-B4B8-1DE506921DEB}"/>
              </a:ext>
            </a:extLst>
          </p:cNvPr>
          <p:cNvSpPr txBox="1"/>
          <p:nvPr/>
        </p:nvSpPr>
        <p:spPr>
          <a:xfrm>
            <a:off x="5662730" y="1411910"/>
            <a:ext cx="122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Some additional FYI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10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9B80-4D93-9EBE-3B64-59E36175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7482041B-0F8D-9291-993D-8EE53C0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BD11A1-D0AD-B769-C36D-7976EA6E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Figures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C1BA1-236F-B4B2-2ED8-66A092467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67" y="1809800"/>
            <a:ext cx="5486400" cy="3579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D6B81-8722-D8D8-B51D-A56ECAE9FC02}"/>
              </a:ext>
            </a:extLst>
          </p:cNvPr>
          <p:cNvSpPr txBox="1"/>
          <p:nvPr/>
        </p:nvSpPr>
        <p:spPr>
          <a:xfrm>
            <a:off x="680678" y="1242181"/>
            <a:ext cx="386286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800" dirty="0">
                <a:cs typeface="Times"/>
              </a:rPr>
              <a:t>Existing 2020 NEI TSD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18BD4-DC19-6E6A-4E6C-A0BFF4CD4B1F}"/>
              </a:ext>
            </a:extLst>
          </p:cNvPr>
          <p:cNvSpPr txBox="1"/>
          <p:nvPr/>
        </p:nvSpPr>
        <p:spPr>
          <a:xfrm>
            <a:off x="6813464" y="1242181"/>
            <a:ext cx="386286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800" dirty="0">
                <a:cs typeface="Times"/>
              </a:rPr>
              <a:t>Proposed 2020 NEI TSD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F9FF9F-61B1-65EA-4D01-F10F1C93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93" y="1765401"/>
            <a:ext cx="5577840" cy="391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7E678-3871-A377-9FA9-2E4F8123F7D5}"/>
              </a:ext>
            </a:extLst>
          </p:cNvPr>
          <p:cNvSpPr txBox="1"/>
          <p:nvPr/>
        </p:nvSpPr>
        <p:spPr>
          <a:xfrm>
            <a:off x="500467" y="5644618"/>
            <a:ext cx="356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Fixed and generated in Excel.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4D953-8193-D151-1DD1-6A835D008C21}"/>
              </a:ext>
            </a:extLst>
          </p:cNvPr>
          <p:cNvSpPr txBox="1"/>
          <p:nvPr/>
        </p:nvSpPr>
        <p:spPr>
          <a:xfrm>
            <a:off x="6256093" y="5798506"/>
            <a:ext cx="5435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Fixed and generated in R. May be interactive in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Download figure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Underlying data easily available on ftp site or elsewhere (GitHub?).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55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38DE-D65D-B96B-EC0C-1AD1B7B6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3F00D-48BB-3CDC-5200-5B66739D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01E77-D568-F500-E962-90213E97555D}"/>
              </a:ext>
            </a:extLst>
          </p:cNvPr>
          <p:cNvSpPr txBox="1">
            <a:spLocks/>
          </p:cNvSpPr>
          <p:nvPr/>
        </p:nvSpPr>
        <p:spPr>
          <a:xfrm>
            <a:off x="838200" y="1871729"/>
            <a:ext cx="10515600" cy="311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6134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3E96777F-60A0-4ADB-9330-9338180C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154" y="6325613"/>
            <a:ext cx="4655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54A5C6-1A67-402B-9D43-A5D8CAE25F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5342E9-44CF-4593-8D87-8870C59B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53"/>
            <a:ext cx="10515600" cy="8390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Getting Started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55FE6-1C67-4DA1-953A-B1B1CF8B1E97}"/>
              </a:ext>
            </a:extLst>
          </p:cNvPr>
          <p:cNvSpPr txBox="1"/>
          <p:nvPr/>
        </p:nvSpPr>
        <p:spPr>
          <a:xfrm>
            <a:off x="838200" y="1703982"/>
            <a:ext cx="1051560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Software requirements: </a:t>
            </a:r>
            <a:r>
              <a:rPr lang="en-US" sz="2800" dirty="0">
                <a:cs typeface="Times"/>
                <a:hlinkClick r:id="rId4"/>
              </a:rPr>
              <a:t>RStudio</a:t>
            </a:r>
            <a:r>
              <a:rPr lang="en-US" sz="2800" dirty="0">
                <a:cs typeface="Times"/>
              </a:rPr>
              <a:t>.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"/>
              </a:rPr>
              <a:t>You may already have RStudio on your computer. If not, ask EISD. 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I created an abbreviated version of the 2020 NEI TSD. This is the entirety of the files needed to do so: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Times"/>
              </a:rPr>
              <a:t>Let’s go over each item…</a:t>
            </a:r>
          </a:p>
        </p:txBody>
      </p:sp>
      <p:pic>
        <p:nvPicPr>
          <p:cNvPr id="1026" name="Picture 2" descr="Installing R and RStudio">
            <a:extLst>
              <a:ext uri="{FF2B5EF4-FFF2-40B4-BE49-F238E27FC236}">
                <a16:creationId xmlns:a16="http://schemas.microsoft.com/office/drawing/2014/main" id="{4B94EBA6-2BF6-DDE4-28F2-719C78B3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595" y="1651432"/>
            <a:ext cx="640080" cy="6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4CE42-5528-8EAD-542E-81E6CEEB9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675" y="3307328"/>
            <a:ext cx="1981477" cy="32008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418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1|14.5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 xmlns="4ffa91fb-a0ff-4ac5-b2db-65c790d184a4">Shared</Record>
    <Rights xmlns="4ffa91fb-a0ff-4ac5-b2db-65c790d184a4" xsi:nil="true"/>
    <Document_x0020_Creation_x0020_Date xmlns="4ffa91fb-a0ff-4ac5-b2db-65c790d184a4">2020-05-19T13:09:08+00:00</Document_x0020_Creation_x0020_Date>
    <EPA_x0020_Office xmlns="4ffa91fb-a0ff-4ac5-b2db-65c790d184a4" xsi:nil="true"/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9f62856-1543-49d4-a736-4569d363f533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D7BDACE046A46A9929C1627842E7E" ma:contentTypeVersion="11" ma:contentTypeDescription="Create a new document." ma:contentTypeScope="" ma:versionID="fca195ba113f2821f3245112efec1546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c72d1e8b-b162-4361-9d45-3ad55f5f5bd2" xmlns:ns7="fe778148-e0b0-4b1c-9007-2850b939c202" targetNamespace="http://schemas.microsoft.com/office/2006/metadata/properties" ma:root="true" ma:fieldsID="25c7638cd5b1e6431a73a22869f815d7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c72d1e8b-b162-4361-9d45-3ad55f5f5bd2"/>
    <xsd:import namespace="fe778148-e0b0-4b1c-9007-2850b939c202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SharedWithUsers" minOccurs="0"/>
                <xsd:element ref="ns6:SharedWithDetails" minOccurs="0"/>
                <xsd:element ref="ns6:SharingHintHash" minOccurs="0"/>
                <xsd:element ref="ns7:MediaServiceMetadata" minOccurs="0"/>
                <xsd:element ref="ns7:MediaServiceFastMetadata" minOccurs="0"/>
                <xsd:element ref="ns7:MediaServiceAutoTags" minOccurs="0"/>
                <xsd:element ref="ns7:MediaServiceGenerationTime" minOccurs="0"/>
                <xsd:element ref="ns7:MediaServiceEventHashCode" minOccurs="0"/>
                <xsd:element ref="ns7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37efd6d5-3ed1-4079-a7af-2d812b573494}" ma:internalName="TaxCatchAllLabel" ma:readOnly="true" ma:showField="CatchAllDataLabel" ma:web="c72d1e8b-b162-4361-9d45-3ad55f5f5b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37efd6d5-3ed1-4079-a7af-2d812b573494}" ma:internalName="TaxCatchAll" ma:showField="CatchAllData" ma:web="c72d1e8b-b162-4361-9d45-3ad55f5f5b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1e8b-b162-4361-9d45-3ad55f5f5bd2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78148-e0b0-4b1c-9007-2850b939c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3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6DFC5-E9BF-41AD-8D2E-02B48CCB9603}">
  <ds:schemaRefs>
    <ds:schemaRef ds:uri="http://schemas.microsoft.com/office/2006/documentManagement/types"/>
    <ds:schemaRef ds:uri="http://schemas.microsoft.com/office/2006/metadata/properties"/>
    <ds:schemaRef ds:uri="fe778148-e0b0-4b1c-9007-2850b939c20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72d1e8b-b162-4361-9d45-3ad55f5f5bd2"/>
    <ds:schemaRef ds:uri="http://www.w3.org/XML/1998/namespace"/>
    <ds:schemaRef ds:uri="http://schemas.microsoft.com/sharepoint/v3/fields"/>
    <ds:schemaRef ds:uri="http://purl.org/dc/elements/1.1/"/>
    <ds:schemaRef ds:uri="http://schemas.microsoft.com/sharepoint.v3"/>
    <ds:schemaRef ds:uri="4ffa91fb-a0ff-4ac5-b2db-65c790d184a4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69B6ADB-1AE5-41AB-8AB2-BEBE8D958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F9595C-AEDE-47A1-81BD-8C9D1021B5F1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F74B427-E9B5-4AEF-8EF9-18568C08377F}">
  <ds:schemaRefs>
    <ds:schemaRef ds:uri="4ffa91fb-a0ff-4ac5-b2db-65c790d184a4"/>
    <ds:schemaRef ds:uri="c72d1e8b-b162-4361-9d45-3ad55f5f5bd2"/>
    <ds:schemaRef ds:uri="fe778148-e0b0-4b1c-9007-2850b939c2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.v3"/>
    <ds:schemaRef ds:uri="http://schemas.microsoft.com/sharepoint/v3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37181</TotalTime>
  <Words>1510</Words>
  <Application>Microsoft Office PowerPoint</Application>
  <PresentationFormat>Widescreen</PresentationFormat>
  <Paragraphs>166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</vt:lpstr>
      <vt:lpstr>Times New Roman</vt:lpstr>
      <vt:lpstr>1_Office Theme</vt:lpstr>
      <vt:lpstr>PowerPoint Presentation</vt:lpstr>
      <vt:lpstr>2020 NEI TSD</vt:lpstr>
      <vt:lpstr>Limitations with existing TSDs</vt:lpstr>
      <vt:lpstr>Proposal</vt:lpstr>
      <vt:lpstr>2020 NEI Mock-Up</vt:lpstr>
      <vt:lpstr>2020 NEI Mock-Up</vt:lpstr>
      <vt:lpstr>Figures</vt:lpstr>
      <vt:lpstr>PowerPoint Presentation</vt:lpstr>
      <vt:lpstr>Getting Started</vt:lpstr>
      <vt:lpstr>Files you likely do not need to alter</vt:lpstr>
      <vt:lpstr>Files you should minimally alter</vt:lpstr>
      <vt:lpstr>Files that will be significantly altered</vt:lpstr>
      <vt:lpstr>FAQ</vt:lpstr>
      <vt:lpstr>FAQ</vt:lpstr>
      <vt:lpstr>EPA’s GenAI Chat Tool</vt:lpstr>
      <vt:lpstr>FAQ</vt:lpstr>
      <vt:lpstr>FAQ</vt:lpstr>
      <vt:lpstr>FAQ</vt:lpstr>
      <vt:lpstr>Conclusions</vt:lpstr>
      <vt:lpstr>PowerPoint Presentation</vt:lpstr>
      <vt:lpstr>How to obtain access to GoAnywhere</vt:lpstr>
      <vt:lpstr>Example Stakeholder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objectives</dc:title>
  <dc:creator>Pye, Havala</dc:creator>
  <cp:lastModifiedBy>Seltzer, Karl</cp:lastModifiedBy>
  <cp:revision>2</cp:revision>
  <cp:lastPrinted>2019-10-18T13:58:54Z</cp:lastPrinted>
  <dcterms:created xsi:type="dcterms:W3CDTF">2019-10-07T15:03:20Z</dcterms:created>
  <dcterms:modified xsi:type="dcterms:W3CDTF">2025-09-02T17:09:05Z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0x0101005BBD7BDACE046A46A9929C1627842E7E</vt:lpwstr>
  </property>
</Properties>
</file>